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0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1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3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4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5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6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7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8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19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  <p:sldMasterId id="2147483739" r:id="rId5"/>
    <p:sldMasterId id="2147483786" r:id="rId6"/>
    <p:sldMasterId id="2147483720" r:id="rId7"/>
    <p:sldMasterId id="2147483821" r:id="rId8"/>
  </p:sldMasterIdLst>
  <p:notesMasterIdLst>
    <p:notesMasterId r:id="rId49"/>
  </p:notesMasterIdLst>
  <p:handoutMasterIdLst>
    <p:handoutMasterId r:id="rId50"/>
  </p:handoutMasterIdLst>
  <p:sldIdLst>
    <p:sldId id="356" r:id="rId9"/>
    <p:sldId id="354" r:id="rId10"/>
    <p:sldId id="2147471321" r:id="rId11"/>
    <p:sldId id="260" r:id="rId12"/>
    <p:sldId id="2147374215" r:id="rId13"/>
    <p:sldId id="2147374206" r:id="rId14"/>
    <p:sldId id="2147471264" r:id="rId15"/>
    <p:sldId id="2147471323" r:id="rId16"/>
    <p:sldId id="2147471251" r:id="rId17"/>
    <p:sldId id="2147471252" r:id="rId18"/>
    <p:sldId id="2147483513" r:id="rId19"/>
    <p:sldId id="2147374437" r:id="rId20"/>
    <p:sldId id="2147374213" r:id="rId21"/>
    <p:sldId id="2147374438" r:id="rId22"/>
    <p:sldId id="2147471322" r:id="rId23"/>
    <p:sldId id="2147374439" r:id="rId24"/>
    <p:sldId id="2147374208" r:id="rId25"/>
    <p:sldId id="2147374216" r:id="rId26"/>
    <p:sldId id="2147471335" r:id="rId27"/>
    <p:sldId id="2147471349" r:id="rId28"/>
    <p:sldId id="2147471343" r:id="rId29"/>
    <p:sldId id="2147471355" r:id="rId30"/>
    <p:sldId id="2147471350" r:id="rId31"/>
    <p:sldId id="2147471351" r:id="rId32"/>
    <p:sldId id="2147471352" r:id="rId33"/>
    <p:sldId id="2147471354" r:id="rId34"/>
    <p:sldId id="2147471324" r:id="rId35"/>
    <p:sldId id="2147471265" r:id="rId36"/>
    <p:sldId id="2147471266" r:id="rId37"/>
    <p:sldId id="2147471275" r:id="rId38"/>
    <p:sldId id="2147471274" r:id="rId39"/>
    <p:sldId id="2147471268" r:id="rId40"/>
    <p:sldId id="2147471270" r:id="rId41"/>
    <p:sldId id="2147471276" r:id="rId42"/>
    <p:sldId id="2147471271" r:id="rId43"/>
    <p:sldId id="2147471272" r:id="rId44"/>
    <p:sldId id="2147471273" r:id="rId45"/>
    <p:sldId id="2147471356" r:id="rId46"/>
    <p:sldId id="2147374210" r:id="rId47"/>
    <p:sldId id="2147471253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80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D74B2F-B365-B359-5456-108633EB99C9}" name="Leon-Rossi, Alison" initials="AL" userId="S::alison.leon-rossi@valentbiosciences.com::1ea84700-7e78-427f-9d91-ff9ebcdce0e9" providerId="AD"/>
  <p188:author id="{B196EB70-07C7-7F91-4141-71A6DA3A27F9}" name="Ouderkirk, Brittney" initials="OB" userId="S::brittney.ouderkirk@valentbiosciences.com::b2c4384c-87f3-42f8-8bb6-43e5f9fc630d" providerId="AD"/>
  <p188:author id="{E38FF2CD-FD2C-2070-9C97-0A15DFD8A79C}" name="Bedard-Sharun, Kimberley" initials="KB" userId="S::Kimberley.Bedard-Sharun@valentbiosciences.com::0fa401b4-ef25-469a-bfc6-c1fb17df2fb4" providerId="AD"/>
  <p188:author id="{21C6D9E6-62C4-959E-04BF-40615D681C5D}" name="Forney, Kevin" initials="FK" userId="S::kevin.forney@valentbiosciences.com::438dfc23-3c47-4943-8c11-7812b53ab27e" providerId="AD"/>
  <p188:author id="{BD5BB2EB-855F-E646-2B70-9C583FC52909}" name="Harkins, Renee" initials="RH" userId="S::renee.harkins@valentbiosciences.com::8ec32b94-42d4-48e8-9400-367c9f6508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156"/>
    <a:srgbClr val="D7D2D1"/>
    <a:srgbClr val="B9B1B3"/>
    <a:srgbClr val="0070C0"/>
    <a:srgbClr val="EAE9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E37C1A-E6B4-7722-5443-EB4EE3BA911A}" v="5" dt="2026-09-21T18:05:01.8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7"/>
      </p:cViewPr>
      <p:guideLst>
        <p:guide orient="horz" pos="1080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480" y="413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handoutMaster" Target="handoutMasters/handoutMaster1.xml"/><Relationship Id="rId55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microsoft.com/office/2018/10/relationships/authors" Target="authors.xml"/><Relationship Id="rId8" Type="http://schemas.openxmlformats.org/officeDocument/2006/relationships/slideMaster" Target="slideMasters/slideMaster5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BiostimulantSalesTeam/Shared%20Documents/General/3.%20Marketing%20Team/Sales%20&amp;%20Marketing%20Collateral/Product%20Positioning%20Decks/Slide%20Decks%20Working/SuperSede_Chart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BiostimulantSalesTeam/Shared%20Documents/General/3.%20Marketing%20Team/Sales%20&amp;%20Marketing%20Collateral/Product%20Positioning%20Decks/Slide%20Decks%20Working/SuperSede_Chart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BiostimulantSalesTeam/Shared%20Documents/General/3.%20Marketing%20Team/Sales%20&amp;%20Marketing%20Collateral/Product%20Positioning%20Decks/Slide%20Decks%20Working/SuperSede_Chart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BiostimulantSalesTeam/Shared%20Documents/General/3.%20Marketing%20Team/Sales%20&amp;%20Marketing%20Collateral/Product%20Positioning%20Decks/Slide%20Decks%20Working/SuperSede_Chart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FY2025_FieldTrial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FY2025_FieldTrial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FY2025_FieldTrial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FY2025_FieldTrials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FY2025_FieldTrials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FY2025_FieldTrials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FY2025_FieldTrials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FY2025_FieldTrials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https://sumitomochem.sharepoint.com/sites/LichenUSAWorking/Shared%20Documents/General/Portfolio/Portfolio_Review_Brands_02202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UTC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 minutes</c:v>
                </c:pt>
                <c:pt idx="1">
                  <c:v>2 minutes</c:v>
                </c:pt>
                <c:pt idx="2">
                  <c:v>4 minutes</c:v>
                </c:pt>
                <c:pt idx="3">
                  <c:v>6 minutes</c:v>
                </c:pt>
                <c:pt idx="4">
                  <c:v>8 minutes</c:v>
                </c:pt>
                <c:pt idx="5">
                  <c:v>10 minutes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23</c:v>
                </c:pt>
                <c:pt idx="1">
                  <c:v>21</c:v>
                </c:pt>
                <c:pt idx="2">
                  <c:v>19</c:v>
                </c:pt>
                <c:pt idx="3">
                  <c:v>19</c:v>
                </c:pt>
                <c:pt idx="4">
                  <c:v>18</c:v>
                </c:pt>
                <c:pt idx="5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16-4726-84BC-958B9BB7D1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F&amp;I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 minutes</c:v>
                </c:pt>
                <c:pt idx="1">
                  <c:v>2 minutes</c:v>
                </c:pt>
                <c:pt idx="2">
                  <c:v>4 minutes</c:v>
                </c:pt>
                <c:pt idx="3">
                  <c:v>6 minutes</c:v>
                </c:pt>
                <c:pt idx="4">
                  <c:v>8 minutes</c:v>
                </c:pt>
                <c:pt idx="5">
                  <c:v>10 minutes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24</c:v>
                </c:pt>
                <c:pt idx="1">
                  <c:v>20</c:v>
                </c:pt>
                <c:pt idx="2">
                  <c:v>18</c:v>
                </c:pt>
                <c:pt idx="3">
                  <c:v>17</c:v>
                </c:pt>
                <c:pt idx="4">
                  <c:v>15</c:v>
                </c:pt>
                <c:pt idx="5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16-4726-84BC-958B9BB7D1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SS Corn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 minutes</c:v>
                </c:pt>
                <c:pt idx="1">
                  <c:v>2 minutes</c:v>
                </c:pt>
                <c:pt idx="2">
                  <c:v>4 minutes</c:v>
                </c:pt>
                <c:pt idx="3">
                  <c:v>6 minutes</c:v>
                </c:pt>
                <c:pt idx="4">
                  <c:v>8 minutes</c:v>
                </c:pt>
                <c:pt idx="5">
                  <c:v>10 minutes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24</c:v>
                </c:pt>
                <c:pt idx="1">
                  <c:v>21</c:v>
                </c:pt>
                <c:pt idx="2">
                  <c:v>19</c:v>
                </c:pt>
                <c:pt idx="3">
                  <c:v>18</c:v>
                </c:pt>
                <c:pt idx="4">
                  <c:v>17</c:v>
                </c:pt>
                <c:pt idx="5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16-4726-84BC-958B9BB7D1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F&amp;I + SS Corn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 minutes</c:v>
                </c:pt>
                <c:pt idx="1">
                  <c:v>2 minutes</c:v>
                </c:pt>
                <c:pt idx="2">
                  <c:v>4 minutes</c:v>
                </c:pt>
                <c:pt idx="3">
                  <c:v>6 minutes</c:v>
                </c:pt>
                <c:pt idx="4">
                  <c:v>8 minutes</c:v>
                </c:pt>
                <c:pt idx="5">
                  <c:v>10 minutes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24</c:v>
                </c:pt>
                <c:pt idx="1">
                  <c:v>22</c:v>
                </c:pt>
                <c:pt idx="2">
                  <c:v>19</c:v>
                </c:pt>
                <c:pt idx="3">
                  <c:v>18</c:v>
                </c:pt>
                <c:pt idx="4">
                  <c:v>18</c:v>
                </c:pt>
                <c:pt idx="5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C3-4304-801B-21ABD9A2C7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33150296"/>
        <c:axId val="833148856"/>
      </c:lineChart>
      <c:catAx>
        <c:axId val="83315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3148856"/>
        <c:crosses val="autoZero"/>
        <c:auto val="1"/>
        <c:lblAlgn val="ctr"/>
        <c:lblOffset val="100"/>
        <c:noMultiLvlLbl val="0"/>
      </c:catAx>
      <c:valAx>
        <c:axId val="833148856"/>
        <c:scaling>
          <c:orientation val="minMax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% Moisture Content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315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Germination – Paper Towel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UTC 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 Months</c:v>
                </c:pt>
                <c:pt idx="1">
                  <c:v>3 Months</c:v>
                </c:pt>
                <c:pt idx="2">
                  <c:v>6 Months</c:v>
                </c:pt>
                <c:pt idx="3">
                  <c:v>9 Months</c:v>
                </c:pt>
                <c:pt idx="4">
                  <c:v>12 Months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D8-4813-A2F3-5A2BCD9FD2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F&amp;I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 Months</c:v>
                </c:pt>
                <c:pt idx="1">
                  <c:v>3 Months</c:v>
                </c:pt>
                <c:pt idx="2">
                  <c:v>6 Months</c:v>
                </c:pt>
                <c:pt idx="3">
                  <c:v>9 Months</c:v>
                </c:pt>
                <c:pt idx="4">
                  <c:v>12 Months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D8-4813-A2F3-5A2BCD9FD2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SuperSede Corn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 Months</c:v>
                </c:pt>
                <c:pt idx="1">
                  <c:v>3 Months</c:v>
                </c:pt>
                <c:pt idx="2">
                  <c:v>6 Months</c:v>
                </c:pt>
                <c:pt idx="3">
                  <c:v>9 Months</c:v>
                </c:pt>
                <c:pt idx="4">
                  <c:v>12 Months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D8-4813-A2F3-5A2BCD9FD2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SuperSede Corn + F&amp;I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 Months</c:v>
                </c:pt>
                <c:pt idx="1">
                  <c:v>3 Months</c:v>
                </c:pt>
                <c:pt idx="2">
                  <c:v>6 Months</c:v>
                </c:pt>
                <c:pt idx="3">
                  <c:v>9 Months</c:v>
                </c:pt>
                <c:pt idx="4">
                  <c:v>12 Months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D8-4813-A2F3-5A2BCD9FD2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80316600"/>
        <c:axId val="1280317320"/>
      </c:barChart>
      <c:catAx>
        <c:axId val="1280316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0317320"/>
        <c:crosses val="autoZero"/>
        <c:auto val="1"/>
        <c:lblAlgn val="ctr"/>
        <c:lblOffset val="100"/>
        <c:noMultiLvlLbl val="0"/>
      </c:catAx>
      <c:valAx>
        <c:axId val="128031732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% germination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031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Germination – Sand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UTC 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 Months</c:v>
                </c:pt>
                <c:pt idx="1">
                  <c:v>3 Months</c:v>
                </c:pt>
                <c:pt idx="2">
                  <c:v>6 Months</c:v>
                </c:pt>
                <c:pt idx="3">
                  <c:v>9 Months</c:v>
                </c:pt>
                <c:pt idx="4">
                  <c:v>12 Months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91-48AC-9EA5-DB6BDB3D4F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F&amp;I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 Months</c:v>
                </c:pt>
                <c:pt idx="1">
                  <c:v>3 Months</c:v>
                </c:pt>
                <c:pt idx="2">
                  <c:v>6 Months</c:v>
                </c:pt>
                <c:pt idx="3">
                  <c:v>9 Months</c:v>
                </c:pt>
                <c:pt idx="4">
                  <c:v>12 Months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91-48AC-9EA5-DB6BDB3D4F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SuperSede Corn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 Months</c:v>
                </c:pt>
                <c:pt idx="1">
                  <c:v>3 Months</c:v>
                </c:pt>
                <c:pt idx="2">
                  <c:v>6 Months</c:v>
                </c:pt>
                <c:pt idx="3">
                  <c:v>9 Months</c:v>
                </c:pt>
                <c:pt idx="4">
                  <c:v>12 Months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91-48AC-9EA5-DB6BDB3D4F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SuperSede Corn + F&amp;I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 Months</c:v>
                </c:pt>
                <c:pt idx="1">
                  <c:v>3 Months</c:v>
                </c:pt>
                <c:pt idx="2">
                  <c:v>6 Months</c:v>
                </c:pt>
                <c:pt idx="3">
                  <c:v>9 Months</c:v>
                </c:pt>
                <c:pt idx="4">
                  <c:v>12 Months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C91-48AC-9EA5-DB6BDB3D4F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80316600"/>
        <c:axId val="1280317320"/>
      </c:barChart>
      <c:catAx>
        <c:axId val="1280316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0317320"/>
        <c:crosses val="autoZero"/>
        <c:auto val="1"/>
        <c:lblAlgn val="ctr"/>
        <c:lblOffset val="100"/>
        <c:noMultiLvlLbl val="0"/>
      </c:catAx>
      <c:valAx>
        <c:axId val="128031732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% germination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031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Germination – Cold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UTC 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 Months</c:v>
                </c:pt>
                <c:pt idx="1">
                  <c:v>3 Months</c:v>
                </c:pt>
                <c:pt idx="2">
                  <c:v>6 Months</c:v>
                </c:pt>
                <c:pt idx="3">
                  <c:v>9 Months</c:v>
                </c:pt>
                <c:pt idx="4">
                  <c:v>12 Months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99</c:v>
                </c:pt>
                <c:pt idx="2">
                  <c:v>99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72-41E6-8DA6-8C8FDECC97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F&amp;I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 Months</c:v>
                </c:pt>
                <c:pt idx="1">
                  <c:v>3 Months</c:v>
                </c:pt>
                <c:pt idx="2">
                  <c:v>6 Months</c:v>
                </c:pt>
                <c:pt idx="3">
                  <c:v>9 Months</c:v>
                </c:pt>
                <c:pt idx="4">
                  <c:v>12 Months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98</c:v>
                </c:pt>
                <c:pt idx="1">
                  <c:v>99</c:v>
                </c:pt>
                <c:pt idx="2">
                  <c:v>99</c:v>
                </c:pt>
                <c:pt idx="3">
                  <c:v>99</c:v>
                </c:pt>
                <c:pt idx="4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72-41E6-8DA6-8C8FDECC97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SuperSede Corn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 Months</c:v>
                </c:pt>
                <c:pt idx="1">
                  <c:v>3 Months</c:v>
                </c:pt>
                <c:pt idx="2">
                  <c:v>6 Months</c:v>
                </c:pt>
                <c:pt idx="3">
                  <c:v>9 Months</c:v>
                </c:pt>
                <c:pt idx="4">
                  <c:v>12 Months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99</c:v>
                </c:pt>
                <c:pt idx="1">
                  <c:v>99</c:v>
                </c:pt>
                <c:pt idx="2">
                  <c:v>99</c:v>
                </c:pt>
                <c:pt idx="3">
                  <c:v>99</c:v>
                </c:pt>
                <c:pt idx="4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72-41E6-8DA6-8C8FDECC97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SuperSede Corn + F&amp;I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 Months</c:v>
                </c:pt>
                <c:pt idx="1">
                  <c:v>3 Months</c:v>
                </c:pt>
                <c:pt idx="2">
                  <c:v>6 Months</c:v>
                </c:pt>
                <c:pt idx="3">
                  <c:v>9 Months</c:v>
                </c:pt>
                <c:pt idx="4">
                  <c:v>12 Months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99</c:v>
                </c:pt>
                <c:pt idx="1">
                  <c:v>98</c:v>
                </c:pt>
                <c:pt idx="2">
                  <c:v>98</c:v>
                </c:pt>
                <c:pt idx="3">
                  <c:v>98</c:v>
                </c:pt>
                <c:pt idx="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72-41E6-8DA6-8C8FDECC97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80316600"/>
        <c:axId val="1280317320"/>
      </c:barChart>
      <c:catAx>
        <c:axId val="1280316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0317320"/>
        <c:crosses val="autoZero"/>
        <c:auto val="1"/>
        <c:lblAlgn val="ctr"/>
        <c:lblOffset val="100"/>
        <c:noMultiLvlLbl val="0"/>
      </c:catAx>
      <c:valAx>
        <c:axId val="128031732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% germination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031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UTC</c:v>
                </c:pt>
                <c:pt idx="1">
                  <c:v>F&amp;I </c:v>
                </c:pt>
                <c:pt idx="2">
                  <c:v>SS Corn</c:v>
                </c:pt>
                <c:pt idx="3">
                  <c:v>F&amp;I + SS Corn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</c:v>
                </c:pt>
                <c:pt idx="1">
                  <c:v>0.2</c:v>
                </c:pt>
                <c:pt idx="2">
                  <c:v>0.27500000000000002</c:v>
                </c:pt>
                <c:pt idx="3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8E-43EC-A8C8-C378BE2ACB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01346760"/>
        <c:axId val="2101346040"/>
      </c:barChart>
      <c:catAx>
        <c:axId val="2101346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346040"/>
        <c:crosses val="autoZero"/>
        <c:auto val="1"/>
        <c:lblAlgn val="ctr"/>
        <c:lblOffset val="100"/>
        <c:noMultiLvlLbl val="0"/>
      </c:catAx>
      <c:valAx>
        <c:axId val="2101346040"/>
        <c:scaling>
          <c:orientation val="minMax"/>
          <c:max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g</a:t>
                </a:r>
                <a:r>
                  <a:rPr lang="en-US" b="1" baseline="0"/>
                  <a:t>/100 kg of seed</a:t>
                </a:r>
                <a:endParaRPr lang="en-US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34676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Corn</a:t>
            </a:r>
            <a:r>
              <a:rPr lang="en-US" baseline="0"/>
              <a:t> </a:t>
            </a:r>
            <a:r>
              <a:rPr lang="en-US"/>
              <a:t>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Sheet1!$B$68</c:f>
              <c:strCache>
                <c:ptCount val="1"/>
                <c:pt idx="0">
                  <c:v>Yield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898-401B-B399-4E8BB33E368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996-47EB-9204-C10985EF2C57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Sheet1!$A$69:$A$70</c:f>
              <c:strCache>
                <c:ptCount val="2"/>
                <c:pt idx="0">
                  <c:v>GS</c:v>
                </c:pt>
                <c:pt idx="1">
                  <c:v>GS + SuperSede</c:v>
                </c:pt>
              </c:strCache>
            </c:strRef>
          </c:cat>
          <c:val>
            <c:numRef>
              <c:f>Sheet1!$B$69:$B$70</c:f>
              <c:numCache>
                <c:formatCode>General</c:formatCode>
                <c:ptCount val="2"/>
                <c:pt idx="0">
                  <c:v>225.16</c:v>
                </c:pt>
                <c:pt idx="1">
                  <c:v>227.7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98-401B-B399-4E8BB33E36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7846808"/>
        <c:axId val="1727845008"/>
      </c:barChart>
      <c:catAx>
        <c:axId val="1727846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845008"/>
        <c:crosses val="autoZero"/>
        <c:auto val="1"/>
        <c:lblAlgn val="ctr"/>
        <c:lblOffset val="100"/>
        <c:noMultiLvlLbl val="0"/>
      </c:catAx>
      <c:valAx>
        <c:axId val="172784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Yield (Bu/Ac)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8468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Corn Emergence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GS</c:v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Sheet1!$C$68:$H$68</c:f>
              <c:strCache>
                <c:ptCount val="6"/>
                <c:pt idx="0">
                  <c:v>8 DAP</c:v>
                </c:pt>
                <c:pt idx="1">
                  <c:v>9 DAP</c:v>
                </c:pt>
                <c:pt idx="2">
                  <c:v>10 DAP</c:v>
                </c:pt>
                <c:pt idx="3">
                  <c:v>11 DAP</c:v>
                </c:pt>
                <c:pt idx="4">
                  <c:v>12 DAP</c:v>
                </c:pt>
                <c:pt idx="5">
                  <c:v>13 DAP</c:v>
                </c:pt>
              </c:strCache>
            </c:strRef>
          </c:cat>
          <c:val>
            <c:numRef>
              <c:f>Sheet1!$C$69:$H$69</c:f>
              <c:numCache>
                <c:formatCode>General</c:formatCode>
                <c:ptCount val="6"/>
                <c:pt idx="0">
                  <c:v>17.100000000000001</c:v>
                </c:pt>
                <c:pt idx="1">
                  <c:v>32.299999999999997</c:v>
                </c:pt>
                <c:pt idx="2">
                  <c:v>55.3</c:v>
                </c:pt>
                <c:pt idx="3">
                  <c:v>75.900000000000006</c:v>
                </c:pt>
                <c:pt idx="4">
                  <c:v>86.1</c:v>
                </c:pt>
                <c:pt idx="5">
                  <c:v>92.9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5E-420E-8C33-BDA97E11C8A6}"/>
            </c:ext>
          </c:extLst>
        </c:ser>
        <c:ser>
          <c:idx val="1"/>
          <c:order val="1"/>
          <c:tx>
            <c:v>GS + SuperSede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Sheet1!$C$68:$H$68</c:f>
              <c:strCache>
                <c:ptCount val="6"/>
                <c:pt idx="0">
                  <c:v>8 DAP</c:v>
                </c:pt>
                <c:pt idx="1">
                  <c:v>9 DAP</c:v>
                </c:pt>
                <c:pt idx="2">
                  <c:v>10 DAP</c:v>
                </c:pt>
                <c:pt idx="3">
                  <c:v>11 DAP</c:v>
                </c:pt>
                <c:pt idx="4">
                  <c:v>12 DAP</c:v>
                </c:pt>
                <c:pt idx="5">
                  <c:v>13 DAP</c:v>
                </c:pt>
              </c:strCache>
            </c:strRef>
          </c:cat>
          <c:val>
            <c:numRef>
              <c:f>Sheet1!$C$70:$H$70</c:f>
              <c:numCache>
                <c:formatCode>General</c:formatCode>
                <c:ptCount val="6"/>
                <c:pt idx="0">
                  <c:v>27.2</c:v>
                </c:pt>
                <c:pt idx="1">
                  <c:v>43.6</c:v>
                </c:pt>
                <c:pt idx="2">
                  <c:v>69</c:v>
                </c:pt>
                <c:pt idx="3">
                  <c:v>89.5</c:v>
                </c:pt>
                <c:pt idx="4">
                  <c:v>95.9</c:v>
                </c:pt>
                <c:pt idx="5">
                  <c:v>96.1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5E-420E-8C33-BDA97E11C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7860488"/>
        <c:axId val="1727861568"/>
      </c:lineChart>
      <c:catAx>
        <c:axId val="1727860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861568"/>
        <c:crosses val="autoZero"/>
        <c:auto val="1"/>
        <c:lblAlgn val="ctr"/>
        <c:lblOffset val="100"/>
        <c:noMultiLvlLbl val="0"/>
      </c:catAx>
      <c:valAx>
        <c:axId val="172786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% Emergence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860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Corn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3903-4C1B-A4A3-9AEA1457AD9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GS</c:v>
                </c:pt>
                <c:pt idx="1">
                  <c:v>GS + SuperSede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184.2</c:v>
                </c:pt>
                <c:pt idx="1">
                  <c:v>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25-4F36-9706-4BA86FC76A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63259672"/>
        <c:axId val="1463276232"/>
      </c:barChart>
      <c:catAx>
        <c:axId val="1463259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3276232"/>
        <c:crosses val="autoZero"/>
        <c:auto val="1"/>
        <c:lblAlgn val="ctr"/>
        <c:lblOffset val="100"/>
        <c:noMultiLvlLbl val="0"/>
      </c:catAx>
      <c:valAx>
        <c:axId val="146327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Yield (Bu/Ac)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3259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Corn Emergence –</a:t>
            </a:r>
            <a:r>
              <a:rPr lang="en-US" baseline="0"/>
              <a:t> 8 Days After Planting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BAF-4EC4-9332-D149B5C3363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GS</c:v>
                </c:pt>
                <c:pt idx="1">
                  <c:v>GS + SuperSede</c:v>
                </c:pt>
              </c:strCache>
            </c:strRef>
          </c:cat>
          <c:val>
            <c:numRef>
              <c:f>Sheet1!$B$23:$B$24</c:f>
              <c:numCache>
                <c:formatCode>General</c:formatCode>
                <c:ptCount val="2"/>
                <c:pt idx="0">
                  <c:v>44.24</c:v>
                </c:pt>
                <c:pt idx="1">
                  <c:v>49.3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98-4AA9-B58B-32424A58C3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63259672"/>
        <c:axId val="1463276232"/>
      </c:barChart>
      <c:catAx>
        <c:axId val="1463259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3276232"/>
        <c:crosses val="autoZero"/>
        <c:auto val="1"/>
        <c:lblAlgn val="ctr"/>
        <c:lblOffset val="100"/>
        <c:noMultiLvlLbl val="0"/>
      </c:catAx>
      <c:valAx>
        <c:axId val="146327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Emergence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3259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Corn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Sheet1!$B$163</c:f>
              <c:strCache>
                <c:ptCount val="1"/>
                <c:pt idx="0">
                  <c:v>Yield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0F4-4C85-96FF-CB7E0E87B0F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A96-4822-8CBE-3600F4972FF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Sheet1!$A$367:$A$368</c:f>
              <c:strCache>
                <c:ptCount val="2"/>
                <c:pt idx="0">
                  <c:v>GS</c:v>
                </c:pt>
                <c:pt idx="1">
                  <c:v>GS + SuperSede</c:v>
                </c:pt>
              </c:strCache>
            </c:strRef>
          </c:cat>
          <c:val>
            <c:numRef>
              <c:f>Sheet1!$B$699:$B$700</c:f>
              <c:numCache>
                <c:formatCode>General</c:formatCode>
                <c:ptCount val="2"/>
                <c:pt idx="0">
                  <c:v>92.8</c:v>
                </c:pt>
                <c:pt idx="1">
                  <c:v>111.2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F4-4C85-96FF-CB7E0E87B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2572840"/>
        <c:axId val="1072573920"/>
      </c:barChart>
      <c:catAx>
        <c:axId val="107257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3920"/>
        <c:crosses val="autoZero"/>
        <c:auto val="1"/>
        <c:lblAlgn val="ctr"/>
        <c:lblOffset val="100"/>
        <c:noMultiLvlLbl val="0"/>
      </c:catAx>
      <c:valAx>
        <c:axId val="107257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Bu/ac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2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Corn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Sheet1!$B$163</c:f>
              <c:strCache>
                <c:ptCount val="1"/>
                <c:pt idx="0">
                  <c:v>Yield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F46-4B91-AFF5-5C0C4C69EA20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F46-4B91-AFF5-5C0C4C69EA20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F46-4B91-AFF5-5C0C4C69EA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Sheet1!$A$367:$A$368</c:f>
              <c:strCache>
                <c:ptCount val="2"/>
                <c:pt idx="0">
                  <c:v>GS</c:v>
                </c:pt>
                <c:pt idx="1">
                  <c:v>GS + SuperSede</c:v>
                </c:pt>
              </c:strCache>
            </c:strRef>
          </c:cat>
          <c:val>
            <c:numRef>
              <c:f>Sheet1!$B$683:$B$684</c:f>
              <c:numCache>
                <c:formatCode>General</c:formatCode>
                <c:ptCount val="2"/>
                <c:pt idx="0">
                  <c:v>223.2</c:v>
                </c:pt>
                <c:pt idx="1">
                  <c:v>227.3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46-4B91-AFF5-5C0C4C69EA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2572840"/>
        <c:axId val="1072573920"/>
      </c:barChart>
      <c:catAx>
        <c:axId val="107257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3920"/>
        <c:crosses val="autoZero"/>
        <c:auto val="1"/>
        <c:lblAlgn val="ctr"/>
        <c:lblOffset val="100"/>
        <c:noMultiLvlLbl val="0"/>
      </c:catAx>
      <c:valAx>
        <c:axId val="107257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Bu/ac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2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Corn Emergence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Sheet1!$A$578</c:f>
              <c:strCache>
                <c:ptCount val="1"/>
                <c:pt idx="0">
                  <c:v>GS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Sheet1!$B$577:$D$577</c:f>
              <c:strCache>
                <c:ptCount val="3"/>
                <c:pt idx="0">
                  <c:v>7-10 DAP</c:v>
                </c:pt>
                <c:pt idx="1">
                  <c:v>21 DAP</c:v>
                </c:pt>
                <c:pt idx="2">
                  <c:v>Full Emergence</c:v>
                </c:pt>
              </c:strCache>
            </c:strRef>
          </c:cat>
          <c:val>
            <c:numRef>
              <c:f>Sheet1!$B$578:$D$578</c:f>
              <c:numCache>
                <c:formatCode>General</c:formatCode>
                <c:ptCount val="3"/>
                <c:pt idx="0">
                  <c:v>45.5</c:v>
                </c:pt>
                <c:pt idx="1">
                  <c:v>108.5</c:v>
                </c:pt>
                <c:pt idx="2">
                  <c:v>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DC-4015-B4A8-4A5C5E57B182}"/>
            </c:ext>
          </c:extLst>
        </c:ser>
        <c:ser>
          <c:idx val="1"/>
          <c:order val="1"/>
          <c:tx>
            <c:strRef>
              <c:f>Sheet1!$A$579</c:f>
              <c:strCache>
                <c:ptCount val="1"/>
                <c:pt idx="0">
                  <c:v>GS + Supersede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Sheet1!$B$577:$D$577</c:f>
              <c:strCache>
                <c:ptCount val="3"/>
                <c:pt idx="0">
                  <c:v>7-10 DAP</c:v>
                </c:pt>
                <c:pt idx="1">
                  <c:v>21 DAP</c:v>
                </c:pt>
                <c:pt idx="2">
                  <c:v>Full Emergence</c:v>
                </c:pt>
              </c:strCache>
            </c:strRef>
          </c:cat>
          <c:val>
            <c:numRef>
              <c:f>Sheet1!$B$579:$D$579</c:f>
              <c:numCache>
                <c:formatCode>General</c:formatCode>
                <c:ptCount val="3"/>
                <c:pt idx="0">
                  <c:v>66</c:v>
                </c:pt>
                <c:pt idx="1">
                  <c:v>114</c:v>
                </c:pt>
                <c:pt idx="2">
                  <c:v>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4DC-4015-B4A8-4A5C5E57B1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85373400"/>
        <c:axId val="1285373760"/>
      </c:lineChart>
      <c:catAx>
        <c:axId val="128537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5373760"/>
        <c:crosses val="autoZero"/>
        <c:auto val="1"/>
        <c:lblAlgn val="ctr"/>
        <c:lblOffset val="100"/>
        <c:noMultiLvlLbl val="0"/>
      </c:catAx>
      <c:valAx>
        <c:axId val="128537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Emergence (Count</a:t>
                </a:r>
                <a:r>
                  <a:rPr lang="en-US" b="1" baseline="0"/>
                  <a:t> per Row)</a:t>
                </a:r>
                <a:endParaRPr lang="en-US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5373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Corn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Sheet1!$B$163</c:f>
              <c:strCache>
                <c:ptCount val="1"/>
                <c:pt idx="0">
                  <c:v>Yield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9AF-417F-9CF2-AEE4C785C01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167-488C-A19A-F6B0774D591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Sheet1!$A$367:$A$368</c:f>
              <c:strCache>
                <c:ptCount val="2"/>
                <c:pt idx="0">
                  <c:v>GS</c:v>
                </c:pt>
                <c:pt idx="1">
                  <c:v>GS + SuperSede</c:v>
                </c:pt>
              </c:strCache>
            </c:strRef>
          </c:cat>
          <c:val>
            <c:numRef>
              <c:f>Sheet1!$B$617:$B$618</c:f>
              <c:numCache>
                <c:formatCode>General</c:formatCode>
                <c:ptCount val="2"/>
                <c:pt idx="0">
                  <c:v>169.4</c:v>
                </c:pt>
                <c:pt idx="1">
                  <c:v>177.1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AF-417F-9CF2-AEE4C785C0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2572840"/>
        <c:axId val="1072573920"/>
      </c:barChart>
      <c:catAx>
        <c:axId val="107257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3920"/>
        <c:crosses val="autoZero"/>
        <c:auto val="1"/>
        <c:lblAlgn val="ctr"/>
        <c:lblOffset val="100"/>
        <c:noMultiLvlLbl val="0"/>
      </c:catAx>
      <c:valAx>
        <c:axId val="107257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Bu/ac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2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40" b="1"/>
              <a:t>Emergence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Emergence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C8F-4649-B11B-59C8EE1C76A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C8F-4649-B11B-59C8EE1C76A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2C8F-4649-B11B-59C8EE1C76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GS</c:v>
                </c:pt>
                <c:pt idx="1">
                  <c:v>GS + SuperSede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36500</c:v>
                </c:pt>
                <c:pt idx="1">
                  <c:v>37000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8F-4649-B11B-59C8EE1C76A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94549792"/>
        <c:axId val="1594544752"/>
      </c:barChart>
      <c:catAx>
        <c:axId val="159454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4544752"/>
        <c:crosses val="autoZero"/>
        <c:auto val="1"/>
        <c:lblAlgn val="ctr"/>
        <c:lblOffset val="100"/>
        <c:noMultiLvlLbl val="0"/>
      </c:catAx>
      <c:valAx>
        <c:axId val="159454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Plants/ac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4549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Corn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Sheet1!$B$163</c:f>
              <c:strCache>
                <c:ptCount val="1"/>
                <c:pt idx="0">
                  <c:v>Yield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65E-4781-B7BF-7C37E6A0A52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Sheet1!$A$367:$A$368</c:f>
              <c:strCache>
                <c:ptCount val="2"/>
                <c:pt idx="0">
                  <c:v>GS</c:v>
                </c:pt>
                <c:pt idx="1">
                  <c:v>GS + SuperSede</c:v>
                </c:pt>
              </c:strCache>
            </c:strRef>
          </c:cat>
          <c:val>
            <c:numRef>
              <c:f>Sheet1!$B$715:$B$716</c:f>
              <c:numCache>
                <c:formatCode>General</c:formatCode>
                <c:ptCount val="2"/>
                <c:pt idx="0">
                  <c:v>147.19999999999999</c:v>
                </c:pt>
                <c:pt idx="1">
                  <c:v>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4C-4E25-9CF5-AC5A34D70C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2572840"/>
        <c:axId val="1072573920"/>
      </c:barChart>
      <c:catAx>
        <c:axId val="107257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3920"/>
        <c:crosses val="autoZero"/>
        <c:auto val="1"/>
        <c:lblAlgn val="ctr"/>
        <c:lblOffset val="100"/>
        <c:noMultiLvlLbl val="0"/>
      </c:catAx>
      <c:valAx>
        <c:axId val="107257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Bu/ac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2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Corn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Sheet1!$B$163</c:f>
              <c:strCache>
                <c:ptCount val="1"/>
                <c:pt idx="0">
                  <c:v>Yield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403-4729-B77D-95DCC5A319F3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Sheet1!$A$367:$A$368</c:f>
              <c:strCache>
                <c:ptCount val="2"/>
                <c:pt idx="0">
                  <c:v>GS</c:v>
                </c:pt>
                <c:pt idx="1">
                  <c:v>GS + SuperSede</c:v>
                </c:pt>
              </c:strCache>
            </c:strRef>
          </c:cat>
          <c:val>
            <c:numRef>
              <c:f>Sheet1!$B$634:$B$635</c:f>
              <c:numCache>
                <c:formatCode>General</c:formatCode>
                <c:ptCount val="2"/>
                <c:pt idx="0">
                  <c:v>206.65</c:v>
                </c:pt>
                <c:pt idx="1">
                  <c:v>209.75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D-434E-A15B-CB33C59F37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2572840"/>
        <c:axId val="1072573920"/>
      </c:barChart>
      <c:catAx>
        <c:axId val="107257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3920"/>
        <c:crosses val="autoZero"/>
        <c:auto val="1"/>
        <c:lblAlgn val="ctr"/>
        <c:lblOffset val="100"/>
        <c:noMultiLvlLbl val="0"/>
      </c:catAx>
      <c:valAx>
        <c:axId val="107257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Bu/ac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2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40" b="1"/>
              <a:t>Corn Emergence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GS</c:v>
                </c:pt>
              </c:strCache>
            </c:strRef>
          </c:tx>
          <c:spPr>
            <a:ln w="285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10 DAP</c:v>
                </c:pt>
                <c:pt idx="1">
                  <c:v>21 DAP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13458</c:v>
                </c:pt>
                <c:pt idx="1">
                  <c:v>33930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4C-448B-8054-4A14394000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GS + SuperSede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10 DAP</c:v>
                </c:pt>
                <c:pt idx="1">
                  <c:v>21 DAP</c:v>
                </c:pt>
              </c:strCache>
            </c:strRef>
          </c:cat>
          <c:val>
            <c:numRef>
              <c:f>Sheet1!$C$2:$C$3</c:f>
              <c:numCache>
                <c:formatCode>#,##0</c:formatCode>
                <c:ptCount val="2"/>
                <c:pt idx="0">
                  <c:v>14948</c:v>
                </c:pt>
                <c:pt idx="1">
                  <c:v>33930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14C-448B-8054-4A14394000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1331840"/>
        <c:axId val="1741328600"/>
      </c:lineChart>
      <c:catAx>
        <c:axId val="174133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1328600"/>
        <c:crosses val="autoZero"/>
        <c:auto val="1"/>
        <c:lblAlgn val="ctr"/>
        <c:lblOffset val="100"/>
        <c:noMultiLvlLbl val="0"/>
      </c:catAx>
      <c:valAx>
        <c:axId val="1741328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Plants/acre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133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Corn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Sheet1!$B$163</c:f>
              <c:strCache>
                <c:ptCount val="1"/>
                <c:pt idx="0">
                  <c:v>Yield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8EF-4402-82FD-EE30068B7034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8EF-4402-82FD-EE30068B7034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EF-4402-82FD-EE30068B70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Sheet1!$A$367:$A$368</c:f>
              <c:strCache>
                <c:ptCount val="2"/>
                <c:pt idx="0">
                  <c:v>GS</c:v>
                </c:pt>
                <c:pt idx="1">
                  <c:v>GS + SuperSede</c:v>
                </c:pt>
              </c:strCache>
            </c:strRef>
          </c:cat>
          <c:val>
            <c:numRef>
              <c:f>Sheet1!$B$650:$B$651</c:f>
              <c:numCache>
                <c:formatCode>General</c:formatCode>
                <c:ptCount val="2"/>
                <c:pt idx="0">
                  <c:v>141.9</c:v>
                </c:pt>
                <c:pt idx="1">
                  <c:v>146.80000000000001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EF-4402-82FD-EE30068B70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2572840"/>
        <c:axId val="1072573920"/>
      </c:barChart>
      <c:catAx>
        <c:axId val="107257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3920"/>
        <c:crosses val="autoZero"/>
        <c:auto val="1"/>
        <c:lblAlgn val="ctr"/>
        <c:lblOffset val="100"/>
        <c:noMultiLvlLbl val="0"/>
      </c:catAx>
      <c:valAx>
        <c:axId val="107257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Bu/ac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2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Corn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Sheet1!$B$163</c:f>
              <c:strCache>
                <c:ptCount val="1"/>
                <c:pt idx="0">
                  <c:v>Yield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B44-462A-B3D4-761EE7CF569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Sheet1!$A$367:$A$368</c:f>
              <c:strCache>
                <c:ptCount val="2"/>
                <c:pt idx="0">
                  <c:v>GS</c:v>
                </c:pt>
                <c:pt idx="1">
                  <c:v>GS + SuperSede</c:v>
                </c:pt>
              </c:strCache>
            </c:strRef>
          </c:cat>
          <c:val>
            <c:numRef>
              <c:f>Sheet1!$B$667:$B$668</c:f>
              <c:numCache>
                <c:formatCode>General</c:formatCode>
                <c:ptCount val="2"/>
                <c:pt idx="0">
                  <c:v>150.30000000000001</c:v>
                </c:pt>
                <c:pt idx="1">
                  <c:v>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44-462A-B3D4-761EE7CF56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2572840"/>
        <c:axId val="1072573920"/>
      </c:barChart>
      <c:catAx>
        <c:axId val="107257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3920"/>
        <c:crosses val="autoZero"/>
        <c:auto val="1"/>
        <c:lblAlgn val="ctr"/>
        <c:lblOffset val="100"/>
        <c:noMultiLvlLbl val="0"/>
      </c:catAx>
      <c:valAx>
        <c:axId val="107257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Bu/ac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2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SuperSede!$AH$4:$AH$51</cx:f>
        <cx:nf>SuperSede!$AH$3</cx:nf>
        <cx:lvl ptCount="48" name="State">
          <cx:pt idx="0">AL</cx:pt>
          <cx:pt idx="1">AR</cx:pt>
          <cx:pt idx="2">AZ</cx:pt>
          <cx:pt idx="3">CA</cx:pt>
          <cx:pt idx="4">CO</cx:pt>
          <cx:pt idx="5">CT</cx:pt>
          <cx:pt idx="6">DE</cx:pt>
          <cx:pt idx="7">FL</cx:pt>
          <cx:pt idx="8">GA</cx:pt>
          <cx:pt idx="9">IA</cx:pt>
          <cx:pt idx="10">ID</cx:pt>
          <cx:pt idx="11">IL</cx:pt>
          <cx:pt idx="12">IN</cx:pt>
          <cx:pt idx="13">KS</cx:pt>
          <cx:pt idx="14">KY</cx:pt>
          <cx:pt idx="15">LA</cx:pt>
          <cx:pt idx="16">MA</cx:pt>
          <cx:pt idx="17">MD</cx:pt>
          <cx:pt idx="18">ME</cx:pt>
          <cx:pt idx="19">MI</cx:pt>
          <cx:pt idx="20">MN</cx:pt>
          <cx:pt idx="21">MO</cx:pt>
          <cx:pt idx="22">MS</cx:pt>
          <cx:pt idx="23">MT</cx:pt>
          <cx:pt idx="24">NC</cx:pt>
          <cx:pt idx="25">ND</cx:pt>
          <cx:pt idx="26">NE</cx:pt>
          <cx:pt idx="27">NH</cx:pt>
          <cx:pt idx="28">NJ</cx:pt>
          <cx:pt idx="29">NM</cx:pt>
          <cx:pt idx="30">NV</cx:pt>
          <cx:pt idx="31">NY</cx:pt>
          <cx:pt idx="32">OH</cx:pt>
          <cx:pt idx="33">OK</cx:pt>
          <cx:pt idx="34">OR</cx:pt>
          <cx:pt idx="35">PA</cx:pt>
          <cx:pt idx="36">RI</cx:pt>
          <cx:pt idx="37">SC</cx:pt>
          <cx:pt idx="38">SD</cx:pt>
          <cx:pt idx="39">TN</cx:pt>
          <cx:pt idx="40">TX</cx:pt>
          <cx:pt idx="41">UT</cx:pt>
          <cx:pt idx="42">VA</cx:pt>
          <cx:pt idx="43">VT</cx:pt>
          <cx:pt idx="44">WA</cx:pt>
          <cx:pt idx="45">WI</cx:pt>
          <cx:pt idx="46">WV</cx:pt>
          <cx:pt idx="47">WY</cx:pt>
        </cx:lvl>
      </cx:strDim>
      <cx:numDim type="colorVal">
        <cx:f>SuperSede!$AI$4:$AI$51</cx:f>
        <cx:nf>SuperSede!$AI$3</cx:nf>
        <cx:lvl ptCount="48" formatCode="General" name="SuperSede&#10; Corn">
          <cx:pt idx="0">1</cx:pt>
          <cx:pt idx="1">1</cx:pt>
          <cx:pt idx="2">1</cx:pt>
          <cx:pt idx="3">1</cx:pt>
          <cx:pt idx="4">1</cx:pt>
          <cx:pt idx="7">1</cx:pt>
          <cx:pt idx="9">1</cx:pt>
          <cx:pt idx="10">1</cx:pt>
          <cx:pt idx="11">1</cx:pt>
          <cx:pt idx="12">1</cx:pt>
          <cx:pt idx="13">1</cx:pt>
          <cx:pt idx="14">1</cx:pt>
          <cx:pt idx="15">1</cx:pt>
          <cx:pt idx="19">1</cx:pt>
          <cx:pt idx="20">1</cx:pt>
          <cx:pt idx="21">1</cx:pt>
          <cx:pt idx="22">1</cx:pt>
          <cx:pt idx="23">1</cx:pt>
          <cx:pt idx="24">1</cx:pt>
          <cx:pt idx="26">1</cx:pt>
          <cx:pt idx="28">1</cx:pt>
          <cx:pt idx="29">1</cx:pt>
          <cx:pt idx="30">1</cx:pt>
          <cx:pt idx="31">1</cx:pt>
          <cx:pt idx="32">1</cx:pt>
          <cx:pt idx="33">1</cx:pt>
          <cx:pt idx="34">1</cx:pt>
          <cx:pt idx="35">1</cx:pt>
          <cx:pt idx="37">1</cx:pt>
          <cx:pt idx="38">1</cx:pt>
          <cx:pt idx="39">1</cx:pt>
          <cx:pt idx="40">1</cx:pt>
          <cx:pt idx="41">1</cx:pt>
          <cx:pt idx="42">1</cx:pt>
          <cx:pt idx="44">1</cx:pt>
          <cx:pt idx="45">1</cx:pt>
        </cx:lvl>
      </cx:numDim>
    </cx:data>
  </cx:chartData>
  <cx:chart>
    <cx:plotArea>
      <cx:plotAreaRegion>
        <cx:series layoutId="regionMap" uniqueId="{C4993E28-985F-49B3-B19A-286C8D89AC60}">
          <cx:tx>
            <cx:txData>
              <cx:f>SuperSede!$AI$3</cx:f>
              <cx:v>SuperSede
 Corn</cx:v>
            </cx:txData>
          </cx:tx>
          <cx:dataId val="0"/>
          <cx:layoutPr>
            <cx:geography cultureLanguage="en-US" cultureRegion="US" attribution="Powered by Bing">
              <cx:geoCache provider="{E9337A44-BEBE-4D9F-B70C-5C5E7DAFC167}">
                <cx:binary>1H3ZbttI1+2rBLk+dLNGsj78/QNNDbbj2EnsJN2dG0Kx3ZxZnKenP6ssObEYt/PFx8CB1EALEVVi
7Vq1p7U3y/9zPfznOr3dVK+GLM3r/1wPv78Om6b4z2+/1dfhbbapj7LoutK1/qc5utbZb/qff6Lr
299uqk0f5cFv1Cb8t+twUzW3w+v//R/8WnCr3+rrTRPp/EN7W42Xt3WbNvUT1x699Gpzk0X5Mqqb
KrpuyO+v129fv7rNm6gZP47F7e+v966/fvXb/Fd+uOOrFJNq2huMpe6RUEIQSdTu9fpVqvNgd9ly
6RF3Hcapy+y7F7u/98Umw/h1qqvoZnP/4WMTupvO5uamuq1ryHL3/mDg3uy3wl3rNm/MegVYut9f
f8qj5vbm1VWzaW7r16+iWi+2X1hoI8KnqzuZf9tf8f/9n9kHWIXZJw9AmS/Zzy79gMn56qkl+DVM
uDhiXEoumNhi4uxjItURBWDcdvj2Or+/9xaT802U395/9N8jshs2w8MIdoB4/PGCOsLokQM4KKUz
IFx55HKbMWrTb8qzVcwtEH+km6+b7BnK8W3gDAwj1SGCcfnUbvw15WD8yFXKtRnZKYe7rxwKBosp
IoRwtwZL3N97h0mVbPJ6Azvy7yb0cYv1x7eRc1Qg3gGicvrHU2vwa6hwegRrJIXD+Tc38dCNKHYk
cEESe3dd3t97i8qp7p+hJttRMzSMWAeIxh9f7lfkMYv9a2hAR6hilLpk5yBmdosQcmT8i5JC3sFF
7u99ryPRpPNnAPJHtRs4w8QId4CYvDu7X5cXwEQcCZdx6MhWQWys+Z6GONAQE2Q5zqO+5F2SbkL9
HGfyfeQMFSPeAaKygIL/u+3+RU1xjqhArKWI2sIyQ4UQdSSJQx3CdwHy/b23mrLYpNE/usqjZyjL
w7EzZIyIh4jMu/vVeQF9cY/g5oWwOX0cGRsKxR2XyVlGstBISTY3+qmpPO7gv4+cwwG5DhCOi7+f
WoNfUxQ4eMUU5SbYvXth1R+aL0ccSVwRSEu25mvm4C9u+1d/6yp5akaPo/J95AwVI94BonL6gpkJ
t48I5QRKsFt1tY+Kq44IdyUT7i5YxvWHCcppmka5jp4RDH8fOUPFiHeAqCw+3q/M/7vp4uRIOIII
xna+fuZUHOSTzEV0Rme5yULn+e11E123zVOzeVxP9gbPQDHSHSAoS3APL+bp1ZFtu46k96TKTFVg
wLh0JWcE6aV5zbBZ3qabflPdPjWjx4H5PnKGihHvAFE5f1kvz6SDVJ2TrVuh+wbMZPOOwxxCd+HX
DJXzqK51W0W/jsr3kTNUjHgHiMoxQsYX0xV6JDkMFFc7VGYGzGVHnHPmcHvHscxCsONbXQXPCYm/
DZxhYoQ7QExOly+HCedHzFW2A3e/tU8z3osQfiSFYo5rz3Tk9AaJ41MTedxs7YbNkDAiHSAS719Q
OxB0uQop427v2/NM3nGOXOa6ynHsb0g9DLre3+Z5Pabd5llZ4/7oGTpGzANE5/Tiqe35a4kKU0dI
5hV37/nfWaICzh6RFziW+0Rmri35TbR5Dvd1ej9whokR7gAxuTx9OUwQEEvqUiV2oZWa2S4HATNx
XdtQknevmT+5DFHoe3Vap5v85qlZPW7I9kfP0DFiHiA6Z1dPrcMvaoyLEi93qDFYd6+Zt1cuPI9N
UHL5Xo58aM/OnllPuR83Q8SIdoCInL+kh6FH4BwZ/Md3D7JHtkCfbIHCowti/yEU55u63lyHbX3b
NPX9pccS2sc1ZTZ8BoyR8ACBOfv7qYX4RVUBSU8d6kqxK/jODJkr4FwcJCxk1y0xcy5nAKu9Tsan
ZvQ4NN9HzlAx4h0gKm9fUF2YfaRcZCryWxPLLIkkCNiIi3rYTp34/fpvSfy3uo3q5zn9B0NnuBgB
DxCX8xdMWRgofKgL3MY+Ho48cmyCCqXasZYzd3++qcbnufrvI2doGLEOEY3T+536mBH/NduFBNJ1
uKMc9/EEErbLYbZCZLy7PmPwz6PrMAo2+VMzetx2fR85RwXiHSAqf8Lkbr3uC6CCuopSklK2a4yY
EWDEhssRhHNQydvY+P7eW9v156jRHBjcf/jYhB4H5dvAGSZGuAPE5PwFU0gu0X+nCNqIdik+2bdf
ih8RhVI9Oizu130LxnkE/r7Wzeb+4/8ejgdDZ4AYyQ4RkJfMUFAwoSDvv1Wx1D4gKHOhk4WiVLwr
Tv5guuoaRHFUFNFzkHkweI7NgeYqH59ahl90K84REhFBFNjguxec+cNchdgAhwtCJZuFXec6b57F
tHwbOEcDYh2gplwgNnkxd+KAmZfMdgnbeouZpiBKRpnL9IbtnDyuP0wgL3TVhK+Wm+RZRmx/9Awd
I+YhorO4X6HHjPmv6QpDywoDRS8QZ929Zn15Dsr1rmCulNu2PHtmx7bru9hUGmX7ZziZ+fg5QhD1
EBFavRxCpnSPZi/mODsEZuGYUkfINB2Ea7vS/hyh26/Vpk6eg823kXNUIN4honLygqiwI+mitUjd
r/rMxxj+GIhR0GVbHzSLy0wL0ckmK+owek4BfzZ8jg8EPUR83rwgPmhDYlh8wR6v4jsoTSJ4wxNS
O6c0iwTMAr+5rerb8ak5PZ7HPBw7RwYiHiAynxDGvFQ8gGoYA5EM3djZq5k9u+sEd0CNUTmzZJ+a
TfjUPB5HYztqhoMR6ABxuDh/Sv5f9Pz8iFO4FcJ3fmVmwYgtjwjavxUit/u7bnNKs7/Pb4fo+hkl
/IdjZ5gY4Q4Rk8/3q/MC0Rh0Q0gwK/fR2IzMJ0QirUQ45qA0aV4/INNtnvPk48XtdtwcEYh2AIg8
PcWHdmvvm7/4WCrsFupbeJwIRbC710xfEIehIone73sKeeZRZo+M/vu0/sWM7T9xuifJYTyP+u4l
wy/kjHigDin+4+VIPCOMKwxPCX8H62FS+S6MnmG8tqNmSmLEOkQ0Ll/ObHGGTnwXrapMPp7iUxuM
MbIUPB1xf9etK3lX3Qb6Gfz9/bg5FhDqALG4Qpb70B7sSfWrZgpY2LBBlOwC35mZck2rGLokEWZt
sZoFWVe6Bd3y/IR+Pn5Plt9fG1EPEaHlyyGEqhdneCgF+eEWgRnlYggxymzQ/XLmQrZr+1wqbH/0
HBcIeIC4fP7j5XBhKGsR6ip0f29xmQVfjntkOiwFOl6316FZD33K5wgdxs9qoPw+coaKEe8AUfn4
gpUvEJQuR2uLvYt47Vm6iOZJxhk1T0Ruw7JZSPwRra045eP29h6sx6L0x0OuB0NnuBgBDxGXv55a
hF9MHwlYe+ZyOJJv6/6wyIJwmOHJPHTwfe9LeqgtH2+H55x4sBs2xwOCHSAenz++HB7wKrYjKP6b
OXw82iUllUoilb97zRrAPt9WGcpeT83kcfX4NnAGhpHqAMH48wVdCUfNixAki+6/uPi7gBgPtNw/
ZDQzWn9uwAvnQfOc0Pjh2BkyRsRDROb0qc35a2YLaoIMHbSw3CWOs2ok6vYOrJbAYyvfsvyHZuvP
qL7WeR09I2d5MHSOCwQ8RFxekvlCcMUpFAZNeHevWVCMtEWCrAQb+T2t2cPltm5efY+jtpf+e1f/
5/7wOT7/n3iwfz8c7Nv5actNs1ndHbz24Hywp6/eWXMcBDcbupeB7u3Ge+07vcHhbJw/SEjNT+zF
wI+SXN/G3W7q5vfXlpRHymEMR/OALkNTk6kp9wDg99cI4kwMjmAPdTUcguEiBM9N/f/31yioMdAH
4Nd2TynXJlHFEHR0MgomSBFUSRXOxfh20t17nY5gF76txu7fr/I2e6+jvKl/f83gLIvt18wszR0J
tRW2GnXQk4AHDnH9enMJY4xvk/+TkrjKSZ+IW5f4TatWtOCFlS7sooumz0K0RbLhViXqdV6O9ciX
DR1EOCws7dtfg7ziubXQdEicNyoUY7tMlJWXJ73K0vo8FVlhjZ5OBlF8FUkTD3qJtUpjtggch5Nb
Z9Bje5mGg5NuXFcU/jXLWCkvAhmVBfMyEtWYCi9Elb0Lid30+TJIRZUUnu5Flr0lzlhiykGWkfGM
ZiyP/7HqTmPMA0gfWSSo4t4aoaxGuQJPbR45w3JhRzxcI4dkURvK0L31e53H5UmT8ZSfpLyrK+dk
qoMm6hdTVOCYktT2I+qvn749QcS/f3/z+C3DwQ+IaHB8kzLXH2A0xcytpS2jm5gkLIkWjWaChZ5S
1CrjdTX0QdUsq7AJeOhZ3JqK/H3P2VjTBeGT7NmbRoZ5nXhal6wiF3hGqMS1pyeJLfxwjg4akBiO
OUAyidMnzLbcn+MQRhYNK2bdSKvqbLoMJidwynXq8obZXl41Un5JhO03cA3fTk/8OTbmvlzhyRkU
1ygaAuf3LdpRO9pi7k0wYs9Jr7OLtP4r5D7NA6+PozZ6l/s4Y7LxwlCjBOc9fXt4z5nYDjICPKir
uEAJzzHL8gCaQHSRZQ8hu7Gc1CnZQvS2FBsoktWc6ily0ovIIpqcs6Qc26uktu0p9BALpViUX50J
iiQSZxuhw97wYfb+TEIn9NN4tKsbLnuo3HokciLJWlR9W/NV5PpcfqlaLEHp1RLVyi/aHrtKrbpI
20X/E1QQYu8vi6AI9kCBmp5AROiz3dDIyI7HJPevfTXlojrWZZH548rys1qNx6NbDdgiT8tPZpbM
MUQFEmOjqHhKF49L7S9AoKZYqKKxvqIDwcmsk6EJjUJkgw5xmmXbx3ziiyirR1p4g6IMCyEiO2yv
skLG4yK3SJVfqSzMqnxZCl3Ry6yL8vrr09M09vSBvXUQJds4oA3deDieAtoysyVt77uVXU7D16Fq
KmwCu01s4GMPPROWN1Sss64KmpRGaZpem7eoCNqf4PPDYqGwhrPimA2ChzMO07a/WG5J62aspf6a
p8KCDY9hvabe60a7GcUZ8wXsfh20OI4vi0UOi1oVWUXEiWvFVpd4ZQhrayz/GGJUHk1pd8aHpNDZ
T8wKmSsYWFvwUxS9CxQISznzTwPr80LlE/ta+1Ra2Spu6iJt35dTExX5oi/HEpOznKzDNT2WmR6X
bjKN1lVfFP5prao0DhbZNNnjWRaWeeN7ubKl3yxaYVvppcxUMGULytQAk0iteCT5G3tSKX41ify+
LH+ipgSZzt4GAHODR5eVtJEu4WFxMbMY2Jl52eVd8cURWsRiUdjo2ig932+VqhZkciyYdn/cWs+0
5bjW3pmTgvguLg19w2S5bnv2cx3icyuODlEEI0IRQlHf+GFbJENSZ36oiy9FBS0qV6xOXH5OScjG
M1a3I5ZD+V06fc7CYRwdrw2rvgwXMPi9vAzKybdOqozH0+fKamt54UbSBAgD77JUHSetMPDomils
obFzRHdZVHEyfZ5SmfSJZ6epcVoRVh8A6VyF+JCNOPDus5sNA7BjIh7xVk920LjLQtSsXkunNdgl
QxAhwCjvbq/cwBp7z9VDjJ/QCB4w88jKTWzQFCJLNkMt87JYq64i3RVnemreVlXiV16aZhXNFlbg
Z8NJwOFc/87d3OefO7sj2GSOGyDO6MpcI0R52jbMrSZW38HZcyiqckeikWe2NZg/5gFRRfplIlld
Bd5AbaeovV7HOj1lbdnDUDx9x7k1ouawSErgt9EVoX64Y13ZddhnrP+bTa3ZjH3LjfmjtZPAecuu
FPKLH7MJm7CnbVMH5w4MC/bp09Mwh+7sKQXD4a7Uga9AgxLliJL3zdHEura0lMw+ZzzPGuY1uhXW
rS7DEtYoTOqcrCrf0dH7rnYDWJwiFDpYBW5DO+3hacA+7byGBuVZ6rvyamBV6o5e3RPZXTauZUeL
UkyDPsMmskMvtrkfFR73JTHKHtrYh7oLEV2c+nHSGM3v0LHwzhxGW4weSyo2dMdPSzy3ay4eHLVN
xw+9Oz4NOcG+xIn0w7wva+dT1+Y2glhRVRRBbDeZfcsRZPGTkPQDtu2QKIa3oLmLbC1ZmC3N2rin
/pU/SLOlaRlNWXUSFZQZE1lOtU3WZdoVdXQ8iTGB1vl9ZmJqMroZtNMhJdToaZHozLK5iIBcuE1Y
NSAIlnRmqkuWZ5OOc/rJbUIG3WqKwEygsVhrVPdOj8Fpj5ibHw5GxWErjUmpihKOxgoJwngyCPOR
LhO0eKYqdvhJ1KdmHcqx1/LCLwd8KwqZEXEMMlmvE8up2Lpwq47VixH+AuL+RLRZBgDRFMEB3DgC
B/UQjnhvH61mSIiTtnr8xILOWKqmKrG1pnSK9HVjuwnNvbHR5fTZobnxj5mlCQAZZJYG42rKJGmC
tWJW239ClFphOXonZth9rJtgTfLIUthivE8LY91amM2TiBY9zFqDiAQ3jBrfxr+QYxEsRRZwLEXT
OKHVLETaxlCJUNEY/9qujzGFpkP2qUh7pqMuwgVEVw4VLtJO+4dQl/QTl6MsrY9d5mhYh214S0N3
6JIFMsswyH9mFmbuyNySo9+U2nBLOJlgnnjZsUbUWgzOx7ol2CHNiEeuo2P4fqwPjwuuxcrvLT3U
nkzZiAVPOz9HyAKjh1XqqyFt3juydv147TfchTGAQnaXFXh9eIDMguI3Qw5HtYMtKPscSzmkbg5d
gRYZOIJkMEBYcUTwpsZYdZe2zjRmIpIEvimRjclTn15trti+TYTwxgnASOBYGURB88wG4WBtBfYw
fgzDUaa+17QJKxZ+b/vxhaQTr8ZVGVaycD1FqYpDr6rKqHxjpy0bhFcg2rHOqiCz+LmfhQ5blL0e
gms7Su2T3m+5XCZOrtMbHqdTdZlpmeGQ/Ymk/TveEXuYlm6cK1EsSsSPdbvue+F2F1UZ+oP2ZGZn
5C2zK6KWeV4psoiHpq18Tw9uOcVemHcVHxbBkHRQhm6q+jH1BkvEPF4rSlp+JdNm5MHCHkjbt8eF
6kPiI37zg+a0CR1EZgtnSvtpQlqLrVicDsnot15ZF7Fcd8oJ2FJk1jB97KWm0eeWp4G/ZLyhZDEi
P9WjJ4OmVksV0T5ZBCINTvCwf7Mstd1PZ77KbfuY9CSk68Cq3dBeFYnO+KdRdEFifVLaHoaPQzOw
5tyqm9y6hMdw2htRSVl9mpwuyLVXaE3C+oMapjQ59iOwG+tJczfTnko0o+HCqaa6dL+SLHbzm5AW
uhuW2Cpjeavapu/tRZL2NYlPGj8vhbtEHiBSeexnViIvFHGsJDnuZEHrNLwN3Zw1WOWBMLfi5xPT
Hbb0RKq6CD+A+W2kvcpzXhTOaav8KEzf5mJIymAVd0HTd2974QdRtPZ51rfi0s8pK09lzMPAXWOv
SJZ4RTfZcOtp7Ua98gKLy7JZhn41xeNpH9RWGB33UQZvs0hUz2FguyJqxV/aaqWoT7E5estf9Axh
C7loC0RdymtG5g7yXUodB2/N9kMrilJcQysTx+0mXfPy69SWinZvYlkVAT0hg2U5zmKMRdI6x0Me
kyz1BO+MX7SFFUGcgAk4lc3gjyC9F7EIlQjejX3RF8772LfiPl07CbNocZq0o3K7dzJmIlJeqZTh
JJyqEWHy2Ql835rOOE9rrJQ1ljDZ57DaZSjOLOZXTvqWRGVE0vdx3Meuv+pjGIJgpSM0YlcLmCwz
pbGzUpuu7CAco3JpF0lcucu8sS2R/0UDmuN+WZwq9akN3LJcVEi9sbLUbSN4kAWRofkRzB8hi1eW
ysT0PKwh/aIISc7kOg57s2IsbRK86TpsrKs8c4zJ510TuM5C9Y3GBphyxBvHjaoyfK/Yiho2YsLy
lTEOTHDgS2ofd0tDgiQzJ5GBhxQ8pOJPkg5mnXOuYnBJVmtVgMLKEzfkt2WJhKZcV1GESGvRu2R0
ykXkhqK1gCBvy/ZzE+dtlGO9rHDSx2E7cTKcu7FjphwB6WK6kthZuAPDpfKrbw1mg8nKMsiL0cJn
qcrM0nQdwVfhYt2yxxw61CYg406eqmKs/ArCLcRnYii0vEoE9xVb8F6BAPIKJyRYi93u8ada4Sed
2DLC+c14txgtdk212MW4SkzC/IvVIjlndlRZV7ultrZfv1/k7ffAFNDk3KFFhgmQ3Aq7r0kki6g6
jnI2QuiSTvjbJl5AWRDZV0jAA608sQVKT12DrYbMu62C05yo0RceScJulO9U1mqsUkezFF+hBTi2
agGaw++Ul9ijCXqDDEdiQEedwC6/qu0K6gIaBLu2lSmkEXK0RaFz2ZOTsXVNdm5vod1uD+knKdZH
8ggjVsJJjfCDHEPs04BU5jYhDyU+HHVpO+GnyYp427yBpMws73YjTe3YYpYQ0vwKiaoa41AdZNhd
dROaqW8X1Jr6Cf/QKdPcWVm2yJP4dEJZZCiOAxskkr3qo1ZDp1UcGOaj7oFv1Dm0/EpkkGP71AIR
K4SvOgS772pw2eYHaWfeeBe4eEtz26hDNgkz/7yVQdh/atMgDaJ1Hrj43bBkJGAnST06pDlj270S
xbVqnOPdkqu4qzCdIWIJfgQeQOPmcREl8PMdKSdpf0LkFrvdsiitJo8Wdh34uLmIQxxOvWzSAtxm
CsIAlA1gCttTRwdGnVv4V3yWjK2M3XWCYHEY3zBVp4M+abi2s2yRKp5mnefXAWhDokiL74dNWeMN
QaNIL7Kyxf/HrAdvJ+yegCoqweWnF13S+CAF+irG3UkY6O6zzP0BWYA/Tmbv9wqmPF4PrKSwMG4V
pq27SjO42Gw1WLmv6lOh4KqGv205xLA3Qap1kpzs6OS4ScMqXrdhinz3euQ1Tic+KeIQy3HM7nSm
1G6KBav9PvGnzyx0dd98Klkf9vKk2Yo+qKDGErFimBJIlAR9LVZysgmsXFNxs3xkKMyuAV9ltviW
P3XrpMcKkJYaeZsoonirsMHx/TIC+2h5UTqBV0ZzYJIrD5TFKLNzVpAK35AjMTlsJ9oa+2pLskxE
pJW/bvOy8ulp4JcTfmPaUm8+0nKwhqXgCShKnyRIfbMMuVO+aFIQE+IsS6TRp4b3EUj4IHEbmEom
/RE+rx5haeI1MluzeG3EDFVAWzcBFx+neYDhOHADUv7dIzzzrTe9X1dVdKFYbEhK3cLdnTuJz2Tz
gYPGGv3V4MfWGK5lX4i0XoK6QPuc54AEkl94wAhScjhDBfAni0+QSuaZcRuZ8M12q2hFsPm2Kxk3
Gkw0i+yIdW/6SWS+8yGZ2t66qhBMg1WYilLJL7C32F9WX0xYgZjbRga/yC0Yf6SXhqVKI8SriKxV
pvvii1RjWJKvfEhleiFlWYz+mlNdN9Y/fUTiwV/Bo7FUeHUK/ttauClxqs9gJPuk+WgHZRwEC1+M
LBwuewexTXmjuqgr6d+174KaOK6StsvUwqJTnXyeeEu59lp4hwHJPiEaMaXjCNWSFrs8ixVddPjQ
cjrP6VGZGpY7SbZYlkUMgniBhw1GI9aduUnTztg/NQbGmiD6N8ob1Zn5Rn7H3vsxNZ8JYlv4xhiM
5os+AzuRrZC5m9pGlPoFVDlAtOhfTM1IilUMRTVaqTJzZbdlEVPCEil0SeLSloI35tQKFtUwVszx
CK1s930bOkGvvd7OQdjzcfIVPe3L3Gh5YE2GDqxRJ8IbR1jWnJaTjf3NbdQfLsBbmpknESqNX3Y3
EpWCSyuxVayrbcaWR/HkJF6cFy3/kGwNVrIlGku0NGM3WGlpSMi6khXnyyzISu17YSlb66qNRAGZ
mx5VvO5NRAMTxoV8wD2cLjXTau8UztIJ/Ijni9YoeUFNmXGZ94PZk44/0STyRFjnWbYK4xTauN4u
CHhgY/QSdF7jd3lNrPgspCx13J8QX7OEHlwO7AN2MIVxk+QHWjlsUEMAX02vQq0lZu0EwQBt6DXM
bGlxo0FpB+Il9LqoNHP/SXa3n9uZ2+OPf+DvUGz/7tecfq/aQVt97YCq2prGGBwwZoE8AJr09K1m
BDq0ycYjAbgXKCv8X5q0/kGFqneT0vURSt7vETsZtF6Uhc/5O5xUY3a3kqEBtY1iIKx5xQHZzjg+
PZd9CgGPv2H/uDiU25Uoh2Of0/25+B2joG/j4AonGcCMRYKYeLyu8dfPVpNG6Pyzdf7xhuiuAHEg
XUVBLqoZr5iElU3SzPYvyyGHowgSePxTZ0xg5naa/bSAxNB238s7RkLzBIbAYckuxR/amROZQxrz
IG9SebmzGH04GdJ+lGwUYj3w2u3WceFP1Ye2Z2O8zNrc2HNWwTRY9cThj34yo/2djhkhlTJHbzFH
CTxoNS+Ljcq2emdk5WW6VaoecR10fGgTH3Y9crsIEIS8HaGZisE5ILSwQjORuGBlOy26Epn9WmRM
C9sbYFrGBUx9ia9DP3xyEY0M+eSi39aziq2ZfVqIOYwADn/jy8YfYwMlS3CC+P6+gd8tGzpY3UVY
J8YyTXeBUFGLvP0wWm7LcSD+f091CRRAcFyGvXuUxpwEsH8/Z0A0gpPM2oud2xuCsIw9W8Oyaq+q
cUTTr90PlL85exOKgSYsftcG/1BHWe+Die6i+GLrlhAkGzScJIVe5HVpHMbTNzTlvQfbFBsC5Sdz
qjf6UTgYzRmf2Y/TEFWTSE6c3KoSsXCyzGFfZAWF+ZkK/ngrQOeigoeuZiSZc1OX+TQb20AGJ9tQ
pBNgR7CPaJnh7Wmpdq0YDwQDV4hb3R0si6OxXTyis4+cbaMu40RhfVxN1A7rFRWD6UZocW5Nq/+p
pxw19IWuA3Crysv8Cdmi14igIdkZvDVacIKFTgowP28pB/dgv898EQT6ZERsIPSFP0QJGcaFT1Fy
+rsuywxpUBVTnperLG0n2ixsbcs6W7qVANX2lg1EM/lebet5iUQywt75eUbK4TwJwk6hZabtZETA
icRo1ThBouFE2TK14gJQ7AIUx8Kw0Eu2YQUidBfOQt6ZsW2qkfQ2THcfZhSmG6mhCQP6jloIaDV1
kSfktMUXEGLJ1rlgdWqCOWsb2xQojkLb7cIlU+QldZORycvrSuXRUhZOGrfePeVRwm2G3i6QuYug
UFnrsb5T6Ron7pQdmCXkFomkq8LVuGWWIKvo3tioVkTBIh0ynPRzDD4/jdNPDGGvYhdybBQvTmNp
W4YMqLsKPOu4zcNUP9asXIZJm4F2BQPjoMrgxWHjan9htTro7cwrcRS0oO9VqQqnXwUllLv8KEbV
Tfoj6g2mooUY0KbyQjc1iggfowJsc7BEExLaCdZhVRISLzKCoPOfEaln7b4RcujpFyKGsXEvQJv5
xYdcqTihqzivLRuZMM5CHJoFWrlQS1/legS2y36gUzV6tgVmolsgNCPCXYx89Pu3iaqbevJQju4j
ZNPKrVAXjUK7PuZ22vRfpZ0lY7j0OQLu3MucPKv+ysG8WK3nbktuO1tUoh4eyLduBrsdr/MwlbRF
FH0XZ4H4NnHimDfG6Wy3RnoXDeZOmiBlqxQ6Ygqvq2yZEViyQDuYBk0S6vWJ1amPMOLavSpyZaXr
LBKB8MIg6K/EGIl4OUa9fxzxjp1ENptOs2roTsBk6EunknQxKBFeOFGT2uCMu+qjj019wgOhaw/a
F36NqyL9K7AjvRwU8ZGLpqw5RrILSonm4swt7C86gTrmfSHfyj4qlg4PQ6BrW9U6dga+inXUvpvi
tLFXiMqblTvaLMWOldl1WLRXlPDirOJWcJZ1dbMSNSho9L4EJ51u1TJUvfvBKcISdf0iuonq0l+m
YRF4I8/zpfBV+cadaLYe/RxV4LwQHD/tjvmCx7mz7vGTpy7ysa/VoNtj9D34N6VK0uNkIOnkjSoW
6zC29VXBwc17KSia2rOYDj71w+RuUisXSOXb7GPv0mhl08Z+w20VRp62LPaWg6ZbV02NBztix/8A
8jBCv1LD1A1BqQf5DCnIZUfjMFoXY26tSJ01l3XHQTjAFCzrcWjfsLoaE09kvbvwHeWH7l9RR9V4
ig6E9rqmPCYr3RYN0pwoC0evwx+suXUb4WRLy7eqN5lCO8KSkyb+MHQsQZ6U6TNRN6Rc+G6oN3Zc
F28HHEB1VktidqgvTA016Po3A8LZc9tJulOw39abKGEhXbqwfjek71nuTZNLQqTNhfV3X5T9bWlZ
w4JGZNrUdawpOgoKtA9OU42dG6ZF6qFjqmqXxdQnwxvZBmXg2aSILkbiwBAjpVp0PUvZG3Sbp8Wb
aiirNS1aeibSbPDA9H4W/Xhtt75/wQnUp/u/nJ3pjty4tqWfSA3NA9DoH5JizIycMz38IZweSEqi
RFEkRerp74qq06fL9r1VOA0UCjDsCEUoyM299/rW1mJ0i9ZiyGvqhC3azE/JLi30eCdZqj556ZCT
hZC36VKbHgxE3xScZrIOTJJ+gTI91Uk8jIcJjYI6DoV+dNHYPy7M677ptaavM/PzR+WkiOvZGdeQ
SMmu7vD5oLiW6Llh4zm2Nakr14cqXtjQjJvtvnRCbjVEHvGGJwTNtZQ2eqwgIpxkrMrGqJCcUz6m
X5Yyd7cd+v0WskNqcFGia2KCGRWpobd5GUy8HqK++qICFANtifysq7NumR/yNe/3CPR53lR8K446
mtgDOB2wHStTr/E0yoM1Ljp00uZfVEJeV9TJr9sstvIwy9TX3Szod48bcmC6MGaHNNA/a1VlpFbp
DMW2p7oOmbWnvOrlYUYeGtW0WKrXatTVe+Jk8tIpMr3bzW7fDRZ4a4spvqQACw4hTop2drN+Rn4Z
1Nk62ttALf3nLZzGQzJEBGQW2sl3zIcpzjKHiBR2vEQ/KOvzYwFhppHL2B36zKhXsF0JPr+Nz1E4
JvsuT5ZP6MvND9XI1DHyQ/UshNpu6NLNO1cg5KIMFvxuTEN9ViZdH8aFqBdVlunXpLcIDvHs7V3q
BTYPelr3UaLNjVPFeuKrSyb0bcrxQHKRtiiPQVii7VGdtkCRW0KYetzikr2WaJ18mrdSv+DAp0ds
tuKyRYEGw5Tz/VCR7BYKd5Q0WlRDW25+TLDe1bjfaDA99GjBP1A3ybkBGRLu1drNn6Q2KUVxvW23
qkrNDUClHt0BMb3QZKsEYrZwu6Toy2MEza+xckvvS0sTdOZV8C0gMRi0W5+lG68aLxxy3bYwaGmX
t32W2ELvQjxGbND1UElyuwaSPqDLMtwFqR/fBq2+4DUUjV4evS0CGUxniu7OVR3wy0xG/FxNMv5s
AmLWZmBreAHqY155bO18YPGQpE3FouImJZMq91UoxuosWClb6LjpVlvo3W1ZbaKou01XthYJGe+m
AHr/jQ/mAvc6D1etbufKQuiJnIrW05jO4j5xafBYjBWXTe4Um3askuqpo9yKHSRfz24E7yfeBmrM
ACESEgWHwi7L9uTLURl2uKYeYVvNDo+363HXppX25x41uRqaqEDm0mTCEHtBt6RbmsRE9GUttsk3
Uzjkt8D1SNSuEVLEG41CXL9lHNWfQhxRUmc5Eic6Ais6Wp0X5yx24di9bIknsa29m8PKnGMEu/BU
plAEDvPgR9Uyu2TmuQpo34HAoUOlahUQOvRNkFbumSegZuqYpcPj5KNgO6woNLsmLOY4vF2rzo1N
rNDHvxQDwmkLQG5rJ3S2zl2seQOPYX/WgXdLdz/4IK+2BLd/DJ1o0acR/ZXSknEm7rVOu1K3Pu/y
IUaDfZmwH0rIm42JfCx2aWQGdtszqLO1GNHmbTbt5rFOhIfwU5iuP448zaYdhVB46TnapG3nuDsm
FE9Wa/MyZAVaYp2KTj1VEnKkyQpfxyvU71zH+i7IKlc0oiPpUhdpn6AVh57dWyQD9c1WSE0SJX18
mCYSJTtqWWziBikcC6YG2jxQtLUuWP7kg3QqkJiZ0vOhQSTV+AdTGHDMfkEQmst8x+Qg64zOkat2
vSiigu1k7KYsu0SBzc0rxFxBjt1cpl+otZ+3jdFXyuRnWsmsq1EmiOcVbMeOlEQdQhweIYJEriB/
FdvN4OPhTiXc7C1TVSNnucm6AKYpayEy8azGIW+Vyn1tSp4ivlotvmpKtn0xDZDxqCMXKIxl2ERu
Wed2w2GTPlQLS54LAESq5Ra9HqwHLJgaPNz6LZpk/yjncSl3S1HQ22Uap2czL5rujKOWnNA1pkUd
CFedxNTNbTzOw76fSfY89mG0qzSbbnqSBZe4d+lNLCFaTnSBeF2hLGrjmOAZK6Ywh83F8VDDsTeI
NqzsvOxklE934AdXfZJqJXW1rKFr5p52TZovVtZVJAgYUgCR5rTk+HI7jyb380bwtHsC3Xs+dNDX
WoVNudab79UdTnkc/jzvh5Z3yC/wEcgTTh2+N0WVN2aU7K3jNPqMzpvbA9qpDlNYiX0hi+4h6ELV
WJGzj+EoXocOJBhF4bYvYtJ9mtZYT3WWTNOnJCTqbOKEuJoo15UNR3P0TGSML01DdLi5sw2K3eS+
Q1lytmvEv/YsKT73hEYf+yhZby2U2zaT83RK0DJ+Q/M97q8xzck66cL5khOSIG9FcLwuwvRr2l+L
YT+K66nt4uV9smXAd0POIYSimTzlpzEb+dQsijsNrWmb0Cws1i5qkgFxpM4D3mWXQS7xO2NM93U8
4DPU3VCwsunxvg3aX1gTzMvsJHITF61mADkVcq2enoWc9AeJqo01vUyS8DMO3lXVVVCu9hjoPm+1
7IIjn7P49coN7KPN9qbmPpD3Wea6d2NLieMBled+MgQ01ESy5BbSnbqRHlBJrShSmlu3GPnex9rx
ZkGb0dbcDu6r1h57BZsSdZqR6GJ+s1CtbA1Fzu7GziZnNKkpkCnuNiTzwEa/Y26wJXtRMH2TetRv
dYB0RLcDmYNsF8wCzG+42exNL8PwqZDWNf2SLO0QBnN4Z9Yieoa6VlaggpDD1ble2XBYkVSdEf3G
dedmxjqkchVST1AcwXSXsDUKGkOuJJ4XYSZ3Slo4DECkYBE1KROsS3u7pzaHlCL6puuRpKndtYy1
DfEzj5FTJyPZPo6LGfv7eIrWpUVVQXqEtCqfNtmoyNDBH4Iw7sb0PjcJKes+mnnyZQA2GoyNDUrX
kT0Es96Fl55N+VQ1qLZdKmuzMbGYpsCBm/mWQb8qh9qA5k59O1pPRH/jSxInYbMYFGDyYbDoDiW1
A+Zdmb0ycuYfKe3TibYrtgpkFLhxklHV1s1TrvcUudp4MswE4scyL85mOwb+SYy7bIbW9kzCGNrL
QQKU0mOrfBqE3UNnZI/fIQ2AS5kOJDM0AAvMHV//uwiqIsR9XLrRt5VkLvuYQWViz382awN5FRz0
UF1bo3FEnLyBke4q3YMXuOog2Idb8Y2mJHT5AVz1hv02R0vFPxm5soDVY4lGV4DKlnRrjiMC4Vi/
GYaGQnmrkVC6u7CrQp82hi5m7g8b1C38Wjjyuql7T0ozWtFmgzZ+vEkMvt5W8wmUxdIAekkEeU50
Jnm+ywGq8uQcGjP7CRwS18hxUDvQeS9l2SEeB3pqe1BIlxgwF1J3WSFi+oojiSrTA9eF8F6iC2vR
SeUNkCozrOmOji7lw06uIG4q9A7GqbzdkPqVOxIMOYEKZkklTR2lc5XuCr8l6QG6n3iTpRleA9A1
uo4nmM/q1GDv7ECbiG/h2CPLAv3OVL+b8qVirVXgVFy9xTPExy03/g/K/lxxah/QLLVH9IH57RSS
pOnj3Fy6yHuxk4kArGUrCMEyGJ67yq3FaUYKV9TJKH1au3Htx4PSIShGV8p1hDnH9t/kFpIeoTUV
pM5xjppWJ5t/WniwOiQIwbBDBooKkXQyyw4qT7VoiSjde7AR52Ud0XWOnsqe91m7Yhr4V4WJ+qpe
OovSYNwCi2pEdRHbIZ1Qy9GwrLffaOCuHRdk1PHYbD2je/i0LAn2wkQl4Jx4rsaGhOk07VIfLsdo
mYpPgx3SaGkKEtOpQUORZ6hQC7/ciTIPTRuHmdEfgT4AmwDDCsquAdMxWyRIUQyuCM2tO4rKW9Tp
jDz84iC4uXpN+mJX9PlwDugyAWU3GcwVYOukALoRe7O05ZhVkKQCzQ7wLeCHKRwN6gRs3XGWw9w1
Bg2z9w3AAtYGqR5NEE74npvc55F0Dx4/dptWpKx2HdiK7wHgJTQPO0lvA4Th5TOKy5U9Fp1Q16wr
ifkRGUx+VmmR8XeEyMQfEpt2T9OakAswSfqNqgh3vlw3B1yNGHRGto27WvJwfS1dZh5WNTB8BdjY
oA4XYkI0LQTMCn1WPUVoHxZt1U3rKULTgrcr2JgPa5LCR5j1S3oc064Dnqiy55nQaa/jMfyYqyWq
qwIcIlPDBkJ/2XwNy5G/g6cy5m1sFgtT1zACkK+4reyJ5gp02jJuwEEpWR0+bjVc0QhUw40cCx/v
oRBBZw0TGAtbahOL0BvA78BrLQvghQldZiQFo18uiZHmlsaRLdswo7LYA4SQL6srNKhjPeJbggYo
PqeKlbQWSMDv5+Ca8S4YIDHWyKk9r/OeVMBR+pmzFgd6B/IK7ZKHTaADUG+5lPmutwDs2iQUfLfN
Dq+hGXA6YCNCtjaRP9aFjbuYLK5ZdeY/FYgW9sbpUcl2mG35tGRKG1wuy2YUBBxdIBFPl2Qg8U3J
hr4AJkS8qFVEqpsgYPG7H3h/doFcHsDqdQ0YsPgLXDFmhM5QVL7h2dKpplhT7luz+m6pB1VqsjOM
lwPir0qGmy6KfbbX+Zq9BYRJd4fOVZ+gGTAJXw9SRJ94BeKhFgAx7iYQJuGuWDOPoqCK4WqYSZiJ
nYg69tJnTq0Nzk1kdcjPW5aoubzet/x+TVa0oZN4InflIJKPMygLWlszfEoWMX1UeppqjBRA7xFE
JUAparHkB/WJBmtIkVu5oAmQeVyUgb1nQd/l80hNcFIdNnWreF/ca6Ons85meD1U0d+iL1AcAxKW
b+gY8wLLgObvMt6SnUvD5ckqH596PHggbjpbrtdsLRRAZ0a0eIplKY9Lwsa83aoAiZPglTuMWWyH
J7hleavQ3GoVlnrazElmdkhfopvRTwxs4Bp9ZMS7jxXRUS0XE8I6mfU7UQ7kB7DisE2zVL+WSPcP
UUqi9wkE+scQL8nqwOHGAfn/CM9NeXEQ+Q/Sauy60nwBoKwfpAk9qUs9hRH2wfZQ0aBHRhOl4oDz
QI0oM5akLQvAKXj17TrH6kOHZkdbOhQqMzzFW+1YNL0F5ZA+dyxJRZOiq3+ScowghYG07JPkqzfo
/qtdL9EPUu84oHphW2jgcDF9REU7Cfmk0mVKs3vdsRlRfsGjG8EmqRn+Z0ACzndihtYAwXG6Tz1Q
Gn9YY3g14jaZQqfZKTRMdNsJILfXr4S7NfuajenUH7upFDptSKpCHbSlzdJVIXj1oFmgaYGP6KqI
52EL8C7akDaWoeeN6nMVupPxDl3MOo9dtk/TcS0/5+OoEVRm2Q9uQBzLWJi1yPPAKbSBzykF0JKC
sQKOjDQeVJWHFxqbBhh7mgEFZXL6Hs6BL5YWgiZAvd0iV98zKJac9qCFJCVXiBxrcIYMQju6hfOj
TUqNEoYnLlfqbSpXYrsWQmyJug+WIe66u66bFjO1y4qZdNEulIlZ5nfTbzbyNd5Fct+sU4qUrN4k
Q2Q4Etgku6pBx/r6TdKchtVwYNTZYv5gArrFWc1J2ePvwMIXubsJ9IKC+abzCxnyxoVVWdj9P8hz
PxtEIP7BQI2nQiLHhCqdZ7/6m8YQNUfnZPU17OAi+ZfqHed9BvlJJYKC9lxLO4omFKmKi7pQA4xI
9QAdZWl0MrritftD6Pr7z/WzuoyPhRGXOeyqGJIB8RBa0c+aIc88rEmUF9/6SV69TeJP8EP01YCF
GEyQy/5BqPxZk79eETZu3I2rdxiS73XEwF/1XjQNSx3CL/Fd/HlF+ydVk2SjgjS/FCw1gOBs6AJY
PngHsfLPn+Jf8xMe/lRE/5wD8HWScNZQpn/54/95mQT++9/X1/z73/wxKuH//QlPDVLTMv3Qf/uv
8MTg63DD5dd/9NM74+r/+nTXGQo//eG3cQ7/w8CGp++LGfT/8Jc/TXP4aZzFX6c5RFVcwmfxbxbg
t3kOf3mY2J8jNa5TEv71qn9NcyhLzJ/HoPMK0eLq08vj/zvNIcBTaUANlOA/sA3/mNvw73EOSfK/
oE3HWPclPF+gGLEmICdfJzrEeENsC2Sp8GmE8G5H/9FEh18EdwAScColmBZa4JlFRRb/sri4h+Mb
GZc6ZSMpyrYD/PwUsnm7APWQ+2lGJw9t2iJ8X4KCvBSsUicvRnIOFCfnRcW2gZU9QrqfjweUCraJ
LRiauiz74KWUYmkLJjO+m0JdNRHr3D0waPO9U3F06xgd3lCa6R2ayUAkmSCXKUSe145xgU7OjMZd
REO1HjTKteM0i/zZjMb9A/J0xUH+AgHgDuABHDHORdh2saF/tdh28JfbyUq4RlTkHnKyVAfqTdXE
Wl+/Fz73X5bIvzbTX4do/BxAsj+uVyUhgjxAo+I341scRKGjfS9Pa6BQUNPhHRyybRBg+T9c6efA
8ceVQE1FBcIGHGnxr3jRZvIIMlk+nFYyL23cdb6ufBYccNbyZxsP6cGzjjz9x1/vGqvCCI9cxDK9
Ptv6r9EK0tiyinEZTiZnkBgDo7p6gSsna43LIHf/51eDxQ64SHS1QP0ajWlVoqiDZeIEsgBM7KjE
tsfBGK33Zqhe/v5av+Ja11+uKrBbAZiF1e++PtfTgYk+5KeZuSFpEkaWoQXVMYHfQPrJPHP3Rpno
dl16e9yGQssdX/LlP/7OV3IM51AI4g4PiPuFbxqipfDCJN1pNr1grQNN3Oawp7xUuZz+iZL5fQ1l
YRSBJ8Tjmcs0jX+Bm9RcQXhXeXeS0bY9TqVaWh1gB0sme3byy1Xph4rSl/8fXxLnHhT9PAd0+auZ
D33flVMkeSf4XtH9tfg118Ss1/EB6Az9/Q/7y468zoDAPNEqQp6BKPjbAZuilxDB0ctPPJop9EWP
NEKGyt9Qvyavf3+tX+LtH9fKIJGlaQm58besphMaI0/gMT5tflujdiKFOA8AraP276/zM8iZ/Xmd
BCQjaNXrco1/3oYmh/0gnxw/oX5CguhW2GtqKHJxDa4ye2acC43OmoYUvEF+JrtQUIYR9P8+DP+b
SPfL2rl+hutj11LsTxBdMGb+/Bks+nxoAmt8BrvQVkaAtWu6BfRCYL88T7TMWjQU/D/E8z8Sw78E
9Otl4VTHFwcghzO0/OVIszS300YKfmIlST6oLhdnpNz+TnYjO6hEjgtq4MmN9eodLeCRNN6e1nx0
36IcdPFXaStx7gF2HCl8D2fCCf63dcHj39+d/+5zAulFaoApeGkV/soNQjwlKwY4BMcQhvd3700K
xWEeKvxEA4T44wiqq6h9B4PbLpjW/hLaGBQ72sLkZPopval0RU4O+thdFeRLAQc+m7p2YhUaq3//
WX9ftSWwvOtTqjJkJL8hjiG0+WkZVn4S6IACY6DAoZtxATfz99f5fSdi5h9+MozFLPH/X03hmAqE
mxIs/DSt0/YIBCHgaIlM2c2wpNnz31/r13COdVKiEQ7yFnB3VWJ27c/L05fLFfrpEM6hX7e0JLYF
ImKaAVtlT2JJG+lWfxMZV3wKxEgPEPb0P9xYDPm+7sSflyvs/aCuUVDgh/59ppaSANnmmBwLsyp/
uqo/Za0rl8gTNXJ7DGDZfM8Y4Q3nRiiIrAyCBbQeheYHxIWbBcrcuTLGP6C/Gpt6mUEDNjM60byJ
e7FdBraQM+NzDA96Qn5YZ4a30g/bZRswDqquZpU/F7Prz7EosxuLzresF7HGT5np82fg3iFAkDK6
ZWOKoV2h5MFLUKzbo6fwNqCpxuy9QEX9ZSA+fN/QI7ssAYScunIj+SHKIJNniEoCnKCVBCOwonQB
osUMq5PiiiEB/08xuWaO0y+sItFXTChLXtckkRhnQKwI0JEh6Y/B6nRtBWhLhpZAxy40wc5OM4QW
oC783TAEb8Ca2Q86BWXcYDQEXjqiR0OblVfU7EOWp4cVbm8YZAq3fCsLAxivm4tPcA+q8mmKOqw3
7H7a7/upwuWlVMFjGV/rynAxxactJVmLEQv0Ulxfu2QTPoaHCLWb+bpANuZD8FJNib/gnBneZkwh
uP/j9pJ81bt4ZOEjMGnWn6etGNiJRDRPzoCEGPBOePp288Y6uSv+iFYQy2+U3hChSrhcP48gTYGb
wgMdNsMQbbANSdw7n5V8aVQYspfU8fQDMKAhaGIajg9JHxdj26V4n5VxdskxYqEFH8zf0QNHf50o
5emhwviarYYdIHvuaJK8lnBjx3UQ494KNHvfByrifaSm9EuXYXoOHHYLhEDCxfYIGy+gRt0r9xDa
2d1zn1oGDi/in4dcIzRBy3uLgOIMu+S6DiFNknOJWRS08azUHIp0hAQmEtO2H+EHMXUh9Hah8H8T
AEt88bVe7PYosiAMm00gz4EeI33T4QssNbphG2kWLLAdBpPIL2yl4RGecqzerE/dg8LciGunGxVD
nk3BS8563LCQpv5Cg6E79+Wwq7agbx3sP/eYjDHvdVdER7pu025eSNb4YFKPVDN+CiE33qx0vc6E
GkC6xkt4iZJxO0Oyz494gBx5obrYQZ/tv8z52F88rtYQkhX3YisOMP7DGw+r3SHkXfKpLLHtJPpq
4QR9J+hN0oIC3Ro8yRxT2PJR7SuH4UgpFP6+wV2N39C0vufoNZ+7CAgqDIr71bDpXGGT1CwApAna
F5Zlga819CVMNj1Ub2/R7o0XoAE6Sz8pmGUuVPB75XRZW5u41voyhZ0wTvbZzF9zoEk7v8j4Zsgw
08+A9JZ6XA99JSBmb6Dy2Bbm0N6gCPGKPQFpe69k/EWaYNl1gUiAfKRjHW82PgVh+RGME4GKk8ih
8a7EqWYA+ogkPW9JGdU25ncs52vbp/mLteQGnSX6UaOHumOpd2c2CATg9Jojidjf5TxJLhoQyWPE
h+UcgAxvty2/hWvPl0ALRQeGrL8GEbp8n8NeHn00AUYeodtAhKVJd46mdIpqEtDiFv5IfKBpSCGk
Wx9vr9mWJnu3DsTsNEDIGzjG5nskSilr1xzxoi/C4RXUCIX4E67PfsqQP0yLRD8fZnh/6Qu0fonI
i33a6/JbJ7g6wejmTgz6Li6KLPqiaPhUZuv6VKze75INdNz1/Mlq8FqWNVzO4mHRxdYU2GnDKYVC
HtdxD3RZeeQifelwFo459MSw4AhFI3yuKcGJUNCqgM0SpY/B+msF0rx9tYXpwaw2hVAsYwErrH4r
hm1uo5WDUQNh1jVXNLxrdd5j0ELWxeIGnf5+P3Z99hBiStJ1VhL9oDu6Qs90rQY3du5WE0ImhFjy
OencQupsjBcO+kkFpxE+1nMyI28Hi1Mux80KLMwOuQNKhCF4HLwqdsKDVJ7KbA8y0n4y6Vj+0JgF
hhEMYxS/xCIrPrh1q7ZDmPGg8QbKDJkM8rHRzUfA59WdC+b8Eb0+34C/kE2g5+KICro6VkDTdC0j
o75LYOxQuzp/nnVyAQUWXiqiVoyHrKJbjG8ZkcKMxcEUQ/UIDACCF0lIguK/YynaFCp6CXiA7gP0
5DN+1OoZqtXW4hAG5oaRLelXByPdI4RHdA2Ay7TlNANizbEEcjjlakymyA5rASo6L7XdrcBzXnu/
TA8YM4FJlSTqMDtoji+4g7xNBBgjS6KDhZpzDqrxgtlLYUMg/DzQeciOGSwdtwBoFsiGW/ZMsjlq
RblOhyGEiDdsS/nFaHwlBJq5scvKkwZNfAU6n2TlgdkRqM24RtC5FkLfAGwldyYsp/twI0j7q2TK
oSQE3bjzfTClNe/scBj6sfgEZhJNnGmmN5jGUU4tIelw8kHlv2uU47c6Wc2jTqGV1oms7NIE/Ygz
Pa1W1YyTze5QscsDsKgCBUA0nYfIa+wuLS9rJ4YHmWf6vlwcuK55YRUGeZVHAZ3htJZjUFtYV2+m
GQhTB9PTAeiweO/HuYAKJqv5A0hxTJzKu/5HlQkOqrOQ0ymAxXInu0G9FYv8LPDWOzVP6dDAth8P
zUI2+yWUKaQ15JjBiWIcZI/DNdTNzEbgzN1mboCQwqw9dTv84hxMV/x1DSrZgoOHDA1BcNmNlPpL
UZnpvYAN57y5DlJChTNwZsl28JknbVr2+iEK7QKMvUfMngecGggCCvBrY9Ni7rNXHZqxWL7mKWpF
IO+jYz8Yxko0moP0wcbWI8okeGNnTOO8uEzGd3zNzCuQQPueKl5+oqaCJjNe4fvWhVsJBDnDUINC
NOiIjMcgT/05jruK7kRuP3gd8buwh3ISlHaIwOl2U83XHkxQLuidjz0gnwEzKeHKJKdsGhy40lS7
YwpfywUm5qEdYLB2Lab4eXjQjQEjjODEABR0sztGZNXnSAkJgR6uXoQzv9HnMuli37gsNhC/HI6R
CN0hrEuMamrosgUvfKjCPUag4HfDoXAA26bPcuPmq0RthAqDDe0IX8qPWZX8M1AhLGV0lMILKyS4
oSJW7piHCXnzWZx8wQyP4AeQg/WWlJ6+ZOMGzXLC27rUVa/RyG0dm0x9JjLF8FWLaSDQVV6RGJOd
JjlM9P38lCdvlG4Y0LQhvJKBYFGJN0wiwOzFMngqrANiVYwboMlyn25BDs5Ce4iSMJY4JCdwiUC/
iUYolyVq7HpM0qmpHH/vh5iNGD2ImaKGge+APnSESS3em3z9rrekOqCWh+Cn4mrfw9TW9CI/x4vI
oLraqBaZ2Ze0og3migbwxGI5h50D45qJg9miL5vEGzMAxofYz5goJfxwSDV3z3OO4TKxKemlG+2P
QIZJPW8CDJgF98zR2N1BxXZnrvxwrEK0B2JnMcVMKszZYTp87zXMRqjxceogETqnZoLkUHHMKVn1
chtq193C43ToMUWhTpBwNSiqAYCt7n7NoSOy1OXHDFNSoNLYEqUJpGgMmsABMZEHFy0wBw+d3Jd6
+a5VMO1kMG2HKOdTLebqs4Izaa+8zG+0RO9go+GpW5dHkwRfeJ7uJ8I88pTqbhTLWQTzp1Vs93Aq
njHh5FUqckHIRcNo4PomV9uPbqZvGJT8hPFNB4lsuhm74UsV8vWw9WhSFsDPoyxcmk1R01ZBlL3i
qb4KdHP8DgQKiVVAEeRZfBpyiHNVHO47I28cK9YalrWvwlayjgW62nUWoCKgqzEftmT76izH/BwT
7+diwOxfX3n6IZTLFQNRZX9OwYbV3nvQQjw5RNvOAq2CVgsYRbPbbH4NS2teYJmqdmzhz0VC2bFY
q75RszUfA+AZO7dafbSoYW4NkO0jOMTrNvfhOUt48TFf0vHwX+ydSXPbyJZG/0vvUYF5WPTiEZwp
UfPkTYYs2ZjnRGL49X0gV9WzXa/L8fYV0d2LLkukCBCZee/5zk2KhsgR/r72gEuG8ugA4RFWXhCP
uwpabYPMJLNXMx7YC6kcQjRxMd46phu86643aUetzinorLKg8/WdqczBOkkfyhnyLVbjdW7i48G0
0WTp60TRGddNiiP6EBWSO9obaPeuqGraKbxNmhtbo4viisiMM+w9q/e0Mw12L1lDz6ULn0fR1MXI
dxFnAR3Y3hQvfpTR4hYuX0BelRaDI3wOIiT88hhDTsWxKOK279cVjxfqTEtPYwIvfEGlo4FANZwx
KtM5pck8nhvWuEe/EdOlZjuckhNP20AGuPo5JU2jNjKYOHb0sO100zBQl8ZyOjFgyL6kszlcpe5k
XOhGNm+NqM2OcTaIF+RZFLkj2zNujc6RG9dpOYlEs9I/V9XgOpcyVsuRN5Aw4LFTd09Nqdg65BpR
q9qw2gN7e3615pLZiSsO6GRPImBew+N8Nbjyk5sX5jrBO+Kt7Li+dto5zAxVHsoaSnZmyT+YRJbD
pLPE0YodigIdh3y/p2P/0an5eD1V2xrorNsehGvRs8lytaP7WDx//JPAL8xb3eXYX3lpsPMcZ96b
Vla/doXkDAaKR5XAJ9swzGx7NA6b9Hrm0r0LMj7MpI2hqnCRbD8KxXU+0kYZq0VXRd04L0jSrZIk
DnYaWWAw/iE7urMsd27hdE9VIvkDkpTfyHNkvukovFw7SW48F73OVYcw5j0PY3tonXK8zkb2u7MW
6/s562dwqWmSdKL5u0DFxH3tcOxrlh47AGDa4BWsOdv3fe61a5UtCYhkpipC8ZKHAQTWSuhtsK5s
5TSHTKBZ4f7XZ+0iqKL6leJfQvgkpaLoz6egJXK4MvIAKJ61A4SijGZApAzy7iJvpH52jME5VelM
h2x2KF6JOTt+3HcajMRWpVwBa5b5Yw6sdEMv1uWYhMiK9xfX4qtWUl1baRyzbvJ++Uzyni4bcu4b
rtV4hknnY6NIGdpGPV+apUHYaCnFQYrOlx7xwStkaP66qpJ569rcARLhQ7IK1PIL89S9i8xA2wQx
tFKdV9Tzvdpfj6WnPxc6P5KVdnvwyuW/VpJPy3ARr4dMH5guFb9oM82kedbNoOnPseHY6TqTWbBL
Ou77WGN7bXjUWdcfhSdDM8XX2bApKqXcTdbML01HrXqllAjzzHKuHohqGxeBMYijikX1KmIdJk3E
fHVQPHIxrZ7eJLQtTLVRvWZeJw9kLjRrNXUq1xUZSWHccjjgLyxN0o0rAZbKDlgM5Y5QqnnBuaV9
ksHy8RZ6nh17Ig2XqqvMW8QiKTst3rjZZfF7MRf1a+MnvPQIL3ZEOicOkpJrAfmida/zFIWRTkVO
NvxcABZ04uH7uXc6FcYGGbxa1m8l8n6yU8LfEQ8RR11ydaQUfNlHeqUCwxgVizLYSWj9TVS506VF
CfyyLpR4aeGenHB2Z+OUQ5NdIfQSRye3eOeSk4+zLnkc7nTLofhBW9QHGucuGIjiXji1Q0mBSL8K
Mc1wJhyCnrvEm/Hu62n9SiuS8AK9WL7TVesI4jO5u+3Jvb0ENp8UkWvtfuZA8NUTNX9wIJd7sEX6
HXqo9o9JZAJg+tY07zWvJwDkexz7fDdWX3yXc3LIAWN87qpk/DQqny5Ux4Yc1xKLzCZmW8HKWKfN
BURfeY4H2d/DAvrvtbLF16Qag6Ny4hw4ZWBlspOh2U6ON0WroOQOUEEjXlLXceDlWqsVa6+iwL3O
66SavpWf/wEd/tOoj98ZiAVZcJyA/tGfrZ2/cA7hK9MI4MQTTAX/Bh2+/dTvnAO9UUaKoz7VF4W7
Q8P5T87BMBnpp9OzhGL6cAdD+vw+tsI2mQoL/rBM+mEAAVqDPzkHi1kX1sJM0AhAR+H/d5zDTyLt
D0mDYdInxiVC6512/4/FfnbYhOJ61oRysNDYD6CIq8qi0h9m3qBuXM3hnDaqMtvoeiZfJCvBQ2Z3
IwKdoGyevvv0/kNjzPipM/ahjKD1s8BEOoiTu7BP32lW7HKqsyDu1dlsSuMcZXMpVr1XkagYlUQB
pwa7f/HUsmS1hS+bEKsMLB6GOs8GX/TK90BK/YrfEUMWUw5+wMTBQWdyHfHFQJA3/oLG+uBAvutS
fLxjFKOYUVAB6bTVfnrHCdkQDE7ybI0oDtYuIssHZdP920qPahhVtNFI14lHCGH2XNjUKdOtXQEI
aZDJqeR7PHadESZaTdNPJhU4ehHz+PZaJ8MNV6XxddZTbIEw5xBFp/axi5sT0ktnpIeuucveQhW/
6L789TIAc9FFR1TFvYGv9sc/im0tBHmdd2dM78EjDUn2AXZmcmvUcCbX7DWCu1oY+fPfX/6fulw6
OzYcHp5FYRV+x7SWt/Xd1SdtFNns/8tz6c/GGaVff8aggCRRxI9//0oLjPb9VVteKaDxughykMIu
o8q/f6Wahs3cEG48k5e3X3G6tvlOSH8yV1kdb/QG21xo6ZNfhSShh+JXN81yU/z48twoJhwILiEQ
p59fHqNIArdGZHapeLwWae+8ZvnyHvBMdhsI7Go1UWuJd0PeDKShs8r7QskNRWgw2Reja7V6aA0p
8UrO3MUDsT3TWsf+NH2pNVWvdY3cZ+iQgW73jLSa+19wAcZfLxT2GB4beE9wGdNT/vHj093eKR1H
aJdGL4rXBHI5WhlaJkt7ZU3o14/0VbLPWAUJu88N9rWKHkwIB+59pY47V7Q5aN/YVaq+JK3lvSun
jr3j319ipDw/f8oWgyxoEZNnAVBxPJC17y+yS2lER8BnXaY2oqbAX8sgnneLkDbYStX3GMMa/UYV
k9Mz1iT2wpY9Scd5bZfbNSr8vClua8bvjCsvH6IninMVYAdka+009QNBZX8t6F2EfZWmCW5paymg
pV15Hmqtg2Sn8h1FRpCuiFyAY5oqLvYEWvNbM42uIwLK4yrvveYsRXMvzUKz1q4y+SCTyeTZYPfz
vGIzkF7kseO/CJ34XOyypZnhT9nd6DEYMTddctD8Fjp9mPyZIrajred0fKu7Rt71+MxA9wvpbUXX
9AfGuZj3TWwMqHY9zYBwiDPxmaIqifikbLRPfYHIoCb/dkDYVx8MIJd3tn0u33uryO6SQIzeSgHv
HlvR9uHE5wBObQZXBDbHDdBwszWM0VCbHLcTiekBW2uozFhsis5qiaUFVzF9Bn2Nd07uWWrMIcQ6
6QJXe/kzdbCYnWNQ3zlEgnZ9kFIGQksxv/pu1W46fUw5JGR+tNWgml/JNg5fcdDUbA0xQdDSiEwV
bUeZVnw5hmEzRar3ty3VkHUurWJf8k+xdNltxQeNwmCVdmB9BFMGIFkaF3T7ZC5CiotlQWIm20SL
z+lmsAx7nXQc6VYpd5LcWnIIut1oeeOFS4IjF1ioGlkUK+KwpI3fYxGb5vzS0QVc0hsci7D1vJlT
kUqrJUzW97V+lplE6kI6qJl3+GvoChaoYWkLmHl1pzO+4pBOltWHPddAkIjVAxIsMeHyNZgD66Gk
6thsGPgQ6WGbS0NcxXTcUDtkkzfE62nkGHbhdtLijhpEZXRD2LMWbl0NtI0ODjBvFDb+0qgxLOZV
bCkHtcEK6pnMy4bSjBtqIjACgGyBRA/bj0CxGQeMXtkOuZcXm06wK9g6ZVTMoT87PDFLM0OrUMQt
7VDVTVF33SUacroqSvyvWq+8RF9TNZLYT/zePztEsMWxtDzpOWlYjl0zT/tO5+lGWjiKPfyCdDmb
bdB2ZbKdcreY9nrXFXXocPhIQm90qOa12IW1kMtqPml1MRtr8nhZseZ/de2KfKqGjkKW5VNaFEFx
sNpA5psMc93t3EsLuwFZJuMUD3HnUTeNzVjuBPWJ8o7F2DqClpvZtq95B5tK5tG8oec8Q4SnUz1c
Fj4CExCUsm5R4xj9sWU8Wb6m+0+hjJMilzPxOvYnFFyt+QuUf+BSEpeEewF94gY4L7H3MNPZUjLO
GmtNqUus515kxBKGtg4QMQ+pHVrY82aSIOmsnXSR21ujppPC2w28emMwPaY6xIkxRJsssGM6qPy7
lRGQH+H2ibCKjUNC6o7AqPapJTAxofzke2SejZmhM8nKV7Zm3U/5YPZntw6mal0SLLh0+pIlKaLJ
zw8EpBitLVZso3yhfV3Gx4ai+rjtBmdOToj55b0Nj/7qjGI5EBncvBhCR9RbnTsnvHnUOgiZLCYS
hLD5mwQr9Es+DOws0ihVd3Dzw+e6jS2iqUMkNj5jrgjJQyrRhM0rvOBlq4wz4V/LvumkY9wbkojn
anBRj4cSm/K4wUGbJlT5TBOXgUdo7CrRvIDOTrPcnGnadDsv7+Luepxs6Yd6M3Bt4qHkjVVIL4wT
K1jwSLqBu7vgKdmufYOG80F2gTCv0xatya3pl4F9GGmW9JdylMvmM56ox2SaO26qoeClq2qeSWea
9OwpjnjLH7+89YHnE++LZM/Zdqh/3/QNClGK61U2h0Gm+OrUeZQlNyXSbFLrPbuCiP/GM9WUZXzV
GPZEY8OqY53LPbRjf1locd2tEr1vyGmD0libCWJmeWjwZQr5i3iAUKJd9smyLB7JrQZH+OXEpwjv
ZNwXxP9fh5IQJshbOt1actS7U8Q2Nz1VNQK1O5/VYteVunFugqh5YQyK2yxu48Q8VtTd+xNzbggN
0cFsSJdjyNvVJh8rbYBmestyOqaUDMjVNZyYs6eBlkq3J69efMWruzxDkmapUrrw/ZsEHVC3rZkl
9KTpoqCQXkfk92wec8DY8W2CdupEKDh11o7Zmgg/c8dmOYrN4LFNNRVtcrPkazJrwgoOdlkZzZeC
B/J09A1uqQ2qEe6R1CHhuiXzqjYsMkNzMqiiuiGNaKlYaS2ls/Vu0k9tgMdJm9imH+dAtsY7XqEJ
tsIwPIW2xORXjYWx2GgGagSHmssy0OgLXPz1SslLYEnSnKprVlQE9nZBqmQ/D4tlCiFAN+/qPKuq
y9Id7QtNkpjcxE1ZqIWsrOPQd7oivmcn0r2DmPEY4dHZqVUWdwM5vUH5DavA1NzlUWMkz0YFOKAo
UWvZ9FBLZBb8Mgwsmxj9fXTURD18jkH2FNLrzs0OCVq7m7HTxLxr+6ZLNsncc5Mmpkyt6zHLZ+dc
uPViSqiV7l7aBs2KcGJ3020GxA440fySXjZJr4JnBzXnjTFaI+XDHCPKbmZ2AW/VBiFcT4BPXShq
vARP1HCM+zRuuddY6YJH7vWiuy4pZfCANesA7W+xlMfH/gWv+wAJkWXKe3BQKQzrAbmcjesmZ/pE
A4lOJDzijt7UicXV5OAwjReJJbPqwmvr2LpGC5K7B4YsBPxd4whambVaDSXVka9esRvr5WWeC95/
i0h528V+BtAw6vphamy+95PregmzbWLvG/r5TyXlF5UUGGK23/9/JeVf+evn1+KHMsq3H/kjLmKT
7gBmt0GfyY0QEfizjEKShFIkG31jKRjwfzkH/F5GsZzfdB0yHYZxOWmBhf+7jKL/ZnL+YqYv2Kbz
38ZF/sqBuvT6eBe6yYyVv4SfUqM27c6ytT3lVDsFFaAe2Ad2d//dZ/If6iM/nbs4xAAtE65dpnLz
EP55zOhsdO3Ek0vb4zg17hm2Qeq11/2rYmBw2y8OeXyg359Rl9digJm1pGDgzOHcfjw9cS3SLlCW
WHih4Ir+gbokjIYvbKYQzVM6+ZVN0/r5WPlxRmM0p6MzGoi6uf7TqXzMOhAOrxV70jeChbWp5EXV
9hGGKKxMDgWeIXiklGaZW70neYxVgGGNOxftSLlrnKgPHaVsuo5jSYYzTdp9UI2Uiqag1T+XuDqx
HZFiIR4d7Ia5TXaFO8FDirE8kostbvKM+Wq51soHQ7rlMVBtvWXYYnIWk0zOdsQMv7UVAUuzHS8O
SdQxO0Z2xY2JOvwLTsD5Mc5sIIs6utT7KdkMXs4ODN/UfqZXdEmKwPXDOLX6G7Pri6/0QKurmXP8
gwn9tirZ2cGb0Q03EtAXyvHDXq8Ew9jmxtz5SkeaCje5MWIEKBxoupNnyOrc1j42dfaWr3oeaXsI
aYw2rTbsm4no5IoOv3BDXzOrt85n2qs7FyN2tBk+gf0Pu//Wt7c6p96XJNOCAegvBohj3Z2g+rqX
wDGdqYNwrdOtV3rsKAfBfR7qMfMuV7pVlJ/71qtfUrqJT2mQmbdBhJGP42kXvKc+k2bYiLZsrWHV
Kpo3aTJuW+UTLsYBHH/O4tx34DLs/ErPsZ+ECCV5hvdDf5qQXEDjzswRE0mLI2dx1aUztI+NpeUK
N/xtPCbwQCMbF2gyd9MZevvCVCW1rUZdbn1F8RKGzC3e26KId3EZv01tWq8jrNYnEjJAWMbsxOxC
+HDiUuSXTV7MTxQVtBuLjfEFIJDfrbrRyBD8KF1bZ0kqdLBc7c52E+cgKGIStiy7jTUl2YWeRv17
1Lnyc2ZMab6Zo9ktN5pMgiMfQccgGPetkXk4GEN7LpceDSN733WLBgWo2UlocmTNix6Cjq5aQ7th
p9UgAYDDI6TvUNJFtvWQyTTuyqvlKdVam5yUjDAJ6376CtUt+MfeJ0vATca0UJCzuc2tGHLzwmXX
SydkMEigeTa3Nt8e8BPFSFUbG6ehvoyFp22dVpOXzOGaP8ulucWVdT7XqPyuOEtgKp6lvCW4AD0s
/Vus9Mmmd+ZnwBPrbM6xuTGnuTtrVHg2Q+AOdzA4fUgFRG2nwr4ph+LJs0Rl7hN0RspeSRRT01vp
JngzBfUYjuU9ntN8Bbhopqu5S9U6i4rM2bBtgkia8oYmvD/k03gAj2FUbRhj+tKhlsjiPmbdwCQL
9t19N0R8EFWzJsDQpfc28yYimcPjwMAO994k401AWCiij4y+g3MuRuKVw/F5ae+U5W5Qs+s9j5rN
ZB801yayH3/o9DUQ8+Rvu5Rdq80cEcmYh2yYo1uVOcsMoDpR0dltWprZVdGWw3WELMi3VjWgZHwK
hKYIlTDhwXkxaxRyqJBLocUbdvKB+Zj2g+ZsG/Sf3rs34slZxTKW2jGbmFva3mUFmxay60GXvcCN
Z3eBKpJdq5c8hqvCc/ZKp2/qiQk6T1immFZDD0LtjIqe0zCroQe+oMHscOY9YpGl5TSOzp6qE01z
MENEBcUcGPcm23lyac3y//aEK+6IXwxvrllSv6ahWoNxWtYBCorXBVKc8O7m9qHu9PJInjzYyKKf
Ie4aARWmweKdGtvmKOIpD7TB7ap13iaobupAAjHpkJvIQFEHCBF8QjZXcE7Ryru5YzoXBCX87lqp
obgZLbv+YhM+vuCNJNE2Y4bBqZ6CYl4zpiSPNy1T7Q6c24Kr3Enc17zAFsGwH8WMvM4rbrQhWxoa
jEABNWLOTMyHIYuvbFfzRwtW5zrPUpdZXXNR3UVFzIa7I3Vq8PDI3J7vbb7+WMf/2QX+aheItPK7
Hc9f+mn/Yvxc2b1233fTKDHxM39sA4Pf2Iq4DDBh4IqJf/vf20BSw67hkm6iIv3RZ2OP9sc20P2N
9hvdDNJEZHotj33V76nhJVDMjnLJubCtYvKi/9+khoHKftw1Ma+R/7EWdb3BZATnZ083o+NMase9
fQCkxj3qYFsHhFO7GXTjyHGNQyAkD67DYZjekfp6FyD5+LF8wxhuq6pnfkBXa68U2DBTkWY70wGz
7l0KzNHKrV1Gt3e2d45z1d1OqUrui87BnttDUhWRa3yqasFcmtRLj+yVIXfwG/AETPcjNWJK1Cmd
m1VHeOaNEVsa0doI47AYM/MOHXt2RMNRnoRn5bve6jDlgFpWjpmEVCAxN6RFfDRURwkjKSgFFpoL
qQA0fmSsDrpZkZMVqP2ck60fXEyEb0DH3NG8GTVINC/JCAZMCRpLJoeolaqsZmt6Rr4zKjN6XopV
Z86v18aIGUmYxj3KngrEAp9M2WBEY7NSW19pLiz17IkNDXyPGbZFK6+DybB5tlNpsmwHa02bJ/3O
yfX6fRh4EatlMFuTUMkq+yp7aOyUCsaY2+muLsZ0j1Ca8T72gG/PmwwKSWb/VPmJQGwSDzfEAOe3
YBqmZ2RS1g2s+bRHDdmeXSjvG/J2MLF4dLaY/voTAq3mc7Eg4TjNvG2tIIg8I+PPiMaR/lmZ71X5
0c6x+3dIn1XSOsDaQX1iyjrFeW3c9MwVZFBVVa47R1wWWV1Q3dcOOGgIYjUVmxPVNrumUYR5UAGh
a5IJmkx72DGNSxxM5m5fM/x4NreBlsJf4aFYkJq0P9X2lD5GUxK8eA1xhjRxa8gRFulaDc19IOzk
khCDfsk6h1qMFT15Ythjd5H2en5nV3a9w45iBquB4X97Z8y9dJXllnUzT15yGUX2vJ08j5oBWxbv
lpKFgcBJNj6Fc0stHmr9Omi5V6pIuiJMZzt/65kPcBaum+8RL1snUjj5rqhdvGO+lzw3DG47l1Ht
3OBwmfcjRbYzJQzrZA7OMgymiq4Y+9TdpyCiIT70/FBo/aEuxeJILB2fDnJtvpTEaC+byKboYeT1
Pk1zPFIFzsDtYMfOVV4PJzMebG7Hpt1rusTQE8nXuPf1CZtoZmzMWnivjTV8cZqxOERTjUl1KpxD
1Qh761E+X09eaT5advZGJhbST4ts88Xzy/tKWfNjRyoH+1Sp31SxC8000v44OlhYaQtQZzzHynCM
cGA20CsFm/Tai7IG0YhlBW+gMvGuVPxQNCf5A72sIlSWBnepsuKURlzEwbIgKHtslz6TryAgO4lv
jWPLSmbGvazKAxVH91ghvSkZkAFB40G4Jnma3TB5Nr91RL53J/hkV8zlAd8MbpS6z6B6AotOP8Ff
jwrlFvtes4YvInFQjukti739ZcZmF1pZGofzkmZPayd79sjqPHhlrd0QrKhCLqjHBKU4Q02MUeta
a0c6B25zajgApGEQbB2ZFjvR4bbFZJPjar1RQqhnTQx43lzLuEl1xo2VTJPtwnzQ1bnUVftmyYl3
YutrRJjeDgEghd/c6GEDPct/puve0K7S5zxBPTNVTCCaoqu5q7IdoSyK3dPk0OlTo7t4XRgRFIlp
AyDWIZOqegieIFAP0Txxis8zAPe8jdB5Er3MV3hw9VNUN/XlRHpuYxjac2ouaUPAaMqXecBOym3Y
obelG+Za8sQ2Vz/kOuamSofeNNOs+pwz/eokyKLeOPjPDl3njAUAryZvEknkyvPK0MHG9eqm3rhL
dce/1ju3kGGN2/K8EEQQXMWcw3fm7gbbc/AYsGqcZyTvTxzlkotiVp+CWbp7VsQ5xD2lzl1kJ9xK
Q3rRpS6DuIgqXBSkaq9lKprLVB8aFFRJjma0qDe0iqKtAd63nmn4b5yusZ4y6tp7F1Zk0wq/2sZj
an6Zvai/HJygfrWtZllc8Es/x4TAINcMla/Y1gdbC8weDjvGkTdF1EcNEV8bBvsv1JSwEVEz3uk9
H30ZO/MaULHedKPpn3xKBWSz8yq+srx04EYzBgYy2A7JQ70nTBBZ/a5MRnnIgrl+yHuE+kadbhhv
Ol9nNLc2tVKcTyepg7r3Gn1pJxq3blOps6Ei8xgYUfYJUVO2HjiTE6pguU34ip868q17akyMZ82a
NnjJXDdZF+WgP+eCwgRPJtKJ0lxPputcz32qvdW2px9r5mNvUcB2V0ZS5gfH1pgkxmgpsj2D/xAN
vtgaeqPfxSrBI6g8jK0TquCtFXvtuZ2azyVitjd97nn894QbEYaNNsFai5gXxV2E6Z12ArY30fKV
bQJ9g5KO2a0Q9T1G9iJL9BtKRi1rf5pG9z2xtWaV9tiPwxKw9qYhMLOvYr7Sq7H2sozDVUvSESql
+RqgCj6oPAbxGAftIsFEjMm5uFa09/bS6V/QSVJHqBarG4XZHvTdfUHK/KqL/ivRqRfmw9+WBoIw
5hQCj1tNcWgRxW3aJrk3m6g+0tz37lWdmY9ZOpRvdMHGp1bwg6qke/PqJpMEFq7pfej9sW66Rskd
GTHM3pdstTCIrejC6Q4dgkraeCKT+GI0HQ+12tj7141sJve5c8XXniE6/j5XAxeOc4VJ9YZqWSgq
fddP7Hp2BdjrJXkyrXqpeYCy9wrU2hhFtm0ypmAffY3abzekJuZmKzsZNOmPfZt4L/CHzSfdE1F6
LcY4P3mxY7T3yAJjsctnSuZliEp4ZkhDJJ303Qfq0R6cRowO5RqmKVPAQpp9IGNqkdvQp10bVOVW
ud0Tx9Bh1WI7WTPSG54xsp9IPwx7lwxCOBWyP/Mvx23A8K4QPTSBBPuix89DAUUDL8pQlT8iDNX2
7EUeyjnONzEWgCMrCPMatSRi2kBuhFFpTGfFafnccjWPs6RkFCfD6zKl79gGrrbqbK3fGeU44V1c
tltMq++ZqGq1pyQB/N0y7IlxtZWQeyZO2CHjsJJdR2E1nIR9U8zASWmjRYfZZvYwQwPEsS3M5Ch1
vPpGTijDM+oLCiDoryOv+dRbbh6iPJx2SaMStIBdsIELEJs2yavNIOx6XFVxxkJG8yB0uMz7Xq9N
6lxmsXN0oX+1e8E2us5qrNMrcCvj3fVL13/qvsWH+m9hItEgYpUhXaYlaPTPIa6UiZx+eYhbIMG/
KeW3yVyVP5byeZr/eYYz9AC/E2OakMaATnxUlocvnfzf/9EWWNKnxr+cnz5Odxyv/jjDeZTy+alv
zCMw5XdnOOM3i9wikhJIKoQ+/9URDlnUj0c4nGygQvg5QLR4P38ZPlY0iAjHzB2Ywwuo3wCnDLLI
y5XvuJVOW1T5ZhESjpdzv8sYNFvoTwyKQSiX0dvt7s3ClnO7Woxl5iZv05a4JfWPsqn9u8RlaXdl
2KdlYtDuHUbM2bY1QAdRK5v2qTYMGv5TtDOFOqCvLTrFvgSxpKwvy3xKS+ohCTXJwK/LCwcN3JHK
uCL9kwBMTzZ8f2o1WAU091nrKrUbKuUt88GZ4e2k9UVa4Msr0pHShuNk5j05Y55cSUztiQb/0g3H
+RSwr2zoueXtTOXd5UF8O2MffuX7R1GnlJ26TDAnthtYCcpKrVqah4EV6ZywRiKSo2pzEOygYm9a
RI13DgKp0rDj8bZjaAlsm1tPEtA7U/1KyxlSHhd2tq9FO2zTufVmnK0lvxifqRjRyAl1ZTqifJHD
ZNwOpP7UrpIpc7W7jnJfhLGe8mg0zSu2L+2aiLB6lq09PYq58tyQ7Vs9HshagG2L1uEPxXTcm88i
TxsmenMA7Uy3xb2fqY3L5s5YdUZ7MTCWfJmcwyAkeBS4xyQbnAMOLO8xSOk1mh8IUPKBA8UfaJDi
Vl9r1gIMNaBD5gdEZC08kfuBFqlUegzFXIAj5wM+8j9AJKgupsyDI+2ZDomz6ANZMhd6aVg4Jmx+
IE3TB96E/BvUyVioJ08k+uvM3L9t5vBt3C4V8g2UzvRaLDgxxEwBP1WN9R2Ju/iUAZ09swV1CXMo
dlK1FkmWSXrCa7MliE/2eN0vlBZEJFFZ3IfAW/oHyBVFpP8nFY3srtvgalyIr2Zhv/qFAsNKARBW
LWyYm1tL0DLuqWjD1BwYUGge5MKTuY4nPi2bE06EJHk+i0KBnk2dVNkuko15LziwH4a28Lb41gHW
glJ0dyha31BXaUsWf16LD8SNbwAGFA8WLZw+ILho4eEKN7eP2cLILZ2hnSJkRfy6mw1j7Sw8XfeB
1nVAdgwjas+Nr8+fc1mINWzM9IgtotiLD0BP03RgvXrh9tRC8E24cM6Nw9zylfxA/ExFotZZuD+D
SMaDGzVyRQqWoBGS5ydJ9wBdrhT5bbbwg93MHBdGD+xkxdmr9YRNDZZA5I0TN7BzHxhiVdrmwJNF
GOJUL5Lr3pH1FT3yAPBNz7/QHJ8ONK2qcFxm56lxCkjuy7cUcAiGaBhCNBf2fhmNjgPffMXL8sRw
XmIHeDPGdaBMD4VLY4Em53BBTVz37vVA65+D4YrZvP3U/rMqfiP7f7EqWny//3ZZvP8y/ljY/P0n
fq9sBhY1SphnkDoX/N2yKV/+sSrq7m/cuSZ4uWF+q1H+uSq6vyF04j+ZLto8SMt/N7hN5zcf3Mxm
cinGoI9S6R/Sx987zd9UltGX6j90ng26XD+uiwZTXslcowK0DZ55vNaPDWEdvZlqqkpnjq7ZPikN
9qbLp7cPyS3sSbOJNbL0Y1FliBz8S0of6tlVaXNX0y9r9LY79sg/mLjtzZcf+tuJOc1ipxbEnVnS
2mvveRV8ZqU3e9sXPAgcB2nFdekx3PjGtmkTFSutZPrxgRlO0GsBrejqocshnmBss7kCPspkXV/6
HNQ95rcoTNu01AK+hPaKjkRqb2eysjj566Ftm4fcL6UD3VsWucGzbHRBrU0RyI0X66h44tw266O0
o4TcZFpmPq2m0ZymYJOg0TWOXjWZjzaYI8HiuTJoUEtbjP7ON73JOfQJI54EA8sTL72nLwP/uGJS
jGIMX+VUrykdlffITaFkZrMD11oevrqistmBSd6R96dTKXkL3Y5Rs+YJwmHuwt4N4pNIDU41A9Rk
t1V6miqmvmJrRLaQ7ouoql9of8sC/5Al2VGM/mbQfedlwupLUImQbEJaNsoZcwFrk142ZlntU3N4
ZC6ctUvlQMe2CKI9ZGk8Y075P/bOaztuJNu2v3J/IGrAm1ckkJlMJj1F94IhSiJMwAS8+fo7QZVR
d/Xpc/q966FGlSSKycyIwI6915orSZ8psdFPLTSZXW++QlWOXhIPb5eUjLeL7tb8NPdWo49QCcNv
P8dcaYbplaTobgcTfidnExy3fMLEgYN88wzD1HtPMlS9ZiyHh9Ub6AEw6OSeZjwJsyJExFUIz9zU
3XsM94GF3Y9r9kRwzgfm4/6Shg6AJplcr2lDpM3Qv9ab13msq6Pst9A7LlrzSpJYt7mkldL0fdus
t0Q6cbE35JPC+RfiCa5BGYw/nKxyrkpnjW8nH+pDBzI2ABwVBzhGQyLn5cEaLcZBK6UI6e4UYSCj
E+L3UH+N6RmUe3vl9ZMRuaQlk1ifZftqXu0ARjANsq7x3rPBGHF92Nm7lzbzaW4hnajGFvfULxbP
xeQHoI36hrHUA2C4+YEU8uKgKQRK9FKzY0UfgmRhJpRmDakyqLC9955tXXAupPt2M8cnpW3tbJyG
hxHnfG3L8oIBInAKzg6uiUMGmR+/fW1ivB9ttFNJghmf4KgOR6RZBt3m17c3576tjUi6aHkFnjE/
6pvHvy3kk8D0v27u/7KDAMUU+BmkgxaYjGxPaWOTML7hAwj1bt+G1d3leh/kcrJk0I2NYwVURuDB
CTy5dJyeHT9AlA9NUAEfNWILIpM8ivugxvaUhG0OO4bb7yyOXPyH+0UfJ/ehsKS6dTSDHiYlSHat
mHHszTojyMGN3W6nEyj1+Nks6zV9TQ4ZsXinakhaygWz57uxsOQaAGT4NmxEBy0ex9t8Qz2MI8si
8Tf+gzfPy3cS2zQtSlxIEUOfVUfKvWXCm8jSmgGiO1sCD69WQrqZ+g+dahnmPOmWe2cehvSDppvP
Xpv8Bkk5g4vp2kDR99qB1R6NTT2JPXostcu08svDlCF7SBthHDRi5PB6TBfukhPFQab215z8TNhW
iYhsk2rZVCv3ftXAU/FXGqZJnNEIXF9m/A9PbgZEvsjFV7bUs0EKBw5/WUdl05NO1VjXEEhl2BZI
OytBNFDnEXRkqOyphOa+1eR2dmUgL4KpMKxmuOqlftuU8Zfmk7tGWKx/VlZRn3QfBbxLU5+6X92j
sBIP+MHcryBqsjCRfgOQyme4PSQp25gsTyOKtw7GUiwakT10ZEmIITig7/trxLg1AfBZta8/myLb
rpVW7NBQGBEbN3icBAJRVLvjbZFaKBWX7jjpGr2quF+3Z8nqoU93KkT6yyvzHftokXX/rTWA0Myb
FBqkPsEbXv/iQEdHKYtP1zDHC6sgMEsOyJ+CXlf9R1xbBGOKXiA7sVOkI4MeVtrqRwpUJJQkPAex
pXMeeAu4EU/erEIbr5imINtZBjfMqtkgA4aKfXQNUEmWkRxS35oxcBjezs8BLoHxP+CrajmD+yt/
4NRaGWcF+MpYif1cXfSSq4AztXaQMAsciNEEA1DTObUI2ONn84/NPB9AofgXkOjiXa3PaFUdv/y2
kJMaacLkYqkLEapONiFmFUTEPoy2Rz/L/dD05BI2VuHjMmsufOGj/BHqY27cL3D662j1J0BwncoA
VdA3FtYmSQW+sh+Gcj4J2XwfJcS8PgYFMzPnWSfCEgrDrW4MKpOzMW+tdm3J91PWaxe4u52jQJiH
hrSSAex3TLGJZDyESSkYJCIPo5Scd41D+BfDlspzdYJw+jejlvISZ20c6EvFVNGclkCBTDizBrpD
l1loi6T8gOPp72e1viVQ5snRYLgU5AszM6wOsRGMOUc/OLp30hOmnUba3m0sjXjHvKW7niziw9MC
762jJa+1bn9AzvkBFaTYFzYFwzhbzyUqjh2DouapwPkfrK3VBmqY+w/yDcku6HIZIuIuA7eb0lvi
7vM736gVODRjPY/Yp/eTK7HTxBgeRnYXp9T47C01D4zefMjoA+y4Uw0BihTOdScr3o2KTIRNJHUx
WKWzz0eX1q0vKuQma3k2dGNinLtajICW947cAjhhjksbndcwATWLNL/xnjrNoP9tdjVvKL5oyCcu
WjjeMMXLH3uZv7LtZX/VT5X32Lg2X4vL7aEdSDArZvrzhZ/cDdwwb23ub68unnjkk8RrFck18Jru
aAJMMbmLAOOzu5g3Gn6e9cW35QTMxoHB2HuRtcZMlRsam3zS47QQa0yiReaMPn3I2vgOpACoEGow
8rWwrt+M+toftXV2jxg6vLdJdtorYINvBLz3N6tmijwax3Q85qo3b2yYPZGOw6niZFX9yI1z2fnG
6EOq2qLhlVbeNzDq7yeUxxpZUSPzT3r6BNlZXfGBURqqEBs14TPFTYnPzm2dg1K6zZapnJ7RYuev
XG8NHvOMGR4IBSAOqtfONKByusw+SsKkORVTGq9hXqeYaBLze+F0RL05mfFNTyC+7VaLPLVAZMN8
oTAXkrIk03xAcbXM37TCK0AIDN3DOrUNIrLOvRpTUeDKd25RjDEdcns3HHkcgA8Sa85ydkb3e5yA
MEphLt74vZ0926q18N9ldtiWUxHZmUk+S61WcjkarDN1b9b3rQkRiUmD1l0z5EdLpsX0jMEvD0x3
WvzwITiV5abyMnweepvvY3fq9zrNuUjxuujROOKQ23lcEkhaZM+cZvKZR9zwUiCWfpB5Hx+1HKKs
ZtMeGeLGOcHSEAhgBYlcweJMxVMCumK5HAUWNX9N25MvcDgFqTZJ1NtgxAzGgXSAENkFdMMU1qxE
i6CItXf9OvfPmrcO321FgprX1T7wiLy/sZK0/VKbdivZfzWtIAK5Q1na9GmortYnv+1J4eP60E2P
yM8Mnxxei/Di1VemE1iFWsYImlcvL5Ec40/y4Mp+mWJvdV4SKbI1HL2ZJ6s3EGudj2ABg6V15iSy
QPIx+ZfpKx4Veua1OzzQ+sfJS8CMuCqQmL7GpV3tmZIRsFmuM7TvodLC3MsT4qMsKUD9lOjgtHiO
70b+6HEuOV7b0n+YSmrjrmqGdyhVdShSN98zcksuCaxyKOZHmg19OZaPOmalAPeucZi8Up5zBjPo
63rScRjy0NtZiy6wW2XvJ72a7grLJtHQXmPyvsdMRmOuD+eywhNqkY92HAhFujUUISP3npu39c2c
pLMd+sms0cbaYQM1KBZKlfpL5wXDYBh4Eig3M28gHwbTh/VQ94lDejQFXu25REXlflqiE8hRKl8y
xRI7pyM1uVgVQZxml3KOzl5Be79zzGOfOvaz4WXlEK4TAUHHVrIX39E/x6Em8jg5ZzQ84RQuhFFF
TD2mEC3gqHYS0CqnDznb5xGEyXHofP1+bnruAnojDqvtpOHIoPME/EddtKzJELtXdlY5WJvYGNyP
EnTnt58xXi0O1vwwl+qxk8grX2kLY2OD1wZYkfm7162rHTrErfyoPZUcnaGkBNf7VOzQlbhPaz5p
EQ3Y1YoAy8h9Z3TrV43C+nJacBwWhMDQtNIYVVvD6TMeTKlMvaSzVd5Pk844RoE/om+sIOnpgCv1
tMQ6Kskd+0wL0/BMHWY56ru2zetry2rwj/Eav3RUkVE/z/5urfQ8SnjWUZw36D6NFilD4V4IVY1h
zcX9vk8yf99KzfhqW7N1LGWrglhyMhWIduCz1ukhS0zSBWrbO5tZ6WzxP+n0XvhiPBSGRS5sCvKo
am9GXknQ9uSRKcNYjo1eNJRSBChLrrQzcl9rilg3pLb5jL+aBXpSxaLU0OhkqB0J+Ir8gsd4PAv5
1lHTB3AryqPIYjNEqIcjFOY0DqWih5ynCSBiOR6wOka5UfmuuPnMOSOa7jjgVbma5cDEPKlwVn6m
nhVLmv5QyrGu4jgDzqYawoJrwd7tOPgHlSMjJTh6bfGxtLIfeehMC6wZzb8e50QSTJ85R4m6NzIK
VBpaV9enTNNvPa8cUQV2c42iO/mKWzAPyasn91DpjXctRdMiQ9FkpBexRWQkCoqEVPbAnDq6+6jl
y1cokq+NCTIXwswBqZJOqKkav2szD1bkHSsBEi0qVS6ewHZtEKVzlYAIlSbdBzdxQmctvkLaS6OR
TyswqvlFeVwiEjQoa/MdaNcLitltvQ1aHeF5lHUwm2YEZMIICry7oHY6jOZAg4My0ZwdNTNwKIGm
o4jazTWWWHNzriE1slo696BjXtsZLZqCAnTMLf0HQrEHi2Ec/VHUGF1PvZ1rI/qOrf0zo/YGQdMg
fEZAe0wIWP0xgZ5hupePR6YiQziJxrijEU5HQLXf+nTuT3iIEMJ60j2h2AtTojUvPASzPIAFRCW3
HO8+c+aSrHnnvkYptlRoVa01Ly+qQY1yl+A0fR4hyQT0e65MvGxPlFKPmWiQnba9e5k65rRr5pXC
sWZ4P61NF6SDaMlzHN58vbmaMCsGaW48MTbBUT9a1l5hHt9Ntuk9p6B4AwQOVejDG9sZQ2w/rjX+
THuVBulT6TkTzCYUJi/wXg+to3+Qj0P9RyIxjmSMpGltvJqpXlyYY2V9R6/XhlrSmqES5dPseuaH
UsR47BMUOj3CbvB+YlZoiFenvPdQMCQBklw97JUXv43aIJGNj2NLg2KZ7htdX+ug8GK4OjQgpr3d
WUtG8V/q3HFmG2mg6d/DjbZxrZt27fDjxe7AmAdtMTuhjBxNtieCCxEJZ8nMVSeGk8qPc4XPTt2M
DCkwCMO/BF8rMz1wjLWootEjbCEatFRdb2yRC/6D35IwS43EuLfymsPDy9KTrzR5Wmwerro5fYul
GpqDxJMWofKzAtfFeGkX82nFActW159aHkm7Qu/J4TS2XqCqICL7A1Jk3UEzaIOUijPdPhhgaeEk
bqGAZFSPEwFWw9Edm7fEW08zC35XgNQiBVlcEZxGrVPYTcTI7oQsrd//lR2obNp/jY+8qKLUR3gz
I4e0mnObjHd+jvmuxLE8EBIWgey+ayxVhTRm3IsKGMYvyYLuWoqbybCeM93qLvtYqHBqHZJbCkBi
qQbqJ6tL/QgQU4StPXQXVZ9odC7IytWk/f2v9EHcvtkurZc3mZDVZPSLuXcl2hqM4++xPeoPkwfe
15kXSKKfoYR2544PnH1GgMmJxDnIFae2oRml6SAeY2FdETwn6LNkmRG1mpRH36musLnjyiPnEkZK
BhApchO9xA6vpfLU8HzUfbBdMlugm+lE+dqeZZahFOv6DQYIMzkdIOpXfBXtjQtU+5jzwGsD03Xn
oyfz9uxiKdghts2ZZ2WgAtDRR2RYL+/UWWytRIGMyHXv5jMYce3T4ZvInI+k3cIR/VR0p4Y29N06
E0pvZy6+h78CEg0jtdbrdvZqhbrrz4BEvzcV1GPMlz9TEh1JdqMysgp4yEokaKYM+KtaLK51NJfj
z7zELB4fl8T+QoVg/4xMTJqlP7IPFhAc5CZOvvc0eQ4nfFoZD8w31Y6M6BtP7+Kv5VyJXV7GHpHm
W5AiukIpLieDoub8mabY9CNJ6Zbfz/vPSMWWEe1wstAnriTlaio//C1dEbKljsh+zSnvpppZnwv2
4KlVFpK5xsPhyXTORx+k0eNbiKZgCJbrrw6YKPN6ymztkVhmHS1gM6zPg8TwwDb+F3mMOHvaZqep
qT9MTZWdVwXNPeSB5Qc9ZisqJiSBAZ5jgjDafquEOGVefwlqlEPeH3Gm1MGvaY2JKMad5Znzgz2o
nuYTrGkHKoUGL80Q/lNhdMl3OyVnLaySOIGbDO35fpGQQ0Gt/Bnd6HZcvGeDRzQl6K/5jYwI7uCO
b74QB8EVM83QVsN0SLK4uWNuajyj7qzmkFQcBHWtrd92Tc2gEaKBd/8z4ZGzrL4tVjE+/0x5ZKQ2
BNgevCuAmv2zVEK71sppORigw3wur51519noWf9l/mPfeeODYZgbjd8Y2KV1xbEKkdSDFup1aRr+
PQbSbP0kv6bDT7bv32IgW1WSeN63CdI32d1idUKE6CzKiEzaUI8airtTbnFUVkW6fHxGRMZ6R6G2
Or0XfuZEpj6TSLLssuZ5gO2+nwRP3aS2eJixpEIuO1mkJR3aZzF5WkBr9LJlhHsxTmhfkSbIs9Ir
ckCkq2vneq2nL31eIfx05qwMUwHm3Wmtz2xeRJ6yUdc2+rZjmepk9I2rOqAehlagYHQEop36K28L
naR7S2h2PalHjfru3NbNtB96qn/amS5dGpHek7dEGvgWPzkzy9glqiuvht7/JkZdjzic4qOT2n34
mUXpj2wN+LlplDVYUVLdu61miOLTYo8nB/cRdiocG1bPrWOgYtzRb25PkJSHq8+ISnBN75AE9WjE
nbzPveUrTiJYsJbkZuDltBX1GGNl0y5PIjPjvduSgvsZYSmIJYUbjSJpbP/MsaxlBTbIZ0idmrMe
OjrOmd6uqWW1FVNdYcEI7NP1uLSzg7RB74ZbD48aoES/AOKLB6v4GW+5pDxsclAhkn7WKM/CbfA9
M76hx/p7zqUuPaQW9Xpty5Vf1+K7zpyXm6mv6AOP8snvjBcz4bC2RRVllrluLJivftXibEoYeExT
StLBFodZuaLeG7q0jhO4fayN96unuCpYtr3zB23dNK03JnnMATqJZ2gy+a2TDMdYGEcKq/4wrtb4
9mdypqnp2l5bqZA33uDhz/jM0s+bu2lo7obaAGOn1R6Pdn27CKaFuPFMolLxY6cXDcrGszWK7xYQ
vSvChVvc5TPIbcZgNHp866WH8Yzlaj6PCjlHW/xOHvuvI+d/GVu7zpZ+9j+LuWjt1e3X7/Wvjpyf
X/P73FrXQNVZqMrRAv5M6/tlbo3QCwsMtmALPprt/mXMtvTfNCzbNm5fX7f+Uc3l/AaviTm3g40H
U7fm/yeOHOufUVuMvrFMkyXk8e1YKRsk6hemGBEiiuc+3BSEGU3uo2z2vWV4QeZkVe0p10qX9oJk
6p7mBzTuXPzOJmSKKUpKRG0uIX/1YqnktCVBS/OqEoapOUsgetQzOf0m/GzdgYY2Q88DNa+dZWc7
mUa0siu/GrNlwCH41hfNxmfB9CYZymFOz9zcyfKVweS5IkgRou/EiICxPJkuZM+dNKciWxhzxaP2
ynaI+13NKaaWh7xB2GJGnpVM7h060yH1b7KsRy7kg0cISjDY5Q5yi1kBl2pXseDkxeC4S+wa2s9/
xR7/J7EHIsR/62MLfxRfp6/tj193zc+v+X3XuIAJWIyY+IEGwCVw/qJC8ltAQh2bx9AfO+MPCaSP
ogPhIwQAVp5m6ig0/rCxwUCwsJxplPlghg3N/E82je5v5v5fAHX45IgoIzlQ06Eu+H+P4MrHFJGB
3xwXZ0lfUNttjVlFrgEzcKwds9uW/V41y21RG+u0I7V8B4jB31KFFC3TrKJMM1f9JSaZCQww42ti
DLTpx9w7W75wmuNiwJZVJP1t5Qlya4fizRKtB86AdM0qga+1mFoSYY1ls/EmZkcaq/YD8oTqPOPj
YNBpI2L2eFQdXWAnhBcTxH7i6SvDoY7xlYK/RuNMgwu5eXs5N4wkndJkAjXb+WHixRmB2Trqwl2z
+KIWbX9f+Yl1wgj3lruNeMmKUjwmTUXDuJkraGRGApVKYeelz3Gzzh0l19zdjR5VrZD8kDS26NwZ
d5axyL3vAxRZbFNAN6r6g5bID4Wnago0MNfbaLHHBItyz2h6tW9Wvns6GneOyUgvcxnQ1I3JHdi4
y3TvEW/0FdHjVZDO1QOHCAmhE756oijg9uOk5l/luV7Ks+Wplxiu+G7V+xnncPLmO0x2cD0Em1WL
lJ+3xt5seXX9wGV0fZUFzWllUqpKTw1gb8HaZggFWIKPsxkzV0czSI749hKawLH5q2EMmweX2cmN
KYWAoyexzHZ+8VQvg/UECKY6mBU3JWbT5h6uz4xitAcZpJUf3apuYaGuxCoLZDVL87W29PZRIQ9l
jgSciMqxAC5jqNtiso/04+kC2n1zQyR0+2JJ79HpsvpQz5AbdPBiZyeWbrS6vn70G8eLkJ1+oc0s
GgxU05fEijm1y7pzd6CggDT4MRdNjU7Ozm00864HKHBdZuDwwslIyeqoGR1ERVo9mGBCI7NFORka
tXnfFT1qPC+G/WCmkILYOUGejdlWw4y7sZwb/0AmKyYKGrA6gPWFSG/dJqsMAkFNg2QeLpOEQnw/
tcL+AtAou2TEp71xORzDDrQE7cGcO6TNe1nvdQ+2HubLRaN9jNn+osYFxCwj7xcI2Ag0Dh58yPhj
8d3pCro80d8J/YioYHiO7LggHKjM9Yf/at3/L1p3lzbFvy+PqurHtz77NvS/nvU/v+yPs17nQAep
5LjMDE0DDd+fFZJr/uZynmsaHF9L//kY+P2w3wjAiPcMZMB/GJP/OOwt7TcOZZ4QyPs+dfL/UdKx
tSkL/+Gw91zcIJBrgK64tgYV9R9LJNtYsFUzoD7WVaKHRprhIVkrhmZ9/7I48t3TODNUzZEF/JXW
bU4IASoZefJ0wiK03nv0RvIaRNHLKyL0zqNndXTHHCyYLfcHTWA0ykFWckDMnNiQ3uknaSHOINqu
XuMzKBCYjB2yhUHS3ilqnhCBeRXk5MVEeuPOKCL4nhhERmRFFd9Ta7gqye5liz8dbFIxGlUbO8fO
3x2iPMKi5I/LTSWH/r29UGP7onup2q32aAb5aouojN0nMWn3uam/00zN+Fr1UtTQnpMeqEbtghd0
jDs9RWxvVPw8jpr7SGubF0fPt0YJSJPPnOKKNiSNf87RUbgXbetdcN73kAt5a0ZIiklfmsFKHo8h
BfdoBJHBZwaA1vCXFiNvgQXygx+Bt0HzLsqs60IAhGh9CbMiPwokfhobMAxTA5kemRh7hvFF6DT0
F0dp3U3ewM2dr8wtEA2ZjxRyNTbT6MJboMiojexeX++SurjzlwIyZ8e3BGRoX9oWzxioz0Y0NKQQ
mMqRobYmX4hKwF+5wcxxHn0sVQO9jQ7jzo4X7HJyQVLtF8m3uBA674P/6Gv0Dj7P/A4xIqNcKJ1W
73GgMhrYtbnfPcZeLGHv4PxVolj3auWpPXksDpOWA5dc98LTxePnIsmILQsXi2gx5bIOaM3flSMJ
0CTbPQIFowNPtMOu1Oy7MeNFJbm0LnDFUtjnA0o2rogn1+8NJhTbKur5s/hGrrNORwZddyj0tuKD
RDdomjDcAiwWakdlcc16/ph9idMOq0kAh/8d3hOf/cr/5TFt4lEXVTj1XoeZg3gtaJIzVgEMwIZL
2gDZif6u7dqXz8+7TDySC7CA7vqJnzdJWTLuJoqqGy4Gg+MVJ01PPtjkrGrKfsbWrE7PZanU215A
WL58IVPZDBwvfzd1Xgg7D+Ogktn1wNuFM+FxWfnkp4Z94rqkBDAMXon/YXf4bvfiSv5Cx+UT9gYW
k8du/HwzKrVJRwV/VMnyvYScFMWw+k505+zIokO/KyTxDwvG6fuyy9XOwL4STOjCdibS2j2SShrJ
stbCsrV4SzVo/QhFu0uvEzO0fOLLzYZIzqZfjUi6bEps0edsyklkGshUIKQ1A0dJECCPeS2k8adt
9SBIziUpIo19AgcouxtT+/pze5n5uh41nUzJ2cJVMuDjCOoB57tW8nFbqS9PCRz9w4xfLxr1bRsi
mgIIy2crSn58EVdnZ6QgTHSWQKVQo5pQ7Hafq3x1SSqpVesfsMjKCKClv8fuUTCoooT5XADbCmeL
32XWSmWzcIwhJ+4RufgrYls+un6YEJG1LCMkFv02X4+/qswWx89oUoI4sEQiyzrGvsnphQAUkyIf
gS4/8HqbGGfYPZpgN5cmkepGpROO0A7VGRXwfG0zwvGm/F1QVVDSUvwiY9qe9eyIYdXEMbHZpzVW
kPMCDXTvOiyyqjSrsyCMiLEwxxdTFqAbHA7QPumoWAc/RSGAV5u/TCdgHXCZsylczBBQbYcCuiNq
jGn3RjAl/yIrNTBUthmJIuFQTHQOt4mPTrhkLsSDcZeavndY9Wo5INBBOGKNNNhxGuzikZcwDYjC
2SL1kasp/3IL8+fZZPizEX1uWlizI755qm0aZbd2y5JobevOWDa2V4xkwsaLzmMHKeTSzApnRMbn
V9PFShuN64BjzdeDS+KZZfPWLOyAz/faQZaEKmTTmpJJsrcqbDnWjPRQeDZH4GYmdgsR3xpYV0On
boqDFzcfjcsvl0MeselJqck4TyxRZHu9bb95mrCjSmCOqRv3qSQ2MZIivRXTcO1iSaJr7yWnJZsh
6IiiK2gGInqNDDnB4KlmAUpmLdY3aRc0yshst5zIZ5ggghWx97uR13OIidmHh6UZjzZqubDzKPSv
UJgPp2zS+AhNDWQuSR4oCaJcwxGSkg6Dqtly4KVhtAQ70XYzbqtF9lqEW6TtIqzhSt85TSNOKh6+
ir6uv0N2+2ZlWk1PzZzlh9eYYsXoxoin23H8T8e+aus9sM0ZTXcrEMuqvGXP5zTpwoRHUUhmQXzl
k0Ys9ky5pu6a0ZDHZAzoXXlEqdaLlyUhdSMF1Fac49Q3mSa0he7sUAQ02bU9OsYSJfB8BPNJyofU
dR5/KcX+hWdha+38eomlrrEczNGO42oA+j8NDb+0flAuGKsFP+7oZguO2zX9yCQPFxPt29DWJsuK
XWdlrPR//33/mZz3+X0J+oOFSpCyqf1TPQWi3Vj8Xg1Hwlu2w449aGbyezUJJE5Kfvz774bJ5O8/
pctgB1+Gj3nxn74bshmGGWs1HIuFBbJVAkQOiSgBMvHz5/pvj/R/6ZHi7NF5V//nJulDPfTp/9t9
bbEe/KPx9fcv/eMm4P3G9Elzt6Bw3aaT8+dFwDN/M23c0vhqaP18/s4fTR/7N0OzuS4apgnD+rOJ
+kfTZ+u8enhlEdPqtrFZhv4Dh4/t/5PBBzuuTRqJRSYCr0P/27odMkNWjCnr4wytayIIiS4kvtTM
B53XoG2vDIaBFbqOOx/sKm2HrMquJ1KQIL8SABW25qA/5nFmPjtE4N7WUMMeRnz5b76lg4xczQm0
wrTaRzohUGC5MtmXGVC00JVVPe8mTLdl2Is5R5/Bncg8e4VIr6Ves284rs3TsDZFE4Gd2yLilmXS
d3Jw0jlcx7z66EpaR1RZi7WXorNuUnBvtzKlM0SmPSpQrREm2PplE+06NuodYUL7vkAAiWulXpwr
Q7Sx2vVGbF4MwK5P0+qZF/6caVU0M0R81UpeVIgkvv/Bd4Fv01pUSUQXVR1VltqIY65TLJFP2+di
jiun3TGkRMCdCboZGflHLige+iAZH/jRpqa8dSobY41OB+r76tgNjWh96p4VED/+Xl7Zs6Xs7hn6
hLz3JdhNDBzpzTTE1aPqCCrtu3ZcaG3NCSGdg4FcCWAtp02BnyneaTqoHpjxyrtDKAWq0lG8kZQn
SAE1M6MksvLZvQPOrd70xPNu44J0eRp8raaHse9ajCiLqYZyUyIoXN2LWZXqRuqNf2t36H7POZSO
I9YltQef458LJ2sOa5pO55Rm2X5ORyhRmV3VDzoKqTthsVpyCePNXzz7WOoJsqi41R9jUs4vsoVP
h+csaG3yXm5k24ziYbVKRvFurp+sDqtjU8gBEj9ESjJ0RdnzM+vmHlJj8z6tZfMKFMh4VtpimTt/
bWwHWZjdfddFSWsIK8xm5F78uxm0PHpCy38w2iy5m80VZac/t4IL72i+GfHcdbT1hW1gvxLTV2+V
HtWijv1BmW6y55FOX2lGJ3aMXcpcFJ6LAccgHsTZgPE37YBDl5GpzV6VYiDy8/4C2LZNKPGkhnsX
3pk8Myr0b5UndDPQW8f5Ap7Buko7oREBbhaW0AIvzynrdo7eruYhoRvkx9Az80lRB/JGtMeFO6P3
2ow090TvT80uVY4Z8/kIOoKWbw7NJsPzvD3CClgOiOBgO556Rw0waZpmyZ6Rcvr9yeafluLc0F7g
W4gH1AFIT2R85ZbleJmNffecNuU1JVVyLoYy87/ltsiZXxomFZA4JaVGmrqLWu6LbWrZHsEFsrm1
X6OYDPs9wxL6sKZWXDD9mJ6ynkaX8NP6qsvTJupUf58POqPyQmFTcnPKCjDX6fTkUNE4R7a3eKwS
Mz7UbYurfrBNCm18kiTP5kYD5X8mDaL/lBZUvIYjJnNk9eNgDCEO2/lSoNq+AJCD4Nyv7uuVdN68
iy9yfAA7H3DJacpy9C8zPQ+rT3GU1PNhEpb4bq+cNDBfdg2Y7NnT88OSGXqwqN697pb5AUZLEsLu
OHh9bj9RHS7wVoYhWJehvmG2fo+3BOF2u/Kxkd1D/iGUt7GIGRkpBzdJRaEFT/ZSgwjwI1/ca20l
zLFp5XScp6ZATD56N/lYd5Ry5IpbRTfekrZi7hsC2YMpS5eD5azXWeMtxJUQ1ZumUK0WXWJTE3wV
xmEi0tu2VvR219c6doltL9ybVbXI/yU3cYOmvTTrFj83weq5I7SrtiUkz+kKGgld/e5z2kLZ0b0o
i5d4XyOSpcGPpa/Wjea4kqO3K8ZRnAj1JnC1WMCGuclbnRm4e/Q0I0BqqUKDQGBotXVLfkoD0LZM
+i85iBsWxiQOSTt/DK1THBAALFHfTvrjqBvxmyltgMZznFokhJJhjm/E0C4GSL/yaJbk5lUNcwIU
FNB9VVIzch6kdfJiYALkBbp3A4LlA4GWNVI4kAe9bZWsCmd1r0HiVdzN5Zrlkddk/b3fNfGT39hs
WWBXEc/e9BpJCEieehvFr3MmXxR5F3t9AKwVZ4a3L7veP9TrqF6RbmnPeE9IyRzRodZTtRJeZNSX
C6qiY2mW3h2+reqqc2Zx03nJk5s0W9qv3wx7cn6d69aIdboQBAnoJ3vOk7MvS8+no7u5a/psIO/W
wDwS0O5Z/z97Z7Jct3Jt21+58fpwAEiUL+J2dl2Qm6UoSh0ERYmoaySQwNe/AZ5jB7VFk+HXthsO
+fiIIMpcudacY66g1I1UrbOBD7T/SQTkc095BNMPnW9MgB0qQBe8z0FraBGROypR6Ejtoav09itP
XFGvYjlUR100t0R6lzdqIpRRJGmx8jqutMx4DKxhoyuzXSqw7zvTbAKiPCxt3zAL+CVaK/8l84b9
UiSI/UB2Odisg854KOiJimVCx3rl2LHxhQDk/pbtufdTIRVf47DxLurA/K758oURQ/jomPRgtLHQ
l61lfyksW5tj7NMlpGSkfgbfuWmsgy9hY4FBSr4Hjnz2zNreTqXVLSYiq0nFGB/HfvTJZy5NyFnN
U51nmI0Eyr9IpevGMKtfYYDdN4VIsGJulux6Uxbl0oTvtZ6cwLjOWuAPkGPTm8Jw4M11BQCtRq6Z
ouBKMsM+7pZD1AyAqYx8OoVjF6yhfPyUSXQPoJBSivoingRqMdFnkKMS4tDRNNQLSNPdIbVnsamo
SaiwGrqmrHK4qoL4yUzTe810ypUYav17ZDLgwsjo/mqM5lb2xkuQExzQxDXUK/cbnmfapfhCUYHr
7sGHcnUBBwsFpai/lSFh55MvDzRVsBtHVbUGNpKuvLAXu0SNZJ701d4eEQEnjvElHsb0IuOZx1jq
wGTF7rI1ky5aVnqybfqsOpSdurMA+myMKWKI3NtLGSXTz476c9kJWd6h8mZM1E5c6yAX44otd78G
joJNoiBIRskyZ8/oPQMZeDSYA33Ta1tcQRnPlrln39RGx3NlP+cmIlWiB9p1BXH1iFK9PMra/OXm
w5K64CdOpTpaSX6lpVG0w86rgMK2VmWh+4nojxKyuKVicW8NbQwZxgzJBo+6ukLMGlw3QXnA3bsq
s2YbR4D2xhZ3rFvxiBpeuBojZa4aIzFOokq+KJRqt3CdiHZGRycXBCGXtzKSpH+xO3d7h7MDhWKx
pF9odeusiDR56JJ4OxebtVFcYdgJsQL7R7MqX+w43NVwYRaRpl8FQ0vqKCo00kzpDyKyrPLvTcYw
b2rV/YAYqDK6K2Ahl1Rr8ZIfPPLeo7GEu5tSA0oEsAmvue0xY13ZIraJ6nAt+6JIPO/CyetiGeG7
IqWc1o2W5tO12RTp8XU389+N3ycbP5OdGsOSf7/xu43Kn7/+Z99mT8XPt/Ofv//iP7d9xj/mYAAD
qQ2sht+gta5BrAH+SJwAeFpmLu2b8Y+Jh8ODYDKnHcx7xb+3fWhnDOIkqRNRANj/yZbvry3dby0S
D1kC8h1+B34v4c5bwjctkppEb7xHfkl4acu8ZYzKO58uZrwOPT+Ht2Y/DnnfX2ZahQhZMiEJbW2v
D+7JLGWWLuF+pauKReEGHHVxnUn9gY9fyJqc1cmmtIhinSRRVo3Bu2+NmrsBnsPUvnVPpGbj/1PG
NRbn5skX+SVmsUuhDeTwVcGqazCUyyHHzkCIF3VU/CJ1GZ9yruOydqtiwXe8pouJIE7ZwEzwTxxL
X792DHZjfjM8lWpQCzslKcQCUNl08UsL+HKVi3Bcu6V3cgWVXuximguLFz8tsAH0fARshMKx3Fhm
einH6drCu6aH/FskzEDvjJ8oAPmq1NOz3aUHANPPQIYe67FlLAMOoMkj8RXo2C5uMHYOOlgzgrMm
DDDeyejEY9pnT64+GRs9HG71Jr2crwDMbG9lpdlLUiEqbkPcoyJjcREQmbBRA8Loh/4+FMOth9Bx
ies9RAHnPw8BHdh5lQ7D8ZhKs9xPGbFY2tByYQiltuz4YEaS8VSq7p1ovB0qCI2CjrnKnsi4eWKD
cXIjVBALx2qpf9PDgIO/7MZrK+NejaLb1D7yVs1KDxPANWDzESYck/6mWXKhzIjqILCbDhezjhwz
heot2dCTSo+GOtTmaxnlT9IY0T3MaqduACo/HwtSwIi1e4JFo1935rAFpXfkwwxDsNePlVtqDLei
F4EIam0b8WWaqiM7M3vnlb7D9J0zLEE8TUEXUFw62Sr2BXj+lgPBx0pWeK+ni8ZODuU4PTQWq11k
q3umRis1FjQ1IoLqgzJ+AorpExuknr1yOvYmDW4SauJTWruPsdJ/0Be98oeY7ulgzBSm3WTLZler
/p795Y64to4HVezCnHuk6R5RBR2ARimno1OOeJ0G7qdPq+XASMZfU211tNeZ6lSt/sCs9dkXKK1z
hcaxC7OD4fb30OPvLZW95HoyLnXW1BX263sRGNEijZGKZGbpU7kACTOMmKHpfN2NwoGxZT2WdYFl
0LJPFblIm27+e5wnqhGXR1E4j7HbjDtH8TgicDghyq6+JwHbXjeJxlWjBf2NcHjsMhUiLa8t9gsI
FHa1O/aHurT7fZtj9VC9pl2l0Zit66nKrwqtGjc6PGpSy2v2jVomnjuj/T72jXNheGlFu1qVcW2t
GkqTZOUzk6HfMw1PgcuGFHyXmTlbOFrFA/axB4gPc5fcYnhBYgTN0yg4WUX6vWHyAkUkW6vIGTHO
x6uqG5t1bSnkG2ygHSynqgkP3tyGZ+x1onN0XcwNejZzD+Xcsm+lbcMasJ9UMTbPRQHesNCSaA2R
loimkQn37B/IZysiLuzg2ujwzIQMjJjems/gXYDC13mFeUtfgrU2gCCAa+C3IKF24jGsA4o0xZD9
ytJduVUmD92Yuo/zIFya9bAP+uaFULej5aSfRF3+0XBGXYlQAf49nm8kAfP//+YrHlO0SzgWJfAD
Ojzs/DuEzOoE0PRyCgxn8WaJe6et/kfDec66ZUFDTqnT5XbOGs7Y+2ThQD3ehXPvDkLVASVNtHAE
H/SPj/RHA5+mvUBfz8F00EbnjfQBR4lIAkZHZpc++XM2/fw5TowBaja5HOWeP+mbj495Rv+zIA2T
rswCDksQOoJ7di1DUfjM/INiN3Z2hMm9vy+xqy41gVJas7PlfL5ZNh2blq/bx4cW56q712Mj7NBd
17AN+rC/38cqDYcJkE+xa3P8YUmZeyS+g0zic3FMyiTdEQL5PDDf2aRD3x9IF+O99WGnNORozNSz
sJiOzFtYdYW98/0ci4qE0+cNx8Hh8+05JoMzi2e1TIgeaza53d+qPHzQ7YgtnbJOksbXUpUlQRE2
IKGQzjOeDj4PH5/pO4+QoBFu2gaCPGCGZ4+QiRsxJ8yk2EVmu7FK/Vr3p2v2XfUnV/Q1pOj3+gat
pCHm0gqTEvDI36+oPyBA4//kWcVyum+Vuh6N2FoT8If0wfETJmzpZYfB4Cbrx2uGoPlNFLKGWlP4
Uvd8l+dSJaGVgh9GHZmp0LYe5L3mOyfR9NvI43OPji9fhmHkbGtlqscQPc0Wbl+1VvEYH6XetLdF
qh5Uw7Ivzdg6dLEHu5vW8JGW6EsQw2koYKkvZlvTVmkJNJLpwQvlZupmbUkldtFo76IIhgZZmwEU
GHVMXVodppyuwV3PmgV+tu+R7min49I1qLE+vmHvfGGYTNChNnQPxdIfQybcArUFPocIO+O1nFB8
2ey5ZacNYvfxsaiwfx9o8QYyCSHP16NnYJ+HTzcmxCxcE8XOTvtbq40PEMU++WC+vklnzwUjM9Ni
2oLU3PTm3+HtFzOq8UfperErcZNs2hjfnxVMz/OXns38CPggOKSmRZyXeRoCP1q7RXbQVPAVgOMP
z+kL8CV0g7wsEbs+YRGPiE6CU5JfGug6JmcQaxiN6S4jfXmR2IJMKn1qL7LYwTtZffE6/jEjdqj/
Y8yGDxfNAlV3t6x9Bi2EG+IA8wl9kqrqFroZv9gFj2Adp5e4pWgqhOPScxIKVAzfyjZQGBT023q9
uy0LfDEYP/7aAT6r//s+/m1G2Z3fFO4F8nnUMjrMVvP3C1aY1RwIlBc7I2OjQJJxvIw7UPG4dDnn
iCuAsS6hFeCdctthAt82zB6M/KpLeJaDlBwkp0ABGeDO6RyjXMlIfxySSqwYoU6LtHdOgQTXib32
FPlmsrIbvkQVA4mVm4wPujk8Yz9GGxvfKUF16NeccIPkJI30h5FCbFERJ7wV2bD1q+E2BG24SBqe
T6uaMV5ODy1Ms5JVHhDxhX30AZh7/1e237+9SO+8JKwZ838MQdDIrPN7+1ANIYyMbugLpE0FWUls
P9yBX8cimjiowk/uiGGgOD+/JTQ9iTOxQfN5f7yTtSVGwUSu2DUm6bQI5MqVFySHgJXKN7g/uLdo
X0LPXPQzNjxJqADD7NJJKQCRSDv41fxqSdRYvfZJBSMXAOBAMXo/2tS40Og+Z37eLiMMaxjR8TOJ
qn1G23WrsvGYu/NizGMWivQJoBZVKuqMZNIva1msEoB1S8rVdd8l3qbjlr5uLydLkXBr8y/64L4d
2vbLBLDHBlVCt8gwgu6Vp65fN0EEDZSIrdISftdwH3dsJD0YZsupZqtnT8N9g4N2wRAH/Ux/jyTs
Gt8R0GuqNcOV4JiAHc1/0HL+SdDPD2Ql+41BE249v0atsmEyDPdOOG8gCG/lfaq0ZVZTLZE9dKlq
IJ9uxb+NZPexxgq9LPCPXPi2em7mwBAGIcskiy9jwZ6FISFLRmY9JlF/OyBKWAqc8T1uDq1PDoym
6kUT8gJ3XXZgU7xl7IUSJ+x5MHk7nKG7zAz7e9QOxSE17FPf9isBiotZ5LBlHBfj02xKoPj2Keus
R8ZWn63HzjuvN7WObc+6f54o/WydzEj3rE3LznetSyJX29+2OutezzYrQHm8muuv16122fnGpvOp
9F7f+SLqNuPQDos64a/VOfSurkjWfuoj6mqES+52WC9R1BVM2OS4wzWusUFLaW6G0LzqAh1hDXTo
EglWtJpC1kWwXv5Fwbd8Obmkiml8Y1A+P/SCcktvYNw4ekyobQh4IfOorEM2hqyHEU3yZRJSZruJ
vO/IHF80ZnfbkLaMny277KW8tWwZb0t4xuu4ScWqHqZjHg1MrHOk/IB2ZqvPs4NKfdMwlnLZHezS
2Dn1LCJsMuW9cNT1XM13ICP+Wl//22H7rMMGRpQq+N932K7S7Ckqfw8GNf/6S39313zrH5YwUC6b
Ah+LYI36l6rC0AXQcOQ/tjv330Ch/qu/Jmac+Bu1xT8lFYIQKQaeVMLW617qP2KJ23NS1dtvNOY1
NAHAKQ1+A0O8RpO+XRIaxIi0bIz6YNGZhnaYbboIAoHIO+/GJpCw3NsYM9lGttFkr9PGkdqXaE4Q
yFAflwwMtKaC0I3YNA62jHJEcy/HOjsSvRwn13ATm++0xsgngFNzwIWbHeF3mit/zjGo9TjOD+ac
buDMOQdAuIuLpJrDD4o5B6H/KxJhNLZsO/plSIBftcn7gfCE/jVIwdMjIHHdnK7QD1A/rkfkKSvo
loz+X5MYBIVQsfTDyoufoPBEj7LJUH+VTUmmbtXK1LnobD3qGNFCSbeWUk/jSC1ykIdiOAH0ozTf
eIRzV6eSwDUmJaptsGsUI2LmXYeXvlHrvKx1LT8UNgUjkcTwWU0b3oybBydga4EcSJ7ieoLYGnPJ
GDzgIzcwNkDDsgTTbOjPw5CRzUDoO2sP6UpFazNJLpISV1z+l0XOefXLMbjDO6f+MtJF3lRbEKST
yprQcfR0AmCJMzR1U2bzspySn1Mwjq2dLrs8HO1VzxiSiYxJBuHWTFXQnNy8m5ulRXOtJx7RjL4m
FkMPiS0BF7WPoPJsQ2roO6LDIb6IFtctCtbhxsD9snH8anxyqyRdD5mcKTAjQ/IZ9dTP0CfmnmJb
0nglbLwDQ/9Kh6pfQVF9JvceeFJXRukmn1FSwonCK9skuxOhrVqRSwK8rkMDmTDVIErWD26aGUoV
FBr23DRg/ItHvrrKEucLGbPhjQjr9nqIevcmq9L+W5R7agXchoyHKlI3PA8liPAyfshAy1zToRq/
0uvRzCWQWNI3XDNYDUY8c+DT4CGqlCDNydGuKKcha7UILzaI9MUFaYMkXiYzf8uAWj0+VLUHrGxm
c5EfVNwxdWe4nQdRqJZ2UgtF7dK4akmLb9oX1HpzfGObryFudfuBdXM7ZGn4gHdeHP3JBQ5mVPZw
b/lGi6WsagKQUGmTvRiD5WTgKyZE3mFZFOvULKfFSO/9GrY6mv7BvocdsmoTaaHWF8q9gFQRwhuM
YaEAlZf9lQxD80iiIi0Yy5eLLmHQh7a8bW6izCke0GQWW8Ar1Q+sRl+NmXjWkQ934E4TtlKRpzG2
lXc5jZm6CRBPHQpLNchhxfQoxZTnGx+O5nNSkj+kTYWbLGo4QochU8hak+pX79fBzrB1EMwKwGnK
qJY2vicfdSfJvo7Mur/SaIxtZLle+rXWCh8dP28YJVizJZnDXOMl6qBkOMehTBymdPDgEnpuV8Rz
24dBtf5AZZjid+XvaleAnKgs7RlUQVZffF3MQQRKq1SzLEMk9D0QPBqunsoWhBoh09ZgUpWDrAiP
HdC/z4UmYWHRMtT0ZQWl7VASc74Sow1P2dUE87DmSzw1d0mluT+VXUJb0f1eTxf2QLjf0qym5N5t
EuuY62NwoXcWKEdkHVB/wz0CVPdyRlzwasyMvZm2Zzd6+exIonfA65TXAnrqj/qVy2dooMiIPqiO
gCmsL2FE29MBeWoRM1eDLpz88NIyDfmtA0VPWRIug5QB/pQC3lkmqjkgOoMGhVP+VzbAUIJ1ewEj
aGBiOKhV1EvxCDIl3gnNNb0FAawjqExMAxYBEy0FIU1YstIZUBq10jZNaWjw73WvvEmTFiJN1Rn0
p6UyKArjglIV8D9muXxI1M6MOnVbDlaLPCkcxB3DeO9HOuTIQ2QscdN5Gc1tNALjLXFE3kXZF/aT
tKkkMWLQ8x87AMbsS4W6Do0CYYr0IqTag6VfYqkz7kcQwCc39OWIaVkMK0OALlq0BCDRmOqZ8YwG
41DDLE9t3OJ4JJdt2cFtpHQubo3BGfehFrRLfmiITSNo93Za+duOni2J93OqoFd5z+hz7ZdSs36S
ymNe0AFvO3rPyBwyP1nj2SSkMNfSy0FF3qUvUpRTOoAqPDzP0Txkr3VYgpZSX0q9uVP1RDqW0RCg
EaAvjBEPbWJMs1s9nnzGzk3JJtSMBIr3oaV7GZ2ylHQFS8bBCref8TWubWubhDZUiNp9TlDP36KG
H5ZRnZX3IQk2VL1NdRiSFHZYE9jZpV3SWbbbor8sCz3caYMaY2ymTrfFrVve8OTmmD394RpTYPOz
Vii8ZuhlRtljeQ+hE1gHfsNxZQ4V6hG7QnKepXZ+nQeEwWYzDdSYuaA6ROrV2OrxBcoOd+EURbnt
pJIo4FT3zWxwKmYe3ege6GjXGj+SukqX0yuLdMhRgTgzpdTyaoY3BKGtVB4hpReqfTFo2q6Zz8i7
RHdoj1tDsy5DL91YXolSmqHAXYxU6uToLrQYnxy4sY1BwIX4ptbJK3XVMnNvqTWRth/ksZn5rHYx
/Gh0K/teK5iy4eClP/MZ7zrOoFc+e98jL/vVpHE7G3dcooFSjCQ2fwrwnS5Geo47ZBf6Xietb9XH
hrlhImnAqdGSZz8hL7rLIg1NT0GWRxtkAMWIhjbbJN5UXVLvJQUJlqbM34G6bjeuovIi6A0Wlhkh
aHvl4maqqlfdDMtlLtXRYwOgKxiBPnf2QKSjld3HMjSWcoyc3dCLGh3j5WShXy1mGK9eoW+EG/tc
69WNlJhAChzPcOomZGq6thiF9kibcVxEkYMgLp3GhZPpzppgxxObyhtXb7fIjrbTgCpJz9MBu1tx
62kM4BD9hZuiAckHlgqqUwxLhmi3A2qLGUHMhDTXNDRLaiAhS/o7Uh3BWwkibtPiemziiLkPMVJT
qRVLxKjMZSEZp3FKzElXlatuAmFFxDaeikga24KMQj7CrrgiexpcGWKTe9jF8W5KgnJJMOuvOnBg
T48zOzmXOZLfymYhSyPWAyFvBtMgqDAf6zUNQkKuWmKoVF/cOLQPWIxBqfS2NHBgVXKv8sbfJUXI
zCeevEPejTdZbH+3AvfL6wbhv3upT/ZSBtsdWk7/fi+1AeUR//w9mOmvv/P3VsrT/8GPQG2uM0ua
peZsZ/7OoPDcOYLCsWc0x+uuhg7CPxXqsDxQIyAp5YfpJqaLf0kVTOsfbMsc6Bm6w4YFx81/IleY
mxBvm7a+w8iJdj5YEP6on/fXwkHpQGogvZmmJNSLeEYExpZJv8CSwsfoZDfFRUotjXA5Ygjy5lpd
/3Wc/4GEd13GZBj97/85a5HYOqM7zLtcH4YJRG6ctUjqOpz8HiLtdpBmv3bH3FkbsZmR/xnnn3TA
3z0UMVQgE9Bl4F35vZHYCOSpBsg+FhGaP5lJlxdwarVmZFX/f5wVl9IXjssoz5phMG83qJOB9mm0
LPL2lEJeJqZ6RX+LPY1y5f7jC3g2WXu9gDT2dYvJISyW81mM6ukXw9futuxl/UU/mjdFI50X1Tur
kApy6ZZCm4knKVI0JI4fH5xn8O2z8/fBZ3cFTzHSmbPz7BgkB6Lquq1WWg4kUhWtCwPS38dH+fPG
2SbPJapqyzHBPJ4dpSXtnQIwkNvGt5D/W2ZBpWur2u3X6L7ggH58OMJdzk7KRg+NzwghEI/Jq7H7
zRSDpCsTsCT7P8y+jCDS5pcrzBcvRH9nZPkRieffwJd/2+L+8zIyrWNggjPdYIB3PvsNIlx4nijl
nExKyFDgAxzW/XL98XmdNdK5WRyFJo/vuTqmPTFf5jfnhdLEKNI6lVsR9+NCaNoFk7crdmRMw3Qk
QR8f7b2r+PZoZzcN9VVYh3Ymt14/GAtUIYuwB33H1nsm0/rY1tL0x8eHNM/6Qq9niPjegSBKLjkz
qN/PcIxSxxsGXjsjcqwrq7TgZOszhR2F+o5sYyAm9a1L9BWmB6v9CTDQO1S22BFmUW576fdrqeiE
N4NbPSsltP3o0As3g66+m1CiZy5cciOtp08+TMY79x+5mAvMgLH8nDn0++/ttSFtqY7XKB4kyR4W
PDdCb5XdrzVNMJ5pDfYsXjmsEBVXEHSV9V2fXIUD06tOJOYJ0G6hf2WQQ/PJu2C/+6vxfZ7fcJrY
52PDxM+cdLKzbotIaW0Gkb2Km2jO6XC6dVuH7RcVCzKBBsfPUIVOxUEVsCpb0sgQhSkQJL1esBVr
2VwjSl4IAxVaUHg4N03kVaE0m5PpTNp+ws65qvt5COAyFqgxCD/IIUZl3XsBah80uw0Ysw3yfzC+
ovHWBLEduhT5L65iuWQc4pM/bh8jK/0iMQeeUgv+7CimdIODCkib1l1BRJ52dcxkbLSYDKsgY5sb
jfpXDWPMliwijWJ5fElHcdt5tMJ9gqN3nRN1V/zkYvPx0/rnC+LZNoUBbz1hU+65SFC1oS3tYb7p
bXTSUviMsafvjVjdyymg1Ja58R+/khwRkRJSCBqnfG9+f8z8RvWeP6XdtgmCvdFaawLpnv3CumhE
Qfao7zx+fIZ/frfJfORrA4zM9yl9zvQILdEvBfem2yZjVkHSs4Z9CJ107TGFWX18qD8fU0Z1pmPq
jo/gEkvf76cWSgA8Q1+yCnq9fSy12tjTGXE/uYDvHoX2KWWKoCd+fstykGc5Lg+WO6fRm0Xt+tqO
uDvv+uOTOZ9B8h3jbDzD8KgWAZ2ej4XTWJsMp4LWpBQzXaKjEaAhKAGWTvaLFQCRVoIHX3cFHFjv
a0MsSgln8bPPEiODs4XQA3xN594zEMUa1tn9q+vSmuLebbdI51yYCH62CYak21h0vTx8/JPFPlr5
EHDLX6+ScRI6IIcSdHSZT5M4AF0MPrkD5ru/k0skKeGz9P/PK47Q0jQtiES7LUJZ7PUGhrBOs3oq
uvoUELO+JJuj+vY6e8xqbbySaCaXTqzTvfdo2iI4+JUZqj+lNFunafguEzqqGFaqu7GgXVzRz9vZ
YTQcijE7EV3/WXHx/gn4yA5I87F4/+c17M0qHBiNn4/ewEWlgxQ2brWRgxV+ifiKLavaTVZBCz48
d52OFavJD2M0PXmxe982jr+XJLgsldf0axo2/k05ueW9Z02/JpI8D8IDVTBU4UgbMtFYK7psg9eh
+mRJMObb/mbD8Pp0smH51xmcfUaGLuMXLseW3J0kPASTXxw6WzGf1vRVFyNQEBK6WJLoe1K1+mVb
wZP++AUR7z4FmLKZq3qm4Z6/7t7It2S0ZbtNtGjGWmee/YOy6tq1kFFkvv6zzHr1leFR9Nw2y072
4ZLUKnhcAu9FH7YbU2eu3zgWgO7YGPCumrRRIw64hWM29xxC49dYGAafSvfOBYJh60m5cjT/K3GS
zc7obf1Cs41s9ms9QVS5c0YOFFqv8bN+a39yzf8s3RAE6gYwOmzMOrul3x8a4HRuGoB82dZ0notg
6/ZJttImrKmIjcUndeI7n22HWpGdp0X3lHjE3w9G1gIDMD4621cJd8yMRRjATixFcNPH93H+SWdP
EkeahY+WBU3gvLCvg1DCUrZ5kprwPjVE+DXJphm3OLKbsMeUQCTd0bxD4CDU/fjQ76y+jj4PI4Vg
YaLw/v0kyW1g5pXQMZLu+C3ovGvl1re6FbxkbveDLa/zyQL1Wnv+ca6MgzzDZMPtnH/T/V5r0TPw
yLINL26loO4hqXE1FvgFRT/90oP8vowZJIVjRXFjgSLp2xCoPdXKx6f+7sNkOxYrC9jLP8BUsex6
O+p5fwd0vSu9Yg5vRZhhtLik6xolLx8f7p1F02EmzG022Huzyf/9SiMHTEPgnNxkWL3bsMJDPdET
/2SP+O71pVcOh2u+vK9D6bff1aQ1QpJAqnbLHrlZMqojqaRIfKBEHj3UVvB29pDZCfoChhcgL6Eb
gPC5147ThJDl43P+c1PuOQa7Qjbl6Pvs8/d1GKWN1Yt8EdEDDIlCDM5tM11iq6NpjyhiWbU5DHu3
MxdlKvVPXivjvTeYaoiLTd2OgOXsc9GhgTFFoZOMZljRj8pFbQNsKOyuWjD/pFM5peMsS8kPwCoI
GQkPZ53ZK8irjIRI6o5SYEbjQH6SQGhudh3dxlfX98dX6Z1fExaTwzh6lub+IbCONC8e7cKpt6jn
m420pn5ttbVPkp0df3JJ3jkU4APL9Zm76R72n98fQsD4bVU3br3tiOx5QeOFQ7+Iciyejt7+/I9P
ixoUGbczt9T++KpVwKBIlbDqrW3GzQ3tXmdTjm5wTJqOLuK/Go3XfzbP3vmIcSTaIpSILk2t+dV7
U0swpw+JaOBIMVTPVQBO9I5ocHPN6jYtdEU8q1VG4yefj3cvJftrCzgKjin/7H0OQ73o/Miut6M5
I8NsVDtxkuP70832k0PhveIMzr6aVBo6oGFQwxC5zp5kLyXSNpwMHhGr0euNM44d4QORNeAHzYMi
WzpNa64cavJsWYt+0DbsHKVaT8qle48vkpcLMdnk74N2zB7MCqYGUymmuKsqA62wQH4WPZUDNtlU
eCS/hlHGlLUtDLgTBacklsQFQOHwexuzCrluYjza2myDHslUX5dWg2kyTCPj3pHIhUkswDe1SYxc
OWvhV5H5iFo6zn85Cc2ScFGxg4mOKmpIQG3itIkI2i2NcZ8VdNe2UWzk1lrTK+NAypXStog9+vZk
56B8iJeQY3DjtEZWbPjf2rDJh6ZNsTlb+KxWRdpb4SWibMQk+PnLZCNtDO89omoUBYVW7owGLwhR
JI3ZEAgRP+QoQebwHqtM9ljuQ1BpsizTzUhGRbjOq7FoLpJZpgXGD/Uns4528Blz9cStrcqelNJj
jnRbp++QV+aqIimM4ir2PPPJbaEUIDLoFPMyhpF3xGBqLgHzbTJeD3iH74rYIkxp1GrfvdWZfIZr
SR663FPEqk3tKT8GLRU6FUrTcJqWbZv42wJ9RrnOsFwj39VMH+1ua3tfIB7gT8/yUuB5JooQM2gF
CcOTN/R5N7K3q68BfpjHDGrBbVc4SFtyBr3aSECPqP0rmY2bom5Ba7jFbcCsrLeicJ1OeL+h1w+r
FPP4JpT9QfQjgVJV+5SkJK/aEgWGTJTYgDX5aeGxwyE8wh+wGnfLaFBf+1bsbC1SPwDfARtIIOEe
cdqqH25XDwwZcccUbv801Q6yRqHQqSiM6HH2gMZq7WhOfW37ebM29CImfpAEG6mDBPDyLLoUqG+2
7BZiJsfBg8KYsLU14yaO0WNEowr2gW+lS5WkkqICVmvGKrFqW3e6STO1rzvM3hAlbP4rndkj4JSs
5pAq7LuTnhI61BGZlEQB7iA3zY+DQCXDnb0OPOs21yK1NgYvIvW5mZZEPMhVYI7mdqJ0vQ3CrPoO
H02/KCIX5GBHhpzSu+bF0TDVal1frTwa1rjqS3u228HuLwK1B3Fh7tvRhSmi+gNw101sV8YmtcfH
XJf1YxEHO9e27mI5PtpQYNYD41/4xsFj7szpnyH+/n0v3WLTa3WwgkV5D308OLQBpib0OB4QPEvj
PszZsYlPqgD7htu40frrOmxIspBqTm1sL7oxcBeZmogn1Ypfbc1wkmTRmHTnPN8VTOhfrJYMqTFG
3AUHjYkq1mKJR2wSbM1NvQmDdRn73X1aetG0MHl4vubojdXKrdlHsJjykUhCYpzhFKeneuApS0Zo
g15q7HWJi1IjwAbE7+Qd+UO5VrwQ6wA6y9heeOMQDu23MWrclvQ2M7CGdDW1ZvMN5MlGJw2PgAhM
UdXW1czyWblTWu1EmoHtyL0Gx/5YGi7qAs3Bz5W6HiFE8CVs7UB7Vm9p0tbxrmm4UosuLbLVRDjX
/Svwx8wS8z7IizTeDwnWftuP65MxAG0AcDrgFQXwcYjiVv/h6AH1JP3dau1OenasWGSfOzT5Dgy5
EOv3YMcC1nTr3Fl9Grz4NPcls22HTOZXRCnSavWFOVP+0lQNxM0xb43vBWjsFVs0+8pHM/8t9ouB
cMAWRwEVy703Wsk3UkUkD2Om1mVn1gdGtdkyVoW1Ny3RfqULxxgEhdgEW1nyJIDXqx8J+aqf68pK
N6nS6ke3ZkabQIUnVAp0xCYm4fErgHcyFt1yICMvsMHjyKnl5chMzV6mOrDG0HHsZULBtZc1aDyX
FvKaXanfbFL2Tfkur0r+/Q5h8kMdDOG09gA5MMcl2TgmhNgCnZgjeNxXRZTNz6A2HEI/ie5g7GeL
0m3+H3vnsRw7ll3RX1Fojgp4M9AkvWMmmUk/QfA9kvD2Ahfm67Uuq0tSK0Lq6HlPalBVdJkJ4Nx9
9l67NzcwD2rtGQgcf6JXZ5SVRzQR71I3k8/SHPvhLgrD6JL4DdRCHW5mBSj0ZMc239Wqk62tJy5G
Fgz6CyaR5uDWcXxJBwGhiMXkGuHMuURYEt11WRXzZu7HbDNUFOltPc+LLpSaSw9HUexcuIgaLire
XUT45pBB8794UDZ/tTJqH+wZ8JBIeL0T0j3beYJe6Me8qFprT0eNj+ZD7bT1L0edMJelO9ONkTUk
/nllk51DVSC3vX68N8iWHmqIsKdZivpXN9Xtq4x5XWfPawgNRkSa5j7mZW3KIjxEqBHbHpfaZzAI
52LPjUZgtQqiy0hzAJVGblFMn3Nq2WAuaxMrOca0wQink8FjmVapII2WGsxc/NNlnILtoKQcZGOl
G4+1MTmXxKnCpxq/39l1+urdpZlx1ZGtJaurEQUEmsAQ6fRgGiMKsQ9Tq4erSOvlsSVtuYMQNj75
Wsp9kWZp6ln4aorSo0sPX3uG1eswgZcw7S+21eT7NlM2m47kS7pKMhCkMYbHBLs9pNIoGvJulc41
iMGZ6xwZqxQv04Ro7WPy+fQijFZhOOV7g44hPuV9XNORnJrOLSli+Wxja/QobOOXzB3wV37X1h9W
Grs3DbZTvqjLIb5MblEaC0GRw2vezOO974r+Wa/H7Jqotxt2iX9yAF5dG1vygzJt2gSeh62CISO+
2IJXjZKq6Z5+7elbn8HIaKPtlAtE+/BqAjvcNxgzTq418B2rOQPepI9Pgc5Ghoo72Ed480W81grq
eDxoKzSs93FYLdBbBA5TV6O7ytUqUMFYQwjjJZobXu2YI9ei7kUz7cnWE++Lez5JMwWC3Hpdm08a
96z4kmdpZdBmiV9Ns1JEXDnlvNe68GO5d63Kx3kruu/K1zgzSb1Il00xNN80JBnPdlQPKzkI4wve
cN+DixmbB+4W83dlpnW7hMwGHahNnf7L9HuK6kMJgESra14WCqVbsaWe1WgXVBQYj7OZ4zjpdO5m
niu/cK81D11YKo+NWZ87OdVvYxo2D0bnR5fQbZJtFxBoh6to7bmPBSTwfa7vUou6lwb0i/4AHERw
j8cc5eyrqeLF8y3vjjNxuCGt0ypAm+mhm0IbYSFs+e+z8LtzWNTRVua53NluwVvDY/NkAaHtF44X
JffEyutNDar5qa1JVijcYxdV/CtBv9UqlLX1C6+1s7HrfF7WNkFn06Ib2ZGWuzV4vRZsNG3yCy3X
YUdd2dUoWgBy1CIvSjsNn808spe5Vt3wB99J0l3sIvWEswz1qkMfpOcG/UfvY3KZRd3yYzP3og+F
cY6pONy61sx6XU+0uxFC9aWkqvrmhkT2yY7QpNolxbwwSpaNDT7OvZN0BzlNxNq5Nu9gBbSnMvJK
ULclLTqmxQgYsP5DQv0InLjZZ145XrNKWp8ytw9Nohvc0nz+YYlmXboExMbOPo5jar8wbxOcoXPy
VzCoPVPVbWKU5X1D6zDbspiBVKY4eP1xiK56GQ8YqOqdW1HyGQwa5VIJPGh/mD/Q/4q3rKAKgGcO
L5JJzRs3ek44Sw+8WrxMs0zsM03HDxpCQskKm6Rd37P4Mvp6xYQ6YEnL9K2VpuLWN5rLrS6Irr3g
h/RO6N33mEIXCNMTJc2h/REkgfvsii4neO89j1S3bJFLiY3AREWJU9j9Khniu8RHuAFRtQ8pefgV
6+GAZ1rTtx2g15Wf9NZqkFyMoo67xUBz+DqaJvfIcGG/pLazLZ2x2nA5cQOuUk6nkdsE2yAPgm+Z
9ebLWNvGOSiCGddCYT9igE6XIzPsxuHedSxCkT8TBvAeJsm75EgxNhuPuRAffRuto3Gsv2ZWTXSn
Rl1yJliEwY4UTEItRVlzW6uhpcG7Ar8EcHXJAoHSZAyAROMY6Klp+gCgAcBhKHdd1uR0HNsa1Q/p
+DDr5kuXaMWGS3EDnhHgMjs2BjKvPwPMCp/yrGLMsMkOcwsk7e53ydXX2xlEruUfxUTtQwhMIHbA
+mRW61yK2qmqZTwEBkuLnHbSqZJ3Luy3khlNy7jgyBzU0ZhiFLdUGVw60zjfthAiF7mWchmxQ5N3
Qdilr4Vpu1vHQIBHWqt4YsEOgOaWaON9EFrNaULMVgBsskGLvk2zA9QF/ep49HGk1AqGsltKX2R3
8CCqoygHj7t+lbMcJXgIfLajTyfFZCfSnTFqwWvAzpRzDsDOkvq62JmXTQ1jOPXKGJaI7IzXcbLb
fWV6v4zZ/QqpJHtnYs3fiS9U3LSE9uTljrax4O+sO68vHiaXiSWfWlqqqW3ANAebDAi4PkKUKmRy
0CycuCuJs48ac8zBPGNst7poQ5RFi3ICaYh8A47RpAm6Yg1AhJzPqJO+F0VaPpiNXzy4CToyKQZu
oCmBys9cmHSNg8n7bEJ9hsSt8Q0bXAAHhxrgG5RZf3htmXh43xIOOUXs4s+Vmmvt85og3RyM9RtP
S7SzOTfwJkcIkvsKgtkj8zEn06yI7UOUjeKzyKruU/QCEUFMffGdEUyGXQjW4F0XqfEri1ue9BA3
xnvRjOG7mRGFIDGbQI+o51B8ag5tpsDSJYzLOXPKW07hKm9SPCqAZNTJamMHA4pGP9IAuIjNXnG8
y7y6xW5PmWoQVeE7FFS+JqhHGlK9NMiAWpY6H6PSomZ3JQW/5TolOeyvSlxaHoeYkR+aJnYpjsns
dJwb9VIa8XIA4xRtGF75zrPmj9XeHpAfV7EdTNpWm9QIQEsnfxKHqeCUxjqsS7ctGFrz0OVd0mgk
dZf52IfEayRYwKhPFBQ/copvs+/5qX1Dee5qgKzz/ueL6dBx1y8s1pMkL4WOM80z4M8tOE9UWytw
4Do2LngztCBeerix5Q2wiVlu8yRF7sFZkHDAzMZsVxuoQBdQZyNRO2d2jlPbVTcH13HNW8i+FRd9
w9+XeQ56SEvFanoUuBjktgDwF9/BJ5ff0kUbXfSmU8d3rmbEj9kkzW3Zl+VLYQTeQ+aRGVjWFAg/
QkMX025Ehg8vds8fvTOlzu/IVM5vjeucN8+d6Ltk/1cpAoJO7gIQosICoMvwKkqt4/+fS1N8Jpxe
Emz6TMSTkOIrSUVKs33fNiwwAnpOtmSAzHGZ61w/lIQ7NAGU6H9wGJU3ms8hE50T23W6190WEaVl
twLuvUkUZqbEis/Xajy/iO7oVMyX9EkU8NzGOb/E0tKXjRohc680iZTiDXwyUt0E5FjpB3bS7Q7H
LYUCkT+CpM6S53mOh6eBzM6fsvq/PKj/yIMKqQNt97+k4dVH9/Fvf1ZqnT+Kr//49+1X1UYJ6vGf
/3L/+R//bvz5Nf/tQVW1UwEmo5/EnoUA/pcH1fnDxQ/GpY3HR/kV+U9/eVDRfv+K8OmglD0br6ki
h+C1+Kcsp7TN/Z2uy5EngNoVcFthqYmxSInM/0O5DkxaPcPKz3eWH70NcAXJ6nEfYkn4Sl30rZXa
rlS6j18Yr4w0IB68aQOi49ApjYip3txbYBthiKEglcbg7AOlKrWTXq88pTR1Mmi/JzLKq0rpUJVS
pDSlTbFS1q/aj16llCui7cytfpJsQiq713ChrhRt+ff01UL47IpjOdAij2agjowNaFXNNFeTUssQ
tZaNLC6TMB18AyhqKdJaqzQ2R4TOiiC0t4TR1D+aSUBTnFLl4PuiaCLUDUqxE1304toFJZNKzfOU
rtcphS9VWh8YheTecAVii1ICGeXXNtJgj0TYK61wUqphgXxY9QbYPrTvVau0xUSpjJnSGy2lPIIM
Y0RQamSrdMlBKZQDHdbrHNGyU+oliOOQgyaKJkPNh8kEqWS6A0+KAm4PQiWJjWQ7dyU8X8TRQamk
BXJph2yKynIJlY7aa824qy00udGrjGug9NZOKa/4cjZFMDzQnVVcM1wvpyT3WygCbLQh8ZEhbmsr
GqCpAABqICy+9pwYH1jUU0AitG5pWSVjcB3J9tZYBCfgtTtHO5t4pmmF0+6izm2469TJGY748EqO
ERnAcYPnsbAyzPNVj3BToXrFEvYaSErOOPgFHoAIcJ/LLQaJ3JTOrrP8+s1LUp5QqSfz5zIrnaOT
o/TrZm6AS/p54hs5Anmk1+0JsYgK3sQyePECszc4b6IfCLMuD60IYSrOlV4eGm1mSm380iNJmWeD
tjCqIqE0pAJmysJjYw5e+u6ZzBerMYzKNTuj8Dk1eYT7VlisxyIB9JxVEBUhgh9t9QRg3E3f6zrk
iQAAj0cWUQhjU6TauO5U7IjCVupMuiyC5hbZ45ocEe/fULQ7qxvYrjvYP1dt49sfjW7lYB4m/Vfb
e9Zes6yelljR8aq2Ff9PLMd7XkCoYQRwqEjFovCIVoTJr+Nb4pmY+pVeRtM9iK/82aHSO9vB9uGP
b6ZounqUFAGcqnROUW7PhFk5NMFbE+9D7ed8Q/rUoBXT9ViuJ0k57NgV9VvM9bdNXBZrWCA58ULn
FjCM4y5/pkU3OcPQ4oHYzHJr9Fb95YycJ8O+olVd/WYp7lx/QzyDb5+bpvdAABeJwGlB7lhh7D/Y
o5LGtK74ztWgVjpl/yhSe6AJcmIrmqg//Oegyg63e/LGgv8xD1Nz70huIitsutNaDwR2wcFO338+
aXTm8dNm7G79wpg4ryQjETHfDkAW1wFzDsMZGicCyzPjmvkCv4xHcFfY3kPrRPa+ysLxCl0GR0rL
qcSMes/e1VKBbXq7PFArw7tmUg+yIdjYfXZenJxLAlt0ZrvTEUKWeQ3Jwl6HRivWMZ9IYoSBAyDe
RCcbnCJGXgpHvpH0+Yngg7NNHsXarZpxPc4uU28TcRqraGQjF8y7RWy1uiXRRAZOZGHZLQ1cmMtK
sTEnD0qm0QhwR/TtAM90I759P7DY9vKRT/3MP9gBvflIfkvzh76ZzmdRxmfZTPe9Jh5lw6wuneq9
TFC0CshjVEWbXc+5PrqPVR4x7+JdkbbfDuzPwOJE0jERl6Z3HQVkchlvAb08Ry3IUEfBQ10EfsRj
kt5wEMx6qoD5gRrteI71C1P5qo3EcK9MP09CwUldyT08MwCWuh7oUsPD/Ujc5pyMJDhH6EVQTi2F
OzWIl1+M0Uw3fhWxraG2PN66VUbzTyBtIqYZogp75Z1UONXuh6yqwVgtydJKmKuNgq+CVKmPqQKy
lgrNis32d2t0u9J3HnhMArcjzchcCtBVi8xXofm/YV3Tta2gr7nMIdlNgGA1hYTl4MwxEpCNXNau
W916BY+leWn+LODJmgosq3wHBLbGW5n2NYC8DCEADK3jzLzBCk07NpBb0gFcbQa31p0Y2hla95lC
2urUJewGhbnV/R7SkkLf6jBwWcHVG43O+kbv2RiWlX6aMpC5LR98theuvnIkPFqjaJa0Ay16Y/q2
pvpaJ6B3EwXhtQdwvB6i3cqA0AvJLv2YyPKuudbFIrEA+erw/hehgvtSCWs3CznP3A8U/DdKZ4vh
1SfpPqMuBeGtgRQcK2SwXvrTmWXqQIjjhylMqo8wXKlQw7M0y1MFfZiUevbAx6pd6wpNbClI8fDD
Ky56xaIos3plC01SOwXYWDgUAVHHtJ/gI8GEqj96hUFufBGsUkO+6gqRrCtYcqCwyWTMfxPNeGti
a6tPgJUHhVi2FGzZQd9cVgrA3EJipiEBwB2XIScrMM1+ynO4FNaqw65wGhTLmSHB/7Q9R149RXrO
FPO5+sE/CxsS9PADhZYmCDqcLOlT6sHwsMmqfwnFkEYvyw9BW3gLqtNC1rMakoQLdRp642GICouc
IFRqT/GpQZVgM4obJitLOUPq1j/Xsh7eS33K30mfWWdX4bAdBcZuFSI75yriTt4pcnasINrhD0/b
VWhtyarEOIgf4nas4NumwnD7P0RutMvnTkG6XaMlT2shmPImVjokYuDeMkv7E14rm09MSdNO1Tg1
ubx54DE49tW5olnvYCt8eKhA4uGfSHHg4uhLcMbnH+Z4F5TauYt8Z8+kkG0NvWrWyZiHS+L+lb2O
QaGXtGtdDIVIH9pk2NWx17y4TcdaVqHUORZytvUGGozsmpSiN+8zhV5HRdYOusKx1wrMXilEe61g
7ekPtp0dDr8WKHes5L88BXcXCvOe/QDfFfo9/4HAE44EuAoYnpnhbmQrj4F1G5kR52D48ekPST4t
JQtsaDQ0jJLFTxRyvlDw+arNbMjc8x0FFVTtKEQ9KWhr4yhs/awA9plC2VcuWKFJ4e2bVBGdrUx7
s7rgTKef+Bo8mpgbd+o2QQ0hv1esfM2Cmt+2SbIC1MAl/sPUZznOE7S6lB6o/1rlk4U+OAT9x+04
jBScW/Ntci3vPCpiPwsm2P2lsXU5Yi5zg4CrrKKvZpy2VscjTzZVvpaqBWDUx/Gg4q7LnjD5nmq1
UxI1VxsEzsqjGX4/ze54DFPcq6w2tDgz1si6NHNwdzWOXk+Jl8r5xLlRbzMi2oAT3JQOd7MXA7QA
MYCGgEKlRTwSokbntBvo0YRQMOTTuKdjxJ1PDqNKBsimyJz1JFK5Gv3aRObrszHNFzy3+2pVuAnu
JxFJRf3LfDYRC5ofKnOnIA6cpR80wvKbogyU5NMPt9Cb57UxzeIcpU5FPa9j3yEsvDZwNNdz7V6T
AKJWOncdwPbSXOWBk14ar3Z+CZhfy9Qs51+GMLq7ofA0EtXyq40mlnGOKe98KeF5+gh1NuF2dXQX
9wg95gnBpblGjCprM0RynTTvnagb6EG6tT6GDoJZwq4NCl8YHgotcRdRCrI2awSUCpmM8Jp8wIdh
nZPnsJOt7gePASFViL72cbYYtJEFPj1zoOuiKdqza2TLvLJ/xxTZocknwWGKYKKsU0MN/RESyi8d
sfDTy5z0NAylYI4X9s6i73tPReFNJ1Sj0yIpZzCyssv28xzSpDLP9nSy2b4/1Hkxv+Stnt+JuPjN
ATQq1pXZ9IgYndJoyrACOxX/boqCp77WFJ9ww9U9K+y6TV8mctMaevvG+OKuTTYP1w4IwZIZ6Gol
qXOx0jkSCwOS5kG3g2blTTNXWl8Oz25PrrqpqXSbc9hx1Gd1xMfLBg4CBTXxLwwherQI02TcFEbM
o0APWjZOHA0r5oA88D/9SOfGISPHuLJr8F86vNxvZIbLX3PMEhZ53rI1bvkehJAeXsljqdb5jlrs
h2rFTyv6uPaNeZ+o9X+tjACVsgQkyhxgKJuA++MYcBSErqWjpELmrPgIRQwl6Y+7oFRGA0Q7ZTro
/uZBYHpWloTxT4OCpcwKqETyO1YGBk9ZGVplahhxN2TK5iCU4QFV/ZS1JJHrCDOEW+jyPlIGCUtZ
JTJlmpiVfcJRRopWWSpSZa7gF3vi4AcgguaRjZZiwch/3Bg/Usa/VJ9/pPrYZGf+P9WHCMvfSz5/
fsFfBCf9D7USUXwm6B3/JfcE7h9EcVyDXR+KJNlj/Ht/0dGtP5Qgw22FeIWy0KI5/U3+oRwXbShg
ynKxG5Igcv8Z/Qe99u/1H/wMKnTsmhad6GSbfwz+/0P/mYquk6WXsNprCupkUsEWPjOz62g5YA1K
Oe+5wm2gRbkDEiabwuxsWUX7Bm6PYqnQE9q9EXlcoXE9yXvb6sLnjKYX+9gk4/g77pI02leNhRgb
lr2lLdHNefZR970OybI8T7ScP/QoD2LRUk/Jjj31808pJ+ckm95/jnlSt+j7rV/wpDPMCUjJWCw7
a9jDwE720pH5OqWBAghEGTicrwrL/eQ4ln+VureP2EOc02CU7I4a+0pxXD+velmH3x3cmQuE37ss
75nWpzJJ32ZWNR/UasuXkaFpaU4i/uYoXvNUixw0hXb07tmzBAWUbUvcp0403s1eS3w54Iz17YEu
eKhK4k8LTxbRWWomiUdb2boj4RvJYqgs+2TGaUZOL50NYnJDH3/MuPt3uRuKNbN7/EYjLIcWyy/8
rVC2Yugtbn6bDIwivdPvnYr45C4Z8mjLvOQf4IvKrV5BUV3NReHeijhiE4ulNvdogYpN1hDsRjA3
ZKURrUq7Cj4ntvz1csKHpC8hW/dHN2i7pRlmzaEPM5ohhYEbwqwqRqNmDI4tBquFw+mi5N5b+2d2
y5gCWan3V+kVzS4Cq79jESp+xXBY4NElRV6BmHXrW5MP3QGnk7asWGY8VEHOMYoyl/xieKFHC1Q0
p5cEKjePcseTrxD2WXP1ducfuddDHY/naVSLCS84WJwaOpaSQ7qG0dleyrjHgTpSqLuwXHAXNhAV
elMTQQtUWihiczxG935Xf2M2mvqd3s0N3UzoBt9srXIbGXHOsczac/e7bC2XCtPQz5/Dfkz30iqb
9RxMqXIDufKjhqV87w6tXFV16WwCQGVUXViNtTGqwIoWI9mVCzjbKH1udEQE+cBeJmHwMmaNYKFn
yOQ60GB6X5hUq+WfvLuAaOgSbhNe29EuY02cdKKtFZKUq9hfkWgCqH2VuTDsTr4NzuDufSLCT5HP
z2ACX5HQuNmCcq+htAygIYYBmjMsDXVApAKt5Aqlodn0DlOHr4rtUsHljfseUgvb2WxgHYMFwg6A
iAu9LpZNZ4SbNM5UESsFw5zBeWBFVrHKM+NoAka8w4aDFFTZVx7hu3zQHZglNix1vdUZLssJOEbD
696zBS7wbk7hqvRbPoF22ehnDfogzSKit5ZWGwabhIHsYNK1s06oh8LnFQwnYFDkQ5si2zZODzQT
D1RzdEXTH8y0L66TUdqAJSvX2bpp2V21QDzMMRdmVqXfDAtPhsZtIIfHQoW8vWJZTyyHDc2j1pv5
OR9GbylKCoqT0TFuOCu4a/lFydgpCBfDkmIqg6HCmTzysZRwspR9dm/Z5XNgtzkAOS5sraJ0pouu
rlvGSDRGugzpW1qmYIucxcjhY9fOLpC1zFWvdjU8MtLHK50Wn71HiI/IsCu3vpmaVxeLzIrbE7W8
duvs8VQWWLkAcIKOFP2dQyHeuhnT8TQVzvxCaZr96hWwKonB59Rswkzx+s579DynP9aDqzBPkeCe
AmaAeyU9KtpvnQUdLtQsmi86Rq8F5930fpbcGzOYdrtqtu1drwUMjIYWjOtIROMmNGcyvKVeLHFw
kZFIsuZc9AiBXlv4x6w1P0h+onxHTHxjiKvDCZpuXQilFlm8KA9sQbN1OFOYvXSjnFfbtFIuVF8L
QKngZ+Y1tyQnoWTEkxyj9Z8ShupLKvzhU+pUl8sym7eqn2it+9BcUtvrN63wi9cG+/c9tL16grdU
dq+gcjam02tnJxvLiyHJFk95pD+St82/xWR3b54R2TevGcsHeqmj9WQ0+iav7f5Ozh2N4hidkLgy
jVCZT5Z7CeWqvyW2VR2AOlkfluAjbVnNcAJ2X975Ri2Y1hzjIhQVb+w4XItimG7gtV1/UWhGglso
6E5U2cmTcPJwp8dOupSpyFYVMaJNmEcXI2CJnyAZ35M09iiDQwpkJWFFKiZomouwi+eDntfsu7O0
OEPgCJ/icgYrhl+B3oHEVGwyTSYnU2Zix2mfBiYwF78K8BM0B9TzoyUt/Bdh6rUcIpIuWniNeGqi
wTzNcTic5qHinJa7esrnrYmvoISNG01QJkuEtGal0nQENacufqmbWiDTuON9LCpVwKvu9jzRx48Y
cwbtC7ZHcbdrjOthsLKlboISRA3pWOB3D13P+Q4zo2V03aveuAFnuomeiUx/ndj/gKbGSpq8kJlR
umZXuT1Pokz308tcxdTvwd+BdWe4IJksOSJU6+P86XeUFYXZVC45NHMLjsGpUFTZDrDh46nfDnrx
OIwjOYyM4kk+pOGetzJfsRfOH6x66lZO6R36SKtXDevXf21F/1xj/sP52DPIi/zfW9H9J5DTv9uJ
2j9f8bcB2TBA7EC+4c2Czeu6NlHcv+1EAZ/+QTOs4YDLcH01Pf81IgdQeXQWHaaLz4coOMvSv0Zk
448AljeBRsvhhunp1j8zIjNU/68RWX0HhVkl6AwUxPrfcPjMCJve8UL3zN5e20ewm5tjiQcMd7GP
KdXj8W8WmcUyRg8Y1WYYUsEvKCpfMZnQm+1llrM0KuvR5Up5AWyfHBnrQEPmpo+hiPmC+3Uwi6Ba
aWiiPNZyM2pYVQxD86SXTagtSpnAAD1mQSK2KNxpevbAArFSaHJ/g0Wz3BfhREAm7ZtlMak5rwAt
Rqzd2cQJWJF1GvQP0Ok62Jz6EJ5y5NST6M1uO7myOZhBO3zORv5uw239tAOhv1GM6m31Oqnf2yJT
VTuFiylTfFhtavD34o1Iieq28XGmamyn15W94Y3SzmWqhdg8PbmJabFsw2UbcGtpMUv3RiE3jgA0
DGVrSC9aHJsvchoV3KheQVuol7D39OtEtP7a9U25IrH3kjtJ8DQ643QZy9Ha1mbwMo4+lHl9WoaW
LB7sVGt2dt+a57Yo2n3Pso7hOklOhayGvePGyV2g5R9Bx0TBa12vHVy/R0aMgHI1TQID98L9FDrW
hgE5/yrypF3PqW98WYbpN0tftNUuMJOvHkDGGtfW+OoY/lAC+Uoj9BQ/WlLK57+bZs9ThKYZXpvq
hZYVMJT8aHqFyX/FgyTZSrc6wmi1hg/gLZ3aK8qFN5TI7tSlOwYV2kFx8+aRwC0+tXqvPpFPjRTu
Br8fbiU2tNmOTV+TLGIPWl1eSW9VauhTWx2P50SMiuPEws2M6GpnRnYPvHWmny1myJ8hAcWWqSHx
66PDT7EqVsievbXTnHhQoVnJbaAX8+QQNjrFiIt3PERhHfC8uAc12W5KIcbfnW8DBIWSRQ1SptXf
AWEgGtYH29gWXjqckDCT3eiU4gSqkZX36A7RZ4y9dpnX+C5B+ZTRAiqvdzTYxlXAMz39zCJcX7ht
MOeLtjT1ctlwwlpEPlZna5wgCuBEMnHwZw1aiu4lKzOK5UbGJq5/rdBShkQzOMqiYN3V8WxHX2uq
VhFFT0nDL+U1bg1ebhJULXqUI0tGvO+K3fba92HoeSzcaVLSPt3ZITAfxyllnFSzLoADDiZtwQRU
Lbz7Gy/VgxcWthQwtt6xDjEFFD62NCrD9F+SbvqNyW7rd0af6mEeCxkvXUlnxtAikrFmGl6DyrZ4
6IceSWI/3PQdvvhlmQ3TsaLEp1v6+DAOvpsNNRR/LV5PxNjuGQur9dygXLkuyf5utEjnYE+75th5
txAw+2fSABV5o5J8YRpmGkukKDlqNbZSpwj8YukH/EkuAwjuvDwQEA0GTPutnDicyBT5MZzWyeDP
T3JsRqq4GmMTOzpusmDiLens8C72Yfy6PImN0G8fk0xzr4HV79rSmmlr1tnYjt7B6bmscV6Y4z4J
C8Tvwa3uiSNqRJQMMUKk9adbJvL6jmHRfDTNJn3HyNusNIj97C3bgfNNEod7eJLebUwbMPpI6tZY
63fosqyYquGBltn2NKV1uuTmqZ8FLFywkiVEzCKxuClwZoqsQd/PjfGJF8U91zQv7YlHmvtC9O4i
MQTDeVmbmXqTty0cnVWY1I+aV08k8kyru7GEmL4Kva6X1FRPO9CA9gMlJJhDWoMtKwo93VSJk209
2itW1EyrBou5OyZxPz6VuU5jYl1GS9eX7p2OqwzjAzeiAJLFij4z/82q9Hg3keJbamMOssPuJo19
ouO+8RCcySgE2peRNrSxDaA8J9fuv2mxqs60nVVXASkYczdaCNToj2guonVj5PnKrCTHCik0jnbk
KN/MOepObZFfBa6BQxy4JYeutj5i8u7u5xKVfBj9+V43kuAi4jZrFl0fzms7ctttYbNpQcH1VyLz
5ar3YvsrUpvPwRt/92yalxn3zHwRZkO8bF1HO8Uae8KqdoaXmrjg0jbq+Qr/ieJSq3LfiJhzbXBE
JwzmE1NIsvGOs7vGDSvC4+0k9nuW0zjie01yNsKy3M56ZXwA9rTxIcxPyOvh0hwmc+dQdEC3txY6
tyQxRrIbs78vgvw668ae6UFHh7EMxaGceINL0wkg5sqHgeKhF210SJr3VH2jY8T3aS6mkqbpaHjW
I7c5BFbjHSI/BkzJxzHYcd/EQt3pJwGv9zrP/T3DJO71nCQVeZcMKGrfP6aTWajI1oJLItnSlk6Y
Yo7iPVU11wx3BbukFhalZYXUZ5aRv0tGF2Ko3+VrQlLFUvfDE7bHbFuR7Ngr6wArU0z3Q00AgAsq
3vQFqY2o62mkY4FCBi0sThGMWx5F4fARJ3q9pVHOPc5SeL9pIcx/taLmRCTaB2EVzo3Q55M+2UCY
AuodGNPhPXfavPV7r183SC5Pooj7g+MWH+mc0uSdkpBvskRRuPCQ9DOgdijtkTgk7DkwPkX2VURl
dU9BHB2sPLkkgJEHAgbmG3GQ4YTdWdLuYoTyhQI3bZfP0jkVdZIezMTZVPQwcE7ALe/az6M22Aud
FOU6Ka1w4UUyfwz8qN72nd9cMHBTxSNq4nRN+EU7BrfAKI637H/ZSTDU7wSYq1Ns28OxdrLoVQYC
i6mgs6uecfPbrjN/E7x9jAsO6GaWereMLqJNZ2R4mcgcgVS27iR3VfpZjfdQIKtT+E0cq65OOal7
kgwcvkPDfsqbDAMRqaW1rdGKBHcL+WLMwve2n0aYPEn7joqPyhf09CHSRrL3hrTf5K54HwzuK8F/
sncmy5FjZ5Z+l1430jBfwKy7Fw6fJ5LOKcgNjGREYAYuZuA+fX8IKVuZqlKptKhFm9VCMqVlUOF0
Oi/uf/5zvqMXBpxYenqXrQp644fWO7h6ZpBiwkvV0WeiFhl0+6k7iQrVmLh4MVztHA4ELBRc6rrI
n1MqZh65VGW0Q3s86h2DhUEyZoxMUNKNnS8ieSXFsS1cS+68SW8uJKwIJE+OtotTu6DIzozOgvjr
pkFQ2UdsVcjWECS8Z+E7HWI7x5bg9c16TlMHd9r43hqctWTfHLlj/aXuJC6pIHMa41ipptw63jh9
9B66GeVxpLDCrHWdVZZHdbly8QetnUpNXyW49HcXAg01WO1HEfnhmhfyE+BqvU3Z41XBXGrNYW51
LyjSTNtHqsncQNQZzdiGTXelnEz8SpntEpEr6jggi/GdZIqJg1qNPNJczLNw8bE3Zekd996gS/R8
O2I73uoUrG3UGBpHxTmAD4DbZux5+j60NP2nBzRi1c053d6UN64rt4s2pMQbqoxpFoPA8uCQ3bTY
wM6sRsN2scaZeHf5Ub9DZon29A+EG1H2sl1h08mwnPVtgKenXdeA7W3QVKH4Vsd642+NXiw5X/1B
SB5IK5w6KdHNzvia6N++I2bOgTCYOe6ozKRAHfi68ehNYZ8Cahu8uPpK+mLAHYhk5RdPYoqzzD6G
jpdkp27y/OppnAfeNazuk6bNK7/kpkxJEAlWFMrcEENQYkheExnNBA3BUbnWujBF5cIR+UMSRfw+
+rxC7gjON76metdIRlILSb0yi3ZauI0BVhMBreTYD159qSV/umrd6s3iN8/K5mbL30h+32fB17NC
3SXCkdUqklP5vQl1BMRk8g4uORV+gxnmrqJ3nxShxVWNK+y7nUv6x5RQ8gRDDsQ4/OVbQ6EiIP+i
wX0liwd9jGNc2dWMSSEe+72dd95yGsxrbn0mMgtXGHNsCwJ6SbZ3m9zesLkwT3rZkrXQwYInJG42
GKamtePOhbUSGn+fnskKgN5gv7aY6iey3BIDR2to5oLgRtrgnbuNcAmCJO9m1NjwLkqB/K303J8e
MZlF6yFFbQi6XukX6PlU/3Rtu26sfMKLSB8HHUlobnceT2FMonh/iGGQfVu1khqdqUjTp8jLu7eO
qyczUztc51JFj0h/7dZb3uywiNOd5ndMX45ZwKkLh7EhYjANG7eX+mFO2/oxDAu9o0aBP9pjPDtk
bVPeusgnll0b9UsTN8Y3g3zbt7KKXsJC6GfbJEuAxUnX9pYpiSiWPhvTnpJS4RfykaxnW67DUJbi
QrTBfijj+kOoBvOTVFMEqibWVeCRAacvS0U2KTMSBtC/5/w11bF5eekYonf6YMTn3jB3jELdMwtO
tD6S0oEk84O5P5KsdaJymzYsV9f0hSrcLp2D56UmLdfVIILWEA/HT8Wtjxu/Rhl0U03zfS28LF6X
fp7cmoh0mV4vJXtkAs1N62nGxhQAJ3CaJodYqfQMbSc5FDR1X0m/MMBOLh8mXfsELq6e4wgnxIp9
Hd8cpqlqozsZTQ8cFWjwwwgUPxXqTpsrXDjgv3adOeS3crknWYrPVaMQjBEYAXGZGVYVbr5BgvNg
X6ahQVgMKg7z53KRNZzm7FhcrskKLhkQhZ93rke2HS38jvpb1Y1ecWdAyLeIarsMY7XBU4AgbRt7
lJW72EEIRrnq+1IvP94bPu4pl5YZ/g8HbX7tyklOT2rUMEautI6Bt7vv9ZZ25E3fC1NISqWaaTzx
ljQewfGojrFktkaFj+l/FvbQxkuby1VF0y7URP2U58X08gf559/hpRgL5uUPOBHd0yHlOlAJuZWh
7iy7zz/azmU9jWluGeMV8qmz1nxkd8NkbzYVBw3IRxi9m4W1G1LzaGXOVrObrRMbG0+EF9mrTVt1
G77Vna9SYsvJ7j9+cYvl/d+8NhfQLSgsKIbm38FcCmOoSz00x6uUDTxz7orhPhmu//pfguMeKBHL
El38/RvgpN3E0DuMKLxwRfmPq+XbUlTbX3/Nf6/s/4kkSbZiAVP9Y0nykpRQI6oF9PO3qMZfv+qv
sqTn/2aDlxTIi7C/4eTyIf2rLOkvquTSdA4Njn46eNl/FCYtFv0O9lvT8uFG/kGYtH5jfKPCybD0
Bego/iVcOKG6Bbrzx08qrnJOH36HaJkyyJP8HRfSikGEd4TITpzfVVz3AR9pbT3h4dsnnTHJTcZC
voK9OpDYnTSamjeu7KwfE6v3dlWoBLsLMv1lmkM80igtqXolaWTbLwYRw2w9tsZn5JnRczHhN0wi
13kdgGlfOOUYI0dfC7dJxRqcZ7EmLtxwFxesO/kMJSwS93j0ypNIJ7UvJuchbzrrkyt/SOM4KTtv
BWO6Ow+pb5fPVhb24tyqWulBn7sjBhibuNr3VM0Ezc2WzdySW/NTuUXJGdcKM+XaanQLyqTVv3Gt
GUmu9OReoQcl5M95bgB0JELmPEZhXnC+YUTONpKCkWcjnuELxGOpgiZJB/fAqEBin5DkI9M2+oro
4p05UVJV+0gjgvK7Vq8THtvYlXepmTzNyFH3boqHc88fsS6zoGRtEWeSfVdaqKwYTa1NZ2gfU2Yj
fehpMS6BFC1QpW9tajh8+JIJuq8VFkhno2ytvRl67lwGFoAbkNfCoOfBr6kap77oRdEv8chtK3xq
utn0DpAxqAPHq+Hkp7wF1RUI6n5osWpI61umoNBJCN4DOazqfiqPrl/RnCVZCAGI53lvutCCMHPM
46nrsWwGWiTpAE1cdavLyE70HVy2Zp8ZLqV+zUz4uRtRQkZV4oWbkbbssMaKPYfhnkHF/CaVBZpD
tZp68nPKTan7xu24t5fO8Beq4vuStbUgl7vpibhN2gZ0JeLhzuxTyB6HOHIQ5ooUsdf4iFrVLOG/
HLOdg0BStDbudWlfQWuOrJlBzrh+aRySQd28OHQ3PmMLkkQ1pku6IGJ0wrsRuwvYuod3QvMi8iZ3
MHPcwDQcggbLIYQE8ZRNzrpwzEPUNxdn9rDMA1ARCVJLreqgR+KxJ6AWIgPz5Gbts6bFDxNorFXD
X7ONYOWvimF+M/RRbYVIQiwR86Oep+2hbuJ4o9w6PdeFph+kwwIevpV59LWSXGprtMSX4nRVMDse
ySQix3gVol0+q4Ne86tpurn57M/me4nmGtQ4bIAAdVpgd+mwrUrRsWOzrPTQJlSRQDU5UkwSnWqX
SkilCiJGct5VWPWBHPVbm3Btlmn1mqqZMohqzddWMD2oJ4rjH4QhvomJ4JIfsit2a0q62HZn+MBt
b1xjPo3OJMZLriazBHqpHglhY+SrEmAbphMGNguBe159ekqdWWtW6GHyALG0/yFzOa+92OLN4Zdt
j/dwneHyxxatun1V14dydEgS5bfMS87KCHd+0+u4MdVTQr9Mpbf+ERjWjar0Q4kPfO3p8yZKefcj
NwYraD+3db3z5umSmhrLb6ef6DXMKeUMFbNYaL8sTILVWBbt2iiAzdowJsxydDFOxKx5NTa6tWEE
fueS1+4cDsEEtteS204LPCc4Mg18fqb9APSg3Cwt9oHggc1nS7ZGyc/D3ZktDaIwyPq91+RfSlCO
U5u6f3Q5Lo89aDHI1lZK4WuX7tlMxGt+K4wHDN8PLIXZHvFNqaq8Tp6dfuC9tIKsp0SL/rVWO0nu
xrfErN1jJckN8AMDujBJ/03U8Tddawf2R9PPuCuMfSRampkSsCF4yubA0UL/2M8Ioi3H+gNeKaLq
CmgtGsgtdJsH7uD6lmMCsFGqkY0D5dC9cq7QDA/4YVhJq0uvqdkPeEJgLDP8OFvc3P0V9GB8s6bJ
vzSTflON1q3ttHhrI8j1rJju5qkA4MXOf0olqeyyvbVuyemCDTns9XSbWpnFy6vsj9hOrkTLeDrg
DJsyA4xb2j3lZeZuTVI2j2M2XiTIkGAyuvRZaOmzQyUgufvhg0K3b25kHszecfkc95T65bgfYnPc
tiOhdzfdsbugDTyt7atpRPVu9Jqv0pmdjdOoFh+Q+SRDQuysAigBAu4znJx61K+xYd16X57zNn5x
MxMLVK42JAzQ1duFh+O/ExpCkYbski1nqdS8e6+1dtzap9vEjw7X5hDRpeMq7z0LI+NbzuDHDCiW
JjByOqYYLmIeNkOdHYVndluHbMqpcZH96kECVg/9Kg6yOfeoq+jVIa66fSfT45CE2Y4+Z/qxfU2u
kkHb8jDLAxX6YuWNtl+QXe/tL5BAsNK7SvOus9Lth7hA08KgVl9yUATBDF5oI1MHECVp6ADf9hn3
FM+EMX827GGPxZdwNWkPzKb+xmy6R9ikVyjtxdcwlXvfm7+lIsNMzvfjTlmVsRYUyWmYLSA3KFyw
Sz0TH5ejrpNjI6k4YS2hNMXGyUmcaEvOBCt7H1lvYdVjadUNYoFaAyxx42WcTENhlfdY8jBlVA0j
SbcUhCWgIOYK3wtLZAluT/ZnkzqNIDFNuffhsK3QcZ5jbVwez2OEguOvNM+5jrowX7QyL+/0SA7T
2p5zGwzFrNL+xpLSO/htpo7TYD3bky4/0fW0aA9Yq8+2joA/trJygwHbtiEn73nOmpuh878KMGVG
LJKgw2x9a53ynggZpsZMeyjmuL/LpuS1bSwYmpNbHWvlvuLCzp+mJDuamtFtDL69tVnm9TvHq71f
1EF0Vzz7KAoNHiiNVW1FrMpdiIieR8tVQZFdkLTDmx9FBJd09JVoGLMXlrnYDofW++n2TrTul8CG
E1v5R+WJ+VGM4Eaynm1DBsO/8ArxIgTeKi109cAUcfpURpQATKNOU5OAdmVZFBJP9vJLxA8sXVmT
lW1rL+FA9nl5RLyKTZF+l032OeuauPl+Obxa7UACr6dnTAdmMA88skUqDVZOSQMgRUkCJVJv8lOr
VLUH1GNzRyijCzZw8B4UoWiOWPj6fnXzCoJXHLdx/6DVlrdXwq1fNeXvq26enuDv2lvDT1AZfJUl
57LrvteZ98XpnG9xnPvEJ8L+GbjoyS0tfyd9uPYOOJdNKF0eEJBV1p1pDUFMvwnwuyo1r6VlQf0y
nfoMkpSIYtfO58Ie/f1YsVoQcf2VA4gN+ilPjHspBzwyXt9OG6u3iJi43RjnOzT9dmsXdsbDq9XK
Nzj01ilyZ7rNuAu+6GNjzQHham9aaZQgYM60jM8yd9xPm30dlBC0mVUY1yvNyLkw9Lzn5hJTZFHC
9bgYjqJX2irp9YUIcUdOAwtFQOFmj0+WmoeCmwf6cAIlBu6CUYzxCWVFbLNiiB7xKHaNceGiFWDj
fWHBivI2fqcY292h3Kl10Uli1uhNh7DEZqgmeht4SO74qR2dFDHDT2AE5hU2+8nu3weC1STbFolI
gkt2cpDyDeajQMuqfWyXcjWHS025Z5Al7ygYjJt0OKJPbMLGuqZxaj0nlMbscul6LMuK6kQcrgBr
6D/OijXqUCP2xYO9041PtkxcmOjo2qRF+AxlrFjliwSk2dbajcEdtQ7l9EMKT9Ody42owX+XfO4g
GrUkAk0joB+M7m97WHuLAEdvlLOyPZdoWT2sPJXF7yNGLZcL/lb3eIsLXz5PFct5gcOVXC6kRXAl
5My8Ys2oAvCl02CVRQIaCbAFqhftmz8W9s6NrK+87J8rCZ1Mc9VDR26T67Izb6eRNGMjuzUwJjYi
8NYuGkzFbaM08yUfqQ3o8qJ4JsGL1diEhjPNmr1KjUZbkbQM0tjRiBimVXXOCvVc1HLaUkDmBwmI
k+9ZY6wNsIIPKuFTPuXUHeqsBV0WRM/CyM913NvXBpRLgJPiJ5ffdpXF7cZIFcsEDSsWpJy7KW5h
R+Z98dzYaQIxtWf3Y7MdsG0uO+ZSTwpZPr/gFsS7NRJD93Wnvrpe+Km3TbT2s8ndxWM2PdQzyRm/
ZTkJooNbD/v9O+S/a4mMfjVZYNByO8INabJVbOvz1Uz9o2Z4aGousFAxDEg/vhjPhOu/V8wbuaG9
mZ76iKSLebbtz4y5M28GNDxIPaGXDaAHtF2OP9vD+k06Xz+TZZT7Omvu68Q6lVPM8RiTZ8S7qG+l
ZLwdzMYiEzXszGrxW6Tpaalb4Z6gH/XMe3ZEbOHCUB+T6L/CPvoEwcrnp7Ie+u4i4M5VuAYxt5bR
OwA9wmR2fiBuDCvHEmes2N/o7lo3vl/toJwQEYmohAlDwk1aqRtn25YP6cjtTGtTfZGJkcwzkivX
LKxGrmfafe/WtMplxaSWVRz7KZa6HA26hhdw9rz20PAJfp+b+Ie1xNetcKSAzzIhsYERoN8ldoq3
vEqLasNytLjyyCKWNlVWzgWvasTajJvyYezMbj9opP90oIW7NIHZiQrb6HFQZZ18M0f4LtOImZWV
T/089mxshwEiG7fq7OCLuNzZFJVs5ayi06j37rYhtj03CjNM5d/5Xp/el4lm/HSStj+pOHGP0vKa
vZnP2bGvwnnrgGx4skv4ZHiD8RPp6SWjDjYII/1OqWgIhraKzrTQWgGCsXMxdNfe1GxHdlaF1poO
TEuDsLVt54OTaIBphRY746G07HU0oeoWNQQeXODRGm0D75Sl3xET8wJXptbGjPOQDGTn7kU+f3pF
768KU3yIKOcd41J7KXusiU06H5xmQIUeh6tRVFwr2ljwLPbfcaQl69oT1jqF44eX3Sm5BoGZghLI
hdsfg57fnQiQNh/XYtzaJjwpygfxSEzpljxSfuDeeMD9g4cB58+W48rZcJrP/OidcpNnBHljeccw
5d3oxLB3jMIoLtYEWZPNCjdpW88uPKp5CgHwlde59U9lW9L9mqX22gxZyvRZEWgD4wfe//okWKyt
8OIm+zazjeDXBiLrWv0EYqs7tpX1s1b9ZfahKy2zBUDLK3SFcLN4X+7Thh9jlbkrMBTmBq8BUIpR
MzCUJB3aq6edSN/fJ2Zh4sIuLpErXiqPfgTu18Bsl2xfO03b0tB30YjekXcOs4wTz9s+A+eheb25
SpLuh6rkg1t1rE4wljU4x1VkbVAZmLMAqAeFhltq7GK+vRy5xmoDPZ44lR093MdVjmUrkw6XFhK2
/KYGPX1CK73vOCMdo1lzAfwcRPrJOuoADvx+6ipMKu1srhkhTxzRLwBPy63dTxtGLT7JxiyCbmhx
JxiJflVGb7JOHZFRFA9du7OgEhm3OdUOHrFKDNVZUNfQ7Rh0VPla2zhaVuM4elszN544O28mEAa+
o6HbZO7I5OWNAcbYeN2BBFIsw3oUAcw1yXiMybig7ZefZNT8hzSisJvb7K4eazYVk6WePcO+Z6nR
rSdpmGur1bdd68CKahrs/lyUtbVLmJZkoUif6JL+4Rn1tVXmKfPcDyxtW5l/dAZkuc77iQVIMuYm
M1VxKg3awl/XaRkY2GvWAAl+yg6fQ65l7zFetk1tL/W/Uguojyawqzy0EpWy+CpLtIDYYPvLqfWe
Vul9E3NAB23fuFMgdVvcYSA3j3SoQpGeopzV58BQDoWg4Q/xJJcD8X1fl7D8KJJu1nFHG0jtniSx
00ansDhlNQoKNe+3qDjRkUcWS2ZlCEIQxlz3Z41l9M5usTeBVrSbQ5LX4T3lRjoRgtZonIKrcQ0a
jQZdt3vS4Cu228Jr4WU2WjY22AFipDaXGQEzXG32yTalRrvGhMx75JDTbaIeKNO5F56NY3ASWXcO
cXKjWKz+S/R6MEMLb6j9X8si4IvLBedc3P2fP/9j+5d/jn5UC6boT/+wKbukmx/6H818+9H2OV/6
l4685U/+Z//lX4Xzf6LEE3tbikv+sRJ/wIRewr7+oxD/1y/6XYgX6OYCwd1AOodXtHh9fxfiDZJy
dM8gxi8HpVgqPX93CJtLiI4yabpaBC9i8fWyVO7i//0/LPe3peiL+gHfNRcZ/1+CKLEJ+LMOT1kg
0TkYStCblkiWvziI/xCiS9wEI6VBr/lUw4Ehx185vwJTJ1kL1LJ5Mmwo48RwZVaj0iy1CrhUB88h
/d92Vb1vjII+Ia/K3aNSwg43+VCpcdXp+vQAW4KLppGKWXvI/LR5rUHvOcEArScNZurjSbia7YBn
pfBqGrTxDa36QldghGiWOPupK1gzj406KEN1NsGgyt/g67GazWBQFBlYYwWfuw1Ri21Pqz998jhf
v5AinecDdVS6VRLvY0IiNOaYztrA8mmefZPzuCWddhltEDHF0N9aYMxb0dIfs8JSoTMluEbyKNN0
fphivbs2kVncFj4Od/ap0mBoelPkrEpHjxipUnnLHQlNJhprvInVvI9oszuasklIg3k74u7cjeMq
qbZOCUXGbGOAgt1oZsZ6QmvY2p0wX/MlaJBYTf5omKD/UYffIw66O+JH/ho4uHXfc9k+DNVsr2PD
vI9d1ZIKcMVGm4lpT1LL7y2h5VerHG+OjuDj5DmRGzmJ+AukqdzZRGwCvKTZySgKGKbuVN8GVB7e
9jiJLhhA7OsYlxavrVf9mQmo5si8hrIpfrJu8LcDjXjb1qG6C0tqezNd/8sJyVcbIWRPV+PS57b8
F1zHVx9G1arhthDI3DkOY0WcHuj2Y9q0FkqcP50sKajfZkHxILP4k6dl/OFULiuSaDphEmUOBji5
colkslOX2sNAfvIxb7ghlFneXk0ri4NuGT9CP3to8rS7amhZTBlJ+0wuOQRtYU7XGez6Wk4OVwCH
V6pBTyXVFEZPyhPgAnOPUzNIywrPG8EzCB9SGicrrvXjrPffc/78XcSF+UEMJZRECFz+TQCWf2CC
HzCjhuh1S73A1WZqDVLJbjeD4bpTWl/edJNPtHD77mxmtn2aeYDIxkIQ4GN/qXgovuHIpaiEpF18
tNPYYOLK8hpNY7DXdZaNOyw00VarSTrSo3vUY/cyDG2NQumS/iJWlAZeOuGAKHPSeC2fQUj5LDT6
EOyVq7oXjd0sRI0bz0p9G4qTPUBLBHoBt4P7bmw1d1qXvxhz46/93L7hAsg3pSe/WinEoUirl3mp
uyK6/16IJt9CCCRiUyTmybHxgQKpOeXzdy3iQVMZtGipXn+1+2VFNPvhXo6Ddhk9JLmwl9Ga1NIb
h2F7Z8pi2mr402kKjpzDDArohfXfSNmAaLEQN3AeLSq2U+0oME+sAGO+Ie/Wm14UjOFgs7CgHFWX
nLuiQ4zoQJlBdSpDJhN7UdEau6A5Mi1I98hkm43k42xMCTcvtPIH6TnRgfIr6Pf4ow7UDk4PxZSr
XdllVFCwOt8pxsOL3QwwUYnrNrMdslE02vFhtLsX0DTaXqtnlDrbiEt+warWHnVoOQzaXESMxkzv
53C0ijNUxmvReJ9VXTkb11X+U4o/g5t1yTTpJeH9bHnJHSGyj9KW+CZryDeKTZIrB4faWG4B723D
twzHXa5ZEZgn4keY4UyHj7Qe5QiPdo7TIs7vZ47dVTxx3tE1DR1WlPO76hGeh5DzGTpFd07maX73
54nBo0j0+rFuQPzoLhtFryzuKlBW9Fb4OETuIyeEMiRxJ+3Q8tH1c2fQoY6m1UFmAxztpOzo6pSl
f+tS8VNWOKkjEyrmSIE89j4iwyhDLgYn6ZYF11qbjvIJC1vvpGQZElfbcutSW5TkYjvHgEs53DEW
T/1LnM+tYe/noeyORanHPc8Wrf7KiCQyNNopZSwMyCZOncarYMAxWe2RC1N1nuzGfZh4YD+S0uRX
JOMe6+MZHZxvrZE0x1gVM8qFspzPjk9/Ehh9jfxkaKGwV6Mrxa2m3gOtBhrEsTLpda3ncBnWqEbf
h3V3YC8R3cV5nz9CYmf8RngVu5hk9oi2N8Zv0rPbDenLYm9w5/nw8N8wo3lwF4jJdfY5shqi1OJX
rFqNdMoOEk10tBYNARwfJAuO9p9lZmOSoXFsvHCRb+9nInz6WsD5JE0OjgVeiQO9b0WXWv+qL7nv
utGTN57JwNqAaF6ArBR34eD4P/UpJjTO3GjdNCikr1pGprwgXC6WlHmx5M2dX9Hz5FcMvV8S6dGS
TXeq4VAsaXXC3wTX518hdj/kXcQyG3sv/ZJyxySaf9dSHS2r6E1kGhfJ+yGsbfeF54i/kb/y8oSN
iFALIUNqb404OjRLuj7DX2RzGEXhC8Uzw/0kWMxDqYq1++RXPN+0lqT+r8x+LkleDr+i/KZfKCiN
dfbd7ursJkdwtm0+mji4yvBAdKQADhXzyyqrrr5T9RLeb8fWQ5Gg46TYzKavX2Qej2/OOI8/Qi+u
30EYDNtSS32KnCIfVXOqZ+3YGOlwXzqcNxR8N9oX0k97N0NQpskORvoelqRs9kIb5bsfTWyKZhX2
B2mwslqnSUqy2xdF+ooObdsrlJjultrkYIBJW8hQncwP/M7BXO1NnVDobE/1ilfubyzR6G+h34X2
pkz0bFobg+bs+txObqEv9R2REhGUhAfg47F723E8s4NxjIGsR2aK8zx29dGIO3ftSltH2V6iuiZO
aJFLFVD7iCKBEsZgYnYbJ6YPYmW08sHo2w5p0vHP7KmwMAjwIusJSRxLAYraqsjL5i1rUsYb2CLt
Ii631bdsBlW46WD31hQE1OoHzULWJdTJgVgmSnEU+8/oLsVHFbXV1mJdla854tk2zSywtIAqIE5E
Z5r1QyJ0cfGVLd4Hp8nhK0locGbkKAAH1mx9CgwCpy40rBcfNBAbhsKasKg2hJCQgKt95E38z0z1
mbeHeT3fvCysh2AyY+Nj8AdSpaUj3/HJdQ+OD+8pSCdTf+tJlIabSB97Pkt626+ALBrf/ZqExyYs
3Eg7sh4Ov4FIKZ9hX7nt1irj6dS3/YzDi636WjWsegpaWQ5plN3rqk++1aW4RjN5+7hAEvKwDHgU
85Zz5z/Yna9fewg168gvCAQ5QC7vYENrK49F+a6GeYOG2wz2Jy3DJp16lYxeSntmLEaRYSVm4ISZ
A6PF5+DnUXRtO1NtRkq8DmaaA+KznW6tpJVve13vzwbDr9s3xY+YlSjEgd4VP9wUE/hqAKa3Znfa
PEfkAz9duwq3Q6VTLsNPUy2QKqLGIBiyQ8Q1C6pa6GCuTJootenJsVmnADIqV9jA8OFocc7RYo2X
igDHaw4d4wmrarzTE0djPgj7c0O6Aj801drksAs/iHTuiAXzsEf5Qrstm5o9dOKzfqXSOfvWeoJ8
Pwku/Phx4kBpY6XsbsgnqVOmGfI4EsQ88x3mZ9NOkq9QJR2c0a7bF7IetpFvlYc6j6y1malXORMu
CwzTaD4iohL3Vl0TU9GT5vBfMv9ekq+maquf3Z8n3l9T7N/G4f+PpmSTvjJ8iP94Sr7+GD6+/9ms
9pcv+X8ZWvs3HcogPXdMtcYfzWrG0vf8t6FY14UlhGvajkHVHzyY34dih0Qto7TOxGyanmP8S2QZ
wyQB/CdzGr2Ly1+DNc1iyv43Dse4s6ehbKR1EfQkv0Dq5Y5qGVhEHJVzpsZFXSNiVUfX8GuDi2/N
MhFI1GYEZ8mJ3tZnJ9R785sTw2KqRM7RVbOvxQ2Ee9Rh42fPL9zwh29dVjRriFvc3OQMe9sfPALu
sks5fN24HHZAMY1bb7XVWzmEw51q/HACSFCSochUQ61nHTbjNmGPtxdNitTUgIJcEQnrdq7PS1zJ
OJ0AB0eVndJbCdnVnmfhbuPJG6O9bxuqX09Zqn+mPbEimpyy7DuDf32XRM5Ak9BYTHfMdy3KImY0
fY2RnRhhylZYHKq5sSn6MQiT7VAk+bcWA4h57D1ornXs1PMh0kr23zTnTJykvEDos6Fi6MLnVFgP
JmuHB5+e3JtKs+EO4gpPESTj9RhT5haEbbUQUhuxJyhV1kFqVwp+DPCFe3xZ1NXhrcWyc+G599xJ
2eG+X4+hzpN/HxpO0u+K0GTBsfOcMou2JPZ1pfP4KRooilnpTVdLKFpqgm4etIP9FxOxjBZHcera
Xllmm8TLKYN6bWVuM7MOYB5XDV3X2FxQQYbpmtUDpMnNkrz16aRg2beVhAUpySAx7lKEilMqvAuZ
F7ZcmpkfyF51FhV+dT+I7tzq2hCvo1pH5tjrLW1CJ3LJebiGTjssHxya5kGhOmqrTSmk4axwxxx8
dddjm78ac5F2Foa9tqU+q+C6S3rA+BaFsWmqtynJ6d773oFEKNAQM0UDxMN/H3i/xMV/LguCLv8P
DrxD+T35KP904qEKLl/zuypo/7ZwsCxBcy6fBMy0v4uCnvcb7ixGTsy7v9S9P2ADjN+E4wvOQOFg
hsVk8bfzT/yGA5GGS0SAv2iJ/wo2ACf3n88/REHL4FXAVuea5nGi/lkU5ASLExVP2tLTMq0plMo/
nJR2MGpBdBMsC1xUeuDamU7FXhvGIItM4+zGTXFRbshCzDD45aH6YvguyM7fKcDBbJ9SamAiP8PK
wlcBoqpCHtqlKt8LJ7ToFDDMO9CaLgx0JKkLoX5PBYBEyJ21fu6Cc/YeBZ0Dt2bqhzt9+CiqhksC
StpLN8DvqzLcRYEa8vL/sndm23EbZ9e+lf8G4IUCCkOd9sxuzqQokSdYFGViHgvz1f8P2vYXiUrk
JMc5keMVU83uBgpV+9372TMKTDW+EtjPR8ZpBsurYYcQykdF6GFlt16In9at06/MkxH87CZn7jZR
SgU3cIrh2NYM44NMdVcLcd1mMxXMBMIay5fbDJcKGpqtEkoi/cTe12op8RppP760E6/3t+zQY8Di
RebiisNi8FbpqnouW3O+7vSES9jO9ClUengjhFg8yzamuoHT23QiEVffTVUSvlrcxFSiWiWifgeK
Oq/WLkcFkHz+gJ10LG+JYZSQ1P0RG9SUDx6+qzi99u18vJMZzsWFGDLp8sLzBlqManSxvujojZLT
frBi71bUWlmAoPI32D+C82cOJsoRBKZ4+jzYEyzTWGu9lcNkH4K5EhnOU8KETht6m2SauxNzJSAl
sxb1sZ+xPazMkBonUkq1d+mbuQXpxJiyJzuvuodOphwdO4FNlTpS8SWmi/xLa5DcqwaH4UmhjMth
ZuTWFiiZJXzd9TAG8+Uciu5zlk5VvV56LC+HoKlPZOD6d4UthNbUqTXSjc4IP/ayyLYVefNkUwyK
8Rt7iP4K/a4RK0WVyWt95k1S++Pswzgnc2JRX/eSJDS+LL0ddbVKazu8LXw8uge87PF9VKX2ZyvM
4zs1O7yabXrNg2AyuOvqSJ6ElaCKRF0ZHdD+gEROZbWx2r4+8NTu78MoByREXdGzUYQNELBc/U5W
3Gt2rklCeCXswY+3Q12re5TueSC0G5bGlyS03VtMhjxseh/IEIynOX2TVWkrVFrIwqE55xvlkDGt
c1E88j2mnxCnoltvTPSVFhN8JfDOaivKAXhCUEiC6lOYb7hcy0ffrpkq01sCq5bZ3KUoQ3nFc6wr
t+RwquuEJEesERK4y7+MhUgkw8pQKcnHM5JhAgiNLYF/lFDZ2nY1qn5KXNLaajSzywLZH5+wBXUf
6/wAAyHoaYG6x8BnT8eIZvBDPbi3wk84o0tvXmNlQnGXjXoYM+6erR677DkISJWKLOC46HVAPTAt
WiVBee08dJDk8OvEAvCOnGpIwow5sb6Oly3EjL2kt2mlS73YqimgBWeUbimH5FLkfrkP9IjcH8Mh
+TSe9TmUWTO59WKY2GojK9TLBzlrMPcZqm3h4MGsjcPQNU8SzeDOSP2lu3aRBG20wT4s3KtykQvz
RTjMFgmx6vLpDlnWuugWgbFcpEZ/0tkdfirIB38KkfCUbJVtvYov0kavpJsqJoAVXecJ98ciaZpo
m31yJOHG32Qb9b5b5E+FDuougqiDMpokqPb0C66EzwjWPsuni5Aa4bSiqRhxVSwyq7cIrjHKq1ok
WDojyPkusizevYAYLav1hGZbLOJtsMi46fSt0T3mfT7DoDVPyVnxFTC9dqaOPo1nORhdGK8eAjFK
MZhlOtBj695cROQANRmd68YdkuS2RWcmmUaucTp5iwCdm+VDH9s45kevXQ+LUk2d3dlXiHzNRtI/
eBG8WILuGZkIvQjdSN418INjY+sTxirMmMrHCLMo5EJP5P+l5aGPqTQ6NqEnY95eNT+T/tNXahzk
DnAT9tVOntxFhzfDxsKYsmjzFI7uDacw9pKjPbvAcr6eznK+LiEz+YvGX0+TuicjR1KPDH12ly7T
AJiD37wyMo9pHIrTnKt6a2hyb5gDRrEssyD0qWKdwkcPqurGEU6JE4v5w7xMIkI3nK4ph4XZ0Ivm
05yGHWZCYu6Wiu+cxqi5JZhrNMj8SMfMOmAh5A99FgR38KZo415mIk5p4nXla1KILZt0mZxkY/Aa
LbMUa5mqWMt8JV4mLe4yc6EeaCFPuke9zGPGjksnMczPzjKrYZPKYTwZg7Vy+U2t1Hsb0FLuwZ55
67kbp509zWqHOy97J3xRXM/DVi/ToaGVDIqaZWbEGmNcJm3MIKnmdHRP50W2qZc5k71MnJxl9qRG
Hb3J80BKlVqvvbS75yLMrhXOEoiUS4JxmWXhQcZRIMxbDzI53kcmXvky+8p8W22MbpmHDeLF6RsE
AWGkD/kyNXOW+VlLhhYj9TJUYzlcBmzwBQgW0egLfAyRxVkKBZeZnMEs6+joYQKhH48Xbssjckxn
98LIKCzf/G+f/G/tk9mxMdP+18LA6bXQrz8Oz//4kT+3yUr+5vjAfEC2OFIqaznx/wXXMq3fTEda
xNjYrUoySf/QCZAM/tIFGJYjKuDGs2wXcip0rr/cArd/hNEwGvzhHvjz3/8fKaLbkumFpv1ILtHO
H0JrtuIR75Ooc2zfct0PobU6aP0sCUf3lFuYRdeW6wmKYQRSMqEbbVRtDVkKHXjgqGaXwXVZTOAt
G8c0WBnnFojYQwb9xMiZWbsEWbfGPDYyOPhBR3dYZ/eEg3GEztV1GsEN83Z5w4BnuG5p5opGdqge
5E16Boj6450hG3bZy1q/peFwB4nbQ2G3DG8tI9fbZcT5mNTWWMmseXow/HkWl3NLj8S6BvaB/rZg
kuY9stjSsz2KjAJibXKTeI2O9SGr/a6+BYmVPjR1oJ51NtusSgAtFxtWn1TYlZuIDfOkvhg2+iEv
MbnzdlSZFe8ZHpqUtU5FvgX679+kdeFiMfaGjaHK4YW0OjRH7tld2U0E05sICEJCFSqmFzsy/CUI
AKh9zrMLdInoxdVO/cXSNtth4jvqrVT+WzZO177Z0F6OBWe64I/gqu9cm6Ld2Dwo5Yltm9hqPbLv
4r+hqvmuSyjNXJvTZG7aga6HFZOYJYDQleAGZeBOmKYcwgTGnN92KOJPY5QjrJIi22NtmO6UtqYj
0Mllxx2TBUMVNeJDlCXxN64H5w4RowflU1rGDeQOpv6O24D6GAXb1rZ4jGYPvK3flbfgK711Twgd
1qzfWlfS6a3PRkkejhiTZd+UMuw2qgJFmyNUXfSxmE/Yz9CU4052W2EVHfXQC4gBZNnOHuz5kMlk
BEYR1POLMeXVzo8zY0/6fL7AGT+/sR33LiKQGA+zOQXXnVGXlyW1ePlezgaEsm52ewFBo5ethQXs
r3+yr5F9dGU4S8B+HZto1hQB9OQem2NS6XAojuxdhqzceITEErVjleXBIYjVA+egNYMUSsQ87e1/
K+q/t6JiBvrlivp70XZv6fSDIQmpgB/6S3qAMOgp3KdqAXBb3ykP6jfHYyUFq4v7lE0Ji9+fyqut
fhMS0IFpmrYL42JpYvvHCgswXOEgIrXskv//z5TXJZ/+3QIrfaLr2JoIGCO8Ehr+sMDarh01/hyE
x15AE2UnJLy7gdJFrvGi3ceEFI49WqUxcG6sJcwGGPaKyom+PeA06fd2Leo9e2f6Cr77GP/J2u9Y
vMcPvxpvjieRaaE/C/OjJjJqUlip5bsXHpVk5Y1iQ3zjzy5rPYukk65ER92RkIbcxg3V2yGnNaPq
AbwAIw6+ISeKO00nXt1sq8nLvc9zZYTXjL6HlgVbi+c8YmjX4J6q0FR716DT1EnADXHowe4HE6g1
/AMlIPMGE22Bf0lkg2Q+WEJpbD5FUx8eSko3E2bRTlbjdNDZtIFyymabY7s6+k0nFnkj2Y6NemR1
jyi4UYNv39Jb2X1SJR23Q1Pn/YoVPEPqGZL6az7lJi0bNBMDRQb/sY6xAU9sbtnpImliST4Cysqo
uacCO+OAb8PZqDW4/3BgqhM80Udm7Jt4bo5Ym8W+Q8p+i82ouVE5DjI30SfgEscKiNSjV8S0tivK
PzzdtRBr6Gsejd7YxN7MiptxRr6upT3RtxztDMrhEaI6Ud4bUj2bdqJXRgwyjHx1hhEY7oeHjdYZ
rgzO1HeMBfGkeNGERh/342XozQ9mF2Y3zdTFkPJUATJlcEW4I84lvxIZIlVaRXo1ElyZeTKbsXtv
+ml13wN8IrHi57dOP3sQxZjpp1fYb7T9KQmZrI3CiHGD11sg0hYJn2x4nDgUr4qIodToVs4e73Sx
q0hqp2vRuDhTAYtuZwaPh9EOqi0WWSzyswkyy6zoR53bYS3q0L3jU69PUPaaHSK5eQyFrY5KuP4x
EmYWboLCzL5UrdCPpQdUuh4EPRRpZ1QPtY5nPGHWeGn3pvct9CJ3xyC03qItwYazqPDNpr7ZWnHZ
gnAkybKb62FkpptW0WvKZb+yrWZct1xpxKDC4d70wD+AnyB+OOhuy3RacfSOsi2ArgKKDQHOuWjt
ezKeBMrM2VqFTRxxSZNtD3ZDTwZ+PWMU+OLwl6yhyfEs9VW3hZ0jXq2QgG+eTNPvFkOHqxpfysYf
x+aARQaxsYUO/syTeMb3xWHxwurdpNmUgz2R22qxvex5AqMkeY4mQm3VuWehHRF9WZm2mjZZmIUz
LrXAeHRGjRwgjayl67sRJ0WtsrMd+RwvekgxYAbINl2GqVucsJzw6UlIc2vZL5z5ntzPZDkJNaeB
fGM2O8DnIRoDvKQqLpdSaj6+uU6vHJTTnV0qQHB+vNxdkV8zQ2W/0e/hWdsQ8Fo13Hl0tzpYz0v3
ImUqq6Jh/ur1My3Rg5YXioK1FbB5+P2VgKjHSjg8UzLj40D26d9a5SEpok0aNynDVWBmE56kxnsp
Ak91GwejD+gZ4FL9NWqcvBgFc2+SQ77HULYny3Q5lV5rrdTU9xdl6Jb09bKIQJ0Dj4X9sHRpL45D
6wahbbhzm14Abi6ini1pobMbusJhbJGAo9WEBh8D5rXAiFbBE792WQ5OOSEBCt6gGTyxEarpOoHt
QPTHwiywaFCEP5GjvEWZiheNymMLlW1EF8uNuWhY7lnOahZlq58JIw1WFGHcH9JP+KyLR3/RwkLa
kRlPDbBMz1KZo9P0LQlbBLT4LKYZduPekgXPjC/4T5HbxkV5s84inHcW5MKqcZudXHS6Zrbr45SL
4RmyHursoudRYFcfwJJvZsNlFhguup95lgDbRQ2MFDWV3tA3D45dIhYGwo3uhGNZn8s+j+89Esbi
oBsd3sJWqXC+Up2cLYlG/VJOJhQBibnH2TeLShksemVUL9NFR4z9VYtSjHguBifCDuFztE2hXN8Y
46J+Oj3GLDQ6uoVZ3xETDarhaw+EG8FfXiJU5nyJccreJRPB+ya1xm29qK6sDeMFudjgC+YgwR9c
dKzz3OQpGgSxLGqgV2QqjTUYOOTcZFF2xVnk9SZrEXw12i8iCzJw3+JRbH3XPX9tB8OPTjmnCZD6
Nm+yF95WR+5bYiNXDL4k1V+P9hMqXnVB3tq7VXYkeNX8zULO5EJ0UvtmNKpLKtNZcpzsMpz8AKW6
JMiDPQV0Iw1mIjc2vkkGt6pkcj05cH8lBwd+YB6tm4IbHV/XIpjjKyY7iheTyPSEatbwR+ybxgtT
tfqusezxJJ0aFgPN8wjyjurf+kWkT2GlbBqMUPtlX/KVQEH5xlXq2GssGWj88qz3T4v0z6wSswKP
0+Zk+8v4wLEj5gTkMz25JcyDZRdZUdm7qaG4cYN3y3xyk7YttvUyiMD/y0xiOs8nQrnMKgjSM7do
zzMMP/IGztL+IjCepxxQrppn6MnpE1s4vi6wfDLpbwxTpveT6T6kY+Dsk/PsxJaMiamJi+wrkAtM
VxA4CGQSXELpj8qXaRnDtMtAhgkF3xcoR+Y0hp0ULzZ+RP5OxjjWMtChxAK10FvGPH6txaVmOeMu
WsZA4XkixL6L6VDmQwJbeZ6VvlIe86wNQcXiJJb4Z6KqY4Km7a2460gM2kxXIqgpAW1tBjPh+2Gx
WpeL6Vou9uvx7MReTEVUjS0G7U7r+1ANPKwBNF1Bj40YI3GLXcaWK5wNEhPC0iBjXJBOLtF/l3bJ
YDGFo7zWX31V4xQnxaiOiEvDssF0YCNjc1UQ9heHebOYzf2z71wtFvT27Eav4gwf72jMHgf8JOkv
azFj1BnOPvbm7Glne9J8ts5Odwb9uN4x4GArPXvhTa6BYAvIxD32CRN83JBxUR/g7cpxMw5BBHwN
VyA+0sz2H8bFcl+e3feS5pKTz0gfRoBawIilmyVXTTSl45qlPUes98enhrK8e4YJ3ksd+Mm+dFH3
Vyms2zcpgsXB5NXFvtYNdj4jzE17SbzwyKi9qNvHeSVuLdyK+dGvIKqGnQccuTBlTA94CP/DTzJz
XVAFuNJ2R0njyOTDbk+uP1mUrPzvWPfvHOsslCz0q38tlF29av36FnX697bV35/t/vzJP892rvpN
cQJhruU4tscxjePVn3qZd65lAirP4cpd5DKEuX/4anxGlshoCG3LmPo76pM4s6LUonn96cz5oJf9
Sj/jbPnjCYpXAIBsc7bkxUy1IKG+i5ooe3KNtDIqnF7Ze1SGam/4JLFZiIc/okj/Uqn7Z6+0VJcj
1rm2JewPr5TRtSJnkrwH3yKKkpvVS0X3EplD3MTffQ//7Fz4T94Tr4EsKD1LSn/5Tb57T2wvgrlh
m3xoByaskEJudM/Zwa3np//4hUgKWdJ0eDmT1/rxhXqgQqps5uoAqfM9zdJ3pKf3hH/+Ny/jEDzy
+MZ/+o5aN5p15IzVAVOz2iqfhhqe20zTxvi/+Oi4VpX0sUIQfsKz9eNHV5ngmiPeUR8w2B1NEH40
JfqXTZH8zZta/qYfVAUU4MXNZfE9IQIvxonvvySvz32DPXZ1iJa+breb7qdwfBLG9FT1vb/59Se4
eCN+ejFkEhcMCgi+RUb5/sUMpj3cmyWEj1r7G08Do0r8mjyrEb+aPkj2WDb2CnpG+59fir4rbQcG
pCdd9+Pt5TYlVUFRUR2qOqbWtwE+6igjfTIS/tev3+Pygf30Hh3PYlXAdsJd/eN7nLsERg/D4oPR
1c0h76ppi1QRPPz6Vf7JXey7370KS9b3n6TvK9kbXcarqNHBGTU+9TmCI7LCf/XRffdKH9YL8ABR
SbqHCyTrJsKqySul9HAM/v72Mn9+U4qJBT5HVDi8it6Hy4N6K8fPyyqnm9sC92z2kBKmCkvbLPOJ
ebVJlko1AuHAcQ5mA9oE2CS2cOAGx752aBen3mLcEj7r1k1ZDG8UeROsSnDQ4B2i7dtL3ydf2hfh
LPqrygNL21SzdpH7yxrSOf8J+9V8a2IXWyOXOwdvrPM7RrcWBR9WeeEQaHrpoYOxXx2dAw2lMG2m
Qu0Heo7AYI342vTEfnGVFoTa+5rycdJLxbZLM7zgllc8tEYijwCTh7c6YJUnss7v7gpeBQvfafB1
nwC/AwtMf1SGnJdywoiZ260NS8nXPOBNU/RZ7WgZqG5Ci8bm1pGk5oiFUwsvOsC1AP9atXeDptrV
ZjBuk5qWd6Mh45ubvLsZhyZUNmbMXltY6AQsLlFIRbzr8gignVbs2oiMwLoHeHgEV0JyvZnLkzBb
wv05XE5f5QbNgab1mc4G5zSGInkJSTk+uQMx91rb1XPt5tZnOkSBAHtUNj9XuexmfqcewnzkQblh
e0l+iC4JSYU9ZsXsiTGxc/INnd8ZRty+BHw0pyipqxu3S95NwXfaJa71Offj91EPwQMd5eUFrAJ+
e63LJT9WprsGZg0oXcXm9jaJ3fEeO6a8YEVv1wEnzX0fZjYORZfmjYyO6mMc2r7N3DiMr0MbukXi
hsU7R0NxLcqED7HLnGJjGQPglvNln4GsOWLa8C8jl48sZVf/OeiiZD3LiOxXXYWP/mzxlkIaKF7U
TONrXgO/DXB3ULnWsuddk2p2s31MK0Z1Jbq+UsBPgv5LFFQGfCYB/IdNZUrjvWsWDSHoeP6Mq9V5
pC48f+dMXMK1CEl3t6ycpunTk5II9VSyy3+kiITrx2lMh0pTJicpkkrUl3CLcnXZ0Ca4AozKV9AG
Y0qxmVVBrzXC1FiwEepJ1w23nTRnY92DzNnOuAn2rV3hmnWyoYqe2sII8d36RfKqBo4cmIH6Kwya
0Itj1Wd73Qfj/YDx/cvczOneqboWXLfRWCSvK9uZlwoWTAmc8/HowpoSX2dV6W/WzL0ljWASG0ql
9Sf8n9UzbnoHxkHGGjqW/LJNZ9hHl803yu0A9kqkfBNOFKYvdWhR0hOExRZOjLUmifGO3qKIcrv2
kV9E7ESYTzh8dT1sotyNrkMUT2qkMrUntDpwDOfRh5Mkg7rT+BsnogMdn12XbqJqjH4vKuUcQJhh
63OJlV5K0X2p9ISijlGqWamOC2Ee/OLI4epdB8sUyGjNtRYZ7Lvw97aD0hFp4mS1dWjL/msXTTHx
LRduLxyjE49C7y7quClhDYxbU2T9Vd82ahtC7tgxAwM5UXnpZ5/+hZOpxl0+e0tt3Vi163xIwWql
MZM+u824qFkVqfVaEH0FweQbm03lrja469MOybunInNl62Tazg2rWz5ATRHLc7eSvG8rT15xBEKz
BryJZ0L7d3bfiusyHMQjCR37iLmQV2NBfelUkK3NDNxHX/D2HT1zGxFUVjdt0Q1vNFaAnQg1a04k
U/9OuPCbpYlV0mGhbBrWDxe2KJibERhOA9Yp4CAWIAx0/l1Qps2lGEhKrs47rU419T4z8w5rXcIi
ZlEm7Q68NFG+5hBruiktIYa3yCmodaTKBv+gyRVsWtsmzm7sijLgCMo3X0Je3eh62VcTizlReM3F
BIIBoTcXEmYRn04cqIGqauYB51V3iOLnNqU3aIE+MSnlGnHMWYB3aeNr0jnhrp+Q9gBzJYT6jNa5
TkJnp2Uyr/uyQVwFVrhHwSP0Obvlp3jkE5q9oCCJ6jVriTdm3fENI1GZTXMIeRo89lVIZtwtimMw
d/md7lh7jJDVYwBbWqR9zmfO+XtnIzmtQjqkru3AMr8qwWCAPBT70bK78alkOWjXxCQelWqfq9C4
apv4xo7t/ouRJBqoX9ReBZBhY9MePmPJ8Tc+PZXMPIVzmFU8b4GC5zeV0QS3WQqesMk3sU3HTri0
XrTxJ+7np6Y3YeUTQtxGYV6vW9OubuQEsYHHYrhncf9KPyTNUB4PvVTxNDTiKHuqC1bepmDFMXNf
PFIXU5Uggwa4FedF1pUaICzfwY6zF34Bd/SIqEtQchMpyENuObLZF5FaWSKqiNNrUogk0zMWs4RD
HpkjQET5WoRmCo2yJmjoV+T3C+I1dCD0wMRXWWXH4NHCujXh2Q01jL/c+qRzij+G2s6PSL5mBeOr
q4+IXd0Gqy4u/k1Qj6XnnqbBGgnbDWbWsP7RvBPc1wj7w8ZMkwjPVNzn0RFFx0acsHIo/0fZd2Wx
Qrq0Eb7Yize01sDB9971RGYQ6FWa/145brgiHeldjL5XifUwqUazu3FojNQj6/rke+kEpK5p21vc
QOg+CXlihiR+mGzbKmrkZra7Je6mhX7xU5NKjHLMHobEHkm6CxcnL5trGa8qeIXHIsNoGFfmV+l3
B9L8II0mJmIS0xOtX9xfLBz9HRq9cSVsQoCb1sMzbEhr2nOfWvaqTIhFdGhaB6vu2u1YB69p5KRb
D5vR1jKhMCKviC+UPo64e3GOgQlpgJ6BHEE2xYh7ze0avoWZJ4hsCG2sMm9UbC0N44IyT9PfeWHO
+gbYg0U/ZHfCaYnB5iBV5hBGjhrSrUMOmG5y+r+hhS9Y6R/38YpnJxhzczF6Lw1xP+6wNdAi2Wkz
O9Q8QDcw1lCaw46ZiN+wT2jZWl5P9oLAtGb2FalqyhM3vHNq7RwXt1B/d1D7yXe+/D4oBMJDoeCw
+/GgFlrIvCyhhyYXT505nZqUNRXy6GuRdffBxGPu10eMn06GyhQgNHglpMjFKvThA5C9k4dDlR36
mk1YEXQBDygex0URlSe4d+XFr19P/LT9X14QG/8S/bXtnwr5ioYNjnTTjAWlhoTFKkE3vS6g1SVN
/toaCJGphqHkUk9ye37sDCXz2T10Q7qtBH1kQZo5ryWQm/2oea7/+vdbglsfrwi4QpbtwBjBcf/x
UF6NMQhO2aWHKM8lXRk6fy/thUo1tIM26aaQbLYxTHMjRYlor5cJ1hJcrW4qwUY75k2wlSmOPgi2
zWRx8qSPosiZL3bOSVqxuiyapLlMXa22jFPiamlvcvChsirbIwfXraRC+MGWpnzFVTQzL+OPPZYS
745CGx7AwTRmT2YcU8G1PBULOrf89TCnYPh//VmI5RT7wymX78phR2marksZ44Ju+f78GXZDkPD0
Sg+tS2GeY+hy1Y5JuB5s+QW0KAwAto0w2CJr5zTKgYjRHn/9K/x0zsZYQf6C+he+Ei7TD79BS+ko
mWoRQwud4r3DKPtUyeHvloGfFAteBaHCcsmjWB7R7x/fZxd3feCCuTm4ks2zG7JwFRQvrGuLsAad
UqW9mmgIuQbZ3n/59Ru0fv6M2aIwRfGFEowAPh6HJ5HKvsmG6IAcHwa4mEp1aWD/fsk7tsa6HJzp
RhmOWkKwTyk543ewZcOWyBYNv21ZkARmvUXvrjMoxduQHNhOMsE6sP9Wl0lZ6G81aJL2wgg0B9fz
b/+/hoK/CUBZyMQs3b/Sq5spey2+/ShVn3/oT6naI7EplyWG0wyuIjhG/5CqFcgkExnLcdCdcSr9
n1KND8njJliEHwyYtkU76v/5kLzfFhFbYGryJFFx/q//QKn++FjgMXQOk5oooMpCL//xjijMjtU4
SueDFwqI/AHRkstwDKdPOcNYwpSO8zfa3ccbnRf0CHyZDlZ1Khjcjzd6pkCkz+50GMekuSMW2K9d
d/i7dpCPFqY/nq4kzhBL5M/uqtbRJhISpadTi8LB/q6+S8umX8cMn7amMWSgAJphQ4bCuNdU5n36
7hq4/WPl/N4/C/Hqw4rKOuaaFmW0GL34jj9KlF03QXydPBjqGa3fYEZBgGReZB566fhUVUfNkdrw
Ru8nhlsCEpwd0JZTwQmlxsB2HohTcAwvA3+6YnrHwyMUoE39eUh31Obx32blxFbJzgweHGOVUBzu
BBqHaetP03vdTum9zel8M9MgCPjV6VGGaNDLXeylnGmnPfoJukYVkq0ko2pzXiUePB/MehSPTBqq
62ZIxaM19uNta4OyHVxdvfo5NJU1A+DpPdK8I5TE/inrMKLoZCw4onOgaoIYw/BQWgWBHLN8iWDS
P7N55weHkaeirkf4RK4b3Kvey9tNryuzvOCj4tkZCizO6wBOhb2nkZa3aXrawicUW49TyZkGIFV0
49RzcVlKRXQlCzmccBpo7sqsZ3Tae5jMQDf4K42+fzXbY3wIzHzY2AFYlLSz6judt8Fx7rxx79LK
eAFRh18H4OhTYub9E/B894FvhwiD5sRJPWGGdjjWbxNRknXoCa6hoZg+RW1QPmP34ZuhSdI8uIPi
Hhqa4Gi3hbp0sUYdYKxP7wOS8Sez4Ucms9GfXerRL4ORs1MdtuKxy2b9OWmH4nIseR7kQKDbDbZb
kkgyH1Ae3W6mAyLLqq2uOKNTRWtty9pK7yuXE1MnKKIiOte8yYB/DVOePNSuUyx5MEYfXoTsaqwE
3M6MBaa9G3fZBYkdcJReNTDgBLK/0XbRFEy8NcxLzeG0nekM9KQx7g0RpPeoBenOhR5yDT/MWWcq
7H9PTYaq4J1ToO6myaIhyhfOwv0TaPT5StU9fxVgin2Fe2wlRt6xGgw4q5iG165ROzdGaPZrCati
68pErVoV5eueGBPFr0TBfxdpPO3xHUuYoHwTQa8ALReoIHTggjvKQIa+D/BuX72MzQhj5YTTzGjE
BSCKILh3zaB+Y6cxXxVDNH2yBnb0RcnNkDV1usMi2H5DIOOkKjnjRWE27wDj4IgI+R4xYfNRL5do
RmvX7xOWt90M/INc4cw3Id1y2kvB9c+ounrOQi84Zjp9HgxNgyd7wpvQfzc7Zfar2ECbWukgt3Aj
Oy+mNWHsDoLuKbS4NleWgbh6PlVJSadz4PW/txJQKOh3LsoRdO0Y8UW5ntHuAM2w68xteQNP3Lnp
2B4+FrGunoHrUwDXSq5WL513NKWWL3buTKfENpyH0Z/8amUkvlr7xVC+0u6hi3Vsw1slUphuzm/O
Z6t9QYzMuB+nqiCMHyfzFQhc/bnSBhYLOgt9yuf4fEQrguOYEb13B5MOldLy6H4MRrZrlCu+VZTV
LzzslBKaCefXFzpE2ZeYk0efjQUKpnWh7VpoEwo6xnOPot++xU0nn2NR5Gl46O25kFTizEaxtU1A
JVdTPQTOcQjtTt7TXDetajlOn2hP4CDs0vewEs7YbGp4kTuuQ8dctYzGilVJISlB0uK6KzHYtFxh
R2mkt62pjTsCOPeG013LvMp3mE2cu7lxWDu90b5unPAhcILrHLj5xvS4iVDko4vcSj9pR4ot7o1u
28npa+zntGz23bc0sqjCKsK3qZMR7WWc+Au6Di7phaTHxOnHtQ7C9puIdb0NY01zZB3ssM6J4zin
agOLzFtnHmT4sGLXKWc5XRmq6qc1Jc1HGgeOCH40gmQ1XWsV3aAXxERw0RkjdSNEUGFbpZilaFZ4
D6sZBJXtFN6elNK0xrd+PxVevLVyQ52SKKyutJsMOzfihq0TmJ0xbYHbjirPi3nii0SpNi9MqqoP
uVdO66q1feJlBjQZm+bznnTkPjK9am0ZuXkanFgdulA82Hmgdq709CVqp51tLT77N10Ng7t2amXM
1BfxHeIBbPuDVcXejgjJS1EGzWWHrLRGNO8uwkGJDQR0zPhOQH/xFOg3uxy6feiEPPN4gPu7nojm
CkhLu00Kt77nUCdWok31Luw74iIRzKyV8scX3+k5wNnpCFs65MSSpekzBUilRxeCO+2BpcOz9dzK
J1XqRzCtpc0O0a7v2J35O9lhNrioWF9BX7CIwFtLK0uvKu6rK5np6jTMFPACzKLYYqyIIkYRd5Xe
hiE6eFFyBU6tcI6V24yf5sFO1oAq+rWvi8OQbezeKI/YYOfXCuTfhTXl82NFj2m4FlodxtlRF3kX
TLdxas+bPkCrSnEwrl0ry7ncU6pEBoxTWtryztOSURUKO8XezUCysPLRhft8a6hsXg0EQDe0ZSVf
PBfxgkoWCMfBRHumopQC72q56sL8Dnw3z/LYHC7imCaBlez7TQgX6inzQ7HPYq54OhyjC78fsfQM
gbwqaccGiD0Y9zldlteinv8/e+e1XKmSpeEnYgKfcLuNtpE3JVXphpDK4CGBxCRPPx/q7pmSCSnO
XM9Fd8TprlNsIMlc61+/0UeImUMByoSFI/wuDHjcuLlIolmchRMCi7U7jsT9kO5IjI+b5Oeym62D
TEpBBEfit6ek/Tg/ethELjRWckuh1EJHS3RMuk1mZeZvWS7+jSjbfGItM3M4zJAZSe4z2l2PlOcH
AZ5pChc6zc5clMk/SyfzzXOrcwfsri2Uu96PcDDN/ZjkSE8h+nUgY2ATJyLxhuc6s+q1KsalLpDN
9TRh9uY3AybzAQOmU/i6BA1GREcJll+ZHFpnaM+Yd9e4xkPBgkhee+keV6yoW2dp7V1qm3j1meH0
s43lWbcm5IeMBuJ/Vy8lUka6yqYorHmfeR3sWTvy2Jyl+oVF3ightC5jLzPvOHAku/CfqiiCjdRG
dCNzsXwDOWWCiEwZbWKPQeDLTLRJpHc5E+R7YyDS5XZBdhfr5jzYxAjO1iVFXgKvfpLPE8l8cpt4
vCRr5nTWPVXhv4qvJrUZDFi6+4U1ScYAAbM+6uRysWme8DbbUob6txNcLqJ4KBirrQ2DcgMoUBwc
NMRnRTsTjW2S/FXWqGJUm4GmlNJuSJL1Og73sKyNm4pU1vvUxl8uLqk08AiVFwTfLL8ibL47EE5J
C2maZVPGxe6PyqhJ0lBQnoT4N1+xDVa/HOnXw8aIfQyMKROPGPyX0aps+Tm6I1UpsQzs9UiXRazQ
GEG1NstW7+LS16cmgq5t0g/jBqcY8pcotn4g7wFk1Uv5GxKUKtRUHOyOW3Bi17oLykn/CbRMd0hZ
621FUAW47ghYiuuwaTNpdopDDjPt+vMmwvqoh8AVF9daXHDx1X0zq4fsltdxbKh9bNjNMQrZDCmH
RbVu0GVd485Aee8APg28mMdOM/OpxoqH3Svvq4bmbRQkLcy/fgkOHtjtY+/7uk/sawcSRNaovZtS
+eO32XuXwlc2OMQYHbVLQZgQ/LZVsTldibguIY57zn5W9WMcVSzMCpZx5wz6tBpl852UEfdyQFn2
baTiPvniwdEcv4Kzlh+LsQdAEvoa+AdvfmwgglwMhtPtjdRBndVV/q2WfGgmeVqXpDojyMdlnPJh
YMVjsh5sTM6pI1P++imT1M2Cic/55z/qHf4T0rZBZoJIQqCm+67xjbHyQ/ccd3v8gBpnTQRhtOmY
SJzNozHs2rZPNmzN81Y7DgdP1FNBZfBbdoLAHmwDhvyGpNBlfuHPe4DE+hdUTXEd+LHchqqZoTG1
0B4ahbn4578cx6l3z1Ngdw54AWS98GDe9Owes1pZ6LHdT4QPruEDy2zblIguaw0vQqYVGWSJI/4M
NjE8KYm7J4ZlPwWZfBgrHOJTj3LJ8DCj7WVZnw+t7f4YpKzO09nJT02zdB5tN0+mcxnLajglli04
RL6VbxgPz2R480GXbCX7OEy9S5Mh0RaCJ/VqwRScAnI+qSZHn7oJ1Xzb9OMGvl1/b7u9cTPErX9L
fo3+g8uS6ZEs5uIs53Tssb7rU/eOdXHoIRMdkqimZqdZpi/B9Y1EJkykcX2LS3bil1p9qubmmlCg
ZU8JGYa4OQU92p6OSWjq37pOLrfkTCNoxXHmLOsbalALyCEmmOGe6AhyeEEmi8fW6XP/qIpZQK6N
xpiHlGIMYUydmrZenCfYpkgnKnC6dWCyt2vPVgbycG6osu/ryLVWXePI/CD8uYgPkKTTTTQv/0NE
QR9tTIws/XWUkjJGuBMV92louiQnFs4kOY2p6cmRIO4A1RF3HBPsjQ4EQ4lVMVHKwxfBkVZT5NNO
m3u6b7ZYzD4fzIxW064Q+XZkg7Vrwljm86mlcQsSVz7rjEymNlXpDgoE31M+siJnRUORVH5/r9Li
UbT0jwtX8UcwFk5Ksjp5rS/PLsyxB8FTm4fPoWPctJlNWhUHx3XuwFeJ8oRND+kDUR5eUD8RwVI/
uRqbFmUXNv7vMApOHBW0V3SiwZluTLj8I02/X1TdQ4UV6gNMY3x3JnYjtfR2TBthB5QKUrc7FxNU
gGLs8WmNy0PbZXQtlVjg4VRcl07b35sWUcV2ZddPXtemO9Olw5IW3fOGEGROAIXhFYxoACWMw+WF
gjC/JECwm6ioInk4UHRGEZmcYl17M99IZ/YV4zOL/xOvnOYnCdE8lXImoJ3ukGgbd95XCWdiIxtQ
OYaReHWGyxGa4Jtx4mnSB4vSbr6PWgQM14FZ4POHZzGS/2OqRXXmI/rdtRyguwoLXUafpAsF6Btx
4gZfDxYECE2MvChz8CGR0iYHRG3+CfhKZ8zAZvkj98urYRLyWfWKdtv04kurclEKjdiGWS5/aWUs
hfPyqyfSzSx8JJjgr+tieQfOWBys5VOdlv3dxN95IwFLHr1m6k+mtszIqjBHOBNDCjKyNK/pZNLA
J5PbXEOU4c3UGaXIy1ksycGKFqxHo1MIWKoUveA6DpmAAKvcHWEKp3Ps6/NpAF17WYb2ok5jeTfm
fiIW4NyNQTycTjfXL4hP5bB88BLCtsYCOcFepjgQ5Z6Cy0MyKwI/OOsjDNxf4AEjNngMbkNnC+DI
o1+AvDkN9EkuAYRIO/+DllOfz3xueE5gQBOtxgksLIhBr0w55TdkY04MYxks0KdQkvVQ266afgCc
qxSvOGb6fJhm7siE7wiIM/MJ1mjE7uyIMCWgHSIWZG/UW9j3wBkAd+O2Kvli4qn0Lu3c924peMwW
4GvoHlTWggjObt58n5FFFLhGjM3PGOH5tjOV/lYZfOaR3RYHYwFXHJLglkw6Ozq+IDUI3M1VQKnR
rqs55W8qbcCehvyOrWNx+Rf85uWQnHKw26pO4AKYxm/TnJdyWRi8vqKkWGo6Mz/519LE8elEukBD
VW1FN/BiqjNZ2/mmgUJ9Fqiu+V5bYGhWF4Op9QucOJbO4nVEp4WLpmJzN+zuV12E9SODEHgnZhOe
jYJ9th5xYV9hw9f+NCsCxMY8h/HR0T5tO5/yHB1dyCCuvGraZRvucPkjkbUAkQxTQc2bt/zrHKLY
UmFccJcsqDd1yXIK0KA9WgFLwp377lffRPVTYkXxpegRr1rtsn4ILt/T6gBG+twOVqzF4aW8DXDL
Oolx0rspkQGezC7HJDYK9t3L2WApIGD8A5NLwZYP7gSICt/DvRSxgfQpHMPgrAkpQxqd23djq4d1
SOz32sfxB6E7Lz7xM+tOErNC9hgvErvJ4qALszqDNVCdeTZFbLm8Azxk5Y+uGyEQQvyjOB8tdjM3
HrB7pEyWOficWRf2HfEtbLbsY9/rLpA/IEOTOLBE3b9AgoMCtAxsGR1jvAU22UT52bGbSEwau/wE
V1pWSE2McK9odggTSSGbkbXb1AUfhTaH+hFdCwD1CGbspBGtgqJwdnxoXDbg8pbDnsXzss1Oi7YR
5IixOAYBD3T1Gicke/EuK7sJFKrF3rEFtPmGomreG2j8NJFEAw/TZHtLBr6jPHQ4tfxB0uM5rDUD
b6ZpBC+zi6kkrRQZ1JF5OCDislWScwi/iMTgyzmwc14lWWRDbCyEjZDzIQEy4ZtsQacrJfQ5unPo
eY3of4sqmnYkTOEZRoHnrDF7prwsavkMH5qSo8Fw6ZBVfGSpTJNLSKOPw+Dx1GZhOAeYbXwqQ84z
UHAdN9UwNt+pSvCexY4m4lA265C6pffSi9Ew2WQhOA33dR1RQWqYq0PPC9dBPp/nNpD6yz++fJhY
JnLEGFbf/iR22biRHCpEtEK/nWwiVcokS3f1WPNBp1SVsfDYZAaPlY1TxOwhREvnc+nPdGSjICYN
Kn7vzrW/TToa2BegWHTy0bXpTPErLtd6amjJcODodwAJ3PF4EEU27vvA/UFWMPbByyQGK2uyBAnx
wn2p7oOjiki+filX/39U+cWo0oJtzcz5s1FlWv3+e07573/jP5IaHGQc33MZ7nhEtXh/S2qs/8IN
QLhYH2BGGywmjv9R1BD64pFsjrIBn4BXc0rXwbZmcbSBi02FaZO38g/mlFziVUtH8DTKE/4eRmr4
Jfhv5pQ6dAhJ18a8x8Rah1tPnwfZ5V9P4+qDod27S1AYexj2Q1iHDmG9uUQ09oUR2xxBQ+RgOQtN
T1erwOeR/s8z/z9cZbnRv2Q0bRROE5RUiq7qsTMe6+m3+mrE+v5Zvb6RN+0v4dguxGEu0c/XwrzW
RKHNz5/fhWU6y9/yijOCkCVgsI11hXAt661MpysM3BvJg9x7RtX+hEdHhApgItO6ZRTmQd4hPJZk
brNgekgEFmVf50xbYqKsnZ6GcZfKtr23k9mx8LTvsk2rxDVpD4O3QW49noWtn56AFOO1qwhktAh3
uIWf3ScrUfbZnc6DCYWiyE4peATJCfIRizaM/4BjC1zN9gy2FzF8QjuDdcAmN0RyXkhJglvT1ys/
heHlt312SMxCnJIv6f8wSsGWmXg6OTcbwz9FP4923+QQSAwPn7i47KdVviCEmCz0Zz0O/d9w4i7g
FSdEK4vmp2+X4hilpbMlomfYdGLGdcbuztzcVt+mSrvXY9RbO6MXxbZ22uzgliaHTW+5J10eoLgk
L+w8MHPQE4dI+onx640jFH9JHqgzkrz0tuZ80iiqO+s8wrN0D689Xsd1n1xH2TD+DBWufAMVQLf2
I4iWYsCLwkjn32PlR98TiaXaBo/h+Rt8G8/BJM/63bZLqep1rvpjMGBJiCYp1H1op0FyMvnKvR6w
UliL5QEzBTmvNQ3pqlSLT6f2/E0pI0VAQuQo1Oc4mEbMIOSa35fD76Pj6YvMgEbr/lYdOthRq/5X
Nk/f3Nn+HZLI8GOy4bfQrKdYRE/ZwaR9w3s4aaxdNbq/AZAwHE5GAI6swVsiY/g3MSeYFaw5/r5y
4ndkk8iPZeh196lBZgBhouK0xPbjXJZjtHW8FjsOpujXY2Fnh5gKcRO2sj0ZwTx2GCgg+0BtEq/D
SEfITbQJ/x8M/Ohp195DSeMC9uyvmyZTO+KbcqDbbLjN67m/VTLiD7dhx8LARu+6iFEUm0WUHwH0
cLAz6n474Ch5GYQ8TmBTGvSylfYGuaO4UGOYZYfM9jFTLnAwIo8hJVyImFzrBgOG+FrHqXmbEXc8
gQYDfhBVxxgmjs2d5bbRMymCeK9wnkcX9hiSPUKjLPpFXU9aSBS5l5pB9oZYO39NQIV71LJtzhpD
WDcWncPBD6V/FRmOsaNCd66EVcZno+vdR2UzX0OJhM08eYO575PGtw9Nq2irSdqd1lh0Rc8KM0Sc
Q8ZarRyjN3Y1Q78/bpYHf8jIUesOMvRpK6zwOQGu2wJ/AVwsZEEcBBV5uhhb8TwiM0dGP0+/iqbj
SXbDVMA9liZtgKX3JQ7AZ3j/u3cmlnXbSAe4FTLZtHYBrcnOw4rie2BHA+YPXnJtlvR6YIqFvyEk
MIXrkQ6w2F0r+GnlnTo2ZV9e9M40PrWOU5EhGYeX2EM4d0UIXWLVdeQXEA3mnY5wM6+cgZ4Um4QA
4UlbPenEG69brSmfskRdTF3jn1kTlWCHfOk0l061sxpvWONF699KjAs2atYzDqBGMMAxt7lAYy2b
V2GTy9DOpqA9M6NcrCooeRtAMwIzo9H846a+os0v6oTQmiH75dET7q2BTSg3ym7H0vAwTA89XG9l
t1P1iNtpJ9Nuw6mC/N50m9Ni9HFJSOomuZvhK8ereEBbz0eT+JssxDuNInQ+8mvjO9uq56MGyTrF
gUevCw9uCJ7glYnxYpmFB9BM7wSVug8jIA4PXhfWJ8qfSCg3F7ebJE9LbsBhTQQOfT5Vgtpijtke
jNYksDpp6JERfRtbAeEU2xWToGPyTXgOUz3DpkbUfQULtXkeG6XYxoYcXNsNdglzY5jRZJaQnsLE
bRBijz/i8BuztfmEOTIqucqqdmOdkrBJRo186vLaesYUZfF2D9PoTxf2xb2GOHqJ3RPJ3ssftyva
ZExW2oOeQPaocsV4Oc7ZdElwitoOQV7rLWv4xVMYiA+lCXGbyyXTWeZYljFVWvdEqyzJ48p8zgGP
H8SkyEn0Ev4oekeDYFeACBr0bG2D5ty41RT9yNykvh/SstypsK92pK9H23SmB8ebsqTXNMO1OfX5
0a/7JzBYdQiEH+QYb2TeJohy+kN6WjbPdrgIlcnjqxLP2LakbZ/7Oa4ZlrGEVGurnva1EeL5EEgA
L+we8Ng3mWQds85CmyFqX/UbwO15ryrJDzYn0OQwzf1bC4eY76ob5uvUxW8PAn2Qrj0ZVDsxLiOZ
WfZcNs1B+6cZiNxq+2ENIdy4I+NoHMEvefWBg/VeLZz20BdO8iu0+NN5kfm3Zet7p5GFdiH2u26D
282wfP1GsKMaJVNdot4ciQ7fVVXj34aNb2xRBcBbwDZih74H/dNy2HUhdixGBnQyQowAixhCQJIO
nX/kT1cO6VVPVtkQ6yVZ4Hg45MeZFb0Wpqu2pWtWvzPOcEY7ZnfX5f58z0KKr5CuxJcq60NirZjW
IlcId2krq13QOv53RUFKoHBqR2T3VbEmgROFoB0Z8KJUTrSzYQ6/hyoyvpVL8M+sVGZtAsP/93vK
1RT90SY/dnKd8cR0pXXhYVh3F0c5mwyshmOGdA14fEp/VD0inbAeSAzD0OnB6bX7MLSG+5B5Ul9w
UpFm0CTGRjPq2xjSTfaCxILzOTbaGyJYGMi12BBi9I1f//LUlcfYj14+AB/C07aqag6+Ljv1Wsj7
TY0nX9XjDgPt2jyZMFo9FQ3qxirM1KHUysFimmz1qTUJwsNdRx97WxeXEfktBwt3kXz9spbnwJqv
Q8MNqCsC93TGZfQCnsmSFSAYbbtwn1ceuQSXJj30gWwn/3sY4QikInBUMEMOQ2IQef1zQxPbQSCy
mm6x9gmdEgfDPGELtKybxEif21xPF2wK+gAMUV0K5o0bZq44mi5Tv3sTgwxyCucx28697k6EBQGl
CMmq7VE5XeI1i62GY+dHty+902ycMeFC6kP0uZwuG9FxdAvQuJ1oagMt41yKfGNb8NlWARjhlrNp
OCABQ2cfIWk5HxWAIQrLqr7r66k6QbtRUANVAqcv11aXDVYha5QhQHTMdc71SJpLE71EyyLIhlpQ
GXedaQKZYnlDxeyC5BQD24YZAx2slCczLKhSUiWCAXY5fh7VTsHZvzd7llMpoYg4YWo9mzG0EbfE
i4xZu/mMys/uV7DbHcQdHRn0AH7bFPr3EfnifN3mQhz90dXbQOkWx2Z7kCtHDxIVaeijcEHUyE5X
Ea11bfoT37zhwDVcR/zDnWvAWluF+Gad9Uhf12i73KvMwTIFI/Mm2nd4aO9S05kPeJ/4u5GOf7mj
S5FM9noOvYShc2p36z4tb+0pb7ek+qG2k6hslFcrAqg8bT/qSgfwAKrm1sFKGwOg1DiNo+Gqx05u
hfFtgr2K8TtoMNW03Oq702PqXhCgdcZtMFw3GYwy+OjakyBox20NbryLonRYkWilSOXw2n5dNKbY
UiEmRzl7+AUn+gp6Sr3OO7/8KSrjZzd7l5PdOSf2BL+Cuq05wBYi4XBO70a0/Os2MGLEE9hVK2NY
W6ZbbWLU/SdhHnxn2NmuseQkghfmT7QhgCTG8qdVGzNQxoF4Jsz1heR+sUFiqttDzGXHrs4nGZ3L
KonXOY7bWz8t6hSb0KHHlDNLHuN+8PY5/qVkAPbTsGVaVd9K17dnsHGzAZq3EzS2vrwi0UN+Rwm6
BDPrEmMa2f+Ug/BvhdVixFIETIv6Qc9HZAr5Dsfvfm8kON0xOmvcKzdo5yvGPe0trKR8O5S90Gtc
ycqNP/v+dhJttI6Y0u0KfOlPhianJTeL9IjtnSbmXRFOyuTh1AoNBsBoOMJ2M9axM2LV2U95ftpV
z5T31o/Jr4JzK+xRVyK1qa+HJsOU1a778SqaEaQonSySzqQ7UYSgIGjE3gJYzyD8uW15ixusf57d
xCW0Hn6QvnQtlV1XHvrAPtXtD7+lvmLIktgXOgjVD9zyxBGwtnqAz2FGKxQpzr25nJAItslYToIE
IkfVnyZp4J4nZaceMHbzwHab8Vh48XA6Gjr/CZ8MXC6xeLnk2EZXg5Dlr7ITaBR9y8XeJKtxdcKU
72jltnvWKkzMfeB2pAVDRbJ32uFrqiHtfXMqgZIz8qx8MWpPLmpD/84HEXy3awEjM5yJHl3YiV5X
ZOtsKDUefcnMUZiUSb/q0bpufN2yk2VFts8kNBzJ8JbXy2l71HQV0CEd6EAWNJBOzhtcjO6MIsXq
HvfemF2eQaYJaSCEWZdb8qF1MoekrGKEJuOKBjc1KmMYEn55V+dlfabmwj60bUQptUWCG8WYQ+Uy
6JlUdnBV97RLvvFbK2IVV2PrHazeD+6VQT4BfWewo4sZGaWm0bfCMdQZh2JxRamYPTGbq79lDbMK
2RPgupOGpy2km02aY3C3uGVDDbVpplR17TrWWMFATqfHvPXJ5ujbMTsOdv87HgO0v8A7Z1MYVKcO
le3PSprkbUckbeLHcjHXxNJj7mMUO5XDPxp5VWfQOEfg9kaqC9cO4ouMYmiVuUXWbZnTNOdt7BOs
x0Tyhu//lyKmcdVzpsG9xfZp5URqPuLx3V/lcBJQtRXJPaxuh4MLV154jdF1J5362THASrNufHT1
dDuTOuKeCB/DJuKNrF0Gn3mnpOGs+dRIXAwXEnOSNO2NZxZduY4IY0PMb2KWuWi3WfGYjtXuLsH9
mLRVAg9Wedtjeos/+B6v/PgZA0/Iv+yESHANnB7jSdzR6nCeEMb2GJW4yMs4fHAndzw1pWXv+Fts
nNsbdeumLrPioL0caqWf4zkaSMIdA5JMHJ2dh1gd7IaW8SYj8GCHXGoiSzDkoTiReBBD4t6lKGVP
sj7lg21DfMIqaiqdEKjrke6nnMS+oge5Z0POLyc5+8emAaxXo/K3sqiipzrM53XRjgG5o0524RON
ARPIoIuxW6pbzEkbRupjdVNhz0iFa1zDD1MHaO/ldZQa/pWAGYndpm9fWMng/LHiqmKUOEIa6NP4
GFVJf1l5U3JWeLl368osrOI1iYZG/yOr8GaEJbYr2W63g3Twv1OTeQ1p19+jmO/XtcrrncYw7Vax
4wLR48gWwi7btUV/F/c43U8IQY7OwixSY/uYhJXYZ3HCiUUhSHYkUqrSCYczSjmBwLwk1i5ucurf
uvrTq4xRfqHks9NkTGwCBWVkFTdJ/lybWWaeWrKPTgPYzhvQEsQLDBfvetuY9NogdTu8SAuim9d1
1TQkv7S19E6aapppzZI2vKh0W9xVJfRY+MHhLkk7/LKBsO58u/sN7a1fmRgjr9vGaY/mjNmGR9fg
FTZTSM+jSWoGvZqtPDuUaWhB7rH2BtaTR75/77so/fsypjZ2ozreUxUWG+COn52d9htMVEnRzjhf
9cg0YPKfBC3IRIgpvgbX1FAQ2AUwkdEH1k+UoOOpW3swhhsHICWv2ss4svYDHM4/CRYeV55p2Nfd
FP5pJte4j/n0vmE90iYbr6ubFF7ztLBqrCWUxqt36Ot7vD6bauOrhQ6KJfrF50DoexSUHE1i0zD3
Ca3gncmJj7NjNRhBux9d8LvBAIxLifoqy2ZHP15+IWN9h+wGy9Uw6iA+DkjqrVpHTN5EnSTava5h
/5od/5WWeKQUsSy+Yv28g3exQbaJSQ+gZnpsfa9xarPzJfCjxY0lQXw3ZS5HRjZY56bCNODzZ/hO
C8tdWbZY1Dqwnt5xy6zcM3XBXHmPEKE/ywuV7/02o+Rk8a4a5tu7emBxfX7Rjx4lflmWAw7n2e84
YqSa4SBP/Mtek8u8YhzKKd0C2dGTul/c31sxEkZjIR80IwxB4t875lfO5j9LlPd7Ql8deAyRkbG5
BRmkQRBNYiKaK6ktEMRiTs57aDhfXH8ZXLxG6hdDKCSPKCyXGc2bwYaOXZngMdLtg9IAgK+4QYau
3z5/nst6eHsRGHfQSRE2m4wFXq+XyeK4UKHd7pUCuhVjQhURCye6KGyTbDdtT6sBD4htjWr/5PNL
f7R+HNv3bPSviCuXKdjfI5XQcycrth3cp8Zcb6VDbhO4CkCwMEySaZyYCkwj2Nl+ftmPPn3UudTm
vFnEswsL8a9JjtPBFRUplxVNVhytcvjmh0B+sc+qDQXr9/PLfbRgHfYY08XWa2E3vr5c3DamBS+D
y3XKuyO3dUfzj71pJMwvdpn3cmAWLKJELNgY7uEE/vaBzvO/3yU0T9w/Xtamjvpf5BHiGECGFmFh
vrnzg9l8guoNmDQCxX9+ux8tWiLefOG7DqzJtzrBXDhqHmOz3Tsidq89HGihB7LFfn6Vjx4qr3AZ
X5kMPl+GXH+9Q5c07t4t2XpedoGBzJ01Eb/TynIz+cX7++iGXAiUOFKByofLEPXv5ZJPfYXhBSTK
cWzQcIz1ox/Uj5/fzlfXWJbsX7dDfqwNeZ01YtmKgLp25wblV6zkdzpmFgfrD8ttlqKHo8Lra4Rh
Foytrdq9pHY9x0PBPtp1xaBsGNPvicEO01SDSe4WYxYJh/BAEv1XO9r7Tw8BkMcIhe8vBLp4s6O5
WBE5GAg0+9iC26Tw8l4jU2tIdM6aQy7DavNPnyvXE+QEUkfZlnj77TULJ3aRiezLaqJA8fU1dtzi
i1Li/Vp0mKFjGQm0a7+ne4expYhfKhokULhjdbJO17UczgSeV18sxQ+uxE0sNGSsYt9L0cMuTWet
gxoZfFBRtHSnjhZ3ss3uP39sH7wm/C1sfCAIt1mGxa+Xii/LHG8UEj/n1Ny2xZMR4DSXI0Froi/s
A95nFgSLlcb/XupNuQJG5ZNizaV6+Gwbt3KJWB/Fv0Lb+i2Cjvmb9qjHCIuIkIy5Co4qaS8/fFrW
LRJQhEVMf3d2B4xWtg4AeOnO+dGDxIzvP/mQMQre86igD3SbykFAw7SIvkptC5sUwaMYiulirHsQ
bCQVqGBBHFejn85f3OiLUcnrc5YTnLmeyQdgwct78/kVxWw4IV4ae9wr1UNYVuaFNQQ32vfTpxJZ
67FfFCttEf1opyULlkBBZtb+wfdLiNhMZq1G5mu7/1ZGNEa4YOJOVhIJHpzPEcBSWecNzLkRvDF1
xCpqMwdH+7HGS3iwxdHIjH49ubW7Z7YNZ0kFNjqYPNsA4Ymz3IXLkOXY/k7s15swHmE5xdOGRL8i
5GnZmC4TuW0+C2yQvzi0Plhr7EvYeOCPR46neLPWonJoqD40zyUzurPBCp0Db33axxlZvCuiLcf9
54v7fcGDLh8iv0eOCLL+twVPU0NzGuGz78NA4TOPSeS2wRfjzHek2kVBrM4SoNc78gLi08+v/MHn
SzWHoYANF+d9z9HGejCS3q/2wFz6++CTEdYw77nzLD/7/fmlPrhJCB7sRmAd/Odt6chclH5T99W+
HFqmImSVtMC1PYGKWdUe/C5Pg3XHgJ08IRvQ/vOLf3Cf1FWOzyyczgCeyevtQ5AXB+xUVXsIm9hu
jdVdPMVQPTLd/uMywF02KQvTXtor762TKRhQF9dWtnjVBA9aQ9S0g6nnK3Kcf7xMKTcgTEGMovsw
3+ZqSXI7ejSLBbwClAq4YmGtkl2Oo+efADz9+qcP0EWzQYILfkdMkd8eW3FayMpFsbCHVuPsDamr
mhkiM52ucEi6//xi7z9ALkZpQ2mAnYX9Vq0EjddK/L7kzgz3LnGMh2YOfmWTcxeP/hc1yPItv94D
uRRtKYY1Nnu+Z79eGNCCU10ZEDGQpWwdsNKw9oixLIaZrIbhCEz5VTX68RVDStFwIcC9NcgxIEUG
2AXl+8YasD6TT7WG/9mi+uyhyZLOYp99/jTfr338jxfFzVJ1cMXlaf9VyXmYD/gqEjm+s/1RF8Me
q5fL1De/uMz7gnG5DK2hEwiqj7eAwhCYU5ryV+8HwzbuDIFVvpw4ET+/mfe7CFfBfcpiZ4a+Hrz5
kCfDnqoss/J964BogfSsi6z/Iyr/GkUZA3XSjx1df7FL2m9VSwF8yGXjEJ6H2B/7ldePMCpnFdL2
5fvQI15gxHiEs07ClJ1CpvRzxRC70yQArYwa9dGaMBrJ2MsUOzU18aFgjnyCvOJu1l5zE/Z5jkgb
ye9LWdDUtncKLc7/Ftqjv49V533x6z98MUG4ND/kUxOT8frHQ0lICiYbxR50utpmOsyOxgTO+fmL
+XCVwasEUiIM653CsETS4FdxXewhNWPyVw97E9OPQPxjd6flVZCpCasSu2h62Nd34yE+qmRTsRFN
0oHIEiXkA5nTyed389EOhNsLMFxAU86ze32VOTNtvIKNHPIQGt9BcExNHk52yHSfhwyf/88v99HD
45aQRgpix7DReX25QKU+OSJ8ojqPfi3Prk3967KNHj6/zEcfzxLFhZv84pD1dhnDvK6suebjKVIv
uMoXzbcVeb8YttQnbewFP8dCZgfQwu6Lo+qjPQ8iKW66HL7vmx6gUzNx0B3uY+Jw8Ip9mrP4RGb3
Mptv2a6/uNpHC562x2ax01m+A8lQREMhlViQIQLMd/jUEIdmZ19pGV8cvt4eHTxEgamkhRLzbcMf
9vbUI37O90E/mvdpYtYnBozjVZQ5Q8FsTozfMiuo0eeo4bLRVX7hFcLZJQGczllLn8FyJjdWgxNE
MQbwMXqkKl+cpNaHT17QYfNlOkTXvflc2qgzPYwQOW0mlzGBap4sFRJ56ATdIRXBQz+BTgiZMMSo
nPQ+H4fugPXKYwKjY/alIky5RKsBZL3ytSFxDeY+Pl+VH3xrzLQpQYVwABffHoiF4DekE+U2qrFf
crbUiSkhU0YF/BX99Pm1PngcOAnyYZPpAED8toyxLU0AQqAo7SPrlwngsCk986nTRbUXZKBvgcrV
FxXGBx+dZTGxo6LhxHoH62PUpqc2rrm9zPuepLGxtmHtMMdo55WDk8u3ph2bDWyMYf/P79WyFos4
KhvrnWuiS+Zm2gZdvadXu2j8kRj7trgGjY+R/sf3mpTtL1bbR2+SRwsMYFt0v+6bbYxvZVSd29R7
w4ybtbYGWAmVo67HJiz3pU8j/fkdfrBtcoPUUMhgwWvfevCVUYtSt+bRTkPM5MJFNWk2dbNxYMT+
Xy6F+RaaQApGXKNe79BSuKkqK1o0K6yrK2K+5lUr8CFPe8v6Yvv6aI3i9cXydNlW3sHfA5S4agYZ
2Hdlf9cn9W/Pa+5IBW1XaYxIsq/+uZE/GxiiCxsPS8Ynbz9Aa2LWZndztZ9xe8IXYLxp+xanCGzz
P39fH2zMQOq41BH84SLjWN7nX5WonEcYYBEtYBF7/83emSzHjWTb9leu1Rxp6JtBTQLRB3tSJMUJ
jFJS6Bt39P71b0GZVU8i+UjLN75WZmWyKlFgIAB3P+fsvfZDPE07X4m7jy+xRBi/PtD/do3lGf3l
GoGW5ZmNv3mPoN9YkRnUHFundW7M3o1WUTFicYv1ceWMslmDsYm/1KMkWclhVtsTGkTzr0cNCbo6
rLFZbjTLMDbQM4p9anXyqGw7uTaDmCSheYi+Ro1e7coWcRbV7Rwig40OiYMNVunTdOUYEq1uxvj+
RgUlYqvKwN1Wl63cgZSLAgqoKb4kKojTYZ0uGOJUXiaTl+yIF54PhYNEc7CS8nzQ5LAHdnSX1nkb
cocXWhZ90xXsk2aPOBHu2giLA968g1g4H0GaWWk4plm//fj2vvdssotjLWRyyJzC/P3uuqKFB+fy
bCITfhZT9+wDMbUtbQvxfAOT+28H1j/IpLFZqpfDHu17BkKvruckcyWseK72nUiWntMFAOHD2FWf
HF7fjtW4DFNDGn/0CN6kgNhTnlhyCioAb/l106QSzaD/XeRfGEIDzdPC3jGfYll9UjJZ71+XLi13
lOL69YEsaEpB+J5DT6Se1WMyEf/sS1u7xuiiFxs0M9Q4wimjTZcPYl0Qh8pwu2IhF+ZwcFD5O9mo
HSy917ZGBwY7QhjKA9fsmHcywQ6yb44B1WmckALCfInXQQcWNyWncR0b0a2Z223oK0es8i4DA9Sp
Jt5k/D44CJsXPB/GVfYzPm0axRZHF/97qTAyt1228TTPvBdQoj75Kt5b012ssV7AGI4vZLllv7y/
qd46JSzzaq93zzPj0NU86rvc6IZPFvT31qJfrvP6YDQ0Q1lgiq72vrNkddFvCAmT3Xz8ury3IboA
a5grMG9zX2fo6MKEAGXLas/QyQ9nKBAU4w91Dhg+aedPTGfvXox+JTULUOY3x15XshhVBe+KlrjE
19ZqN9jNFgUoWuou/eT2vbcQuLT92S2w7L05/BbzbLkZKqq9zOS12Xr4+KP5oS7kS5eiWUjcT+7k
Wwb0kq7EZI0CFgmB93pOo1qgcL7NOS2bigSXl2kcfSVH2FcOwW+WlhB0KrpwagLrJtWjZD/HmBpi
UuvP/djPt/Cm5i9YenmjMCLb6pP78d5jy/ds0Uaifxu8XhjHKQJxl3DMGUXzYgXxfWIOt4WFjuTj
J+rd63jgFThRAkN73SpuB21OGvR4eyrRhm5O91zNGpySXn6ykb53bKU5hWhDX/7Le/UeWiMk9Qjt
5b7DM5K0SFzH6lrWDlGExmVRi7uyCD5pVLz3AP9yydelfabsAo2eXu61cdoRFPoCpghxu3uU9fBJ
zWG99/xSkTIk4/hILfyqLuqWOE01eSXLjDk/kUbzAzAGYTkQJ0Lat3GoNfBTS1bkTSoWr4FmLMpM
iegvAIpAbnzyEAm/3fcmjgVcbfiMkk7exiogCwfUVkjEu7+dvNG/9x1WzZVbtQimtHYCMLa0Nmvz
hz6a2FkAwEyN/pTVPYEaDtwjjnypP5APM1vppide4BactcNmbzqfPE3v3YVgcerS4uC5fT2AhQXa
thX+hL1q1EF1ylh1uv3gNM6JnulDl86fodLf+4oXZxZCGY9m6+vb3mRGPAsOQ/sUpB+6uB6SgKL6
XVtgIaNVu2jSP35hfmonXpXpKGZMPiCvC2Xmq2861uaCKWlR7t1SBWEy9gB2ElAblTU7p6QuivvG
LP11ZqOc/GkX8JOuuC971W06JH07bRxRrn/8S71z3zlsLBboAGPgm5I3cGef7AOr2C/RF5tEzu55
lXBsnLMahqsE6YYu8tvH13yDXqKJiSqBrs+yantvat94clQTDbzRrYqQsgIk2yJItbZtBDuY4Htr
xZOCctIpNkEsk3BmJoPzwjbWH/8ib3H5/CL4wpFjGJQ5MJV/3+J1pBFu2aUlvuXMYjSy+BpSq1DX
aKsr58Sd8Q5QR5wTFqsW4CNNZEMrmaOmMhmuRmvUt/Mc6Y8JkPvQ7JT+yLG42iUjjxSOKSghU+Ds
kOS/zIixWbKHje1myQatsA35o+r28HC8zZT03tqPT2DyrNvcqqZLXltMaDMvwkPi98Gx0L2vej/n
nxTm76zhC48bD7q3TOhfN45ot2VFSxrE3ivy6TZBlraf3Cl9SA3yNT6+1+9dCuE1WgPc6Gwbyyno
l9MUQychyJEu90FtJetG+Iubb2ryY5AU8cPH13objMH3unR/LapXtsHX5X+luQWspJTiAPoDeCAG
xpi9lG3sogagQ0Ua48mo9eiqm8zxwjS1+BoeVRDaVtHsIB/Lv46S/4tv+ATfgAZp4dT9FyWwfu6e
/+flZ6bqxXP58u9/naffaTQ9V78SHP7+ob8JDr75B+8l6R6Q5Hn1aRz+lzQf6H+gPTKQwgUOa4nt
cjL4D8LB/4NGDF+9y6bCWG1pyLQ4F5J//8s2/sBJynhoOcbRfEaz9A8QDq/bmvAhUFvanKx50mwa
Mlzo1+daTIR4i6I1ThUcoE6EQ1ym0146C+Ir0SvOv3Uy4zPIckMbCVdiGAX7LWlgGgWN84ydtzIN
wKy0arGAZ65iDsx8085OsSk0zMhRRYqDqFqWxl/u9NVfG8+vPPflN/tlOzIZX6C6WzZbn5fyjUzM
b/ux4FwlT+iZphsjqbTQIRDobB48HS7LTAbbxxe0/GU9/f2SjKQ5PKO9JUKRe/b7zdLSAlNkX8cn
8i/P6s7DbVUMdNN2NEpiARNcaGJvSB3cJ506MYW9PXj2PnCJuNg6Mf6UQ+SBk1+pgUE6Jt2IxD6z
wybpVylI5rrqiRZbcEeFifBoZ0dVfULWzYCf9EBIo0YeSXclpChV6CBeA/EzVtxrzR2mm0LBnTSJ
hn7GR1q3q0z4XCog+C7eSC9a4q0cBLYoYDTy71y+EWKcurbvtxy55/PZTc07CXUdE4ZFyIu0QHTP
ND9RF3Q4JKVPYl7oxekcbzjijfGG+MDpSk/sAvFOEpt3hgHUYJV6LZ8Nd4b4qiV4s2N35NeYQBdM
2P7N5qs5jNgJ3NoUyeWUlPxGwexYh1kZyfRFkhBAxS00KJBmlhgtuwpd0gt6MZ62db3ZbR5NWErJ
sZMtz1/cForgRpTxN0pW8JKswpweGt+YtCfL7LhzaYvmBgZwPdUH2UDLDwcUXQoHB0BEUqoG/t+m
h1yxwcsM735SAgafhro/Wdh1ZFfWODgTjHwWnx+plPOcERZy38+kaw295MdBgmHEEoyaqH75p/VW
cJPS2eZbcO2uax8TIPHN3lZ6WW64j1YfOqnFbUm1AszQ5ACLvJ1Vzdc6LGq3E6ffIjmq5SvxlpsT
4Lvh+8O2cgqERopfWnSah75vGM+TGAuh5usJJIaJl3cBpPpQ71KDMZuceQkL6N74s+gqe+t6MIsN
aPN4XTjCWNC+03wHNLS7IOcEOEWZYaTEhN3DJs8653yeY/deGzzjYhya4gp3bPxsjuC1iCi1/TA1
K++5ivPhobH0bILXxyObjABHh3Ho/DDJlvSoEvrCfDQn1wGnWHvBvUYDrLs2U6WRzj54PDYYWLi9
Y1q68lLvJofjlBNrFcf/Hqcf7jrbB0tCPp2tmd/JBuW7S63GHn/M2dw3X/ljmf1opnG6SUsdfpjL
ESSsY56RFnxVHyZ1YNwR08DXU+SacFdaNPLdwkQsCOyEpPGVO8PL5YF2ULu8qcdo2+pa0z62kTPd
YADiRdCUxw1OTQrHXY6V5+QAI29W0dSSLDdkIA+zyJyuUJsKCA1qns4sQBHE0dc9VyGOMVMMCltC
KEna4L7A1wFL1+P9PVVJbsq7XClNu4dFosRZZ0pNXs0TmOdtQRDW+EWVBJZ9SW29zG8istz3IDel
IHbTsg5qWOKK1FxyL0kv415O+gi1LQhibkSjEwQcFT6xFzarChZLQRcv/Pkg55PGF4dFnffYHZaX
opNwv1bTCPGSxbw279JeI8TAN/zEfZwKvzcvswg2Gyw9I6+/e9ZoXCSuT0wR5QHX1PI4m/BBxzJ7
koaEp7nCENz9aUV+lz9IVggDokmkHHlZl1Xl+qToaFGw8Qpc0xszp2xcIcPIjq3w+M67QhoXWUdw
xIPfRyJ/cbzKNEk7nEWMpVkfTPOyZP9RYmX2eCQPUWX6kATq2tX1Q2JapNGhMwIpotGyJhVB0btO
Y/+i4mT56Ax9tNitbz1mH2NolHX/hVwLbQNHIFnzYLSh1cfJwSqCiMgKPFKrMqWopIUxg8XxSmcP
VsNdWsWZ0FICW+2+3dqN41YZHOI5qlhk6kPT+Pp96zRmaJX6k0ao4KqrUAXmc4VBORknf483Mf5W
tJH3MsV4EipDVpd4cc76UYp5kxdyukbdHj851lBtSjapNeBs64Z45+rJsJNya1Y6wYYAbvChdJ68
CmIM4V6T41QGqFKcp01cfDGz1lsFetttldYhHR8mevA4qPGUjs3lUKjyzIGjv+kBMV6zrDdPWdAn
t4NdXI2ePmU7KXDKiRlDk07C0W5I6/Q2bt3iCwPONt7KroKhzQa2LnKhjoUW5Fs0w+lqQC22cBo9
lr3Bqu/YdJrHyimbZJ2pttr6qV4/JK673FoMTWCenL4KXaaaF407WauYzD/8vF77I5WeXBe9be/N
Zf4NQsa8wFzs2etEdyosmTPHgXUrzeEk2rLe+YWYlzxlqz4srudt7BjXWVQ3O53SZY1Bq3mEN9iM
7FKDe6iIchg2c+n1F6Kzo9ugSdyd1qoctxydDeSWyqduct0LLenEiQV73tMwnA+jZgQU//m4mVuJ
2di0+1D0cwZOsnXvhnRQf+p6kZ0CP1AnWcngM3/Qq2qYIxGTX/7zM02Oif2rsaGoS8sHxgMNomsI
7quWANHRYhOyNdiMcNrrU8Rb/kkVtpx6fj8VIZyjKkLfgWMIXcLvpyI7UomXjE5wFBD2vhLgwcLQ
dCZnjI/PX69KsJ+fDpEAKhJOeybj5d+vMyTkS7RBHB1tEllZU3XJmr1AWp0pYsH45xejjQNXmwMy
tfWrW2nwDmsxh8CjXxDTWy8wzZ9J9FraB5uPL/X2IEsaH41IzuI6/YTXQkcRB14DqQOLojsbF9UC
aXRoGoL47epTu3S1/vH1DOoQg8cE55PzujuIkoLXtigd2ANJdP/XFlRhRgItUi35vW2K8eKT27nc
rt+fET7c0gDFUMaX97rMmMvY7gLZ2UcQqJyuMAFx+GFBZQeuJng4hLjwU6FWDvxZJz11+scPKZHT
Dvd5sUGZb+wzdWVDqiqAPPd9utg94DxOxviZvu3tq8BV6EUECKock8rk90e0iMyxitLWPcaQRPdz
CrvT8z/t/b13FQpKH00swXlogH+/ittZpnA0PguZB/7aTQGeouH6/3hM4A1aNNWodpZ0sN+vkgty
yMEvOEczgi5Lx4iHYphHnI1zRGRx10yD+qSke7t+saazhvGxmNhz2d8vWaVDNI+Fax+1OnIfjR7e
l9IHjiI9E6ZNBQDXBPejeEQ+fiPeriw0dgIG0HxaOjyvPyp6wVRXDTSOvOftjmrWyc4d/LXKQA5/
fKl3PiIPB70qzuA0UV8vlh5mIy5VmuBSF0BnadQn1ZLFXdg8MPlSwU3LU/PxRd/7fMx0fOb5aM7e
aI4HIM5WAsHxWLiwAavStg6F7ic7Cp1P3/SfWpHfX/WA7gSdcNsLvMV5+PuXWCe+9HXWE3LBWwir
mVE6qAQ8vbhpBiUvavKtiOnFe3g1jZzrSJme24tBEGiyJe7SprioicYGuf0n0xKLU6eqSJr3c7f5
TN72duFlumcxZGJFcmnQvNpQqtQZU1I8eMJLiwulEUzebNLYL1Em8qhlAcf6j7+Jn8DK13cHZS/6
lwBI0RsNcVzQL4nY446ar3HWnXyL+gELH2Ej0mDLTJpoed6z1LgQfSG+wqVVxtpKg+lGtKYosPf3
Smw5JaW7Dtx68o83B7qcDt0gXga+u9dzBV0QITf4vPWl8jl06072ZMTEwqNOr9LVKPTP2jhvnk0X
dihvA60cHlGU478/LiJtl0M/2JPBjiB16Es+ySwqHtNpSW79+Pa/dzH6Rmj8UTy/NVH6Cit3LKAm
TYhmrrIKFpHe+lQ5jt5QJX18sTfLNJ+M7rRtLII1lrNX56Iy14ymjfQZ6JVDYRmnHU8WLyJV4scX
eq2qNpFSWe5yeHD4cMiqXj3IYL3SyW28kROETNornRquDzW/7dBdML5uT0020AmxY6jeyZiUGJwb
gGCkli7bYC2mmyTN6RNoI8VS2BqQ5pVHWLquubSy6HpZWx13AuW5yCmOf7L4uorkofKfLsQ/tbuo
p9jX0Fm+PgqlQIYar2zbo6kIFhyxVJ1A26e7WIcv+/FNe/PycymeARuDGi29N6I+MlHMbpjgfUtM
qDC0Mz4/krdggzC+Pi2AuM/6h8vu9curb7Ot4QxahhW+4ZA7+upbqlQJsUg69tFFQvqCjHM4SjsK
7n82RFwPSy9M2ML5Uk+T+ckGYL5+RGyuzHzEtbiyiXz1p9rrl/mFXURdaqNjOhpEwJVqrWe+i1Jr
xk1smYRARv430j1yez3UrdFeBHHNG2jJON2b3QzoH67EfKP3JV1ElS/9GoGHkMKil/z5JzZblm6b
Ef9kpFceVOCKfwk85j4AeUQmeg5M8drJWnXPUI7tTmMz2M2dhL81SKiJK9NtEXqNE62xNiKp/JTT
OIpWqRjiZbiEXOkczkQu17qRl9cj3YYL6XbabgLOeIXzQ1M7CD0kmQ8dwWy6R14YOJtMB0zjOT24
Uls2Z11uE6vmFQjo1jXzUwpolR4hqRghFHwHeGZvJAIeRy/w7dL71gcy+iyVVTXvDGYkFfaNURh/
jhIs4VmmZbwvwdQszVDSsZKrYZ74s6cJVR9c4FnMAyVorj2qdKqiSmCf3ijh/X34HPKIzktQLOca
0fCuJVXhkBRatSSi5Qb2cgBFyKnyA87G6aYBf5ZcIRArQOTEYuiuW6vlCzEb/JOb2iib/KZWOvuF
7DtDbNFJTTc51qez2HXr/MZrjPZPkIJ8CnLQHPViuVVvn0thLK2oEdLLirwHfpCP7jw75BYhKjcC
m1BwM7PPhiXpi44GgWz4ogDDbt2GUJI1fRA6V51KaIT75exam8GK+Bd7N4mMb2q0qoOYsl67nQBD
qlDkil0r0MmoFzA1rda8rMbB6W6MFKzUOudxSa6oV2GwGbM3NqGmQUkfBtmCfoNjr4WqqciNcM1F
GahinqCqGigkTG9MvTN7iIzxkIDPjdhXjSG9qGVBT8vHIad2E1NYcwVhiy5j3OuTvDMqRxY7OLE8
YIyOQdRoqWRv+HkOoGfP00eKBa2GxK3pmxmuR64N/v4J3ztArOlH0KnoylfDdPVXC84pen4ZK5mM
Ozsznec0SpJo0wK7bfZ/vVauydoCftA6jB6BsM8VMmZwXA72JQM0Fnnb7IqCgazNMi5dh6dI+C6V
WVI43FezXXrmVtb23+aUBNTtlNKH/2s0g+H3OXKs5SAR25zt/Nqzn0sjWzqxkvb8qkHKvJ+Ab6rw
5/bnuT1NxoTelXfmAARVq1xPp2wLr01vTyXJompXNhqThmK2ubE2acTWNgvMOL1uK8EvYuj0TmDl
mi34H0NMT/3kWRrJeJ6T5zd+jWfh3JkKEmyzrLIXkG46v/gak4xN5gvTvp6Nhi5wMnM2xsNrjF7J
fswYIKlBSNIGXwc205ycN7izvAcO5jksCUd2ZHytinRoiBmMIlXSm9cKJzsWsqVbD7yEyHo6aMqn
JZHZ0bHUdSBbQPimzqdBpvohG//a8f93TvrpnJQt+5ft9505acv4Uqa/z0l//tB/5qTBH3pAvUl/
h94E57bxpe3+/S8tcP6AMs8gdBl0/nc8qv/holcnzBnFOkbf5eJ/j0ct9w86Q6aOhIxcYg5g9j8Z
jzqv5U1s1kjwKZuosmkFOa8reol9V/QiZhbj6JMADBO7Q7cCNwfwu3Ht4aselx6jE6e+SfFyXii0
EyvhM4IIq6DPNoa30KKBks4bCV3xMvG7LIc9R2848ORuClLr2FW9sSqHlFhRx6ciIEUysAkrYuS1
hXGcnIZirM/0OAChVJvFWZPI/MqrLX9X6kGyi7zIA0Ze2MB6Sw3UEllWO5Um8pBzbDzv2zlaK5zp
Gn1sdlw8+ORPEdo8PuWE7+XriUZ9aBG/B9fP7PbkLEY3iC3tkenUOB36Bamr6mcvL/Cj5xYgfjn5
3Ya/wCBwcKdtHk3u5RhNPrugGyACXYK7DsYc2fscGNj3sZbih9ekwaWVVf6hBsn4Ek9mJIh7aoyr
NGn6JZZE3titPR6z3NPZ9vJsJko7M18yvdZD6N6krRaNJUgAiN2LWK/iE/w87XvlYvBeGU3Nwq1E
dZhT8TgEkyCZbRnSJP7wJWm67jYIOsJ+iOaW35bp16PU8jxAjmzPKzjjWY9LNaDw8itKYw44K1NP
JRL0IPdCTlvyWbCz96Fpjw8og0xuclV8KyDN7wOVdjAv0/S70vviLNXlpaZi55jLrjlKSCwnQqJR
STke9FMCoM01EP05Welzb0q+zzh/BLJLvBx3qedfQ9m2NVurOM0GWGhZly4fdAoyNF1Rf2akjgbr
XE92k4iKO/payUPepQl6+6oBCzCTWb3BqQXwlsoWNiMnemzFKc8etHC7P+9t3P5YqXQrh03MXDpR
SysunvUW+F6VrAvg/6yvwTT+SDOzl2EzLaVfVbB9NllSXaVM8Va2mL2zWNZqTXhWDwfOL88b8KNn
JkL/OczLkaQelKLevHLqJr6PPGW6q6CP7W9iGm34BwxIdl4BXLJmOLXo5thpmZbHa3KxjAtmGMF1
HM1Q2oA6kE1Kts48rF3pgFQLhu+EgeUHwrsZVmealqyHticEukqmE6Ac2HxZ0FVfgjqLHol8jrVj
BJwn24B+M/4Uo972q0Qf+5uBkJpoM8y58bULiqgKyabqr42+Ek+SQ1kISt14zqVFZNwwd/MSS1/4
e2LlcD9IP8ARZM4tEZrWBKSqI9Rn1UeGdW8NenISTMa/9a5Aim6wgcUhaFyso3HlP2We7p2D9pz1
A4e74E4Nea2Fc+ZFSxxVMRSQANuaKOSqfOYIEnyRqf1N08dm7TbSOjd6d35xGjkLngmjrjaRH1WP
Wdy3BpS+rINfXlTya+chmF4Rk9qAe6k7grqHvgRh6wRnCam966aT17QcAhusBO+z1KH4kRxrb3zO
x2GJAQudwuLXtJt0bSdBv1HY3o4gvb2jo7dMn60k87kPdrar+54VTYIsgXuH6WwgsuvGHKAL1qme
T2st6CJ7Y3tS/2qi7t0om8V0MPWGVOSqTLOd1zXFIZ6JpM7taIHY11Z3I3180ERXldkDUbICPq/R
WTj0VdQfopiA19DXxuZp8IDo720K3j3Q7jiimp/bS7uV2vfa8cD2gsAdrmYxaywuimSxWssCuUIg
PWA0hGfujvP4Iopk/DrblXFutWlUbroR/vgCv4WsGkSWuEzmIMrXpC3BXE1G/CmmNppQZpvbOG+b
NbaS8SRdidiVwdfarbyjDXl+PaAlvw6IbV0PcRodspxlszZssZv08i6unH7XSuKYU3okA7IJZlvM
T+cqDLrB3dC0Vn8qZpvlZjDIYa6tvtzodTKgXNBJW5l0oxj6E0ABFzcTvq0mfSDWEHX37NlVrj/6
c+7m5iqRltF1RHzObXYZTRFI1yBzL42M2bIyCnnjkhp/4xpefMWyONG1ztVhiMd7x66qG0Gf46Y3
2shc6WkW3Y908UmFlX6/ArU8HhNqn3u/ck0WKUSeNwCkqyu9n8or1DtiS5IrEVNpblNWlm1YD8rc
ZI6EWmyw24VTOacXvRn0W+GD7VpbbVleZFDrH3s3x4/RFgk3hoqRVz2AIoCnxz1DuuBeKiK+zuFY
R4y8VRfd2r50D8BCR7iPGufzZIiSF0tp82WlxT2cd03UFIVzdBGQyXureMYPMR/8e5MKdYDk7uxQ
QxGKEgn1lCNNxropyLeJjWLeZja808noINd0OE3zzmE96lNDnVBOAvpMMXqWY3Ylip5xszCty6gu
WptFNieOSUWH2s3McznVMYhvZRPI7vf1VYyiYLfczztImsYZ4WKAomzNA0Aqtcs8HwZrY5ojKRaB
Sv6MOoQX6aSN2kqKCRGWo3fEPStvvjZzOe6COQgOg9G39zKqiQo0nGHP++TOK1opkJwbLyj5igjX
onaZ9XWXERsW9lYgrkeCYQCKZhaAd+SWxBGnEO5FYV8C/IjOlRdMh5aNkRICzSHZWd/1Og2+G61l
QjSFAPqY9kXypI9RTnS91uzodGkEbA0sNTx+CZu0XVhOuECdtumQ5Ve4Y8enxvPGdY6Z5qtZpzDR
Z2DpXbIsmozAzHSnwHCojZSmWd9Wc/CI3oSZ/wAXuGG2K3oj1CvfTKC0jsHXVIvyW9o+rbhyZQtH
ELChIDDOdXMClzND6GcQHFL2scCodIEoiBi2kI2fO1/TcrqVIl5DIiAgwUpcb9sErhcmCBSiMIvH
a2WYdXbqJPxXAtW05NFpLCd9Nl1e8RBpie5s5EiuFqoSdxLKPTeMaRqg9cZ5qvdHHllT5lCJKgRY
zyJSXzn2Tg95rlXfs2Ey74Ou9+4MEYMkF+mdqLx5QyxtefBEi7W4HyjS6+nGLdRXFkBCKZLnrHO/
ev3Yf2PIywnCljhRW6f/6uHe27ueX1wJo9jANNXO+HIogiWQ6YpWxA9LOUO16hqxRBgIC5Zs2qfF
XtZzd205Yz6HxAEnYtXIII7vfLeXmxJX43WiOO9A9xqdUvur+fe/1dNn1RNacnqB/2+VKR2KLvmf
9XNed7i0/9KfHv78979oKi8/+HcFFbh/0NdDSGq4FhQxczF8/V1E4Qr/Y/ExBcSKIl5m7Pt/Synq
LjgJi82JZj/BYHQt/6M0dQgfo3n93xgx45+UUkx/fut/IlBn7sHgC8sRzBGMshRtv0pNSRFrWnfy
zDOFGDZWO2i3cxeta5Nkwrk9h74dbJrSg9c/+E4mVkD71FeN6BgjNFNj31Lpn0X87ptZaOUW+0PN
+6Da8zqu9uxv/dEX6NvsInBPdV9pt7TRGsi7sXbqUt9YIRBzbwe/mb5kkMdp8dWZtjMaURNfmAn0
kISU8O8ZW5O3r1oFJI6xCMPN4veeSKCK90TsnLtWKY9ItjlYi+h6VOJyaus1IgJ9ZVPM7HlVLZQr
Prqbwj0adrSO+jxYJ7H4s3eMcd1nTRsCbspCaVXzeSRjiqhOX0+D/j3RXJSPRUv6AWSW7awrtXNq
gVAUWj7s3OqBeMFs0zZ5ulYFuPpJXsp8tje0WLtn+H/WtvBKP2w4G+6t0uX6Jdkc3Cl73VV+sJ/b
Pr3x4qRelwbWiIbw65CURoJRm2aAmJJdyjnQQ9ES7MP011ixK7tEKcMHQVhjreNUc1bjkrg1sLUd
89Q7T4wgWvQ6N4FejhvoOLug7Pfo8ogcBcO7mgP6eDYS3bUZ6YReZUaIF/Xe6QbCIbvlQzR5t+56
greLuY9D6WjuBoXZt7IN1tY0lceGBNhTI9M5tExQpcrbosNttg7F3ppKV1vhZvUwd7r7IAqO3Uy1
6Odms0rhR99j/KlX2DqdTVs3ZKr207SFKxsgeyrng1kn2R3nY3VoCWZesxVxWJkMh/pLm9ftpNuA
2B34En68m3ryAITl2pvAyJ6aqbFPpNgf6I3TkXMsse45xpFAE+8Sq0dgRUrwuihQkWXirm7de39S
Z5k5egT/uPZWq6DvGbpKdpDqnxVTtgyt0S4jW41TzriQ5jPtKMzgxVZatoZt7qx5JnCvTyt35JHw
ZQzVIQOrH7NWm5h+wjzuwoHgj5CsGH1ldM5BmJnxNNvKCHPZniYt/6Zme8Kv4TebLM3mvVPFZajA
7qy0gmchrTKx9uKGZqcCiG8j3w0RLIl1bshHre3Kde7BcsaARQA1/fOd4fMN1lZgb90MhGxkZV+k
6cbnENnLreV/i4NWZ9YG191pXO2O5ivnP/rC9tor0vSmHHI/RBtF5E6ezDs6BPJOr4gvR/me3ygk
8Ou2VectW+7W5+C8MYlL2qq8L9cOLaBNBWN21ZmaTk0q1UbHD7ahokko63NznXQWAjwvcw+GyRke
wd+wN82YvOrBPLWkuaw1M2m+0M7mLgLEXJs0QUM3DsY1pA+x0h1oj62T6V/oZOirTiPCG6Kd2mJy
88KgVwanzry6zTVrvoqaXj8aXTs6K+b/CaMyXIwbt/FR93alS+JalW+sGds6v2p/5hFHwV/Uzip6
4rs6R0tm59/SAfQfLZLiMAgvphkxaGtPcT8b1Tp7LykyygT9xxQlyAQYkx8ZojCmdrtb3U8PsExd
rJz0LjgH3LhRJjajbpE1SzdkpdBVrG2bs5gpgu99V9ykaLMjo78q4CCg5EtJAEy1F1BK87aQ6NM6
7ywd+fstCMbRJY6gohTYkoRLzrik3pmjoV0lTNYob9NnUcfjKvbVbVubSD8XXUGRe9pq9PsupFM3
g/yuaX1UgkcqduX5bHrbvjSfA2E1Kz/NFtB+69xGJkkbpRds+llb6bxqDHjEy9AWIzEfHNwd4Ic7
vTCMY+QXyG0Lc9iAU2w5y+XNegxKf59Y+iXRuU+u256RcZcdWme690dUj17qdiFSWpemVlrdQYl/
wEJACnbjvVDSEVkRpV04xsWdafQnz+7kReObxxQ+Ml2MujjHALfCXnNVJBFh7Vbih5EQP6Ts9TUZ
sxSeqq93QBNIf3fmbCNAqZ8tfNmdPUkf7v//Ye9MmuNGzi36i9CBRGJIbIGai1UcxEHUBkGREuZ5
xq9/B5Tdr7sd0R3ee2GHIyyyWFUA8hvuPTdwD1mCd1lG31w8Wo+zOR9KEmvOiw1hYABisutUNmwm
xSsWy/JYD2Z8RyzSTSI4hCYtgEg9utzPIsx2TU+0jp5bX6qUibdNlut5rtsjayNiYwepeWHX0ydG
HC9RXtuvmKS+knXYH5zZ+Sh7ghpI0o52vdGN+6mYtB2J3pbv5IOL7HS400MiBZgDrn/4eKkIg/M7
y6jwYz6UyVJuIWnuCMfDtGmTciwi7aV3iceptelDxhUbiqzvjwrNB8+auEE1FNiw5qf4FA3miA+U
pxyzHWK3mR0hHDbkPl6ktQudkYQXRn0wLSuxD53kZRxi67ho6nHu2nOb1o1XaeFPqZHnkRVZsNMc
KJlmZYsdu1S1FSQ4nlTFUq0kWcRbeKruaMzLDfiJRRbfM7stuid0ikELy59USHgFEyYFs/Jp/1Q5
PnfBkDvcisQgJKyFufpydcsW3x0rz4mMdL3JyiS3Wnmo6VsGdooVW50n2Y+FtBmszU3LNNQiOQmM
hlcvJAWmHsoP60GauWM3iM2nYilOAHlbx/UTghscYpKSjB0YmuuqWZrm8lkz/q+8/qfyel15/115
fYlbesE2Bkfxp+r618/9ez+BI0tHpSLYnuPHYkfxe3Xt4sjCS88W4v83FJL/+e+NhP4bxxViS2YT
oBgcS/03ZbSt/iJcQP1qQR8UkAIkB+t/gBZJUKytFCjXMU/I5XJCgvHIYGdTuORoAK0u0g9dbXEw
YiFCSyPIKjep14wCgXo5P9E61rWHMcIIPc4dUM2umKnR0tW4wJwx3TjgqV6J1ms4W9ok7pdzEDtz
v6WcNoh365aL64T6gb+SFescwfy4DlFBDGCiWN7XcIx3TSSJ40tYPzzgVnH8JiGQW40jO1JnDfKT
nPYOgp9TaU1Mn+2CZHn+TLAOQGirN2C6yw7RLNnbPVvSGQ218KgatKI6ZHMV9s0XESy9dlJTNApv
1hCefgyhDO3d6Dqa8awPQRhv8z6cmsQjYsx6jXR3JriJCPcuOpedRI9AJVtX411tONiSnZBAqOvi
apHalQDdwgdA5zaylzSvTUg3ua6oCgcepVqkS3J0zPVfhmSQOV+nJiWZjkkvIh8tjXGoz2xo/EC0
uGzEqBapfJHaAvanl9sBuysMceH3fJnDW2aX5bbUl4zZizPz4BZhrb4u/dRp20KM05YtvLPv7QWw
1TitggSyw5N6uDoqYWKf6qE8ZMg+7pfY4AFHiNtX2FQozLN93uT6hXKI7ba7q5pBJbjy7frc5OOu
NuvqjhQTgwumcihueoK2NAac9wNpcE8M59OvejSTTpgVkS9xA60DPOuHVkzJA8IiMiCoKqiONXcX
UaCT9eLK18TigTqyuN3ETlMcY7foTmYAYVCI7IHqJb0fJtwByH9BxhZjvdfEaJ/asmAMPj8SHwrn
SnPd9rtViuAhB+S3mYirP6YhoGR97PIzMsKWBsjMfVxi2VM52AUHjoj24VS673aY1pnXAEi+G3AY
vYUMwAjLq2b9ynG7RB45gNoJRAk/NeuFfk8dM+/Hul6epZE9JlplvNp2WIXsedL32LDFs624qcxR
mjts9eYxTPMBaMyUHxs5/gggE7wtUyq2bkWmijdEIX3Y0m6ThS27iEaTNcd4HszIus3SNttJUoBz
zw6D8tCwnz/iSbIvQemQu2X06ioYpiK1Gbujm6TZsTBnNlSYyB5bTIe3crTKQypzeR4pzK+YeZZD
HlYWnJ1IXPuhSr7WRZS88o1m+2nq5bkv2Tj0RVFdU5AQ71XYMcmi5XROcSOXu5ou7CbnxNtg2mH4
HFTKeZiTjv27pkkeK3KKL6QbyHt30W3Q2dwSB5pOpseViuMTqzd526setHMj4xeUJRNRsGBmLlU6
xJcuSutHQpnHL3jJqxPGsWKrTbH7ylooeW4GuzsTnILVfOqdhHwbNkQ7kUf5HTLu4AhUYtxjSQ+R
Krlq19SD9dMamnqPzmp+mRID9qdLblta5VT0wQU3FiVZT7T06OIyE0V4NNzqPLML8ANXekSF9h99
MVKXpEAvdQSAHqFv5UaIdtg3ceHsjIigrmWy6+9VYPVnvR7jXWbOsW8X5niflFZ9jaBTHcqml/co
leevfRkv75gqh3s+kOB2QhzzwjBW+FQ4+Yb7pNuU+ZQcRgyx+8pMbAL9+jJ9AoxE1U8WojdqKxHI
SasPqdndflH51ELG1uV2slkq1XnTEQKMaJTymMjgxCCjU7WW8XMxIjbNOhZSLuWZEEkMk9WUDpco
yO+qoXOvBrvFr/jns/1iufVukjOqDH2O9Ysdp/rF7VL3qpW5cU/yd89BAXj1pixFtnez6Tar+yrz
BDcqivnQ3Cymi/QkGLvpGFN8nqoyIVxP2SSf9QT39jURhI7kUcPq6ayxfzwZtSm+2HNuGb7eaeR1
1fb8jh2QcCoCeBtWZW2SHNq5rb+nNhABZCQnzhL013VpfEuwQRyz1kLwymr1UTRJ+xCSSXRFjoZp
qUcp5wEUqJ/aonevk+Usl6GttLeq7HVONDE+ZPE6OuHucW6KcZw/Zq0k/wPdlEVEoDWetDAf9kEr
huvQNfJkMK3AglTXz6NltXeTxdZ8NlG/yHiK7jnZqlfb7cvvqiucnzP6p8yzuxbvpxt+jIRkb7HM
gazsKhBkqj/PU2ttYFV1PnHTuLBcrdWOiqym0dPbbHgjylVkmD2x2vo2ReJpJcs+g3TrtqWDXQzU
SRz4lp2kPwmoYyzhDvWLCgkm3pplmH+XYaj2NFPBpReBOg+KnKxsWlhZu+oAGdfIvNngfPOQBWTX
ztTd20Tl7SUVZOr2wAxPdal1l6BDegOxyrqOmYPrdSj6F2Uy8jAq6Cx+a2qTol0Z+3s2kupmIcf2
h064Y88qN+a4dvmMyTbutMcosuzXOoZBOqXAe72yBUe+PrThc7Kwg7ylq/LWSQt5hSoEJ53kjU2q
slkQi22pvUOo+HpNjLH0DVfDmixYqEzU828pivmdHss3s2/Li8bO7IsKQ+Ju9UnejJ1r8hicDRZ8
i+6HQXFZv0DMSFLsl65ncVvEGzepjUuP9uIYGoRwNlFR3pWhIZ8c1Q2kJ2rZrq5La6/ZSYFnEg0b
8kgDBxshzlopK9zJenvvWKH53kUNI0rREd7Xj4P7RVhJtSvq1tjpSKwerSCJTD8nCfYuDWpSCY1h
cskgL5w9StbSpyW/UTSdfO2k315qXVw6055ObmfQucRa/SMi2LZD5jC6h6CrnQM28wo6eDv7RTC3
d9WSVSBnq/qQRIZxmCCH+YsVa/44MpvfB6JxXqgFjMdJusmMuVQ6PwkZ6l/zUlm7IK2+WnXmbFmB
3kuD5Fnen95Rd4ysTw0eeeT0dEl0GqtGO9qF0eL5Nu0m4NCul/e4apiMsB8dT0Y/bVjtj2eIfSGX
ptnu8iS1mIQw5BBAHs+s78xkN6rGYakHeTzxJx7CV0nu+Katm2c66fwWmzB9V7Do5p7zrtgNJrGS
mJtnxnzCORhlpm4d4SD10534lQLNbrHgKQqQOTj0VRKQ5Jq6hICKRqRHKwuFz5WNV5GcjshvzCmx
sIoxNUYjiIlSS8cHu2nIwFvkeLT1GYtlWtPWZWinuThc54PCN0Ldkhr7VOexgqeJYpoY24l9iaGP
XwY9C5/0tMyeTIMakMi3xfQtBgG3jDLd85KusQ6hFRx1p2LhHsJGAA2AuoOwsyE4xv3QLBscnskp
6Vy3ZkUm4p4SEzlBXhth+0PmidO6WEMR+Cu4K7W6CQYLoU6nGuLfovqeBZK8mGYzX926ERs3jUO/
C+vpFBXjsiW0JPy62OqcmPZjaBNL1xvxFbsDkazSPOWpI77Fjml4zQxeifhbBK9OjuFmGYzjDHDc
G8ZIbuqegPNKLm9NNH+PHe1eVdC+3Giw0YiIyGvrWCd9rxj3OjwYP7Uyf6JFOMeZyLcZQEi+Frnr
Z2X6LsHfG5lR3JB1ectMQ15ay3wVLTMTNmS9F6ZptklThdokz/hg2OZ5WU5MhpKMhxAxFqcwquWu
6NUuCov5pOKBhbxpPMsGF62vppJgYrtodsIxiLXVJgz+aS83CwstxgA5G22SLhfmTK+zZkz7hPBw
n3DkvRtYzu1kI6Cp7AIJKJffmwalC6RA8AgewT5UWjCfLKPVyR/N4g1bcdNfVMMx10bxMa4c3KBt
t/iI/S1/NvvRq8ouvBZY+0meTeZbS+fNwf8jXbzL6ROqpvOR6/8T7P+v+nIm0QyaJUlUrFmQq62N
4x8k3lFgzlncMwhMAGNSwqHrOjWL4iltMSf/QtR2/Q6HSRUc2Xq6+UPLfPdLxv5HGgf97Z/E7euL
s0FCjKcseJYrNuWPL77ERWPPSxUfxVQ270sC4rGKs+gWVUT68Pcvterk/6ij56XA1PKftftlLPKX
l4rrOLHhRvBSlVEXW+4R8oiLOSx//P3r/AeGZ30h/AErWAlOi/1XmHhazrNJZkx47Ktg3uFrMo92
PxnbrIi7u7pBKHEzuJEe86Xnb5UT0lGPSxjdglJfm+sg4q/7+z/pP79iB58a4BfAU/S0f4XW9XoH
U4suA0F1sVzw9M97max4DbZe2Af0MGrep37geyYi+1fKzf/mR/84P2Jj+oev6T/FrWUBHPDPm1nx
+TP/mh19rl9Z1mIyXC3FWFt+nx0hYmUz6xIqYYMt5ZnLWOnfDKDPzSz/F74ovPzc0b+PlEzzNxZN
8IQQv2ICxXf934yUTCn+fEdhCiQHYqXQSlzcigfIn2/eailTI0Brd+tUKCP8TMvRVOMFsnyrttP5
4EAsIUs9DaMEnYCsLqGRaX4Wh9FHGxB4zfQkZzAMgqSejtFS5wXln2O/L43hbvMiJtyQ5eh8U9Zp
k73Ei1nflO2ifyQynFxPEEJM0imEhnnVqA3MgTW7fHK6zjGObe0Ow2mScTNeGp7Q2wjjAd27kZGP
PNvppeIx4Ys+6Dxr1m6AjFWxB+aFlPukWIxNPTffBoSWiGii7GgOE+3gnCjxA3dYTwThCm9zFTfs
lsmTFfkmu5sL9MTxSJHrHDQAzsehzJPKo0Wc7oda2xtJb7C1dl/GYoJCr2UdgJOQtHnGvkvyMlms
nWVPUG0P/yNyBaOAZKE6EZsxFUG36cssocnDgGVRRxY8KihympZDK0jZKfHN8ynrS48y1oitk5ks
7V1bjYl9HoVjvfOJzOe0dZOgeQQsvxy7xmw18+w04ZRuYd6x6R7tqdo3qoqyrQEi7FISnhybGZy0
Gdl0sbPpMxlaj2bEkuwAND7CBOa3aTX0zpnhE2yCxReIC9m4jlHaJyiwQNmBRziKPBXuQM0PFN1G
To/iV336Uxyn2lQGp/ogDfHANn26y2ATTh+ILqvkp5uI9iewOTqeq1HAphVfnDwQO/Q4q5EIC4vz
tRqBOtDzEsY7UhGc7KJns+M0aQBEL+uTY2y6hSS1LL1H99hs9RhxH+nA4y3geXrbOE64LKe03MxV
CnmSudOJvWG5DUN92S0x2dVpGd2KuJoeOrs3WdOw92R1Qz9A/HwXnpRCNcm+mk/bNxIVHJgSDeSJ
gTg8wrBsdpTY7VtpVNm70dVCcsC3toUYax0uKVZS7FySRnpF64pTK7vRY/edUc+w+D6YRf8tSsyh
85fStO5WrLxFbVKFEJFN/RwmZr7LJ0vbD5LkeoeXuzDaq/ZiEdN9UXYCMl+K6M8UgePltRp7j7TS
9Ex9Wo9r2NOACNEujsOoo5LtggS9Giv2G1slywmRnM4qRKfp6hEOkSvOhDUXuz4Lr3aEZnzTm/YN
7nlgRVMafEOy5YLYXgZEv9LcpnVanHrhVE94uK5W4Vj365V9y5BT3zi6LLZ2LS5Lgt4XTVXnK0nU
MTpAJM6mrPSfJYEBt6WVhl/DKma7WJsAU4Y0O7SZXXlzbIf7JBnSPe556OJ11X4YI/60ym7cL6GJ
7MAG13WjUud5MfTbQqLYcLTAvkmXwaLSqBFFE+X9YtUlyeEJqeY3UyyNV3KVmfP0oJU4mzNdPqCo
6RkOtfKn5igc2B2fxi5dku7ITvQdh6rrNzFjvY3Wz7Xrpey2vlRynCLfcIby3VRz+GglJkHTZdpY
37ucFKzCbVt+R6UdmcnBdwES5tX9kB1H3S5P6VTn5GMlyRZkz7STRagOkwVDfayKQXm9jdums0KE
Gk7fxWfhRv0jPWbqZ3w+j+1U33NZlw/KmG/cERG/lbJF1JwIOYOStXNSjQYsBcKr+pjsIrpzMxUf
hqAsPrAeuJtMR5nmVbhf7O1csseedXEM7OShyxvkC0hLNylX9xehlVVOFzgbjA9k4I/d8qR0ZOTz
ZIWsTp06via4lz0GLPJbmbHuJfFeYw9NLucGfIX1aqkRzYaolocSX4NvOs34kkbAWi2ZlBdWegjR
B2d616Zi2A6G7H6GKUjw1KqXbZlFLateQ341MEreLgK3wDCp5W4mM3onsrC7M5qmOoNG17/Q6y0p
AyWynnZl2YaIO2r9DYdXszFJuXtITK3s/JkmBv5Ur3kmDdHPaWF6WQyF8woXbNHI+WrQIfPI8aNu
HmxPhdG4KUqe/GpEle6owb4Y9RL63JGSLk8YT2HNRFGNVnQq3aa6qwkz33SY6Plk3Wj+Ec9N9wV0
fZ34NUqFTUuEMiJUscbFTxCnhKC/Wpp57n28bz/yPJZbymUXkbFRXsgPSXxN1s0NCK3xPnM0duCp
e6kHYi48Z46j4ChtLb1Euqg3Ajn7t6wdjMcEfvHFqdT8RR8F8hDNjtwH051wciimdeUUxExjApPt
dhTrt81QpS85c5uXUBXNXdFnwXOVBvG5nyD6RGwrnkRjzgh+ymQ/N8O8DeauZtBYQEMyebcMZWiD
u2ORLUNFnHD/BFeQ4XdstsVGYyjkQ3Yot8jf9buaDYjcOsjPTwVxtJ2fp+N8trB2pH7cCAMWmin5
HLvxqzmxALUGUDvzlNO5JwgkTyIW9rvB79f8MijiO7Aao28nuvsyL1Z70M2Fg14V+C68NmzjHYNN
+8Zh0/cYOEMTehrGa1a8ATryjRqnm74umx3rA7hCnxXf/4rjfyiOpURS+HfF8eOPovjRtj/ovf5f
uPivn/r3apX9KRItCAA0rvyyfzu/9N9wK9PKGkTD83BXVK3/Ko0xedlK6DyNCc4WOtvY30tjaf4G
VwGAyBqS/l/7v0yH0vxPzSaAScAYdJrUxzrIhrUj+0NT7bD90IAbFUdtSFtR7QfMUsmwJjSwSejY
CgoPS6gxQmubZz8H/LfhJpR7B1DVoc7BXgVW0OZbA5bwta0ZyEypnm7tWGd8Htqt5Y+N3OahPX3N
p6muNzP75zc3LMTRqPTM711r9KErmlsKJPYXVXccZBvurbgIN8gMa18EBKVheun386DrHjwfs/QW
d2p3VsTJkxUqzYgyKL+aUGvfiqbNj/0ULgxU7V3fOs5G7wbdH5I4vKVpVIdijtG/RBKN+NCaWC2B
Z5RfI9HXe2PQllM7kNq2CQ3b/h4oAo+8Ka94zOUoGS9lM3dPKW7TmylZ9AfAZcamyJz7oRfuhTlY
vVF5GH7jWU/oqEyHw4KseZOSPUvYk97swVQWhzFmmISV5L6sSucI1JF6FUfE6tgUt4XjnsIiZfI4
pXeaYhXlBJxvYh7VNsM04/VpbX1p1oJkrE3d1xfTRFU/tUfsv9oh0BYBPyrSTllbVPia68WPtGTZ
tNjMLrUNyWpbQ+ZYl139I4WiuUXNitMpyK09chQYazUidn1pl/tqMNoLOM/AS3vj0Z7y6X1Oe3vb
jgnmPSdt7xf83WST2NnO7ktMMNU0P5hx4nzvg8mvivkbkvsWDapMiMhF40nSYfA8qLjcJUlgfygQ
zPOln43kElp56mUIUeHmoSfbqhyVUBwpdWiZZu5q24iBsK4PVFCpaFrYTjRz435nTDX+DKEG7pZV
WMewLy+23DfmvTmPLeKkpHqKepE8MUCb3zQbOTC6I0u/aGU6nJW2amhynS85dqNqS9g3QEsjUJto
SdUp4FC4leRiXLJRPGG5rhhbS7Mmx6tM7+FKsKAv5HBr5I17NsFjTlj4zKTxY6HlzqHX+njeNYhN
aS56M019Oo/xRD7vLimMwfWWqZG7yKyUb6CKR4tUGvlh7pkjF4uL0p1SDnt/ZiAHlCOzy01S4yFr
BT6GyVjyO00DP2CRUxBh6Lo0tvFWZrUT3NQym6IzPv4XG7fNQ87cP9CU0I5t3JuBsc8QDqaONxBq
4b4vUAbjLU605XYZJjqxHrbgO21IsNxQ0HuF6vonq5rkHXaYqCGCLHUezaDFbNb0YosVxz2NpWPk
HrSrbCaU164eqknLcR/H8xCilXXS5snIRhOfFKPCoos2BanJzokuSbXaJrcSSl4elHzu+VAtO6q3
wsbwHwb66xIhMvN19FBXHHm588LIzKibbWvN4r6Y3D74SIK6BTfKdoonHOWIqZlbvS+/cOVaqafQ
646e25gi9achg96od27yneJ61g6K1PDyaJUZhhO2WjQJv4CnAdw88zKGufvMkNZ6S4GNcaXo6CYQ
gnX64BU1Yg8SDE1C8WSX7o1gAoCKwsEBDEHBSkaKCEA+FlbKSy5Z2NgeDZZ4lCEYVJ9lOdoVHG/x
/peRvUsDTPOGu3q785AxrjcgL2ChpGajBMLe15Hszmk2WvqG3D+0b87khFs9KuzbaTWpWqtdVdez
AZuaxWfs2+RsPELMN84N4/Tmc0KvI6JxR3C++GYL1yS3PAaAbk5WsLE+DbZGL1FjCCPaF86g9iV1
+l2BJXcJV3NuI6zyZloduwGSwl05dth4oaQ63FSf9t5+dfp2iW2cFOZfa3UBc6+iEBOM6beEmxEA
xJqDCpf8wK1NlpTwWftrHobh4upE1LZqcOxrZ9fDq/VpQiYv5TwTyu5lNZuAdDLDfdd0CwjXpUcG
TKbS/A6s8TtnVHNl3olExgk0Px5iXWFyrXWSFkSwY/2qnpDlt/emqQUcDkV2zEKnvS07pe0ybdZP
Q6EH77g4rTsAiZvWscMjj87ggHNZ/8pOId60DNRfBxgApdcFRoVPtZ7ODov9i2kZymNBkW6qcU6+
RYYUJ3q14WqG067TCpNOVV8Sv5ORqLyEBnibzMFyZ7v0Tex39m1WVE9gWrvjbA/9fjX2760hJ3En
EQg3l1Yb/DGjuWeeayUbRhXqHBNwuWUHYW1wTWIo4vW/TK5poYyKIy+kRL+rZvKwhyVKt2bihnub
N7BjfzWw+mY4wqNxMb9KanLOQouE2UEZ3QWSqPjBTKncWTBJt8x0xMFua/lCX1NtDbcMN5UAhJlQ
hxKAxfo11cf6uec+vPRN19xZWJRulCPY20VFcpNGE0nKMhquaWnBdcbxcKC2/lYrM76ZGdG8BPRc
1yAQLr+ktakE8nX7rVC6Q3zUry3T8M6PufPvrMSZ9q5hN2/KKRDy2yki+qVD6GLhfjZzZR9zljH3
qR0tZ8Fo5PvYhrh8plxHRotrO9LDl6ApSKEpcp3iwcGNqM1yG+MvU54utK9TEehbswmrixXH+llq
7SprasJ6M2kMvUgcNpPVJ/ekGT2J7j2FOZwYsHHummrVDpPt+jXLPH9xFVh7vA2dX+dqtZvq6S+R
lP5LMzX3zYCAIoitN2NS1BRmhAvcIfaA061JsbKheJ4j54tsEhVy5MEuD6PH1mYGeP+/+v6TY/8P
9T1Ta0Hd/U/eJP+tKbP4LzPwXz/6ryLfsX7jHrcdwOkWGziMSr8X+opptiHAVunCtNcmgBr7/wt9
wAuCnRLhHmSe238o9OVv/FMo+TzgrF9D9f+Cg09myl8KfVcwXCAynj0WrQWsh78U+uuYBmdfcmDL
CpJNuKv6bOHmIHd8aNxp2w2VXnrwJSMAw8YcmkcqUxeQ+gILwCdyeB3uLFOebkurDOuDlpWCqMEK
prjukdrafuSxpW7mAJQoC0JxJR/bPHYmpwnjbGjpWQWIaogFV/eYZOCo0oyVJVkr6gaIe/latKp6
rfQFcMqQIGf1xkKoGxEZJlX9IK65m2uE7RWhbWNuMlS1NzInohQg25cf+WTypEk83xl1x5NEMt1l
BrWCOLtWTQ/EmnCax2J6aBJDHoN0xS/JanIg5RhFWqLVbEp1AnLVfrSKkzorclT+n+B91FYrZNpk
5jtnEyrQtHd5G5VrcqzjuQAlBi75kWYOZPvK7SlLrT/IIZJPy6goFCS4qVbqDILtvBXXX9kBrNSC
518gbyxZ6yTYTVpmgoxgP5KGQMJ/wakZgLzKgDmMN8mGf2ZOUBWp6qy3OeTnvD7kD7DEyF87Zrya
LkPGJkFEndFLHoSe7U68a3NFoKlUQqdKdN47uU1Upv2oy6ttxjmEbie6yhTGAWt8vB9jPF2SIB6O
soTQBMCfn/kFNrU/gbT5lCOu4brmE/71hWZ6CMAKF7j7bPTrNzzMAP/5Stv2qw0HcboZ2TSKzQRv
Kd+gE0rjey03eAvlnPBbUDTw36rNwCiBGeIjB37A3/iLdjSCRke+r4Ho39ddjvV39QXoL43dguzJ
8kUrWewvPyMcafC1h8J9xpvwQK1g7WZEkaafBXHAfLVN7hHnwgXIplrzaXqMx4Jky9dVbMtVm3Oh
U2f0wQ4pLr9poQEDxxsF/G3RehF1uiTG4BP773QDVwMyE75ZV3ZkHHyy/rEHUj+Cgu5ABYctFx8+
v2gTDBhyPJhP3QfH+FqvdQQPRAg0xw3+Y77gEoo2NlY3bDHZJrRQpyJB/eCnbgZgndArrjfBbXlT
4t01ia4M5FFLmDUyDZT83fHSwyvLIZY8SB27g1eMOVcMPhjIWNNaIhaIsQCdrtfJ7AIX7tevSMlO
HnMLDZgSLb+MMVi8dy22WygTSEkYBqyLpqheGwQpz5+XcKyBuZ/TtjyX682+TuleA5uYhpHdUO9/
MvQ+KYTYauHNRdCYdiv7GCWqywe50o2kX2WKC6ZHv3LOcA1zBay3RJ9RFsMQ4cObEQuB8eTBEYu4
fv2k9tVWtdpBels8muAtnjWwXSg22wSgEh0SIwHabNRrJUy9xVDxPouscfBA7/N2dFhbvxITanzy
3A+6zgWmSdI1KIv4fIiKFY+D0fGuIY0ZHiMaCVW7dG/GMnNvFnpogJafCOGyEpzXGWI/5fdOG8m7
5JPmpjUsh7YdGQcbHRDhAcKVjtKa7A7qRY1eLtIaBDcp71dOTTjulnbuIyq5hDvMaNhJeEiqp4fc
YNj/MLcTC8kEcGtMp7aXDPwf1jSooypSQPu5yPg9JmKrI256KNgd0ihdD8RjZ1U9n2BuTvRjkNs9
A8Hqa6oH9cGlftsD9CB9YWXb2/QVATiOpMHfBLrQPEw9j0i58IanNOWK0lzqo01maOIxwLZZncLS
QYUqi5wYhzxI4n2iL/G+N/GO+MMIWzGLV9xlDFx3SyPCNRXAdhw8gHx8rU1LAIeOAx6KfyHEY93P
RBpYSE43aZNTy+aoXVFZtR1s6hWBPaLWo4FiB3ON16CDPBf8PUlerWZ5fGYMkEVWziwTG349dsH2
I0xZXcSRxdWNXvKRtaP73KARSs4mg/QDux7QDZ/XvGkw90XEyXv2DYRukm/TRnEcD8ALWdvyPvX1
GBlGUXesSC3QcHrc8nxrWirALJLr9ejOUMkYQbnPaIv5In890kg3ifMN7EouJbKOmv6YqBbPfo2C
ttlWQhN3ps3dlWWpm/j9yMdL9777vOPyQZnPYwHlzZ9qq4l2n09WWN3CRmun6mdBB1A8jyEY/Bfr
M74jM9enlBjGeG9GnfXmrnTvpK/zexH1BnkGxQcMGffYVNV6GNSMVLwZLwGaQDRP13GxeJBl1A+9
r0pVCW+KkL9HcAui+cDjR+bjRoTUvfQXZVEKYk4W95wXbYcQ0AkmUjja2M3ulyQDbBRnjvLRuoXP
HKXwFjsr5ysqdO6atJ941nJPNpuIR0wJm9OwEp9WxP4oi/y5DEVzcoOp10dvZrRNHSKbR8MEr+Su
B1FrF9kjUS3VmTNG3YnC0QPu3UGipJa4jIXorhbuwHPLAhDbaBg9xU5toRotgm91Z2w1o6xvWphd
ftM5vu4gSB+9Phe5Nh66bj62UV+dncRt8mDNgCl9AEsvBfCMqmrrnWY77l1lDl6SOw+BYVr6C2Mw
phRYrLFAHFnf5jxVWXTTkdqbBYuusal00CqGbSyF77SsxBDam4kP2Sk/iM8BEA4t5WOU/D/2zmtJ
biRbtr9yfgBtQECfx9SZpVi6ii+wagpoFQH99XdFcvoMWWwjb7/3w7RNi2JWKmCHb/fl9i4/C0Rw
KHem1ozcLEE+MvxxHlaiapJ5N3u01R1CPpZU0KoeYpHwk/Cis53lJpg6/6SykNtcOrWap4FwVSJh
OVrLMrSqlWp9y9dKV2FRh+IlAUvkIEMIM5uJyGXu9xeSzPaVT7TZXinDnd4Kp84e0WAeiZG2xWXR
Kue2zRNM78RCg7WzyHAXDPbwVWllLtEanRpxLi5at2tdP90EaHa7GWfmwRzagc0bSl95Fv0cB5Gg
h/Z4Fcgkm694vbzP6KzVbunHiPs4ceI4HR9pqm125LLl3o/GjwMyo6v1Rk6+813iztXGKlqxs3Of
4pfOlbcKyxDjT+VtOR9On3A2PBhgiDj9KnUVpMlyS0rFXdd+X+7oxHD2UTj4l02YOtu4VQ9t2COV
yrNsqsq2voKFyCUKwOjaHREMY+aGU19K6ySg8RzcsFbHHK3vsrbx6vKiVdtB67WTV9cr1O9ga4QL
Tc9csVZ8QvIPDjwYCPgnY8mtG24COoU6VDtCe96x0BoxksnaruzqINBw9oG+Q9hzQ4IyDvsDOSls
ijCeXxULuE3WyJAVtXvbp6UgEV+Zdzknx8ua9s9HMQnjkpo7pGzjLGuPzK5/dmexOxJiOXVT1WIb
7OqXTPv7MPIjfPD5FvkD8eLgQGzRuDa91iTgbPlYm51d77twY+q8ZBPs+29GXr5MRoscb/mFriGS
SkcXkevhXLKY1Rq+qdV8V+v6XPzjzYKhdR/FCap/5X5u9B5AEARaW3o3wNXKOs6s8t8iaRI3j2o1
vTi1oK7AkEyCescw621Dp/cOUcsVhSu/LLdpbaUrIxX+wdS7ijJBl1R6f+GOhTVestb1cZHYPcUf
XEgCyWvXueYdvU0FiqZbSKBXfrsQBUojC++OlZXaXLKoIf7MxT/eJZloN0tgNRgshqrBohvRwVLT
arLvvMTgwiRTjyLufnwycoU0NHuR8ECQWMlGNoCfsqTd+kQ2ye7xvUgxUjw1dE8eF877iJVzvmPj
sWyJe/C3mc/mTxTm4xhPAR9xCKmOcUpdPfhxIS3B1NARH1/GbXmdDJ16NoBZXbD+vvLyinYXpoH7
shfmSziipq9gwEfdKW/bOX1WHrnuY5l7YXcyWmsR/YGrVrizQ7tvx21GKdqwijm4RTdRR+nXuhlq
jiFuWgevUVtwUQflMDYzl++ZVAs1NHJhOZQR3XPXonAMcxUTRR/jdYwfyX7FksBdlxYbsh5BGtjx
zh8jtwQmJvnnOUExXH5uCc5zwFslt27PDIpVgwG8GhWDiAees1+nbVPMJ9NaprtZjNYDsyhFSlqS
JTTCfPbdif9vvJ8/uRItSkidQHCAFqzxxLsdWZ9EyMZdmh2imnaRTVnXNPUsztKrF2deoJU7Zcg0
UlcuBQyrMefm++tf4GenJstD23I4w2sgpK2pKN9v6cbEs+pFdPHBncIgXkWVitNNH1qRuLZw6cYM
m1GzT+00iS+6JlqqbeOp6DquOushMHvr2qn1FuLXv9XfvCwhwivpUw9d4yezZmX3EXwJJz5UBqMf
UY0p3k4pPUtMZOAaOtxd5aYvYfpujCFuXn/96O85/PrF4OEpEAw8RnDLeQdWr2Y/J2Ox8JrMVCoc
oB/NJHpUG5QZb0gyoypjgQ/shxw9+Gjp8ftbcd9ANlDcON485ICUga0mh06foJs2rrKv5zYsUs5c
aH/zC2N1/GHVGrJI8/kfFQymiaVf//vvVq1DCF7ENoLiUJG+Bs82T71aJ17eMDS57HHWVcPyyptU
+1Y6+XzXdmgV5+K5tJ7kXVm135b6n6b/jb8Q7yiwBFffe5qt98tf0nfMQA5JWxbD7Jnf/UaGC/yr
Z26gmxsIMSI8POUOSepJIfGoVQB3BUlBUFWAZdc+NgPni2qEN4w+zS15rVSjz2C8sr9+qey/+8U8
DKB4kqGgQvz58aXyB5MchmyTQ+PhS2HU5OxFJGccpT9BObBVdY/3L3COc83YupnAQ+WnwRHDXe8M
JHOTYQyfMG1wWibbyPnZ6jjGnrttaPRmfE9jxcwdEaRY0eZgPVShyTfbKCPUktyXU39FZrj7/O1Q
mpbjdNcvWgWo5gaYfJSyvBmyZfqg57i3VHP2q0UFsKZcv+EE9OuXQ7wr1eCjzoqdFAp0YyTE8H1v
SGIZLas039jbCXsu7JQLpOYArZ3PjN4pceEPL2cRDMZ9JRbEk6lM+LVmss0sBKAB3Mc2Qdm1uxi6
Jsrh//Ji8dcJw2S8PctDtsBSuBplhkrTjz1g9JrdXrlO/YZ+xXigWONb+RogacQbNrfgMfDKl5/P
T/Zfp8nvlGhaDn5pw77+8qd8U/nb90YT8e2H/qNBwxLmOug43xeufk/IcnFne1yww7MN5S8btg0g
i3tK4PnnPhP9XfsLkGX+E9u1CN5d8HR3N99dB9EZ+7fLL/bjt7iwewONJRkubUTeIQGuK5HAc45E
bTZXl9QiOjPpVlpxEkJhRtCucs02dDXlUGneYVEGoA8rfv0rqXmIQkJGnM6QxE7zEsUZnShsaezg
3PcvjoKsKM+QxUHzFsMuSK9Zrdh48DSOUeNkOHMnrItn177uNLcR1Hm7M4egBAxpVh86zXfkvADq
kdNl/iTncTzperF+NUExfDFbjiO9mRgQ7YM6vCuSoLyToiNIDVFS0cu559Iff/Bad7kDXinvdNcd
85TGOUbdtDVGm+ELjXc9cWVaD541ASJySMukhLsf+jSb3ny/5Nim6oh85wL7vG0b9YHSneS5LfN+
XmNdazZ2PIhdmPjWve+2yZ07edl2MJ0BVxhWiEt0JfykrXok08M0jxjuY1XFu7w27WZ5qLo+X5vW
9Gc+TVKtbNw/1GEM6SVsMI5iVeOqj1SyYjbVOtljwXf+OhiHZGd0yXKSpcbMJ7jLN8UQ+Bq1HlCF
g/bwgRV2xm4gvhnzLNv5GSvRJeFkr/A0HcyxxriaVP1lZVjpdWKVdCN2tD7eI/b1qK5hvu4IJt4w
k6vDTPzlym/N8RLr3XzgVmG/sbquT1lodfdeIIoJw52RbyvRdDmhRxEcS8xvV4vVmrvW8o0NFXHV
rYFge9/NTvfKrbn4OhN1ehADEBsPq/0NVB7j2k59WvPM7oXXqpnXxE9CzH1B+WLLdNhZQVNtKlyB
0Apy+kFM19gatpxA7Sp1Q1SSqoSpm9YhpiIWtnxwyM0S9P9k2xmAYRbXwAsN0CwkyAq9i8XHegtk
yoSUHbYd6JgS0dash11APQ3yr/M2iCG4OHelUbbZXDvSitd9ZZaYvhfKPhVr5ckyWNsM2KwvG1xA
hyJuAg7WHspLFWcfzIbYW5rHy01OgpOlsxsZnwKo2uUqipUVrtrRK6YVAaT+oko9n+tXkpxSEgwr
hp9sk0Gbf0mtEoF9yqZLL8zNbeKo/oo7AnJD3bTDrTTi5bUtsMUTfGumi8ZN44eQuO1NAFUCg368
HwYfpLKpujui3WKbu3ZHaHMAZcVnsvLhDrVA+ZNucjee6vwczaAyQHMHqCg2NiFS7pY8QhtSWq+y
SOhx1OVMRmSzfOIy0uCgBRRQxa25hf/rblOjQbZILHJ7MAMAS0L/3RLxa2/KuIxvZOKIjdd69scC
0DJ9GoacnlWUwKOagn6+h6Vpx5iXQJstmZUccDKXp34BgbkqEWCi9WC07rCrgC5QEsqSiWN+lZfX
BinRJ3beRJJ9r46atdO2EVeSlBztUtafEdUwJPReOV3Zi1/iJ83dNN9k82A8xYNiHMksFxpfYcQT
fUhWBps1qxAzcM0tJUCCZrrlDGg9SxVV/TpuhGzaXeHVcNuvABIGE2tqOy4JcO3wwGJdWeOL8qD0
TGavzPtIzWL2HmO/5PyJDaEfDrWuQKtOSyOUsaw7xIWJ/fYg8vFeZlMcfHJikgnVOvELc3QfSwoF
Wn8bNHSz7Yy+77LPM4EaK4e/YUnJjYs1679zwO/mAF2g8918+FMc6/rL+D+HN7Y2SSp/cJ2Kbz/5
10L63CHANdExiU3+3zLaF3+4ekFNvE6X3v2AymR8MD0+ZOSuGCNcHaP6axIQupSd/9y2OcEEnLf+
yWSg7/vfBxwJ9vEH4W5luRIEjCQ/zgUOxwwgMP5CgyeJJHshKwBU7+m7F+VvDjfv993nBwmZqVyX
5/lTEV2HR6rB77ocYAW0q8lXC122g7+Gk9Ftf/1QjGk/PR82u1wpHZPF+3vwZ11yRcpiezlMQ0rX
bZESWREU3Fo6cVDQi3UoLUmTz+I6Kzwh9W8e/qeXM4DMpPGjloWf+GwW/v5cKQoysKMnyMtX44PA
IhcQ6v/1M9TnrR/eMf0QLvE+qu+4r3rvztpSGnPPSqnVW+aHybWfiP/U654OToJc7ZdfPxgtcT8/
HGs1ehmRFUikmHwQv39GdoyeNxE6OXB4a08waSxAp6FRnnKXi3ExOI9ONLb4feK2M0lfgCqDKxoi
wbFmYKPA5MRCSMTc5CC450eqfkP0yHoIW27ARYxNh3xZtRKt1eiYR7iSDJVH9m/2nyKD3TaoDixF
wJlYdqZ4mlVITc8cYsQEZmxfJ21PECTJ7U1vztPTTFTtkoTPqL3EviRG0Iblg4e0+ZzOfg0/X8JT
iWv3xu2q/M5DuFsNDgQ8OqNjwDaVhbOH8mUciC3Ea7fdDf2yHLmhXPWZMezssvzq+MVdnTqfSLbd
dpLN/ugEsEPN6WPMJomHyLwtaYByVdq4ffNmafcIz9BLKmvjqmz8QtypPfpZctPMnkEkjHiZI8p+
y0TmXU8ToyjogegkYvvJN6zolCWgAsk3ABodhi8EM8KHid6mzWxlGRypNn7owOKte0iwZjjEqNgx
WfcxwvOcFtE2o3r4CoPnGvVsZUaUhF64senlW7In3axvTXEIVCnrOYvXfvjQYjfcJAE4Iza2KPDU
05sXVYP3bFdNUnqPTuUbz0k+yBvWTvw5AS1iD7WFi7eQaX+AWcUELWVX8q5qg2LZyqu6AFktqjbf
kbfnI1K24MvreqYXvLK2LI7EbkgL8wl1LNjMQzutjSQV/Wufmi3zFnbPSxrR44c0IcHDkspaRexZ
N0nraQ5UqtuQDRldRlEib5uFtAngyMsonO1XaBDdg9Pb+aE1EuvKmmzvUFZ8FsBmp7u+q6Z9Vdqv
CRkrcp5pj5vOt6eDw/Ls1qSuY4/VTF4tsVF/6BGvBe0PVyCgGmTzpjB3csRPU3sucyboIaZ7FNm9
DJ3+AnIFZNol8T6k9HFEkU2HXdQhd4dWDHQmT8C0u8/TEJ+cMsLS1oy3zZw/El7k3DBADHbKargA
C5BT2s0Jf+gBg1Mlb+2FDTCdNoDiMJedc3RZg13gqGOHbsZufVPO3Df4RJP2pXo+Nm9xrMxvCviG
7qPntBdngIpjDxf4hL/eKxibWOCy5QUj4m9as+XR4txmURJCZ1qD2Yx2Eauu04QN/jXIu4oVchzu
4ygaLybyZtCRe9IyCL57RumI7z7IbuGYHJqinpOBm5M88orxtIjEutTY812UeeFTXdcZ54a02nh+
8kbfy3NoUV8Td515l9JZcRCD/dHnfUWri+/RpEHy+7zSdsqSxKkhrkS5XC2O0W2iccg3bUDbu7dk
V4Zqm1tyPcWGZrHP8FhVsKJ3eF4FUTwcIxD9W8swb6e533Vg8g+ZAZaopoNjv+T8sXHktY/SMnwQ
9mo0Nk0rAbeCc3kjkpCv6qTBez/t2ia2H1y3CdcVO/DqiFFXfeiNxgbUbgZHxCoAolbCUUPP20nS
8w65TrNcR0XeQYeKmvmxBmx7yQVpOVpTCM9BuK+ypvNDhIFGmkb1mpZtSmDM5JIU1T7hBkCBD0nR
VRwjjBalVV2rMjgWg3jUHpyViHB7xuA7HBkQPSPqu4lyI7iKo/xLRLkLPQNq6/dYuXrTaf7Memzz
Dcf1cIVmThixm72bdOaYQVilOHqlAPAcMB7X4zK+1JyUSV2yiYWYmrHGKTy+QCvNaiN2axTP1tia
JKIW55YqOw8QByFvqygztcKDxjoCROjWg4/C98SbPpflTPNAWyEWq4okhp89uYlLo0QI3YfDWtGv
LWdy1hl4BlDNdJL2i+9cFnY6thjGloEjY2AcIBh467b1P/mWjbagNe9NG7nZMcgCX4OMrT3FZ+VW
Cmde+8NM02DuiC154uQAjQ7fzNS7B5e+khsvtfJDYpAcCVyyMum8L+aEl39IpkeLK9dGABfn5D0X
D3YAAAa/IFK30eXi3mm9rUeT4HMHX/AjTvDk2pPe8qwqe1Pn6cgGr5HyureabpeXQFg7ClMOtCnJ
VYGDacPN82vFiopMqsx3kNsUtmgygkNmc83A6ex7F51VkkffiEL13+aKf4f83w75dHJ+NxX97ZB/
+iLVl/kHuY/jJD/214Rv/wHwHqOB4wA2+Cbq/Ufuw43KuMZgBSWa3Yie//+S+yzQCvA1AqHHOd/W
otxfIM/gD5zTaIT8G1PHzrx/MuRzMng3xYUmLmc3sAiVIV7zdfhxihOt5BbXu/IQDgbQq0raKB1x
LfOLBNzPBfHvdriPXQUl00yTHmto1d0mDeTyfZ5ZMMWkHIpyhTseRFPU26uoh3YpmollYhw56S2e
IHOviVurOCSTutAbch3nFmgfurmih0lU7gtf+7eCwqaYP+ph4Pt53+X1cqtk+EBtU4YDnAPBqvaK
SLG8RIUjOL5c9aNmdfJFtu6UB0+razq2pzkaJG7xVNxV1ZifFO7tbV0G8PMafnD0SLSySJyuy6lW
G5w91l20CGNbKiP8qoSsTcA5NpbXoYRjFg8QxbFy5uBAB6uje0iF68VR2er8Qp2rsqWf/Mn7n64N
Q/HTozWghIBvCvbM62G9zsr+uOSZs/btnh9U7kj7Fv6QOcNmGpbhMzuKNl5XRWC++CVgU68ZQgz4
IWBFincOVABBfzB6Ht2CXgqfFyyVSjuo+SlNPKgyoXRX8OlIoI2KAw5uAmZg0cTGa9/b7j3ZjhLe
Y29blzJQobkfXavAFYjvB45Qb73IUg/R+YShiLtGMt0ETWF8XZIxXE92G53IBiSfDS6W1w0Sxv78
+yn9W/HJlvOKYJA8iqLjzaiwxa19D4LkzpR9te/7eVhjUVqYH3mR6TLq8DYOGnXK5pHbFi1Syarv
8ny8JNKVJIeosPKFJAM0vF3i+jleukWPG1m0GKuKQNhpcerjIB3ukl02cKlMY/HSGGbg7axmDsw9
HxXOk6QiX+hMyE9Zr9SGR0/hPyk3pf7Jde9BChRP0rCL+6SR80vbJOqSlFj4kC0DbCdbSG/DIGqf
KrePL6KWfrNsplMBwI17wZE1XQdA8XB/dkzvQ82TzBbkRhfbarWHHAly023hLrCx91YTbP/XpRrn
feCocF8Amf46ejalotggyprigmXSWUY6g3ZhZnbJdV7U/FkhFsudV3uCgifHhleFuU2CkmePnKu7
qAznq3QZ87XNLWSzdGZ0VXplOq1hQwV7qwutncT19lQw/e/LgCrRFYGLsIDglZbBPrdMdd/Vzovb
Ff1liTeqCqY5WzNha3hBvxgLtpjiqoyjpVsryES7NFgiAvVAVkA3wcLCLCiwSwTyZlmK+oPylvJW
GTbhnnkGoJk61qmPK9gqoo23AKcdkpZet6W4YjkBGsSCkgPiIDHj2o8TK8YVzjOYahFe4dVI0d3K
UQA0MLinfKio9NlV3TBtRd05jLNRRg3uqIx929jqqke7v2GHkF+gS7of8G0J+nnodliZvjJBe5UF
KcjACBkRwjbtN+Nk+i/DYqRXkWXFn2aZZUSH6yPmJ5xgjab+erY3Euxhfb6aM9ur1iY/87a0IaxS
I5NTdYjrsr1vQ5OY1DhYCU6QAVubkVfLI+hGE22yTa4HDgmnxWzqJ4iU8160vimA8AMHWJFfMSHs
zgtxo6HonI1IKrW1+wpI2siFgu6LYjQ3g+fNF2PU1LfJtKjnkOdv04GK9eXYlLWvNt4Sy1MP84/z
r6fbU0cm8VWpK11XZttDZU58bIA+SO+1LETy4MFOZrdRAHjAyppdDMS/qMKQJJLMTFAAYnuNWstw
mPZkcar1OJdvlPq2W5nOgu7E1r+u5954AJjGxb8XybILxwl8vl8VHWVGwSJJIgJP8aFLMB9yMaeg
iKuS8vqIuCBXljbvoq8hSYVTUfMNFfBFaFjU3yKMLJixKAR7kmMZbDyD7kVq2mqgoxCg4SbWXrUn
PCyPCMDC4eswijtKpnggkBXTBlwgv0mBceBqNEfwAMlohNU1t+35WkmAWmTzlm5LYGK5koHlXpxn
gH/Hpd+PS1pU+0VKB0306suUfqrfjUv6x/4zLmFaZdPpeC7eJROmlC4J+r/tKCwqlwA8WyuoU+fw
zl8JHV+vR23S9ohZ7+YlRimWD2xULTacAovOP5mX3HcyHuF7Ht5F9MJSjGrpvBuX2swplhEHyqUU
fTq/OSB0FG5AvyPNiquJi509cu6fDyluh9I41mQJXLlGtq0OGGnNPSnP+bOEPsmSyGzc9cRuYbmY
yNp+4VDjb9jx0CLSYsONqUbnDlOQqLjHPrQEPYmAXgioNAWUar7Zc4zauc2XJUvCGzM1Ov92qMmn
23yFOtnM93YlIyh/49CZr1QRFyn5dYdE3FomtVmVp5TmwvUU0JAhSDHOmB7jBetccukNrEiC+0T4
Sz1mazOwuWZZpdOh3sEmLdWDgn9gbQM2fYX5nLZ+t/T7qhkCUa6VWVbmBVGAnLJGs6VRSMmd3zbz
B1KFFZG7ecz4UW82lo9NRdL0346Bb9SK33wBtcnrl1/Apy+yBBP3/bfvPz/z12HF+gOPkQ1ZFpsR
H2+9XPjrsGL/4WBAMrlLcydGv+aR/jqtuH/wD9hWaN8dcTiNz/jvSgJWIIcLvi8E2lzH/yffvndf
PsGWgAIDvt+4oXx4K/rff+fNCiwUVzyN7iEAao0inLDNjmmn/+6i9Dc7ifeOuQAEHc+Rw7rN4sV+
X7YcQS4UNjrpoc8qRN/BDGEcTVH9UU8fH0oPj1WxwJDbcBP5nV9Ov18/avg8OCC8wAx52Xxe7B+f
YuIVJNdyWrJiJ6zznS/VuBkmi8cllH+X0f33FodlE65Uldobtczpl8nARLxFT7A3hbSW1dwT9OiG
oMCnb7SnXsPGVJCRnckK2KDdLJutimPOT8qHb4/2tvn1C/i3TwKKIFY6Tpd8kN6tjkzpNDYHmfCA
O1dsJ6dedqVB9CX1x/mxtc2BVoKcFJZRMjjDT9bJkZ7WiDrG5d2l4fQB5C/xPIVdwRywLYYhA8YA
QgRE/5DjX8dNWqZ9R2Js6bKVAd1v/+vnwEf2p/ch8L3QCoIAlrt4d51X+Fd7/NAh1/Fm3EiqEUDE
Arr06+zrrx/pp60N7zj7NZvlEPeVn9gu7gCZqUE/OgyY+A84LHjzvKA9yc5ub02XpNSvH+/dl4jo
q8Xnmo0NhlA+ZO/3YMJSVVUaBY8Xp/KWKwoh/T7+nTnwb14/aDW4HrDCBsJ+f58M8RAF8BqCgxQY
bQNetcYO00OugodfP52zr/eHrRfLUMFanlMl14WfLgoZ1sNw5DN4EEyMx8VXyKm0Q+7nmTduLm1u
lFbCgYIAXH43D4Rfm4JAupNR7gCSY7koXbe9lexb8FYO3M0bKzWH1cCp7BAjsJ6oRpr3KZ/NxyH2
KwrgoERDdshG7oVOzINMjVYMA5EelPDU8+gt6eHXT9I+yzA/PEu2sBaXBhyGrEkZF368LkQiKvpk
kdNh1JIfoMfxSAhPHQ0tCNZaGvTQCBnoEQu1bMiHNzsgrtLndBYVtbxIYx9KY4fmSE+v+WyJPL12
w9n56GtpEsjmVlqjuLfCUvdXYMJfS492b+B+1GvA1qUADqkT8DE4HS1/5vGOSuP4I5ez/OBpiTTu
hXsYtGzK3SU5lMjTW/pQ0gOD0byutdBKUNjaK7sOHqSWYTMDm2KF86ZbtXH0KeHGA78oj49o4YjP
BAFoaNbCbqkl3iHy3C3EG2ftEQ9bky5EC+6smEYKWedPHUpxoSXjSovHoBLg7c+kBAItLcd5Z+/d
yEFvzrwEOnPeeBtDy9FuYpsPTa/KZ1oJ869Yz2oKrswQDVszGWHk1aRraiJZLz5xvo2vhW8W9MUx
02I4B0LvxtMCOUY2PQCW6XjD8qj9kyYlAnRo6oYW1xNUdkPL7Qa2lY0Tp/HW8OWpLDlZUi/ZwgEK
j9NgVNcYU1i2T9WIkq9FfWDYe86Yl/r13MDthOypVwBKLwMsFlQuMVdEqsTUzSDlpaOXB8Z5j4Ax
aLm2eoPtwqwXDSb3FwQplg+iDoMjYAn7TUae+oBgr6pjZ/YczHyFHdvZVXqVgbhH5Ke17bdaLzry
RBCNbCbsSXT5yMeKMsd1DeiQt2ZC29ILk5HNSZLYtyJiccm1bTh2hP7oxyHTru1fnwEllBvpWc3t
LIurNMJeQIABqktc9Jter20gSTCjmuapEcRgzZj+7Syc4vsqi6+i2PuY6AVQoldBkV4KZdJ7pnnt
TZRVtRmhycNmZ4VEIUews6W0Lv2pH5FyWDVR+8zSiez1qs8I+AGdIi6tl1OBXlNZZZWtnayeLgy9
xMrVRKWuXmwZesXV6GUXvVvOmqUykhRhiIEP10DfJ7chOvXiwGNbNqa4/vUKTSplXLhLXV92esEm
kQTeslGZJH+UH+BS1rs4U2TNzXLe0IE6ZVk3W84xqabiYOlVnl/zdfEMVng5Qr+gdXCLHJRQeZdQ
p9cl0RpmSvVJDk78khEg/uz5an6xBzmeyiAYjvkQsvWIG+dSmtQhtxBsoMSbw7G3+H4Zc04wvZjn
2Obc7yuLAHnoL4D9WujxpRmXtL0t06MzgGvlCJAczTxutk5Rs3iZe9LpNslfKsGryxQ5FRNoCQG3
5m+zqqcJD9hSewobON9e3c/0GkBuapWZs+Ib5q80Xoz1NaeYYhM1DAXLMJsc7ulUaQTn/jTmzmEt
kQbE9M3WHEax5RnLExqSYEM958gl5nyB8qWel3B0bgRf1OuZtXC/ySMiPsTk6uGLlVGuFxbmcpiz
TH5KfKJBXp36T+zOq8sKJNqDYTJfFHWT0HU9Mp0MjHwwGE1KcsKM344IervqLc5AE9vxuyJ22pcs
s/MNpRDjJjWYCw2XEp8it+zjiLK1a0h+PdWdKo5t6qrPi0EhVpER4sskT5LtIDJvUUenBS3sMM92
c20nS3TyqV7fExL3yWzawPazWsNj5MAzp/f1RtebbtzeJqnXYZLFYxzfLH6DKo7myc+IsFDPkBd0
nZ3NbwIAwcTb1/GUoGrRUmn7oCS7PHO3dpi4NxYXBpqnVbpvOrEcTDAH69DvoxOzirtuIi9cMUfK
00CLMzJlMn9lBh6eUmI/W7sW7SmbCyg1zDZib5llu48qw6WbujbuZh6ASAktd0TzfaLz7py4H4kR
AUSMvKS7M31W4lEe93fSJKeFim694DahWY+6RX9o673KxDKumBftC3cy913LRcGSvY2i1jq7JgHz
XObCo08qS3a1HSWkkMGlRYaAG9qlKzcf3S35sw8yqsKBBq6Yip1mmJM9L7+ff5JO0CaXoOha5NsZ
DDLhun7G6SrNjUQCji5DgGsNV9aZvTsF305yPY1iKpfj+fb+r2L0mwMrfCWPE+avFaNXdk3fn1j/
80P/PbFiNxEB8yz9dh56x39PrOEfPmUAjge058wuxxH2w4k1cHHa+0zf5Db+e2I1/3DI4bmhxcnv
277uHxBdfhqDz/B+l80f+7rAe2/JsgavHUwzZmER0Mm2zqvYvbHl2FwvML9+c+z66SDBY+HhhMiP
9ZhqvnenLtZsxoLLoTqeaQFcTOE9IIs/zbwCl7SLhdvv3or/n3OyizwHKx5NgLPet5H1u9M42xPh
A8Lg8Yj5E0ohNx2tMnTb625y7GPVRRTY2FNgPYxeKn4z9r9fWwa0jGstgvMS1x6t6v0gBbQGmdFa
YaxYZNd9LosSqaywBsg2Om44RUv4FAnzd0/5b15il1eLNDgaCd5FfXr/7il3quNeEvj0rpUcyXPG
ys+AdQj7hKmcPsQmLItfv8Y/PSCHGy2H8oiY+qDs//iAmWlM+H5liO8gqi/8gBq4mX0feWzb+GhH
g/f668fTi+ofz72+ezYPMr7q4+F7CP+sqIOOoeQdQEXCLOy9SAm2Oy0nomB0SBrNfWpdB0XlHP05
t+7awa2eqgZ0gg7JLRXEO+XfdbMQ/UoObj+s6IVTl9YUTi9kn37zKSCa9/PvSyiC7z5WRPbs79Mr
Fai0OGNaPJDoi50HODVudKHigrhIXOtOuTa2xhM7nLmIV8TArAe+g/OdQUT0IEw6+E4pSubxzA+M
bSW9FRIMnyUVwUMpCQ9fT2lSJqfBFKBdvhGOBNIp6wuXTFsvFCEzQ6ZAjGaxgG1zyTcb0jfkttfA
lMaYpzurIx4SpRpGtEj4DH8G7ITmDTrvNGxJWYvsQtogMDyuEt4mDYY8PGTgUp6zIgmju1ayozlK
qpRhbjDeGVgjxZJY1hc+pRNVSRZs7okCp3BwbqdqHi9pvib4R/8Za2yMCaAC9IVAAjzGPz8ophUq
1D6EeQsTZYJz/tpngrZNCUTFG3ICa9MwQJkp7eGDqRQ+xrBl/tCjpjbAS/ctkOZ0R8SQfEk5RICP
iAbcGS3gEbdDyUkXaGmkJQXGJ/g1r17dITqjLDIjnqObvSN5pmxqMXYWigfEgh89iSxHVuthW78V
Pa9jsDBYnVEvfcibtgRt+DS2i/t2zkCe04EtYEJ7R6kmYeRw0qlixUnk7ttnNcHvSwwDSxB5iHxC
N89qTvkgwppXMQ+N2qtxIIhnMEsmp9CP0vKYo5kxxHqYrPpt54jk+RxTDJgbrA2cdjgjJYUs3mqo
POcNiap5TeKGL79O94UwFZ4ajt242yodP8Q4YKyhC9YX8gyysZt6+oCyhGoweJy/13y7m9dpYkG/
jkn/alOp5E0KEwbJnqIL+FoNec90dEKSFfgyiNDy+jtT51LvEDhgCYHnchokLtWSj7w+/zddFFXr
cjYzrhtLcjB4rrcJFKTNGIfhrm8VH2DKFtitdfnYHJTKoujCwp/XrAc1Mj23UxDCJvKt/8feea1J
bpxB9lX2BTAfTMLdVqFcm2rfY27w9Th4bzKBp9+TNZzVDLWUxHteSKQo9nR3FSpN/BEnemwViP/T
ZsSekJ9HTJWtuwk4d6mnFhVBn+YaFc97aFXLJnYMvqAuM8s8SWv0Z8Xg1SAGOQxjZsDqmXIZdYmx
xI9tSxB7k8LHAqCVTmN8Y6/hQrudLb/Oi8GRTML4z+4lRUny/XA5tqFczYeBGSkdSlRfgUiYQXKb
BSNXd3Z5nYfnVh8DVUY+nzPfsg8ptuv0QRGLMkfGIHfOLje97TzLIxZQhdexUc8edYjbtMWO7NnG
chZu4W0HfR4d9MmUq5+3GRdl3QE1Hx9l2nEapJvZ/TSKgtqP1BkYYidhpq5Jf85HEVCNt5lM+jQ2
ZrOeg35KvnYDyybTeXiqWeqdW7Mmh8/1e7khAlPxhivMIzQjJID823X8GuJmldFgEPGMeLhDGkw5
nUahmAfm6b4fvzrgXMAMGOJlTBNQmn33Vlt+Dh4fGf7YSWRW/kWHNac3dRH6UnAPSS3+BxTJCfIU
yQOG6XGdZkfPgESEnsXdY0DTdjEPgFRNMT7SSFtpIjrIKEwK8euFvtUKq/1Ii7yCHVbIN9UQqsld
T+PO4FDkhpm/B1LEB+uC2YpN7hcZ4t0paENNSgipLWcbbTBfVzvKsGpouYZATHKqwKVabIWsvhJa
/lT1hrGe1lRMwcmpYBZo5ATmSqe3eno5bMf5vCazi0pRM0UO2/hGGm1yjwCQnpIgfPbTtHstx/5t
qWDe8Ahar5gZpyin6vOMJMM676L2XYVNa39CJEEBKFNdHBpK/wlJsWAcN8uTS0RyjhzZWVs+l/41
FLI+2If4Eu4gMKlpvwr7tUqDNmrUQPRprmD4C3JxUCtL4c64veP6jDNafC4th3+/ZcfqX9w0tOPP
YSCzfkN2MG72a9AwsLeTYoI9DTDvhlTgxEtXxcBpsTR8WPygOWaiDu58NKso51ciyNgyxV/sePjY
qICzSDuicTqSLr7CmnlbuxBEQ1YOgsVCgLglezksdC7kwdlQC9tChTP/clP7+gN/xR2NuaO38tDg
HVCPQ2IGUaK0iMSjXGNVSRvrzNSVtRTmM2t6HvLnXHBc3piGN4PkrdmWZcg6WDGNAJeJtXwDx5p/
kBaUmcDIQ3L2QIhVGF8K1vt+7o9LOrMOzm4CX49aLIiD+JC2edDwnXM2k2pLiARUncO391yJIOgv
7ONkwHEJxat4W/FpwETSyySYWqBWdPzqR1+aZXo/yjqoN1MrxY2cJjxpF7JePxrD19op2Dksp+eJ
sNcOPGDJ/jhkLut0hYmij5aObggaAV2fE8PCvebw48eyapegfZfmnCRiw2D78ntW+64ErnXh6o0z
Z98qAPBkrQjJV6g3lBigz1aCRJiXwLEy+7D5KG1MSHe2O/NTZ1XL7yrnlW9Z47jwHwUoDToQGesK
rOJlmmjzjAzM2fe3iRIeU56BMhJKuZen2Gjcjx5KKo0mPZxA2fYKdxfNNVBGJit5lgx1UWPN0rsR
qxMMrIu+9VQ2BnrblBrfx74LD+kkQ7XhZ+aUc6HI2UryWKAGsJN3IcgKp9dYwwQfTLHvfUGgPlEZ
/Iq+o492U7qaDDe1AQAyDPdj/RTrdxTVhLdpqnjiyoG30bA6bg2ID6BFiEC0RoaZF4Hq1TIW5A1e
J46WT56TGdPT7ClqWraZTJM0eERwDT22KkK6lPMFCaCU/VJkRmK95AGn5eSg5EjrouWqR2p5iRya
IqYPu6yyaJSUhktvsQ8VjiBJCiU1rwrRQ1asEEsyI112/AfnPfiDqzJfW1IKaffYBKwsBfxDCDph
dmUA9NjMQ8rWswTVMbE9asCVD6l4QnnAlOxF0IqRofzwWixDDGHWeUgClnSnT6a9ZSZW1K9WtemV
6k7NTAIYgKz1WAuWGIIQI8N2PDkbq+BEMnpV8d3IBIU2cxMfQwDViPnd3ER8AqF4i/p73XffjXK5
C5WQJ55rDgZTZ96FY2veYa2ao5loqjcs1RFTc7fjbBwDPZo0HQiJDq+SZFgn7oQ5iluqoOsH3m32
ZcTIK3a+itRBAenecCjWqbxdEpa3U4GkRTfBcmeCYXxpDW/Co24752amGH7LRIsDpOoOZVhi5J/v
ncp65ORX72waVL6T2nSvnB/OtsrG+oaB0JcCjBEw/G8MJHhDxMRHeE98TILcnsyy4aBtzAR92IEH
Zp2zXkFSHXC4UAj9MW+up86mNdShyPx2KDRMvEpZbTJPoxjWmQpt0qnQ/++XQubY9zh2/5eruPjz
rSRAiPAZ5PogZXH//ml6CAU+D9nx2mNLWJRDP4Vf9FzGPIn/+br2b7cfppNMhZi+c+0XXNx+vx6G
cTpOeTPSR3/hMk4+WmY39PAyLvRRT+iry2U5/M/fV9+uf59G8QtiQfY8bqaCm+Lv35creUmZjmqP
Ki+9t9Go+mM1KIh4EgAnTPiqXh49L2UtpjeGU+5//u7oNv/23bX5mSo7jx9CsxB+vYUvQ456YnnN
UVJ6Dbks6O1noujNNQo2qz3ZcP7bbHuuJfrkDY7uJ2zoH8Xuvyl20JV4mP9asbujPfg3te7HF/yh
1gXmO1ATuk0Qz7muIPyXvwT+Mg0rZCMZGDN2vxi/fqp11juIyEwMHYtJvLal/D+1zgneaXAFyBWH
xdXXotffUOusP8t1fsjAnwylFgVRFf6sfsTSSOa0dt0TH9g2jux8LR5TPQOGmzFvKaga3odOvu7b
HuafJVV8FWB3/BgOpnpxa66CwsuH9yZH8/cJH/n/Igb9+VPHT2eb/Pr8gLbjeX8GAWGR6GOMAuKU
z6J5c1MBc4JqAUYYSp/EsnI5MGuZt0Pb4Jb/5V38/4h9sEb+/KlDxERow3ZnMoIWmo/966eOckLQ
0FPWneIk/lB1MfxNOWXhbRHix4y8ln4S0qIw253F86+VCLMXJi/ZJ7XW61d/GkAJtuviXCUUpOwK
byoPY9lPxY7jgvfgc3petmry3VMsq/HGap12L8xWIJgwZspVRViIu091l9oLt1TK6C1caV234Lfn
AjxNK2F9qi+MbuOgtsD98eyPpKJIZHEb2KxDgHzG4XwHQnx6xGVbQxIUNVDZ0QmKfcIhOd2yngK3
zIT53mDsijLjP0+0mZdQEzuWFN9r63MvAGgZqSau9Y0zHxdwRNsCbMQmh5yHv86Xc0fZk5du27RO
t5Wtlg81refAF8jj3rgyj1F+lvF9IGMCCZmJw3dDFEzNzFECeHROsexlWnoHFWJaN4TNlJf0ePeo
MYcPXKYyK8L2hKOvMT14Zr7ZRwG40J2c4GDsZyRXuAV8lJBBgwQ7ddd57EGQRp+tqUl39GHI6RQG
YZlgla3HR4WFO91ajqT0LvMsc4+ey9Stjkcw1BvXg3+6E8nqXJPxBPSZJJktmaaA5eOWJ3hbc0Mc
3dm2KX8XXr+RrvvBz5dgl7pefV/UvdoPSWdjSnDhZoh+JNSbmMraEx/t9/2IX3sBWntY7YCLcmrP
+8LMwMLMc8QnNTwh8FePK4INWkQz5VdrHuRR4I7+G5pGe1yZce/Csh2PS9ZjNRpBsHHjyAEpsP2g
lGznrh4OpCAsitsCSs4Di+tzril6MtWl276bfhPSnO+shozmJqv96hthGRQGLgPOhoRuTXEK/YYZ
U/TVdTae33t5xGfvias3msJEOJTjdh5Xnnyyekz47YaOkYa5GwHLZJurGCdZAP/ka50DpgKn0ucH
22zkV3DAFSazIq2wN7c4KM1bujX77I3Ma9kewxoG1N0wUKS7TivOM9PJ5w9a9YMl5eIGWzmOTds4
nFTPp6Izxi91PDGz7MOxI/CIwT/bjVNfG7uGfO8tKhYWlsH0R2s3UaSUPS0ODcNHXP+c64245jTe
1H2VRP2ErvUJADYGGqKhhDu4zddwTGVhHgmspGwFzE/7VGZt1AFxfRsarHEWzDEedUVjC9zp4pGy
UL0YwqfdFHhI7vJ18s/21HQhkJSQ79br321Jyfz08WrJXUfWSLPBxPB+zLwcQEk289OrBBRB15CH
yRrZgtJ0uTPNcGw2oTuD2kwlH+QdVn9loL2o6bOZ95N5m2e9a57DWHIWae22eQNqHFLFYZQ41vVS
HvKbU7gKc3Q3cm/gomSMM6Kvvb6Wg2NkzbaQzkoJpNIenDViJ7CWN3eaerO9Cigd4S8FqprgOVqs
hNaJxlrl/KFOVJkNBJHc+m1aRs7qS78O102/eudusPiJSbo3xl5St5hrvgnDeVg5dzDQUc2YT+PL
GqxcYRZI7DvRNHywMqo973q3pFALvn7jRsEyzyfSfyM+gnlMq5sK6ZmyJ34Cnl0oOye4zcF8Fh10
GEB7bjxF9dD7n+BhSoI7WV+E2zJZiZ83gcdgGrZpgP2i8+XHhi7Gc+otBBvJujSbODAF1fQY+go5
NJ8Ha3whJuWdZmivro6byIfJK50yMgoRz4cA9DGR3CCrgOE2IFMETTF7i+DIberMMXxTA7pUWsr+
2QYz7G24sLtfXFRVYveOxUBX0iNrNzBPSq5wNwLt9hpMVXoz+Ws/cPMBxKm6oHUJmfcWDSDleApB
pAKrGWKSCewzK79yuEQi7Lg2cNH0bTTxgbzv1Nigo5YRO9ehls7C6jd7eQ83gPG4m7hir5hMb4bK
Gd5f9tF/Do7/9eDo/udR713/DRDi70fHy5f8DAbQUc0QDFOsHfqO52gf4M9ggC3e6dlngC0/5CnU
hLafR0fvnY1Uz9cxpfwjY/nTmsypko8lbmJOM2D7zPDvHB05bv5+PkJU1fc9DmemzT7NCff381Ex
TGshpzC7zwsWlnALylF1JHwK7y6MWyEehNf1wwHaQd0T+cc07W7knHnbIp4bqc4dfnqoRFTcaqUS
s9pjGtDOoN67qNyFufWAZmzauS6OfF5NeT+Wnfm1MlsiLgyFqLfe9lYaEPKerAaccoNRKZgPTSiI
XqVdflXltfXdQb4jug9/87OhL2YK9NCVX4gOu0tCIGgEYOFyMDnQf7VGDq4ZHDEZ+1jteNO0YROn
AW4tWwKHqyOMF980PgfK42qucRkE6HxqfOfslJFJAEovspOP2PxJ6uWV41zobWj1SR97PyhoJm3U
co+lOw6j1pZVv3NafmNOcevISg6wKkIuTq87gl/JnOFbSaT3OSPM8DKQoM7Prq2MiAoS/y7rTVSc
hQbpDCudNhEj/TICCLELbwaTIoAn3x2Ry3knlg/x0tTg18J5Qq2JkydfODGG6mZBHlr48U+ZF6fX
q1RwjDlsuQdPKKx1lMjtQjIZ5MBADVt7H4cRh8LMad8vPbtvknQobIE/V1fGUNPSYriUwW6reA3u
gkL608YpBY9EvmYsPr5Kgd3kLEc9mAV/+cjhsYMHgRnG3NocChSepVRFGUBetjWkN+rQ0+9+XyLj
JllxHDIx7WXieJGr82yc7PyHbuV0yjilSCJ7GRsKlqr+amkEkfyqsx4MN5S7eq6QKoW/GNQXud5X
Sdl6pPjQnBEzVsJSS1OlBEEWjkn7rjbaG3qG8+XWrCfTb6+wv8mgJdBCEUyw08zldsvRBcKXKLq0
Oa11ZomN6YBXqzcp5YEc+6oByTUuanjPnAOCgCZgrMMiqlZevQe6mXivVmv2n9A9M0o2sEu2ryjC
PqCVhmbnJQ2hD/Wm7kpxlNKBNzsZIMw1cY+K3Cbp16rzlxaDu1/4NBQulXEzQzkbgFGo5jwYQXYz
U7d27cW1xCaYeu2mYNC1WxBal5NK8CZtB+1oRLH3zBSnWGk3gNtFSVOatYy0lIP5GI9mX/l7zK/Z
PQwKi9bGbiYd2EA545NNEaXuqlmyMepzbSdsY2CsNyvQwy6yDQEuI+XdjNpZ156btdGvmxxnbILd
naaCbQ/M279VayXP5eCahx6+e5QmTgJLkL48TEo+8//S8LOz0TTlvJ9po0sJRJsevOMykB9scISH
MVRdciXMgYnNmK8PXBu+GGtY85mi0V5tAxez03lsnIGzcofVcp9MFHOScIChEYA3f17XwG4O2Ej7
+sA/RLQn2TSOR1ai5QlsjmpOtushpnFEtb1DaaY2dmTdcuI0bf+djt0Xd0LsdTJ3WJ/mwqZ0Txap
RboyXlQUtAb79TCYtyvt4A8CWG29iUWYV7s8YTVzKVTcFEuXH1blBFe5EWD1C6Sh1I2yJPc4yLJr
xHeCaRbEw660Et0lx3vV7JN2zSMbW+uDAfsNKs+UlhH9bfY1ocFw5wQ55GMj090kIlXWM0y+LKLM
weZ9LkSSf+47P38jhGu84ByfP3Kzn3sujULwWRNqJvhJ21plecZ4omuUthoA5cOO7vKkv+ZfEHDI
Dd3agJ5BrdvGCyArXwnQ/ASjFrLHrUkNasmtSZF83tqDBwnF9XoMmDXH2CN+bqfZxdAWoVU0bkVB
DRbAiQQKkMRnC6PmK+0570EnU3v/oyIlrE376AXSf/BcrobJCPx+tFM4QiF3Q+LWuCXhuMTJFkSH
eqzjQZzLysaaUfVYd25l3zS3cMy9/BB0jfOhG9WHRCmqL0daMK3IyuISFO1sjowtKA+fbqu2ss7r
Yg2PiLw0aWKVVMmDpZhdYDUQ5bIux8rxRx+iJD1+SXzVDawaZxEU1v6f89T/VIlGAAuF5q+FuHsq
jwfcl2919vbbqerHF/60zwmQcTbCG24mTYAIfhHktFZH5wq0iR9RMMxOP09VNqcqDFDoeKQqNdbi
X4IcpjvyGNjqAmImnpbQ/oYg90Mp/01pJudFsNPC2oM46P1ZkSs5ga9Vay74e+piiTjb8Ii7pXTO
dHk24S60c8vZVhXcmb0cvS7cYJfqT8zg0THWjijmNi1NA1f7MJZulDJWxDiP65QL8pd2HuM76RGu
rhbLjESG6WSzMoQmYWEMA1aXRUSrV9ot3UPMqHf+ulDSYafIzjvaAdaDQSDrlSIhdlkd9UanNJk5
rutLbBskwQXVZ7s+xLu/Y+/qnijeIjVuXhLkltJh8kuuvLhkzJtL3pxDUsGgQ8XRlNbHzF+zbzAq
ki9SR9UVX/PBXZp8iiCXipv0kmoHiIFBA6I58M1JB98bHYHHGFVezzoWnzXpeDvrqLylQ/OxGZOf
b0ai9Jz0CphWdElvXV4UWn0J3Rs6fl9WFeM/Ruokr3U8P+h5maEeMXYk7W1e1R6cpBqD3tHW4X47
5JUXOvAv17C6HzUEYNQ4AIJTzX2OcnmXXmgB0FTrK1Iu7NUaJlDI1N/byJ7jtg+q29q3EnO3+B4E
gh48Gh27cAkQ+MabCVLB4CbjkwUPKDgghUIysGnJYrqjAQc1xuBXVRb2Hq9TcKBzKIeEsMbxLdww
gGiOWWwJR663rjsPj8A/A6pNL/MnPYliZ6x3orIe/fm+0rOqARf3gYPPvZjAAOmzgaMh/tNHS8+5
+spRd/OQu9uQQZgxBOOWamRmY3pK5uh5Gf4y7MNtXj/AqxW3MIXe4+HxIkBVRURGf9nXevq26Dmc
Z7jVUTKaMxtr3BYQeR9jPbeb9AQv1rM8LvvQVtA3KkHNaDqZTRRf5n+hHgXmYezuYZYW32Gvf7Hi
0NizXzFBTPUwkYecm6weMNLjWnF4Dx3CSq6MChoMIq92Hxqeti3u2mtSCOmGoA25mHT4sNIUuFn1
ODPVg01XjzilHnYmE2NPa8I4UepRKFes5NTq8ahbtu0tY9vwyg8Gmk70GLVnW9iWl9Hq3PHcXOat
So9eW0SfzYT9JMovk1nUZe7yely76MEt8TTBENcT1cJIN8CDn+0RUKWWJK1VMPrNfwyC5Y+x8GLg
2HqyMRPIJ5dtleExrcup9WoJnoWd6ebZtdeb/gO1SHH6XomVoepk5aWzr0NtCyspM+P7z9kZ/KON
0N+CHSixW83bPnaoMMS+ZrgfQJTV+UnqYPembFYsdopWLVEfcL3389OcZUKCr7kIgslFHSwcc84/
FsXYr3W0zkXtg9J1B3u7tF64RvOARBzxmCXJx8rKEgI6qcUxuDCaivGobABJKBARXOqsTOlZt1x8
kM55zQGcifJYJMQGA/FxakgMffGL0Co8PDzwQ+ZNOY3NFTod9kIEXW6V/MWLixNF4xT/bjiPjvFz
XUweZ8yOS+/WHnubyYcB8Pqfnfp/2amhtFpoFX+9Uz8105j+n+itaMbfduo/vvCPnTpE/hCAYl3w
rq7L7PMX/cMU70y2WodPFvSVX8EIwn0XMhojykwijNA0A6+f8of9jhAHGzVWZmbU5Or+1katp4C/
DmUx37Ltm2QUPU4MDGX1qPoXa3RoDhi+4864Rh+dH1BqsHaJ3j1V5VrsfNJ1kclY/NEpPbTBhkGM
NS/hKbAC7ERFI58X7qpcCjglW90YHAsymO6G2pp6C0kSiiAw7h0tII9J6wBGG2cuDHowI2hWm4p7
STkc1JOEYq6CdJRFDeqWc24IclMT5ETBKbsTpf001kC+29aGQgCG+SzkPDwjW1DQ5INfoeu3/Goa
6AKB88LR9rvTjt0GrNXDEi7jYw6V8dBJV9QbJ5+qxwwx+4oySFJbPqyZDeWtxWF2Vla0Erj7Amzq
VCWKaw2zIaB7cbgfh8nZ0ni8evieTPPce4atNlIscTQrBYnWV5QwbxYTlLr2xOyYgcXb1u3cG7MP
jty3HlsToKszhtZtVVjXdayqKFcMY5KAg36RQjKkwirej/jxtzwwzS6oLRxmSYEDi24g6I39ljer
IjglSJi7ho82lHvbuImxLQq/3Ss74ZiiajC2nAuYdxXl+tS5dRfJJX0NF8t+kZXrnZTw54+11QCZ
Z2YRmYwS4nPbLyDYKcHOek5dcDXN67mOnfUJYlZBfC2TTWB8oVWWBusNwzhjZe8acmSCuhnWrek2
FLYZdP1heeGm+ojpOTiHSQgoRwYd61ePYi8PFee8o+27kPxJ/cFQp5XnTlWMswx/NEfEIKMiVBqs
gzNjCcjcGwruAcxYKit2RrEadL/PYYWxbBLF2ViQcYzIqBRcmQNXy7UHTJqXOIGYfjTa7rHhDxr8
cNvOql7rKz+uR6//2Nix+9ivrczI5w1NZoDl78emz+UD47PqUHdN4Cd35K6wnO4ZMJrTehBr24+P
4Q/WtzQnwN/GfKGAg4kvYYLbPwjhdGlfgOEFWr+pbmVGsUm37y5ocUtTxiFrqQd5QY8vFwy5fUGS
F5pOjnCF6m5MA9ByekmM1/SCMkcgZ1KKmUjdQoACdl6H3Vd3TTpu1J0dP9ZlSmcDKwmI9Jzmstf4
Bzg9X2xrW2me+jpLD7/vBbNO4T13d3pbag7AcNgbTWTPVrz4W6k57f0F2Y4rWL0vMg1yx9TjfOpS
6O6l5rx3mvjuafb7OLftFtcaQHh+AKQBc9CURXjxSpPjswWFySPw8Yq6AVje7zRkXlyA89xi4I9p
Cn2qefRB64Omdy+Y+kQT64G8jXQIaY79eEHa5xe8vTVr8qYJ837S9HtGCcnBZ2aRWrN7FxJsfo4v
tPwLOL/TDP1/NsT/aUMkkYV4/tcb4sv4lv56ZSX8or/g5yDA1BggE7XfJBwDWgDz0c9BgKU3QhNO
iGVeJgFsQv+6srI3cSv9ZQt0NDUIbpDerbCdaADj37irXq6iv1xVMWBxFaaoCWYIeSgua7/vgA22
x7RZmLGGtPeuxTaQ7bLsmQjjpa4IRNHhoWtXE9owB1cMX61lyQ6KiOz90tX9se+QtphQKq5L1Mhe
OrDTZXHvoUMMOn/OAThGOnVYMGbQgJUHXpvFbqERcDuFM6GwlxSKa9UepwqBGdI1k82NWcbGXVgJ
VGlWpR58oU3tZcDO5tM8dJTErNR8SnyO8/Ep9pWRE4QIYD62My/yk1E3Pm0sgtj+DuRBv17zWgoH
QZtWR9LiDK2T1vSw+dsJtgexsk3SO0KnNbShc1xV6aHz7RXIG8fO57qCPbYiPYIGsJqoXCfjs0yr
7BmOUE9tXZXmD6pBnFR9d1oRcPdpE09voWXC+B7ou6CPoSfYYsL3CpuZck1CH6tv11c5EwKXdghm
MEwoJcP87hp4UVVb1J4E6pwmxWyclGx0eS3r4/JkLNa0mhFl2Hmyj0Xr2v7BZoIwEWU3m7E7Ys+M
LfzYVTF3hXr0SjPrb1uU8pp3oYKHU82nf1aE/2lFgOrFp/ivV4TXrE+yPwlZzo8v+ilkue9IevKP
NGRf61ioVX+sCoHzjtYkRnyYyDRhRTuX/lgVnPCd4DDNPod30oMi8ouQ5b3jTyPVCFcksG3b+1vn
Y9/6N/sU395h2OixdRLp+7OQFcyUizbcZI9BQBUKuayGgZ0utl3rpbvJpMM+F39a6oBUzKSLcMm8
J1s8n801fYHT2Wmg8pEEd/auH1vxrgfqep/qal0Kj8rnpqYyd0NO8tTF43NMBiogqte9USPEJybq
eYFfMIbWr7bOorWVxJY620b/1Y1rIMfaHysW5b7VZqebyezBfXNa6B8bTZF5Hb3G+FYoX70APqjU
txCrmp8TnRPynDb+rq8YfCUqvzY5MgAIneP6WToigc2TGJM4TyOLDmn9xng2hIuEtqb1vCOOw/wM
gAmD9qwTkW876mz1CvNKkQafyqIM7OsBkhEvCwP7o6VkcpO31rSdCk8vbWCadnEgpbunSkhs4qH4
LKq1vgYcgEgQrCJye1F86POh3rlWLMB9EI0vY0e+Mv9fHqvGtSCNDDAMKIFo7+NwNX2MHqk4sSga
H4nvg3JAO3nhmJBGRUYrG2z4ufNf2yGbR24l+MB3a7+iBag8JnQYhwnJO6gio33XZQ6BLoMp93Pf
BUC1WUbpxiyxr4hEBJT1WNYz1Gz9KhN6JxqhS7PDggnz5lKYSSkF4YqydfnjRzhr2nJGi/vgOHh1
/HFo8V6DQKx2ARQhCunTkNiA0XcY8mU9NdcWrEe98vK3JUIH0l8LJopQBwQgStsrvsZ1lsK/aXV7
N8BZ0hfuWMWvOUp9tr3McMZZaG0kTZgEJMoNX4OmwEvDZS98BSyCttTjR595NIX1bFsuv0aFKfsg
4b6vBzWGDIV0x3WrqCI+iDHAz96rYb0Oa+4Rm6Wy2PUSmK+QvFd+IV+/KFCJRX49FgQgrpj+8ANI
q+MeglLJq3tJHJYwa2J8dnNRgRaABxwF9OSJKPAbzz7Hs+5KH8bYTE5jO5NHSJp8/ErjKYMifEgc
HZX+YwnBEd8o85xhVmMAH5834Cb5P0SgnVDK0798AGMKK4nNLWjbS+21XDucTpc2dwV1hSJ4nZpC
ESXrZ9A8DQPZNu+DbPbIO/AdPX+izXA2POcEVYdn84crOpdJ/Cr7gugiV/vEj4S05/UAsES8mfBY
aGvW/mXPxMncMZudcaKp/phkuSseLl3zhaNHrjSK9sMuBvDrbDs706EMp+TXWiCA3FCL6r0XY74Y
r5efMmDTTY7lIrIai4LLD+u2Hk+ZgdR/DvsSx2RZDARNB097popq7tanURYNmKFSv6XcWvVrki/m
cB6XsLkOvaG5XgAnD+dw0aHHIEzI0RgNEKaiQaHlEg7UypclK5SfU1EoKtNa9hmZlu/r6vJE5p6h
nynLxqeTuEZQHZpp1pM+q1IEONtCUYJYjDIaQzAVw+rJR1OSBJqB8n50eNII0TSTFfCc1rjpQhG2
N2MAmaZ18UK6NnHCzWBzEZqqOnG2Sz/gUzD9+PoSXOLNxMGgpxCPebpwVSh7QpmjmIaYajSCjjNP
8SGXQbVfwXhvzTlxsWWNw5fccCygwGw6ryQc1FPgGdXWt3sebLtnrkZVQmPcQLQ0+O2qAkb12jA4
346Y6pzIDeuh2/KScZxTIJ+OEoTll67NQaNZdRM4O054jBLtocB5leTi5FxCpYsO4vW+zwoydXgz
fLuSd9JyxY5eORt36ujIjd3FFKtUvWhPjsocfCdBmsJ9XJKH2mrrx3JmIIrvEFsVppPUfgmb1d8b
YFW+Cb9yrmJCVcd8Dqyvpeuvr0EyKX9P1DK/6Xov++Z0Sj5PrrucqEOtdszL4y233xc6SvtXDotD
RKHH2ABMDggVWphDMGuU5MDJbpahqvdmUC27GgrtN93gxydAlsM1sjT2tTn3F7Gp1tj5uBT5cD1i
lCUhDH0QYFFf3HL2ciOXmlGyp2pEs8zi1b9xkw41pa++uW6Yih2pAMgkaumWq3pUwRkY2aNVIbag
BBP02mKOGaybksLd7oFxcXqC83cYZ0/t19mZo6Er2luJJIEfcIrv67lnNVn8TZ0Z7fRo1fUHJ5G0
j4zhsFKfNmXOTUuwzX6JSae9Yt/tn0op7lN37ig/xksmkwHSOFeUp9ofU3RZNQZ3HeVLzHhK6DZk
WD4ktlSkC4PnNbG99xP6wKFRbtMfXFk3ukmixRE691h9C0ceVUtdztTa98NAINyr2pTMkZmaN9B2
y+0Sd6P5MKRNs1M2Y+Ay760NXNxe4a0caUXHdlybEVK4/BS3qiqpU5jcfG9W01Qdl66kYMGwRLkD
ttJsA2WOzzb9gR8zG6mPrdBhPpEz7a7ACp1mD8v7Vjr5JwJT7bUsp+k82uYn2QfdbQulcKTLXbUe
eOB4vIETnUcz9IGnJTTE9aJy66GwvPE7Zt3+0xIS3H9To1nOD7hHYrqS+7U4JWVRbynb+GAva/yQ
plYcFV4BJiuw1M08Mp0qGX/NvtdfTfg27yiZ8XaDjXmCXvPqWzlKddMRNt3F7mI/0KA+f8ScEkcJ
k/T7sA1dspwy8TdFnVbdxqQh9uwbcXFrxp1dR4xcjAcMwW7ki4mUVFX6lAN56qodqvpTNo1i6zbt
Szy15MjM/nVkS9zRP+5GQ25+tOzklBNnvjEWV3yQmHbQ+Yql31rxYO1iA5PTkIDycYgm305+fwwm
0F+Fb48I9Bb+d79pFRaadBT8hgGcnxTsapS09jSy+Rlnj7TpATz/TUWs9miX1vs4F/4mKT2yZTaw
JgYDMJhoVYos7nWshS0uIgXeJ3HCeI0S0XnMBdjC98jJptrYdus8BInw7oOwH5+aXgCf7WvCZrjp
mVGtis74cb6F3eL+X/bObDluJNuyv3Kt31EGx4w265eYGGSQFGeJeoFRooR5ntzx9b0czOyWmLqS
1X0uK7OszFSSEYEA3I+fs/fam2aMHz2zpRfZGSnB55KodeBWKLjL8j7N6qnaZJQfBwsB0E5aBXoJ
IpGQ6Q6e225UnyQ3pQT3zpxEPZjkCZxUb2sNPj84eXF9xQo0HVPZk5g1lOGtPZjTWVONCf9oOc2J
4NL2LnHLYtqqqp/3zEHgWCdzLS5GhL23aeoB9Im8cyTgwWWdQ/Iz+yLC/FuOT8mYAM5Cww97NKCg
IHTncWpCur69pMvc9vaF15TyKM3Y2jhhEhy8ERemFnDPaLJKk4zQwB+9DvNhgnHEK4d820jioRgn
sztCcKD17JfFWUMY1FOD0XszNbK7j7LaP+CNizJAW2I+Bhm5TeRj5QTRoNdC00qEsbaKMmhmCq1i
xMOOcgB1JWo8yc6pD7NlSfvAz8grv5RJsPVZb16zdvS+g7yb92nuucsxCYfia+P77THswmhf6NIK
gi/RIpOCIeaIkiAZnUyVGm2zz6oJuP0YjFdzI6xdpIpBI+GnHZwB60TA6HS9AD2wH9nf8quhKuxk
2jIrLm+ygfyIPnfruxG7tXdXhIa9bF0j7DbgxSkLqtn5kgvLjA+hV9GMm0xqwdwT+QdkxfdkP8hL
Qk76vRrzUG6zPohue8qAK4wnDSuvsmPyEaaq3i02ED8EQ88xeoC7JZozhsBxcmiJXb10e9e9bquk
Jby7bQ2Ece54YdfFcJKiBcFfpfJGuEP/kMzlRTu3pyZY5K4NrZbEmLr/itsAZtbQdhf0AaOzLg6e
KNTmg49Qb/I75zaj74C+Z8pzZueyjIsL4MyzOKThsmBHcbom28KMrLNNaXnL3WibzReZl/BHWPIK
gCgVXWe7GrkgmJYv87Ezyq9qkv2NEarlgwHmMd3HTeqOX4KhAUyoKkRtXTo6kfarsridR9LDc2z7
d7UoPjZ2IZNTVbR+dGlX5sswh82VpGtLPCf3wjlJ98itl0wRx5VniX8XWg5T9bTk77qZOXsV3dRN
3x40LR7v4BbX80dM9/XWsbsg9m9iq2lv2P3Oh5IddD7+cJL/hbNIt8V+aJvhBkMuywzKBrlLoOF7
WGwczqNi3oBju+scOA2cRN00sR4W5fevYSf+SHZ9b/JCtWcz4LYYh5mgPlw6BT9OqoqEVrtr9vWx
KlEPDgmle8/C/ILwH1WYVY9fUYw4znU8BaN93sHVjXBMCCMprzI3w+S4JpTDvHO6D2U3ievS8Jbm
orMEHvgEOM+U1xSAzlJFlG2l17+asWmHHOjBZ99bsBa6fSvz7piOI2Vmk7kvtTvNw32PJLg/LIMQ
c7+ttPXyM7TuBs9yIDmwxZFrU+vHnEVyVoyHEoPp81yo/pVbpvoOLKW6t8OYin5YAR9AbZtnE5u5
JGeDMb5eO00OWEDfbhekDD1hExwczlZ/qOI/7LAZNDjbu0R4ct+LoH5ez8Kl14rr33/p7w2yAGih
R9GpYRBo0pyhJfPjd5BTIUOdNOujC/2PkyYQCLQAzDTit5baV/m/42/1L+4u/Yt+vrt4IXRIlAEM
SK33d1fQcYJrsX8fiwQWJ82JstwzA+T7WYEBfaq9oTBAOIQs7LJvLf5/49UB+waglND9hDbaop8/
JvAf4ZM9WBPJ0lgP3gzzKyUknvpRYwskSpuNN/gcAoy55Nj2+2ss0G69++yI4fHchZZA/POPzz5n
Ljb4qKuP2E347dMcoyZEYG49VFnPsRkINh9+clQNBmX1zHbVyMGviv0C/jTqyPUN/cf78AfvA+ub
w3fz37c3P74QE1vFw8/+h79+7O+xB/4HFkkXeOObAoDZxt9jD/wPurGou54sdn9PPBiToJpb11ce
tdVr+/fsn+Aph1MOhlpsbKy64t8ZfPy8niIi4PZmxMbcA6GxxWP2802OUaBFqTR6tyXpTcuW/XW8
7YA6EXwzt/3nHy7MH5/n9cXwgODmIEMHB+z7xTt2pdbUDc5tYnD0r5zaelDMcZ/ydNAPk17yYtN3
XsIp6/6wUf28lPz10jatYo2cg7757mFOjVzIoRbO7RLSLavCjtbfpGYgOpR/4DACyaqCUp+WW09Y
UfqHx/nnfVK/vG85tKgDnJl8ce9f3rJTonRQK90WpUYJBgY1ytYcRraetNYvJ3W75/dX2/p5Cfnr
RblVHEZn+Kvfw8KrBjNh3ITWLfQVlg2YQedW6dHVxKUTPq2kGSfFJcfaPbKVgCMYXj16o2eFgX51
2+JjO2vo2sljb3RxtF8WKC1eYLHkRe5kitPURArAyFLT5wD5wwYsi4o+1u8/hxaf/P9d4O1jrI13
xgMkjDjvvDnBHNi0LxLrlo4l98pYOOey0D25gADAB2Ix6pPUeKTfvyrDg3++asjj4TOqJLLk3Q1D
I9HPpNuJ2wy38kOF2ZJZWJV8NzPZ3q6cQtdpxLXrQ7d/o1f8/vX/+WD6FDp2AAWTCRkVz88PJsa8
CjeRFLdvuDT9wJCOC6ps+uN+/m6vWa8wUmCeLL3hMXp4twhEyh8q0xzFrQO+/w5cMj3oKRW0tiPb
7l+xAjkvk+npp9OkywzUhYfFyHymnXli/OHr/tUHt8lpsfVg1/7HXWs5Rh22ZgRoGRVJu3X8qKgv
raE0J7y9+Z9Q9796SHTwBc8l/8MBpoudH6RPosnIXrEn67brh2BXqYQ+8dq5HTUBsOx0426iR9q2
KXd5CFHnupzAWW+RTKBUENlSnwwPwlZMfxexjWkFlwPg5v3KDUwS5C781oynzA0qOV+EiEiKw+/v
lRWa8e4R8aEyODhJXGxa73MAsyKOxkCF4jaKMuYYC9U4WDDQc3Iom+euK40tDhPWPcUFXHlGcbpQ
uvUqbI/NShZM8ZEVZ8u8wEsSkdm/rpTA37/PX6yCPiN/6inqRo4p755kAyzN5EWOuHUXnwuyXmbR
0CAXJF8/gF36U6Wqd9CfnmKUotzV7LkI3MyAUeHP3245EMxGPGx/O9PZOzEecV/wlem/2LS2R9OW
N53t0fCO0ojKHqlnUm3mWYX3KbbwhpOeGl7tGpIhMtH0zDR4CFKb8Q84g/q0XiKsMGxeItXorMmn
mQ6e4pIIQ+fc8vlAi2KA8/vL+FZh//h9s1lz6GAkKRyk9f8Q1i9BHvqUovEtTiI4941aul3mG9mH
1i7UcKwIT5sxHE3ZsLNcTFHbdCqj5BDiPcs2Bb/b3Co6kFsrs6Y92G//MK0OqcTrR0GrMlY2CcMu
zSXTXmiBmMlsPDZGGQ87069rKAGr6YqpKW0cPG88GZl2ZLEFaHNWxiTACZrqdtS2raAvs0uY4PX1
lNEL3gV1h+K9sQrjk1B+jm9fFV/NvBe7gjog2dAjXBre35S8KrdW3sWgkmqXDuzfF8xcSzz9dtbc
QM/AUSZXd5mjjWauj2uZFptvNE9jVQArtCPfvw/DlvRc0uNJ/OssmiGM/2PMW/hOaeJ5gxV8aY0C
lmZV9kN+XCSWG6ZsQC7PLbBUnNc5nVxa8Ui53UzRBZCP8F7NE5NMn5Z9d2vMiEFBnA2Vi1HBysFG
YL5vbnxi67qtDJ0k2gUZQpI4Gdl2c+4RktDoKns1yNkW3ly8pzQI9z5KJ94dVMWXPnQoE6qA1YYS
UI97NUiyTxU/xtEatFhkkwkT9BFDTUl/zr8EeJGP7MwiEVj8ljfDHwwn3H+kS7SX+PLwBMZvBsEm
lcE5KQbJNbjS4SuoDY95B94AGpFYqUO7jK9J1QXwEKYbxDGcVU1z+ST6IL2wpgAbGHXAF1yKNcc/
RoM+NLwDSpH6cxn27qfaNlzock3yyo0iv8Wk2+mxcVztzJGvhzSFAcl13Li7UvjTlhtrpfpHlZQB
WQMGNJB6eHVa4n+J3Y6bB9yYaY4UMWCaclFVRVg++BOeNzIuk0LV/q70icFEFYhLKyBYG7FtZPH/
AmKb22zxshoi2aSKhD0c8bkIm09GQuObt5tnlSbEMW87wCWm+FkQsdf0h/BiGlN9MuOAYogV3Hlp
8Wnh52QGrGhZRcUj3Ee+MRUx1y3hwIOm9DU2j2lMepYq7kpMlILN1Klafgf2aHAzXc8364HGLza0
V42tiTR0N4czt1cVM7nv84klO3Xi29FneLldFKjSiInJJk5N6lVYnqxGJZjVFZRMG7F/7en4nNPa
ZOFxWId8p0SD1MG6pHmZMIosS5tfr1o94KWjA9mW/JGnUbOzclXWp7zKrYfW1KNqVRf0VYaJ9Znl
jGZm4YQAJYQY+DfxIvlMU0rh8zZJhMTObDFwuTidxU4NaZToNIIiRHY9kkIW4jXlXcUrX9Wv5d1f
1sMVuq/XSGq44DIiZ+G0DhejOuhf21BfynUm3aO4hf2g3y2jDcaTdgs4p6bstHDLpOoG2AF/mxce
DRCGdAxYY5o6mJDF9Xo2VtYsHibk9PtVNDCmHDfsIrMesoiQIsC3OmdGV4/K4toLokeA8fD8ZjBS
pv41rbkZMv13U6dozjDCRl6QT0B0C6iAaMr610bjAtswbp+zvKT6lWmv7tZCYSECm3B1jdmyJPV9
1hd8tRrmLa0ge2UMwGgs1XDNGib2NUgSxs11ZF73XZHXl9xGfHe03Cne65aNpweNuBJ4zcykCK/h
cCCNyJvnaCzYzVWOJmQfkdD54mG8gm5Xe6o+hynGO5/4mUnnIihGKUZHS2otcEZdquQL4/W3w88K
3VIZds4dEEAHkbaRtxie8Xc4VzM2EmxLrgO7BYPlGdsOb7CxJF2twKjmbI+3MPpS0G2LNtX6CAly
YpieIwmjDGLnwV073wbODM437PmOmiiguOMfw1iwAVeOy9pW66MKUBUSJBSCApYB0MZ809dVb/vn
fJz6ZDOQv0vVqNQGlS/vliled2SsCMBc355uVYhrMya6nHQFDZPMJspVh8n3eNXMsZEcyyTiDCg8
rJmQMxYGtjS8eDOwSWjCObluxYkgfJJT6j9kOQk2+6E1YVWu6My1I5WUSNU2CL/5/OsikBc2BpgU
d/W2yFPczYquXxvyhDWefvlyRi6wqgqKQTTPxJMygdfAS8r99giWiW8Vdgg+YTZyrsNMCbrClTHj
yBupYu+lCwaeVxOL195KFzjMMSjSy67reSfrnegwketPc8oS4Apq9P2bkMSJ27i/CQGhzOdBrb+g
rHVYmizyQI9lR/szHRaJbZTjaL9fvIGiyApGaiBrjst7cMSIirIMeQcTfpjSGccQZ+XD2xpZZ1tK
TBvW+RCWXxpqQUVD9d4yObxZPyE7ETVy77ECdTWs2vXAu4B8fV7oLj9MBBM9pCzdZDBzpH0YW/5l
je3R3g+6SltwuwHGWyUVettUi8kd1RQGCpVgVXG4TXhZWSTrZKNFQs04cpLRV61D8x1iNxLwX4hI
4qH3+BR5GjkvzTjwvFZaP8WAUt6Zi7KjnU9m8WHsCxQJbh+zHKVgCLfWCqJL+g6CUMItP3KDw6pO
Ug3Kn3G7AzByUfO4BP+6d7Kboe0wM0EaY3SmZj6vipUU4U0l6f8yoXXAVddGvQ+hyBYX5eTx0+RE
We09hsqZij3KudCL3lzSbF37pJUZZ3UMbxcbBFpUjuTOwHkFG3h9WvQFeFuL9MF90lDwdWHtYoKY
t+u9G8WSbU0OTXeUfqq+dGxDt+v96VhjdJbRCDgjPNLJr/wx4BYJzBHBh5tPF0msOrJc1huinMvg
e+NPObOjDvKrkWHOLlTjvsSAzx7Wu8KTuW51WxGwV2jaZ6KtSDRwdbch7zWYhyGSqDAJrGqmJTe2
fmvRhOhwei2bVH+gt7YqCKBi2zkzf6YohLod6724xhaGgUAvDsQn1fNOFDFPlh+17DAo0exD3XDT
gFdktbdT8QHTIl76ZOGmNrF9jlrE0R3XFRA/Cu3UOvK52EO0Kl7I0403tj/rZhAbULXBua0gAkwD
i0Idd1N0aA1mq/tq5eNm48BjZreK140bJe/eGOMNRzUE78B1Yzfmc5OmDeFjxuxi7FDM4laFNN9g
sYezI4/DOFXJB8HEuT4no1Ncdyv42Q0GrX9Ka+52U0RL9zC4I0VIbOThkzk3mjgt9ef1wxm7o+Xf
j4EsP0A5IbkzgiIMKPkIdMjc+BqyOOdx9j22oVX7aEwICuZITQS2zQMs0dSBLGdHUum8bAdaniEV
ivKe8kxxndOGL7R250WeGWNmH8wKgNEmbklCTiZZnqdNk13ZTi/Ell2zPOdkL49araK2jACrq6gm
4yyUBfWCZ0kWQ4pMDZCy4IVI2Q/mRasX/4ssimlEkj9DTTU6NSeYoirOjdqiC0OXDSplgbDmPs4s
vp6ubPhrGwouku0u8oYO4LwJ7Lk7ElTFutRO1DilLunaJJB3eQxtmEAgYztqxfZ6UM6ZMJxmO+RR
DZOWUYYJ0fUGVQrNJqumPkDIwzuV62YSJazbi5vW+bd6xYPmyA/2iH6AZxlZ9BQFESvcejCMyV5u
LgoSv1jyBta02pOoluinacBxDdM0jJmZNaG4XrV5whj6V2tRgN1trRnidsLd6Fnsnx2zHoThMavV
ouM4JsCk23XdDLOcxRHZrL1fhejIB1jUmygMLssOfhPhTLSvZuk0z7h2ZpzDrHsdgrTrAX7zWRoZ
+QXI4YMX65V5WWp2IM52ydFyk/SbM3lmf3KbkSduMFA2unkbXoL+0hVGC6tVq+LKvAoIlPCRX55z
YJPDsed8Awlm7M4IURoPhWNZAWcVhIRmvogHsKi07NyQVYk+D5fEh+tArymyOEms8yqPKd8D5iPC
vFvEemsuQ7fEbEZvJbNrlt+hL+NxRjRpHghO84O9pwbrwCsnD0k3ykeZeMtl4qj0EYlDvoNvFrI6
c9pZSFa3Rh8iYGli43Qa4waqLWwNckfgbNidLY8WQravY2O7r1k4Lt8KqsrvaPj7p9mamQVTV1kn
aObmpdDQjkLjOxAqe+QfrFSPtq2ydg/wrL1wEXBdpz7sjzjz0o9lM8T3HjW+3I5lgZxds0JU4Krr
0G6ixwST9te6Vfwmd8WKpCtiZFlxIwzYZnLAB7PLNqR7e2/zrv9MeP404fHWBspvJjxp/7UmR+sn
wBWScy0D/2vAE3j/WtvEeFpcHeHzQ/J1aP2LGxqOFeKbgGaN7v3/PeXBw8JcE2cof2KhL+cX/j3l
weEZMuPmeLROAXmtf8Pe8r7xpjMnXSLeHKT6QI3fu1sYTCQ5/Ebvrdhc829cgW1lUYpVb+g4+vy+
RfWrF/QBQpBlRN/NE++6qjmfurGa0j3ZrhXsxEQYHI5mQlLgah9jgmr+MJJ+3+fTH9B3PK4X4xUs
BO/6fGHmLT0aQ+fk14n3kumjxVqs9i5q5t9/tPeTJF6Kr5qRgKthqmgJfm4pgkxE0Z8L55TrM3jq
M6pyh4WlCawRq+pCeJGfZ+zfEZvO71/6F5/yzUSMfYox2nt28tzmkzKNzjn1Fm1pkLW6DQ+6dldS
Pv8pala8Hx/xQbkDMQSjcaed8970IOuiL32ZOqe5ZpjHEZCKZDNnJsXwNPjsFhVtuOQC1yXHHdVx
SGYN1KB92Im0NazqT736f358iNE6hysAeUJm0LsxBRZFzrlx5JzeAmJWYbLJOO3sf/ha6DkZvHIL
c+O8u6HizCZ1QCkHV/NMP8EhZ8AfSnm3Zu38/lvVN8yPzVwUBvTtA7wsvsmt9X7Sk1KNs/2MzmmK
ku9vQmeLhv3vX+RX145FSKwvxir17q6lse0AmiycEzRMWNvBRKsn8Mi3EdTef5p2Cn113n8kAsSE
hcyFS/h+oBREtpgWQ9inzEoprtcBCtF+VN+rOjsgf+nF8RQPqR44EYpln8cTBKrff+Zf3MGos1n2
TP2o6iLj50c1shCqRF7unCTu6gsbhpmxaXVp1Bg9dygHn3Kf51bnbdQyMslcH15U9ekZK8ifJtC/
+gbA4SBf1980M/Cf30xehJ4s84aHV2ccrXXqau7gJPOn4LFfvRQKI1A36Entf8zZZRNwxPZb+5S6
XN5wdbUAI2SpD7Tc//dX+eelnuXbQR5DCILDzsLk6f3t2yRDXbRtY1xE9AgWyKDMcyqbRteyivwJ
mQ3+cC9rAsMPt5d+STjjECE9xEF8we+n6U2+OBYD7/DCjOgk4Pag0O+7HpsfnLG7tMe5uF9PA0lA
7yyN8Q6UTA9OvlFRzqMcbmHgsv2tK8hbq0ctdFM2EYlLDLR1W+b3Fwn32c/vmY3fZzXlRkQyh9Ht
faoANsbMkaXtXPSFWR7MhczSOvWMQyz6fNzUZqmYKXJY6Gq0+FmjvL3gl92CsqYtgEKfkydCV9be
CI7O62KXw6u0cm7dt1OtxQwj2VEZ0oVxBce8jYip0tdDTwG7knhQfqzTnTQfSXuHFNjC0GJl7fOg
p1bIhe2LLuMCkjWUqZs4LeglIlsJn4YlMQAxhVErjqJ3+dXEK5HKWoaExm2LLo3sTYyGHpZc1fIa
ukHl9Qm92RYI1caZyOHa0EjC+5TU3CGNwxGKnv0AgYmS27tYZ3P9EJf04TtB4NSazccUqX32m8pq
LgCrqDuYVUSfWYOBYwe9U/pZqJCvzF9sL8+JU5mjJ0ix3HtD7r3kqcXd7qDhflEipEG+iqi8icZt
SZv0a7NE1hErWHvXeVB/cC60Wz+NgRdYfQi7YgaRCMxCNxgMJPQnehrM/CLaFLZ0iCRhXPikHCs9
Wwfk6+h4PaES7Mr1CfE83CHsX56sidZyEzp8T6uXWMiuf83L2NKR36gNlz5C/B6oLnwaG8V/ZUTK
Pidjid9S6mP3MnDdnFG3e9ddrmKnPjQ9rF7cV0mXaanXQMvN9/VBNfEcJhOVWvyLRBcm64x+bb6b
WGHucqZpEpuBQdtwbZC2actdg3Sb0Bwv52oSstuA3K6xOW5JVyYvZz1KGvS3yFtzJkbEQIR5M4Sd
5+V+zd/x6oTnrzZjBax0IXQvMRh87ZRb0pKhoU/nAksI+w3xxfTwRGVzL08c+Z569PlIGAdC56RB
v6YRmuE8DD7iDjB7FB3M1DjfNzaJu4tfwPcVKSPcqSblx2OahmSn6kBJuUp097G9WMdlwQews2LP
+VxNU/UQLKm6Ktqp2LVkTooNPQERHAiJ7y7SosY7DfeZ31JIidVuqced2Uce3bklneG2MxfbwMFT
14EZmKfSSWq0ynkYblO3p9HP2APR+qIe8tB0Ua4nDThpU6VURl4OFROsyi0tI4KLsmgsaRh0w/fA
Wepz7Mrjdei5IwnVWA85C+asTNtFd3Vnk4CCzYDg4xO55F1/6F3lfcUoLXY9qIZLRp1dfNBCjnkT
jg2afXKGz6Z6rK/hHoh5Wy198jnWEzifdJEroKjojStFRhzM5PYs6Gfvmeim4QCVYfmM07y+sJ0S
q4WcneUzUuR8T4bBgmp24msMkPqAtZqrzxnepmHHbBkHidn5Z7oYRZEqmXnutMRg31IDbia6r4cy
wP3AwsQUACzV3UjL7xw5S3OedUl/UO6ovkVxPe8TIzWgs9TlpzSfwDGqathAEc3pTfcpLovuBbAL
zweN7l0E+XM7Tp04lE3NLwoM+s8MLFGORuR5552diJ3ONqmxOLQhAS+bDnFPXOtvvpkvqXSDIz45
5e4qgsE2ThTxQk4RRjv8EQlN8abfFgNW0aVWxt4q6/GxwapKql7VH0Y3V3SKza+F39efwoLMyDQU
sPGNyN6NBe8jhPt4y660wNhleb/0nHbeNLHJN+qjQrik/1DdIPlqbpDXcVMbgI2Hl3VsYFgZj0Sv
Rzv7uhlIlPSkbiNhqaWHzmo7vMadyYJUL3hMlblwy5oDk6zOH9GcBKN0zT0R05KGat2azJAZxS1b
Rv/1cyQYmK0drzVua+hD9uNgdMnLKywH9/CaA2kKSaDimw4PpQSFmWYZGJJzFPmClHDeRONmahwe
/TFx26MjHXRh6/CpITORt+ZPzE1yenXPVt3G1HPJiDzGrnWSnkj6pvzsZgRFfFfN5OjR4oCbARvs
vsqc+RuaFEj7bm64H6HFhuddEvZHgufBZlUyTscNFtjkSz8NLxlt1b3rwNvaRtik+k/FYozGfbo0
gAkCKwmuJ7plW6+AFJPMc3vMEHgfVFA1jygZSn8T+s78OLldeceI4rtVLJ8kEaUf8sGicQXMt9ha
YTfuHcxZr/GQxK9Lms738ejzzfHEZ/uWQD54ebE/kxaXpBrZU/T+BfzOvt7JuYDc06MTV9t87OP5
CNHVPDltra7aHi60t8gUeG+Zj2Lj8S0A2aSf8IR9VVZ7KYbiSnad8wGXa/EBTMp4V6ZBu+1q0X91
JqPY18Nif6lDbzoNXrPQkYuslMTTwCagOEE9MY/LjHWwLVguQMvtsjJwLpArfIkaY76fhzhHRzea
V10au5/z2QMc2GFzYa/UhF962PF1SNPsqpOufWGEM9TnZIr7FyudmxOq9XBfYW44QaUyoo0z9GV3
JljyMB9WI1xUYVnkUDiwKA4JWsAHL29wvVUQhJo0iS5NNS63QwJfOZzi+Xkshnbcm33vpBcyldLd
BjUaG0w0c5Bfe5IG91mYjP2RU65xmRF99gjHwSJ9IMcMurEM38zpiwbz9cwO/11MbX81Ns10hvdX
nRBKl8WuCZOIrr3geJGwuJ0BuBeEsVFZGNt48qfb2JpmAK5ZRAhEz5L3nMvBBlRUuJckCbCM4mwK
h20LvnveWSWRJlsMItbV4KvF3aCgEsE+KHyHBVHM32rLG6NDaLQLswD6u47TErdeeDhfRz+960vR
Po5C9U8BNt79JGGNLJmOePM9Z+OAzBYbuWT+zm5mP8VjtiSvCHTYhwZT6SR4kiVgXdKgnhbOKdB1
/A73WpR+QB8mH81uNq7cdLDjTWq39iEw7A73DXGdkId8d97WVhr2ZyP37nfww/JjE9jDV6KY/NfZ
gxh7MBn09luGX0xdsrrwO6ID6NtDmG0BESSomY7+0Hx3Exnf9Bmygs2S9gOgOwmavK6hTCUyJdjF
QYJGDGLVfTAK5sKW6UXDLoyp2eNFSYmiqPahH+OqCE75SPqo4fjTJxILyPf04yX7QF/YNzcRDvkP
VVgUw6bCg4pw2OZbwzYhHCgkcyHHJ5m0MvorMec/vdA/9kKxHPxwtNm9DC//9W3FgFy/lN/+z//6
+K0f/uuXRA/k2fzkX/1Q3/8X7T/OZ7ag2WDT+fx/gvfA+pfnArVDAb7qzi1Or3/3Q81/eSj1iCgi
Dd5GqI3o9a9+KLgf9mf6Pz4HKEeHAvxb/dDg5yMymBFbU24dDuKCTCvsSz+fxmPl4GjP2PbpcY2n
OqgY63LU6E822Y67wtHshny0xR3eISrtmDTYVKY7uF3zkXWWbSCKRv/QDWF3j67K2BBWywg9GIqz
JDSYHq7+QQzA7QG4J65CqQ2GSMv97jBmY6S9dQ4exBBkiLtxctfbTSGkbFfbFdsIkVOQjyAjVNyB
5wniR1GxnBP+2kXb0Ms+AQt9EqsP0ol69bjAxtrykTDmT4a5G7RzksJOXGBbwE4ptbOS4SYmy8WI
YH2qNr3kR0Sz60wfP2Zt3KZRk/U8vdl87DjyXC2zqjayx8sJTm060RBTDwD4yWvu+uSG7Bav3YSL
/uRgB3rqJS/l5IxT1PMJAsHBqcr7OHHdA1UMwNieP/ZNfKbM6h5rzLgbkHfTVeCoQzBhUzRauKgx
zluOl6kz3OdUmzdRLezbiBaPZOSiDa61Gj1qtsBYSEeE+w+w39lbjLg2Hq7nHe8539k9hl6nDku9
P/i4zO2PY543RySaKKPw2oox+RDjuGK0qIDE73xYYlvHnR3Cj+PFuRwwr0acLIB0B94ycO4ejuFc
DY9Oz/lo06SL2BuT1bFnKhuPbl+5fB/ueAl5/ThgGU61d3jULuI8Gp6iSpkXJPE8qlw52xA64GfI
xupCJBgjSwVDkdpyH4vBBQsax3e9U9kVbsW6uAqysr0uVlNzWJSJv2nK2vsQj713k9tGBOkVhl/U
RdYtEafZ3o09wIVL8436knqec6C3j9o0vlnwL19IZmyc8O0t8WnystD+60Jgoh4rPGXCHj5B5a9A
iPj5ebJat+fVxi1XSze49P6zObfj95RDxi2GdfdEjpV9n3tOtmN7HvFu9q23HaaSSzY3ZXcFR+Mz
k8fx2mgsCurZ/EYG/Wd/nut+WwIkPKcpSWWn3ejAoES/KzsVPIPPGR+o6eptRtrj3msjzOwL6q/y
aK4m98gDVMcWPM+fAZvU5k4Qa9/se4M6H+0pTnmSma29S792jxRnMm8n7anPtbu+0QeDrRQqup0w
38+ueGZw8Gx2BN6b1Dadb4LgCr0U5ZrjY0M9m7SRH/uw99HF2x9HzTcTqQTxO9r432kEgFswY/6Q
FIQIVQATAMB61jFmzbnjN8DIsfvkum/TU+CF87kUyEy5meHXb8eYrN0rCnIgBEEku3g70jsrV0hB
p3kFndkfMk0wmDTLoNNUA3K04Bto0sEI8gBHMZGmKwbBIoCrPI6RgEAIvC87carP8n3as4NuCHRy
r3rXjva+XSfnqH/Evm2GeeP5hrETjRd8dLpSuZthOVWmbxxjzkFnecCoM/Is4+BGjPpDU82HysmQ
AYJq/kR9qHZl1s6nIPVROA4EnKDLY/ALsZPjWObeItDN942Xw2UBFLYNptzZZm3ZXmS5DbEQB+XZ
5JCMO4kyvpond+YKZMuCEtx0z11oM1fSHIynOcbCX5xIH4pJSugbhJNxjWjAsMtD1pw8JT/BEydN
DTHBuVyiZe/yX50K16yvRGET/OU6hoSiWbcWMuER18F5jvaRlaprb+2wsx8ClxA1z2NKm7gimbeK
tLuzCAcejLIiz58XxsBQZ/z5BJAqg7I9QTgKMkrjMZEbTCDdQY9RKN2ma9oU6juKsok/9f1D4sYQ
u/20GYETUcRHXssxNcEqnng6uskyx/OoVAVyvqi7TIvxMxuLd5iHYjpWSzvzlEYEKW2GZp49DUsf
vjJasYu97/j9pVPCJZ1icR8jEz/aRmmeUIk2264KsrPCN8oNjuRj36A8EWywUL9rtRUIW49WV5nn
pvIF+WN5cu7NjtxrM8zJG8i0Y8cODn1jWiQ2ifAkKz9FtFjcRd6itn4f+2cIFwhjogH7fUSHV9OC
CuB+NKy9M40DJMRWi/RNlMRkxHm7M6V904l6a9TSUluXR/QqaWJG4yawq7xgEqGWPNy5QDAv1NBG
h3lsT7Is2725yP4VkIbcxpR8SKUL+DA2Fe4yOsl5t4RfAmAF57HboRwFbD7m8xeYfZwr6N/tQTM/
1qLjfN/18RGwnb0rIw6JIrob+sq+tkurQqswubezk5aHzuivY5Xd0XEzbucku5Fc14tIukTAmsV1
7JfLQXp5yNbIAcrceFPvHdwFezlx8oSmuNMIDR2116OTo02cR67rXTumsUfy3YD4UPVmXO/BNYF1
hVgHERp92/9l7zy261audf0qHqePPQAUYuM07srMlERyU+pgMAk5F0Lh6e9XpHQtLtnU8G27Y5sm
tRZQKMya4Q+6znVetaI9MN/mNolCgEFlaobG/dRrhekUxZhlQ9tJK9i8ilDPuVVgJ+NLy1JY1aZf
XL/D12559bjDOdcB2g30b41MllghsIlUjIm73Yt6tclDybS9smvbSDYNRoB/i2aY/y5rcz7FhNfC
hBfTvVYZE81AhoAerVBAYKaXT4T+omINIEsflDbvs0oiZpAb3oPS1n7kc9npaIaDWNHlKj8Hy5Ce
lmbZb7Ai2PrAlHbq1SrQHox9L9G671XQ7lCHtXbi1V2wrAivOfi/Dh8ROoGJGcd3aOw2Gx/r9VXX
0E1ClUg4h7Rb8OIwF3dYTSgITStOtwWMi9OIs64ZymQr7Q4BRigFQxiAHRnNndtztuGUwmiAzsqA
HBTd5lMKiireLEE/DievEg1FkhsnRqvNF8GoDDmwaSe8slzDk2tK8Dbd5S7o2zoIoV7glYs4PHKn
X3t6HBjyZGb2KUi69jNA2gmTO0+l6xqC+L5PI9A8zJcPy6tpJAyvEQNJ1fl00rSvZMGAexP1eE2W
r7aTBQ//fhGps/N6dy8k2vKr9NWrEkUGmBDgGNG3x8oyTrWrpZH28VbMBuLISgN6yIDaYl16Nmh/
bY0ZaZPMuEEqHiF47Z3ZvPpo9rk012kn5T3Be2F20ntnyJk9Oj6tdeUDt1nxRBEiKGhvgrpB4m07
4V6sVt3g2muJW0CzdrykvKraHokTup/DVrrJReNOzS7UpqDTgD2o9+oUChPR/dS/+of2tKH3DuIl
25CHdhq8Oo0WlaOesb9MvoXk3LdYQfpnkZPgTooUrn/e01b1NlHMgOOiNF2xtpV/L/Ga+BsPKFgV
MQ5whfaCs2mLnXTQSZBMRiP5q2gcaDHoX8Deh3jGWWKHF0Wm1IuNzwkIydR6IJ6mp+lkWMCpHO9+
HPOeRg7GQdHOaNMk2EiTpkssSyRDKto5aFjQjvKmalXDZdlCNAj36GkMW3ceR/Bl43Sp6AJ97mlm
rrJqQhrDze1VjTjvg2pR/8Vfr3ZoSNdQbhurQV3AHiVmB7QERCTbrUH7dmePpv9sUwGfM5xcLoN2
ab40eKe6a+J59r2WVn+Dk0xxH1smxqAuAO5TmmfRKfJE5iluuHA+2a9nZht7n8QipzVdZnyAANFu
jcU1VpbvNFuFgwO5v+nR/43Q30LqKCc0l9VuwiF2nxVGdTKb5OJNWEw3NA4FjIluK5sWm4qY3lOm
BUYyLTVCkBg3vIC8LP5ok7AQ+YRW/8TjtdnmWrBEvWqX0ERuV7UWNMlfpU1ScpSiNAGJaOGT5FUD
xX+VQ9HCKKPEdBP1Y9RSGi2cMtpaQ2XSciqvRe1/6/8/1v+gZD6s/+EHwXZ/p/Drvf6bH5U/urIo
/DL896DNatVeavifVHfL4lcas/3/9Ox/Fv7uX5T9NiW/A4oHtQXaBT+BUKZ2+vMhvAXQt5ln2/9J
4f8eawEUyXTBWiDmYNkO7Hqh2wK/sD2jYbJSN2qny6F8jvtikxSPv6zG9RvG4R/VUF7XaSX7//2f
92Tl37/gqK/QzaIom5kvCDIapwGa7OFDOl6mISDt54+/6nWy/k+UBd8FsAJ0BXBmJ0QS4BhRoKze
KlzGZCibFMzeGU2hA2h6iqaCnbfutz6b4+AJEd5Awutq7B47zhpWR1qdwgBs4/IZZleAwDnSEokZ
+vuoizUYsRpeUgZeaXk+dJhfOWcmneaTog+zqEPs11Rn6HLU0Y1q5Q6Ah3vakzJcZ1Sg+KRmUVvJ
NbEKFKzoXAx3Rs/gDJxGEaJ3VZRtkn9BsCceId/h4ewzn6kDzvUUTGW/qgb7tGNYe6vgeJ8VUTsg
9o9mz7Qr6XyK8sxHV37jzh5R0MIt5JtRI2CMJnCJrCGn/RrtEhSOHcNvlrNMhonxZULy0Km2Yowx
V2nWMs/kHO19Btf9GzTsv1HjD1GDdx40y78HUP6fAtYaCMK3RuLJ8//+z9u/+Bky7BCPeJv6N/Bh
fgM1+xkyiB5/AS9B2hcQS/ja9fvZK/Stv+DZ8uc+/HW44hoE8iNkuPzKBXpInBEgt2g//ichQxzh
4LgcGAWUdaDguE8ah+9jBi0mVZaD6bwk5tJk35HJiIS5mSaEKeVGSqyq7yBgp3LXK15+GAPKdZ9m
5Oerc6t2qTl3jUFaQUobGHVOjwAPp2QVFHky33YmxpCKgqHxFg+L4DkejTUlfqsd64tBLWID96O3
r7BRamjGxyZTnNtEakZTASkEyroDDMJGImoAXLYXfZy2LrVJ5obdukDvFDOJasz6BnpYn0TMPH55
kP8i3h1DvejGUslZsD1xN8Gs5Hh16t6zAHkv7kvTTyMdpjL2kwIbBUeI/CKMkck06LekVfm99bpU
3ThafKJDBG/ouJ/KmuL59uNLso/QZ15IFWHB+0Yvmi4yBinvH5hW/SzrvoufkSRy84uGYWF+ujgD
M2XsCbx0QgHcT6EowvFrgoGe0Qwrd5WREuUP9dyrtl35A6O+U1R7ezPZLlG8DJulmHkUWwkeZrlL
Oi8yKJih+HmXy4IbQ7ItQ6dHE8+MmfSEq49v6v3B5QB20nsQKpCJrxtgYk7VdwdXkjM2ZLr6Yk5w
WL+4SFnWnzEQq5frj7/oSPeCL6IO42j0UMxj8Y6lBBQBOlwYPz/T1LctsW2gITkY05q84bPwM+cK
A2lXu5x4bmHIdWPF/vg5T90q+/7xlbxv0etbRkSHA8tCYYyuvxYZ//WWLVqYZjhn3vPYowR16TYq
k5R/pUHufgqTbHG9/3SRgW0BmqP/wwyCVTiC6BlWbNB19cVTMbRdrTataowxX42YnanpD9+lN+E/
D299dwQuBwM+NnwAl//ogdppVeTIxNnPsxXT8H6xaYEmyUnUDOw7RDT1Ehd4jeEm8PGy/raTNMYU
XQSsFlAVAS70flnhbfYdrJH+aaakC+jO+EUwfsbyLmV1P/4q6/dHiOoRcyEGPuyo8DhDyerayqfR
Lp/7wnFL/5CCbLotbEmMwuU3juLmag6XyCzP67SrPHPrjkm+3GW93zRiVRYEROg4KDyGnyjgwM+v
k7Gyi/Mc3n2g6OY4TvknnOZvD8bFpgwrJgDPlvk7Vt4K8wCIk1k9If3QcRUoBeXZ99FS2IfVdenV
YhOVIzyaPy3W7w8GlBDIQLDdWivoOGxFBp7TTecajxRkFvib0HdTZrF+0CR431jYnPYFrWkn9x9Q
KYEJuWm7rgtx8EVYY7xJy2XqtGsvAgaPcWVl4U7AHlJnLnQ0KKUfP1rei6MNzAVS+OvXhHTyd2kN
N56arhy6+hGfYHqfqyxAffm69+aOTbUo4GDjPuyBql0aIkp5m/oKwycDbTylCJYhhq3qiQ1YZt+9
3mRlOP6gSyKubznUtG8BGBtboos7D7F338chGBvdj8rZqcyMep5OhVIsxzBuR9hBrmhs6xBtoErK
F9rkkMGnKGnk/HVROoVYtbSHWQvaYYIgj6SH12Y722ld3u82mVCXbJhnlC/ehKWGtaLf0i/XvP6h
e19BlVvuugUII7iWJgsRgbSqwboHUI1V4HZAoXW5W6Twx5uxa73xM/l3wd8mVUYEWSUQFXlmdoKw
Vrticg5yZJ1hXMSLHgV8Bi4hZpYl8Q65C5z9Vv2U2fylh7cHf5J6fl96e3ecE/lJTn7JYabaOSME
91TOscJ+N+SrjXQK+fMF6zm+Da+MxruE25a2X9sgdcdDBIgvvSgc2Hv7yern6ixpDTWcDvOAcfN6
DtCco92I/I86C8Y+4bA0I6nPTHypQD8ccMySdCFrp2ry/PDjBtxMIqO5wrKW4eTGNCODBXXNiu2H
BZUOYkXpm0a5xf8Ime0thChV0oBrmNf8/Iy2aYGcijRCQXLNlquneSWSxWUNBhyp+eq5AYl6ilEV
9xS/raoDNI2V02bd/ME00bI4RZ9vQAnTSrCdAghMKZCBOoKnC2tW+SBxNgR6vV3qUHJqibyu2DRZ
5GXl50q6NU37TGgRr1XjZrTJV2MV0uvG8wtavlqLGUvQ7+DvrMjfyVhCdjk1nDlVT205j6xhPYNu
RImTwGhFX4ICNgl9WRi1xXSCKOwI7w0XeJ27ZdYs+J3Cq0HfRBai8nHRimisYnxAtXEhPM2RKLDt
Fhjv5RbHKr1/GdA6/BQHYDzG07BHzTjb1HiF8yoMGWU2I7lYwtBF8aSWXJLi7vk/pyHT14ISLrY9
aw/vR/VE9zVnp4jFww909ALB5WWAjnTeFuH4mV72yCe590iY8sM6FMrnsjIHZ+pi3Y4lKzjgPMpy
Lsj380kFKaBzoMgCBbSLTU9vUZ1ajzdNUPGf4GUKXmA/g2J+SeoIj3HrTCnvuerUooNHgqjEQ9aK
Tr/STqg/FI94iyfh9uSNoNwaS4w3forgQYk5q9/06jDOJoCUi5GCmA9sOwwz4EiSi+ldLVK6m5sm
p+3uHuagQIof48qbMHHTcNwAFPB1ZEqKJFt2IJt28ATjRuxkrmKHcXqClwHDabNZrl2lZrZ/0Ae2
52zDkpl7RaIAR+bSw52ULl9iyqI1116UifSqtmCIYwORDfoJAzxUprWzeZcxtEl7uDTALrsWtMF6
LvremM7yqMej9wBZgmfTOgFc2oeK7jQ3U0WZiusvoNYjp7qs+zpkdOKZKXP/LYGYcLMF+JMpGJzN
UIchum5eMGO2Z3syOUS43rkxVXlOmPWelgkAQqKDreKewwx2AECBLpmTJD7P62SwfJx8wl5vnjTT
IcWXk2qbXa4ivS/NYe7ZQ5FI2zw+q7WQYLOjdzl0aB65glDZt8i1wE3KeR6MS+BdD+0l4FObkIvf
2cBTqtA34iyoVTnxWch+6SgI1DJk55ppE8lxZzL34i8pYVp+J7tIx6XcHMv5U4gwMRspAb5JeGqc
mUbDmcSAzLscWUXeBcuWPRtqbDuBEAZPv1XuWYCMgnMIin7hwpPZGPhqxwIi2ewIlxxHo2p8TvkS
QBhvXuAU+pCVcmjZjjMwvxqyetAp4gPDe8O5munfw/ElRLnOoWnRUku2iBwhk7Tg1M33m8aUqye8
WalGftQhRH29OFPdijrc5x1RNdzGSTYhEKxnoB30nEDEmzaaqmjrmDTfv8Bu5+YxBC6I9lq8kCv2
s8lglWrAAbzYGaZIbJ4A8Akr+GNbl+mkf4ccDQ6N6yWddeKMJ4wO970RcGhZBrtSbIXfaU1hMtEY
Dz7fYKQg1w4AYN9aTQniNZc2MoaMeMIc4DfIe0t535D9QC7fLOfiJrTtMGMPdcDKT72qGWF61+PQ
PGENhbdkF5eGcxFxpWKNLXrafkuJucsu96u6eHawOOkwdfHK7mFarGK6WkKjgC9vFPAJYOJODXM6
lAaQ82kdeObDbprcYLzsWoyztIS+WVrnqGaA+6ThNVrrlmfEqKeeaZczqcUFwGGEOOf09Ffj0k0K
PQkwsXa4ajpDya8osQ7OF69AQyhmTO3kiH2Hha3w4m2Q58G2p1ZRLE9kwklWYBNTTAswlLTA6nEX
2Qt88pmXY1h5Mr9ALslqdmPox1hFkKAtN3GGhQ4HH5qxp71SuMILR9rWWoFPqhVjC9mHG0gEfkYP
y6eTFbtFfPBtIWmQmdNyFtHhN/fWZCX2DtF/C6y0BBNPTz0SrnHd5HXp3DJA6bKabp+P2+A2ZKA3
38xyFvLCAD1ufHYMp1/uJIxtVLA7z+tumVHEoAsKyTS82Qezi8jPyhxRfNlgz1Xk+yiVUNCX2glK
YJv4YNjJ2u+Wvg0eLYZU1XOC8dk4b3JPqvYlRORhwOTHb2ofAHPv0nuUUdW6wWbITbfw9hESmN4l
YkhGjuGmR1+ySF4S9LRxxVzXwJ7seoPGtwavwJEQhlai4may6x/Zt6mQf7c+o0pSA9Ka6lQfqE0p
gKTcTsptGmfTRFMXoXZjYhCWHxgauWRjEfCVZtfNSueaEKqRbN93Yh71sRISSHi520Cnjx0HOK9D
4ng6wpWuqTPM1FA4N+0yWpGAwbixZgrOljY2SEndpB05etykzDhl4CzE9rKHksFnAhyvdfYH5VtX
Dn4G345WjDOWRbgf2jL17vEUgXy8txq43+E+NiS9hmZoXcIkkBoyez1cbey9Y4PvuZ9McjcDGNHU
EMuyINWHRmRM0cQZXsIm345W5S3iEDp2QUpU2dTZxkk5lCY3Sl6CBA5y+UBtCIhMwDijJ8xpSU1Q
vZMsUFP5+uSEtjFzpV2c+Hz34COwjFSF48IzWtdo6PFhZlbj4LPqmc1z/bSHdZzMHb/gT3B2D7mi
Kmp6q3sIu1DnqyHOPnBi5NB5j0CzqxoliMyvzrH3GTkWZdPoXKpqfJ2yoHyv1wgAmyet74jUol24
wYFnHCB7QSIxLSipOGWh5GaiGlJeEMOVTpFe2z0ehnOcUj9OMHiprGNem7pjAQxHX70lIoOFBKOb
hfVepSVFB4amLCxhhs5xsx56I2H7/FyJpeUVWg2NWMhIkQLlE+sSL05nk1uVClARAl/HkqUmecBn
t5wj9x5JQ3pPb4+RA9Oy7ij/BnkTtBEqMDsB6JpnNACHt7rLCpu7KdFgLTMKv445zJP8kDReXE4n
8Ky98Qa3PJ3FWkujm09dh1dTctJgN8tnmRLllAl9EaUL+cBj1Hdf0q+z5nU6wdeQIBRsspTYjnQ2
P+KT2rkHs4n7MbheZGLX6bkH5pbrUQv4wX4rRGdyqyOz+PGm6B39ioDe0Q0v5A34g2jEnv0hswpK
47S19AYT0ZC29r61fdD7m/jtdE3GMebQHOqJRHUtBHPYG090Ot+Unt6PESZOZNYmK5B9ByNZ8QP/
v/5rspJuuZ6KwOe4tBKuy14nia9Tw9wbYp3Mi0Zf7dvrkUuX51IMU81DhRIoZHkuZnr/38ZgilHR
gDMJ1HpdtuyFgoEyOUG2czpH792issPqopysGGxgXDDJxnwAHwxBUgs6g2c7GGPJd1VLxy2Y2puK
ZoWlU2vM3Cn5ADin3cPYQYcrVxD7GklwUZMjzp3Jknm1ilybfYbwhC4C4TJQscG90A8Ew2PSSwpP
nrNU7qLOBNpuzFr8UM0g2m3R5g9jYs0sSvSW+fSxOZJr9HXQcbfpHOKOsf1REQdLFZIYzHGM0SNe
Pa3gp5iapdsisGfMT2Ic2uXaNEbTXKMOl1COjEkX98YBXrAYbrylEHhiGZPF+hvglXTO7gU6C0O7
Rhf5oJ50Ih/DvBhvoj6KeWqypKELDQKEJiypbnQrcpTQrZc7Vl1H3MVqqXlPWvD3COVTP7CdPJev
p7UXLTpUNsRk79D47iwT8EozW/8A+S+hVMkD8qi3V68aC51aFUaJBAjSdrDV240cR2zDsIGZdP8I
ao7SW9I3g6m6MtHSr1oWZNEVtxsakoVkhq5fcarluLnwoAprwc4pi/dRUqGEjWDL0p/Ar7GKQ9Db
1BQcbIZDfgAzZyR0wtCq+ZjQkR2xKmsrnYnq4RdxZnqrGlFcgppz0gKbJEiR8A/euqdzZRfbMB51
FfhWWBTRoi+6XuZJxWveMoWmgAwWKl5nDDI2OkWSye6fkqrikabAWLn0AVHZuNxifRlJuTXmykG8
qaE5wh8uih0F21MHLMljNBJgyH2aVvikpf3CZCARVf4g6llX6OotcoRzrxPd0sr1rvy4a/QvekZI
DCPRwEDHR5j6qMEazDU0TcADj3MkdZ05whxM3I3hAN4NV/3Qcb9/+MrjrhptKvRfXURg4QsGJE7v
252qqarAlJ58dL1JT2/etgYIYt3Z/fjufv8qIOXkuOBnbZrnGg7/a8PaRvWTUaWoH+G/6PgEylMg
IDkTrIldH3/Xazfw1/4xaD3a1Mhn+Ih6/D6V6k3Q31ORi8dZlIiJng1Jicfm2pUOJuLrBI0PzsLF
qwkaA6p6PU2UsWiDYg2/jLqbLoSebISUvDr2vEXmH7OPqot1iVD5Lp7Y577XTvz08eX/tlSCtjCJ
rQVsysI1Rv/+lzn83IGpjifffZCpNXMdHFC6LORwpYT6+Kt+23Mg/cEbIDMZ0lcNjvvdpFGpXZFA
PWD/IwZ1iBRirHfW4utXxIvi6Y9b7niEYvFgfM9GIYSuqf2b7EDX9iKI6d8/YBmpY5REEXK5HlIi
++fYBk6tNlFIvk8yofj5pcC0prsi2pXuHxQQjpeZqamLZrqeqvK6ISP+fpnBrM/jFMbiGz0JSkd0
nehSBRVM9eQPD/R4lW3kZbhbgSKKzwTpuHmdkxgGwsqsbyCVfayFmkKX5mlGpXYAXq+zxo8f63ug
BUMTJNnffEFcJny0j97fmsyChWCium9dxZwo2XZYghDmCIqK5xp1LR71qyRFyypcg31Cv2778QW8
Cr38+gaSakF/N2E6w1fh1o8jixMnhdX4FY7opoqrLbOsJd/S9UjCbP+WtoxdolNjHB50/P7RFDeQ
i6G8KD0JNeNkelucMnN1i4fWv+ItroGuUC0sBbRFQR4xIYu6CYQ0gmmVWrkkWvuTqw9LgFU1xl5J
ZPLio8LIDD3bSH+geWRN3TylpG+06LYBybwtcaAZW3CkdW7o3Kof4XYqBAqRbqWNDBmcZ+Y1KbmN
32MfxFmMOjeX5b816HtSe6Imkhk6acqAlejj1bZ0shxlZUYkMQG7sf5BnHV0Ju1xhix5hp48bdmP
l/+3DecjfW16LuRISLu/be2ByiIxEGz8WietIGeNG6lLoHCROgP40bL++Cv12/LugRNqw9cZTQAW
wD+WnWBQBjC5D6avYezpHuOQhl5+gR6UnRuXZm9yBZpPPFBEzdANeRBoN+ir+fgyju8c+QgUN1AT
C7ltBu9Hh2iFedHEs0y+5sB3y9O07GR5a+eT3Z3bvfyDsNJxBBEkZ9qIwPGQqIIvdbTJPXy006Tp
+28j1pbLnZv5elugEqAzq4/vSwPNfl1fPh23AxgTaPtwLoD2ev9Kx9NsFkU12rcVaoDBJqJ9KeMd
UjwplW6aTZwOKwbeJf/l07BhX84uEosUay7alA1tXVowlDx6ft9MGGvRR1gcnainMRVKAhtDAYfK
Et3Wmg3dBggwR+YlHANPt4nzkunIzYhwDTdn5C5nURyj/0BYGdE+p6qy8J1oTwyDOFrs4LbHzsXH
i3C03qwBXj/C5D11fPH7xNRF3CMsPeTrhjLTJ3NUM6rIV8ZUUzl//FUaVPd+vQlgLrokxASOxd9k
VKa6oadqOdFN4NSv3zW4tE5zDNP10USoJwS9zd4LQDqsQjVXukv646duHHSHwABf5d67jq/7mdSC
DZHOLhEmn06MPBuM5bznVfWYYDVlPu2RdqZg2uJbRnmcIrtLWfJj8Me0SA+RDASPeXeWwITVthtr
8OVYr7oZ34J9J+mw/9aagG2re7yGm+gnmVlkLdPKR6KC5y67VDeWf4zQeCPZuxkzD869CFQtH6is
cqIF8vGSBu8fn+9rn3LbRE8tdDkLf4PktdwBIp9N9FSMwr/POuQrdjbj0YOXB41Djz+Ru9iZwzMV
pEW0aZyoOpR4E9+NiHuPqyoYKoamsViFhgr6lZfI9jaifu2h8Pdjsk6C0T6kYfapZNT2pPn46I51
6NyumeV4V6Mb1WeJmfYXnEjJopWsx3xj9Jn4e2GOPGIMi7EUOsGh6aAg7+Z3xmJIigNM6EBGh921
w6mEXjm6uhe+6saNbFS7ZSZe3CXM8FGztJkSZI2knVfnEyM8aRXfQE24OIG+ipwurWlBXu78G5vz
+aFJasuFJeIltDDivt/bWYW9uC+Gu1SIBByUaTjVBgs3BCoHlFoKo+m+eE7fkxZFwyGbh2zHmEA1
uFYzXF7PUwh/fnDK8RQW9lZOIVoOQZJlfw9Ih9E1j4Z8I7HvvVmygZaYg/cb3T7DWZue+cmRyny0
ley/IdTg3CaDi0Px7JVnud+nWydV6Z+Ef969Y2wIxsoEM5dUQSv8HcNpato/fuvG1TPPa75GJb/K
t15R463udaZ3+4ft9y++DAsTAFk2Ju585fsAGi0OqV0XVs8I15VghGbzxqror67KMr8YHTFQ/8V1
+YkRoZ//IR/7bee/3iZYHUY2BPFjHNjg9mGdQyJ7bquKwhUBKKgbpbAAvn18k6+f9M9j+HVJ0fIC
eICXFAfycRE522Vuj2Blnq2p5p0RNsfFqqbgwZ80KfzPlV1GWgTKaFZm4YbNRoxNWuzHFI7tjO42
tvap9K46rwtPK6P1bzlvURuhryjvypLkxZZViey1tJxP6KZV30uYEucV7dlPo63sv8OMOnVl1ZaJ
VWoeXwmEkJKV4Zce3ZucWZyFetDB7EL1nNWxZJQwdDsrds0HE2GB9cLz+0MudATCY0l0GkAaxLog
uGYfpwSWgd+pE6jl2Rn04iepSPaizorDvMwPlRUWX4URzpvBjhl6tMjNHRw8XqvNx0/G1Qf0uyfj
a7CmxoNAJeMY19CaX6o6K49KxgeJ/xwPDA5op3X5ag5AhG96piRyMzqQm/1SIp4NybFk2lOXh5q+
1QX2FqNcFX5sXC1W7BzEAvkYrnP4Db4bvhpdblykqvLPlVD7SpTihh5ocVUbPLSVx2BMrRc5M3bJ
6j5a+03oY5RJ8b2D1PVdeVl6KXzkbtGtcQ+QB5ur0pWFRPW5Hx5VkQy36Jrln4wq4IDwZmvaCVtO
w0qgknEzFSGkmaRFu35MZny5RxkzAvCzNmMQwpn4xXGN4DxNlPO3RVcbH9o8d+c/bPv3sCQeMWvr
0F0AH0816x8L+A20hHnufvTcpo57aWCBctekQqEg21bmpTVpmvfHj9N6D3x9/UpyA0ocIOZA8I69
4QDsF13J0fmC8o9zStsMNmE0KOOMRmW2YxAhifR4qTw3iCXepfEsz9M0ND8ZYyh2H1/Lqzza+61F
qkn4tANkBT3rGAzYTaXbB3FVvcQzAwbq9jr6VndLMm5azVttTRDvq6GsEZhCajlRG1i47iEBDruh
TxKG+CoY+JN1teffp1ArdeuXFnpl9MlF7qX9oRVivvSGBOUa14+dFXI99rTqUYdK6HBirL3q8NRc
B2hJN3uDZdlluTQuQs8a+YPJxylea54pRJSqTeamzS6eOL2hfaX5ecmYl4xSoNO5KtqiAlICA3w7
MvS8c0dKU3KR/ou05wpubiE6lMGBy7ATGRetPbp+1yJMK0auIOqgws/MlaRXFDHUL7+5mGBiwilO
Gw9cbWDX1okWh+r2JhLJf8uuTu8HLKS/OylijCicZNGfGl+/xx+4pqiFkrujMYkp0VHmLmwmofk8
5S9oOphI7Exh9gjKQzE15JFRU/nPSz9EJ15lPKoxgy2lvLEp/z82LMKypM0C5CrOiEftDpBSfdkv
fvESlZ4aNq8PxFuGpIBW60lE98bwpsUmc4cmVrRtwmj+mgTd2LBPUDf6eMceNehe357A0b1lQgdY
y2PELoz1aaxRwX+JfdP70npW/xnLI2Pj09g941wcLoeilacNnPiTYhbWhax8DjK/kPN1ipURgORq
Gs9TYxDfQc637irAieDLH67yfQ2gr9ID7wopxgYzTVF5tGTYQqkybJ3hha53G9+SWbiQ821k5AYc
JS5tb8yZKfWLF2yCzq2/J4vpI3AV2c20F37d37lhEZ+b/pTf2p0zMCHhFNh1WVew3HHmr52Wce/b
g/4vz+JGNWisPDxDsdogm9OlT/JX1gRgWt6sf8+z+Plv/lF//wdMnqF8TN+xLt7+/U+JFixJQeMh
xBJ4gk6a1mH5QdRCvQXiVhACUuZl4nXmMPrB1BIBdCyNQ0e/gJa67/GrH7QLfhVoMgC/pC1jI//y
n9Au4HX9mkyAKgXzqc2egQ4Dy6Yd8D6ZUOjYE8dn8wA6bV3G3wtyg1lFJ1mATd9E2ZSapwgIbsNo
uLdybD9E/4d8Jnz/crxdAiKjFnw1puXhqw7pL/lM7VJQBEFsHupOmZeRc6/CBpO3fFuVaM7b5JfI
V23CBt63U0QXTRNne07uajvZX50RrE2yIW2ML8zFWKV1sJOQ/hvfumwTj06RO2oY6cYYIX+bzRPq
oPwRSpkVyWT+Levtrf6fykEWKlW3/cKED+mI3tgqNzxgjNBy7uTeOXpvlUJyTtYDugS9EBszH9ZK
VHcqAP/HnjjMXgDgFAtzW5zFw+TTl10ohagdgwJadIBklJuBR5Gi3/b5uWMMn4qkGrZzpRnEofzk
hV8tYWyh/T8soNS2ZWZBahZrx/OZpIaoOSXIHxabcS7X3ZB/no3oJmunbpv35RbXjG9INZp7tA2u
494/y6zqcYnx4MjydetNxZ5RY7CaJDqWoqqeytkx9zlw4pUyp6fKiTcxmlTnSNi4eNc168br+bJl
l+biKi6z+K2Q+W9w+UNwYUqtO5r/ProcHqaHNP01Hv34Jz9pXK5DACBmUJq9ErJ4o38yPz3zL6ZP
HMl0EpG51hyrHwHFtv+icCHPBEvuOLT0mab8CCgWsYZGCkkfvSaGd+F/5nT8/m2mKoFWDlFSa+8S
uWCNvQ8o9FOLJQOa86XvmwYDwqXsFfhHrlMLb+Kd42Dml6RF99T4uX2ToADw2Q5b6g0HMc51kQbu
uuhnD+ALza2N4VlrCaFQM72brzTI+RzPiOE94hqXXmcdpKKV0WAAVSdzvhuo3bYNqPxz26ATkISI
yaV03/e1rfLPSyaWA/JoGMZZxvBSLcYCkNSZnCtjTpOruSrSYpUgl/AALlU9gMBV6SZOWLZ1AmUs
XXV5t+wge2M4oYzmcbCT7IEJm7o2coStcRtTX1UHEZ5glftroRb5MnaxtbIbDM1iZnWf4sT7hMlH
it9f0du3g0Ca7g8B9bUB8c8s/vURYJvg81RNE1WsQFccvwTUkm5sZkS992XpRHgCUMzdNvbcIYOF
n3pOKd9KgpNdhtfktfZ5BccuXTVeULvrFMznfknImum51CfhMowXS+QmlzYmMc8k2cbfgMz6z4lO
67Gkzy4GV+L5FySyuCuKKNjHSdfshl7UV0HQ3WJU5x5crQsaT/aNndh7NFmes9ZrH395Sa7f7u5X
RnB41NbmgNUDOEbDgYlbAJPo9zfd0HuNI7OhTKzL6Kuln34MMeaeaSUSm4z+AHyK7oTxidyiclDa
8HgxKelFtlwAyjcfm9xiGUJ3mq9ixvunUy3cL5Hif7Xkay+g76yz2LCnq2TwgEDG7XztBtEdfUZ7
H6ZpcQceYkSToTAPKScnHLjOQKxQeBtVd3K7mCV7WkhzPDMX8Vx5w/nU2dYBkqF7UMimSLRS4SHO
Kt/O7mRvTSQVd276tWhCsAlOPT2lSS1AEIrpqQG0jsJ00R06iRR1hAHuuhmHHQyC+TMvZX7pj5Bw
C0wQD7l4Nss06yjgOw9R2WwBnOvE5TqNgnnYpClD69rPwr25dHRlUmSC/QqbLmAcaI8xPcsuyuT/
cndu22krSRh+lbyAWDqBpLnYFxx8iu2M2UmcXLGwTUCgswQIPf18LYkYyY6T7M6a0RqtfbETO4W6
qa6qrvrrLyO+Bnul3x+yIFrYXuzTVLhPYJrv9xmpJmhzQTmk6YWTR+576lvqzUxMBbMDbXfDNBsW
pxtbKLbjVbG+YIrB2hkV5lKf0g6Vf0ghV7k2QL2ekakuLoBMczaVTcG09H16b67S+MEhBXRtAh8a
qcs8/0n1pd+0WeSPbZLzohiiMe+drJ7R1B26pGczSCqV6QreibvMIT2sUPj/zDWTLgBrC0uVI3Qn
CYvHvW5D2otXP8AEd1g9raFwvY0G+uwqztT43orNaMzYOvU8tqMvjCXdjKFU8D/5MVI2O8ZsDdc7
Izj3+O6vQ4hCiG6WxSTtL/MJMyL1aa4mG3NIVtgZHbbK4Ya5pmBPwQ6fAQvUhUENN1dJP8q0ST9T
9ImrbmNk5rv8NtmExV2pttE6BhdEr/dNEve1ay0KZwzWsdUvtuKnpNa09J5Z2/Gtm7pMufGjFZd2
wwjch0DdnMdhojC3MHe2lDq328G5CWeQNdnYK/uDrdLYMXn76LY6ScX2015vc4cbiHkfoEea27+P
tVRZFslsCo3MQBlnGkjoQxIrf68LhxVoax2cf5wqH9cHlzRAP4+cCP7WYJWf22ThD0B8c3ZG9+LZ
lb3ZRfPNbpDQnx/voyWdk8nsa2IysGhIpkW7jN2t8pO0yWsLIKjjteBiMKiZt/QnYNpDoq2W1hQC
0mxCOiG/jaPl8iym4ySB4g47AxsC9kIHETQMVn1lAul1NIfzpv9e2w9m3zh7Bob5EM6N3NKuB6BC
rwD8wnEae/bsIxMsyfCugiUR3Nub32owKzef5m4LeAh3U3EJaG2+nwh+n31/Gm77faYyw4/8DW2e
2RfgsDwQHG5xs87T/INn7YLzjPmvLtCrYHBpR+7uKvShYts7enLp9ffJZWjFykfAmrCz7M0MXGu8
DT7A9wO+RWf9ex+k9zBL9+k3QHCMd3Vc8yGd7WEDKgobAuyY2WJbc78Jzq0djKvRul8Mcz3BDG23
s3udZuILxVbsK4roOvhzCLy81FieRXCsfk0GQXGe7HezS/ewSiZFYAX2KIO6ZEFFBHul+6ayG6WR
rk0KI6JtL9yArIa1C3RWPDRg0L30zN3sa2Bx1IkJmJ0mjh5sBsunZMYc2wnANV6PgYRXRZ7oUzoF
SX/4a2M3cvQYAtkoLc7W6mr2Fc3bLUzPFxZEbM3aml1t3aC4MbmjMJEbZvpp5Cbq8ECWHYCjXnBr
iAfuF8tfPxqhzzTR5Sq/pNicjpJEZ3Sv6enXtLSljF/28lvyVfiStxWBIJFv+jlsQBPokiVm0Gxs
tggHW2EDthrQJXXJKYCLzBrBoAjpWmmb6XCPz6GBJhHLOE8XsjP65wjFovlAz4q7QsMmTZZ+egnv
jAXbx9q7il0v3UPpqbpMvlPWrj9cLoOzLN6I46pZ6sOBzOYn0Q37oO/N3WLrWqYypl/at8bpyma0
Iilf72ZHp9iEJN0BPYCw0Rt6hjfzzjyNqcTwYvrbC3up5GPYGK3L3PQ/5bBxGrxlCtObwuAAJx4o
d5RwDvtxulW3T/SGYCI3gchRxuFFrhXpuSlogy3PFSGn+F6jvZvdp/nmoq/AmzPOGVkxcYzDvRZF
wdgIberi6mEF8HTNgXCWJsq61lNzBELOeiTBy1hMmh+uQm2tXhQOaOkhfFnxeRHTmXCjw6LrjKLt
ZvUZP+B+ThWY1oYFhXSb3KK/vk9t0wFwScP78oI5ZWo+8g2swTAFPPqkQOEyVXZ7EeAwaPBKtXNc
FR2L46QAAkIj3zabZPnKV1nuBpPn0b+k0uOY8P+zjOa94WGlF7MRE0pMCFgLLfi4pCXicqaaeJ1C
WxsPK/pID6OlNog275UsE+GPc7hbZjTkTArYtx585j8IHiffHh+w7OpICQrtetnfb64OKIJNnpbJ
HqANV4yt5tb/RWNQM7OLIEO7o7OE1g3NWufThNjyIhOD1+BkL4pvDJK2AYEWCuM5faaI24OZxhzl
pNhPzN0OukW4TWEPTGbWcJ8w+X3IRGwjZGBgMs4cOM2H/Wimjl2j8L5Z1n4KRTtjPPqErbPhnuYX
aBo2/q1l+bCq+tZ+hDNw2BnnUNyVB+n/5mZbL0RwDk9KyuG77SI5TBcpRZz0OP1M/LQk3/kY/rNf
eltQzVHyk7sy/cw67qhxVy5fqnzjt2R4IBqz7RNZPlPt2c6A/BujfsoHq+aFAbXH8sdQ0/a4sZKE
o2e2fIgN+cCTTfrRNry9wmo/3/6dxgoew22Qie+BKaONEXi6gMT9yh60JDzvgeH0+gJAJ/Lk5cOm
nu6B48ALRS1ZTE0qn+oD//t78MOULDVXkRb8lV1oyXjeBdPsgeHVBBl1tUrCzNNdgPuKHIkKWlaU
vf4nOtB692ciH2sg6vNSyy9Tyrh2aL1fPQia2u8J+BBq0LXV862I677U8k2jB3AWMnSqMK+dAYiO
UAwoX0TSRDyk1bqlA+inrDE09B6lBFJgAhR4qvtisKbJ/Rd4Q3U2SA92bPXMc5NUAcPslaAdsDOv
GwCI89gdEM+wtogHV9GtTeB6Nqhe6jH/13IRfvfSv+MQjR6tE0ARqTlVT1MVaBPocQnHHJjVmeuQ
G4C7VXb5KIEt+J2oeFWrx62cngTmyIJ2YugbN6DyqbSuQ5tApwNjGSStIdYOBIGBxatWibVr7ILT
QwOoLh6tZeV9OrQLtOVLqwJhj0qOgEW+ehKsfg+WPLqHNDRGPN1TBdqTZOMCwiJb4Erg/KxW2ToQ
dr9HXh2gI8CF8umcKpCukD0PhtXT+ybXBK32/ujW6Xlgn3sMFROgm3oXuuYaCGqlA2QRAgGkBa5e
GYXWJsASaRmChEpgGLrlGHFaojWJl/rnjpHgCEQtU0/B55RPa/m2AUkmVygTrFH5dC5OplFF1AKl
dkG3e2T/+oD/qtMujtbpSWCukGlDAQebXld3gQKo9G1B71EnB18D0vb4XZ/ugmNwo1ZVakb1zztn
FDnDuqwu4Brg8RXdja2EAZaAUg1kkVAqlk/3DAIVDdnbEssH4EgUdLT5Lc+oaSYztugPBnvYOYMI
SFTaH6g9iuMiMVTfl9qmwOkB/hxAH/ocP3XMLdCPLnsISJ6JyAcgy7PZPzUFXJ1xiYRHXJ7Lp3u6
MKBRXtItkD2iLxH8EHnS8mk5R8fmrJBEJM1YWYTO3R2BNtZxi0SI0CdNQoYEZFO1C61rE7og+HpF
pPh9lzp2Ighx2uDW302pEyxzeeQWSg9U+bTsIjcGQQFBP2sdInTuRMCEIB0iiHwq24C+NwMka9Cz
wHk735Pp3QsTHYI3WXvAvAjBRgtst9KB1i44GmkWQdMBVrl8OpdS10lwye6Cqfc46lRVyBqXT+sk
kFSGApq8aq1tHcqf0Dom+kek7gpmH3MnMqYnRv/UNQ6cHnz1ANvp1+2oEnCflw0QTGH0yx7J2im0
XaMpZqoaXM2qT+qQEhC6CRSInBJYPUH1CkPED8pqZT5ZuB3oBsRTfWCHdgHKf2klwBtAgEOIWC9S
lI9Oj4JIK+MRwVfX9rJ7PlHjxiipC6K+BN0yNC3VeX+RPCCLRk2fEmQdH3Xv2lxNWZI7EbqYpQQz
kVEnB1q6QGKdCosGSBnIVfmU296pE0FbkqQumFYPx8cYDRJm5YOzPT0RkDeQb+PkDRgcI0xQl9YP
TkDWLhqU00ETWxBUVF9yq+RqcXuGzgjMa12C6dxZoMVT9D/LnQW8A63UULDXmaJWnIhLoMgiQNfP
cWTXdIEQRnYXsAgG4FpRYH/tLFBpwirCn3KsTHdQF2hVlN0F8kkGkTLD1KpdaNlFi3QaroMumOrA
OJ2zC0S7evXVSOQQnB7N0wJqUldZWrugCRSCxc1JdHZ2zi5q0gUGCvCMXSESYgLha2cBsq0eDdIo
iuhb6potIL8leQrIJ8IBhfM/+oXWnREmTYIkHAOjccr96d4u0OsgfXXE7AOyIDp4/eZMmYmf0OPI
CKejlnRMF0gEyuYPRIwA6zeFpmqR4m50GiM5BIocBQZy1nerKijrUqQk8GSSJ8LE4EGYQc9Bbfdb
J0JA80Rbn4BmlU+17R3aBQFPlT0RBrgsSHuxjbV3bMXLtgAyU3vGP1S70DnvQPucPEZPIxwUHIjH
XWifCKwnURRliOfcc7fsAl3Z0idCZNhFJzYpheq7bp8IuycQ7X2Kk109ETQgS9sF4kFuDexn7SNa
dwfbAY+C2aAE21EfwQVKugpLZgnELuk1agrl07pHYhegzoB7mfmtv+spf8GEfu8IGdGT/1T2griL
9LWWkR/9whGT8/Lndf+DmFQrmhwavyhaQ6rPrlDw4s9/NfDxZcLg5IfHBEL5OfU/rxf48qMbn3Vc
1fEvL9xFMk8eV7D400ZyqF/zdu7TT8KQ3Ye5P2/wM5TA7Oc3eUEtg4Gq7gs/Efz69N7yHV7tlPk1
uYkL/VPzhUsstfQLJxtGYs3TxlaUAF1ZyaO5534Lk6BJq1PB/KRlh16YzJ/C07euuivkJUOy9Zi5
j9usIbwE5skKHy88eEGSxankCgIrLblmQPoJm5GkFp6x6+5TUwsrtJrs+58vwmTZ1JQaDSgr+cdM
LJKbcfk0XzUUUKvQSrIvfOl5bhC6zRNZAYGkRQdP7rxlRSpwjbTkcN9Uiwq+Jyv2/UvbVMFgpAUj
YPu4OZyeRDrGBKpCVvR1uIVwob3NVbVeVvbN3A0a1qMuAMvLTQ7ePHg6rr505hW8Ql50ms4fV9t0
kWUNna5L99Ly3UcmE8ybzZYVol5eNL4gDbOGZutVsVledpq6/BdFbmPTq/rdn5AebpO2aFEglRYd
BllLuXXBfycv+XbxkMxb0VPdJiP70reL3bzpt0h+iSSgvOD9u4u5H6Urt+nW627HPyH/apGki4al
gqVE5PH/hPCbRe4+NtwYwkV6+E8I/xomm6Ok0qQw60Q7/sU/D4ZvYVpavRvNkxBP2TycVclP+t3L
DxjPN+2zX9XSZMV/WLnNHa9SsdJiNx4RSfNWA5G6yG9Ki04Wy3Y/e9nEKCv434sggMVjN29dE2rS
AFnx01X4tHh3mb7wbVXCU1b83+H2B4pY5xL/zAe8VMS6k15W/Ed2f8F0gEZIUUNs5WXnzVtlnViU
lfspm6+OCi1sSl3NkxX7eZH4eLaG5Kr5Qlqyy82mpd51elFW9P0cv8Pw8+bRrPFg0sIXafbu82sv
X+XDpOW76WPIsNZG5AaDrMg4Sss+hNACL4+CSj2pMEFvS34t0/Qd0/Iy/3SkB3ntnzWTa+I3Hr3F
PPnrPwAAAP//</cx:binary>
              </cx:geoCache>
            </cx:geography>
          </cx:layoutPr>
          <cx:valueColors>
            <cx:maxColor>
              <a:schemeClr val="accent1"/>
            </cx:maxColor>
          </cx:valueColors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BF31E3-4B60-62FC-2B9C-9E2D457044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323" y="274023"/>
            <a:ext cx="3245032" cy="3100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05891D-F215-2868-B48F-C1C3CCBD13D0}"/>
              </a:ext>
            </a:extLst>
          </p:cNvPr>
          <p:cNvSpPr txBox="1"/>
          <p:nvPr/>
        </p:nvSpPr>
        <p:spPr>
          <a:xfrm>
            <a:off x="488323" y="8469513"/>
            <a:ext cx="59839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Always read and follow label instructions. For the full product warranty, terms and conditions,</a:t>
            </a:r>
          </a:p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please visit </a:t>
            </a:r>
            <a:r>
              <a:rPr lang="en-US" sz="700" i="1" dirty="0">
                <a:latin typeface="Arial" panose="020B0604020202020204" pitchFamily="34" charset="0"/>
                <a:cs typeface="Arial" panose="020B0604020202020204" pitchFamily="34" charset="0"/>
              </a:rPr>
              <a:t>www.warrantydetails.net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, or contact us at 1-877-696-4204.</a:t>
            </a:r>
          </a:p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Valent BioSciences logo is a registered trademark of Valent BioSciences LLC. </a:t>
            </a:r>
            <a:r>
              <a:rPr lang="en-US" sz="700" dirty="0" err="1">
                <a:latin typeface="Arial" panose="020B0604020202020204" pitchFamily="34" charset="0"/>
                <a:cs typeface="Arial" panose="020B0604020202020204" pitchFamily="34" charset="0"/>
              </a:rPr>
              <a:t>SuperSede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 and Transit</a:t>
            </a:r>
          </a:p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are registered trademarks of FBS Holdings, Inc., used under license by Valent BioSciences LLC.</a:t>
            </a:r>
          </a:p>
          <a:p>
            <a:r>
              <a:rPr lang="fr-FR" sz="700" dirty="0">
                <a:latin typeface="Arial" panose="020B0604020202020204" pitchFamily="34" charset="0"/>
                <a:cs typeface="Arial" panose="020B0604020202020204" pitchFamily="34" charset="0"/>
              </a:rPr>
              <a:t>©Valent BioSciences July 2026</a:t>
            </a:r>
            <a:endParaRPr 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02393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D19D2348-9605-4974-0675-FECBF5959A44}"/>
              </a:ext>
            </a:extLst>
          </p:cNvPr>
          <p:cNvSpPr>
            <a:spLocks noGrp="1"/>
          </p:cNvSpPr>
          <p:nvPr>
            <p:ph type="dt" sz="half" idx="1"/>
          </p:nvPr>
        </p:nvSpPr>
        <p:spPr>
          <a:xfrm>
            <a:off x="685800" y="877285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EBCA91-1DE9-2667-D485-8CF94B119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4023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470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B24BD-24EA-C84D-D8FF-50E57D66A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084947-B904-90C6-5BCE-E122D5750C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728732-7025-0EB2-ED7D-3C7C4C5BF3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4896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937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95CDCC5D-A418-2420-F083-C1D4DC4F5134}"/>
              </a:ext>
            </a:extLst>
          </p:cNvPr>
          <p:cNvSpPr/>
          <p:nvPr userDrawn="1"/>
        </p:nvSpPr>
        <p:spPr>
          <a:xfrm>
            <a:off x="3335123" y="2917298"/>
            <a:ext cx="2686048" cy="34390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875CA7F-2D2C-7837-5CA6-54D280BBD5B4}"/>
              </a:ext>
            </a:extLst>
          </p:cNvPr>
          <p:cNvSpPr/>
          <p:nvPr userDrawn="1"/>
        </p:nvSpPr>
        <p:spPr>
          <a:xfrm>
            <a:off x="3979611" y="2231718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C9D9C71C-3B70-8318-8D2D-2E8CFE382CCE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4087415" y="2306464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06275" y="4162238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18502" y="4651075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8F3AE54-D35B-CA3D-6CDE-3A6117FF616A}"/>
              </a:ext>
            </a:extLst>
          </p:cNvPr>
          <p:cNvSpPr/>
          <p:nvPr userDrawn="1"/>
        </p:nvSpPr>
        <p:spPr>
          <a:xfrm>
            <a:off x="6170831" y="2917298"/>
            <a:ext cx="2686048" cy="3439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7F1159E4-C60B-B16D-2A7A-ECA368C6BE15}"/>
              </a:ext>
            </a:extLst>
          </p:cNvPr>
          <p:cNvSpPr/>
          <p:nvPr userDrawn="1"/>
        </p:nvSpPr>
        <p:spPr>
          <a:xfrm>
            <a:off x="6815319" y="2231718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Picture Placeholder 5">
            <a:extLst>
              <a:ext uri="{FF2B5EF4-FFF2-40B4-BE49-F238E27FC236}">
                <a16:creationId xmlns:a16="http://schemas.microsoft.com/office/drawing/2014/main" id="{AB592A2E-3776-D3B7-21DF-046765507EBC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6923123" y="2306464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72" name="Text Placeholder 39">
            <a:extLst>
              <a:ext uri="{FF2B5EF4-FFF2-40B4-BE49-F238E27FC236}">
                <a16:creationId xmlns:a16="http://schemas.microsoft.com/office/drawing/2014/main" id="{61D2ECCC-1C21-182F-BDFF-37F10DE63D4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241983" y="4162238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3" name="Text Placeholder 39">
            <a:extLst>
              <a:ext uri="{FF2B5EF4-FFF2-40B4-BE49-F238E27FC236}">
                <a16:creationId xmlns:a16="http://schemas.microsoft.com/office/drawing/2014/main" id="{24EB05C0-CE47-6E44-61BD-776BABE327F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254210" y="4651075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9573E87-B619-FA20-18E8-EF81B5F255FE}"/>
              </a:ext>
            </a:extLst>
          </p:cNvPr>
          <p:cNvSpPr/>
          <p:nvPr userDrawn="1"/>
        </p:nvSpPr>
        <p:spPr>
          <a:xfrm>
            <a:off x="9006539" y="2917296"/>
            <a:ext cx="2686048" cy="34390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123036E9-A436-CAB6-7827-CB9375F58985}"/>
              </a:ext>
            </a:extLst>
          </p:cNvPr>
          <p:cNvSpPr/>
          <p:nvPr userDrawn="1"/>
        </p:nvSpPr>
        <p:spPr>
          <a:xfrm>
            <a:off x="9651027" y="2231716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Picture Placeholder 5">
            <a:extLst>
              <a:ext uri="{FF2B5EF4-FFF2-40B4-BE49-F238E27FC236}">
                <a16:creationId xmlns:a16="http://schemas.microsoft.com/office/drawing/2014/main" id="{ACE74373-32D1-3335-0D90-1CB27B661E42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9758831" y="2306462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77" name="Text Placeholder 39">
            <a:extLst>
              <a:ext uri="{FF2B5EF4-FFF2-40B4-BE49-F238E27FC236}">
                <a16:creationId xmlns:a16="http://schemas.microsoft.com/office/drawing/2014/main" id="{32BE961F-FB4E-89A8-FA2D-92153BB7700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077691" y="4162236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8" name="Text Placeholder 39">
            <a:extLst>
              <a:ext uri="{FF2B5EF4-FFF2-40B4-BE49-F238E27FC236}">
                <a16:creationId xmlns:a16="http://schemas.microsoft.com/office/drawing/2014/main" id="{6A1622F4-BBFB-A92E-B26A-F7217ED72E1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089918" y="4651073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B1293E3-0D07-3638-7EB6-9A589685CB8C}"/>
              </a:ext>
            </a:extLst>
          </p:cNvPr>
          <p:cNvSpPr/>
          <p:nvPr userDrawn="1"/>
        </p:nvSpPr>
        <p:spPr>
          <a:xfrm>
            <a:off x="499414" y="2917292"/>
            <a:ext cx="2686048" cy="34390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8E7F6C7C-9A92-7541-2571-28483B69A738}"/>
              </a:ext>
            </a:extLst>
          </p:cNvPr>
          <p:cNvSpPr/>
          <p:nvPr userDrawn="1"/>
        </p:nvSpPr>
        <p:spPr>
          <a:xfrm>
            <a:off x="1143902" y="2231712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Picture Placeholder 5">
            <a:extLst>
              <a:ext uri="{FF2B5EF4-FFF2-40B4-BE49-F238E27FC236}">
                <a16:creationId xmlns:a16="http://schemas.microsoft.com/office/drawing/2014/main" id="{FF946DA7-06F3-E309-E708-FBA50A6EA2D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251706" y="2306458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82" name="Text Placeholder 39">
            <a:extLst>
              <a:ext uri="{FF2B5EF4-FFF2-40B4-BE49-F238E27FC236}">
                <a16:creationId xmlns:a16="http://schemas.microsoft.com/office/drawing/2014/main" id="{CA069CA1-CA7C-D874-73B1-E6D4C8DDF73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70566" y="4162232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83" name="Text Placeholder 39">
            <a:extLst>
              <a:ext uri="{FF2B5EF4-FFF2-40B4-BE49-F238E27FC236}">
                <a16:creationId xmlns:a16="http://schemas.microsoft.com/office/drawing/2014/main" id="{591008AC-21AB-1420-4CA2-2BD94DCD4591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82793" y="4651069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8679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2CCD75-0243-D923-7854-6B483F53360D}"/>
              </a:ext>
            </a:extLst>
          </p:cNvPr>
          <p:cNvSpPr/>
          <p:nvPr userDrawn="1"/>
        </p:nvSpPr>
        <p:spPr>
          <a:xfrm>
            <a:off x="596501" y="2886415"/>
            <a:ext cx="3566160" cy="3439052"/>
          </a:xfrm>
          <a:prstGeom prst="rect">
            <a:avLst/>
          </a:prstGeom>
          <a:solidFill>
            <a:srgbClr val="001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3519" y="4057230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9632" y="4620193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CFF807-BE2B-6CD9-3376-73EE5F3BB303}"/>
              </a:ext>
            </a:extLst>
          </p:cNvPr>
          <p:cNvSpPr/>
          <p:nvPr userDrawn="1"/>
        </p:nvSpPr>
        <p:spPr>
          <a:xfrm>
            <a:off x="4310584" y="2886414"/>
            <a:ext cx="3566160" cy="34390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9A10633B-EAF7-98CF-D15F-BA45F69E8CB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87602" y="4057229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5396A1B3-7052-4AC4-744B-4E6062E30C5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393715" y="4620192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33AC0A-C2B7-5336-E7F8-3F4161E841A6}"/>
              </a:ext>
            </a:extLst>
          </p:cNvPr>
          <p:cNvSpPr/>
          <p:nvPr userDrawn="1"/>
        </p:nvSpPr>
        <p:spPr>
          <a:xfrm>
            <a:off x="8024667" y="2886415"/>
            <a:ext cx="3566160" cy="34390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08D996C9-BCB3-28F7-1437-AADE27F760A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01685" y="4057230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37B4FDF0-AE13-6FE1-AB9A-90224C6DF7E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107798" y="4620193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B0C335-A555-8D81-3B31-A0EB5848BF92}"/>
              </a:ext>
            </a:extLst>
          </p:cNvPr>
          <p:cNvSpPr/>
          <p:nvPr userDrawn="1"/>
        </p:nvSpPr>
        <p:spPr>
          <a:xfrm>
            <a:off x="1679852" y="2235321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6"/>
                </a:solidFill>
              </a:ln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E4ADC79-4F54-C18E-6505-02A5C16432F6}"/>
              </a:ext>
            </a:extLst>
          </p:cNvPr>
          <p:cNvSpPr/>
          <p:nvPr userDrawn="1"/>
        </p:nvSpPr>
        <p:spPr>
          <a:xfrm>
            <a:off x="5393935" y="2200835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7677CC1-D697-F7F2-64F0-9D5CEAADA47B}"/>
              </a:ext>
            </a:extLst>
          </p:cNvPr>
          <p:cNvSpPr/>
          <p:nvPr userDrawn="1"/>
        </p:nvSpPr>
        <p:spPr>
          <a:xfrm>
            <a:off x="9108018" y="2200835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E3FC290-A32F-87DF-9898-D65D6122C5F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787656" y="2310067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F977AFD7-4153-7C55-5FA2-7CDCDCFCF35F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5501739" y="2275581"/>
            <a:ext cx="1183850" cy="1223447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AB04D72B-C93D-B76F-B8E6-B26EBBA01738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215822" y="2275581"/>
            <a:ext cx="1183850" cy="1223447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9732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2CCD75-0243-D923-7854-6B483F53360D}"/>
              </a:ext>
            </a:extLst>
          </p:cNvPr>
          <p:cNvSpPr/>
          <p:nvPr userDrawn="1"/>
        </p:nvSpPr>
        <p:spPr>
          <a:xfrm>
            <a:off x="634290" y="2900667"/>
            <a:ext cx="5320110" cy="3439052"/>
          </a:xfrm>
          <a:prstGeom prst="rect">
            <a:avLst/>
          </a:prstGeom>
          <a:solidFill>
            <a:srgbClr val="001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05199" y="4071482"/>
            <a:ext cx="5178292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08256" y="4634445"/>
            <a:ext cx="5172179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B0C335-A555-8D81-3B31-A0EB5848BF92}"/>
              </a:ext>
            </a:extLst>
          </p:cNvPr>
          <p:cNvSpPr/>
          <p:nvPr userDrawn="1"/>
        </p:nvSpPr>
        <p:spPr>
          <a:xfrm>
            <a:off x="2594616" y="2249573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E3FC290-A32F-87DF-9898-D65D6122C5F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702420" y="2324319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E7B87F-CEB7-4A8D-5F84-7524A4CE61FB}"/>
              </a:ext>
            </a:extLst>
          </p:cNvPr>
          <p:cNvSpPr/>
          <p:nvPr userDrawn="1"/>
        </p:nvSpPr>
        <p:spPr>
          <a:xfrm>
            <a:off x="6237602" y="2900667"/>
            <a:ext cx="5320110" cy="3439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8" name="Text Placeholder 39">
            <a:extLst>
              <a:ext uri="{FF2B5EF4-FFF2-40B4-BE49-F238E27FC236}">
                <a16:creationId xmlns:a16="http://schemas.microsoft.com/office/drawing/2014/main" id="{24178D09-1CC7-9668-8553-A12387F7D54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08511" y="4071482"/>
            <a:ext cx="5178292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0" name="Text Placeholder 39">
            <a:extLst>
              <a:ext uri="{FF2B5EF4-FFF2-40B4-BE49-F238E27FC236}">
                <a16:creationId xmlns:a16="http://schemas.microsoft.com/office/drawing/2014/main" id="{BF0759C0-A1B8-40BC-59E4-B929A0F534C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11568" y="4634445"/>
            <a:ext cx="5172179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44C51FA-6393-711C-4A13-DC9B15933EF5}"/>
              </a:ext>
            </a:extLst>
          </p:cNvPr>
          <p:cNvSpPr/>
          <p:nvPr userDrawn="1"/>
        </p:nvSpPr>
        <p:spPr>
          <a:xfrm>
            <a:off x="8197928" y="2249573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F7482B4B-2F51-F713-000C-346E0B4EBBCA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8305732" y="2324319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</p:spTree>
    <p:extLst>
      <p:ext uri="{BB962C8B-B14F-4D97-AF65-F5344CB8AC3E}">
        <p14:creationId xmlns:p14="http://schemas.microsoft.com/office/powerpoint/2010/main" val="4277559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ategories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E2A0A6E4-7FD6-EC7B-7F19-BC40AC787066}"/>
              </a:ext>
            </a:extLst>
          </p:cNvPr>
          <p:cNvSpPr/>
          <p:nvPr userDrawn="1"/>
        </p:nvSpPr>
        <p:spPr>
          <a:xfrm>
            <a:off x="736930" y="2756402"/>
            <a:ext cx="1296090" cy="1296090"/>
          </a:xfrm>
          <a:prstGeom prst="ellipse">
            <a:avLst/>
          </a:prstGeom>
          <a:solidFill>
            <a:srgbClr val="FAF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19F4332-89F4-5079-452C-958C6088CEAE}"/>
              </a:ext>
            </a:extLst>
          </p:cNvPr>
          <p:cNvSpPr/>
          <p:nvPr userDrawn="1"/>
        </p:nvSpPr>
        <p:spPr>
          <a:xfrm flipH="1">
            <a:off x="6135050" y="2599774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4A59987-5EC2-FBEC-6CE4-062F42C4EF43}"/>
              </a:ext>
            </a:extLst>
          </p:cNvPr>
          <p:cNvSpPr/>
          <p:nvPr userDrawn="1"/>
        </p:nvSpPr>
        <p:spPr>
          <a:xfrm flipH="1">
            <a:off x="6135050" y="4281713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5E26C8B-473F-4DAC-91E0-98DE352CBB6D}"/>
              </a:ext>
            </a:extLst>
          </p:cNvPr>
          <p:cNvSpPr/>
          <p:nvPr userDrawn="1"/>
        </p:nvSpPr>
        <p:spPr>
          <a:xfrm>
            <a:off x="537854" y="2599774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Picture 16" descr="A bowl of vegetables and fruits&#10;&#10;Description automatically generated">
            <a:extLst>
              <a:ext uri="{FF2B5EF4-FFF2-40B4-BE49-F238E27FC236}">
                <a16:creationId xmlns:a16="http://schemas.microsoft.com/office/drawing/2014/main" id="{7C2FC142-25FC-79AD-DA8F-05349D8F92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120" y="2929743"/>
            <a:ext cx="1020072" cy="1020072"/>
          </a:xfrm>
          <a:prstGeom prst="rect">
            <a:avLst/>
          </a:prstGeom>
        </p:spPr>
      </p:pic>
      <p:pic>
        <p:nvPicPr>
          <p:cNvPr id="18" name="Picture 17" descr="A blue line drawing of a bee&#10;&#10;Description automatically generated">
            <a:extLst>
              <a:ext uri="{FF2B5EF4-FFF2-40B4-BE49-F238E27FC236}">
                <a16:creationId xmlns:a16="http://schemas.microsoft.com/office/drawing/2014/main" id="{5E4E17CC-EEF3-297D-A763-4F7C26704E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120" y="4579164"/>
            <a:ext cx="1055305" cy="1055305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94224A09-094C-9B80-77AB-D9EC77E1A232}"/>
              </a:ext>
            </a:extLst>
          </p:cNvPr>
          <p:cNvSpPr/>
          <p:nvPr userDrawn="1"/>
        </p:nvSpPr>
        <p:spPr>
          <a:xfrm>
            <a:off x="10158981" y="2756402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07DBAE3-2CF9-E05A-5C90-693F883B6BA0}"/>
              </a:ext>
            </a:extLst>
          </p:cNvPr>
          <p:cNvSpPr/>
          <p:nvPr userDrawn="1"/>
        </p:nvSpPr>
        <p:spPr>
          <a:xfrm>
            <a:off x="736930" y="2756402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35CCB24-93B0-59B7-8BAC-E699110AAE1E}"/>
              </a:ext>
            </a:extLst>
          </p:cNvPr>
          <p:cNvSpPr/>
          <p:nvPr userDrawn="1"/>
        </p:nvSpPr>
        <p:spPr>
          <a:xfrm>
            <a:off x="10149988" y="4439581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15130FE4-DA9F-963F-F919-E621AB2F5174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88545" y="2817276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B7ACAD09-285A-4268-11C4-D7C767036844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10205501" y="2817276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38520D81-360D-7AB1-F6E5-042EC169C35A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0228278" y="4488576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80602" y="2817276"/>
            <a:ext cx="3672305" cy="35331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80602" y="3243181"/>
            <a:ext cx="3672305" cy="797542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010229A-0CB4-4C1A-1318-125316E5A72E}"/>
              </a:ext>
            </a:extLst>
          </p:cNvPr>
          <p:cNvSpPr/>
          <p:nvPr userDrawn="1"/>
        </p:nvSpPr>
        <p:spPr>
          <a:xfrm>
            <a:off x="736930" y="4423827"/>
            <a:ext cx="1296090" cy="1296090"/>
          </a:xfrm>
          <a:prstGeom prst="ellipse">
            <a:avLst/>
          </a:prstGeom>
          <a:solidFill>
            <a:srgbClr val="FAF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1E0E0E0-4DA0-5763-9B10-073E9C3DD555}"/>
              </a:ext>
            </a:extLst>
          </p:cNvPr>
          <p:cNvSpPr/>
          <p:nvPr userDrawn="1"/>
        </p:nvSpPr>
        <p:spPr>
          <a:xfrm>
            <a:off x="537854" y="4267199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07A3CB9-5D7F-7B1C-9977-8F13DE4A98BE}"/>
              </a:ext>
            </a:extLst>
          </p:cNvPr>
          <p:cNvSpPr/>
          <p:nvPr userDrawn="1"/>
        </p:nvSpPr>
        <p:spPr>
          <a:xfrm>
            <a:off x="736930" y="4423827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Picture Placeholder 5">
            <a:extLst>
              <a:ext uri="{FF2B5EF4-FFF2-40B4-BE49-F238E27FC236}">
                <a16:creationId xmlns:a16="http://schemas.microsoft.com/office/drawing/2014/main" id="{E6397548-0B06-284F-45AD-1FB8C80AC68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788545" y="4484701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ED117ECA-F850-E5C6-1EC8-D130BBCD509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180602" y="4484701"/>
            <a:ext cx="3672305" cy="35331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76676AF8-4A41-5ED5-83FD-05BCCA34B5C3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2180602" y="4910606"/>
            <a:ext cx="3672305" cy="797542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A4D57F0D-70C6-0078-F18B-59A18558389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10863" y="2820982"/>
            <a:ext cx="3672305" cy="35331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EE22A5D4-5825-FA73-75FF-CAAC68783E1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310863" y="3246887"/>
            <a:ext cx="3672305" cy="797542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9">
            <a:extLst>
              <a:ext uri="{FF2B5EF4-FFF2-40B4-BE49-F238E27FC236}">
                <a16:creationId xmlns:a16="http://schemas.microsoft.com/office/drawing/2014/main" id="{4585461C-401D-57AA-D976-88C2B2391FF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10863" y="4489052"/>
            <a:ext cx="3672305" cy="35331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C2458363-010A-871F-704C-278DD412067C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310863" y="4914957"/>
            <a:ext cx="3672305" cy="797542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6153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17CC014-43A2-AA32-593E-0500E77F091B}"/>
              </a:ext>
            </a:extLst>
          </p:cNvPr>
          <p:cNvSpPr/>
          <p:nvPr userDrawn="1"/>
        </p:nvSpPr>
        <p:spPr>
          <a:xfrm>
            <a:off x="6236839" y="2648781"/>
            <a:ext cx="4752649" cy="3309706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AE4CF19-B376-1774-5BEC-437D8871557D}"/>
              </a:ext>
            </a:extLst>
          </p:cNvPr>
          <p:cNvSpPr/>
          <p:nvPr userDrawn="1"/>
        </p:nvSpPr>
        <p:spPr>
          <a:xfrm>
            <a:off x="10336521" y="3654410"/>
            <a:ext cx="1298448" cy="129844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4CDD7381-5810-D4D7-7B9A-EE427072A17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10410175" y="3691911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CF2130F6-CEC9-A8D8-D130-50D7ED03567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439813" y="2805742"/>
            <a:ext cx="3672305" cy="35331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542D5F75-1E00-FDDB-10E9-379EBEC895C6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439813" y="3231647"/>
            <a:ext cx="3672305" cy="2680716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FFB2AB-7645-0438-3B9E-81DA067B7ADF}"/>
              </a:ext>
            </a:extLst>
          </p:cNvPr>
          <p:cNvSpPr/>
          <p:nvPr userDrawn="1"/>
        </p:nvSpPr>
        <p:spPr>
          <a:xfrm>
            <a:off x="1481958" y="2648781"/>
            <a:ext cx="4473203" cy="330970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2D4F6A9-4AC9-ED39-89E2-027FF14CA6FF}"/>
              </a:ext>
            </a:extLst>
          </p:cNvPr>
          <p:cNvSpPr/>
          <p:nvPr userDrawn="1"/>
        </p:nvSpPr>
        <p:spPr>
          <a:xfrm>
            <a:off x="838200" y="3654410"/>
            <a:ext cx="1298448" cy="129844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icture Placeholder 5">
            <a:extLst>
              <a:ext uri="{FF2B5EF4-FFF2-40B4-BE49-F238E27FC236}">
                <a16:creationId xmlns:a16="http://schemas.microsoft.com/office/drawing/2014/main" id="{66FAC5BB-8D74-0A35-23BB-AFD30FA1A564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11854" y="3691911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56923843-B22E-3133-BA6E-9B288F95160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361051" y="2805742"/>
            <a:ext cx="3391136" cy="35331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15A00E42-AD34-E781-B8DB-5FE5AB111DD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2361051" y="3231647"/>
            <a:ext cx="3391136" cy="2680716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8702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.S.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E8DA502-7378-15AB-2908-F02548E0EAF8}"/>
              </a:ext>
            </a:extLst>
          </p:cNvPr>
          <p:cNvGrpSpPr/>
          <p:nvPr userDrawn="1"/>
        </p:nvGrpSpPr>
        <p:grpSpPr>
          <a:xfrm>
            <a:off x="1136309" y="1553020"/>
            <a:ext cx="8426433" cy="4847778"/>
            <a:chOff x="1348023" y="1219200"/>
            <a:chExt cx="8708789" cy="5010219"/>
          </a:xfrm>
          <a:solidFill>
            <a:schemeClr val="bg1">
              <a:lumMod val="85000"/>
            </a:schemeClr>
          </a:solidFill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5EC69E04-520E-ED6E-B474-04D1C2308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7011" y="3406985"/>
              <a:ext cx="16180" cy="10786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5" y="0"/>
                </a:cxn>
                <a:cxn ang="0">
                  <a:pos x="6" y="1"/>
                </a:cxn>
                <a:cxn ang="0">
                  <a:pos x="8" y="3"/>
                </a:cxn>
                <a:cxn ang="0">
                  <a:pos x="9" y="3"/>
                </a:cxn>
                <a:cxn ang="0">
                  <a:pos x="9" y="5"/>
                </a:cxn>
                <a:cxn ang="0">
                  <a:pos x="8" y="6"/>
                </a:cxn>
                <a:cxn ang="0">
                  <a:pos x="2" y="6"/>
                </a:cxn>
                <a:cxn ang="0">
                  <a:pos x="1" y="5"/>
                </a:cxn>
                <a:cxn ang="0">
                  <a:pos x="0" y="3"/>
                </a:cxn>
                <a:cxn ang="0">
                  <a:pos x="1" y="0"/>
                </a:cxn>
              </a:cxnLst>
              <a:rect l="0" t="0" r="r" b="b"/>
              <a:pathLst>
                <a:path w="9" h="6">
                  <a:moveTo>
                    <a:pt x="1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8" y="3"/>
                  </a:lnTo>
                  <a:lnTo>
                    <a:pt x="9" y="3"/>
                  </a:lnTo>
                  <a:lnTo>
                    <a:pt x="9" y="5"/>
                  </a:lnTo>
                  <a:lnTo>
                    <a:pt x="8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EE774666-A80F-2238-28DE-F5BECBE53A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22715" y="3752140"/>
              <a:ext cx="656156" cy="501555"/>
            </a:xfrm>
            <a:custGeom>
              <a:avLst/>
              <a:gdLst/>
              <a:ahLst/>
              <a:cxnLst>
                <a:cxn ang="0">
                  <a:pos x="158" y="0"/>
                </a:cxn>
                <a:cxn ang="0">
                  <a:pos x="172" y="3"/>
                </a:cxn>
                <a:cxn ang="0">
                  <a:pos x="206" y="23"/>
                </a:cxn>
                <a:cxn ang="0">
                  <a:pos x="220" y="19"/>
                </a:cxn>
                <a:cxn ang="0">
                  <a:pos x="271" y="15"/>
                </a:cxn>
                <a:cxn ang="0">
                  <a:pos x="272" y="19"/>
                </a:cxn>
                <a:cxn ang="0">
                  <a:pos x="280" y="23"/>
                </a:cxn>
                <a:cxn ang="0">
                  <a:pos x="300" y="35"/>
                </a:cxn>
                <a:cxn ang="0">
                  <a:pos x="304" y="37"/>
                </a:cxn>
                <a:cxn ang="0">
                  <a:pos x="315" y="45"/>
                </a:cxn>
                <a:cxn ang="0">
                  <a:pos x="327" y="54"/>
                </a:cxn>
                <a:cxn ang="0">
                  <a:pos x="337" y="65"/>
                </a:cxn>
                <a:cxn ang="0">
                  <a:pos x="357" y="74"/>
                </a:cxn>
                <a:cxn ang="0">
                  <a:pos x="365" y="79"/>
                </a:cxn>
                <a:cxn ang="0">
                  <a:pos x="348" y="96"/>
                </a:cxn>
                <a:cxn ang="0">
                  <a:pos x="337" y="123"/>
                </a:cxn>
                <a:cxn ang="0">
                  <a:pos x="333" y="123"/>
                </a:cxn>
                <a:cxn ang="0">
                  <a:pos x="323" y="130"/>
                </a:cxn>
                <a:cxn ang="0">
                  <a:pos x="320" y="149"/>
                </a:cxn>
                <a:cxn ang="0">
                  <a:pos x="331" y="152"/>
                </a:cxn>
                <a:cxn ang="0">
                  <a:pos x="322" y="157"/>
                </a:cxn>
                <a:cxn ang="0">
                  <a:pos x="320" y="163"/>
                </a:cxn>
                <a:cxn ang="0">
                  <a:pos x="307" y="170"/>
                </a:cxn>
                <a:cxn ang="0">
                  <a:pos x="306" y="175"/>
                </a:cxn>
                <a:cxn ang="0">
                  <a:pos x="302" y="176"/>
                </a:cxn>
                <a:cxn ang="0">
                  <a:pos x="299" y="190"/>
                </a:cxn>
                <a:cxn ang="0">
                  <a:pos x="286" y="191"/>
                </a:cxn>
                <a:cxn ang="0">
                  <a:pos x="283" y="211"/>
                </a:cxn>
                <a:cxn ang="0">
                  <a:pos x="272" y="217"/>
                </a:cxn>
                <a:cxn ang="0">
                  <a:pos x="262" y="228"/>
                </a:cxn>
                <a:cxn ang="0">
                  <a:pos x="227" y="241"/>
                </a:cxn>
                <a:cxn ang="0">
                  <a:pos x="228" y="260"/>
                </a:cxn>
                <a:cxn ang="0">
                  <a:pos x="228" y="264"/>
                </a:cxn>
                <a:cxn ang="0">
                  <a:pos x="220" y="270"/>
                </a:cxn>
                <a:cxn ang="0">
                  <a:pos x="213" y="278"/>
                </a:cxn>
                <a:cxn ang="0">
                  <a:pos x="195" y="250"/>
                </a:cxn>
                <a:cxn ang="0">
                  <a:pos x="187" y="239"/>
                </a:cxn>
                <a:cxn ang="0">
                  <a:pos x="174" y="229"/>
                </a:cxn>
                <a:cxn ang="0">
                  <a:pos x="166" y="207"/>
                </a:cxn>
                <a:cxn ang="0">
                  <a:pos x="152" y="193"/>
                </a:cxn>
                <a:cxn ang="0">
                  <a:pos x="141" y="187"/>
                </a:cxn>
                <a:cxn ang="0">
                  <a:pos x="134" y="180"/>
                </a:cxn>
                <a:cxn ang="0">
                  <a:pos x="127" y="171"/>
                </a:cxn>
                <a:cxn ang="0">
                  <a:pos x="127" y="168"/>
                </a:cxn>
                <a:cxn ang="0">
                  <a:pos x="120" y="158"/>
                </a:cxn>
                <a:cxn ang="0">
                  <a:pos x="118" y="156"/>
                </a:cxn>
                <a:cxn ang="0">
                  <a:pos x="101" y="152"/>
                </a:cxn>
                <a:cxn ang="0">
                  <a:pos x="88" y="134"/>
                </a:cxn>
                <a:cxn ang="0">
                  <a:pos x="56" y="109"/>
                </a:cxn>
                <a:cxn ang="0">
                  <a:pos x="49" y="100"/>
                </a:cxn>
                <a:cxn ang="0">
                  <a:pos x="46" y="87"/>
                </a:cxn>
                <a:cxn ang="0">
                  <a:pos x="44" y="82"/>
                </a:cxn>
                <a:cxn ang="0">
                  <a:pos x="42" y="85"/>
                </a:cxn>
                <a:cxn ang="0">
                  <a:pos x="14" y="67"/>
                </a:cxn>
                <a:cxn ang="0">
                  <a:pos x="2" y="56"/>
                </a:cxn>
                <a:cxn ang="0">
                  <a:pos x="16" y="36"/>
                </a:cxn>
                <a:cxn ang="0">
                  <a:pos x="43" y="25"/>
                </a:cxn>
                <a:cxn ang="0">
                  <a:pos x="56" y="18"/>
                </a:cxn>
                <a:cxn ang="0">
                  <a:pos x="66" y="12"/>
                </a:cxn>
                <a:cxn ang="0">
                  <a:pos x="129" y="2"/>
                </a:cxn>
              </a:cxnLst>
              <a:rect l="0" t="0" r="r" b="b"/>
              <a:pathLst>
                <a:path w="365" h="279">
                  <a:moveTo>
                    <a:pt x="118" y="158"/>
                  </a:moveTo>
                  <a:lnTo>
                    <a:pt x="120" y="158"/>
                  </a:lnTo>
                  <a:lnTo>
                    <a:pt x="118" y="159"/>
                  </a:lnTo>
                  <a:lnTo>
                    <a:pt x="118" y="158"/>
                  </a:lnTo>
                  <a:close/>
                  <a:moveTo>
                    <a:pt x="139" y="0"/>
                  </a:moveTo>
                  <a:lnTo>
                    <a:pt x="158" y="0"/>
                  </a:lnTo>
                  <a:lnTo>
                    <a:pt x="165" y="2"/>
                  </a:lnTo>
                  <a:lnTo>
                    <a:pt x="168" y="8"/>
                  </a:lnTo>
                  <a:lnTo>
                    <a:pt x="170" y="8"/>
                  </a:lnTo>
                  <a:lnTo>
                    <a:pt x="171" y="5"/>
                  </a:lnTo>
                  <a:lnTo>
                    <a:pt x="171" y="4"/>
                  </a:lnTo>
                  <a:lnTo>
                    <a:pt x="172" y="3"/>
                  </a:lnTo>
                  <a:lnTo>
                    <a:pt x="178" y="7"/>
                  </a:lnTo>
                  <a:lnTo>
                    <a:pt x="181" y="12"/>
                  </a:lnTo>
                  <a:lnTo>
                    <a:pt x="184" y="19"/>
                  </a:lnTo>
                  <a:lnTo>
                    <a:pt x="186" y="28"/>
                  </a:lnTo>
                  <a:lnTo>
                    <a:pt x="195" y="25"/>
                  </a:lnTo>
                  <a:lnTo>
                    <a:pt x="206" y="23"/>
                  </a:lnTo>
                  <a:lnTo>
                    <a:pt x="209" y="23"/>
                  </a:lnTo>
                  <a:lnTo>
                    <a:pt x="210" y="24"/>
                  </a:lnTo>
                  <a:lnTo>
                    <a:pt x="210" y="25"/>
                  </a:lnTo>
                  <a:lnTo>
                    <a:pt x="213" y="24"/>
                  </a:lnTo>
                  <a:lnTo>
                    <a:pt x="215" y="22"/>
                  </a:lnTo>
                  <a:lnTo>
                    <a:pt x="220" y="19"/>
                  </a:lnTo>
                  <a:lnTo>
                    <a:pt x="229" y="18"/>
                  </a:lnTo>
                  <a:lnTo>
                    <a:pt x="239" y="18"/>
                  </a:lnTo>
                  <a:lnTo>
                    <a:pt x="250" y="17"/>
                  </a:lnTo>
                  <a:lnTo>
                    <a:pt x="260" y="15"/>
                  </a:lnTo>
                  <a:lnTo>
                    <a:pt x="270" y="14"/>
                  </a:lnTo>
                  <a:lnTo>
                    <a:pt x="271" y="15"/>
                  </a:lnTo>
                  <a:lnTo>
                    <a:pt x="271" y="17"/>
                  </a:lnTo>
                  <a:lnTo>
                    <a:pt x="269" y="19"/>
                  </a:lnTo>
                  <a:lnTo>
                    <a:pt x="267" y="19"/>
                  </a:lnTo>
                  <a:lnTo>
                    <a:pt x="269" y="21"/>
                  </a:lnTo>
                  <a:lnTo>
                    <a:pt x="270" y="21"/>
                  </a:lnTo>
                  <a:lnTo>
                    <a:pt x="272" y="19"/>
                  </a:lnTo>
                  <a:lnTo>
                    <a:pt x="273" y="17"/>
                  </a:lnTo>
                  <a:lnTo>
                    <a:pt x="278" y="17"/>
                  </a:lnTo>
                  <a:lnTo>
                    <a:pt x="278" y="18"/>
                  </a:lnTo>
                  <a:lnTo>
                    <a:pt x="279" y="19"/>
                  </a:lnTo>
                  <a:lnTo>
                    <a:pt x="279" y="21"/>
                  </a:lnTo>
                  <a:lnTo>
                    <a:pt x="280" y="23"/>
                  </a:lnTo>
                  <a:lnTo>
                    <a:pt x="280" y="24"/>
                  </a:lnTo>
                  <a:lnTo>
                    <a:pt x="281" y="25"/>
                  </a:lnTo>
                  <a:lnTo>
                    <a:pt x="290" y="25"/>
                  </a:lnTo>
                  <a:lnTo>
                    <a:pt x="297" y="32"/>
                  </a:lnTo>
                  <a:lnTo>
                    <a:pt x="298" y="32"/>
                  </a:lnTo>
                  <a:lnTo>
                    <a:pt x="300" y="35"/>
                  </a:lnTo>
                  <a:lnTo>
                    <a:pt x="300" y="36"/>
                  </a:lnTo>
                  <a:lnTo>
                    <a:pt x="299" y="37"/>
                  </a:lnTo>
                  <a:lnTo>
                    <a:pt x="298" y="39"/>
                  </a:lnTo>
                  <a:lnTo>
                    <a:pt x="301" y="38"/>
                  </a:lnTo>
                  <a:lnTo>
                    <a:pt x="302" y="38"/>
                  </a:lnTo>
                  <a:lnTo>
                    <a:pt x="304" y="37"/>
                  </a:lnTo>
                  <a:lnTo>
                    <a:pt x="305" y="38"/>
                  </a:lnTo>
                  <a:lnTo>
                    <a:pt x="306" y="38"/>
                  </a:lnTo>
                  <a:lnTo>
                    <a:pt x="307" y="39"/>
                  </a:lnTo>
                  <a:lnTo>
                    <a:pt x="309" y="40"/>
                  </a:lnTo>
                  <a:lnTo>
                    <a:pt x="312" y="43"/>
                  </a:lnTo>
                  <a:lnTo>
                    <a:pt x="315" y="45"/>
                  </a:lnTo>
                  <a:lnTo>
                    <a:pt x="316" y="46"/>
                  </a:lnTo>
                  <a:lnTo>
                    <a:pt x="319" y="47"/>
                  </a:lnTo>
                  <a:lnTo>
                    <a:pt x="321" y="47"/>
                  </a:lnTo>
                  <a:lnTo>
                    <a:pt x="323" y="49"/>
                  </a:lnTo>
                  <a:lnTo>
                    <a:pt x="327" y="52"/>
                  </a:lnTo>
                  <a:lnTo>
                    <a:pt x="327" y="54"/>
                  </a:lnTo>
                  <a:lnTo>
                    <a:pt x="328" y="56"/>
                  </a:lnTo>
                  <a:lnTo>
                    <a:pt x="328" y="58"/>
                  </a:lnTo>
                  <a:lnTo>
                    <a:pt x="330" y="60"/>
                  </a:lnTo>
                  <a:lnTo>
                    <a:pt x="336" y="60"/>
                  </a:lnTo>
                  <a:lnTo>
                    <a:pt x="337" y="61"/>
                  </a:lnTo>
                  <a:lnTo>
                    <a:pt x="337" y="65"/>
                  </a:lnTo>
                  <a:lnTo>
                    <a:pt x="335" y="67"/>
                  </a:lnTo>
                  <a:lnTo>
                    <a:pt x="340" y="65"/>
                  </a:lnTo>
                  <a:lnTo>
                    <a:pt x="345" y="65"/>
                  </a:lnTo>
                  <a:lnTo>
                    <a:pt x="347" y="67"/>
                  </a:lnTo>
                  <a:lnTo>
                    <a:pt x="350" y="71"/>
                  </a:lnTo>
                  <a:lnTo>
                    <a:pt x="357" y="74"/>
                  </a:lnTo>
                  <a:lnTo>
                    <a:pt x="358" y="75"/>
                  </a:lnTo>
                  <a:lnTo>
                    <a:pt x="359" y="78"/>
                  </a:lnTo>
                  <a:lnTo>
                    <a:pt x="358" y="79"/>
                  </a:lnTo>
                  <a:lnTo>
                    <a:pt x="357" y="81"/>
                  </a:lnTo>
                  <a:lnTo>
                    <a:pt x="362" y="79"/>
                  </a:lnTo>
                  <a:lnTo>
                    <a:pt x="365" y="79"/>
                  </a:lnTo>
                  <a:lnTo>
                    <a:pt x="364" y="82"/>
                  </a:lnTo>
                  <a:lnTo>
                    <a:pt x="359" y="87"/>
                  </a:lnTo>
                  <a:lnTo>
                    <a:pt x="357" y="88"/>
                  </a:lnTo>
                  <a:lnTo>
                    <a:pt x="355" y="91"/>
                  </a:lnTo>
                  <a:lnTo>
                    <a:pt x="351" y="93"/>
                  </a:lnTo>
                  <a:lnTo>
                    <a:pt x="348" y="96"/>
                  </a:lnTo>
                  <a:lnTo>
                    <a:pt x="348" y="98"/>
                  </a:lnTo>
                  <a:lnTo>
                    <a:pt x="347" y="100"/>
                  </a:lnTo>
                  <a:lnTo>
                    <a:pt x="345" y="101"/>
                  </a:lnTo>
                  <a:lnTo>
                    <a:pt x="343" y="107"/>
                  </a:lnTo>
                  <a:lnTo>
                    <a:pt x="340" y="116"/>
                  </a:lnTo>
                  <a:lnTo>
                    <a:pt x="337" y="123"/>
                  </a:lnTo>
                  <a:lnTo>
                    <a:pt x="337" y="124"/>
                  </a:lnTo>
                  <a:lnTo>
                    <a:pt x="336" y="123"/>
                  </a:lnTo>
                  <a:lnTo>
                    <a:pt x="335" y="123"/>
                  </a:lnTo>
                  <a:lnTo>
                    <a:pt x="335" y="121"/>
                  </a:lnTo>
                  <a:lnTo>
                    <a:pt x="333" y="122"/>
                  </a:lnTo>
                  <a:lnTo>
                    <a:pt x="333" y="123"/>
                  </a:lnTo>
                  <a:lnTo>
                    <a:pt x="335" y="123"/>
                  </a:lnTo>
                  <a:lnTo>
                    <a:pt x="334" y="124"/>
                  </a:lnTo>
                  <a:lnTo>
                    <a:pt x="331" y="126"/>
                  </a:lnTo>
                  <a:lnTo>
                    <a:pt x="328" y="129"/>
                  </a:lnTo>
                  <a:lnTo>
                    <a:pt x="326" y="130"/>
                  </a:lnTo>
                  <a:lnTo>
                    <a:pt x="323" y="130"/>
                  </a:lnTo>
                  <a:lnTo>
                    <a:pt x="323" y="129"/>
                  </a:lnTo>
                  <a:lnTo>
                    <a:pt x="322" y="131"/>
                  </a:lnTo>
                  <a:lnTo>
                    <a:pt x="322" y="135"/>
                  </a:lnTo>
                  <a:lnTo>
                    <a:pt x="323" y="141"/>
                  </a:lnTo>
                  <a:lnTo>
                    <a:pt x="322" y="145"/>
                  </a:lnTo>
                  <a:lnTo>
                    <a:pt x="320" y="149"/>
                  </a:lnTo>
                  <a:lnTo>
                    <a:pt x="315" y="149"/>
                  </a:lnTo>
                  <a:lnTo>
                    <a:pt x="316" y="151"/>
                  </a:lnTo>
                  <a:lnTo>
                    <a:pt x="321" y="151"/>
                  </a:lnTo>
                  <a:lnTo>
                    <a:pt x="323" y="150"/>
                  </a:lnTo>
                  <a:lnTo>
                    <a:pt x="330" y="150"/>
                  </a:lnTo>
                  <a:lnTo>
                    <a:pt x="331" y="152"/>
                  </a:lnTo>
                  <a:lnTo>
                    <a:pt x="331" y="155"/>
                  </a:lnTo>
                  <a:lnTo>
                    <a:pt x="329" y="156"/>
                  </a:lnTo>
                  <a:lnTo>
                    <a:pt x="328" y="157"/>
                  </a:lnTo>
                  <a:lnTo>
                    <a:pt x="326" y="157"/>
                  </a:lnTo>
                  <a:lnTo>
                    <a:pt x="321" y="155"/>
                  </a:lnTo>
                  <a:lnTo>
                    <a:pt x="322" y="157"/>
                  </a:lnTo>
                  <a:lnTo>
                    <a:pt x="322" y="159"/>
                  </a:lnTo>
                  <a:lnTo>
                    <a:pt x="323" y="161"/>
                  </a:lnTo>
                  <a:lnTo>
                    <a:pt x="323" y="163"/>
                  </a:lnTo>
                  <a:lnTo>
                    <a:pt x="322" y="164"/>
                  </a:lnTo>
                  <a:lnTo>
                    <a:pt x="321" y="163"/>
                  </a:lnTo>
                  <a:lnTo>
                    <a:pt x="320" y="163"/>
                  </a:lnTo>
                  <a:lnTo>
                    <a:pt x="320" y="169"/>
                  </a:lnTo>
                  <a:lnTo>
                    <a:pt x="321" y="171"/>
                  </a:lnTo>
                  <a:lnTo>
                    <a:pt x="321" y="172"/>
                  </a:lnTo>
                  <a:lnTo>
                    <a:pt x="308" y="172"/>
                  </a:lnTo>
                  <a:lnTo>
                    <a:pt x="307" y="171"/>
                  </a:lnTo>
                  <a:lnTo>
                    <a:pt x="307" y="170"/>
                  </a:lnTo>
                  <a:lnTo>
                    <a:pt x="308" y="169"/>
                  </a:lnTo>
                  <a:lnTo>
                    <a:pt x="309" y="166"/>
                  </a:lnTo>
                  <a:lnTo>
                    <a:pt x="306" y="168"/>
                  </a:lnTo>
                  <a:lnTo>
                    <a:pt x="305" y="169"/>
                  </a:lnTo>
                  <a:lnTo>
                    <a:pt x="305" y="173"/>
                  </a:lnTo>
                  <a:lnTo>
                    <a:pt x="306" y="175"/>
                  </a:lnTo>
                  <a:lnTo>
                    <a:pt x="307" y="175"/>
                  </a:lnTo>
                  <a:lnTo>
                    <a:pt x="307" y="176"/>
                  </a:lnTo>
                  <a:lnTo>
                    <a:pt x="306" y="176"/>
                  </a:lnTo>
                  <a:lnTo>
                    <a:pt x="304" y="175"/>
                  </a:lnTo>
                  <a:lnTo>
                    <a:pt x="302" y="175"/>
                  </a:lnTo>
                  <a:lnTo>
                    <a:pt x="302" y="176"/>
                  </a:lnTo>
                  <a:lnTo>
                    <a:pt x="304" y="178"/>
                  </a:lnTo>
                  <a:lnTo>
                    <a:pt x="304" y="180"/>
                  </a:lnTo>
                  <a:lnTo>
                    <a:pt x="305" y="183"/>
                  </a:lnTo>
                  <a:lnTo>
                    <a:pt x="305" y="185"/>
                  </a:lnTo>
                  <a:lnTo>
                    <a:pt x="301" y="189"/>
                  </a:lnTo>
                  <a:lnTo>
                    <a:pt x="299" y="190"/>
                  </a:lnTo>
                  <a:lnTo>
                    <a:pt x="297" y="192"/>
                  </a:lnTo>
                  <a:lnTo>
                    <a:pt x="295" y="194"/>
                  </a:lnTo>
                  <a:lnTo>
                    <a:pt x="295" y="197"/>
                  </a:lnTo>
                  <a:lnTo>
                    <a:pt x="293" y="197"/>
                  </a:lnTo>
                  <a:lnTo>
                    <a:pt x="291" y="196"/>
                  </a:lnTo>
                  <a:lnTo>
                    <a:pt x="286" y="191"/>
                  </a:lnTo>
                  <a:lnTo>
                    <a:pt x="284" y="191"/>
                  </a:lnTo>
                  <a:lnTo>
                    <a:pt x="281" y="190"/>
                  </a:lnTo>
                  <a:lnTo>
                    <a:pt x="278" y="191"/>
                  </a:lnTo>
                  <a:lnTo>
                    <a:pt x="283" y="201"/>
                  </a:lnTo>
                  <a:lnTo>
                    <a:pt x="287" y="211"/>
                  </a:lnTo>
                  <a:lnTo>
                    <a:pt x="283" y="211"/>
                  </a:lnTo>
                  <a:lnTo>
                    <a:pt x="276" y="218"/>
                  </a:lnTo>
                  <a:lnTo>
                    <a:pt x="274" y="217"/>
                  </a:lnTo>
                  <a:lnTo>
                    <a:pt x="273" y="214"/>
                  </a:lnTo>
                  <a:lnTo>
                    <a:pt x="272" y="214"/>
                  </a:lnTo>
                  <a:lnTo>
                    <a:pt x="271" y="215"/>
                  </a:lnTo>
                  <a:lnTo>
                    <a:pt x="272" y="217"/>
                  </a:lnTo>
                  <a:lnTo>
                    <a:pt x="273" y="217"/>
                  </a:lnTo>
                  <a:lnTo>
                    <a:pt x="272" y="219"/>
                  </a:lnTo>
                  <a:lnTo>
                    <a:pt x="270" y="221"/>
                  </a:lnTo>
                  <a:lnTo>
                    <a:pt x="263" y="221"/>
                  </a:lnTo>
                  <a:lnTo>
                    <a:pt x="262" y="222"/>
                  </a:lnTo>
                  <a:lnTo>
                    <a:pt x="262" y="228"/>
                  </a:lnTo>
                  <a:lnTo>
                    <a:pt x="253" y="231"/>
                  </a:lnTo>
                  <a:lnTo>
                    <a:pt x="238" y="231"/>
                  </a:lnTo>
                  <a:lnTo>
                    <a:pt x="234" y="233"/>
                  </a:lnTo>
                  <a:lnTo>
                    <a:pt x="230" y="240"/>
                  </a:lnTo>
                  <a:lnTo>
                    <a:pt x="228" y="242"/>
                  </a:lnTo>
                  <a:lnTo>
                    <a:pt x="227" y="241"/>
                  </a:lnTo>
                  <a:lnTo>
                    <a:pt x="224" y="240"/>
                  </a:lnTo>
                  <a:lnTo>
                    <a:pt x="223" y="239"/>
                  </a:lnTo>
                  <a:lnTo>
                    <a:pt x="222" y="236"/>
                  </a:lnTo>
                  <a:lnTo>
                    <a:pt x="220" y="243"/>
                  </a:lnTo>
                  <a:lnTo>
                    <a:pt x="223" y="253"/>
                  </a:lnTo>
                  <a:lnTo>
                    <a:pt x="228" y="260"/>
                  </a:lnTo>
                  <a:lnTo>
                    <a:pt x="234" y="264"/>
                  </a:lnTo>
                  <a:lnTo>
                    <a:pt x="232" y="265"/>
                  </a:lnTo>
                  <a:lnTo>
                    <a:pt x="232" y="267"/>
                  </a:lnTo>
                  <a:lnTo>
                    <a:pt x="231" y="267"/>
                  </a:lnTo>
                  <a:lnTo>
                    <a:pt x="229" y="264"/>
                  </a:lnTo>
                  <a:lnTo>
                    <a:pt x="228" y="264"/>
                  </a:lnTo>
                  <a:lnTo>
                    <a:pt x="223" y="269"/>
                  </a:lnTo>
                  <a:lnTo>
                    <a:pt x="223" y="270"/>
                  </a:lnTo>
                  <a:lnTo>
                    <a:pt x="222" y="269"/>
                  </a:lnTo>
                  <a:lnTo>
                    <a:pt x="222" y="268"/>
                  </a:lnTo>
                  <a:lnTo>
                    <a:pt x="220" y="268"/>
                  </a:lnTo>
                  <a:lnTo>
                    <a:pt x="220" y="270"/>
                  </a:lnTo>
                  <a:lnTo>
                    <a:pt x="222" y="272"/>
                  </a:lnTo>
                  <a:lnTo>
                    <a:pt x="222" y="274"/>
                  </a:lnTo>
                  <a:lnTo>
                    <a:pt x="223" y="276"/>
                  </a:lnTo>
                  <a:lnTo>
                    <a:pt x="222" y="278"/>
                  </a:lnTo>
                  <a:lnTo>
                    <a:pt x="216" y="279"/>
                  </a:lnTo>
                  <a:lnTo>
                    <a:pt x="213" y="278"/>
                  </a:lnTo>
                  <a:lnTo>
                    <a:pt x="210" y="276"/>
                  </a:lnTo>
                  <a:lnTo>
                    <a:pt x="207" y="274"/>
                  </a:lnTo>
                  <a:lnTo>
                    <a:pt x="202" y="274"/>
                  </a:lnTo>
                  <a:lnTo>
                    <a:pt x="202" y="264"/>
                  </a:lnTo>
                  <a:lnTo>
                    <a:pt x="200" y="256"/>
                  </a:lnTo>
                  <a:lnTo>
                    <a:pt x="195" y="250"/>
                  </a:lnTo>
                  <a:lnTo>
                    <a:pt x="192" y="245"/>
                  </a:lnTo>
                  <a:lnTo>
                    <a:pt x="191" y="240"/>
                  </a:lnTo>
                  <a:lnTo>
                    <a:pt x="194" y="234"/>
                  </a:lnTo>
                  <a:lnTo>
                    <a:pt x="191" y="236"/>
                  </a:lnTo>
                  <a:lnTo>
                    <a:pt x="188" y="238"/>
                  </a:lnTo>
                  <a:lnTo>
                    <a:pt x="187" y="239"/>
                  </a:lnTo>
                  <a:lnTo>
                    <a:pt x="185" y="239"/>
                  </a:lnTo>
                  <a:lnTo>
                    <a:pt x="185" y="236"/>
                  </a:lnTo>
                  <a:lnTo>
                    <a:pt x="184" y="235"/>
                  </a:lnTo>
                  <a:lnTo>
                    <a:pt x="180" y="235"/>
                  </a:lnTo>
                  <a:lnTo>
                    <a:pt x="177" y="236"/>
                  </a:lnTo>
                  <a:lnTo>
                    <a:pt x="174" y="229"/>
                  </a:lnTo>
                  <a:lnTo>
                    <a:pt x="174" y="222"/>
                  </a:lnTo>
                  <a:lnTo>
                    <a:pt x="172" y="219"/>
                  </a:lnTo>
                  <a:lnTo>
                    <a:pt x="171" y="217"/>
                  </a:lnTo>
                  <a:lnTo>
                    <a:pt x="168" y="214"/>
                  </a:lnTo>
                  <a:lnTo>
                    <a:pt x="166" y="211"/>
                  </a:lnTo>
                  <a:lnTo>
                    <a:pt x="166" y="207"/>
                  </a:lnTo>
                  <a:lnTo>
                    <a:pt x="167" y="206"/>
                  </a:lnTo>
                  <a:lnTo>
                    <a:pt x="168" y="206"/>
                  </a:lnTo>
                  <a:lnTo>
                    <a:pt x="163" y="200"/>
                  </a:lnTo>
                  <a:lnTo>
                    <a:pt x="158" y="198"/>
                  </a:lnTo>
                  <a:lnTo>
                    <a:pt x="154" y="194"/>
                  </a:lnTo>
                  <a:lnTo>
                    <a:pt x="152" y="193"/>
                  </a:lnTo>
                  <a:lnTo>
                    <a:pt x="150" y="193"/>
                  </a:lnTo>
                  <a:lnTo>
                    <a:pt x="148" y="192"/>
                  </a:lnTo>
                  <a:lnTo>
                    <a:pt x="145" y="192"/>
                  </a:lnTo>
                  <a:lnTo>
                    <a:pt x="143" y="191"/>
                  </a:lnTo>
                  <a:lnTo>
                    <a:pt x="142" y="190"/>
                  </a:lnTo>
                  <a:lnTo>
                    <a:pt x="141" y="187"/>
                  </a:lnTo>
                  <a:lnTo>
                    <a:pt x="141" y="186"/>
                  </a:lnTo>
                  <a:lnTo>
                    <a:pt x="139" y="184"/>
                  </a:lnTo>
                  <a:lnTo>
                    <a:pt x="137" y="182"/>
                  </a:lnTo>
                  <a:lnTo>
                    <a:pt x="135" y="182"/>
                  </a:lnTo>
                  <a:lnTo>
                    <a:pt x="132" y="183"/>
                  </a:lnTo>
                  <a:lnTo>
                    <a:pt x="134" y="180"/>
                  </a:lnTo>
                  <a:lnTo>
                    <a:pt x="134" y="179"/>
                  </a:lnTo>
                  <a:lnTo>
                    <a:pt x="132" y="177"/>
                  </a:lnTo>
                  <a:lnTo>
                    <a:pt x="130" y="176"/>
                  </a:lnTo>
                  <a:lnTo>
                    <a:pt x="129" y="175"/>
                  </a:lnTo>
                  <a:lnTo>
                    <a:pt x="127" y="173"/>
                  </a:lnTo>
                  <a:lnTo>
                    <a:pt x="127" y="171"/>
                  </a:lnTo>
                  <a:lnTo>
                    <a:pt x="128" y="169"/>
                  </a:lnTo>
                  <a:lnTo>
                    <a:pt x="129" y="168"/>
                  </a:lnTo>
                  <a:lnTo>
                    <a:pt x="129" y="166"/>
                  </a:lnTo>
                  <a:lnTo>
                    <a:pt x="128" y="165"/>
                  </a:lnTo>
                  <a:lnTo>
                    <a:pt x="128" y="166"/>
                  </a:lnTo>
                  <a:lnTo>
                    <a:pt x="127" y="168"/>
                  </a:lnTo>
                  <a:lnTo>
                    <a:pt x="127" y="169"/>
                  </a:lnTo>
                  <a:lnTo>
                    <a:pt x="125" y="168"/>
                  </a:lnTo>
                  <a:lnTo>
                    <a:pt x="124" y="165"/>
                  </a:lnTo>
                  <a:lnTo>
                    <a:pt x="123" y="164"/>
                  </a:lnTo>
                  <a:lnTo>
                    <a:pt x="121" y="159"/>
                  </a:lnTo>
                  <a:lnTo>
                    <a:pt x="120" y="158"/>
                  </a:lnTo>
                  <a:lnTo>
                    <a:pt x="120" y="157"/>
                  </a:lnTo>
                  <a:lnTo>
                    <a:pt x="122" y="155"/>
                  </a:lnTo>
                  <a:lnTo>
                    <a:pt x="123" y="155"/>
                  </a:lnTo>
                  <a:lnTo>
                    <a:pt x="123" y="154"/>
                  </a:lnTo>
                  <a:lnTo>
                    <a:pt x="121" y="154"/>
                  </a:lnTo>
                  <a:lnTo>
                    <a:pt x="118" y="156"/>
                  </a:lnTo>
                  <a:lnTo>
                    <a:pt x="118" y="157"/>
                  </a:lnTo>
                  <a:lnTo>
                    <a:pt x="114" y="155"/>
                  </a:lnTo>
                  <a:lnTo>
                    <a:pt x="109" y="155"/>
                  </a:lnTo>
                  <a:lnTo>
                    <a:pt x="106" y="154"/>
                  </a:lnTo>
                  <a:lnTo>
                    <a:pt x="103" y="154"/>
                  </a:lnTo>
                  <a:lnTo>
                    <a:pt x="101" y="152"/>
                  </a:lnTo>
                  <a:lnTo>
                    <a:pt x="100" y="151"/>
                  </a:lnTo>
                  <a:lnTo>
                    <a:pt x="100" y="145"/>
                  </a:lnTo>
                  <a:lnTo>
                    <a:pt x="99" y="143"/>
                  </a:lnTo>
                  <a:lnTo>
                    <a:pt x="97" y="142"/>
                  </a:lnTo>
                  <a:lnTo>
                    <a:pt x="95" y="141"/>
                  </a:lnTo>
                  <a:lnTo>
                    <a:pt x="88" y="134"/>
                  </a:lnTo>
                  <a:lnTo>
                    <a:pt x="87" y="131"/>
                  </a:lnTo>
                  <a:lnTo>
                    <a:pt x="85" y="129"/>
                  </a:lnTo>
                  <a:lnTo>
                    <a:pt x="75" y="129"/>
                  </a:lnTo>
                  <a:lnTo>
                    <a:pt x="71" y="124"/>
                  </a:lnTo>
                  <a:lnTo>
                    <a:pt x="61" y="113"/>
                  </a:lnTo>
                  <a:lnTo>
                    <a:pt x="56" y="109"/>
                  </a:lnTo>
                  <a:lnTo>
                    <a:pt x="57" y="107"/>
                  </a:lnTo>
                  <a:lnTo>
                    <a:pt x="57" y="105"/>
                  </a:lnTo>
                  <a:lnTo>
                    <a:pt x="54" y="105"/>
                  </a:lnTo>
                  <a:lnTo>
                    <a:pt x="51" y="101"/>
                  </a:lnTo>
                  <a:lnTo>
                    <a:pt x="50" y="101"/>
                  </a:lnTo>
                  <a:lnTo>
                    <a:pt x="49" y="100"/>
                  </a:lnTo>
                  <a:lnTo>
                    <a:pt x="47" y="98"/>
                  </a:lnTo>
                  <a:lnTo>
                    <a:pt x="45" y="95"/>
                  </a:lnTo>
                  <a:lnTo>
                    <a:pt x="45" y="92"/>
                  </a:lnTo>
                  <a:lnTo>
                    <a:pt x="47" y="89"/>
                  </a:lnTo>
                  <a:lnTo>
                    <a:pt x="47" y="87"/>
                  </a:lnTo>
                  <a:lnTo>
                    <a:pt x="46" y="87"/>
                  </a:lnTo>
                  <a:lnTo>
                    <a:pt x="45" y="88"/>
                  </a:lnTo>
                  <a:lnTo>
                    <a:pt x="45" y="89"/>
                  </a:lnTo>
                  <a:lnTo>
                    <a:pt x="44" y="87"/>
                  </a:lnTo>
                  <a:lnTo>
                    <a:pt x="44" y="85"/>
                  </a:lnTo>
                  <a:lnTo>
                    <a:pt x="43" y="84"/>
                  </a:lnTo>
                  <a:lnTo>
                    <a:pt x="44" y="82"/>
                  </a:lnTo>
                  <a:lnTo>
                    <a:pt x="45" y="82"/>
                  </a:lnTo>
                  <a:lnTo>
                    <a:pt x="47" y="81"/>
                  </a:lnTo>
                  <a:lnTo>
                    <a:pt x="46" y="80"/>
                  </a:lnTo>
                  <a:lnTo>
                    <a:pt x="45" y="80"/>
                  </a:lnTo>
                  <a:lnTo>
                    <a:pt x="43" y="82"/>
                  </a:lnTo>
                  <a:lnTo>
                    <a:pt x="42" y="85"/>
                  </a:lnTo>
                  <a:lnTo>
                    <a:pt x="38" y="81"/>
                  </a:lnTo>
                  <a:lnTo>
                    <a:pt x="32" y="79"/>
                  </a:lnTo>
                  <a:lnTo>
                    <a:pt x="26" y="78"/>
                  </a:lnTo>
                  <a:lnTo>
                    <a:pt x="19" y="77"/>
                  </a:lnTo>
                  <a:lnTo>
                    <a:pt x="16" y="73"/>
                  </a:lnTo>
                  <a:lnTo>
                    <a:pt x="14" y="67"/>
                  </a:lnTo>
                  <a:lnTo>
                    <a:pt x="11" y="70"/>
                  </a:lnTo>
                  <a:lnTo>
                    <a:pt x="8" y="70"/>
                  </a:lnTo>
                  <a:lnTo>
                    <a:pt x="3" y="67"/>
                  </a:lnTo>
                  <a:lnTo>
                    <a:pt x="1" y="64"/>
                  </a:lnTo>
                  <a:lnTo>
                    <a:pt x="0" y="61"/>
                  </a:lnTo>
                  <a:lnTo>
                    <a:pt x="2" y="56"/>
                  </a:lnTo>
                  <a:lnTo>
                    <a:pt x="5" y="50"/>
                  </a:lnTo>
                  <a:lnTo>
                    <a:pt x="10" y="45"/>
                  </a:lnTo>
                  <a:lnTo>
                    <a:pt x="17" y="42"/>
                  </a:lnTo>
                  <a:lnTo>
                    <a:pt x="15" y="39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8" y="35"/>
                  </a:lnTo>
                  <a:lnTo>
                    <a:pt x="21" y="35"/>
                  </a:lnTo>
                  <a:lnTo>
                    <a:pt x="25" y="30"/>
                  </a:lnTo>
                  <a:lnTo>
                    <a:pt x="25" y="28"/>
                  </a:lnTo>
                  <a:lnTo>
                    <a:pt x="36" y="26"/>
                  </a:lnTo>
                  <a:lnTo>
                    <a:pt x="43" y="25"/>
                  </a:lnTo>
                  <a:lnTo>
                    <a:pt x="46" y="22"/>
                  </a:lnTo>
                  <a:lnTo>
                    <a:pt x="47" y="17"/>
                  </a:lnTo>
                  <a:lnTo>
                    <a:pt x="50" y="16"/>
                  </a:lnTo>
                  <a:lnTo>
                    <a:pt x="53" y="19"/>
                  </a:lnTo>
                  <a:lnTo>
                    <a:pt x="54" y="19"/>
                  </a:lnTo>
                  <a:lnTo>
                    <a:pt x="56" y="18"/>
                  </a:lnTo>
                  <a:lnTo>
                    <a:pt x="56" y="14"/>
                  </a:lnTo>
                  <a:lnTo>
                    <a:pt x="58" y="14"/>
                  </a:lnTo>
                  <a:lnTo>
                    <a:pt x="60" y="15"/>
                  </a:lnTo>
                  <a:lnTo>
                    <a:pt x="61" y="14"/>
                  </a:lnTo>
                  <a:lnTo>
                    <a:pt x="64" y="14"/>
                  </a:lnTo>
                  <a:lnTo>
                    <a:pt x="66" y="12"/>
                  </a:lnTo>
                  <a:lnTo>
                    <a:pt x="67" y="11"/>
                  </a:lnTo>
                  <a:lnTo>
                    <a:pt x="67" y="8"/>
                  </a:lnTo>
                  <a:lnTo>
                    <a:pt x="83" y="8"/>
                  </a:lnTo>
                  <a:lnTo>
                    <a:pt x="100" y="5"/>
                  </a:lnTo>
                  <a:lnTo>
                    <a:pt x="118" y="3"/>
                  </a:lnTo>
                  <a:lnTo>
                    <a:pt x="129" y="2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D3E2A3AD-95D7-537D-6341-28B186149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4922" y="1810639"/>
              <a:ext cx="212127" cy="451220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52" y="34"/>
                </a:cxn>
                <a:cxn ang="0">
                  <a:pos x="64" y="72"/>
                </a:cxn>
                <a:cxn ang="0">
                  <a:pos x="76" y="110"/>
                </a:cxn>
                <a:cxn ang="0">
                  <a:pos x="81" y="130"/>
                </a:cxn>
                <a:cxn ang="0">
                  <a:pos x="85" y="135"/>
                </a:cxn>
                <a:cxn ang="0">
                  <a:pos x="87" y="139"/>
                </a:cxn>
                <a:cxn ang="0">
                  <a:pos x="90" y="144"/>
                </a:cxn>
                <a:cxn ang="0">
                  <a:pos x="92" y="153"/>
                </a:cxn>
                <a:cxn ang="0">
                  <a:pos x="93" y="164"/>
                </a:cxn>
                <a:cxn ang="0">
                  <a:pos x="97" y="171"/>
                </a:cxn>
                <a:cxn ang="0">
                  <a:pos x="110" y="184"/>
                </a:cxn>
                <a:cxn ang="0">
                  <a:pos x="116" y="191"/>
                </a:cxn>
                <a:cxn ang="0">
                  <a:pos x="118" y="199"/>
                </a:cxn>
                <a:cxn ang="0">
                  <a:pos x="118" y="208"/>
                </a:cxn>
                <a:cxn ang="0">
                  <a:pos x="108" y="212"/>
                </a:cxn>
                <a:cxn ang="0">
                  <a:pos x="101" y="219"/>
                </a:cxn>
                <a:cxn ang="0">
                  <a:pos x="96" y="226"/>
                </a:cxn>
                <a:cxn ang="0">
                  <a:pos x="90" y="234"/>
                </a:cxn>
                <a:cxn ang="0">
                  <a:pos x="64" y="240"/>
                </a:cxn>
                <a:cxn ang="0">
                  <a:pos x="39" y="245"/>
                </a:cxn>
                <a:cxn ang="0">
                  <a:pos x="14" y="251"/>
                </a:cxn>
                <a:cxn ang="0">
                  <a:pos x="9" y="243"/>
                </a:cxn>
                <a:cxn ang="0">
                  <a:pos x="7" y="233"/>
                </a:cxn>
                <a:cxn ang="0">
                  <a:pos x="7" y="208"/>
                </a:cxn>
                <a:cxn ang="0">
                  <a:pos x="5" y="194"/>
                </a:cxn>
                <a:cxn ang="0">
                  <a:pos x="3" y="187"/>
                </a:cxn>
                <a:cxn ang="0">
                  <a:pos x="1" y="184"/>
                </a:cxn>
                <a:cxn ang="0">
                  <a:pos x="0" y="180"/>
                </a:cxn>
                <a:cxn ang="0">
                  <a:pos x="0" y="178"/>
                </a:cxn>
                <a:cxn ang="0">
                  <a:pos x="3" y="160"/>
                </a:cxn>
                <a:cxn ang="0">
                  <a:pos x="9" y="142"/>
                </a:cxn>
                <a:cxn ang="0">
                  <a:pos x="11" y="124"/>
                </a:cxn>
                <a:cxn ang="0">
                  <a:pos x="11" y="119"/>
                </a:cxn>
                <a:cxn ang="0">
                  <a:pos x="10" y="115"/>
                </a:cxn>
                <a:cxn ang="0">
                  <a:pos x="8" y="110"/>
                </a:cxn>
                <a:cxn ang="0">
                  <a:pos x="5" y="107"/>
                </a:cxn>
                <a:cxn ang="0">
                  <a:pos x="7" y="103"/>
                </a:cxn>
                <a:cxn ang="0">
                  <a:pos x="11" y="98"/>
                </a:cxn>
                <a:cxn ang="0">
                  <a:pos x="15" y="97"/>
                </a:cxn>
                <a:cxn ang="0">
                  <a:pos x="23" y="89"/>
                </a:cxn>
                <a:cxn ang="0">
                  <a:pos x="25" y="84"/>
                </a:cxn>
                <a:cxn ang="0">
                  <a:pos x="28" y="81"/>
                </a:cxn>
                <a:cxn ang="0">
                  <a:pos x="31" y="76"/>
                </a:cxn>
                <a:cxn ang="0">
                  <a:pos x="25" y="60"/>
                </a:cxn>
                <a:cxn ang="0">
                  <a:pos x="23" y="41"/>
                </a:cxn>
                <a:cxn ang="0">
                  <a:pos x="23" y="21"/>
                </a:cxn>
                <a:cxn ang="0">
                  <a:pos x="28" y="3"/>
                </a:cxn>
                <a:cxn ang="0">
                  <a:pos x="30" y="3"/>
                </a:cxn>
                <a:cxn ang="0">
                  <a:pos x="32" y="4"/>
                </a:cxn>
                <a:cxn ang="0">
                  <a:pos x="34" y="4"/>
                </a:cxn>
                <a:cxn ang="0">
                  <a:pos x="36" y="5"/>
                </a:cxn>
                <a:cxn ang="0">
                  <a:pos x="38" y="3"/>
                </a:cxn>
                <a:cxn ang="0">
                  <a:pos x="39" y="0"/>
                </a:cxn>
              </a:cxnLst>
              <a:rect l="0" t="0" r="r" b="b"/>
              <a:pathLst>
                <a:path w="118" h="251">
                  <a:moveTo>
                    <a:pt x="39" y="0"/>
                  </a:moveTo>
                  <a:lnTo>
                    <a:pt x="52" y="34"/>
                  </a:lnTo>
                  <a:lnTo>
                    <a:pt x="64" y="72"/>
                  </a:lnTo>
                  <a:lnTo>
                    <a:pt x="76" y="110"/>
                  </a:lnTo>
                  <a:lnTo>
                    <a:pt x="81" y="130"/>
                  </a:lnTo>
                  <a:lnTo>
                    <a:pt x="85" y="135"/>
                  </a:lnTo>
                  <a:lnTo>
                    <a:pt x="87" y="139"/>
                  </a:lnTo>
                  <a:lnTo>
                    <a:pt x="90" y="144"/>
                  </a:lnTo>
                  <a:lnTo>
                    <a:pt x="92" y="153"/>
                  </a:lnTo>
                  <a:lnTo>
                    <a:pt x="93" y="164"/>
                  </a:lnTo>
                  <a:lnTo>
                    <a:pt x="97" y="171"/>
                  </a:lnTo>
                  <a:lnTo>
                    <a:pt x="110" y="184"/>
                  </a:lnTo>
                  <a:lnTo>
                    <a:pt x="116" y="191"/>
                  </a:lnTo>
                  <a:lnTo>
                    <a:pt x="118" y="199"/>
                  </a:lnTo>
                  <a:lnTo>
                    <a:pt x="118" y="208"/>
                  </a:lnTo>
                  <a:lnTo>
                    <a:pt x="108" y="212"/>
                  </a:lnTo>
                  <a:lnTo>
                    <a:pt x="101" y="219"/>
                  </a:lnTo>
                  <a:lnTo>
                    <a:pt x="96" y="226"/>
                  </a:lnTo>
                  <a:lnTo>
                    <a:pt x="90" y="234"/>
                  </a:lnTo>
                  <a:lnTo>
                    <a:pt x="64" y="240"/>
                  </a:lnTo>
                  <a:lnTo>
                    <a:pt x="39" y="245"/>
                  </a:lnTo>
                  <a:lnTo>
                    <a:pt x="14" y="251"/>
                  </a:lnTo>
                  <a:lnTo>
                    <a:pt x="9" y="243"/>
                  </a:lnTo>
                  <a:lnTo>
                    <a:pt x="7" y="233"/>
                  </a:lnTo>
                  <a:lnTo>
                    <a:pt x="7" y="208"/>
                  </a:lnTo>
                  <a:lnTo>
                    <a:pt x="5" y="194"/>
                  </a:lnTo>
                  <a:lnTo>
                    <a:pt x="3" y="187"/>
                  </a:lnTo>
                  <a:lnTo>
                    <a:pt x="1" y="184"/>
                  </a:lnTo>
                  <a:lnTo>
                    <a:pt x="0" y="180"/>
                  </a:lnTo>
                  <a:lnTo>
                    <a:pt x="0" y="178"/>
                  </a:lnTo>
                  <a:lnTo>
                    <a:pt x="3" y="160"/>
                  </a:lnTo>
                  <a:lnTo>
                    <a:pt x="9" y="142"/>
                  </a:lnTo>
                  <a:lnTo>
                    <a:pt x="11" y="124"/>
                  </a:lnTo>
                  <a:lnTo>
                    <a:pt x="11" y="119"/>
                  </a:lnTo>
                  <a:lnTo>
                    <a:pt x="10" y="115"/>
                  </a:lnTo>
                  <a:lnTo>
                    <a:pt x="8" y="110"/>
                  </a:lnTo>
                  <a:lnTo>
                    <a:pt x="5" y="107"/>
                  </a:lnTo>
                  <a:lnTo>
                    <a:pt x="7" y="103"/>
                  </a:lnTo>
                  <a:lnTo>
                    <a:pt x="11" y="98"/>
                  </a:lnTo>
                  <a:lnTo>
                    <a:pt x="15" y="97"/>
                  </a:lnTo>
                  <a:lnTo>
                    <a:pt x="23" y="89"/>
                  </a:lnTo>
                  <a:lnTo>
                    <a:pt x="25" y="84"/>
                  </a:lnTo>
                  <a:lnTo>
                    <a:pt x="28" y="81"/>
                  </a:lnTo>
                  <a:lnTo>
                    <a:pt x="31" y="76"/>
                  </a:lnTo>
                  <a:lnTo>
                    <a:pt x="25" y="60"/>
                  </a:lnTo>
                  <a:lnTo>
                    <a:pt x="23" y="41"/>
                  </a:lnTo>
                  <a:lnTo>
                    <a:pt x="23" y="21"/>
                  </a:lnTo>
                  <a:lnTo>
                    <a:pt x="28" y="3"/>
                  </a:lnTo>
                  <a:lnTo>
                    <a:pt x="30" y="3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6" y="5"/>
                  </a:lnTo>
                  <a:lnTo>
                    <a:pt x="38" y="3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41D1002E-398E-1077-757A-AB0E6FD7B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9535" y="1871761"/>
              <a:ext cx="210330" cy="409872"/>
            </a:xfrm>
            <a:custGeom>
              <a:avLst/>
              <a:gdLst/>
              <a:ahLst/>
              <a:cxnLst>
                <a:cxn ang="0">
                  <a:pos x="111" y="0"/>
                </a:cxn>
                <a:cxn ang="0">
                  <a:pos x="114" y="5"/>
                </a:cxn>
                <a:cxn ang="0">
                  <a:pos x="111" y="14"/>
                </a:cxn>
                <a:cxn ang="0">
                  <a:pos x="111" y="22"/>
                </a:cxn>
                <a:cxn ang="0">
                  <a:pos x="114" y="29"/>
                </a:cxn>
                <a:cxn ang="0">
                  <a:pos x="115" y="32"/>
                </a:cxn>
                <a:cxn ang="0">
                  <a:pos x="116" y="33"/>
                </a:cxn>
                <a:cxn ang="0">
                  <a:pos x="117" y="35"/>
                </a:cxn>
                <a:cxn ang="0">
                  <a:pos x="117" y="39"/>
                </a:cxn>
                <a:cxn ang="0">
                  <a:pos x="115" y="47"/>
                </a:cxn>
                <a:cxn ang="0">
                  <a:pos x="110" y="54"/>
                </a:cxn>
                <a:cxn ang="0">
                  <a:pos x="104" y="59"/>
                </a:cxn>
                <a:cxn ang="0">
                  <a:pos x="95" y="70"/>
                </a:cxn>
                <a:cxn ang="0">
                  <a:pos x="99" y="85"/>
                </a:cxn>
                <a:cxn ang="0">
                  <a:pos x="97" y="99"/>
                </a:cxn>
                <a:cxn ang="0">
                  <a:pos x="90" y="130"/>
                </a:cxn>
                <a:cxn ang="0">
                  <a:pos x="89" y="144"/>
                </a:cxn>
                <a:cxn ang="0">
                  <a:pos x="90" y="153"/>
                </a:cxn>
                <a:cxn ang="0">
                  <a:pos x="94" y="165"/>
                </a:cxn>
                <a:cxn ang="0">
                  <a:pos x="96" y="176"/>
                </a:cxn>
                <a:cxn ang="0">
                  <a:pos x="97" y="189"/>
                </a:cxn>
                <a:cxn ang="0">
                  <a:pos x="96" y="197"/>
                </a:cxn>
                <a:cxn ang="0">
                  <a:pos x="96" y="204"/>
                </a:cxn>
                <a:cxn ang="0">
                  <a:pos x="97" y="211"/>
                </a:cxn>
                <a:cxn ang="0">
                  <a:pos x="101" y="220"/>
                </a:cxn>
                <a:cxn ang="0">
                  <a:pos x="87" y="221"/>
                </a:cxn>
                <a:cxn ang="0">
                  <a:pos x="75" y="223"/>
                </a:cxn>
                <a:cxn ang="0">
                  <a:pos x="65" y="225"/>
                </a:cxn>
                <a:cxn ang="0">
                  <a:pos x="52" y="228"/>
                </a:cxn>
                <a:cxn ang="0">
                  <a:pos x="50" y="215"/>
                </a:cxn>
                <a:cxn ang="0">
                  <a:pos x="48" y="201"/>
                </a:cxn>
                <a:cxn ang="0">
                  <a:pos x="46" y="187"/>
                </a:cxn>
                <a:cxn ang="0">
                  <a:pos x="43" y="173"/>
                </a:cxn>
                <a:cxn ang="0">
                  <a:pos x="38" y="162"/>
                </a:cxn>
                <a:cxn ang="0">
                  <a:pos x="32" y="154"/>
                </a:cxn>
                <a:cxn ang="0">
                  <a:pos x="24" y="150"/>
                </a:cxn>
                <a:cxn ang="0">
                  <a:pos x="24" y="139"/>
                </a:cxn>
                <a:cxn ang="0">
                  <a:pos x="21" y="129"/>
                </a:cxn>
                <a:cxn ang="0">
                  <a:pos x="16" y="119"/>
                </a:cxn>
                <a:cxn ang="0">
                  <a:pos x="14" y="110"/>
                </a:cxn>
                <a:cxn ang="0">
                  <a:pos x="14" y="105"/>
                </a:cxn>
                <a:cxn ang="0">
                  <a:pos x="16" y="96"/>
                </a:cxn>
                <a:cxn ang="0">
                  <a:pos x="16" y="90"/>
                </a:cxn>
                <a:cxn ang="0">
                  <a:pos x="15" y="87"/>
                </a:cxn>
                <a:cxn ang="0">
                  <a:pos x="15" y="82"/>
                </a:cxn>
                <a:cxn ang="0">
                  <a:pos x="14" y="78"/>
                </a:cxn>
                <a:cxn ang="0">
                  <a:pos x="14" y="76"/>
                </a:cxn>
                <a:cxn ang="0">
                  <a:pos x="4" y="62"/>
                </a:cxn>
                <a:cxn ang="0">
                  <a:pos x="4" y="50"/>
                </a:cxn>
                <a:cxn ang="0">
                  <a:pos x="1" y="39"/>
                </a:cxn>
                <a:cxn ang="0">
                  <a:pos x="0" y="28"/>
                </a:cxn>
                <a:cxn ang="0">
                  <a:pos x="36" y="18"/>
                </a:cxn>
                <a:cxn ang="0">
                  <a:pos x="73" y="8"/>
                </a:cxn>
                <a:cxn ang="0">
                  <a:pos x="111" y="0"/>
                </a:cxn>
              </a:cxnLst>
              <a:rect l="0" t="0" r="r" b="b"/>
              <a:pathLst>
                <a:path w="117" h="228">
                  <a:moveTo>
                    <a:pt x="111" y="0"/>
                  </a:moveTo>
                  <a:lnTo>
                    <a:pt x="114" y="5"/>
                  </a:lnTo>
                  <a:lnTo>
                    <a:pt x="111" y="14"/>
                  </a:lnTo>
                  <a:lnTo>
                    <a:pt x="111" y="22"/>
                  </a:lnTo>
                  <a:lnTo>
                    <a:pt x="114" y="29"/>
                  </a:lnTo>
                  <a:lnTo>
                    <a:pt x="115" y="32"/>
                  </a:lnTo>
                  <a:lnTo>
                    <a:pt x="116" y="33"/>
                  </a:lnTo>
                  <a:lnTo>
                    <a:pt x="117" y="35"/>
                  </a:lnTo>
                  <a:lnTo>
                    <a:pt x="117" y="39"/>
                  </a:lnTo>
                  <a:lnTo>
                    <a:pt x="115" y="47"/>
                  </a:lnTo>
                  <a:lnTo>
                    <a:pt x="110" y="54"/>
                  </a:lnTo>
                  <a:lnTo>
                    <a:pt x="104" y="59"/>
                  </a:lnTo>
                  <a:lnTo>
                    <a:pt x="95" y="70"/>
                  </a:lnTo>
                  <a:lnTo>
                    <a:pt x="99" y="85"/>
                  </a:lnTo>
                  <a:lnTo>
                    <a:pt x="97" y="99"/>
                  </a:lnTo>
                  <a:lnTo>
                    <a:pt x="90" y="130"/>
                  </a:lnTo>
                  <a:lnTo>
                    <a:pt x="89" y="144"/>
                  </a:lnTo>
                  <a:lnTo>
                    <a:pt x="90" y="153"/>
                  </a:lnTo>
                  <a:lnTo>
                    <a:pt x="94" y="165"/>
                  </a:lnTo>
                  <a:lnTo>
                    <a:pt x="96" y="176"/>
                  </a:lnTo>
                  <a:lnTo>
                    <a:pt x="97" y="189"/>
                  </a:lnTo>
                  <a:lnTo>
                    <a:pt x="96" y="197"/>
                  </a:lnTo>
                  <a:lnTo>
                    <a:pt x="96" y="204"/>
                  </a:lnTo>
                  <a:lnTo>
                    <a:pt x="97" y="211"/>
                  </a:lnTo>
                  <a:lnTo>
                    <a:pt x="101" y="220"/>
                  </a:lnTo>
                  <a:lnTo>
                    <a:pt x="87" y="221"/>
                  </a:lnTo>
                  <a:lnTo>
                    <a:pt x="75" y="223"/>
                  </a:lnTo>
                  <a:lnTo>
                    <a:pt x="65" y="225"/>
                  </a:lnTo>
                  <a:lnTo>
                    <a:pt x="52" y="228"/>
                  </a:lnTo>
                  <a:lnTo>
                    <a:pt x="50" y="215"/>
                  </a:lnTo>
                  <a:lnTo>
                    <a:pt x="48" y="201"/>
                  </a:lnTo>
                  <a:lnTo>
                    <a:pt x="46" y="187"/>
                  </a:lnTo>
                  <a:lnTo>
                    <a:pt x="43" y="173"/>
                  </a:lnTo>
                  <a:lnTo>
                    <a:pt x="38" y="162"/>
                  </a:lnTo>
                  <a:lnTo>
                    <a:pt x="32" y="154"/>
                  </a:lnTo>
                  <a:lnTo>
                    <a:pt x="24" y="150"/>
                  </a:lnTo>
                  <a:lnTo>
                    <a:pt x="24" y="139"/>
                  </a:lnTo>
                  <a:lnTo>
                    <a:pt x="21" y="129"/>
                  </a:lnTo>
                  <a:lnTo>
                    <a:pt x="16" y="119"/>
                  </a:lnTo>
                  <a:lnTo>
                    <a:pt x="14" y="110"/>
                  </a:lnTo>
                  <a:lnTo>
                    <a:pt x="14" y="105"/>
                  </a:lnTo>
                  <a:lnTo>
                    <a:pt x="16" y="96"/>
                  </a:lnTo>
                  <a:lnTo>
                    <a:pt x="16" y="90"/>
                  </a:lnTo>
                  <a:lnTo>
                    <a:pt x="15" y="87"/>
                  </a:lnTo>
                  <a:lnTo>
                    <a:pt x="15" y="82"/>
                  </a:lnTo>
                  <a:lnTo>
                    <a:pt x="14" y="78"/>
                  </a:lnTo>
                  <a:lnTo>
                    <a:pt x="14" y="76"/>
                  </a:lnTo>
                  <a:lnTo>
                    <a:pt x="4" y="62"/>
                  </a:lnTo>
                  <a:lnTo>
                    <a:pt x="4" y="50"/>
                  </a:lnTo>
                  <a:lnTo>
                    <a:pt x="1" y="39"/>
                  </a:lnTo>
                  <a:lnTo>
                    <a:pt x="0" y="28"/>
                  </a:lnTo>
                  <a:lnTo>
                    <a:pt x="36" y="18"/>
                  </a:lnTo>
                  <a:lnTo>
                    <a:pt x="73" y="8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2CD51E82-377C-F300-238A-2F456312B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014" y="2191748"/>
              <a:ext cx="384705" cy="217521"/>
            </a:xfrm>
            <a:custGeom>
              <a:avLst/>
              <a:gdLst/>
              <a:ahLst/>
              <a:cxnLst>
                <a:cxn ang="0">
                  <a:pos x="152" y="0"/>
                </a:cxn>
                <a:cxn ang="0">
                  <a:pos x="156" y="3"/>
                </a:cxn>
                <a:cxn ang="0">
                  <a:pos x="159" y="9"/>
                </a:cxn>
                <a:cxn ang="0">
                  <a:pos x="163" y="14"/>
                </a:cxn>
                <a:cxn ang="0">
                  <a:pos x="166" y="17"/>
                </a:cxn>
                <a:cxn ang="0">
                  <a:pos x="171" y="18"/>
                </a:cxn>
                <a:cxn ang="0">
                  <a:pos x="178" y="16"/>
                </a:cxn>
                <a:cxn ang="0">
                  <a:pos x="169" y="25"/>
                </a:cxn>
                <a:cxn ang="0">
                  <a:pos x="161" y="36"/>
                </a:cxn>
                <a:cxn ang="0">
                  <a:pos x="155" y="47"/>
                </a:cxn>
                <a:cxn ang="0">
                  <a:pos x="158" y="51"/>
                </a:cxn>
                <a:cxn ang="0">
                  <a:pos x="158" y="53"/>
                </a:cxn>
                <a:cxn ang="0">
                  <a:pos x="162" y="57"/>
                </a:cxn>
                <a:cxn ang="0">
                  <a:pos x="166" y="58"/>
                </a:cxn>
                <a:cxn ang="0">
                  <a:pos x="178" y="56"/>
                </a:cxn>
                <a:cxn ang="0">
                  <a:pos x="180" y="59"/>
                </a:cxn>
                <a:cxn ang="0">
                  <a:pos x="184" y="61"/>
                </a:cxn>
                <a:cxn ang="0">
                  <a:pos x="187" y="65"/>
                </a:cxn>
                <a:cxn ang="0">
                  <a:pos x="190" y="70"/>
                </a:cxn>
                <a:cxn ang="0">
                  <a:pos x="189" y="75"/>
                </a:cxn>
                <a:cxn ang="0">
                  <a:pos x="194" y="78"/>
                </a:cxn>
                <a:cxn ang="0">
                  <a:pos x="199" y="82"/>
                </a:cxn>
                <a:cxn ang="0">
                  <a:pos x="204" y="88"/>
                </a:cxn>
                <a:cxn ang="0">
                  <a:pos x="208" y="93"/>
                </a:cxn>
                <a:cxn ang="0">
                  <a:pos x="214" y="95"/>
                </a:cxn>
                <a:cxn ang="0">
                  <a:pos x="214" y="105"/>
                </a:cxn>
                <a:cxn ang="0">
                  <a:pos x="212" y="108"/>
                </a:cxn>
                <a:cxn ang="0">
                  <a:pos x="211" y="110"/>
                </a:cxn>
                <a:cxn ang="0">
                  <a:pos x="207" y="112"/>
                </a:cxn>
                <a:cxn ang="0">
                  <a:pos x="203" y="113"/>
                </a:cxn>
                <a:cxn ang="0">
                  <a:pos x="203" y="107"/>
                </a:cxn>
                <a:cxn ang="0">
                  <a:pos x="201" y="105"/>
                </a:cxn>
                <a:cxn ang="0">
                  <a:pos x="201" y="102"/>
                </a:cxn>
                <a:cxn ang="0">
                  <a:pos x="200" y="101"/>
                </a:cxn>
                <a:cxn ang="0">
                  <a:pos x="200" y="95"/>
                </a:cxn>
                <a:cxn ang="0">
                  <a:pos x="191" y="102"/>
                </a:cxn>
                <a:cxn ang="0">
                  <a:pos x="184" y="112"/>
                </a:cxn>
                <a:cxn ang="0">
                  <a:pos x="178" y="121"/>
                </a:cxn>
                <a:cxn ang="0">
                  <a:pos x="172" y="120"/>
                </a:cxn>
                <a:cxn ang="0">
                  <a:pos x="169" y="115"/>
                </a:cxn>
                <a:cxn ang="0">
                  <a:pos x="166" y="108"/>
                </a:cxn>
                <a:cxn ang="0">
                  <a:pos x="166" y="101"/>
                </a:cxn>
                <a:cxn ang="0">
                  <a:pos x="162" y="106"/>
                </a:cxn>
                <a:cxn ang="0">
                  <a:pos x="161" y="109"/>
                </a:cxn>
                <a:cxn ang="0">
                  <a:pos x="154" y="103"/>
                </a:cxn>
                <a:cxn ang="0">
                  <a:pos x="144" y="87"/>
                </a:cxn>
                <a:cxn ang="0">
                  <a:pos x="114" y="92"/>
                </a:cxn>
                <a:cxn ang="0">
                  <a:pos x="86" y="98"/>
                </a:cxn>
                <a:cxn ang="0">
                  <a:pos x="59" y="105"/>
                </a:cxn>
                <a:cxn ang="0">
                  <a:pos x="31" y="112"/>
                </a:cxn>
                <a:cxn ang="0">
                  <a:pos x="0" y="115"/>
                </a:cxn>
                <a:cxn ang="0">
                  <a:pos x="1" y="99"/>
                </a:cxn>
                <a:cxn ang="0">
                  <a:pos x="3" y="71"/>
                </a:cxn>
                <a:cxn ang="0">
                  <a:pos x="3" y="53"/>
                </a:cxn>
                <a:cxn ang="0">
                  <a:pos x="33" y="47"/>
                </a:cxn>
                <a:cxn ang="0">
                  <a:pos x="63" y="40"/>
                </a:cxn>
                <a:cxn ang="0">
                  <a:pos x="94" y="35"/>
                </a:cxn>
                <a:cxn ang="0">
                  <a:pos x="121" y="28"/>
                </a:cxn>
                <a:cxn ang="0">
                  <a:pos x="132" y="23"/>
                </a:cxn>
                <a:cxn ang="0">
                  <a:pos x="141" y="14"/>
                </a:cxn>
                <a:cxn ang="0">
                  <a:pos x="147" y="2"/>
                </a:cxn>
                <a:cxn ang="0">
                  <a:pos x="150" y="2"/>
                </a:cxn>
                <a:cxn ang="0">
                  <a:pos x="152" y="0"/>
                </a:cxn>
              </a:cxnLst>
              <a:rect l="0" t="0" r="r" b="b"/>
              <a:pathLst>
                <a:path w="214" h="121">
                  <a:moveTo>
                    <a:pt x="152" y="0"/>
                  </a:moveTo>
                  <a:lnTo>
                    <a:pt x="156" y="3"/>
                  </a:lnTo>
                  <a:lnTo>
                    <a:pt x="159" y="9"/>
                  </a:lnTo>
                  <a:lnTo>
                    <a:pt x="163" y="14"/>
                  </a:lnTo>
                  <a:lnTo>
                    <a:pt x="166" y="17"/>
                  </a:lnTo>
                  <a:lnTo>
                    <a:pt x="171" y="18"/>
                  </a:lnTo>
                  <a:lnTo>
                    <a:pt x="178" y="16"/>
                  </a:lnTo>
                  <a:lnTo>
                    <a:pt x="169" y="25"/>
                  </a:lnTo>
                  <a:lnTo>
                    <a:pt x="161" y="36"/>
                  </a:lnTo>
                  <a:lnTo>
                    <a:pt x="155" y="47"/>
                  </a:lnTo>
                  <a:lnTo>
                    <a:pt x="158" y="51"/>
                  </a:lnTo>
                  <a:lnTo>
                    <a:pt x="158" y="53"/>
                  </a:lnTo>
                  <a:lnTo>
                    <a:pt x="162" y="57"/>
                  </a:lnTo>
                  <a:lnTo>
                    <a:pt x="166" y="58"/>
                  </a:lnTo>
                  <a:lnTo>
                    <a:pt x="178" y="56"/>
                  </a:lnTo>
                  <a:lnTo>
                    <a:pt x="180" y="59"/>
                  </a:lnTo>
                  <a:lnTo>
                    <a:pt x="184" y="61"/>
                  </a:lnTo>
                  <a:lnTo>
                    <a:pt x="187" y="65"/>
                  </a:lnTo>
                  <a:lnTo>
                    <a:pt x="190" y="70"/>
                  </a:lnTo>
                  <a:lnTo>
                    <a:pt x="189" y="75"/>
                  </a:lnTo>
                  <a:lnTo>
                    <a:pt x="194" y="78"/>
                  </a:lnTo>
                  <a:lnTo>
                    <a:pt x="199" y="82"/>
                  </a:lnTo>
                  <a:lnTo>
                    <a:pt x="204" y="88"/>
                  </a:lnTo>
                  <a:lnTo>
                    <a:pt x="208" y="93"/>
                  </a:lnTo>
                  <a:lnTo>
                    <a:pt x="214" y="95"/>
                  </a:lnTo>
                  <a:lnTo>
                    <a:pt x="214" y="105"/>
                  </a:lnTo>
                  <a:lnTo>
                    <a:pt x="212" y="108"/>
                  </a:lnTo>
                  <a:lnTo>
                    <a:pt x="211" y="110"/>
                  </a:lnTo>
                  <a:lnTo>
                    <a:pt x="207" y="112"/>
                  </a:lnTo>
                  <a:lnTo>
                    <a:pt x="203" y="113"/>
                  </a:lnTo>
                  <a:lnTo>
                    <a:pt x="203" y="107"/>
                  </a:lnTo>
                  <a:lnTo>
                    <a:pt x="201" y="105"/>
                  </a:lnTo>
                  <a:lnTo>
                    <a:pt x="201" y="102"/>
                  </a:lnTo>
                  <a:lnTo>
                    <a:pt x="200" y="101"/>
                  </a:lnTo>
                  <a:lnTo>
                    <a:pt x="200" y="95"/>
                  </a:lnTo>
                  <a:lnTo>
                    <a:pt x="191" y="102"/>
                  </a:lnTo>
                  <a:lnTo>
                    <a:pt x="184" y="112"/>
                  </a:lnTo>
                  <a:lnTo>
                    <a:pt x="178" y="121"/>
                  </a:lnTo>
                  <a:lnTo>
                    <a:pt x="172" y="120"/>
                  </a:lnTo>
                  <a:lnTo>
                    <a:pt x="169" y="115"/>
                  </a:lnTo>
                  <a:lnTo>
                    <a:pt x="166" y="108"/>
                  </a:lnTo>
                  <a:lnTo>
                    <a:pt x="166" y="101"/>
                  </a:lnTo>
                  <a:lnTo>
                    <a:pt x="162" y="106"/>
                  </a:lnTo>
                  <a:lnTo>
                    <a:pt x="161" y="109"/>
                  </a:lnTo>
                  <a:lnTo>
                    <a:pt x="154" y="103"/>
                  </a:lnTo>
                  <a:lnTo>
                    <a:pt x="144" y="87"/>
                  </a:lnTo>
                  <a:lnTo>
                    <a:pt x="114" y="92"/>
                  </a:lnTo>
                  <a:lnTo>
                    <a:pt x="86" y="98"/>
                  </a:lnTo>
                  <a:lnTo>
                    <a:pt x="59" y="105"/>
                  </a:lnTo>
                  <a:lnTo>
                    <a:pt x="31" y="112"/>
                  </a:lnTo>
                  <a:lnTo>
                    <a:pt x="0" y="115"/>
                  </a:lnTo>
                  <a:lnTo>
                    <a:pt x="1" y="99"/>
                  </a:lnTo>
                  <a:lnTo>
                    <a:pt x="3" y="71"/>
                  </a:lnTo>
                  <a:lnTo>
                    <a:pt x="3" y="53"/>
                  </a:lnTo>
                  <a:lnTo>
                    <a:pt x="33" y="47"/>
                  </a:lnTo>
                  <a:lnTo>
                    <a:pt x="63" y="40"/>
                  </a:lnTo>
                  <a:lnTo>
                    <a:pt x="94" y="35"/>
                  </a:lnTo>
                  <a:lnTo>
                    <a:pt x="121" y="28"/>
                  </a:lnTo>
                  <a:lnTo>
                    <a:pt x="132" y="23"/>
                  </a:lnTo>
                  <a:lnTo>
                    <a:pt x="141" y="14"/>
                  </a:lnTo>
                  <a:lnTo>
                    <a:pt x="147" y="2"/>
                  </a:lnTo>
                  <a:lnTo>
                    <a:pt x="150" y="2"/>
                  </a:lnTo>
                  <a:lnTo>
                    <a:pt x="15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1165AFE3-45E5-4858-1536-98B9DC8FA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5922" y="2335564"/>
              <a:ext cx="61121" cy="32358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34" y="4"/>
                </a:cxn>
                <a:cxn ang="0">
                  <a:pos x="27" y="11"/>
                </a:cxn>
                <a:cxn ang="0">
                  <a:pos x="18" y="15"/>
                </a:cxn>
                <a:cxn ang="0">
                  <a:pos x="8" y="18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1" y="14"/>
                </a:cxn>
                <a:cxn ang="0">
                  <a:pos x="2" y="13"/>
                </a:cxn>
                <a:cxn ang="0">
                  <a:pos x="2" y="12"/>
                </a:cxn>
                <a:cxn ang="0">
                  <a:pos x="6" y="12"/>
                </a:cxn>
                <a:cxn ang="0">
                  <a:pos x="8" y="13"/>
                </a:cxn>
                <a:cxn ang="0">
                  <a:pos x="11" y="12"/>
                </a:cxn>
                <a:cxn ang="0">
                  <a:pos x="13" y="12"/>
                </a:cxn>
                <a:cxn ang="0">
                  <a:pos x="16" y="11"/>
                </a:cxn>
                <a:cxn ang="0">
                  <a:pos x="19" y="11"/>
                </a:cxn>
                <a:cxn ang="0">
                  <a:pos x="20" y="9"/>
                </a:cxn>
                <a:cxn ang="0">
                  <a:pos x="21" y="9"/>
                </a:cxn>
                <a:cxn ang="0">
                  <a:pos x="21" y="6"/>
                </a:cxn>
                <a:cxn ang="0">
                  <a:pos x="29" y="0"/>
                </a:cxn>
              </a:cxnLst>
              <a:rect l="0" t="0" r="r" b="b"/>
              <a:pathLst>
                <a:path w="34" h="18">
                  <a:moveTo>
                    <a:pt x="29" y="0"/>
                  </a:moveTo>
                  <a:lnTo>
                    <a:pt x="34" y="4"/>
                  </a:lnTo>
                  <a:lnTo>
                    <a:pt x="27" y="11"/>
                  </a:lnTo>
                  <a:lnTo>
                    <a:pt x="18" y="15"/>
                  </a:lnTo>
                  <a:lnTo>
                    <a:pt x="8" y="18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8" y="13"/>
                  </a:lnTo>
                  <a:lnTo>
                    <a:pt x="11" y="12"/>
                  </a:lnTo>
                  <a:lnTo>
                    <a:pt x="13" y="12"/>
                  </a:lnTo>
                  <a:lnTo>
                    <a:pt x="16" y="11"/>
                  </a:lnTo>
                  <a:lnTo>
                    <a:pt x="19" y="11"/>
                  </a:lnTo>
                  <a:lnTo>
                    <a:pt x="20" y="9"/>
                  </a:lnTo>
                  <a:lnTo>
                    <a:pt x="21" y="9"/>
                  </a:lnTo>
                  <a:lnTo>
                    <a:pt x="21" y="6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C06E5A87-7F2D-AD58-E9DC-5D47AAFD6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6940" y="2351742"/>
              <a:ext cx="55729" cy="11864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7" y="9"/>
                </a:cxn>
                <a:cxn ang="0">
                  <a:pos x="28" y="18"/>
                </a:cxn>
                <a:cxn ang="0">
                  <a:pos x="25" y="26"/>
                </a:cxn>
                <a:cxn ang="0">
                  <a:pos x="29" y="33"/>
                </a:cxn>
                <a:cxn ang="0">
                  <a:pos x="31" y="42"/>
                </a:cxn>
                <a:cxn ang="0">
                  <a:pos x="31" y="54"/>
                </a:cxn>
                <a:cxn ang="0">
                  <a:pos x="24" y="58"/>
                </a:cxn>
                <a:cxn ang="0">
                  <a:pos x="18" y="61"/>
                </a:cxn>
                <a:cxn ang="0">
                  <a:pos x="14" y="66"/>
                </a:cxn>
                <a:cxn ang="0">
                  <a:pos x="11" y="53"/>
                </a:cxn>
                <a:cxn ang="0">
                  <a:pos x="8" y="38"/>
                </a:cxn>
                <a:cxn ang="0">
                  <a:pos x="3" y="21"/>
                </a:cxn>
                <a:cxn ang="0">
                  <a:pos x="0" y="6"/>
                </a:cxn>
                <a:cxn ang="0">
                  <a:pos x="10" y="3"/>
                </a:cxn>
                <a:cxn ang="0">
                  <a:pos x="22" y="0"/>
                </a:cxn>
              </a:cxnLst>
              <a:rect l="0" t="0" r="r" b="b"/>
              <a:pathLst>
                <a:path w="31" h="66">
                  <a:moveTo>
                    <a:pt x="22" y="0"/>
                  </a:moveTo>
                  <a:lnTo>
                    <a:pt x="27" y="9"/>
                  </a:lnTo>
                  <a:lnTo>
                    <a:pt x="28" y="18"/>
                  </a:lnTo>
                  <a:lnTo>
                    <a:pt x="25" y="26"/>
                  </a:lnTo>
                  <a:lnTo>
                    <a:pt x="29" y="33"/>
                  </a:lnTo>
                  <a:lnTo>
                    <a:pt x="31" y="42"/>
                  </a:lnTo>
                  <a:lnTo>
                    <a:pt x="31" y="54"/>
                  </a:lnTo>
                  <a:lnTo>
                    <a:pt x="24" y="58"/>
                  </a:lnTo>
                  <a:lnTo>
                    <a:pt x="18" y="61"/>
                  </a:lnTo>
                  <a:lnTo>
                    <a:pt x="14" y="66"/>
                  </a:lnTo>
                  <a:lnTo>
                    <a:pt x="11" y="53"/>
                  </a:lnTo>
                  <a:lnTo>
                    <a:pt x="8" y="38"/>
                  </a:lnTo>
                  <a:lnTo>
                    <a:pt x="3" y="21"/>
                  </a:lnTo>
                  <a:lnTo>
                    <a:pt x="0" y="6"/>
                  </a:lnTo>
                  <a:lnTo>
                    <a:pt x="10" y="3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FBB08794-E95D-376A-311C-7ABA40F4E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6841" y="2828129"/>
              <a:ext cx="125838" cy="228307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4" y="0"/>
                </a:cxn>
                <a:cxn ang="0">
                  <a:pos x="13" y="7"/>
                </a:cxn>
                <a:cxn ang="0">
                  <a:pos x="11" y="13"/>
                </a:cxn>
                <a:cxn ang="0">
                  <a:pos x="8" y="20"/>
                </a:cxn>
                <a:cxn ang="0">
                  <a:pos x="12" y="33"/>
                </a:cxn>
                <a:cxn ang="0">
                  <a:pos x="19" y="43"/>
                </a:cxn>
                <a:cxn ang="0">
                  <a:pos x="28" y="52"/>
                </a:cxn>
                <a:cxn ang="0">
                  <a:pos x="29" y="61"/>
                </a:cxn>
                <a:cxn ang="0">
                  <a:pos x="34" y="69"/>
                </a:cxn>
                <a:cxn ang="0">
                  <a:pos x="40" y="77"/>
                </a:cxn>
                <a:cxn ang="0">
                  <a:pos x="44" y="83"/>
                </a:cxn>
                <a:cxn ang="0">
                  <a:pos x="48" y="88"/>
                </a:cxn>
                <a:cxn ang="0">
                  <a:pos x="53" y="90"/>
                </a:cxn>
                <a:cxn ang="0">
                  <a:pos x="62" y="91"/>
                </a:cxn>
                <a:cxn ang="0">
                  <a:pos x="61" y="97"/>
                </a:cxn>
                <a:cxn ang="0">
                  <a:pos x="58" y="103"/>
                </a:cxn>
                <a:cxn ang="0">
                  <a:pos x="60" y="111"/>
                </a:cxn>
                <a:cxn ang="0">
                  <a:pos x="60" y="112"/>
                </a:cxn>
                <a:cxn ang="0">
                  <a:pos x="64" y="112"/>
                </a:cxn>
                <a:cxn ang="0">
                  <a:pos x="65" y="111"/>
                </a:cxn>
                <a:cxn ang="0">
                  <a:pos x="68" y="112"/>
                </a:cxn>
                <a:cxn ang="0">
                  <a:pos x="69" y="112"/>
                </a:cxn>
                <a:cxn ang="0">
                  <a:pos x="70" y="113"/>
                </a:cxn>
                <a:cxn ang="0">
                  <a:pos x="70" y="119"/>
                </a:cxn>
                <a:cxn ang="0">
                  <a:pos x="55" y="122"/>
                </a:cxn>
                <a:cxn ang="0">
                  <a:pos x="41" y="125"/>
                </a:cxn>
                <a:cxn ang="0">
                  <a:pos x="26" y="127"/>
                </a:cxn>
                <a:cxn ang="0">
                  <a:pos x="22" y="103"/>
                </a:cxn>
                <a:cxn ang="0">
                  <a:pos x="14" y="78"/>
                </a:cxn>
                <a:cxn ang="0">
                  <a:pos x="6" y="53"/>
                </a:cxn>
                <a:cxn ang="0">
                  <a:pos x="1" y="28"/>
                </a:cxn>
                <a:cxn ang="0">
                  <a:pos x="0" y="4"/>
                </a:cxn>
                <a:cxn ang="0">
                  <a:pos x="5" y="4"/>
                </a:cxn>
                <a:cxn ang="0">
                  <a:pos x="7" y="3"/>
                </a:cxn>
                <a:cxn ang="0">
                  <a:pos x="8" y="1"/>
                </a:cxn>
                <a:cxn ang="0">
                  <a:pos x="9" y="1"/>
                </a:cxn>
                <a:cxn ang="0">
                  <a:pos x="12" y="0"/>
                </a:cxn>
              </a:cxnLst>
              <a:rect l="0" t="0" r="r" b="b"/>
              <a:pathLst>
                <a:path w="70" h="127">
                  <a:moveTo>
                    <a:pt x="12" y="0"/>
                  </a:moveTo>
                  <a:lnTo>
                    <a:pt x="14" y="0"/>
                  </a:lnTo>
                  <a:lnTo>
                    <a:pt x="13" y="7"/>
                  </a:lnTo>
                  <a:lnTo>
                    <a:pt x="11" y="13"/>
                  </a:lnTo>
                  <a:lnTo>
                    <a:pt x="8" y="20"/>
                  </a:lnTo>
                  <a:lnTo>
                    <a:pt x="12" y="33"/>
                  </a:lnTo>
                  <a:lnTo>
                    <a:pt x="19" y="43"/>
                  </a:lnTo>
                  <a:lnTo>
                    <a:pt x="28" y="52"/>
                  </a:lnTo>
                  <a:lnTo>
                    <a:pt x="29" y="61"/>
                  </a:lnTo>
                  <a:lnTo>
                    <a:pt x="34" y="69"/>
                  </a:lnTo>
                  <a:lnTo>
                    <a:pt x="40" y="77"/>
                  </a:lnTo>
                  <a:lnTo>
                    <a:pt x="44" y="83"/>
                  </a:lnTo>
                  <a:lnTo>
                    <a:pt x="48" y="88"/>
                  </a:lnTo>
                  <a:lnTo>
                    <a:pt x="53" y="90"/>
                  </a:lnTo>
                  <a:lnTo>
                    <a:pt x="62" y="91"/>
                  </a:lnTo>
                  <a:lnTo>
                    <a:pt x="61" y="97"/>
                  </a:lnTo>
                  <a:lnTo>
                    <a:pt x="58" y="103"/>
                  </a:lnTo>
                  <a:lnTo>
                    <a:pt x="60" y="111"/>
                  </a:lnTo>
                  <a:lnTo>
                    <a:pt x="60" y="112"/>
                  </a:lnTo>
                  <a:lnTo>
                    <a:pt x="64" y="112"/>
                  </a:lnTo>
                  <a:lnTo>
                    <a:pt x="65" y="111"/>
                  </a:lnTo>
                  <a:lnTo>
                    <a:pt x="68" y="112"/>
                  </a:lnTo>
                  <a:lnTo>
                    <a:pt x="69" y="112"/>
                  </a:lnTo>
                  <a:lnTo>
                    <a:pt x="70" y="113"/>
                  </a:lnTo>
                  <a:lnTo>
                    <a:pt x="70" y="119"/>
                  </a:lnTo>
                  <a:lnTo>
                    <a:pt x="55" y="122"/>
                  </a:lnTo>
                  <a:lnTo>
                    <a:pt x="41" y="125"/>
                  </a:lnTo>
                  <a:lnTo>
                    <a:pt x="26" y="127"/>
                  </a:lnTo>
                  <a:lnTo>
                    <a:pt x="22" y="103"/>
                  </a:lnTo>
                  <a:lnTo>
                    <a:pt x="14" y="78"/>
                  </a:lnTo>
                  <a:lnTo>
                    <a:pt x="6" y="53"/>
                  </a:lnTo>
                  <a:lnTo>
                    <a:pt x="1" y="28"/>
                  </a:lnTo>
                  <a:lnTo>
                    <a:pt x="0" y="4"/>
                  </a:lnTo>
                  <a:lnTo>
                    <a:pt x="5" y="4"/>
                  </a:lnTo>
                  <a:lnTo>
                    <a:pt x="7" y="3"/>
                  </a:lnTo>
                  <a:lnTo>
                    <a:pt x="8" y="1"/>
                  </a:lnTo>
                  <a:lnTo>
                    <a:pt x="9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FA507BB1-E909-DDA9-1863-83A0A58B9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3496" y="2473985"/>
              <a:ext cx="760422" cy="497960"/>
            </a:xfrm>
            <a:custGeom>
              <a:avLst/>
              <a:gdLst/>
              <a:ahLst/>
              <a:cxnLst>
                <a:cxn ang="0">
                  <a:pos x="349" y="2"/>
                </a:cxn>
                <a:cxn ang="0">
                  <a:pos x="358" y="9"/>
                </a:cxn>
                <a:cxn ang="0">
                  <a:pos x="370" y="25"/>
                </a:cxn>
                <a:cxn ang="0">
                  <a:pos x="381" y="37"/>
                </a:cxn>
                <a:cxn ang="0">
                  <a:pos x="399" y="42"/>
                </a:cxn>
                <a:cxn ang="0">
                  <a:pos x="391" y="64"/>
                </a:cxn>
                <a:cxn ang="0">
                  <a:pos x="381" y="85"/>
                </a:cxn>
                <a:cxn ang="0">
                  <a:pos x="385" y="95"/>
                </a:cxn>
                <a:cxn ang="0">
                  <a:pos x="381" y="109"/>
                </a:cxn>
                <a:cxn ang="0">
                  <a:pos x="382" y="114"/>
                </a:cxn>
                <a:cxn ang="0">
                  <a:pos x="385" y="121"/>
                </a:cxn>
                <a:cxn ang="0">
                  <a:pos x="394" y="132"/>
                </a:cxn>
                <a:cxn ang="0">
                  <a:pos x="399" y="137"/>
                </a:cxn>
                <a:cxn ang="0">
                  <a:pos x="408" y="144"/>
                </a:cxn>
                <a:cxn ang="0">
                  <a:pos x="423" y="153"/>
                </a:cxn>
                <a:cxn ang="0">
                  <a:pos x="420" y="160"/>
                </a:cxn>
                <a:cxn ang="0">
                  <a:pos x="415" y="165"/>
                </a:cxn>
                <a:cxn ang="0">
                  <a:pos x="409" y="169"/>
                </a:cxn>
                <a:cxn ang="0">
                  <a:pos x="401" y="182"/>
                </a:cxn>
                <a:cxn ang="0">
                  <a:pos x="394" y="189"/>
                </a:cxn>
                <a:cxn ang="0">
                  <a:pos x="389" y="195"/>
                </a:cxn>
                <a:cxn ang="0">
                  <a:pos x="368" y="198"/>
                </a:cxn>
                <a:cxn ang="0">
                  <a:pos x="361" y="211"/>
                </a:cxn>
                <a:cxn ang="0">
                  <a:pos x="32" y="251"/>
                </a:cxn>
                <a:cxn ang="0">
                  <a:pos x="14" y="156"/>
                </a:cxn>
                <a:cxn ang="0">
                  <a:pos x="6" y="110"/>
                </a:cxn>
                <a:cxn ang="0">
                  <a:pos x="0" y="83"/>
                </a:cxn>
                <a:cxn ang="0">
                  <a:pos x="1" y="70"/>
                </a:cxn>
                <a:cxn ang="0">
                  <a:pos x="11" y="62"/>
                </a:cxn>
                <a:cxn ang="0">
                  <a:pos x="15" y="61"/>
                </a:cxn>
                <a:cxn ang="0">
                  <a:pos x="28" y="49"/>
                </a:cxn>
                <a:cxn ang="0">
                  <a:pos x="43" y="40"/>
                </a:cxn>
                <a:cxn ang="0">
                  <a:pos x="46" y="60"/>
                </a:cxn>
                <a:cxn ang="0">
                  <a:pos x="148" y="42"/>
                </a:cxn>
                <a:cxn ang="0">
                  <a:pos x="254" y="20"/>
                </a:cxn>
                <a:cxn ang="0">
                  <a:pos x="262" y="16"/>
                </a:cxn>
                <a:cxn ang="0">
                  <a:pos x="270" y="14"/>
                </a:cxn>
                <a:cxn ang="0">
                  <a:pos x="310" y="8"/>
                </a:cxn>
                <a:cxn ang="0">
                  <a:pos x="334" y="1"/>
                </a:cxn>
              </a:cxnLst>
              <a:rect l="0" t="0" r="r" b="b"/>
              <a:pathLst>
                <a:path w="423" h="277">
                  <a:moveTo>
                    <a:pt x="344" y="0"/>
                  </a:moveTo>
                  <a:lnTo>
                    <a:pt x="349" y="2"/>
                  </a:lnTo>
                  <a:lnTo>
                    <a:pt x="354" y="6"/>
                  </a:lnTo>
                  <a:lnTo>
                    <a:pt x="358" y="9"/>
                  </a:lnTo>
                  <a:lnTo>
                    <a:pt x="363" y="8"/>
                  </a:lnTo>
                  <a:lnTo>
                    <a:pt x="370" y="25"/>
                  </a:lnTo>
                  <a:lnTo>
                    <a:pt x="375" y="32"/>
                  </a:lnTo>
                  <a:lnTo>
                    <a:pt x="381" y="37"/>
                  </a:lnTo>
                  <a:lnTo>
                    <a:pt x="389" y="42"/>
                  </a:lnTo>
                  <a:lnTo>
                    <a:pt x="399" y="42"/>
                  </a:lnTo>
                  <a:lnTo>
                    <a:pt x="395" y="53"/>
                  </a:lnTo>
                  <a:lnTo>
                    <a:pt x="391" y="64"/>
                  </a:lnTo>
                  <a:lnTo>
                    <a:pt x="387" y="76"/>
                  </a:lnTo>
                  <a:lnTo>
                    <a:pt x="381" y="85"/>
                  </a:lnTo>
                  <a:lnTo>
                    <a:pt x="381" y="90"/>
                  </a:lnTo>
                  <a:lnTo>
                    <a:pt x="385" y="95"/>
                  </a:lnTo>
                  <a:lnTo>
                    <a:pt x="385" y="99"/>
                  </a:lnTo>
                  <a:lnTo>
                    <a:pt x="381" y="109"/>
                  </a:lnTo>
                  <a:lnTo>
                    <a:pt x="381" y="110"/>
                  </a:lnTo>
                  <a:lnTo>
                    <a:pt x="382" y="114"/>
                  </a:lnTo>
                  <a:lnTo>
                    <a:pt x="383" y="118"/>
                  </a:lnTo>
                  <a:lnTo>
                    <a:pt x="385" y="121"/>
                  </a:lnTo>
                  <a:lnTo>
                    <a:pt x="394" y="130"/>
                  </a:lnTo>
                  <a:lnTo>
                    <a:pt x="394" y="132"/>
                  </a:lnTo>
                  <a:lnTo>
                    <a:pt x="397" y="135"/>
                  </a:lnTo>
                  <a:lnTo>
                    <a:pt x="399" y="137"/>
                  </a:lnTo>
                  <a:lnTo>
                    <a:pt x="403" y="139"/>
                  </a:lnTo>
                  <a:lnTo>
                    <a:pt x="408" y="144"/>
                  </a:lnTo>
                  <a:lnTo>
                    <a:pt x="415" y="148"/>
                  </a:lnTo>
                  <a:lnTo>
                    <a:pt x="423" y="153"/>
                  </a:lnTo>
                  <a:lnTo>
                    <a:pt x="422" y="158"/>
                  </a:lnTo>
                  <a:lnTo>
                    <a:pt x="420" y="160"/>
                  </a:lnTo>
                  <a:lnTo>
                    <a:pt x="418" y="162"/>
                  </a:lnTo>
                  <a:lnTo>
                    <a:pt x="415" y="165"/>
                  </a:lnTo>
                  <a:lnTo>
                    <a:pt x="412" y="167"/>
                  </a:lnTo>
                  <a:lnTo>
                    <a:pt x="409" y="169"/>
                  </a:lnTo>
                  <a:lnTo>
                    <a:pt x="404" y="176"/>
                  </a:lnTo>
                  <a:lnTo>
                    <a:pt x="401" y="182"/>
                  </a:lnTo>
                  <a:lnTo>
                    <a:pt x="397" y="189"/>
                  </a:lnTo>
                  <a:lnTo>
                    <a:pt x="394" y="189"/>
                  </a:lnTo>
                  <a:lnTo>
                    <a:pt x="391" y="190"/>
                  </a:lnTo>
                  <a:lnTo>
                    <a:pt x="389" y="195"/>
                  </a:lnTo>
                  <a:lnTo>
                    <a:pt x="372" y="195"/>
                  </a:lnTo>
                  <a:lnTo>
                    <a:pt x="368" y="198"/>
                  </a:lnTo>
                  <a:lnTo>
                    <a:pt x="366" y="202"/>
                  </a:lnTo>
                  <a:lnTo>
                    <a:pt x="361" y="211"/>
                  </a:lnTo>
                  <a:lnTo>
                    <a:pt x="37" y="277"/>
                  </a:lnTo>
                  <a:lnTo>
                    <a:pt x="32" y="251"/>
                  </a:lnTo>
                  <a:lnTo>
                    <a:pt x="26" y="222"/>
                  </a:lnTo>
                  <a:lnTo>
                    <a:pt x="14" y="156"/>
                  </a:lnTo>
                  <a:lnTo>
                    <a:pt x="9" y="125"/>
                  </a:lnTo>
                  <a:lnTo>
                    <a:pt x="6" y="110"/>
                  </a:lnTo>
                  <a:lnTo>
                    <a:pt x="2" y="96"/>
                  </a:lnTo>
                  <a:lnTo>
                    <a:pt x="0" y="83"/>
                  </a:lnTo>
                  <a:lnTo>
                    <a:pt x="0" y="74"/>
                  </a:lnTo>
                  <a:lnTo>
                    <a:pt x="1" y="70"/>
                  </a:lnTo>
                  <a:lnTo>
                    <a:pt x="9" y="62"/>
                  </a:lnTo>
                  <a:lnTo>
                    <a:pt x="11" y="62"/>
                  </a:lnTo>
                  <a:lnTo>
                    <a:pt x="13" y="61"/>
                  </a:lnTo>
                  <a:lnTo>
                    <a:pt x="15" y="61"/>
                  </a:lnTo>
                  <a:lnTo>
                    <a:pt x="18" y="60"/>
                  </a:lnTo>
                  <a:lnTo>
                    <a:pt x="28" y="49"/>
                  </a:lnTo>
                  <a:lnTo>
                    <a:pt x="35" y="43"/>
                  </a:lnTo>
                  <a:lnTo>
                    <a:pt x="43" y="40"/>
                  </a:lnTo>
                  <a:lnTo>
                    <a:pt x="46" y="51"/>
                  </a:lnTo>
                  <a:lnTo>
                    <a:pt x="46" y="60"/>
                  </a:lnTo>
                  <a:lnTo>
                    <a:pt x="96" y="51"/>
                  </a:lnTo>
                  <a:lnTo>
                    <a:pt x="148" y="42"/>
                  </a:lnTo>
                  <a:lnTo>
                    <a:pt x="200" y="32"/>
                  </a:lnTo>
                  <a:lnTo>
                    <a:pt x="254" y="20"/>
                  </a:lnTo>
                  <a:lnTo>
                    <a:pt x="259" y="19"/>
                  </a:lnTo>
                  <a:lnTo>
                    <a:pt x="262" y="16"/>
                  </a:lnTo>
                  <a:lnTo>
                    <a:pt x="266" y="15"/>
                  </a:lnTo>
                  <a:lnTo>
                    <a:pt x="270" y="14"/>
                  </a:lnTo>
                  <a:lnTo>
                    <a:pt x="290" y="12"/>
                  </a:lnTo>
                  <a:lnTo>
                    <a:pt x="310" y="8"/>
                  </a:lnTo>
                  <a:lnTo>
                    <a:pt x="323" y="5"/>
                  </a:lnTo>
                  <a:lnTo>
                    <a:pt x="334" y="1"/>
                  </a:lnTo>
                  <a:lnTo>
                    <a:pt x="34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2BF0CA-FF40-279E-80EB-BBF119001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6189" y="1922096"/>
              <a:ext cx="787387" cy="699301"/>
            </a:xfrm>
            <a:custGeom>
              <a:avLst/>
              <a:gdLst/>
              <a:ahLst/>
              <a:cxnLst>
                <a:cxn ang="0">
                  <a:pos x="366" y="6"/>
                </a:cxn>
                <a:cxn ang="0">
                  <a:pos x="366" y="17"/>
                </a:cxn>
                <a:cxn ang="0">
                  <a:pos x="371" y="34"/>
                </a:cxn>
                <a:cxn ang="0">
                  <a:pos x="380" y="55"/>
                </a:cxn>
                <a:cxn ang="0">
                  <a:pos x="379" y="78"/>
                </a:cxn>
                <a:cxn ang="0">
                  <a:pos x="387" y="104"/>
                </a:cxn>
                <a:cxn ang="0">
                  <a:pos x="393" y="131"/>
                </a:cxn>
                <a:cxn ang="0">
                  <a:pos x="395" y="131"/>
                </a:cxn>
                <a:cxn ang="0">
                  <a:pos x="398" y="127"/>
                </a:cxn>
                <a:cxn ang="0">
                  <a:pos x="408" y="148"/>
                </a:cxn>
                <a:cxn ang="0">
                  <a:pos x="419" y="197"/>
                </a:cxn>
                <a:cxn ang="0">
                  <a:pos x="421" y="203"/>
                </a:cxn>
                <a:cxn ang="0">
                  <a:pos x="419" y="263"/>
                </a:cxn>
                <a:cxn ang="0">
                  <a:pos x="424" y="277"/>
                </a:cxn>
                <a:cxn ang="0">
                  <a:pos x="433" y="330"/>
                </a:cxn>
                <a:cxn ang="0">
                  <a:pos x="436" y="350"/>
                </a:cxn>
                <a:cxn ang="0">
                  <a:pos x="438" y="371"/>
                </a:cxn>
                <a:cxn ang="0">
                  <a:pos x="435" y="384"/>
                </a:cxn>
                <a:cxn ang="0">
                  <a:pos x="424" y="389"/>
                </a:cxn>
                <a:cxn ang="0">
                  <a:pos x="419" y="379"/>
                </a:cxn>
                <a:cxn ang="0">
                  <a:pos x="416" y="369"/>
                </a:cxn>
                <a:cxn ang="0">
                  <a:pos x="335" y="341"/>
                </a:cxn>
                <a:cxn ang="0">
                  <a:pos x="319" y="313"/>
                </a:cxn>
                <a:cxn ang="0">
                  <a:pos x="306" y="308"/>
                </a:cxn>
                <a:cxn ang="0">
                  <a:pos x="301" y="301"/>
                </a:cxn>
                <a:cxn ang="0">
                  <a:pos x="264" y="311"/>
                </a:cxn>
                <a:cxn ang="0">
                  <a:pos x="185" y="328"/>
                </a:cxn>
                <a:cxn ang="0">
                  <a:pos x="46" y="355"/>
                </a:cxn>
                <a:cxn ang="0">
                  <a:pos x="3" y="356"/>
                </a:cxn>
                <a:cxn ang="0">
                  <a:pos x="1" y="343"/>
                </a:cxn>
                <a:cxn ang="0">
                  <a:pos x="10" y="334"/>
                </a:cxn>
                <a:cxn ang="0">
                  <a:pos x="25" y="313"/>
                </a:cxn>
                <a:cxn ang="0">
                  <a:pos x="40" y="295"/>
                </a:cxn>
                <a:cxn ang="0">
                  <a:pos x="44" y="290"/>
                </a:cxn>
                <a:cxn ang="0">
                  <a:pos x="50" y="281"/>
                </a:cxn>
                <a:cxn ang="0">
                  <a:pos x="46" y="267"/>
                </a:cxn>
                <a:cxn ang="0">
                  <a:pos x="41" y="256"/>
                </a:cxn>
                <a:cxn ang="0">
                  <a:pos x="33" y="251"/>
                </a:cxn>
                <a:cxn ang="0">
                  <a:pos x="31" y="239"/>
                </a:cxn>
                <a:cxn ang="0">
                  <a:pos x="55" y="229"/>
                </a:cxn>
                <a:cxn ang="0">
                  <a:pos x="93" y="217"/>
                </a:cxn>
                <a:cxn ang="0">
                  <a:pos x="122" y="222"/>
                </a:cxn>
                <a:cxn ang="0">
                  <a:pos x="156" y="214"/>
                </a:cxn>
                <a:cxn ang="0">
                  <a:pos x="194" y="186"/>
                </a:cxn>
                <a:cxn ang="0">
                  <a:pos x="210" y="178"/>
                </a:cxn>
                <a:cxn ang="0">
                  <a:pos x="204" y="150"/>
                </a:cxn>
                <a:cxn ang="0">
                  <a:pos x="213" y="136"/>
                </a:cxn>
                <a:cxn ang="0">
                  <a:pos x="208" y="131"/>
                </a:cxn>
                <a:cxn ang="0">
                  <a:pos x="202" y="125"/>
                </a:cxn>
                <a:cxn ang="0">
                  <a:pos x="196" y="130"/>
                </a:cxn>
                <a:cxn ang="0">
                  <a:pos x="208" y="108"/>
                </a:cxn>
                <a:cxn ang="0">
                  <a:pos x="222" y="84"/>
                </a:cxn>
                <a:cxn ang="0">
                  <a:pos x="231" y="67"/>
                </a:cxn>
                <a:cxn ang="0">
                  <a:pos x="268" y="26"/>
                </a:cxn>
                <a:cxn ang="0">
                  <a:pos x="324" y="12"/>
                </a:cxn>
              </a:cxnLst>
              <a:rect l="0" t="0" r="r" b="b"/>
              <a:pathLst>
                <a:path w="438" h="389">
                  <a:moveTo>
                    <a:pt x="363" y="0"/>
                  </a:moveTo>
                  <a:lnTo>
                    <a:pt x="366" y="4"/>
                  </a:lnTo>
                  <a:lnTo>
                    <a:pt x="366" y="6"/>
                  </a:lnTo>
                  <a:lnTo>
                    <a:pt x="365" y="8"/>
                  </a:lnTo>
                  <a:lnTo>
                    <a:pt x="365" y="14"/>
                  </a:lnTo>
                  <a:lnTo>
                    <a:pt x="366" y="17"/>
                  </a:lnTo>
                  <a:lnTo>
                    <a:pt x="369" y="18"/>
                  </a:lnTo>
                  <a:lnTo>
                    <a:pt x="371" y="22"/>
                  </a:lnTo>
                  <a:lnTo>
                    <a:pt x="371" y="34"/>
                  </a:lnTo>
                  <a:lnTo>
                    <a:pt x="374" y="41"/>
                  </a:lnTo>
                  <a:lnTo>
                    <a:pt x="378" y="47"/>
                  </a:lnTo>
                  <a:lnTo>
                    <a:pt x="380" y="55"/>
                  </a:lnTo>
                  <a:lnTo>
                    <a:pt x="383" y="64"/>
                  </a:lnTo>
                  <a:lnTo>
                    <a:pt x="383" y="68"/>
                  </a:lnTo>
                  <a:lnTo>
                    <a:pt x="379" y="78"/>
                  </a:lnTo>
                  <a:lnTo>
                    <a:pt x="379" y="82"/>
                  </a:lnTo>
                  <a:lnTo>
                    <a:pt x="383" y="94"/>
                  </a:lnTo>
                  <a:lnTo>
                    <a:pt x="387" y="104"/>
                  </a:lnTo>
                  <a:lnTo>
                    <a:pt x="391" y="117"/>
                  </a:lnTo>
                  <a:lnTo>
                    <a:pt x="391" y="130"/>
                  </a:lnTo>
                  <a:lnTo>
                    <a:pt x="393" y="131"/>
                  </a:lnTo>
                  <a:lnTo>
                    <a:pt x="394" y="132"/>
                  </a:lnTo>
                  <a:lnTo>
                    <a:pt x="394" y="131"/>
                  </a:lnTo>
                  <a:lnTo>
                    <a:pt x="395" y="131"/>
                  </a:lnTo>
                  <a:lnTo>
                    <a:pt x="397" y="130"/>
                  </a:lnTo>
                  <a:lnTo>
                    <a:pt x="397" y="129"/>
                  </a:lnTo>
                  <a:lnTo>
                    <a:pt x="398" y="127"/>
                  </a:lnTo>
                  <a:lnTo>
                    <a:pt x="400" y="127"/>
                  </a:lnTo>
                  <a:lnTo>
                    <a:pt x="402" y="130"/>
                  </a:lnTo>
                  <a:lnTo>
                    <a:pt x="408" y="148"/>
                  </a:lnTo>
                  <a:lnTo>
                    <a:pt x="413" y="171"/>
                  </a:lnTo>
                  <a:lnTo>
                    <a:pt x="416" y="195"/>
                  </a:lnTo>
                  <a:lnTo>
                    <a:pt x="419" y="197"/>
                  </a:lnTo>
                  <a:lnTo>
                    <a:pt x="420" y="200"/>
                  </a:lnTo>
                  <a:lnTo>
                    <a:pt x="421" y="201"/>
                  </a:lnTo>
                  <a:lnTo>
                    <a:pt x="421" y="203"/>
                  </a:lnTo>
                  <a:lnTo>
                    <a:pt x="419" y="220"/>
                  </a:lnTo>
                  <a:lnTo>
                    <a:pt x="417" y="241"/>
                  </a:lnTo>
                  <a:lnTo>
                    <a:pt x="419" y="263"/>
                  </a:lnTo>
                  <a:lnTo>
                    <a:pt x="420" y="266"/>
                  </a:lnTo>
                  <a:lnTo>
                    <a:pt x="422" y="270"/>
                  </a:lnTo>
                  <a:lnTo>
                    <a:pt x="424" y="277"/>
                  </a:lnTo>
                  <a:lnTo>
                    <a:pt x="427" y="293"/>
                  </a:lnTo>
                  <a:lnTo>
                    <a:pt x="429" y="312"/>
                  </a:lnTo>
                  <a:lnTo>
                    <a:pt x="433" y="330"/>
                  </a:lnTo>
                  <a:lnTo>
                    <a:pt x="435" y="340"/>
                  </a:lnTo>
                  <a:lnTo>
                    <a:pt x="437" y="346"/>
                  </a:lnTo>
                  <a:lnTo>
                    <a:pt x="436" y="350"/>
                  </a:lnTo>
                  <a:lnTo>
                    <a:pt x="433" y="355"/>
                  </a:lnTo>
                  <a:lnTo>
                    <a:pt x="427" y="361"/>
                  </a:lnTo>
                  <a:lnTo>
                    <a:pt x="438" y="371"/>
                  </a:lnTo>
                  <a:lnTo>
                    <a:pt x="438" y="378"/>
                  </a:lnTo>
                  <a:lnTo>
                    <a:pt x="437" y="382"/>
                  </a:lnTo>
                  <a:lnTo>
                    <a:pt x="435" y="384"/>
                  </a:lnTo>
                  <a:lnTo>
                    <a:pt x="433" y="385"/>
                  </a:lnTo>
                  <a:lnTo>
                    <a:pt x="429" y="386"/>
                  </a:lnTo>
                  <a:lnTo>
                    <a:pt x="424" y="389"/>
                  </a:lnTo>
                  <a:lnTo>
                    <a:pt x="422" y="388"/>
                  </a:lnTo>
                  <a:lnTo>
                    <a:pt x="420" y="383"/>
                  </a:lnTo>
                  <a:lnTo>
                    <a:pt x="419" y="379"/>
                  </a:lnTo>
                  <a:lnTo>
                    <a:pt x="417" y="377"/>
                  </a:lnTo>
                  <a:lnTo>
                    <a:pt x="417" y="371"/>
                  </a:lnTo>
                  <a:lnTo>
                    <a:pt x="416" y="369"/>
                  </a:lnTo>
                  <a:lnTo>
                    <a:pt x="387" y="361"/>
                  </a:lnTo>
                  <a:lnTo>
                    <a:pt x="362" y="350"/>
                  </a:lnTo>
                  <a:lnTo>
                    <a:pt x="335" y="341"/>
                  </a:lnTo>
                  <a:lnTo>
                    <a:pt x="330" y="336"/>
                  </a:lnTo>
                  <a:lnTo>
                    <a:pt x="323" y="315"/>
                  </a:lnTo>
                  <a:lnTo>
                    <a:pt x="319" y="313"/>
                  </a:lnTo>
                  <a:lnTo>
                    <a:pt x="316" y="313"/>
                  </a:lnTo>
                  <a:lnTo>
                    <a:pt x="309" y="311"/>
                  </a:lnTo>
                  <a:lnTo>
                    <a:pt x="306" y="308"/>
                  </a:lnTo>
                  <a:lnTo>
                    <a:pt x="303" y="306"/>
                  </a:lnTo>
                  <a:lnTo>
                    <a:pt x="302" y="302"/>
                  </a:lnTo>
                  <a:lnTo>
                    <a:pt x="301" y="301"/>
                  </a:lnTo>
                  <a:lnTo>
                    <a:pt x="294" y="301"/>
                  </a:lnTo>
                  <a:lnTo>
                    <a:pt x="285" y="304"/>
                  </a:lnTo>
                  <a:lnTo>
                    <a:pt x="264" y="311"/>
                  </a:lnTo>
                  <a:lnTo>
                    <a:pt x="245" y="314"/>
                  </a:lnTo>
                  <a:lnTo>
                    <a:pt x="228" y="319"/>
                  </a:lnTo>
                  <a:lnTo>
                    <a:pt x="185" y="328"/>
                  </a:lnTo>
                  <a:lnTo>
                    <a:pt x="139" y="337"/>
                  </a:lnTo>
                  <a:lnTo>
                    <a:pt x="93" y="347"/>
                  </a:lnTo>
                  <a:lnTo>
                    <a:pt x="46" y="355"/>
                  </a:lnTo>
                  <a:lnTo>
                    <a:pt x="2" y="361"/>
                  </a:lnTo>
                  <a:lnTo>
                    <a:pt x="3" y="358"/>
                  </a:lnTo>
                  <a:lnTo>
                    <a:pt x="3" y="356"/>
                  </a:lnTo>
                  <a:lnTo>
                    <a:pt x="0" y="349"/>
                  </a:lnTo>
                  <a:lnTo>
                    <a:pt x="0" y="347"/>
                  </a:lnTo>
                  <a:lnTo>
                    <a:pt x="1" y="343"/>
                  </a:lnTo>
                  <a:lnTo>
                    <a:pt x="2" y="341"/>
                  </a:lnTo>
                  <a:lnTo>
                    <a:pt x="7" y="336"/>
                  </a:lnTo>
                  <a:lnTo>
                    <a:pt x="10" y="334"/>
                  </a:lnTo>
                  <a:lnTo>
                    <a:pt x="13" y="330"/>
                  </a:lnTo>
                  <a:lnTo>
                    <a:pt x="18" y="325"/>
                  </a:lnTo>
                  <a:lnTo>
                    <a:pt x="25" y="313"/>
                  </a:lnTo>
                  <a:lnTo>
                    <a:pt x="39" y="299"/>
                  </a:lnTo>
                  <a:lnTo>
                    <a:pt x="40" y="297"/>
                  </a:lnTo>
                  <a:lnTo>
                    <a:pt x="40" y="295"/>
                  </a:lnTo>
                  <a:lnTo>
                    <a:pt x="41" y="293"/>
                  </a:lnTo>
                  <a:lnTo>
                    <a:pt x="43" y="292"/>
                  </a:lnTo>
                  <a:lnTo>
                    <a:pt x="44" y="290"/>
                  </a:lnTo>
                  <a:lnTo>
                    <a:pt x="46" y="287"/>
                  </a:lnTo>
                  <a:lnTo>
                    <a:pt x="48" y="284"/>
                  </a:lnTo>
                  <a:lnTo>
                    <a:pt x="50" y="281"/>
                  </a:lnTo>
                  <a:lnTo>
                    <a:pt x="50" y="276"/>
                  </a:lnTo>
                  <a:lnTo>
                    <a:pt x="48" y="271"/>
                  </a:lnTo>
                  <a:lnTo>
                    <a:pt x="46" y="267"/>
                  </a:lnTo>
                  <a:lnTo>
                    <a:pt x="44" y="263"/>
                  </a:lnTo>
                  <a:lnTo>
                    <a:pt x="45" y="257"/>
                  </a:lnTo>
                  <a:lnTo>
                    <a:pt x="41" y="256"/>
                  </a:lnTo>
                  <a:lnTo>
                    <a:pt x="39" y="253"/>
                  </a:lnTo>
                  <a:lnTo>
                    <a:pt x="37" y="252"/>
                  </a:lnTo>
                  <a:lnTo>
                    <a:pt x="33" y="251"/>
                  </a:lnTo>
                  <a:lnTo>
                    <a:pt x="32" y="249"/>
                  </a:lnTo>
                  <a:lnTo>
                    <a:pt x="31" y="245"/>
                  </a:lnTo>
                  <a:lnTo>
                    <a:pt x="31" y="239"/>
                  </a:lnTo>
                  <a:lnTo>
                    <a:pt x="36" y="236"/>
                  </a:lnTo>
                  <a:lnTo>
                    <a:pt x="41" y="234"/>
                  </a:lnTo>
                  <a:lnTo>
                    <a:pt x="55" y="229"/>
                  </a:lnTo>
                  <a:lnTo>
                    <a:pt x="65" y="224"/>
                  </a:lnTo>
                  <a:lnTo>
                    <a:pt x="78" y="220"/>
                  </a:lnTo>
                  <a:lnTo>
                    <a:pt x="93" y="217"/>
                  </a:lnTo>
                  <a:lnTo>
                    <a:pt x="109" y="217"/>
                  </a:lnTo>
                  <a:lnTo>
                    <a:pt x="118" y="220"/>
                  </a:lnTo>
                  <a:lnTo>
                    <a:pt x="122" y="222"/>
                  </a:lnTo>
                  <a:lnTo>
                    <a:pt x="126" y="223"/>
                  </a:lnTo>
                  <a:lnTo>
                    <a:pt x="145" y="216"/>
                  </a:lnTo>
                  <a:lnTo>
                    <a:pt x="156" y="214"/>
                  </a:lnTo>
                  <a:lnTo>
                    <a:pt x="168" y="214"/>
                  </a:lnTo>
                  <a:lnTo>
                    <a:pt x="182" y="201"/>
                  </a:lnTo>
                  <a:lnTo>
                    <a:pt x="194" y="186"/>
                  </a:lnTo>
                  <a:lnTo>
                    <a:pt x="201" y="181"/>
                  </a:lnTo>
                  <a:lnTo>
                    <a:pt x="206" y="180"/>
                  </a:lnTo>
                  <a:lnTo>
                    <a:pt x="210" y="178"/>
                  </a:lnTo>
                  <a:lnTo>
                    <a:pt x="210" y="166"/>
                  </a:lnTo>
                  <a:lnTo>
                    <a:pt x="208" y="157"/>
                  </a:lnTo>
                  <a:lnTo>
                    <a:pt x="204" y="150"/>
                  </a:lnTo>
                  <a:lnTo>
                    <a:pt x="206" y="144"/>
                  </a:lnTo>
                  <a:lnTo>
                    <a:pt x="209" y="139"/>
                  </a:lnTo>
                  <a:lnTo>
                    <a:pt x="213" y="136"/>
                  </a:lnTo>
                  <a:lnTo>
                    <a:pt x="214" y="130"/>
                  </a:lnTo>
                  <a:lnTo>
                    <a:pt x="209" y="132"/>
                  </a:lnTo>
                  <a:lnTo>
                    <a:pt x="208" y="131"/>
                  </a:lnTo>
                  <a:lnTo>
                    <a:pt x="206" y="130"/>
                  </a:lnTo>
                  <a:lnTo>
                    <a:pt x="206" y="129"/>
                  </a:lnTo>
                  <a:lnTo>
                    <a:pt x="202" y="125"/>
                  </a:lnTo>
                  <a:lnTo>
                    <a:pt x="200" y="125"/>
                  </a:lnTo>
                  <a:lnTo>
                    <a:pt x="199" y="127"/>
                  </a:lnTo>
                  <a:lnTo>
                    <a:pt x="196" y="130"/>
                  </a:lnTo>
                  <a:lnTo>
                    <a:pt x="196" y="122"/>
                  </a:lnTo>
                  <a:lnTo>
                    <a:pt x="201" y="115"/>
                  </a:lnTo>
                  <a:lnTo>
                    <a:pt x="208" y="108"/>
                  </a:lnTo>
                  <a:lnTo>
                    <a:pt x="216" y="101"/>
                  </a:lnTo>
                  <a:lnTo>
                    <a:pt x="222" y="94"/>
                  </a:lnTo>
                  <a:lnTo>
                    <a:pt x="222" y="84"/>
                  </a:lnTo>
                  <a:lnTo>
                    <a:pt x="224" y="78"/>
                  </a:lnTo>
                  <a:lnTo>
                    <a:pt x="228" y="74"/>
                  </a:lnTo>
                  <a:lnTo>
                    <a:pt x="231" y="67"/>
                  </a:lnTo>
                  <a:lnTo>
                    <a:pt x="245" y="46"/>
                  </a:lnTo>
                  <a:lnTo>
                    <a:pt x="256" y="34"/>
                  </a:lnTo>
                  <a:lnTo>
                    <a:pt x="268" y="26"/>
                  </a:lnTo>
                  <a:lnTo>
                    <a:pt x="284" y="20"/>
                  </a:lnTo>
                  <a:lnTo>
                    <a:pt x="303" y="15"/>
                  </a:lnTo>
                  <a:lnTo>
                    <a:pt x="324" y="12"/>
                  </a:lnTo>
                  <a:lnTo>
                    <a:pt x="344" y="7"/>
                  </a:lnTo>
                  <a:lnTo>
                    <a:pt x="36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64C7AC31-6E2F-F5F4-A24D-83694B554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0200" y="2531510"/>
              <a:ext cx="57526" cy="28763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32" y="0"/>
                </a:cxn>
                <a:cxn ang="0">
                  <a:pos x="27" y="3"/>
                </a:cxn>
                <a:cxn ang="0">
                  <a:pos x="22" y="9"/>
                </a:cxn>
                <a:cxn ang="0">
                  <a:pos x="18" y="14"/>
                </a:cxn>
                <a:cxn ang="0">
                  <a:pos x="12" y="16"/>
                </a:cxn>
                <a:cxn ang="0">
                  <a:pos x="9" y="16"/>
                </a:cxn>
                <a:cxn ang="0">
                  <a:pos x="2" y="12"/>
                </a:cxn>
                <a:cxn ang="0">
                  <a:pos x="0" y="10"/>
                </a:cxn>
                <a:cxn ang="0">
                  <a:pos x="0" y="9"/>
                </a:cxn>
                <a:cxn ang="0">
                  <a:pos x="1" y="8"/>
                </a:cxn>
                <a:cxn ang="0">
                  <a:pos x="6" y="5"/>
                </a:cxn>
                <a:cxn ang="0">
                  <a:pos x="7" y="4"/>
                </a:cxn>
                <a:cxn ang="0">
                  <a:pos x="14" y="4"/>
                </a:cxn>
                <a:cxn ang="0">
                  <a:pos x="23" y="0"/>
                </a:cxn>
              </a:cxnLst>
              <a:rect l="0" t="0" r="r" b="b"/>
              <a:pathLst>
                <a:path w="32" h="16">
                  <a:moveTo>
                    <a:pt x="23" y="0"/>
                  </a:moveTo>
                  <a:lnTo>
                    <a:pt x="32" y="0"/>
                  </a:lnTo>
                  <a:lnTo>
                    <a:pt x="27" y="3"/>
                  </a:lnTo>
                  <a:lnTo>
                    <a:pt x="22" y="9"/>
                  </a:lnTo>
                  <a:lnTo>
                    <a:pt x="18" y="14"/>
                  </a:lnTo>
                  <a:lnTo>
                    <a:pt x="12" y="16"/>
                  </a:lnTo>
                  <a:lnTo>
                    <a:pt x="9" y="16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8"/>
                  </a:lnTo>
                  <a:lnTo>
                    <a:pt x="6" y="5"/>
                  </a:lnTo>
                  <a:lnTo>
                    <a:pt x="7" y="4"/>
                  </a:lnTo>
                  <a:lnTo>
                    <a:pt x="14" y="4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5E5731BD-487B-93AE-5477-BD2BCA403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014" y="2540500"/>
              <a:ext cx="168983" cy="113255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86" y="2"/>
                </a:cxn>
                <a:cxn ang="0">
                  <a:pos x="86" y="4"/>
                </a:cxn>
                <a:cxn ang="0">
                  <a:pos x="84" y="5"/>
                </a:cxn>
                <a:cxn ang="0">
                  <a:pos x="83" y="7"/>
                </a:cxn>
                <a:cxn ang="0">
                  <a:pos x="80" y="10"/>
                </a:cxn>
                <a:cxn ang="0">
                  <a:pos x="80" y="12"/>
                </a:cxn>
                <a:cxn ang="0">
                  <a:pos x="81" y="13"/>
                </a:cxn>
                <a:cxn ang="0">
                  <a:pos x="83" y="13"/>
                </a:cxn>
                <a:cxn ang="0">
                  <a:pos x="86" y="12"/>
                </a:cxn>
                <a:cxn ang="0">
                  <a:pos x="94" y="14"/>
                </a:cxn>
                <a:cxn ang="0">
                  <a:pos x="93" y="17"/>
                </a:cxn>
                <a:cxn ang="0">
                  <a:pos x="93" y="19"/>
                </a:cxn>
                <a:cxn ang="0">
                  <a:pos x="92" y="21"/>
                </a:cxn>
                <a:cxn ang="0">
                  <a:pos x="90" y="23"/>
                </a:cxn>
                <a:cxn ang="0">
                  <a:pos x="87" y="23"/>
                </a:cxn>
                <a:cxn ang="0">
                  <a:pos x="85" y="24"/>
                </a:cxn>
                <a:cxn ang="0">
                  <a:pos x="79" y="24"/>
                </a:cxn>
                <a:cxn ang="0">
                  <a:pos x="77" y="25"/>
                </a:cxn>
                <a:cxn ang="0">
                  <a:pos x="76" y="26"/>
                </a:cxn>
                <a:cxn ang="0">
                  <a:pos x="74" y="28"/>
                </a:cxn>
                <a:cxn ang="0">
                  <a:pos x="74" y="30"/>
                </a:cxn>
                <a:cxn ang="0">
                  <a:pos x="73" y="31"/>
                </a:cxn>
                <a:cxn ang="0">
                  <a:pos x="70" y="32"/>
                </a:cxn>
                <a:cxn ang="0">
                  <a:pos x="66" y="32"/>
                </a:cxn>
                <a:cxn ang="0">
                  <a:pos x="59" y="34"/>
                </a:cxn>
                <a:cxn ang="0">
                  <a:pos x="57" y="35"/>
                </a:cxn>
                <a:cxn ang="0">
                  <a:pos x="55" y="38"/>
                </a:cxn>
                <a:cxn ang="0">
                  <a:pos x="54" y="41"/>
                </a:cxn>
                <a:cxn ang="0">
                  <a:pos x="51" y="42"/>
                </a:cxn>
                <a:cxn ang="0">
                  <a:pos x="26" y="54"/>
                </a:cxn>
                <a:cxn ang="0">
                  <a:pos x="20" y="58"/>
                </a:cxn>
                <a:cxn ang="0">
                  <a:pos x="15" y="61"/>
                </a:cxn>
                <a:cxn ang="0">
                  <a:pos x="8" y="63"/>
                </a:cxn>
                <a:cxn ang="0">
                  <a:pos x="0" y="62"/>
                </a:cxn>
                <a:cxn ang="0">
                  <a:pos x="1" y="54"/>
                </a:cxn>
                <a:cxn ang="0">
                  <a:pos x="6" y="49"/>
                </a:cxn>
                <a:cxn ang="0">
                  <a:pos x="12" y="46"/>
                </a:cxn>
                <a:cxn ang="0">
                  <a:pos x="16" y="42"/>
                </a:cxn>
                <a:cxn ang="0">
                  <a:pos x="21" y="38"/>
                </a:cxn>
                <a:cxn ang="0">
                  <a:pos x="23" y="31"/>
                </a:cxn>
                <a:cxn ang="0">
                  <a:pos x="36" y="28"/>
                </a:cxn>
                <a:cxn ang="0">
                  <a:pos x="47" y="24"/>
                </a:cxn>
                <a:cxn ang="0">
                  <a:pos x="54" y="17"/>
                </a:cxn>
                <a:cxn ang="0">
                  <a:pos x="64" y="16"/>
                </a:cxn>
                <a:cxn ang="0">
                  <a:pos x="72" y="11"/>
                </a:cxn>
                <a:cxn ang="0">
                  <a:pos x="80" y="5"/>
                </a:cxn>
                <a:cxn ang="0">
                  <a:pos x="87" y="0"/>
                </a:cxn>
              </a:cxnLst>
              <a:rect l="0" t="0" r="r" b="b"/>
              <a:pathLst>
                <a:path w="94" h="63">
                  <a:moveTo>
                    <a:pt x="87" y="0"/>
                  </a:moveTo>
                  <a:lnTo>
                    <a:pt x="86" y="2"/>
                  </a:lnTo>
                  <a:lnTo>
                    <a:pt x="86" y="4"/>
                  </a:lnTo>
                  <a:lnTo>
                    <a:pt x="84" y="5"/>
                  </a:lnTo>
                  <a:lnTo>
                    <a:pt x="83" y="7"/>
                  </a:lnTo>
                  <a:lnTo>
                    <a:pt x="80" y="10"/>
                  </a:lnTo>
                  <a:lnTo>
                    <a:pt x="80" y="12"/>
                  </a:lnTo>
                  <a:lnTo>
                    <a:pt x="81" y="13"/>
                  </a:lnTo>
                  <a:lnTo>
                    <a:pt x="83" y="13"/>
                  </a:lnTo>
                  <a:lnTo>
                    <a:pt x="86" y="12"/>
                  </a:lnTo>
                  <a:lnTo>
                    <a:pt x="94" y="14"/>
                  </a:lnTo>
                  <a:lnTo>
                    <a:pt x="93" y="17"/>
                  </a:lnTo>
                  <a:lnTo>
                    <a:pt x="93" y="19"/>
                  </a:lnTo>
                  <a:lnTo>
                    <a:pt x="92" y="21"/>
                  </a:lnTo>
                  <a:lnTo>
                    <a:pt x="90" y="23"/>
                  </a:lnTo>
                  <a:lnTo>
                    <a:pt x="87" y="23"/>
                  </a:lnTo>
                  <a:lnTo>
                    <a:pt x="85" y="24"/>
                  </a:lnTo>
                  <a:lnTo>
                    <a:pt x="79" y="24"/>
                  </a:lnTo>
                  <a:lnTo>
                    <a:pt x="77" y="25"/>
                  </a:lnTo>
                  <a:lnTo>
                    <a:pt x="76" y="26"/>
                  </a:lnTo>
                  <a:lnTo>
                    <a:pt x="74" y="28"/>
                  </a:lnTo>
                  <a:lnTo>
                    <a:pt x="74" y="30"/>
                  </a:lnTo>
                  <a:lnTo>
                    <a:pt x="73" y="31"/>
                  </a:lnTo>
                  <a:lnTo>
                    <a:pt x="70" y="32"/>
                  </a:lnTo>
                  <a:lnTo>
                    <a:pt x="66" y="32"/>
                  </a:lnTo>
                  <a:lnTo>
                    <a:pt x="59" y="34"/>
                  </a:lnTo>
                  <a:lnTo>
                    <a:pt x="57" y="35"/>
                  </a:lnTo>
                  <a:lnTo>
                    <a:pt x="55" y="38"/>
                  </a:lnTo>
                  <a:lnTo>
                    <a:pt x="54" y="41"/>
                  </a:lnTo>
                  <a:lnTo>
                    <a:pt x="51" y="42"/>
                  </a:lnTo>
                  <a:lnTo>
                    <a:pt x="26" y="54"/>
                  </a:lnTo>
                  <a:lnTo>
                    <a:pt x="20" y="58"/>
                  </a:lnTo>
                  <a:lnTo>
                    <a:pt x="15" y="61"/>
                  </a:lnTo>
                  <a:lnTo>
                    <a:pt x="8" y="63"/>
                  </a:lnTo>
                  <a:lnTo>
                    <a:pt x="0" y="62"/>
                  </a:lnTo>
                  <a:lnTo>
                    <a:pt x="1" y="54"/>
                  </a:lnTo>
                  <a:lnTo>
                    <a:pt x="6" y="49"/>
                  </a:lnTo>
                  <a:lnTo>
                    <a:pt x="12" y="46"/>
                  </a:lnTo>
                  <a:lnTo>
                    <a:pt x="16" y="42"/>
                  </a:lnTo>
                  <a:lnTo>
                    <a:pt x="21" y="38"/>
                  </a:lnTo>
                  <a:lnTo>
                    <a:pt x="23" y="31"/>
                  </a:lnTo>
                  <a:lnTo>
                    <a:pt x="36" y="28"/>
                  </a:lnTo>
                  <a:lnTo>
                    <a:pt x="47" y="24"/>
                  </a:lnTo>
                  <a:lnTo>
                    <a:pt x="54" y="17"/>
                  </a:lnTo>
                  <a:lnTo>
                    <a:pt x="64" y="16"/>
                  </a:lnTo>
                  <a:lnTo>
                    <a:pt x="72" y="11"/>
                  </a:lnTo>
                  <a:lnTo>
                    <a:pt x="80" y="5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71E43CF9-4DE7-E98E-46FC-5054A5B62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3801" y="2362528"/>
              <a:ext cx="217521" cy="213926"/>
            </a:xfrm>
            <a:custGeom>
              <a:avLst/>
              <a:gdLst/>
              <a:ahLst/>
              <a:cxnLst>
                <a:cxn ang="0">
                  <a:pos x="107" y="0"/>
                </a:cxn>
                <a:cxn ang="0">
                  <a:pos x="110" y="14"/>
                </a:cxn>
                <a:cxn ang="0">
                  <a:pos x="115" y="28"/>
                </a:cxn>
                <a:cxn ang="0">
                  <a:pos x="119" y="43"/>
                </a:cxn>
                <a:cxn ang="0">
                  <a:pos x="121" y="60"/>
                </a:cxn>
                <a:cxn ang="0">
                  <a:pos x="113" y="61"/>
                </a:cxn>
                <a:cxn ang="0">
                  <a:pos x="107" y="63"/>
                </a:cxn>
                <a:cxn ang="0">
                  <a:pos x="101" y="67"/>
                </a:cxn>
                <a:cxn ang="0">
                  <a:pos x="96" y="70"/>
                </a:cxn>
                <a:cxn ang="0">
                  <a:pos x="91" y="70"/>
                </a:cxn>
                <a:cxn ang="0">
                  <a:pos x="85" y="66"/>
                </a:cxn>
                <a:cxn ang="0">
                  <a:pos x="85" y="68"/>
                </a:cxn>
                <a:cxn ang="0">
                  <a:pos x="86" y="70"/>
                </a:cxn>
                <a:cxn ang="0">
                  <a:pos x="87" y="71"/>
                </a:cxn>
                <a:cxn ang="0">
                  <a:pos x="87" y="73"/>
                </a:cxn>
                <a:cxn ang="0">
                  <a:pos x="86" y="74"/>
                </a:cxn>
                <a:cxn ang="0">
                  <a:pos x="85" y="76"/>
                </a:cxn>
                <a:cxn ang="0">
                  <a:pos x="71" y="80"/>
                </a:cxn>
                <a:cxn ang="0">
                  <a:pos x="59" y="82"/>
                </a:cxn>
                <a:cxn ang="0">
                  <a:pos x="48" y="88"/>
                </a:cxn>
                <a:cxn ang="0">
                  <a:pos x="46" y="90"/>
                </a:cxn>
                <a:cxn ang="0">
                  <a:pos x="45" y="91"/>
                </a:cxn>
                <a:cxn ang="0">
                  <a:pos x="43" y="96"/>
                </a:cxn>
                <a:cxn ang="0">
                  <a:pos x="34" y="96"/>
                </a:cxn>
                <a:cxn ang="0">
                  <a:pos x="32" y="97"/>
                </a:cxn>
                <a:cxn ang="0">
                  <a:pos x="32" y="103"/>
                </a:cxn>
                <a:cxn ang="0">
                  <a:pos x="30" y="105"/>
                </a:cxn>
                <a:cxn ang="0">
                  <a:pos x="28" y="105"/>
                </a:cxn>
                <a:cxn ang="0">
                  <a:pos x="25" y="106"/>
                </a:cxn>
                <a:cxn ang="0">
                  <a:pos x="24" y="106"/>
                </a:cxn>
                <a:cxn ang="0">
                  <a:pos x="21" y="110"/>
                </a:cxn>
                <a:cxn ang="0">
                  <a:pos x="20" y="112"/>
                </a:cxn>
                <a:cxn ang="0">
                  <a:pos x="15" y="117"/>
                </a:cxn>
                <a:cxn ang="0">
                  <a:pos x="11" y="119"/>
                </a:cxn>
                <a:cxn ang="0">
                  <a:pos x="9" y="119"/>
                </a:cxn>
                <a:cxn ang="0">
                  <a:pos x="6" y="116"/>
                </a:cxn>
                <a:cxn ang="0">
                  <a:pos x="6" y="111"/>
                </a:cxn>
                <a:cxn ang="0">
                  <a:pos x="7" y="110"/>
                </a:cxn>
                <a:cxn ang="0">
                  <a:pos x="8" y="110"/>
                </a:cxn>
                <a:cxn ang="0">
                  <a:pos x="10" y="109"/>
                </a:cxn>
                <a:cxn ang="0">
                  <a:pos x="11" y="109"/>
                </a:cxn>
                <a:cxn ang="0">
                  <a:pos x="14" y="106"/>
                </a:cxn>
                <a:cxn ang="0">
                  <a:pos x="14" y="104"/>
                </a:cxn>
                <a:cxn ang="0">
                  <a:pos x="8" y="78"/>
                </a:cxn>
                <a:cxn ang="0">
                  <a:pos x="3" y="54"/>
                </a:cxn>
                <a:cxn ang="0">
                  <a:pos x="0" y="26"/>
                </a:cxn>
                <a:cxn ang="0">
                  <a:pos x="55" y="13"/>
                </a:cxn>
                <a:cxn ang="0">
                  <a:pos x="107" y="0"/>
                </a:cxn>
              </a:cxnLst>
              <a:rect l="0" t="0" r="r" b="b"/>
              <a:pathLst>
                <a:path w="121" h="119">
                  <a:moveTo>
                    <a:pt x="107" y="0"/>
                  </a:moveTo>
                  <a:lnTo>
                    <a:pt x="110" y="14"/>
                  </a:lnTo>
                  <a:lnTo>
                    <a:pt x="115" y="28"/>
                  </a:lnTo>
                  <a:lnTo>
                    <a:pt x="119" y="43"/>
                  </a:lnTo>
                  <a:lnTo>
                    <a:pt x="121" y="60"/>
                  </a:lnTo>
                  <a:lnTo>
                    <a:pt x="113" y="61"/>
                  </a:lnTo>
                  <a:lnTo>
                    <a:pt x="107" y="63"/>
                  </a:lnTo>
                  <a:lnTo>
                    <a:pt x="101" y="67"/>
                  </a:lnTo>
                  <a:lnTo>
                    <a:pt x="96" y="70"/>
                  </a:lnTo>
                  <a:lnTo>
                    <a:pt x="91" y="70"/>
                  </a:lnTo>
                  <a:lnTo>
                    <a:pt x="85" y="66"/>
                  </a:lnTo>
                  <a:lnTo>
                    <a:pt x="85" y="68"/>
                  </a:lnTo>
                  <a:lnTo>
                    <a:pt x="86" y="70"/>
                  </a:lnTo>
                  <a:lnTo>
                    <a:pt x="87" y="71"/>
                  </a:lnTo>
                  <a:lnTo>
                    <a:pt x="87" y="73"/>
                  </a:lnTo>
                  <a:lnTo>
                    <a:pt x="86" y="74"/>
                  </a:lnTo>
                  <a:lnTo>
                    <a:pt x="85" y="76"/>
                  </a:lnTo>
                  <a:lnTo>
                    <a:pt x="71" y="80"/>
                  </a:lnTo>
                  <a:lnTo>
                    <a:pt x="59" y="82"/>
                  </a:lnTo>
                  <a:lnTo>
                    <a:pt x="48" y="88"/>
                  </a:lnTo>
                  <a:lnTo>
                    <a:pt x="46" y="90"/>
                  </a:lnTo>
                  <a:lnTo>
                    <a:pt x="45" y="91"/>
                  </a:lnTo>
                  <a:lnTo>
                    <a:pt x="43" y="96"/>
                  </a:lnTo>
                  <a:lnTo>
                    <a:pt x="34" y="96"/>
                  </a:lnTo>
                  <a:lnTo>
                    <a:pt x="32" y="97"/>
                  </a:lnTo>
                  <a:lnTo>
                    <a:pt x="32" y="103"/>
                  </a:lnTo>
                  <a:lnTo>
                    <a:pt x="30" y="105"/>
                  </a:lnTo>
                  <a:lnTo>
                    <a:pt x="28" y="105"/>
                  </a:lnTo>
                  <a:lnTo>
                    <a:pt x="25" y="106"/>
                  </a:lnTo>
                  <a:lnTo>
                    <a:pt x="24" y="106"/>
                  </a:lnTo>
                  <a:lnTo>
                    <a:pt x="21" y="110"/>
                  </a:lnTo>
                  <a:lnTo>
                    <a:pt x="20" y="112"/>
                  </a:lnTo>
                  <a:lnTo>
                    <a:pt x="15" y="117"/>
                  </a:lnTo>
                  <a:lnTo>
                    <a:pt x="11" y="119"/>
                  </a:lnTo>
                  <a:lnTo>
                    <a:pt x="9" y="119"/>
                  </a:lnTo>
                  <a:lnTo>
                    <a:pt x="6" y="116"/>
                  </a:lnTo>
                  <a:lnTo>
                    <a:pt x="6" y="111"/>
                  </a:lnTo>
                  <a:lnTo>
                    <a:pt x="7" y="110"/>
                  </a:lnTo>
                  <a:lnTo>
                    <a:pt x="8" y="110"/>
                  </a:lnTo>
                  <a:lnTo>
                    <a:pt x="10" y="109"/>
                  </a:lnTo>
                  <a:lnTo>
                    <a:pt x="11" y="109"/>
                  </a:lnTo>
                  <a:lnTo>
                    <a:pt x="14" y="106"/>
                  </a:lnTo>
                  <a:lnTo>
                    <a:pt x="14" y="104"/>
                  </a:lnTo>
                  <a:lnTo>
                    <a:pt x="8" y="78"/>
                  </a:lnTo>
                  <a:lnTo>
                    <a:pt x="3" y="54"/>
                  </a:lnTo>
                  <a:lnTo>
                    <a:pt x="0" y="26"/>
                  </a:lnTo>
                  <a:lnTo>
                    <a:pt x="55" y="13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FFC711EC-121F-A935-E485-F7F0513DB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604" y="2560274"/>
              <a:ext cx="159994" cy="364930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19" y="2"/>
                </a:cxn>
                <a:cxn ang="0">
                  <a:pos x="28" y="3"/>
                </a:cxn>
                <a:cxn ang="0">
                  <a:pos x="40" y="6"/>
                </a:cxn>
                <a:cxn ang="0">
                  <a:pos x="42" y="7"/>
                </a:cxn>
                <a:cxn ang="0">
                  <a:pos x="46" y="8"/>
                </a:cxn>
                <a:cxn ang="0">
                  <a:pos x="48" y="9"/>
                </a:cxn>
                <a:cxn ang="0">
                  <a:pos x="49" y="14"/>
                </a:cxn>
                <a:cxn ang="0">
                  <a:pos x="53" y="13"/>
                </a:cxn>
                <a:cxn ang="0">
                  <a:pos x="58" y="12"/>
                </a:cxn>
                <a:cxn ang="0">
                  <a:pos x="66" y="15"/>
                </a:cxn>
                <a:cxn ang="0">
                  <a:pos x="77" y="20"/>
                </a:cxn>
                <a:cxn ang="0">
                  <a:pos x="74" y="40"/>
                </a:cxn>
                <a:cxn ang="0">
                  <a:pos x="67" y="55"/>
                </a:cxn>
                <a:cxn ang="0">
                  <a:pos x="66" y="77"/>
                </a:cxn>
                <a:cxn ang="0">
                  <a:pos x="75" y="75"/>
                </a:cxn>
                <a:cxn ang="0">
                  <a:pos x="85" y="73"/>
                </a:cxn>
                <a:cxn ang="0">
                  <a:pos x="88" y="92"/>
                </a:cxn>
                <a:cxn ang="0">
                  <a:pos x="85" y="119"/>
                </a:cxn>
                <a:cxn ang="0">
                  <a:pos x="85" y="133"/>
                </a:cxn>
                <a:cxn ang="0">
                  <a:pos x="84" y="139"/>
                </a:cxn>
                <a:cxn ang="0">
                  <a:pos x="87" y="140"/>
                </a:cxn>
                <a:cxn ang="0">
                  <a:pos x="88" y="143"/>
                </a:cxn>
                <a:cxn ang="0">
                  <a:pos x="85" y="149"/>
                </a:cxn>
                <a:cxn ang="0">
                  <a:pos x="75" y="163"/>
                </a:cxn>
                <a:cxn ang="0">
                  <a:pos x="74" y="174"/>
                </a:cxn>
                <a:cxn ang="0">
                  <a:pos x="66" y="181"/>
                </a:cxn>
                <a:cxn ang="0">
                  <a:pos x="67" y="191"/>
                </a:cxn>
                <a:cxn ang="0">
                  <a:pos x="66" y="203"/>
                </a:cxn>
                <a:cxn ang="0">
                  <a:pos x="62" y="201"/>
                </a:cxn>
                <a:cxn ang="0">
                  <a:pos x="54" y="197"/>
                </a:cxn>
                <a:cxn ang="0">
                  <a:pos x="34" y="201"/>
                </a:cxn>
                <a:cxn ang="0">
                  <a:pos x="21" y="192"/>
                </a:cxn>
                <a:cxn ang="0">
                  <a:pos x="3" y="176"/>
                </a:cxn>
                <a:cxn ang="0">
                  <a:pos x="2" y="160"/>
                </a:cxn>
                <a:cxn ang="0">
                  <a:pos x="10" y="149"/>
                </a:cxn>
                <a:cxn ang="0">
                  <a:pos x="24" y="141"/>
                </a:cxn>
                <a:cxn ang="0">
                  <a:pos x="26" y="128"/>
                </a:cxn>
                <a:cxn ang="0">
                  <a:pos x="32" y="119"/>
                </a:cxn>
                <a:cxn ang="0">
                  <a:pos x="37" y="120"/>
                </a:cxn>
                <a:cxn ang="0">
                  <a:pos x="40" y="121"/>
                </a:cxn>
                <a:cxn ang="0">
                  <a:pos x="38" y="114"/>
                </a:cxn>
                <a:cxn ang="0">
                  <a:pos x="40" y="111"/>
                </a:cxn>
                <a:cxn ang="0">
                  <a:pos x="44" y="107"/>
                </a:cxn>
                <a:cxn ang="0">
                  <a:pos x="42" y="104"/>
                </a:cxn>
                <a:cxn ang="0">
                  <a:pos x="38" y="103"/>
                </a:cxn>
                <a:cxn ang="0">
                  <a:pos x="32" y="99"/>
                </a:cxn>
                <a:cxn ang="0">
                  <a:pos x="30" y="92"/>
                </a:cxn>
                <a:cxn ang="0">
                  <a:pos x="26" y="91"/>
                </a:cxn>
                <a:cxn ang="0">
                  <a:pos x="23" y="89"/>
                </a:cxn>
                <a:cxn ang="0">
                  <a:pos x="18" y="87"/>
                </a:cxn>
                <a:cxn ang="0">
                  <a:pos x="17" y="83"/>
                </a:cxn>
                <a:cxn ang="0">
                  <a:pos x="14" y="79"/>
                </a:cxn>
                <a:cxn ang="0">
                  <a:pos x="4" y="72"/>
                </a:cxn>
                <a:cxn ang="0">
                  <a:pos x="0" y="68"/>
                </a:cxn>
                <a:cxn ang="0">
                  <a:pos x="5" y="52"/>
                </a:cxn>
                <a:cxn ang="0">
                  <a:pos x="0" y="40"/>
                </a:cxn>
                <a:cxn ang="0">
                  <a:pos x="9" y="27"/>
                </a:cxn>
                <a:cxn ang="0">
                  <a:pos x="13" y="14"/>
                </a:cxn>
                <a:cxn ang="0">
                  <a:pos x="14" y="3"/>
                </a:cxn>
              </a:cxnLst>
              <a:rect l="0" t="0" r="r" b="b"/>
              <a:pathLst>
                <a:path w="89" h="203">
                  <a:moveTo>
                    <a:pt x="18" y="0"/>
                  </a:moveTo>
                  <a:lnTo>
                    <a:pt x="19" y="1"/>
                  </a:lnTo>
                  <a:lnTo>
                    <a:pt x="20" y="1"/>
                  </a:lnTo>
                  <a:lnTo>
                    <a:pt x="19" y="2"/>
                  </a:lnTo>
                  <a:lnTo>
                    <a:pt x="19" y="3"/>
                  </a:lnTo>
                  <a:lnTo>
                    <a:pt x="28" y="3"/>
                  </a:lnTo>
                  <a:lnTo>
                    <a:pt x="33" y="5"/>
                  </a:lnTo>
                  <a:lnTo>
                    <a:pt x="40" y="6"/>
                  </a:lnTo>
                  <a:lnTo>
                    <a:pt x="41" y="6"/>
                  </a:lnTo>
                  <a:lnTo>
                    <a:pt x="42" y="7"/>
                  </a:lnTo>
                  <a:lnTo>
                    <a:pt x="45" y="7"/>
                  </a:lnTo>
                  <a:lnTo>
                    <a:pt x="46" y="8"/>
                  </a:lnTo>
                  <a:lnTo>
                    <a:pt x="47" y="8"/>
                  </a:lnTo>
                  <a:lnTo>
                    <a:pt x="48" y="9"/>
                  </a:lnTo>
                  <a:lnTo>
                    <a:pt x="48" y="14"/>
                  </a:lnTo>
                  <a:lnTo>
                    <a:pt x="49" y="14"/>
                  </a:lnTo>
                  <a:lnTo>
                    <a:pt x="52" y="13"/>
                  </a:lnTo>
                  <a:lnTo>
                    <a:pt x="53" y="13"/>
                  </a:lnTo>
                  <a:lnTo>
                    <a:pt x="55" y="12"/>
                  </a:lnTo>
                  <a:lnTo>
                    <a:pt x="58" y="12"/>
                  </a:lnTo>
                  <a:lnTo>
                    <a:pt x="61" y="13"/>
                  </a:lnTo>
                  <a:lnTo>
                    <a:pt x="66" y="15"/>
                  </a:lnTo>
                  <a:lnTo>
                    <a:pt x="73" y="17"/>
                  </a:lnTo>
                  <a:lnTo>
                    <a:pt x="77" y="20"/>
                  </a:lnTo>
                  <a:lnTo>
                    <a:pt x="77" y="31"/>
                  </a:lnTo>
                  <a:lnTo>
                    <a:pt x="74" y="40"/>
                  </a:lnTo>
                  <a:lnTo>
                    <a:pt x="70" y="47"/>
                  </a:lnTo>
                  <a:lnTo>
                    <a:pt x="67" y="55"/>
                  </a:lnTo>
                  <a:lnTo>
                    <a:pt x="65" y="64"/>
                  </a:lnTo>
                  <a:lnTo>
                    <a:pt x="66" y="77"/>
                  </a:lnTo>
                  <a:lnTo>
                    <a:pt x="72" y="77"/>
                  </a:lnTo>
                  <a:lnTo>
                    <a:pt x="75" y="75"/>
                  </a:lnTo>
                  <a:lnTo>
                    <a:pt x="80" y="73"/>
                  </a:lnTo>
                  <a:lnTo>
                    <a:pt x="85" y="73"/>
                  </a:lnTo>
                  <a:lnTo>
                    <a:pt x="89" y="82"/>
                  </a:lnTo>
                  <a:lnTo>
                    <a:pt x="88" y="92"/>
                  </a:lnTo>
                  <a:lnTo>
                    <a:pt x="85" y="111"/>
                  </a:lnTo>
                  <a:lnTo>
                    <a:pt x="85" y="119"/>
                  </a:lnTo>
                  <a:lnTo>
                    <a:pt x="87" y="126"/>
                  </a:lnTo>
                  <a:lnTo>
                    <a:pt x="85" y="133"/>
                  </a:lnTo>
                  <a:lnTo>
                    <a:pt x="82" y="139"/>
                  </a:lnTo>
                  <a:lnTo>
                    <a:pt x="84" y="139"/>
                  </a:lnTo>
                  <a:lnTo>
                    <a:pt x="85" y="140"/>
                  </a:lnTo>
                  <a:lnTo>
                    <a:pt x="87" y="140"/>
                  </a:lnTo>
                  <a:lnTo>
                    <a:pt x="88" y="141"/>
                  </a:lnTo>
                  <a:lnTo>
                    <a:pt x="88" y="143"/>
                  </a:lnTo>
                  <a:lnTo>
                    <a:pt x="87" y="146"/>
                  </a:lnTo>
                  <a:lnTo>
                    <a:pt x="85" y="149"/>
                  </a:lnTo>
                  <a:lnTo>
                    <a:pt x="78" y="156"/>
                  </a:lnTo>
                  <a:lnTo>
                    <a:pt x="75" y="163"/>
                  </a:lnTo>
                  <a:lnTo>
                    <a:pt x="75" y="169"/>
                  </a:lnTo>
                  <a:lnTo>
                    <a:pt x="74" y="174"/>
                  </a:lnTo>
                  <a:lnTo>
                    <a:pt x="70" y="178"/>
                  </a:lnTo>
                  <a:lnTo>
                    <a:pt x="66" y="181"/>
                  </a:lnTo>
                  <a:lnTo>
                    <a:pt x="67" y="188"/>
                  </a:lnTo>
                  <a:lnTo>
                    <a:pt x="67" y="191"/>
                  </a:lnTo>
                  <a:lnTo>
                    <a:pt x="66" y="196"/>
                  </a:lnTo>
                  <a:lnTo>
                    <a:pt x="66" y="203"/>
                  </a:lnTo>
                  <a:lnTo>
                    <a:pt x="65" y="203"/>
                  </a:lnTo>
                  <a:lnTo>
                    <a:pt x="62" y="201"/>
                  </a:lnTo>
                  <a:lnTo>
                    <a:pt x="54" y="201"/>
                  </a:lnTo>
                  <a:lnTo>
                    <a:pt x="54" y="197"/>
                  </a:lnTo>
                  <a:lnTo>
                    <a:pt x="37" y="197"/>
                  </a:lnTo>
                  <a:lnTo>
                    <a:pt x="34" y="201"/>
                  </a:lnTo>
                  <a:lnTo>
                    <a:pt x="28" y="196"/>
                  </a:lnTo>
                  <a:lnTo>
                    <a:pt x="21" y="192"/>
                  </a:lnTo>
                  <a:lnTo>
                    <a:pt x="14" y="188"/>
                  </a:lnTo>
                  <a:lnTo>
                    <a:pt x="3" y="176"/>
                  </a:lnTo>
                  <a:lnTo>
                    <a:pt x="0" y="169"/>
                  </a:lnTo>
                  <a:lnTo>
                    <a:pt x="2" y="160"/>
                  </a:lnTo>
                  <a:lnTo>
                    <a:pt x="6" y="149"/>
                  </a:lnTo>
                  <a:lnTo>
                    <a:pt x="10" y="149"/>
                  </a:lnTo>
                  <a:lnTo>
                    <a:pt x="17" y="146"/>
                  </a:lnTo>
                  <a:lnTo>
                    <a:pt x="24" y="141"/>
                  </a:lnTo>
                  <a:lnTo>
                    <a:pt x="24" y="133"/>
                  </a:lnTo>
                  <a:lnTo>
                    <a:pt x="26" y="128"/>
                  </a:lnTo>
                  <a:lnTo>
                    <a:pt x="30" y="124"/>
                  </a:lnTo>
                  <a:lnTo>
                    <a:pt x="32" y="119"/>
                  </a:lnTo>
                  <a:lnTo>
                    <a:pt x="35" y="119"/>
                  </a:lnTo>
                  <a:lnTo>
                    <a:pt x="37" y="120"/>
                  </a:lnTo>
                  <a:lnTo>
                    <a:pt x="39" y="121"/>
                  </a:lnTo>
                  <a:lnTo>
                    <a:pt x="40" y="121"/>
                  </a:lnTo>
                  <a:lnTo>
                    <a:pt x="38" y="119"/>
                  </a:lnTo>
                  <a:lnTo>
                    <a:pt x="38" y="114"/>
                  </a:lnTo>
                  <a:lnTo>
                    <a:pt x="39" y="113"/>
                  </a:lnTo>
                  <a:lnTo>
                    <a:pt x="40" y="111"/>
                  </a:lnTo>
                  <a:lnTo>
                    <a:pt x="42" y="110"/>
                  </a:lnTo>
                  <a:lnTo>
                    <a:pt x="44" y="107"/>
                  </a:lnTo>
                  <a:lnTo>
                    <a:pt x="44" y="105"/>
                  </a:lnTo>
                  <a:lnTo>
                    <a:pt x="42" y="104"/>
                  </a:lnTo>
                  <a:lnTo>
                    <a:pt x="40" y="103"/>
                  </a:lnTo>
                  <a:lnTo>
                    <a:pt x="38" y="103"/>
                  </a:lnTo>
                  <a:lnTo>
                    <a:pt x="33" y="100"/>
                  </a:lnTo>
                  <a:lnTo>
                    <a:pt x="32" y="99"/>
                  </a:lnTo>
                  <a:lnTo>
                    <a:pt x="30" y="94"/>
                  </a:lnTo>
                  <a:lnTo>
                    <a:pt x="30" y="92"/>
                  </a:lnTo>
                  <a:lnTo>
                    <a:pt x="28" y="92"/>
                  </a:lnTo>
                  <a:lnTo>
                    <a:pt x="26" y="91"/>
                  </a:lnTo>
                  <a:lnTo>
                    <a:pt x="25" y="90"/>
                  </a:lnTo>
                  <a:lnTo>
                    <a:pt x="23" y="89"/>
                  </a:lnTo>
                  <a:lnTo>
                    <a:pt x="19" y="89"/>
                  </a:lnTo>
                  <a:lnTo>
                    <a:pt x="18" y="87"/>
                  </a:lnTo>
                  <a:lnTo>
                    <a:pt x="17" y="85"/>
                  </a:lnTo>
                  <a:lnTo>
                    <a:pt x="17" y="83"/>
                  </a:lnTo>
                  <a:lnTo>
                    <a:pt x="16" y="82"/>
                  </a:lnTo>
                  <a:lnTo>
                    <a:pt x="14" y="79"/>
                  </a:lnTo>
                  <a:lnTo>
                    <a:pt x="11" y="76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3" y="59"/>
                  </a:lnTo>
                  <a:lnTo>
                    <a:pt x="5" y="52"/>
                  </a:lnTo>
                  <a:lnTo>
                    <a:pt x="5" y="45"/>
                  </a:lnTo>
                  <a:lnTo>
                    <a:pt x="0" y="40"/>
                  </a:lnTo>
                  <a:lnTo>
                    <a:pt x="4" y="33"/>
                  </a:lnTo>
                  <a:lnTo>
                    <a:pt x="9" y="27"/>
                  </a:lnTo>
                  <a:lnTo>
                    <a:pt x="12" y="20"/>
                  </a:lnTo>
                  <a:lnTo>
                    <a:pt x="13" y="14"/>
                  </a:lnTo>
                  <a:lnTo>
                    <a:pt x="13" y="9"/>
                  </a:lnTo>
                  <a:lnTo>
                    <a:pt x="14" y="3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29FA3B1F-B6C5-A843-8811-182E4B22E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4824" y="3016886"/>
              <a:ext cx="12585" cy="1078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0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6" y="6"/>
                </a:cxn>
                <a:cxn ang="0">
                  <a:pos x="5" y="6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2" y="0"/>
                </a:cxn>
              </a:cxnLst>
              <a:rect l="0" t="0" r="r" b="b"/>
              <a:pathLst>
                <a:path w="7" h="6">
                  <a:moveTo>
                    <a:pt x="2" y="0"/>
                  </a:moveTo>
                  <a:lnTo>
                    <a:pt x="5" y="0"/>
                  </a:lnTo>
                  <a:lnTo>
                    <a:pt x="7" y="3"/>
                  </a:lnTo>
                  <a:lnTo>
                    <a:pt x="7" y="5"/>
                  </a:lnTo>
                  <a:lnTo>
                    <a:pt x="6" y="6"/>
                  </a:lnTo>
                  <a:lnTo>
                    <a:pt x="5" y="6"/>
                  </a:lnTo>
                  <a:lnTo>
                    <a:pt x="2" y="5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3DA9E3D4-8389-60D9-9B97-5F6E539C6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1703" y="2826331"/>
              <a:ext cx="578855" cy="586046"/>
            </a:xfrm>
            <a:custGeom>
              <a:avLst/>
              <a:gdLst/>
              <a:ahLst/>
              <a:cxnLst>
                <a:cxn ang="0">
                  <a:pos x="111" y="27"/>
                </a:cxn>
                <a:cxn ang="0">
                  <a:pos x="119" y="74"/>
                </a:cxn>
                <a:cxn ang="0">
                  <a:pos x="169" y="76"/>
                </a:cxn>
                <a:cxn ang="0">
                  <a:pos x="203" y="120"/>
                </a:cxn>
                <a:cxn ang="0">
                  <a:pos x="208" y="117"/>
                </a:cxn>
                <a:cxn ang="0">
                  <a:pos x="216" y="109"/>
                </a:cxn>
                <a:cxn ang="0">
                  <a:pos x="229" y="89"/>
                </a:cxn>
                <a:cxn ang="0">
                  <a:pos x="245" y="81"/>
                </a:cxn>
                <a:cxn ang="0">
                  <a:pos x="255" y="77"/>
                </a:cxn>
                <a:cxn ang="0">
                  <a:pos x="266" y="77"/>
                </a:cxn>
                <a:cxn ang="0">
                  <a:pos x="272" y="71"/>
                </a:cxn>
                <a:cxn ang="0">
                  <a:pos x="280" y="63"/>
                </a:cxn>
                <a:cxn ang="0">
                  <a:pos x="286" y="61"/>
                </a:cxn>
                <a:cxn ang="0">
                  <a:pos x="293" y="57"/>
                </a:cxn>
                <a:cxn ang="0">
                  <a:pos x="316" y="67"/>
                </a:cxn>
                <a:cxn ang="0">
                  <a:pos x="318" y="75"/>
                </a:cxn>
                <a:cxn ang="0">
                  <a:pos x="321" y="95"/>
                </a:cxn>
                <a:cxn ang="0">
                  <a:pos x="292" y="81"/>
                </a:cxn>
                <a:cxn ang="0">
                  <a:pos x="278" y="96"/>
                </a:cxn>
                <a:cxn ang="0">
                  <a:pos x="274" y="114"/>
                </a:cxn>
                <a:cxn ang="0">
                  <a:pos x="271" y="126"/>
                </a:cxn>
                <a:cxn ang="0">
                  <a:pos x="266" y="128"/>
                </a:cxn>
                <a:cxn ang="0">
                  <a:pos x="257" y="135"/>
                </a:cxn>
                <a:cxn ang="0">
                  <a:pos x="243" y="146"/>
                </a:cxn>
                <a:cxn ang="0">
                  <a:pos x="237" y="167"/>
                </a:cxn>
                <a:cxn ang="0">
                  <a:pos x="229" y="184"/>
                </a:cxn>
                <a:cxn ang="0">
                  <a:pos x="209" y="174"/>
                </a:cxn>
                <a:cxn ang="0">
                  <a:pos x="200" y="186"/>
                </a:cxn>
                <a:cxn ang="0">
                  <a:pos x="197" y="203"/>
                </a:cxn>
                <a:cxn ang="0">
                  <a:pos x="189" y="230"/>
                </a:cxn>
                <a:cxn ang="0">
                  <a:pos x="175" y="252"/>
                </a:cxn>
                <a:cxn ang="0">
                  <a:pos x="174" y="278"/>
                </a:cxn>
                <a:cxn ang="0">
                  <a:pos x="158" y="291"/>
                </a:cxn>
                <a:cxn ang="0">
                  <a:pos x="138" y="298"/>
                </a:cxn>
                <a:cxn ang="0">
                  <a:pos x="133" y="306"/>
                </a:cxn>
                <a:cxn ang="0">
                  <a:pos x="117" y="314"/>
                </a:cxn>
                <a:cxn ang="0">
                  <a:pos x="98" y="314"/>
                </a:cxn>
                <a:cxn ang="0">
                  <a:pos x="91" y="322"/>
                </a:cxn>
                <a:cxn ang="0">
                  <a:pos x="75" y="322"/>
                </a:cxn>
                <a:cxn ang="0">
                  <a:pos x="56" y="301"/>
                </a:cxn>
                <a:cxn ang="0">
                  <a:pos x="26" y="284"/>
                </a:cxn>
                <a:cxn ang="0">
                  <a:pos x="3" y="253"/>
                </a:cxn>
                <a:cxn ang="0">
                  <a:pos x="2" y="238"/>
                </a:cxn>
                <a:cxn ang="0">
                  <a:pos x="9" y="228"/>
                </a:cxn>
                <a:cxn ang="0">
                  <a:pos x="26" y="208"/>
                </a:cxn>
                <a:cxn ang="0">
                  <a:pos x="25" y="176"/>
                </a:cxn>
                <a:cxn ang="0">
                  <a:pos x="34" y="169"/>
                </a:cxn>
                <a:cxn ang="0">
                  <a:pos x="38" y="176"/>
                </a:cxn>
                <a:cxn ang="0">
                  <a:pos x="46" y="174"/>
                </a:cxn>
                <a:cxn ang="0">
                  <a:pos x="48" y="142"/>
                </a:cxn>
                <a:cxn ang="0">
                  <a:pos x="59" y="135"/>
                </a:cxn>
                <a:cxn ang="0">
                  <a:pos x="61" y="130"/>
                </a:cxn>
                <a:cxn ang="0">
                  <a:pos x="70" y="127"/>
                </a:cxn>
                <a:cxn ang="0">
                  <a:pos x="83" y="117"/>
                </a:cxn>
                <a:cxn ang="0">
                  <a:pos x="97" y="102"/>
                </a:cxn>
                <a:cxn ang="0">
                  <a:pos x="103" y="83"/>
                </a:cxn>
                <a:cxn ang="0">
                  <a:pos x="108" y="36"/>
                </a:cxn>
                <a:cxn ang="0">
                  <a:pos x="106" y="7"/>
                </a:cxn>
              </a:cxnLst>
              <a:rect l="0" t="0" r="r" b="b"/>
              <a:pathLst>
                <a:path w="322" h="326">
                  <a:moveTo>
                    <a:pt x="106" y="0"/>
                  </a:moveTo>
                  <a:lnTo>
                    <a:pt x="109" y="12"/>
                  </a:lnTo>
                  <a:lnTo>
                    <a:pt x="111" y="27"/>
                  </a:lnTo>
                  <a:lnTo>
                    <a:pt x="115" y="43"/>
                  </a:lnTo>
                  <a:lnTo>
                    <a:pt x="117" y="60"/>
                  </a:lnTo>
                  <a:lnTo>
                    <a:pt x="119" y="74"/>
                  </a:lnTo>
                  <a:lnTo>
                    <a:pt x="122" y="83"/>
                  </a:lnTo>
                  <a:lnTo>
                    <a:pt x="146" y="79"/>
                  </a:lnTo>
                  <a:lnTo>
                    <a:pt x="169" y="76"/>
                  </a:lnTo>
                  <a:lnTo>
                    <a:pt x="195" y="72"/>
                  </a:lnTo>
                  <a:lnTo>
                    <a:pt x="200" y="96"/>
                  </a:lnTo>
                  <a:lnTo>
                    <a:pt x="203" y="120"/>
                  </a:lnTo>
                  <a:lnTo>
                    <a:pt x="204" y="119"/>
                  </a:lnTo>
                  <a:lnTo>
                    <a:pt x="207" y="118"/>
                  </a:lnTo>
                  <a:lnTo>
                    <a:pt x="208" y="117"/>
                  </a:lnTo>
                  <a:lnTo>
                    <a:pt x="209" y="114"/>
                  </a:lnTo>
                  <a:lnTo>
                    <a:pt x="209" y="112"/>
                  </a:lnTo>
                  <a:lnTo>
                    <a:pt x="216" y="109"/>
                  </a:lnTo>
                  <a:lnTo>
                    <a:pt x="221" y="102"/>
                  </a:lnTo>
                  <a:lnTo>
                    <a:pt x="225" y="96"/>
                  </a:lnTo>
                  <a:lnTo>
                    <a:pt x="229" y="89"/>
                  </a:lnTo>
                  <a:lnTo>
                    <a:pt x="234" y="88"/>
                  </a:lnTo>
                  <a:lnTo>
                    <a:pt x="240" y="85"/>
                  </a:lnTo>
                  <a:lnTo>
                    <a:pt x="245" y="81"/>
                  </a:lnTo>
                  <a:lnTo>
                    <a:pt x="248" y="72"/>
                  </a:lnTo>
                  <a:lnTo>
                    <a:pt x="253" y="75"/>
                  </a:lnTo>
                  <a:lnTo>
                    <a:pt x="255" y="77"/>
                  </a:lnTo>
                  <a:lnTo>
                    <a:pt x="259" y="78"/>
                  </a:lnTo>
                  <a:lnTo>
                    <a:pt x="262" y="78"/>
                  </a:lnTo>
                  <a:lnTo>
                    <a:pt x="266" y="77"/>
                  </a:lnTo>
                  <a:lnTo>
                    <a:pt x="268" y="76"/>
                  </a:lnTo>
                  <a:lnTo>
                    <a:pt x="269" y="74"/>
                  </a:lnTo>
                  <a:lnTo>
                    <a:pt x="272" y="71"/>
                  </a:lnTo>
                  <a:lnTo>
                    <a:pt x="274" y="67"/>
                  </a:lnTo>
                  <a:lnTo>
                    <a:pt x="278" y="63"/>
                  </a:lnTo>
                  <a:lnTo>
                    <a:pt x="280" y="63"/>
                  </a:lnTo>
                  <a:lnTo>
                    <a:pt x="282" y="62"/>
                  </a:lnTo>
                  <a:lnTo>
                    <a:pt x="283" y="62"/>
                  </a:lnTo>
                  <a:lnTo>
                    <a:pt x="286" y="61"/>
                  </a:lnTo>
                  <a:lnTo>
                    <a:pt x="287" y="60"/>
                  </a:lnTo>
                  <a:lnTo>
                    <a:pt x="287" y="55"/>
                  </a:lnTo>
                  <a:lnTo>
                    <a:pt x="293" y="57"/>
                  </a:lnTo>
                  <a:lnTo>
                    <a:pt x="310" y="61"/>
                  </a:lnTo>
                  <a:lnTo>
                    <a:pt x="310" y="67"/>
                  </a:lnTo>
                  <a:lnTo>
                    <a:pt x="316" y="67"/>
                  </a:lnTo>
                  <a:lnTo>
                    <a:pt x="317" y="69"/>
                  </a:lnTo>
                  <a:lnTo>
                    <a:pt x="317" y="74"/>
                  </a:lnTo>
                  <a:lnTo>
                    <a:pt x="318" y="75"/>
                  </a:lnTo>
                  <a:lnTo>
                    <a:pt x="321" y="81"/>
                  </a:lnTo>
                  <a:lnTo>
                    <a:pt x="322" y="86"/>
                  </a:lnTo>
                  <a:lnTo>
                    <a:pt x="321" y="95"/>
                  </a:lnTo>
                  <a:lnTo>
                    <a:pt x="310" y="92"/>
                  </a:lnTo>
                  <a:lnTo>
                    <a:pt x="300" y="85"/>
                  </a:lnTo>
                  <a:lnTo>
                    <a:pt x="292" y="81"/>
                  </a:lnTo>
                  <a:lnTo>
                    <a:pt x="282" y="81"/>
                  </a:lnTo>
                  <a:lnTo>
                    <a:pt x="279" y="88"/>
                  </a:lnTo>
                  <a:lnTo>
                    <a:pt x="278" y="96"/>
                  </a:lnTo>
                  <a:lnTo>
                    <a:pt x="278" y="105"/>
                  </a:lnTo>
                  <a:lnTo>
                    <a:pt x="276" y="112"/>
                  </a:lnTo>
                  <a:lnTo>
                    <a:pt x="274" y="114"/>
                  </a:lnTo>
                  <a:lnTo>
                    <a:pt x="272" y="116"/>
                  </a:lnTo>
                  <a:lnTo>
                    <a:pt x="271" y="117"/>
                  </a:lnTo>
                  <a:lnTo>
                    <a:pt x="271" y="126"/>
                  </a:lnTo>
                  <a:lnTo>
                    <a:pt x="269" y="127"/>
                  </a:lnTo>
                  <a:lnTo>
                    <a:pt x="267" y="128"/>
                  </a:lnTo>
                  <a:lnTo>
                    <a:pt x="266" y="128"/>
                  </a:lnTo>
                  <a:lnTo>
                    <a:pt x="259" y="132"/>
                  </a:lnTo>
                  <a:lnTo>
                    <a:pt x="258" y="133"/>
                  </a:lnTo>
                  <a:lnTo>
                    <a:pt x="257" y="135"/>
                  </a:lnTo>
                  <a:lnTo>
                    <a:pt x="257" y="142"/>
                  </a:lnTo>
                  <a:lnTo>
                    <a:pt x="248" y="142"/>
                  </a:lnTo>
                  <a:lnTo>
                    <a:pt x="243" y="146"/>
                  </a:lnTo>
                  <a:lnTo>
                    <a:pt x="239" y="152"/>
                  </a:lnTo>
                  <a:lnTo>
                    <a:pt x="238" y="159"/>
                  </a:lnTo>
                  <a:lnTo>
                    <a:pt x="237" y="167"/>
                  </a:lnTo>
                  <a:lnTo>
                    <a:pt x="234" y="174"/>
                  </a:lnTo>
                  <a:lnTo>
                    <a:pt x="232" y="180"/>
                  </a:lnTo>
                  <a:lnTo>
                    <a:pt x="229" y="184"/>
                  </a:lnTo>
                  <a:lnTo>
                    <a:pt x="222" y="183"/>
                  </a:lnTo>
                  <a:lnTo>
                    <a:pt x="212" y="176"/>
                  </a:lnTo>
                  <a:lnTo>
                    <a:pt x="209" y="174"/>
                  </a:lnTo>
                  <a:lnTo>
                    <a:pt x="203" y="176"/>
                  </a:lnTo>
                  <a:lnTo>
                    <a:pt x="200" y="181"/>
                  </a:lnTo>
                  <a:lnTo>
                    <a:pt x="200" y="186"/>
                  </a:lnTo>
                  <a:lnTo>
                    <a:pt x="201" y="191"/>
                  </a:lnTo>
                  <a:lnTo>
                    <a:pt x="201" y="196"/>
                  </a:lnTo>
                  <a:lnTo>
                    <a:pt x="197" y="203"/>
                  </a:lnTo>
                  <a:lnTo>
                    <a:pt x="193" y="209"/>
                  </a:lnTo>
                  <a:lnTo>
                    <a:pt x="189" y="216"/>
                  </a:lnTo>
                  <a:lnTo>
                    <a:pt x="189" y="230"/>
                  </a:lnTo>
                  <a:lnTo>
                    <a:pt x="186" y="237"/>
                  </a:lnTo>
                  <a:lnTo>
                    <a:pt x="181" y="244"/>
                  </a:lnTo>
                  <a:lnTo>
                    <a:pt x="175" y="252"/>
                  </a:lnTo>
                  <a:lnTo>
                    <a:pt x="172" y="261"/>
                  </a:lnTo>
                  <a:lnTo>
                    <a:pt x="172" y="270"/>
                  </a:lnTo>
                  <a:lnTo>
                    <a:pt x="174" y="278"/>
                  </a:lnTo>
                  <a:lnTo>
                    <a:pt x="172" y="286"/>
                  </a:lnTo>
                  <a:lnTo>
                    <a:pt x="163" y="287"/>
                  </a:lnTo>
                  <a:lnTo>
                    <a:pt x="158" y="291"/>
                  </a:lnTo>
                  <a:lnTo>
                    <a:pt x="153" y="294"/>
                  </a:lnTo>
                  <a:lnTo>
                    <a:pt x="146" y="296"/>
                  </a:lnTo>
                  <a:lnTo>
                    <a:pt x="138" y="298"/>
                  </a:lnTo>
                  <a:lnTo>
                    <a:pt x="136" y="300"/>
                  </a:lnTo>
                  <a:lnTo>
                    <a:pt x="134" y="302"/>
                  </a:lnTo>
                  <a:lnTo>
                    <a:pt x="133" y="306"/>
                  </a:lnTo>
                  <a:lnTo>
                    <a:pt x="133" y="309"/>
                  </a:lnTo>
                  <a:lnTo>
                    <a:pt x="125" y="310"/>
                  </a:lnTo>
                  <a:lnTo>
                    <a:pt x="117" y="314"/>
                  </a:lnTo>
                  <a:lnTo>
                    <a:pt x="109" y="315"/>
                  </a:lnTo>
                  <a:lnTo>
                    <a:pt x="102" y="312"/>
                  </a:lnTo>
                  <a:lnTo>
                    <a:pt x="98" y="314"/>
                  </a:lnTo>
                  <a:lnTo>
                    <a:pt x="96" y="316"/>
                  </a:lnTo>
                  <a:lnTo>
                    <a:pt x="94" y="320"/>
                  </a:lnTo>
                  <a:lnTo>
                    <a:pt x="91" y="322"/>
                  </a:lnTo>
                  <a:lnTo>
                    <a:pt x="88" y="324"/>
                  </a:lnTo>
                  <a:lnTo>
                    <a:pt x="84" y="326"/>
                  </a:lnTo>
                  <a:lnTo>
                    <a:pt x="75" y="322"/>
                  </a:lnTo>
                  <a:lnTo>
                    <a:pt x="67" y="317"/>
                  </a:lnTo>
                  <a:lnTo>
                    <a:pt x="60" y="312"/>
                  </a:lnTo>
                  <a:lnTo>
                    <a:pt x="56" y="301"/>
                  </a:lnTo>
                  <a:lnTo>
                    <a:pt x="44" y="299"/>
                  </a:lnTo>
                  <a:lnTo>
                    <a:pt x="34" y="292"/>
                  </a:lnTo>
                  <a:lnTo>
                    <a:pt x="26" y="284"/>
                  </a:lnTo>
                  <a:lnTo>
                    <a:pt x="17" y="272"/>
                  </a:lnTo>
                  <a:lnTo>
                    <a:pt x="12" y="265"/>
                  </a:lnTo>
                  <a:lnTo>
                    <a:pt x="3" y="253"/>
                  </a:lnTo>
                  <a:lnTo>
                    <a:pt x="0" y="250"/>
                  </a:lnTo>
                  <a:lnTo>
                    <a:pt x="0" y="244"/>
                  </a:lnTo>
                  <a:lnTo>
                    <a:pt x="2" y="238"/>
                  </a:lnTo>
                  <a:lnTo>
                    <a:pt x="2" y="232"/>
                  </a:lnTo>
                  <a:lnTo>
                    <a:pt x="0" y="228"/>
                  </a:lnTo>
                  <a:lnTo>
                    <a:pt x="9" y="228"/>
                  </a:lnTo>
                  <a:lnTo>
                    <a:pt x="13" y="224"/>
                  </a:lnTo>
                  <a:lnTo>
                    <a:pt x="20" y="210"/>
                  </a:lnTo>
                  <a:lnTo>
                    <a:pt x="26" y="208"/>
                  </a:lnTo>
                  <a:lnTo>
                    <a:pt x="23" y="198"/>
                  </a:lnTo>
                  <a:lnTo>
                    <a:pt x="23" y="187"/>
                  </a:lnTo>
                  <a:lnTo>
                    <a:pt x="25" y="176"/>
                  </a:lnTo>
                  <a:lnTo>
                    <a:pt x="28" y="168"/>
                  </a:lnTo>
                  <a:lnTo>
                    <a:pt x="32" y="168"/>
                  </a:lnTo>
                  <a:lnTo>
                    <a:pt x="34" y="169"/>
                  </a:lnTo>
                  <a:lnTo>
                    <a:pt x="37" y="172"/>
                  </a:lnTo>
                  <a:lnTo>
                    <a:pt x="38" y="174"/>
                  </a:lnTo>
                  <a:lnTo>
                    <a:pt x="38" y="176"/>
                  </a:lnTo>
                  <a:lnTo>
                    <a:pt x="39" y="177"/>
                  </a:lnTo>
                  <a:lnTo>
                    <a:pt x="40" y="180"/>
                  </a:lnTo>
                  <a:lnTo>
                    <a:pt x="46" y="174"/>
                  </a:lnTo>
                  <a:lnTo>
                    <a:pt x="47" y="166"/>
                  </a:lnTo>
                  <a:lnTo>
                    <a:pt x="47" y="149"/>
                  </a:lnTo>
                  <a:lnTo>
                    <a:pt x="48" y="142"/>
                  </a:lnTo>
                  <a:lnTo>
                    <a:pt x="51" y="140"/>
                  </a:lnTo>
                  <a:lnTo>
                    <a:pt x="58" y="137"/>
                  </a:lnTo>
                  <a:lnTo>
                    <a:pt x="59" y="135"/>
                  </a:lnTo>
                  <a:lnTo>
                    <a:pt x="60" y="133"/>
                  </a:lnTo>
                  <a:lnTo>
                    <a:pt x="61" y="132"/>
                  </a:lnTo>
                  <a:lnTo>
                    <a:pt x="61" y="130"/>
                  </a:lnTo>
                  <a:lnTo>
                    <a:pt x="60" y="126"/>
                  </a:lnTo>
                  <a:lnTo>
                    <a:pt x="69" y="126"/>
                  </a:lnTo>
                  <a:lnTo>
                    <a:pt x="70" y="127"/>
                  </a:lnTo>
                  <a:lnTo>
                    <a:pt x="70" y="128"/>
                  </a:lnTo>
                  <a:lnTo>
                    <a:pt x="80" y="121"/>
                  </a:lnTo>
                  <a:lnTo>
                    <a:pt x="83" y="117"/>
                  </a:lnTo>
                  <a:lnTo>
                    <a:pt x="88" y="112"/>
                  </a:lnTo>
                  <a:lnTo>
                    <a:pt x="90" y="109"/>
                  </a:lnTo>
                  <a:lnTo>
                    <a:pt x="97" y="102"/>
                  </a:lnTo>
                  <a:lnTo>
                    <a:pt x="102" y="95"/>
                  </a:lnTo>
                  <a:lnTo>
                    <a:pt x="103" y="91"/>
                  </a:lnTo>
                  <a:lnTo>
                    <a:pt x="103" y="83"/>
                  </a:lnTo>
                  <a:lnTo>
                    <a:pt x="104" y="79"/>
                  </a:lnTo>
                  <a:lnTo>
                    <a:pt x="104" y="53"/>
                  </a:lnTo>
                  <a:lnTo>
                    <a:pt x="108" y="36"/>
                  </a:lnTo>
                  <a:lnTo>
                    <a:pt x="109" y="25"/>
                  </a:lnTo>
                  <a:lnTo>
                    <a:pt x="108" y="14"/>
                  </a:lnTo>
                  <a:lnTo>
                    <a:pt x="106" y="7"/>
                  </a:lnTo>
                  <a:lnTo>
                    <a:pt x="105" y="2"/>
                  </a:lnTo>
                  <a:lnTo>
                    <a:pt x="10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35A37877-6F8A-142F-2C01-D6B7ADFDE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1173" y="3157106"/>
              <a:ext cx="915023" cy="494364"/>
            </a:xfrm>
            <a:custGeom>
              <a:avLst/>
              <a:gdLst/>
              <a:ahLst/>
              <a:cxnLst>
                <a:cxn ang="0">
                  <a:pos x="326" y="5"/>
                </a:cxn>
                <a:cxn ang="0">
                  <a:pos x="341" y="26"/>
                </a:cxn>
                <a:cxn ang="0">
                  <a:pos x="375" y="34"/>
                </a:cxn>
                <a:cxn ang="0">
                  <a:pos x="382" y="34"/>
                </a:cxn>
                <a:cxn ang="0">
                  <a:pos x="388" y="31"/>
                </a:cxn>
                <a:cxn ang="0">
                  <a:pos x="402" y="34"/>
                </a:cxn>
                <a:cxn ang="0">
                  <a:pos x="418" y="30"/>
                </a:cxn>
                <a:cxn ang="0">
                  <a:pos x="429" y="18"/>
                </a:cxn>
                <a:cxn ang="0">
                  <a:pos x="459" y="54"/>
                </a:cxn>
                <a:cxn ang="0">
                  <a:pos x="466" y="77"/>
                </a:cxn>
                <a:cxn ang="0">
                  <a:pos x="504" y="119"/>
                </a:cxn>
                <a:cxn ang="0">
                  <a:pos x="509" y="122"/>
                </a:cxn>
                <a:cxn ang="0">
                  <a:pos x="492" y="143"/>
                </a:cxn>
                <a:cxn ang="0">
                  <a:pos x="462" y="173"/>
                </a:cxn>
                <a:cxn ang="0">
                  <a:pos x="454" y="187"/>
                </a:cxn>
                <a:cxn ang="0">
                  <a:pos x="442" y="201"/>
                </a:cxn>
                <a:cxn ang="0">
                  <a:pos x="436" y="205"/>
                </a:cxn>
                <a:cxn ang="0">
                  <a:pos x="426" y="207"/>
                </a:cxn>
                <a:cxn ang="0">
                  <a:pos x="424" y="212"/>
                </a:cxn>
                <a:cxn ang="0">
                  <a:pos x="407" y="220"/>
                </a:cxn>
                <a:cxn ang="0">
                  <a:pos x="393" y="224"/>
                </a:cxn>
                <a:cxn ang="0">
                  <a:pos x="352" y="228"/>
                </a:cxn>
                <a:cxn ang="0">
                  <a:pos x="325" y="233"/>
                </a:cxn>
                <a:cxn ang="0">
                  <a:pos x="255" y="238"/>
                </a:cxn>
                <a:cxn ang="0">
                  <a:pos x="175" y="243"/>
                </a:cxn>
                <a:cxn ang="0">
                  <a:pos x="79" y="249"/>
                </a:cxn>
                <a:cxn ang="0">
                  <a:pos x="83" y="263"/>
                </a:cxn>
                <a:cxn ang="0">
                  <a:pos x="29" y="273"/>
                </a:cxn>
                <a:cxn ang="0">
                  <a:pos x="4" y="258"/>
                </a:cxn>
                <a:cxn ang="0">
                  <a:pos x="0" y="229"/>
                </a:cxn>
                <a:cxn ang="0">
                  <a:pos x="12" y="209"/>
                </a:cxn>
                <a:cxn ang="0">
                  <a:pos x="35" y="219"/>
                </a:cxn>
                <a:cxn ang="0">
                  <a:pos x="51" y="212"/>
                </a:cxn>
                <a:cxn ang="0">
                  <a:pos x="46" y="189"/>
                </a:cxn>
                <a:cxn ang="0">
                  <a:pos x="71" y="181"/>
                </a:cxn>
                <a:cxn ang="0">
                  <a:pos x="70" y="166"/>
                </a:cxn>
                <a:cxn ang="0">
                  <a:pos x="72" y="154"/>
                </a:cxn>
                <a:cxn ang="0">
                  <a:pos x="84" y="146"/>
                </a:cxn>
                <a:cxn ang="0">
                  <a:pos x="85" y="140"/>
                </a:cxn>
                <a:cxn ang="0">
                  <a:pos x="97" y="143"/>
                </a:cxn>
                <a:cxn ang="0">
                  <a:pos x="106" y="140"/>
                </a:cxn>
                <a:cxn ang="0">
                  <a:pos x="110" y="135"/>
                </a:cxn>
                <a:cxn ang="0">
                  <a:pos x="133" y="139"/>
                </a:cxn>
                <a:cxn ang="0">
                  <a:pos x="150" y="129"/>
                </a:cxn>
                <a:cxn ang="0">
                  <a:pos x="170" y="131"/>
                </a:cxn>
                <a:cxn ang="0">
                  <a:pos x="182" y="122"/>
                </a:cxn>
                <a:cxn ang="0">
                  <a:pos x="192" y="107"/>
                </a:cxn>
                <a:cxn ang="0">
                  <a:pos x="198" y="111"/>
                </a:cxn>
                <a:cxn ang="0">
                  <a:pos x="210" y="117"/>
                </a:cxn>
                <a:cxn ang="0">
                  <a:pos x="226" y="114"/>
                </a:cxn>
                <a:cxn ang="0">
                  <a:pos x="228" y="91"/>
                </a:cxn>
                <a:cxn ang="0">
                  <a:pos x="237" y="87"/>
                </a:cxn>
                <a:cxn ang="0">
                  <a:pos x="244" y="75"/>
                </a:cxn>
                <a:cxn ang="0">
                  <a:pos x="254" y="62"/>
                </a:cxn>
                <a:cxn ang="0">
                  <a:pos x="256" y="53"/>
                </a:cxn>
                <a:cxn ang="0">
                  <a:pos x="254" y="48"/>
                </a:cxn>
                <a:cxn ang="0">
                  <a:pos x="260" y="41"/>
                </a:cxn>
                <a:cxn ang="0">
                  <a:pos x="268" y="46"/>
                </a:cxn>
                <a:cxn ang="0">
                  <a:pos x="282" y="37"/>
                </a:cxn>
                <a:cxn ang="0">
                  <a:pos x="296" y="21"/>
                </a:cxn>
                <a:cxn ang="0">
                  <a:pos x="292" y="2"/>
                </a:cxn>
                <a:cxn ang="0">
                  <a:pos x="309" y="4"/>
                </a:cxn>
              </a:cxnLst>
              <a:rect l="0" t="0" r="r" b="b"/>
              <a:pathLst>
                <a:path w="509" h="275">
                  <a:moveTo>
                    <a:pt x="316" y="0"/>
                  </a:moveTo>
                  <a:lnTo>
                    <a:pt x="319" y="0"/>
                  </a:lnTo>
                  <a:lnTo>
                    <a:pt x="326" y="5"/>
                  </a:lnTo>
                  <a:lnTo>
                    <a:pt x="332" y="12"/>
                  </a:lnTo>
                  <a:lnTo>
                    <a:pt x="336" y="20"/>
                  </a:lnTo>
                  <a:lnTo>
                    <a:pt x="341" y="26"/>
                  </a:lnTo>
                  <a:lnTo>
                    <a:pt x="355" y="26"/>
                  </a:lnTo>
                  <a:lnTo>
                    <a:pt x="367" y="28"/>
                  </a:lnTo>
                  <a:lnTo>
                    <a:pt x="375" y="34"/>
                  </a:lnTo>
                  <a:lnTo>
                    <a:pt x="379" y="35"/>
                  </a:lnTo>
                  <a:lnTo>
                    <a:pt x="381" y="35"/>
                  </a:lnTo>
                  <a:lnTo>
                    <a:pt x="382" y="34"/>
                  </a:lnTo>
                  <a:lnTo>
                    <a:pt x="384" y="33"/>
                  </a:lnTo>
                  <a:lnTo>
                    <a:pt x="387" y="31"/>
                  </a:lnTo>
                  <a:lnTo>
                    <a:pt x="388" y="31"/>
                  </a:lnTo>
                  <a:lnTo>
                    <a:pt x="389" y="30"/>
                  </a:lnTo>
                  <a:lnTo>
                    <a:pt x="395" y="30"/>
                  </a:lnTo>
                  <a:lnTo>
                    <a:pt x="402" y="34"/>
                  </a:lnTo>
                  <a:lnTo>
                    <a:pt x="407" y="34"/>
                  </a:lnTo>
                  <a:lnTo>
                    <a:pt x="411" y="32"/>
                  </a:lnTo>
                  <a:lnTo>
                    <a:pt x="418" y="30"/>
                  </a:lnTo>
                  <a:lnTo>
                    <a:pt x="423" y="25"/>
                  </a:lnTo>
                  <a:lnTo>
                    <a:pt x="424" y="23"/>
                  </a:lnTo>
                  <a:lnTo>
                    <a:pt x="429" y="18"/>
                  </a:lnTo>
                  <a:lnTo>
                    <a:pt x="442" y="31"/>
                  </a:lnTo>
                  <a:lnTo>
                    <a:pt x="457" y="40"/>
                  </a:lnTo>
                  <a:lnTo>
                    <a:pt x="459" y="54"/>
                  </a:lnTo>
                  <a:lnTo>
                    <a:pt x="460" y="60"/>
                  </a:lnTo>
                  <a:lnTo>
                    <a:pt x="457" y="66"/>
                  </a:lnTo>
                  <a:lnTo>
                    <a:pt x="466" y="77"/>
                  </a:lnTo>
                  <a:lnTo>
                    <a:pt x="482" y="101"/>
                  </a:lnTo>
                  <a:lnTo>
                    <a:pt x="493" y="111"/>
                  </a:lnTo>
                  <a:lnTo>
                    <a:pt x="504" y="119"/>
                  </a:lnTo>
                  <a:lnTo>
                    <a:pt x="508" y="119"/>
                  </a:lnTo>
                  <a:lnTo>
                    <a:pt x="509" y="121"/>
                  </a:lnTo>
                  <a:lnTo>
                    <a:pt x="509" y="122"/>
                  </a:lnTo>
                  <a:lnTo>
                    <a:pt x="508" y="122"/>
                  </a:lnTo>
                  <a:lnTo>
                    <a:pt x="501" y="133"/>
                  </a:lnTo>
                  <a:lnTo>
                    <a:pt x="492" y="143"/>
                  </a:lnTo>
                  <a:lnTo>
                    <a:pt x="481" y="151"/>
                  </a:lnTo>
                  <a:lnTo>
                    <a:pt x="471" y="161"/>
                  </a:lnTo>
                  <a:lnTo>
                    <a:pt x="462" y="173"/>
                  </a:lnTo>
                  <a:lnTo>
                    <a:pt x="460" y="179"/>
                  </a:lnTo>
                  <a:lnTo>
                    <a:pt x="458" y="182"/>
                  </a:lnTo>
                  <a:lnTo>
                    <a:pt x="454" y="187"/>
                  </a:lnTo>
                  <a:lnTo>
                    <a:pt x="446" y="195"/>
                  </a:lnTo>
                  <a:lnTo>
                    <a:pt x="445" y="198"/>
                  </a:lnTo>
                  <a:lnTo>
                    <a:pt x="442" y="201"/>
                  </a:lnTo>
                  <a:lnTo>
                    <a:pt x="440" y="203"/>
                  </a:lnTo>
                  <a:lnTo>
                    <a:pt x="438" y="205"/>
                  </a:lnTo>
                  <a:lnTo>
                    <a:pt x="436" y="205"/>
                  </a:lnTo>
                  <a:lnTo>
                    <a:pt x="432" y="206"/>
                  </a:lnTo>
                  <a:lnTo>
                    <a:pt x="429" y="206"/>
                  </a:lnTo>
                  <a:lnTo>
                    <a:pt x="426" y="207"/>
                  </a:lnTo>
                  <a:lnTo>
                    <a:pt x="425" y="207"/>
                  </a:lnTo>
                  <a:lnTo>
                    <a:pt x="424" y="208"/>
                  </a:lnTo>
                  <a:lnTo>
                    <a:pt x="424" y="212"/>
                  </a:lnTo>
                  <a:lnTo>
                    <a:pt x="423" y="213"/>
                  </a:lnTo>
                  <a:lnTo>
                    <a:pt x="417" y="213"/>
                  </a:lnTo>
                  <a:lnTo>
                    <a:pt x="407" y="220"/>
                  </a:lnTo>
                  <a:lnTo>
                    <a:pt x="404" y="222"/>
                  </a:lnTo>
                  <a:lnTo>
                    <a:pt x="401" y="223"/>
                  </a:lnTo>
                  <a:lnTo>
                    <a:pt x="393" y="224"/>
                  </a:lnTo>
                  <a:lnTo>
                    <a:pt x="382" y="224"/>
                  </a:lnTo>
                  <a:lnTo>
                    <a:pt x="359" y="227"/>
                  </a:lnTo>
                  <a:lnTo>
                    <a:pt x="352" y="228"/>
                  </a:lnTo>
                  <a:lnTo>
                    <a:pt x="343" y="229"/>
                  </a:lnTo>
                  <a:lnTo>
                    <a:pt x="333" y="231"/>
                  </a:lnTo>
                  <a:lnTo>
                    <a:pt x="325" y="233"/>
                  </a:lnTo>
                  <a:lnTo>
                    <a:pt x="291" y="233"/>
                  </a:lnTo>
                  <a:lnTo>
                    <a:pt x="274" y="235"/>
                  </a:lnTo>
                  <a:lnTo>
                    <a:pt x="255" y="238"/>
                  </a:lnTo>
                  <a:lnTo>
                    <a:pt x="234" y="241"/>
                  </a:lnTo>
                  <a:lnTo>
                    <a:pt x="201" y="241"/>
                  </a:lnTo>
                  <a:lnTo>
                    <a:pt x="175" y="243"/>
                  </a:lnTo>
                  <a:lnTo>
                    <a:pt x="126" y="250"/>
                  </a:lnTo>
                  <a:lnTo>
                    <a:pt x="102" y="251"/>
                  </a:lnTo>
                  <a:lnTo>
                    <a:pt x="79" y="249"/>
                  </a:lnTo>
                  <a:lnTo>
                    <a:pt x="79" y="255"/>
                  </a:lnTo>
                  <a:lnTo>
                    <a:pt x="81" y="258"/>
                  </a:lnTo>
                  <a:lnTo>
                    <a:pt x="83" y="263"/>
                  </a:lnTo>
                  <a:lnTo>
                    <a:pt x="83" y="269"/>
                  </a:lnTo>
                  <a:lnTo>
                    <a:pt x="55" y="271"/>
                  </a:lnTo>
                  <a:lnTo>
                    <a:pt x="29" y="273"/>
                  </a:lnTo>
                  <a:lnTo>
                    <a:pt x="1" y="275"/>
                  </a:lnTo>
                  <a:lnTo>
                    <a:pt x="1" y="269"/>
                  </a:lnTo>
                  <a:lnTo>
                    <a:pt x="4" y="258"/>
                  </a:lnTo>
                  <a:lnTo>
                    <a:pt x="4" y="248"/>
                  </a:lnTo>
                  <a:lnTo>
                    <a:pt x="1" y="237"/>
                  </a:lnTo>
                  <a:lnTo>
                    <a:pt x="0" y="229"/>
                  </a:lnTo>
                  <a:lnTo>
                    <a:pt x="0" y="221"/>
                  </a:lnTo>
                  <a:lnTo>
                    <a:pt x="4" y="214"/>
                  </a:lnTo>
                  <a:lnTo>
                    <a:pt x="12" y="209"/>
                  </a:lnTo>
                  <a:lnTo>
                    <a:pt x="20" y="212"/>
                  </a:lnTo>
                  <a:lnTo>
                    <a:pt x="28" y="215"/>
                  </a:lnTo>
                  <a:lnTo>
                    <a:pt x="35" y="219"/>
                  </a:lnTo>
                  <a:lnTo>
                    <a:pt x="43" y="221"/>
                  </a:lnTo>
                  <a:lnTo>
                    <a:pt x="51" y="219"/>
                  </a:lnTo>
                  <a:lnTo>
                    <a:pt x="51" y="212"/>
                  </a:lnTo>
                  <a:lnTo>
                    <a:pt x="47" y="202"/>
                  </a:lnTo>
                  <a:lnTo>
                    <a:pt x="46" y="196"/>
                  </a:lnTo>
                  <a:lnTo>
                    <a:pt x="46" y="189"/>
                  </a:lnTo>
                  <a:lnTo>
                    <a:pt x="55" y="187"/>
                  </a:lnTo>
                  <a:lnTo>
                    <a:pt x="62" y="184"/>
                  </a:lnTo>
                  <a:lnTo>
                    <a:pt x="71" y="181"/>
                  </a:lnTo>
                  <a:lnTo>
                    <a:pt x="74" y="175"/>
                  </a:lnTo>
                  <a:lnTo>
                    <a:pt x="72" y="171"/>
                  </a:lnTo>
                  <a:lnTo>
                    <a:pt x="70" y="166"/>
                  </a:lnTo>
                  <a:lnTo>
                    <a:pt x="69" y="159"/>
                  </a:lnTo>
                  <a:lnTo>
                    <a:pt x="70" y="157"/>
                  </a:lnTo>
                  <a:lnTo>
                    <a:pt x="72" y="154"/>
                  </a:lnTo>
                  <a:lnTo>
                    <a:pt x="79" y="150"/>
                  </a:lnTo>
                  <a:lnTo>
                    <a:pt x="82" y="149"/>
                  </a:lnTo>
                  <a:lnTo>
                    <a:pt x="84" y="146"/>
                  </a:lnTo>
                  <a:lnTo>
                    <a:pt x="84" y="144"/>
                  </a:lnTo>
                  <a:lnTo>
                    <a:pt x="83" y="142"/>
                  </a:lnTo>
                  <a:lnTo>
                    <a:pt x="85" y="140"/>
                  </a:lnTo>
                  <a:lnTo>
                    <a:pt x="91" y="140"/>
                  </a:lnTo>
                  <a:lnTo>
                    <a:pt x="95" y="142"/>
                  </a:lnTo>
                  <a:lnTo>
                    <a:pt x="97" y="143"/>
                  </a:lnTo>
                  <a:lnTo>
                    <a:pt x="99" y="145"/>
                  </a:lnTo>
                  <a:lnTo>
                    <a:pt x="103" y="144"/>
                  </a:lnTo>
                  <a:lnTo>
                    <a:pt x="106" y="140"/>
                  </a:lnTo>
                  <a:lnTo>
                    <a:pt x="107" y="138"/>
                  </a:lnTo>
                  <a:lnTo>
                    <a:pt x="109" y="137"/>
                  </a:lnTo>
                  <a:lnTo>
                    <a:pt x="110" y="135"/>
                  </a:lnTo>
                  <a:lnTo>
                    <a:pt x="113" y="133"/>
                  </a:lnTo>
                  <a:lnTo>
                    <a:pt x="124" y="135"/>
                  </a:lnTo>
                  <a:lnTo>
                    <a:pt x="133" y="139"/>
                  </a:lnTo>
                  <a:lnTo>
                    <a:pt x="139" y="145"/>
                  </a:lnTo>
                  <a:lnTo>
                    <a:pt x="143" y="140"/>
                  </a:lnTo>
                  <a:lnTo>
                    <a:pt x="150" y="129"/>
                  </a:lnTo>
                  <a:lnTo>
                    <a:pt x="156" y="125"/>
                  </a:lnTo>
                  <a:lnTo>
                    <a:pt x="163" y="129"/>
                  </a:lnTo>
                  <a:lnTo>
                    <a:pt x="170" y="131"/>
                  </a:lnTo>
                  <a:lnTo>
                    <a:pt x="175" y="136"/>
                  </a:lnTo>
                  <a:lnTo>
                    <a:pt x="180" y="130"/>
                  </a:lnTo>
                  <a:lnTo>
                    <a:pt x="182" y="122"/>
                  </a:lnTo>
                  <a:lnTo>
                    <a:pt x="185" y="114"/>
                  </a:lnTo>
                  <a:lnTo>
                    <a:pt x="190" y="108"/>
                  </a:lnTo>
                  <a:lnTo>
                    <a:pt x="192" y="107"/>
                  </a:lnTo>
                  <a:lnTo>
                    <a:pt x="194" y="105"/>
                  </a:lnTo>
                  <a:lnTo>
                    <a:pt x="197" y="109"/>
                  </a:lnTo>
                  <a:lnTo>
                    <a:pt x="198" y="111"/>
                  </a:lnTo>
                  <a:lnTo>
                    <a:pt x="201" y="114"/>
                  </a:lnTo>
                  <a:lnTo>
                    <a:pt x="206" y="114"/>
                  </a:lnTo>
                  <a:lnTo>
                    <a:pt x="210" y="117"/>
                  </a:lnTo>
                  <a:lnTo>
                    <a:pt x="216" y="117"/>
                  </a:lnTo>
                  <a:lnTo>
                    <a:pt x="221" y="115"/>
                  </a:lnTo>
                  <a:lnTo>
                    <a:pt x="226" y="114"/>
                  </a:lnTo>
                  <a:lnTo>
                    <a:pt x="226" y="96"/>
                  </a:lnTo>
                  <a:lnTo>
                    <a:pt x="228" y="94"/>
                  </a:lnTo>
                  <a:lnTo>
                    <a:pt x="228" y="91"/>
                  </a:lnTo>
                  <a:lnTo>
                    <a:pt x="232" y="88"/>
                  </a:lnTo>
                  <a:lnTo>
                    <a:pt x="234" y="87"/>
                  </a:lnTo>
                  <a:lnTo>
                    <a:pt x="237" y="87"/>
                  </a:lnTo>
                  <a:lnTo>
                    <a:pt x="241" y="84"/>
                  </a:lnTo>
                  <a:lnTo>
                    <a:pt x="242" y="83"/>
                  </a:lnTo>
                  <a:lnTo>
                    <a:pt x="244" y="75"/>
                  </a:lnTo>
                  <a:lnTo>
                    <a:pt x="246" y="69"/>
                  </a:lnTo>
                  <a:lnTo>
                    <a:pt x="249" y="66"/>
                  </a:lnTo>
                  <a:lnTo>
                    <a:pt x="254" y="62"/>
                  </a:lnTo>
                  <a:lnTo>
                    <a:pt x="258" y="58"/>
                  </a:lnTo>
                  <a:lnTo>
                    <a:pt x="258" y="55"/>
                  </a:lnTo>
                  <a:lnTo>
                    <a:pt x="256" y="53"/>
                  </a:lnTo>
                  <a:lnTo>
                    <a:pt x="256" y="52"/>
                  </a:lnTo>
                  <a:lnTo>
                    <a:pt x="255" y="51"/>
                  </a:lnTo>
                  <a:lnTo>
                    <a:pt x="254" y="48"/>
                  </a:lnTo>
                  <a:lnTo>
                    <a:pt x="254" y="44"/>
                  </a:lnTo>
                  <a:lnTo>
                    <a:pt x="258" y="40"/>
                  </a:lnTo>
                  <a:lnTo>
                    <a:pt x="260" y="41"/>
                  </a:lnTo>
                  <a:lnTo>
                    <a:pt x="262" y="41"/>
                  </a:lnTo>
                  <a:lnTo>
                    <a:pt x="267" y="46"/>
                  </a:lnTo>
                  <a:lnTo>
                    <a:pt x="268" y="46"/>
                  </a:lnTo>
                  <a:lnTo>
                    <a:pt x="274" y="44"/>
                  </a:lnTo>
                  <a:lnTo>
                    <a:pt x="277" y="40"/>
                  </a:lnTo>
                  <a:lnTo>
                    <a:pt x="282" y="37"/>
                  </a:lnTo>
                  <a:lnTo>
                    <a:pt x="288" y="33"/>
                  </a:lnTo>
                  <a:lnTo>
                    <a:pt x="296" y="32"/>
                  </a:lnTo>
                  <a:lnTo>
                    <a:pt x="296" y="21"/>
                  </a:lnTo>
                  <a:lnTo>
                    <a:pt x="294" y="13"/>
                  </a:lnTo>
                  <a:lnTo>
                    <a:pt x="291" y="4"/>
                  </a:lnTo>
                  <a:lnTo>
                    <a:pt x="292" y="2"/>
                  </a:lnTo>
                  <a:lnTo>
                    <a:pt x="298" y="2"/>
                  </a:lnTo>
                  <a:lnTo>
                    <a:pt x="303" y="4"/>
                  </a:lnTo>
                  <a:lnTo>
                    <a:pt x="309" y="4"/>
                  </a:lnTo>
                  <a:lnTo>
                    <a:pt x="31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5A7F9C86-6D03-6B3E-D152-455685228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9357" y="2607013"/>
              <a:ext cx="546496" cy="621999"/>
            </a:xfrm>
            <a:custGeom>
              <a:avLst/>
              <a:gdLst/>
              <a:ahLst/>
              <a:cxnLst>
                <a:cxn ang="0">
                  <a:pos x="295" y="78"/>
                </a:cxn>
                <a:cxn ang="0">
                  <a:pos x="298" y="133"/>
                </a:cxn>
                <a:cxn ang="0">
                  <a:pos x="299" y="162"/>
                </a:cxn>
                <a:cxn ang="0">
                  <a:pos x="295" y="211"/>
                </a:cxn>
                <a:cxn ang="0">
                  <a:pos x="270" y="245"/>
                </a:cxn>
                <a:cxn ang="0">
                  <a:pos x="260" y="242"/>
                </a:cxn>
                <a:cxn ang="0">
                  <a:pos x="252" y="242"/>
                </a:cxn>
                <a:cxn ang="0">
                  <a:pos x="250" y="256"/>
                </a:cxn>
                <a:cxn ang="0">
                  <a:pos x="244" y="259"/>
                </a:cxn>
                <a:cxn ang="0">
                  <a:pos x="241" y="275"/>
                </a:cxn>
                <a:cxn ang="0">
                  <a:pos x="236" y="278"/>
                </a:cxn>
                <a:cxn ang="0">
                  <a:pos x="241" y="285"/>
                </a:cxn>
                <a:cxn ang="0">
                  <a:pos x="238" y="290"/>
                </a:cxn>
                <a:cxn ang="0">
                  <a:pos x="230" y="285"/>
                </a:cxn>
                <a:cxn ang="0">
                  <a:pos x="221" y="290"/>
                </a:cxn>
                <a:cxn ang="0">
                  <a:pos x="216" y="320"/>
                </a:cxn>
                <a:cxn ang="0">
                  <a:pos x="210" y="332"/>
                </a:cxn>
                <a:cxn ang="0">
                  <a:pos x="209" y="341"/>
                </a:cxn>
                <a:cxn ang="0">
                  <a:pos x="202" y="341"/>
                </a:cxn>
                <a:cxn ang="0">
                  <a:pos x="199" y="341"/>
                </a:cxn>
                <a:cxn ang="0">
                  <a:pos x="201" y="346"/>
                </a:cxn>
                <a:cxn ang="0">
                  <a:pos x="189" y="343"/>
                </a:cxn>
                <a:cxn ang="0">
                  <a:pos x="172" y="327"/>
                </a:cxn>
                <a:cxn ang="0">
                  <a:pos x="169" y="318"/>
                </a:cxn>
                <a:cxn ang="0">
                  <a:pos x="145" y="336"/>
                </a:cxn>
                <a:cxn ang="0">
                  <a:pos x="127" y="330"/>
                </a:cxn>
                <a:cxn ang="0">
                  <a:pos x="117" y="336"/>
                </a:cxn>
                <a:cxn ang="0">
                  <a:pos x="103" y="332"/>
                </a:cxn>
                <a:cxn ang="0">
                  <a:pos x="78" y="330"/>
                </a:cxn>
                <a:cxn ang="0">
                  <a:pos x="66" y="315"/>
                </a:cxn>
                <a:cxn ang="0">
                  <a:pos x="37" y="303"/>
                </a:cxn>
                <a:cxn ang="0">
                  <a:pos x="6" y="124"/>
                </a:cxn>
                <a:cxn ang="0">
                  <a:pos x="64" y="56"/>
                </a:cxn>
                <a:cxn ang="0">
                  <a:pos x="87" y="51"/>
                </a:cxn>
                <a:cxn ang="0">
                  <a:pos x="89" y="54"/>
                </a:cxn>
                <a:cxn ang="0">
                  <a:pos x="113" y="59"/>
                </a:cxn>
                <a:cxn ang="0">
                  <a:pos x="124" y="68"/>
                </a:cxn>
                <a:cxn ang="0">
                  <a:pos x="121" y="73"/>
                </a:cxn>
                <a:cxn ang="0">
                  <a:pos x="135" y="72"/>
                </a:cxn>
                <a:cxn ang="0">
                  <a:pos x="141" y="67"/>
                </a:cxn>
                <a:cxn ang="0">
                  <a:pos x="157" y="73"/>
                </a:cxn>
                <a:cxn ang="0">
                  <a:pos x="181" y="60"/>
                </a:cxn>
                <a:cxn ang="0">
                  <a:pos x="207" y="56"/>
                </a:cxn>
                <a:cxn ang="0">
                  <a:pos x="233" y="28"/>
                </a:cxn>
                <a:cxn ang="0">
                  <a:pos x="258" y="14"/>
                </a:cxn>
                <a:cxn ang="0">
                  <a:pos x="284" y="0"/>
                </a:cxn>
              </a:cxnLst>
              <a:rect l="0" t="0" r="r" b="b"/>
              <a:pathLst>
                <a:path w="304" h="346">
                  <a:moveTo>
                    <a:pt x="284" y="0"/>
                  </a:moveTo>
                  <a:lnTo>
                    <a:pt x="288" y="39"/>
                  </a:lnTo>
                  <a:lnTo>
                    <a:pt x="295" y="78"/>
                  </a:lnTo>
                  <a:lnTo>
                    <a:pt x="304" y="115"/>
                  </a:lnTo>
                  <a:lnTo>
                    <a:pt x="292" y="127"/>
                  </a:lnTo>
                  <a:lnTo>
                    <a:pt x="298" y="133"/>
                  </a:lnTo>
                  <a:lnTo>
                    <a:pt x="300" y="141"/>
                  </a:lnTo>
                  <a:lnTo>
                    <a:pt x="301" y="150"/>
                  </a:lnTo>
                  <a:lnTo>
                    <a:pt x="299" y="162"/>
                  </a:lnTo>
                  <a:lnTo>
                    <a:pt x="297" y="175"/>
                  </a:lnTo>
                  <a:lnTo>
                    <a:pt x="295" y="189"/>
                  </a:lnTo>
                  <a:lnTo>
                    <a:pt x="295" y="211"/>
                  </a:lnTo>
                  <a:lnTo>
                    <a:pt x="290" y="222"/>
                  </a:lnTo>
                  <a:lnTo>
                    <a:pt x="274" y="238"/>
                  </a:lnTo>
                  <a:lnTo>
                    <a:pt x="270" y="245"/>
                  </a:lnTo>
                  <a:lnTo>
                    <a:pt x="266" y="243"/>
                  </a:lnTo>
                  <a:lnTo>
                    <a:pt x="264" y="242"/>
                  </a:lnTo>
                  <a:lnTo>
                    <a:pt x="260" y="242"/>
                  </a:lnTo>
                  <a:lnTo>
                    <a:pt x="258" y="243"/>
                  </a:lnTo>
                  <a:lnTo>
                    <a:pt x="254" y="243"/>
                  </a:lnTo>
                  <a:lnTo>
                    <a:pt x="252" y="242"/>
                  </a:lnTo>
                  <a:lnTo>
                    <a:pt x="251" y="243"/>
                  </a:lnTo>
                  <a:lnTo>
                    <a:pt x="251" y="253"/>
                  </a:lnTo>
                  <a:lnTo>
                    <a:pt x="250" y="256"/>
                  </a:lnTo>
                  <a:lnTo>
                    <a:pt x="249" y="257"/>
                  </a:lnTo>
                  <a:lnTo>
                    <a:pt x="247" y="257"/>
                  </a:lnTo>
                  <a:lnTo>
                    <a:pt x="244" y="259"/>
                  </a:lnTo>
                  <a:lnTo>
                    <a:pt x="242" y="259"/>
                  </a:lnTo>
                  <a:lnTo>
                    <a:pt x="241" y="261"/>
                  </a:lnTo>
                  <a:lnTo>
                    <a:pt x="241" y="275"/>
                  </a:lnTo>
                  <a:lnTo>
                    <a:pt x="238" y="276"/>
                  </a:lnTo>
                  <a:lnTo>
                    <a:pt x="236" y="276"/>
                  </a:lnTo>
                  <a:lnTo>
                    <a:pt x="236" y="278"/>
                  </a:lnTo>
                  <a:lnTo>
                    <a:pt x="237" y="281"/>
                  </a:lnTo>
                  <a:lnTo>
                    <a:pt x="237" y="282"/>
                  </a:lnTo>
                  <a:lnTo>
                    <a:pt x="241" y="285"/>
                  </a:lnTo>
                  <a:lnTo>
                    <a:pt x="241" y="287"/>
                  </a:lnTo>
                  <a:lnTo>
                    <a:pt x="240" y="288"/>
                  </a:lnTo>
                  <a:lnTo>
                    <a:pt x="238" y="290"/>
                  </a:lnTo>
                  <a:lnTo>
                    <a:pt x="234" y="290"/>
                  </a:lnTo>
                  <a:lnTo>
                    <a:pt x="231" y="288"/>
                  </a:lnTo>
                  <a:lnTo>
                    <a:pt x="230" y="285"/>
                  </a:lnTo>
                  <a:lnTo>
                    <a:pt x="229" y="284"/>
                  </a:lnTo>
                  <a:lnTo>
                    <a:pt x="228" y="284"/>
                  </a:lnTo>
                  <a:lnTo>
                    <a:pt x="221" y="290"/>
                  </a:lnTo>
                  <a:lnTo>
                    <a:pt x="215" y="298"/>
                  </a:lnTo>
                  <a:lnTo>
                    <a:pt x="213" y="310"/>
                  </a:lnTo>
                  <a:lnTo>
                    <a:pt x="216" y="320"/>
                  </a:lnTo>
                  <a:lnTo>
                    <a:pt x="216" y="324"/>
                  </a:lnTo>
                  <a:lnTo>
                    <a:pt x="214" y="329"/>
                  </a:lnTo>
                  <a:lnTo>
                    <a:pt x="210" y="332"/>
                  </a:lnTo>
                  <a:lnTo>
                    <a:pt x="210" y="334"/>
                  </a:lnTo>
                  <a:lnTo>
                    <a:pt x="209" y="337"/>
                  </a:lnTo>
                  <a:lnTo>
                    <a:pt x="209" y="341"/>
                  </a:lnTo>
                  <a:lnTo>
                    <a:pt x="208" y="344"/>
                  </a:lnTo>
                  <a:lnTo>
                    <a:pt x="205" y="344"/>
                  </a:lnTo>
                  <a:lnTo>
                    <a:pt x="202" y="341"/>
                  </a:lnTo>
                  <a:lnTo>
                    <a:pt x="200" y="340"/>
                  </a:lnTo>
                  <a:lnTo>
                    <a:pt x="199" y="340"/>
                  </a:lnTo>
                  <a:lnTo>
                    <a:pt x="199" y="341"/>
                  </a:lnTo>
                  <a:lnTo>
                    <a:pt x="200" y="341"/>
                  </a:lnTo>
                  <a:lnTo>
                    <a:pt x="201" y="343"/>
                  </a:lnTo>
                  <a:lnTo>
                    <a:pt x="201" y="346"/>
                  </a:lnTo>
                  <a:lnTo>
                    <a:pt x="199" y="346"/>
                  </a:lnTo>
                  <a:lnTo>
                    <a:pt x="193" y="345"/>
                  </a:lnTo>
                  <a:lnTo>
                    <a:pt x="189" y="343"/>
                  </a:lnTo>
                  <a:lnTo>
                    <a:pt x="181" y="334"/>
                  </a:lnTo>
                  <a:lnTo>
                    <a:pt x="174" y="332"/>
                  </a:lnTo>
                  <a:lnTo>
                    <a:pt x="172" y="327"/>
                  </a:lnTo>
                  <a:lnTo>
                    <a:pt x="171" y="326"/>
                  </a:lnTo>
                  <a:lnTo>
                    <a:pt x="169" y="322"/>
                  </a:lnTo>
                  <a:lnTo>
                    <a:pt x="169" y="318"/>
                  </a:lnTo>
                  <a:lnTo>
                    <a:pt x="159" y="322"/>
                  </a:lnTo>
                  <a:lnTo>
                    <a:pt x="151" y="327"/>
                  </a:lnTo>
                  <a:lnTo>
                    <a:pt x="145" y="336"/>
                  </a:lnTo>
                  <a:lnTo>
                    <a:pt x="137" y="336"/>
                  </a:lnTo>
                  <a:lnTo>
                    <a:pt x="132" y="332"/>
                  </a:lnTo>
                  <a:lnTo>
                    <a:pt x="127" y="330"/>
                  </a:lnTo>
                  <a:lnTo>
                    <a:pt x="123" y="331"/>
                  </a:lnTo>
                  <a:lnTo>
                    <a:pt x="118" y="333"/>
                  </a:lnTo>
                  <a:lnTo>
                    <a:pt x="117" y="336"/>
                  </a:lnTo>
                  <a:lnTo>
                    <a:pt x="113" y="338"/>
                  </a:lnTo>
                  <a:lnTo>
                    <a:pt x="109" y="338"/>
                  </a:lnTo>
                  <a:lnTo>
                    <a:pt x="103" y="332"/>
                  </a:lnTo>
                  <a:lnTo>
                    <a:pt x="96" y="329"/>
                  </a:lnTo>
                  <a:lnTo>
                    <a:pt x="88" y="327"/>
                  </a:lnTo>
                  <a:lnTo>
                    <a:pt x="78" y="330"/>
                  </a:lnTo>
                  <a:lnTo>
                    <a:pt x="74" y="324"/>
                  </a:lnTo>
                  <a:lnTo>
                    <a:pt x="70" y="319"/>
                  </a:lnTo>
                  <a:lnTo>
                    <a:pt x="66" y="315"/>
                  </a:lnTo>
                  <a:lnTo>
                    <a:pt x="64" y="306"/>
                  </a:lnTo>
                  <a:lnTo>
                    <a:pt x="50" y="304"/>
                  </a:lnTo>
                  <a:lnTo>
                    <a:pt x="37" y="303"/>
                  </a:lnTo>
                  <a:lnTo>
                    <a:pt x="25" y="302"/>
                  </a:lnTo>
                  <a:lnTo>
                    <a:pt x="19" y="241"/>
                  </a:lnTo>
                  <a:lnTo>
                    <a:pt x="6" y="124"/>
                  </a:lnTo>
                  <a:lnTo>
                    <a:pt x="0" y="65"/>
                  </a:lnTo>
                  <a:lnTo>
                    <a:pt x="33" y="61"/>
                  </a:lnTo>
                  <a:lnTo>
                    <a:pt x="64" y="56"/>
                  </a:lnTo>
                  <a:lnTo>
                    <a:pt x="72" y="53"/>
                  </a:lnTo>
                  <a:lnTo>
                    <a:pt x="79" y="51"/>
                  </a:lnTo>
                  <a:lnTo>
                    <a:pt x="87" y="51"/>
                  </a:lnTo>
                  <a:lnTo>
                    <a:pt x="87" y="56"/>
                  </a:lnTo>
                  <a:lnTo>
                    <a:pt x="88" y="54"/>
                  </a:lnTo>
                  <a:lnTo>
                    <a:pt x="89" y="54"/>
                  </a:lnTo>
                  <a:lnTo>
                    <a:pt x="92" y="53"/>
                  </a:lnTo>
                  <a:lnTo>
                    <a:pt x="98" y="53"/>
                  </a:lnTo>
                  <a:lnTo>
                    <a:pt x="113" y="59"/>
                  </a:lnTo>
                  <a:lnTo>
                    <a:pt x="127" y="65"/>
                  </a:lnTo>
                  <a:lnTo>
                    <a:pt x="125" y="66"/>
                  </a:lnTo>
                  <a:lnTo>
                    <a:pt x="124" y="68"/>
                  </a:lnTo>
                  <a:lnTo>
                    <a:pt x="122" y="70"/>
                  </a:lnTo>
                  <a:lnTo>
                    <a:pt x="121" y="71"/>
                  </a:lnTo>
                  <a:lnTo>
                    <a:pt x="121" y="73"/>
                  </a:lnTo>
                  <a:lnTo>
                    <a:pt x="124" y="73"/>
                  </a:lnTo>
                  <a:lnTo>
                    <a:pt x="128" y="72"/>
                  </a:lnTo>
                  <a:lnTo>
                    <a:pt x="135" y="72"/>
                  </a:lnTo>
                  <a:lnTo>
                    <a:pt x="136" y="71"/>
                  </a:lnTo>
                  <a:lnTo>
                    <a:pt x="135" y="70"/>
                  </a:lnTo>
                  <a:lnTo>
                    <a:pt x="141" y="67"/>
                  </a:lnTo>
                  <a:lnTo>
                    <a:pt x="146" y="70"/>
                  </a:lnTo>
                  <a:lnTo>
                    <a:pt x="151" y="72"/>
                  </a:lnTo>
                  <a:lnTo>
                    <a:pt x="157" y="73"/>
                  </a:lnTo>
                  <a:lnTo>
                    <a:pt x="166" y="71"/>
                  </a:lnTo>
                  <a:lnTo>
                    <a:pt x="173" y="66"/>
                  </a:lnTo>
                  <a:lnTo>
                    <a:pt x="181" y="60"/>
                  </a:lnTo>
                  <a:lnTo>
                    <a:pt x="188" y="56"/>
                  </a:lnTo>
                  <a:lnTo>
                    <a:pt x="199" y="58"/>
                  </a:lnTo>
                  <a:lnTo>
                    <a:pt x="207" y="56"/>
                  </a:lnTo>
                  <a:lnTo>
                    <a:pt x="215" y="50"/>
                  </a:lnTo>
                  <a:lnTo>
                    <a:pt x="222" y="42"/>
                  </a:lnTo>
                  <a:lnTo>
                    <a:pt x="233" y="28"/>
                  </a:lnTo>
                  <a:lnTo>
                    <a:pt x="241" y="22"/>
                  </a:lnTo>
                  <a:lnTo>
                    <a:pt x="250" y="18"/>
                  </a:lnTo>
                  <a:lnTo>
                    <a:pt x="258" y="14"/>
                  </a:lnTo>
                  <a:lnTo>
                    <a:pt x="266" y="8"/>
                  </a:lnTo>
                  <a:lnTo>
                    <a:pt x="274" y="3"/>
                  </a:lnTo>
                  <a:lnTo>
                    <a:pt x="28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94627B0A-6C23-43DA-E6CE-E4D54E78F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9721" y="1860974"/>
              <a:ext cx="749636" cy="323584"/>
            </a:xfrm>
            <a:custGeom>
              <a:avLst/>
              <a:gdLst/>
              <a:ahLst/>
              <a:cxnLst>
                <a:cxn ang="0">
                  <a:pos x="113" y="10"/>
                </a:cxn>
                <a:cxn ang="0">
                  <a:pos x="119" y="37"/>
                </a:cxn>
                <a:cxn ang="0">
                  <a:pos x="123" y="28"/>
                </a:cxn>
                <a:cxn ang="0">
                  <a:pos x="129" y="28"/>
                </a:cxn>
                <a:cxn ang="0">
                  <a:pos x="141" y="23"/>
                </a:cxn>
                <a:cxn ang="0">
                  <a:pos x="168" y="27"/>
                </a:cxn>
                <a:cxn ang="0">
                  <a:pos x="189" y="54"/>
                </a:cxn>
                <a:cxn ang="0">
                  <a:pos x="225" y="54"/>
                </a:cxn>
                <a:cxn ang="0">
                  <a:pos x="243" y="55"/>
                </a:cxn>
                <a:cxn ang="0">
                  <a:pos x="247" y="46"/>
                </a:cxn>
                <a:cxn ang="0">
                  <a:pos x="258" y="40"/>
                </a:cxn>
                <a:cxn ang="0">
                  <a:pos x="270" y="31"/>
                </a:cxn>
                <a:cxn ang="0">
                  <a:pos x="296" y="27"/>
                </a:cxn>
                <a:cxn ang="0">
                  <a:pos x="322" y="18"/>
                </a:cxn>
                <a:cxn ang="0">
                  <a:pos x="338" y="28"/>
                </a:cxn>
                <a:cxn ang="0">
                  <a:pos x="363" y="38"/>
                </a:cxn>
                <a:cxn ang="0">
                  <a:pos x="375" y="41"/>
                </a:cxn>
                <a:cxn ang="0">
                  <a:pos x="381" y="35"/>
                </a:cxn>
                <a:cxn ang="0">
                  <a:pos x="393" y="45"/>
                </a:cxn>
                <a:cxn ang="0">
                  <a:pos x="406" y="63"/>
                </a:cxn>
                <a:cxn ang="0">
                  <a:pos x="381" y="76"/>
                </a:cxn>
                <a:cxn ang="0">
                  <a:pos x="367" y="76"/>
                </a:cxn>
                <a:cxn ang="0">
                  <a:pos x="365" y="90"/>
                </a:cxn>
                <a:cxn ang="0">
                  <a:pos x="357" y="87"/>
                </a:cxn>
                <a:cxn ang="0">
                  <a:pos x="352" y="79"/>
                </a:cxn>
                <a:cxn ang="0">
                  <a:pos x="324" y="75"/>
                </a:cxn>
                <a:cxn ang="0">
                  <a:pos x="310" y="80"/>
                </a:cxn>
                <a:cxn ang="0">
                  <a:pos x="291" y="91"/>
                </a:cxn>
                <a:cxn ang="0">
                  <a:pos x="268" y="96"/>
                </a:cxn>
                <a:cxn ang="0">
                  <a:pos x="262" y="107"/>
                </a:cxn>
                <a:cxn ang="0">
                  <a:pos x="250" y="107"/>
                </a:cxn>
                <a:cxn ang="0">
                  <a:pos x="240" y="107"/>
                </a:cxn>
                <a:cxn ang="0">
                  <a:pos x="230" y="117"/>
                </a:cxn>
                <a:cxn ang="0">
                  <a:pos x="220" y="109"/>
                </a:cxn>
                <a:cxn ang="0">
                  <a:pos x="204" y="144"/>
                </a:cxn>
                <a:cxn ang="0">
                  <a:pos x="184" y="178"/>
                </a:cxn>
                <a:cxn ang="0">
                  <a:pos x="186" y="161"/>
                </a:cxn>
                <a:cxn ang="0">
                  <a:pos x="183" y="158"/>
                </a:cxn>
                <a:cxn ang="0">
                  <a:pos x="175" y="160"/>
                </a:cxn>
                <a:cxn ang="0">
                  <a:pos x="173" y="138"/>
                </a:cxn>
                <a:cxn ang="0">
                  <a:pos x="163" y="122"/>
                </a:cxn>
                <a:cxn ang="0">
                  <a:pos x="151" y="112"/>
                </a:cxn>
                <a:cxn ang="0">
                  <a:pos x="133" y="104"/>
                </a:cxn>
                <a:cxn ang="0">
                  <a:pos x="106" y="103"/>
                </a:cxn>
                <a:cxn ang="0">
                  <a:pos x="92" y="97"/>
                </a:cxn>
                <a:cxn ang="0">
                  <a:pos x="74" y="93"/>
                </a:cxn>
                <a:cxn ang="0">
                  <a:pos x="17" y="82"/>
                </a:cxn>
                <a:cxn ang="0">
                  <a:pos x="10" y="68"/>
                </a:cxn>
                <a:cxn ang="0">
                  <a:pos x="3" y="60"/>
                </a:cxn>
                <a:cxn ang="0">
                  <a:pos x="20" y="54"/>
                </a:cxn>
                <a:cxn ang="0">
                  <a:pos x="37" y="37"/>
                </a:cxn>
                <a:cxn ang="0">
                  <a:pos x="64" y="32"/>
                </a:cxn>
                <a:cxn ang="0">
                  <a:pos x="85" y="20"/>
                </a:cxn>
              </a:cxnLst>
              <a:rect l="0" t="0" r="r" b="b"/>
              <a:pathLst>
                <a:path w="417" h="180">
                  <a:moveTo>
                    <a:pt x="99" y="0"/>
                  </a:moveTo>
                  <a:lnTo>
                    <a:pt x="107" y="3"/>
                  </a:lnTo>
                  <a:lnTo>
                    <a:pt x="113" y="10"/>
                  </a:lnTo>
                  <a:lnTo>
                    <a:pt x="115" y="18"/>
                  </a:lnTo>
                  <a:lnTo>
                    <a:pt x="117" y="27"/>
                  </a:lnTo>
                  <a:lnTo>
                    <a:pt x="119" y="37"/>
                  </a:lnTo>
                  <a:lnTo>
                    <a:pt x="121" y="37"/>
                  </a:lnTo>
                  <a:lnTo>
                    <a:pt x="123" y="34"/>
                  </a:lnTo>
                  <a:lnTo>
                    <a:pt x="123" y="28"/>
                  </a:lnTo>
                  <a:lnTo>
                    <a:pt x="126" y="26"/>
                  </a:lnTo>
                  <a:lnTo>
                    <a:pt x="129" y="26"/>
                  </a:lnTo>
                  <a:lnTo>
                    <a:pt x="129" y="28"/>
                  </a:lnTo>
                  <a:lnTo>
                    <a:pt x="131" y="28"/>
                  </a:lnTo>
                  <a:lnTo>
                    <a:pt x="136" y="26"/>
                  </a:lnTo>
                  <a:lnTo>
                    <a:pt x="141" y="23"/>
                  </a:lnTo>
                  <a:lnTo>
                    <a:pt x="147" y="20"/>
                  </a:lnTo>
                  <a:lnTo>
                    <a:pt x="158" y="21"/>
                  </a:lnTo>
                  <a:lnTo>
                    <a:pt x="168" y="27"/>
                  </a:lnTo>
                  <a:lnTo>
                    <a:pt x="176" y="35"/>
                  </a:lnTo>
                  <a:lnTo>
                    <a:pt x="183" y="45"/>
                  </a:lnTo>
                  <a:lnTo>
                    <a:pt x="189" y="54"/>
                  </a:lnTo>
                  <a:lnTo>
                    <a:pt x="202" y="53"/>
                  </a:lnTo>
                  <a:lnTo>
                    <a:pt x="214" y="53"/>
                  </a:lnTo>
                  <a:lnTo>
                    <a:pt x="225" y="54"/>
                  </a:lnTo>
                  <a:lnTo>
                    <a:pt x="236" y="56"/>
                  </a:lnTo>
                  <a:lnTo>
                    <a:pt x="242" y="56"/>
                  </a:lnTo>
                  <a:lnTo>
                    <a:pt x="243" y="55"/>
                  </a:lnTo>
                  <a:lnTo>
                    <a:pt x="246" y="51"/>
                  </a:lnTo>
                  <a:lnTo>
                    <a:pt x="246" y="48"/>
                  </a:lnTo>
                  <a:lnTo>
                    <a:pt x="247" y="46"/>
                  </a:lnTo>
                  <a:lnTo>
                    <a:pt x="248" y="45"/>
                  </a:lnTo>
                  <a:lnTo>
                    <a:pt x="255" y="42"/>
                  </a:lnTo>
                  <a:lnTo>
                    <a:pt x="258" y="40"/>
                  </a:lnTo>
                  <a:lnTo>
                    <a:pt x="263" y="37"/>
                  </a:lnTo>
                  <a:lnTo>
                    <a:pt x="265" y="33"/>
                  </a:lnTo>
                  <a:lnTo>
                    <a:pt x="270" y="31"/>
                  </a:lnTo>
                  <a:lnTo>
                    <a:pt x="278" y="28"/>
                  </a:lnTo>
                  <a:lnTo>
                    <a:pt x="286" y="27"/>
                  </a:lnTo>
                  <a:lnTo>
                    <a:pt x="296" y="27"/>
                  </a:lnTo>
                  <a:lnTo>
                    <a:pt x="307" y="26"/>
                  </a:lnTo>
                  <a:lnTo>
                    <a:pt x="314" y="23"/>
                  </a:lnTo>
                  <a:lnTo>
                    <a:pt x="322" y="18"/>
                  </a:lnTo>
                  <a:lnTo>
                    <a:pt x="329" y="14"/>
                  </a:lnTo>
                  <a:lnTo>
                    <a:pt x="338" y="14"/>
                  </a:lnTo>
                  <a:lnTo>
                    <a:pt x="338" y="28"/>
                  </a:lnTo>
                  <a:lnTo>
                    <a:pt x="341" y="40"/>
                  </a:lnTo>
                  <a:lnTo>
                    <a:pt x="349" y="40"/>
                  </a:lnTo>
                  <a:lnTo>
                    <a:pt x="363" y="38"/>
                  </a:lnTo>
                  <a:lnTo>
                    <a:pt x="368" y="39"/>
                  </a:lnTo>
                  <a:lnTo>
                    <a:pt x="371" y="42"/>
                  </a:lnTo>
                  <a:lnTo>
                    <a:pt x="375" y="41"/>
                  </a:lnTo>
                  <a:lnTo>
                    <a:pt x="377" y="40"/>
                  </a:lnTo>
                  <a:lnTo>
                    <a:pt x="379" y="38"/>
                  </a:lnTo>
                  <a:lnTo>
                    <a:pt x="381" y="35"/>
                  </a:lnTo>
                  <a:lnTo>
                    <a:pt x="383" y="34"/>
                  </a:lnTo>
                  <a:lnTo>
                    <a:pt x="390" y="38"/>
                  </a:lnTo>
                  <a:lnTo>
                    <a:pt x="393" y="45"/>
                  </a:lnTo>
                  <a:lnTo>
                    <a:pt x="393" y="54"/>
                  </a:lnTo>
                  <a:lnTo>
                    <a:pt x="399" y="60"/>
                  </a:lnTo>
                  <a:lnTo>
                    <a:pt x="406" y="63"/>
                  </a:lnTo>
                  <a:lnTo>
                    <a:pt x="412" y="69"/>
                  </a:lnTo>
                  <a:lnTo>
                    <a:pt x="417" y="76"/>
                  </a:lnTo>
                  <a:lnTo>
                    <a:pt x="381" y="76"/>
                  </a:lnTo>
                  <a:lnTo>
                    <a:pt x="371" y="74"/>
                  </a:lnTo>
                  <a:lnTo>
                    <a:pt x="369" y="74"/>
                  </a:lnTo>
                  <a:lnTo>
                    <a:pt x="367" y="76"/>
                  </a:lnTo>
                  <a:lnTo>
                    <a:pt x="367" y="79"/>
                  </a:lnTo>
                  <a:lnTo>
                    <a:pt x="365" y="81"/>
                  </a:lnTo>
                  <a:lnTo>
                    <a:pt x="365" y="90"/>
                  </a:lnTo>
                  <a:lnTo>
                    <a:pt x="362" y="90"/>
                  </a:lnTo>
                  <a:lnTo>
                    <a:pt x="358" y="89"/>
                  </a:lnTo>
                  <a:lnTo>
                    <a:pt x="357" y="87"/>
                  </a:lnTo>
                  <a:lnTo>
                    <a:pt x="355" y="84"/>
                  </a:lnTo>
                  <a:lnTo>
                    <a:pt x="353" y="81"/>
                  </a:lnTo>
                  <a:lnTo>
                    <a:pt x="352" y="79"/>
                  </a:lnTo>
                  <a:lnTo>
                    <a:pt x="342" y="77"/>
                  </a:lnTo>
                  <a:lnTo>
                    <a:pt x="333" y="75"/>
                  </a:lnTo>
                  <a:lnTo>
                    <a:pt x="324" y="75"/>
                  </a:lnTo>
                  <a:lnTo>
                    <a:pt x="315" y="76"/>
                  </a:lnTo>
                  <a:lnTo>
                    <a:pt x="312" y="77"/>
                  </a:lnTo>
                  <a:lnTo>
                    <a:pt x="310" y="80"/>
                  </a:lnTo>
                  <a:lnTo>
                    <a:pt x="308" y="83"/>
                  </a:lnTo>
                  <a:lnTo>
                    <a:pt x="301" y="90"/>
                  </a:lnTo>
                  <a:lnTo>
                    <a:pt x="291" y="91"/>
                  </a:lnTo>
                  <a:lnTo>
                    <a:pt x="282" y="91"/>
                  </a:lnTo>
                  <a:lnTo>
                    <a:pt x="273" y="93"/>
                  </a:lnTo>
                  <a:lnTo>
                    <a:pt x="268" y="96"/>
                  </a:lnTo>
                  <a:lnTo>
                    <a:pt x="265" y="98"/>
                  </a:lnTo>
                  <a:lnTo>
                    <a:pt x="264" y="102"/>
                  </a:lnTo>
                  <a:lnTo>
                    <a:pt x="262" y="107"/>
                  </a:lnTo>
                  <a:lnTo>
                    <a:pt x="260" y="110"/>
                  </a:lnTo>
                  <a:lnTo>
                    <a:pt x="256" y="112"/>
                  </a:lnTo>
                  <a:lnTo>
                    <a:pt x="250" y="107"/>
                  </a:lnTo>
                  <a:lnTo>
                    <a:pt x="250" y="104"/>
                  </a:lnTo>
                  <a:lnTo>
                    <a:pt x="243" y="104"/>
                  </a:lnTo>
                  <a:lnTo>
                    <a:pt x="240" y="107"/>
                  </a:lnTo>
                  <a:lnTo>
                    <a:pt x="236" y="110"/>
                  </a:lnTo>
                  <a:lnTo>
                    <a:pt x="234" y="114"/>
                  </a:lnTo>
                  <a:lnTo>
                    <a:pt x="230" y="117"/>
                  </a:lnTo>
                  <a:lnTo>
                    <a:pt x="225" y="118"/>
                  </a:lnTo>
                  <a:lnTo>
                    <a:pt x="225" y="104"/>
                  </a:lnTo>
                  <a:lnTo>
                    <a:pt x="220" y="109"/>
                  </a:lnTo>
                  <a:lnTo>
                    <a:pt x="216" y="116"/>
                  </a:lnTo>
                  <a:lnTo>
                    <a:pt x="214" y="123"/>
                  </a:lnTo>
                  <a:lnTo>
                    <a:pt x="204" y="144"/>
                  </a:lnTo>
                  <a:lnTo>
                    <a:pt x="197" y="163"/>
                  </a:lnTo>
                  <a:lnTo>
                    <a:pt x="189" y="180"/>
                  </a:lnTo>
                  <a:lnTo>
                    <a:pt x="184" y="178"/>
                  </a:lnTo>
                  <a:lnTo>
                    <a:pt x="183" y="172"/>
                  </a:lnTo>
                  <a:lnTo>
                    <a:pt x="184" y="166"/>
                  </a:lnTo>
                  <a:lnTo>
                    <a:pt x="186" y="161"/>
                  </a:lnTo>
                  <a:lnTo>
                    <a:pt x="186" y="160"/>
                  </a:lnTo>
                  <a:lnTo>
                    <a:pt x="185" y="159"/>
                  </a:lnTo>
                  <a:lnTo>
                    <a:pt x="183" y="158"/>
                  </a:lnTo>
                  <a:lnTo>
                    <a:pt x="178" y="158"/>
                  </a:lnTo>
                  <a:lnTo>
                    <a:pt x="176" y="159"/>
                  </a:lnTo>
                  <a:lnTo>
                    <a:pt x="175" y="160"/>
                  </a:lnTo>
                  <a:lnTo>
                    <a:pt x="175" y="161"/>
                  </a:lnTo>
                  <a:lnTo>
                    <a:pt x="173" y="153"/>
                  </a:lnTo>
                  <a:lnTo>
                    <a:pt x="173" y="138"/>
                  </a:lnTo>
                  <a:lnTo>
                    <a:pt x="172" y="131"/>
                  </a:lnTo>
                  <a:lnTo>
                    <a:pt x="169" y="125"/>
                  </a:lnTo>
                  <a:lnTo>
                    <a:pt x="163" y="122"/>
                  </a:lnTo>
                  <a:lnTo>
                    <a:pt x="152" y="122"/>
                  </a:lnTo>
                  <a:lnTo>
                    <a:pt x="152" y="117"/>
                  </a:lnTo>
                  <a:lnTo>
                    <a:pt x="151" y="112"/>
                  </a:lnTo>
                  <a:lnTo>
                    <a:pt x="149" y="108"/>
                  </a:lnTo>
                  <a:lnTo>
                    <a:pt x="141" y="108"/>
                  </a:lnTo>
                  <a:lnTo>
                    <a:pt x="133" y="104"/>
                  </a:lnTo>
                  <a:lnTo>
                    <a:pt x="123" y="102"/>
                  </a:lnTo>
                  <a:lnTo>
                    <a:pt x="115" y="102"/>
                  </a:lnTo>
                  <a:lnTo>
                    <a:pt x="106" y="103"/>
                  </a:lnTo>
                  <a:lnTo>
                    <a:pt x="95" y="102"/>
                  </a:lnTo>
                  <a:lnTo>
                    <a:pt x="93" y="100"/>
                  </a:lnTo>
                  <a:lnTo>
                    <a:pt x="92" y="97"/>
                  </a:lnTo>
                  <a:lnTo>
                    <a:pt x="91" y="96"/>
                  </a:lnTo>
                  <a:lnTo>
                    <a:pt x="90" y="96"/>
                  </a:lnTo>
                  <a:lnTo>
                    <a:pt x="74" y="93"/>
                  </a:lnTo>
                  <a:lnTo>
                    <a:pt x="56" y="89"/>
                  </a:lnTo>
                  <a:lnTo>
                    <a:pt x="36" y="86"/>
                  </a:lnTo>
                  <a:lnTo>
                    <a:pt x="17" y="82"/>
                  </a:lnTo>
                  <a:lnTo>
                    <a:pt x="16" y="76"/>
                  </a:lnTo>
                  <a:lnTo>
                    <a:pt x="14" y="72"/>
                  </a:lnTo>
                  <a:lnTo>
                    <a:pt x="10" y="68"/>
                  </a:lnTo>
                  <a:lnTo>
                    <a:pt x="6" y="66"/>
                  </a:lnTo>
                  <a:lnTo>
                    <a:pt x="0" y="65"/>
                  </a:lnTo>
                  <a:lnTo>
                    <a:pt x="3" y="60"/>
                  </a:lnTo>
                  <a:lnTo>
                    <a:pt x="8" y="58"/>
                  </a:lnTo>
                  <a:lnTo>
                    <a:pt x="15" y="56"/>
                  </a:lnTo>
                  <a:lnTo>
                    <a:pt x="20" y="54"/>
                  </a:lnTo>
                  <a:lnTo>
                    <a:pt x="23" y="52"/>
                  </a:lnTo>
                  <a:lnTo>
                    <a:pt x="30" y="41"/>
                  </a:lnTo>
                  <a:lnTo>
                    <a:pt x="37" y="37"/>
                  </a:lnTo>
                  <a:lnTo>
                    <a:pt x="49" y="38"/>
                  </a:lnTo>
                  <a:lnTo>
                    <a:pt x="57" y="35"/>
                  </a:lnTo>
                  <a:lnTo>
                    <a:pt x="64" y="32"/>
                  </a:lnTo>
                  <a:lnTo>
                    <a:pt x="70" y="27"/>
                  </a:lnTo>
                  <a:lnTo>
                    <a:pt x="77" y="23"/>
                  </a:lnTo>
                  <a:lnTo>
                    <a:pt x="85" y="20"/>
                  </a:lnTo>
                  <a:lnTo>
                    <a:pt x="92" y="10"/>
                  </a:lnTo>
                  <a:lnTo>
                    <a:pt x="9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D9E42F7C-A1F6-FECC-5CCC-43E3841AF6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490" y="2044338"/>
              <a:ext cx="512341" cy="693907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06" y="7"/>
                </a:cxn>
                <a:cxn ang="0">
                  <a:pos x="124" y="9"/>
                </a:cxn>
                <a:cxn ang="0">
                  <a:pos x="138" y="20"/>
                </a:cxn>
                <a:cxn ang="0">
                  <a:pos x="183" y="35"/>
                </a:cxn>
                <a:cxn ang="0">
                  <a:pos x="193" y="49"/>
                </a:cxn>
                <a:cxn ang="0">
                  <a:pos x="186" y="59"/>
                </a:cxn>
                <a:cxn ang="0">
                  <a:pos x="193" y="68"/>
                </a:cxn>
                <a:cxn ang="0">
                  <a:pos x="202" y="94"/>
                </a:cxn>
                <a:cxn ang="0">
                  <a:pos x="198" y="121"/>
                </a:cxn>
                <a:cxn ang="0">
                  <a:pos x="189" y="143"/>
                </a:cxn>
                <a:cxn ang="0">
                  <a:pos x="177" y="155"/>
                </a:cxn>
                <a:cxn ang="0">
                  <a:pos x="174" y="183"/>
                </a:cxn>
                <a:cxn ang="0">
                  <a:pos x="196" y="188"/>
                </a:cxn>
                <a:cxn ang="0">
                  <a:pos x="210" y="168"/>
                </a:cxn>
                <a:cxn ang="0">
                  <a:pos x="223" y="152"/>
                </a:cxn>
                <a:cxn ang="0">
                  <a:pos x="242" y="143"/>
                </a:cxn>
                <a:cxn ang="0">
                  <a:pos x="262" y="180"/>
                </a:cxn>
                <a:cxn ang="0">
                  <a:pos x="276" y="223"/>
                </a:cxn>
                <a:cxn ang="0">
                  <a:pos x="281" y="250"/>
                </a:cxn>
                <a:cxn ang="0">
                  <a:pos x="278" y="271"/>
                </a:cxn>
                <a:cxn ang="0">
                  <a:pos x="275" y="265"/>
                </a:cxn>
                <a:cxn ang="0">
                  <a:pos x="271" y="265"/>
                </a:cxn>
                <a:cxn ang="0">
                  <a:pos x="259" y="286"/>
                </a:cxn>
                <a:cxn ang="0">
                  <a:pos x="251" y="301"/>
                </a:cxn>
                <a:cxn ang="0">
                  <a:pos x="244" y="329"/>
                </a:cxn>
                <a:cxn ang="0">
                  <a:pos x="233" y="351"/>
                </a:cxn>
                <a:cxn ang="0">
                  <a:pos x="175" y="371"/>
                </a:cxn>
                <a:cxn ang="0">
                  <a:pos x="102" y="373"/>
                </a:cxn>
                <a:cxn ang="0">
                  <a:pos x="27" y="384"/>
                </a:cxn>
                <a:cxn ang="0">
                  <a:pos x="6" y="384"/>
                </a:cxn>
                <a:cxn ang="0">
                  <a:pos x="14" y="372"/>
                </a:cxn>
                <a:cxn ang="0">
                  <a:pos x="28" y="336"/>
                </a:cxn>
                <a:cxn ang="0">
                  <a:pos x="31" y="274"/>
                </a:cxn>
                <a:cxn ang="0">
                  <a:pos x="19" y="241"/>
                </a:cxn>
                <a:cxn ang="0">
                  <a:pos x="9" y="223"/>
                </a:cxn>
                <a:cxn ang="0">
                  <a:pos x="3" y="213"/>
                </a:cxn>
                <a:cxn ang="0">
                  <a:pos x="9" y="197"/>
                </a:cxn>
                <a:cxn ang="0">
                  <a:pos x="7" y="159"/>
                </a:cxn>
                <a:cxn ang="0">
                  <a:pos x="14" y="127"/>
                </a:cxn>
                <a:cxn ang="0">
                  <a:pos x="11" y="115"/>
                </a:cxn>
                <a:cxn ang="0">
                  <a:pos x="19" y="93"/>
                </a:cxn>
                <a:cxn ang="0">
                  <a:pos x="42" y="73"/>
                </a:cxn>
                <a:cxn ang="0">
                  <a:pos x="47" y="98"/>
                </a:cxn>
                <a:cxn ang="0">
                  <a:pos x="52" y="93"/>
                </a:cxn>
                <a:cxn ang="0">
                  <a:pos x="56" y="96"/>
                </a:cxn>
                <a:cxn ang="0">
                  <a:pos x="63" y="83"/>
                </a:cxn>
                <a:cxn ang="0">
                  <a:pos x="62" y="63"/>
                </a:cxn>
                <a:cxn ang="0">
                  <a:pos x="74" y="42"/>
                </a:cxn>
                <a:cxn ang="0">
                  <a:pos x="81" y="30"/>
                </a:cxn>
                <a:cxn ang="0">
                  <a:pos x="76" y="22"/>
                </a:cxn>
                <a:cxn ang="0">
                  <a:pos x="92" y="0"/>
                </a:cxn>
              </a:cxnLst>
              <a:rect l="0" t="0" r="r" b="b"/>
              <a:pathLst>
                <a:path w="285" h="386">
                  <a:moveTo>
                    <a:pt x="92" y="0"/>
                  </a:moveTo>
                  <a:lnTo>
                    <a:pt x="97" y="0"/>
                  </a:lnTo>
                  <a:lnTo>
                    <a:pt x="99" y="1"/>
                  </a:lnTo>
                  <a:lnTo>
                    <a:pt x="102" y="3"/>
                  </a:lnTo>
                  <a:lnTo>
                    <a:pt x="104" y="5"/>
                  </a:lnTo>
                  <a:lnTo>
                    <a:pt x="106" y="7"/>
                  </a:lnTo>
                  <a:lnTo>
                    <a:pt x="110" y="8"/>
                  </a:lnTo>
                  <a:lnTo>
                    <a:pt x="117" y="9"/>
                  </a:lnTo>
                  <a:lnTo>
                    <a:pt x="124" y="9"/>
                  </a:lnTo>
                  <a:lnTo>
                    <a:pt x="130" y="10"/>
                  </a:lnTo>
                  <a:lnTo>
                    <a:pt x="136" y="14"/>
                  </a:lnTo>
                  <a:lnTo>
                    <a:pt x="138" y="20"/>
                  </a:lnTo>
                  <a:lnTo>
                    <a:pt x="155" y="22"/>
                  </a:lnTo>
                  <a:lnTo>
                    <a:pt x="172" y="27"/>
                  </a:lnTo>
                  <a:lnTo>
                    <a:pt x="183" y="35"/>
                  </a:lnTo>
                  <a:lnTo>
                    <a:pt x="194" y="44"/>
                  </a:lnTo>
                  <a:lnTo>
                    <a:pt x="194" y="47"/>
                  </a:lnTo>
                  <a:lnTo>
                    <a:pt x="193" y="49"/>
                  </a:lnTo>
                  <a:lnTo>
                    <a:pt x="187" y="55"/>
                  </a:lnTo>
                  <a:lnTo>
                    <a:pt x="186" y="57"/>
                  </a:lnTo>
                  <a:lnTo>
                    <a:pt x="186" y="59"/>
                  </a:lnTo>
                  <a:lnTo>
                    <a:pt x="187" y="63"/>
                  </a:lnTo>
                  <a:lnTo>
                    <a:pt x="189" y="65"/>
                  </a:lnTo>
                  <a:lnTo>
                    <a:pt x="193" y="68"/>
                  </a:lnTo>
                  <a:lnTo>
                    <a:pt x="197" y="72"/>
                  </a:lnTo>
                  <a:lnTo>
                    <a:pt x="200" y="76"/>
                  </a:lnTo>
                  <a:lnTo>
                    <a:pt x="202" y="94"/>
                  </a:lnTo>
                  <a:lnTo>
                    <a:pt x="203" y="105"/>
                  </a:lnTo>
                  <a:lnTo>
                    <a:pt x="202" y="113"/>
                  </a:lnTo>
                  <a:lnTo>
                    <a:pt x="198" y="121"/>
                  </a:lnTo>
                  <a:lnTo>
                    <a:pt x="191" y="127"/>
                  </a:lnTo>
                  <a:lnTo>
                    <a:pt x="191" y="134"/>
                  </a:lnTo>
                  <a:lnTo>
                    <a:pt x="189" y="143"/>
                  </a:lnTo>
                  <a:lnTo>
                    <a:pt x="188" y="149"/>
                  </a:lnTo>
                  <a:lnTo>
                    <a:pt x="183" y="152"/>
                  </a:lnTo>
                  <a:lnTo>
                    <a:pt x="177" y="155"/>
                  </a:lnTo>
                  <a:lnTo>
                    <a:pt x="172" y="157"/>
                  </a:lnTo>
                  <a:lnTo>
                    <a:pt x="172" y="173"/>
                  </a:lnTo>
                  <a:lnTo>
                    <a:pt x="174" y="183"/>
                  </a:lnTo>
                  <a:lnTo>
                    <a:pt x="180" y="191"/>
                  </a:lnTo>
                  <a:lnTo>
                    <a:pt x="191" y="195"/>
                  </a:lnTo>
                  <a:lnTo>
                    <a:pt x="196" y="188"/>
                  </a:lnTo>
                  <a:lnTo>
                    <a:pt x="202" y="182"/>
                  </a:lnTo>
                  <a:lnTo>
                    <a:pt x="207" y="175"/>
                  </a:lnTo>
                  <a:lnTo>
                    <a:pt x="210" y="168"/>
                  </a:lnTo>
                  <a:lnTo>
                    <a:pt x="211" y="157"/>
                  </a:lnTo>
                  <a:lnTo>
                    <a:pt x="218" y="155"/>
                  </a:lnTo>
                  <a:lnTo>
                    <a:pt x="223" y="152"/>
                  </a:lnTo>
                  <a:lnTo>
                    <a:pt x="228" y="147"/>
                  </a:lnTo>
                  <a:lnTo>
                    <a:pt x="233" y="145"/>
                  </a:lnTo>
                  <a:lnTo>
                    <a:pt x="242" y="143"/>
                  </a:lnTo>
                  <a:lnTo>
                    <a:pt x="251" y="154"/>
                  </a:lnTo>
                  <a:lnTo>
                    <a:pt x="258" y="166"/>
                  </a:lnTo>
                  <a:lnTo>
                    <a:pt x="262" y="180"/>
                  </a:lnTo>
                  <a:lnTo>
                    <a:pt x="266" y="195"/>
                  </a:lnTo>
                  <a:lnTo>
                    <a:pt x="271" y="209"/>
                  </a:lnTo>
                  <a:lnTo>
                    <a:pt x="276" y="223"/>
                  </a:lnTo>
                  <a:lnTo>
                    <a:pt x="285" y="233"/>
                  </a:lnTo>
                  <a:lnTo>
                    <a:pt x="282" y="240"/>
                  </a:lnTo>
                  <a:lnTo>
                    <a:pt x="281" y="250"/>
                  </a:lnTo>
                  <a:lnTo>
                    <a:pt x="281" y="271"/>
                  </a:lnTo>
                  <a:lnTo>
                    <a:pt x="279" y="272"/>
                  </a:lnTo>
                  <a:lnTo>
                    <a:pt x="278" y="271"/>
                  </a:lnTo>
                  <a:lnTo>
                    <a:pt x="276" y="271"/>
                  </a:lnTo>
                  <a:lnTo>
                    <a:pt x="275" y="269"/>
                  </a:lnTo>
                  <a:lnTo>
                    <a:pt x="275" y="265"/>
                  </a:lnTo>
                  <a:lnTo>
                    <a:pt x="274" y="265"/>
                  </a:lnTo>
                  <a:lnTo>
                    <a:pt x="273" y="264"/>
                  </a:lnTo>
                  <a:lnTo>
                    <a:pt x="271" y="265"/>
                  </a:lnTo>
                  <a:lnTo>
                    <a:pt x="265" y="269"/>
                  </a:lnTo>
                  <a:lnTo>
                    <a:pt x="260" y="276"/>
                  </a:lnTo>
                  <a:lnTo>
                    <a:pt x="259" y="286"/>
                  </a:lnTo>
                  <a:lnTo>
                    <a:pt x="259" y="296"/>
                  </a:lnTo>
                  <a:lnTo>
                    <a:pt x="254" y="299"/>
                  </a:lnTo>
                  <a:lnTo>
                    <a:pt x="251" y="301"/>
                  </a:lnTo>
                  <a:lnTo>
                    <a:pt x="245" y="307"/>
                  </a:lnTo>
                  <a:lnTo>
                    <a:pt x="246" y="318"/>
                  </a:lnTo>
                  <a:lnTo>
                    <a:pt x="244" y="329"/>
                  </a:lnTo>
                  <a:lnTo>
                    <a:pt x="240" y="336"/>
                  </a:lnTo>
                  <a:lnTo>
                    <a:pt x="236" y="343"/>
                  </a:lnTo>
                  <a:lnTo>
                    <a:pt x="233" y="351"/>
                  </a:lnTo>
                  <a:lnTo>
                    <a:pt x="231" y="360"/>
                  </a:lnTo>
                  <a:lnTo>
                    <a:pt x="203" y="365"/>
                  </a:lnTo>
                  <a:lnTo>
                    <a:pt x="175" y="371"/>
                  </a:lnTo>
                  <a:lnTo>
                    <a:pt x="146" y="374"/>
                  </a:lnTo>
                  <a:lnTo>
                    <a:pt x="120" y="372"/>
                  </a:lnTo>
                  <a:lnTo>
                    <a:pt x="102" y="373"/>
                  </a:lnTo>
                  <a:lnTo>
                    <a:pt x="62" y="380"/>
                  </a:lnTo>
                  <a:lnTo>
                    <a:pt x="42" y="383"/>
                  </a:lnTo>
                  <a:lnTo>
                    <a:pt x="27" y="384"/>
                  </a:lnTo>
                  <a:lnTo>
                    <a:pt x="11" y="386"/>
                  </a:lnTo>
                  <a:lnTo>
                    <a:pt x="6" y="386"/>
                  </a:lnTo>
                  <a:lnTo>
                    <a:pt x="6" y="384"/>
                  </a:lnTo>
                  <a:lnTo>
                    <a:pt x="10" y="380"/>
                  </a:lnTo>
                  <a:lnTo>
                    <a:pt x="11" y="380"/>
                  </a:lnTo>
                  <a:lnTo>
                    <a:pt x="14" y="372"/>
                  </a:lnTo>
                  <a:lnTo>
                    <a:pt x="19" y="364"/>
                  </a:lnTo>
                  <a:lnTo>
                    <a:pt x="23" y="352"/>
                  </a:lnTo>
                  <a:lnTo>
                    <a:pt x="28" y="336"/>
                  </a:lnTo>
                  <a:lnTo>
                    <a:pt x="33" y="314"/>
                  </a:lnTo>
                  <a:lnTo>
                    <a:pt x="34" y="290"/>
                  </a:lnTo>
                  <a:lnTo>
                    <a:pt x="31" y="274"/>
                  </a:lnTo>
                  <a:lnTo>
                    <a:pt x="26" y="259"/>
                  </a:lnTo>
                  <a:lnTo>
                    <a:pt x="25" y="245"/>
                  </a:lnTo>
                  <a:lnTo>
                    <a:pt x="19" y="241"/>
                  </a:lnTo>
                  <a:lnTo>
                    <a:pt x="16" y="237"/>
                  </a:lnTo>
                  <a:lnTo>
                    <a:pt x="12" y="231"/>
                  </a:lnTo>
                  <a:lnTo>
                    <a:pt x="9" y="223"/>
                  </a:lnTo>
                  <a:lnTo>
                    <a:pt x="6" y="218"/>
                  </a:lnTo>
                  <a:lnTo>
                    <a:pt x="4" y="217"/>
                  </a:lnTo>
                  <a:lnTo>
                    <a:pt x="3" y="213"/>
                  </a:lnTo>
                  <a:lnTo>
                    <a:pt x="3" y="211"/>
                  </a:lnTo>
                  <a:lnTo>
                    <a:pt x="6" y="204"/>
                  </a:lnTo>
                  <a:lnTo>
                    <a:pt x="9" y="197"/>
                  </a:lnTo>
                  <a:lnTo>
                    <a:pt x="6" y="184"/>
                  </a:lnTo>
                  <a:lnTo>
                    <a:pt x="0" y="175"/>
                  </a:lnTo>
                  <a:lnTo>
                    <a:pt x="7" y="159"/>
                  </a:lnTo>
                  <a:lnTo>
                    <a:pt x="12" y="150"/>
                  </a:lnTo>
                  <a:lnTo>
                    <a:pt x="14" y="140"/>
                  </a:lnTo>
                  <a:lnTo>
                    <a:pt x="14" y="127"/>
                  </a:lnTo>
                  <a:lnTo>
                    <a:pt x="12" y="120"/>
                  </a:lnTo>
                  <a:lnTo>
                    <a:pt x="11" y="118"/>
                  </a:lnTo>
                  <a:lnTo>
                    <a:pt x="11" y="115"/>
                  </a:lnTo>
                  <a:lnTo>
                    <a:pt x="18" y="104"/>
                  </a:lnTo>
                  <a:lnTo>
                    <a:pt x="20" y="99"/>
                  </a:lnTo>
                  <a:lnTo>
                    <a:pt x="19" y="93"/>
                  </a:lnTo>
                  <a:lnTo>
                    <a:pt x="28" y="89"/>
                  </a:lnTo>
                  <a:lnTo>
                    <a:pt x="37" y="82"/>
                  </a:lnTo>
                  <a:lnTo>
                    <a:pt x="42" y="73"/>
                  </a:lnTo>
                  <a:lnTo>
                    <a:pt x="45" y="76"/>
                  </a:lnTo>
                  <a:lnTo>
                    <a:pt x="45" y="98"/>
                  </a:lnTo>
                  <a:lnTo>
                    <a:pt x="47" y="98"/>
                  </a:lnTo>
                  <a:lnTo>
                    <a:pt x="47" y="97"/>
                  </a:lnTo>
                  <a:lnTo>
                    <a:pt x="49" y="94"/>
                  </a:lnTo>
                  <a:lnTo>
                    <a:pt x="52" y="93"/>
                  </a:lnTo>
                  <a:lnTo>
                    <a:pt x="53" y="93"/>
                  </a:lnTo>
                  <a:lnTo>
                    <a:pt x="55" y="96"/>
                  </a:lnTo>
                  <a:lnTo>
                    <a:pt x="56" y="96"/>
                  </a:lnTo>
                  <a:lnTo>
                    <a:pt x="59" y="92"/>
                  </a:lnTo>
                  <a:lnTo>
                    <a:pt x="62" y="89"/>
                  </a:lnTo>
                  <a:lnTo>
                    <a:pt x="63" y="83"/>
                  </a:lnTo>
                  <a:lnTo>
                    <a:pt x="65" y="78"/>
                  </a:lnTo>
                  <a:lnTo>
                    <a:pt x="63" y="71"/>
                  </a:lnTo>
                  <a:lnTo>
                    <a:pt x="62" y="63"/>
                  </a:lnTo>
                  <a:lnTo>
                    <a:pt x="62" y="56"/>
                  </a:lnTo>
                  <a:lnTo>
                    <a:pt x="67" y="47"/>
                  </a:lnTo>
                  <a:lnTo>
                    <a:pt x="74" y="42"/>
                  </a:lnTo>
                  <a:lnTo>
                    <a:pt x="84" y="40"/>
                  </a:lnTo>
                  <a:lnTo>
                    <a:pt x="84" y="34"/>
                  </a:lnTo>
                  <a:lnTo>
                    <a:pt x="81" y="30"/>
                  </a:lnTo>
                  <a:lnTo>
                    <a:pt x="79" y="29"/>
                  </a:lnTo>
                  <a:lnTo>
                    <a:pt x="76" y="27"/>
                  </a:lnTo>
                  <a:lnTo>
                    <a:pt x="76" y="22"/>
                  </a:lnTo>
                  <a:lnTo>
                    <a:pt x="79" y="15"/>
                  </a:lnTo>
                  <a:lnTo>
                    <a:pt x="83" y="9"/>
                  </a:lnTo>
                  <a:lnTo>
                    <a:pt x="9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3684E102-DF59-3980-46C1-1549E7650A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34201" y="2716673"/>
              <a:ext cx="395491" cy="690311"/>
            </a:xfrm>
            <a:custGeom>
              <a:avLst/>
              <a:gdLst/>
              <a:ahLst/>
              <a:cxnLst>
                <a:cxn ang="0">
                  <a:pos x="3" y="28"/>
                </a:cxn>
                <a:cxn ang="0">
                  <a:pos x="184" y="9"/>
                </a:cxn>
                <a:cxn ang="0">
                  <a:pos x="188" y="16"/>
                </a:cxn>
                <a:cxn ang="0">
                  <a:pos x="200" y="110"/>
                </a:cxn>
                <a:cxn ang="0">
                  <a:pos x="214" y="235"/>
                </a:cxn>
                <a:cxn ang="0">
                  <a:pos x="211" y="256"/>
                </a:cxn>
                <a:cxn ang="0">
                  <a:pos x="213" y="261"/>
                </a:cxn>
                <a:cxn ang="0">
                  <a:pos x="213" y="265"/>
                </a:cxn>
                <a:cxn ang="0">
                  <a:pos x="213" y="268"/>
                </a:cxn>
                <a:cxn ang="0">
                  <a:pos x="220" y="269"/>
                </a:cxn>
                <a:cxn ang="0">
                  <a:pos x="215" y="275"/>
                </a:cxn>
                <a:cxn ang="0">
                  <a:pos x="207" y="270"/>
                </a:cxn>
                <a:cxn ang="0">
                  <a:pos x="201" y="278"/>
                </a:cxn>
                <a:cxn ang="0">
                  <a:pos x="199" y="279"/>
                </a:cxn>
                <a:cxn ang="0">
                  <a:pos x="195" y="285"/>
                </a:cxn>
                <a:cxn ang="0">
                  <a:pos x="192" y="279"/>
                </a:cxn>
                <a:cxn ang="0">
                  <a:pos x="186" y="283"/>
                </a:cxn>
                <a:cxn ang="0">
                  <a:pos x="180" y="282"/>
                </a:cxn>
                <a:cxn ang="0">
                  <a:pos x="178" y="297"/>
                </a:cxn>
                <a:cxn ang="0">
                  <a:pos x="166" y="318"/>
                </a:cxn>
                <a:cxn ang="0">
                  <a:pos x="152" y="328"/>
                </a:cxn>
                <a:cxn ang="0">
                  <a:pos x="143" y="357"/>
                </a:cxn>
                <a:cxn ang="0">
                  <a:pos x="135" y="350"/>
                </a:cxn>
                <a:cxn ang="0">
                  <a:pos x="130" y="356"/>
                </a:cxn>
                <a:cxn ang="0">
                  <a:pos x="123" y="347"/>
                </a:cxn>
                <a:cxn ang="0">
                  <a:pos x="111" y="342"/>
                </a:cxn>
                <a:cxn ang="0">
                  <a:pos x="115" y="348"/>
                </a:cxn>
                <a:cxn ang="0">
                  <a:pos x="106" y="362"/>
                </a:cxn>
                <a:cxn ang="0">
                  <a:pos x="102" y="368"/>
                </a:cxn>
                <a:cxn ang="0">
                  <a:pos x="101" y="370"/>
                </a:cxn>
                <a:cxn ang="0">
                  <a:pos x="88" y="367"/>
                </a:cxn>
                <a:cxn ang="0">
                  <a:pos x="78" y="369"/>
                </a:cxn>
                <a:cxn ang="0">
                  <a:pos x="72" y="368"/>
                </a:cxn>
                <a:cxn ang="0">
                  <a:pos x="72" y="373"/>
                </a:cxn>
                <a:cxn ang="0">
                  <a:pos x="62" y="377"/>
                </a:cxn>
                <a:cxn ang="0">
                  <a:pos x="48" y="373"/>
                </a:cxn>
                <a:cxn ang="0">
                  <a:pos x="29" y="376"/>
                </a:cxn>
                <a:cxn ang="0">
                  <a:pos x="26" y="380"/>
                </a:cxn>
                <a:cxn ang="0">
                  <a:pos x="10" y="382"/>
                </a:cxn>
                <a:cxn ang="0">
                  <a:pos x="2" y="366"/>
                </a:cxn>
                <a:cxn ang="0">
                  <a:pos x="8" y="347"/>
                </a:cxn>
                <a:cxn ang="0">
                  <a:pos x="15" y="338"/>
                </a:cxn>
                <a:cxn ang="0">
                  <a:pos x="32" y="308"/>
                </a:cxn>
                <a:cxn ang="0">
                  <a:pos x="29" y="283"/>
                </a:cxn>
                <a:cxn ang="0">
                  <a:pos x="23" y="275"/>
                </a:cxn>
                <a:cxn ang="0">
                  <a:pos x="17" y="269"/>
                </a:cxn>
                <a:cxn ang="0">
                  <a:pos x="25" y="245"/>
                </a:cxn>
                <a:cxn ang="0">
                  <a:pos x="15" y="31"/>
                </a:cxn>
                <a:cxn ang="0">
                  <a:pos x="16" y="34"/>
                </a:cxn>
                <a:cxn ang="0">
                  <a:pos x="19" y="35"/>
                </a:cxn>
                <a:cxn ang="0">
                  <a:pos x="31" y="28"/>
                </a:cxn>
                <a:cxn ang="0">
                  <a:pos x="47" y="17"/>
                </a:cxn>
                <a:cxn ang="0">
                  <a:pos x="52" y="18"/>
                </a:cxn>
                <a:cxn ang="0">
                  <a:pos x="133" y="7"/>
                </a:cxn>
              </a:cxnLst>
              <a:rect l="0" t="0" r="r" b="b"/>
              <a:pathLst>
                <a:path w="220" h="384">
                  <a:moveTo>
                    <a:pt x="3" y="28"/>
                  </a:moveTo>
                  <a:lnTo>
                    <a:pt x="3" y="31"/>
                  </a:lnTo>
                  <a:lnTo>
                    <a:pt x="2" y="30"/>
                  </a:lnTo>
                  <a:lnTo>
                    <a:pt x="3" y="28"/>
                  </a:lnTo>
                  <a:close/>
                  <a:moveTo>
                    <a:pt x="184" y="0"/>
                  </a:moveTo>
                  <a:lnTo>
                    <a:pt x="185" y="3"/>
                  </a:lnTo>
                  <a:lnTo>
                    <a:pt x="185" y="7"/>
                  </a:lnTo>
                  <a:lnTo>
                    <a:pt x="184" y="9"/>
                  </a:lnTo>
                  <a:lnTo>
                    <a:pt x="185" y="11"/>
                  </a:lnTo>
                  <a:lnTo>
                    <a:pt x="186" y="12"/>
                  </a:lnTo>
                  <a:lnTo>
                    <a:pt x="187" y="14"/>
                  </a:lnTo>
                  <a:lnTo>
                    <a:pt x="188" y="16"/>
                  </a:lnTo>
                  <a:lnTo>
                    <a:pt x="188" y="34"/>
                  </a:lnTo>
                  <a:lnTo>
                    <a:pt x="192" y="59"/>
                  </a:lnTo>
                  <a:lnTo>
                    <a:pt x="196" y="83"/>
                  </a:lnTo>
                  <a:lnTo>
                    <a:pt x="200" y="110"/>
                  </a:lnTo>
                  <a:lnTo>
                    <a:pt x="203" y="144"/>
                  </a:lnTo>
                  <a:lnTo>
                    <a:pt x="206" y="178"/>
                  </a:lnTo>
                  <a:lnTo>
                    <a:pt x="213" y="217"/>
                  </a:lnTo>
                  <a:lnTo>
                    <a:pt x="214" y="235"/>
                  </a:lnTo>
                  <a:lnTo>
                    <a:pt x="213" y="243"/>
                  </a:lnTo>
                  <a:lnTo>
                    <a:pt x="213" y="249"/>
                  </a:lnTo>
                  <a:lnTo>
                    <a:pt x="214" y="257"/>
                  </a:lnTo>
                  <a:lnTo>
                    <a:pt x="211" y="256"/>
                  </a:lnTo>
                  <a:lnTo>
                    <a:pt x="210" y="255"/>
                  </a:lnTo>
                  <a:lnTo>
                    <a:pt x="209" y="255"/>
                  </a:lnTo>
                  <a:lnTo>
                    <a:pt x="209" y="257"/>
                  </a:lnTo>
                  <a:lnTo>
                    <a:pt x="213" y="261"/>
                  </a:lnTo>
                  <a:lnTo>
                    <a:pt x="213" y="263"/>
                  </a:lnTo>
                  <a:lnTo>
                    <a:pt x="214" y="264"/>
                  </a:lnTo>
                  <a:lnTo>
                    <a:pt x="213" y="264"/>
                  </a:lnTo>
                  <a:lnTo>
                    <a:pt x="213" y="265"/>
                  </a:lnTo>
                  <a:lnTo>
                    <a:pt x="208" y="263"/>
                  </a:lnTo>
                  <a:lnTo>
                    <a:pt x="209" y="265"/>
                  </a:lnTo>
                  <a:lnTo>
                    <a:pt x="211" y="268"/>
                  </a:lnTo>
                  <a:lnTo>
                    <a:pt x="213" y="268"/>
                  </a:lnTo>
                  <a:lnTo>
                    <a:pt x="215" y="266"/>
                  </a:lnTo>
                  <a:lnTo>
                    <a:pt x="216" y="266"/>
                  </a:lnTo>
                  <a:lnTo>
                    <a:pt x="218" y="268"/>
                  </a:lnTo>
                  <a:lnTo>
                    <a:pt x="220" y="269"/>
                  </a:lnTo>
                  <a:lnTo>
                    <a:pt x="220" y="270"/>
                  </a:lnTo>
                  <a:lnTo>
                    <a:pt x="218" y="272"/>
                  </a:lnTo>
                  <a:lnTo>
                    <a:pt x="217" y="273"/>
                  </a:lnTo>
                  <a:lnTo>
                    <a:pt x="215" y="275"/>
                  </a:lnTo>
                  <a:lnTo>
                    <a:pt x="210" y="275"/>
                  </a:lnTo>
                  <a:lnTo>
                    <a:pt x="209" y="273"/>
                  </a:lnTo>
                  <a:lnTo>
                    <a:pt x="208" y="271"/>
                  </a:lnTo>
                  <a:lnTo>
                    <a:pt x="207" y="270"/>
                  </a:lnTo>
                  <a:lnTo>
                    <a:pt x="207" y="278"/>
                  </a:lnTo>
                  <a:lnTo>
                    <a:pt x="206" y="279"/>
                  </a:lnTo>
                  <a:lnTo>
                    <a:pt x="202" y="279"/>
                  </a:lnTo>
                  <a:lnTo>
                    <a:pt x="201" y="278"/>
                  </a:lnTo>
                  <a:lnTo>
                    <a:pt x="200" y="278"/>
                  </a:lnTo>
                  <a:lnTo>
                    <a:pt x="200" y="277"/>
                  </a:lnTo>
                  <a:lnTo>
                    <a:pt x="199" y="278"/>
                  </a:lnTo>
                  <a:lnTo>
                    <a:pt x="199" y="279"/>
                  </a:lnTo>
                  <a:lnTo>
                    <a:pt x="200" y="280"/>
                  </a:lnTo>
                  <a:lnTo>
                    <a:pt x="200" y="284"/>
                  </a:lnTo>
                  <a:lnTo>
                    <a:pt x="198" y="285"/>
                  </a:lnTo>
                  <a:lnTo>
                    <a:pt x="195" y="285"/>
                  </a:lnTo>
                  <a:lnTo>
                    <a:pt x="194" y="284"/>
                  </a:lnTo>
                  <a:lnTo>
                    <a:pt x="193" y="282"/>
                  </a:lnTo>
                  <a:lnTo>
                    <a:pt x="193" y="280"/>
                  </a:lnTo>
                  <a:lnTo>
                    <a:pt x="192" y="279"/>
                  </a:lnTo>
                  <a:lnTo>
                    <a:pt x="191" y="279"/>
                  </a:lnTo>
                  <a:lnTo>
                    <a:pt x="189" y="280"/>
                  </a:lnTo>
                  <a:lnTo>
                    <a:pt x="187" y="282"/>
                  </a:lnTo>
                  <a:lnTo>
                    <a:pt x="186" y="283"/>
                  </a:lnTo>
                  <a:lnTo>
                    <a:pt x="184" y="283"/>
                  </a:lnTo>
                  <a:lnTo>
                    <a:pt x="182" y="284"/>
                  </a:lnTo>
                  <a:lnTo>
                    <a:pt x="181" y="284"/>
                  </a:lnTo>
                  <a:lnTo>
                    <a:pt x="180" y="282"/>
                  </a:lnTo>
                  <a:lnTo>
                    <a:pt x="180" y="279"/>
                  </a:lnTo>
                  <a:lnTo>
                    <a:pt x="175" y="284"/>
                  </a:lnTo>
                  <a:lnTo>
                    <a:pt x="175" y="290"/>
                  </a:lnTo>
                  <a:lnTo>
                    <a:pt x="178" y="297"/>
                  </a:lnTo>
                  <a:lnTo>
                    <a:pt x="178" y="305"/>
                  </a:lnTo>
                  <a:lnTo>
                    <a:pt x="172" y="307"/>
                  </a:lnTo>
                  <a:lnTo>
                    <a:pt x="168" y="312"/>
                  </a:lnTo>
                  <a:lnTo>
                    <a:pt x="166" y="318"/>
                  </a:lnTo>
                  <a:lnTo>
                    <a:pt x="165" y="324"/>
                  </a:lnTo>
                  <a:lnTo>
                    <a:pt x="161" y="328"/>
                  </a:lnTo>
                  <a:lnTo>
                    <a:pt x="158" y="329"/>
                  </a:lnTo>
                  <a:lnTo>
                    <a:pt x="152" y="328"/>
                  </a:lnTo>
                  <a:lnTo>
                    <a:pt x="150" y="338"/>
                  </a:lnTo>
                  <a:lnTo>
                    <a:pt x="149" y="347"/>
                  </a:lnTo>
                  <a:lnTo>
                    <a:pt x="146" y="356"/>
                  </a:lnTo>
                  <a:lnTo>
                    <a:pt x="143" y="357"/>
                  </a:lnTo>
                  <a:lnTo>
                    <a:pt x="140" y="357"/>
                  </a:lnTo>
                  <a:lnTo>
                    <a:pt x="138" y="356"/>
                  </a:lnTo>
                  <a:lnTo>
                    <a:pt x="135" y="353"/>
                  </a:lnTo>
                  <a:lnTo>
                    <a:pt x="135" y="350"/>
                  </a:lnTo>
                  <a:lnTo>
                    <a:pt x="133" y="350"/>
                  </a:lnTo>
                  <a:lnTo>
                    <a:pt x="133" y="352"/>
                  </a:lnTo>
                  <a:lnTo>
                    <a:pt x="132" y="354"/>
                  </a:lnTo>
                  <a:lnTo>
                    <a:pt x="130" y="356"/>
                  </a:lnTo>
                  <a:lnTo>
                    <a:pt x="127" y="356"/>
                  </a:lnTo>
                  <a:lnTo>
                    <a:pt x="127" y="352"/>
                  </a:lnTo>
                  <a:lnTo>
                    <a:pt x="125" y="349"/>
                  </a:lnTo>
                  <a:lnTo>
                    <a:pt x="123" y="347"/>
                  </a:lnTo>
                  <a:lnTo>
                    <a:pt x="122" y="345"/>
                  </a:lnTo>
                  <a:lnTo>
                    <a:pt x="118" y="343"/>
                  </a:lnTo>
                  <a:lnTo>
                    <a:pt x="116" y="342"/>
                  </a:lnTo>
                  <a:lnTo>
                    <a:pt x="111" y="342"/>
                  </a:lnTo>
                  <a:lnTo>
                    <a:pt x="111" y="346"/>
                  </a:lnTo>
                  <a:lnTo>
                    <a:pt x="113" y="347"/>
                  </a:lnTo>
                  <a:lnTo>
                    <a:pt x="113" y="348"/>
                  </a:lnTo>
                  <a:lnTo>
                    <a:pt x="115" y="348"/>
                  </a:lnTo>
                  <a:lnTo>
                    <a:pt x="114" y="349"/>
                  </a:lnTo>
                  <a:lnTo>
                    <a:pt x="107" y="353"/>
                  </a:lnTo>
                  <a:lnTo>
                    <a:pt x="106" y="356"/>
                  </a:lnTo>
                  <a:lnTo>
                    <a:pt x="106" y="362"/>
                  </a:lnTo>
                  <a:lnTo>
                    <a:pt x="104" y="366"/>
                  </a:lnTo>
                  <a:lnTo>
                    <a:pt x="104" y="367"/>
                  </a:lnTo>
                  <a:lnTo>
                    <a:pt x="103" y="367"/>
                  </a:lnTo>
                  <a:lnTo>
                    <a:pt x="102" y="368"/>
                  </a:lnTo>
                  <a:lnTo>
                    <a:pt x="100" y="368"/>
                  </a:lnTo>
                  <a:lnTo>
                    <a:pt x="99" y="369"/>
                  </a:lnTo>
                  <a:lnTo>
                    <a:pt x="100" y="369"/>
                  </a:lnTo>
                  <a:lnTo>
                    <a:pt x="101" y="370"/>
                  </a:lnTo>
                  <a:lnTo>
                    <a:pt x="99" y="373"/>
                  </a:lnTo>
                  <a:lnTo>
                    <a:pt x="96" y="373"/>
                  </a:lnTo>
                  <a:lnTo>
                    <a:pt x="92" y="370"/>
                  </a:lnTo>
                  <a:lnTo>
                    <a:pt x="88" y="367"/>
                  </a:lnTo>
                  <a:lnTo>
                    <a:pt x="87" y="364"/>
                  </a:lnTo>
                  <a:lnTo>
                    <a:pt x="83" y="364"/>
                  </a:lnTo>
                  <a:lnTo>
                    <a:pt x="81" y="366"/>
                  </a:lnTo>
                  <a:lnTo>
                    <a:pt x="78" y="369"/>
                  </a:lnTo>
                  <a:lnTo>
                    <a:pt x="75" y="370"/>
                  </a:lnTo>
                  <a:lnTo>
                    <a:pt x="74" y="369"/>
                  </a:lnTo>
                  <a:lnTo>
                    <a:pt x="73" y="367"/>
                  </a:lnTo>
                  <a:lnTo>
                    <a:pt x="72" y="368"/>
                  </a:lnTo>
                  <a:lnTo>
                    <a:pt x="72" y="369"/>
                  </a:lnTo>
                  <a:lnTo>
                    <a:pt x="73" y="370"/>
                  </a:lnTo>
                  <a:lnTo>
                    <a:pt x="73" y="371"/>
                  </a:lnTo>
                  <a:lnTo>
                    <a:pt x="72" y="373"/>
                  </a:lnTo>
                  <a:lnTo>
                    <a:pt x="67" y="373"/>
                  </a:lnTo>
                  <a:lnTo>
                    <a:pt x="66" y="374"/>
                  </a:lnTo>
                  <a:lnTo>
                    <a:pt x="64" y="375"/>
                  </a:lnTo>
                  <a:lnTo>
                    <a:pt x="62" y="377"/>
                  </a:lnTo>
                  <a:lnTo>
                    <a:pt x="61" y="378"/>
                  </a:lnTo>
                  <a:lnTo>
                    <a:pt x="55" y="378"/>
                  </a:lnTo>
                  <a:lnTo>
                    <a:pt x="51" y="374"/>
                  </a:lnTo>
                  <a:lnTo>
                    <a:pt x="48" y="373"/>
                  </a:lnTo>
                  <a:lnTo>
                    <a:pt x="44" y="373"/>
                  </a:lnTo>
                  <a:lnTo>
                    <a:pt x="37" y="374"/>
                  </a:lnTo>
                  <a:lnTo>
                    <a:pt x="31" y="375"/>
                  </a:lnTo>
                  <a:lnTo>
                    <a:pt x="29" y="376"/>
                  </a:lnTo>
                  <a:lnTo>
                    <a:pt x="29" y="384"/>
                  </a:lnTo>
                  <a:lnTo>
                    <a:pt x="28" y="384"/>
                  </a:lnTo>
                  <a:lnTo>
                    <a:pt x="26" y="383"/>
                  </a:lnTo>
                  <a:lnTo>
                    <a:pt x="26" y="380"/>
                  </a:lnTo>
                  <a:lnTo>
                    <a:pt x="25" y="378"/>
                  </a:lnTo>
                  <a:lnTo>
                    <a:pt x="22" y="378"/>
                  </a:lnTo>
                  <a:lnTo>
                    <a:pt x="17" y="380"/>
                  </a:lnTo>
                  <a:lnTo>
                    <a:pt x="10" y="382"/>
                  </a:lnTo>
                  <a:lnTo>
                    <a:pt x="4" y="382"/>
                  </a:lnTo>
                  <a:lnTo>
                    <a:pt x="0" y="381"/>
                  </a:lnTo>
                  <a:lnTo>
                    <a:pt x="0" y="373"/>
                  </a:lnTo>
                  <a:lnTo>
                    <a:pt x="2" y="366"/>
                  </a:lnTo>
                  <a:lnTo>
                    <a:pt x="3" y="359"/>
                  </a:lnTo>
                  <a:lnTo>
                    <a:pt x="3" y="350"/>
                  </a:lnTo>
                  <a:lnTo>
                    <a:pt x="5" y="349"/>
                  </a:lnTo>
                  <a:lnTo>
                    <a:pt x="8" y="347"/>
                  </a:lnTo>
                  <a:lnTo>
                    <a:pt x="10" y="346"/>
                  </a:lnTo>
                  <a:lnTo>
                    <a:pt x="12" y="346"/>
                  </a:lnTo>
                  <a:lnTo>
                    <a:pt x="15" y="347"/>
                  </a:lnTo>
                  <a:lnTo>
                    <a:pt x="15" y="338"/>
                  </a:lnTo>
                  <a:lnTo>
                    <a:pt x="19" y="327"/>
                  </a:lnTo>
                  <a:lnTo>
                    <a:pt x="25" y="317"/>
                  </a:lnTo>
                  <a:lnTo>
                    <a:pt x="29" y="305"/>
                  </a:lnTo>
                  <a:lnTo>
                    <a:pt x="32" y="308"/>
                  </a:lnTo>
                  <a:lnTo>
                    <a:pt x="33" y="308"/>
                  </a:lnTo>
                  <a:lnTo>
                    <a:pt x="32" y="301"/>
                  </a:lnTo>
                  <a:lnTo>
                    <a:pt x="30" y="292"/>
                  </a:lnTo>
                  <a:lnTo>
                    <a:pt x="29" y="283"/>
                  </a:lnTo>
                  <a:lnTo>
                    <a:pt x="25" y="279"/>
                  </a:lnTo>
                  <a:lnTo>
                    <a:pt x="24" y="277"/>
                  </a:lnTo>
                  <a:lnTo>
                    <a:pt x="23" y="276"/>
                  </a:lnTo>
                  <a:lnTo>
                    <a:pt x="23" y="275"/>
                  </a:lnTo>
                  <a:lnTo>
                    <a:pt x="24" y="273"/>
                  </a:lnTo>
                  <a:lnTo>
                    <a:pt x="24" y="272"/>
                  </a:lnTo>
                  <a:lnTo>
                    <a:pt x="21" y="272"/>
                  </a:lnTo>
                  <a:lnTo>
                    <a:pt x="17" y="269"/>
                  </a:lnTo>
                  <a:lnTo>
                    <a:pt x="19" y="263"/>
                  </a:lnTo>
                  <a:lnTo>
                    <a:pt x="19" y="255"/>
                  </a:lnTo>
                  <a:lnTo>
                    <a:pt x="22" y="249"/>
                  </a:lnTo>
                  <a:lnTo>
                    <a:pt x="25" y="245"/>
                  </a:lnTo>
                  <a:lnTo>
                    <a:pt x="17" y="174"/>
                  </a:lnTo>
                  <a:lnTo>
                    <a:pt x="11" y="101"/>
                  </a:lnTo>
                  <a:lnTo>
                    <a:pt x="3" y="31"/>
                  </a:lnTo>
                  <a:lnTo>
                    <a:pt x="15" y="31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6" y="33"/>
                  </a:lnTo>
                  <a:lnTo>
                    <a:pt x="16" y="34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9" y="35"/>
                  </a:lnTo>
                  <a:lnTo>
                    <a:pt x="22" y="34"/>
                  </a:lnTo>
                  <a:lnTo>
                    <a:pt x="25" y="32"/>
                  </a:lnTo>
                  <a:lnTo>
                    <a:pt x="29" y="31"/>
                  </a:lnTo>
                  <a:lnTo>
                    <a:pt x="31" y="28"/>
                  </a:lnTo>
                  <a:lnTo>
                    <a:pt x="35" y="26"/>
                  </a:lnTo>
                  <a:lnTo>
                    <a:pt x="38" y="23"/>
                  </a:lnTo>
                  <a:lnTo>
                    <a:pt x="45" y="18"/>
                  </a:lnTo>
                  <a:lnTo>
                    <a:pt x="47" y="17"/>
                  </a:lnTo>
                  <a:lnTo>
                    <a:pt x="51" y="20"/>
                  </a:lnTo>
                  <a:lnTo>
                    <a:pt x="52" y="19"/>
                  </a:lnTo>
                  <a:lnTo>
                    <a:pt x="53" y="19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72" y="13"/>
                  </a:lnTo>
                  <a:lnTo>
                    <a:pt x="121" y="9"/>
                  </a:lnTo>
                  <a:lnTo>
                    <a:pt x="133" y="7"/>
                  </a:lnTo>
                  <a:lnTo>
                    <a:pt x="149" y="5"/>
                  </a:lnTo>
                  <a:lnTo>
                    <a:pt x="18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00F593F9-D20E-516A-662A-A3278C8EB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7814" y="2637575"/>
              <a:ext cx="521329" cy="927606"/>
            </a:xfrm>
            <a:custGeom>
              <a:avLst/>
              <a:gdLst/>
              <a:ahLst/>
              <a:cxnLst>
                <a:cxn ang="0">
                  <a:pos x="238" y="16"/>
                </a:cxn>
                <a:cxn ang="0">
                  <a:pos x="247" y="32"/>
                </a:cxn>
                <a:cxn ang="0">
                  <a:pos x="251" y="44"/>
                </a:cxn>
                <a:cxn ang="0">
                  <a:pos x="267" y="86"/>
                </a:cxn>
                <a:cxn ang="0">
                  <a:pos x="272" y="151"/>
                </a:cxn>
                <a:cxn ang="0">
                  <a:pos x="282" y="247"/>
                </a:cxn>
                <a:cxn ang="0">
                  <a:pos x="281" y="292"/>
                </a:cxn>
                <a:cxn ang="0">
                  <a:pos x="281" y="298"/>
                </a:cxn>
                <a:cxn ang="0">
                  <a:pos x="280" y="305"/>
                </a:cxn>
                <a:cxn ang="0">
                  <a:pos x="286" y="324"/>
                </a:cxn>
                <a:cxn ang="0">
                  <a:pos x="290" y="347"/>
                </a:cxn>
                <a:cxn ang="0">
                  <a:pos x="282" y="365"/>
                </a:cxn>
                <a:cxn ang="0">
                  <a:pos x="275" y="379"/>
                </a:cxn>
                <a:cxn ang="0">
                  <a:pos x="266" y="392"/>
                </a:cxn>
                <a:cxn ang="0">
                  <a:pos x="262" y="414"/>
                </a:cxn>
                <a:cxn ang="0">
                  <a:pos x="262" y="435"/>
                </a:cxn>
                <a:cxn ang="0">
                  <a:pos x="259" y="452"/>
                </a:cxn>
                <a:cxn ang="0">
                  <a:pos x="248" y="470"/>
                </a:cxn>
                <a:cxn ang="0">
                  <a:pos x="232" y="488"/>
                </a:cxn>
                <a:cxn ang="0">
                  <a:pos x="239" y="503"/>
                </a:cxn>
                <a:cxn ang="0">
                  <a:pos x="219" y="499"/>
                </a:cxn>
                <a:cxn ang="0">
                  <a:pos x="194" y="501"/>
                </a:cxn>
                <a:cxn ang="0">
                  <a:pos x="176" y="512"/>
                </a:cxn>
                <a:cxn ang="0">
                  <a:pos x="163" y="496"/>
                </a:cxn>
                <a:cxn ang="0">
                  <a:pos x="167" y="484"/>
                </a:cxn>
                <a:cxn ang="0">
                  <a:pos x="160" y="466"/>
                </a:cxn>
                <a:cxn ang="0">
                  <a:pos x="148" y="449"/>
                </a:cxn>
                <a:cxn ang="0">
                  <a:pos x="127" y="436"/>
                </a:cxn>
                <a:cxn ang="0">
                  <a:pos x="123" y="429"/>
                </a:cxn>
                <a:cxn ang="0">
                  <a:pos x="112" y="427"/>
                </a:cxn>
                <a:cxn ang="0">
                  <a:pos x="111" y="422"/>
                </a:cxn>
                <a:cxn ang="0">
                  <a:pos x="95" y="401"/>
                </a:cxn>
                <a:cxn ang="0">
                  <a:pos x="104" y="373"/>
                </a:cxn>
                <a:cxn ang="0">
                  <a:pos x="102" y="347"/>
                </a:cxn>
                <a:cxn ang="0">
                  <a:pos x="68" y="347"/>
                </a:cxn>
                <a:cxn ang="0">
                  <a:pos x="53" y="308"/>
                </a:cxn>
                <a:cxn ang="0">
                  <a:pos x="35" y="294"/>
                </a:cxn>
                <a:cxn ang="0">
                  <a:pos x="27" y="287"/>
                </a:cxn>
                <a:cxn ang="0">
                  <a:pos x="10" y="266"/>
                </a:cxn>
                <a:cxn ang="0">
                  <a:pos x="0" y="231"/>
                </a:cxn>
                <a:cxn ang="0">
                  <a:pos x="8" y="214"/>
                </a:cxn>
                <a:cxn ang="0">
                  <a:pos x="11" y="194"/>
                </a:cxn>
                <a:cxn ang="0">
                  <a:pos x="26" y="175"/>
                </a:cxn>
                <a:cxn ang="0">
                  <a:pos x="38" y="154"/>
                </a:cxn>
                <a:cxn ang="0">
                  <a:pos x="28" y="137"/>
                </a:cxn>
                <a:cxn ang="0">
                  <a:pos x="26" y="118"/>
                </a:cxn>
                <a:cxn ang="0">
                  <a:pos x="74" y="90"/>
                </a:cxn>
                <a:cxn ang="0">
                  <a:pos x="85" y="63"/>
                </a:cxn>
                <a:cxn ang="0">
                  <a:pos x="82" y="44"/>
                </a:cxn>
                <a:cxn ang="0">
                  <a:pos x="69" y="34"/>
                </a:cxn>
                <a:cxn ang="0">
                  <a:pos x="57" y="18"/>
                </a:cxn>
                <a:cxn ang="0">
                  <a:pos x="50" y="14"/>
                </a:cxn>
                <a:cxn ang="0">
                  <a:pos x="99" y="9"/>
                </a:cxn>
                <a:cxn ang="0">
                  <a:pos x="237" y="0"/>
                </a:cxn>
              </a:cxnLst>
              <a:rect l="0" t="0" r="r" b="b"/>
              <a:pathLst>
                <a:path w="290" h="516">
                  <a:moveTo>
                    <a:pt x="237" y="0"/>
                  </a:moveTo>
                  <a:lnTo>
                    <a:pt x="237" y="9"/>
                  </a:lnTo>
                  <a:lnTo>
                    <a:pt x="238" y="16"/>
                  </a:lnTo>
                  <a:lnTo>
                    <a:pt x="241" y="23"/>
                  </a:lnTo>
                  <a:lnTo>
                    <a:pt x="246" y="30"/>
                  </a:lnTo>
                  <a:lnTo>
                    <a:pt x="247" y="32"/>
                  </a:lnTo>
                  <a:lnTo>
                    <a:pt x="248" y="34"/>
                  </a:lnTo>
                  <a:lnTo>
                    <a:pt x="251" y="36"/>
                  </a:lnTo>
                  <a:lnTo>
                    <a:pt x="251" y="44"/>
                  </a:lnTo>
                  <a:lnTo>
                    <a:pt x="259" y="58"/>
                  </a:lnTo>
                  <a:lnTo>
                    <a:pt x="265" y="72"/>
                  </a:lnTo>
                  <a:lnTo>
                    <a:pt x="267" y="86"/>
                  </a:lnTo>
                  <a:lnTo>
                    <a:pt x="267" y="103"/>
                  </a:lnTo>
                  <a:lnTo>
                    <a:pt x="268" y="118"/>
                  </a:lnTo>
                  <a:lnTo>
                    <a:pt x="272" y="151"/>
                  </a:lnTo>
                  <a:lnTo>
                    <a:pt x="275" y="184"/>
                  </a:lnTo>
                  <a:lnTo>
                    <a:pt x="279" y="217"/>
                  </a:lnTo>
                  <a:lnTo>
                    <a:pt x="282" y="247"/>
                  </a:lnTo>
                  <a:lnTo>
                    <a:pt x="284" y="271"/>
                  </a:lnTo>
                  <a:lnTo>
                    <a:pt x="284" y="285"/>
                  </a:lnTo>
                  <a:lnTo>
                    <a:pt x="281" y="292"/>
                  </a:lnTo>
                  <a:lnTo>
                    <a:pt x="280" y="295"/>
                  </a:lnTo>
                  <a:lnTo>
                    <a:pt x="280" y="298"/>
                  </a:lnTo>
                  <a:lnTo>
                    <a:pt x="281" y="298"/>
                  </a:lnTo>
                  <a:lnTo>
                    <a:pt x="282" y="299"/>
                  </a:lnTo>
                  <a:lnTo>
                    <a:pt x="282" y="300"/>
                  </a:lnTo>
                  <a:lnTo>
                    <a:pt x="280" y="305"/>
                  </a:lnTo>
                  <a:lnTo>
                    <a:pt x="280" y="309"/>
                  </a:lnTo>
                  <a:lnTo>
                    <a:pt x="282" y="317"/>
                  </a:lnTo>
                  <a:lnTo>
                    <a:pt x="286" y="324"/>
                  </a:lnTo>
                  <a:lnTo>
                    <a:pt x="289" y="334"/>
                  </a:lnTo>
                  <a:lnTo>
                    <a:pt x="290" y="343"/>
                  </a:lnTo>
                  <a:lnTo>
                    <a:pt x="290" y="347"/>
                  </a:lnTo>
                  <a:lnTo>
                    <a:pt x="287" y="354"/>
                  </a:lnTo>
                  <a:lnTo>
                    <a:pt x="284" y="357"/>
                  </a:lnTo>
                  <a:lnTo>
                    <a:pt x="282" y="365"/>
                  </a:lnTo>
                  <a:lnTo>
                    <a:pt x="280" y="371"/>
                  </a:lnTo>
                  <a:lnTo>
                    <a:pt x="276" y="377"/>
                  </a:lnTo>
                  <a:lnTo>
                    <a:pt x="275" y="379"/>
                  </a:lnTo>
                  <a:lnTo>
                    <a:pt x="273" y="383"/>
                  </a:lnTo>
                  <a:lnTo>
                    <a:pt x="272" y="386"/>
                  </a:lnTo>
                  <a:lnTo>
                    <a:pt x="266" y="392"/>
                  </a:lnTo>
                  <a:lnTo>
                    <a:pt x="262" y="394"/>
                  </a:lnTo>
                  <a:lnTo>
                    <a:pt x="263" y="405"/>
                  </a:lnTo>
                  <a:lnTo>
                    <a:pt x="262" y="414"/>
                  </a:lnTo>
                  <a:lnTo>
                    <a:pt x="260" y="425"/>
                  </a:lnTo>
                  <a:lnTo>
                    <a:pt x="260" y="428"/>
                  </a:lnTo>
                  <a:lnTo>
                    <a:pt x="262" y="435"/>
                  </a:lnTo>
                  <a:lnTo>
                    <a:pt x="262" y="440"/>
                  </a:lnTo>
                  <a:lnTo>
                    <a:pt x="261" y="446"/>
                  </a:lnTo>
                  <a:lnTo>
                    <a:pt x="259" y="452"/>
                  </a:lnTo>
                  <a:lnTo>
                    <a:pt x="258" y="459"/>
                  </a:lnTo>
                  <a:lnTo>
                    <a:pt x="260" y="468"/>
                  </a:lnTo>
                  <a:lnTo>
                    <a:pt x="248" y="470"/>
                  </a:lnTo>
                  <a:lnTo>
                    <a:pt x="238" y="475"/>
                  </a:lnTo>
                  <a:lnTo>
                    <a:pt x="231" y="482"/>
                  </a:lnTo>
                  <a:lnTo>
                    <a:pt x="232" y="488"/>
                  </a:lnTo>
                  <a:lnTo>
                    <a:pt x="235" y="492"/>
                  </a:lnTo>
                  <a:lnTo>
                    <a:pt x="238" y="497"/>
                  </a:lnTo>
                  <a:lnTo>
                    <a:pt x="239" y="503"/>
                  </a:lnTo>
                  <a:lnTo>
                    <a:pt x="237" y="508"/>
                  </a:lnTo>
                  <a:lnTo>
                    <a:pt x="229" y="503"/>
                  </a:lnTo>
                  <a:lnTo>
                    <a:pt x="219" y="499"/>
                  </a:lnTo>
                  <a:lnTo>
                    <a:pt x="210" y="498"/>
                  </a:lnTo>
                  <a:lnTo>
                    <a:pt x="202" y="498"/>
                  </a:lnTo>
                  <a:lnTo>
                    <a:pt x="194" y="501"/>
                  </a:lnTo>
                  <a:lnTo>
                    <a:pt x="188" y="506"/>
                  </a:lnTo>
                  <a:lnTo>
                    <a:pt x="183" y="516"/>
                  </a:lnTo>
                  <a:lnTo>
                    <a:pt x="176" y="512"/>
                  </a:lnTo>
                  <a:lnTo>
                    <a:pt x="168" y="506"/>
                  </a:lnTo>
                  <a:lnTo>
                    <a:pt x="163" y="498"/>
                  </a:lnTo>
                  <a:lnTo>
                    <a:pt x="163" y="496"/>
                  </a:lnTo>
                  <a:lnTo>
                    <a:pt x="166" y="491"/>
                  </a:lnTo>
                  <a:lnTo>
                    <a:pt x="167" y="488"/>
                  </a:lnTo>
                  <a:lnTo>
                    <a:pt x="167" y="484"/>
                  </a:lnTo>
                  <a:lnTo>
                    <a:pt x="166" y="477"/>
                  </a:lnTo>
                  <a:lnTo>
                    <a:pt x="162" y="471"/>
                  </a:lnTo>
                  <a:lnTo>
                    <a:pt x="160" y="466"/>
                  </a:lnTo>
                  <a:lnTo>
                    <a:pt x="161" y="459"/>
                  </a:lnTo>
                  <a:lnTo>
                    <a:pt x="154" y="455"/>
                  </a:lnTo>
                  <a:lnTo>
                    <a:pt x="148" y="449"/>
                  </a:lnTo>
                  <a:lnTo>
                    <a:pt x="142" y="442"/>
                  </a:lnTo>
                  <a:lnTo>
                    <a:pt x="135" y="436"/>
                  </a:lnTo>
                  <a:lnTo>
                    <a:pt x="127" y="436"/>
                  </a:lnTo>
                  <a:lnTo>
                    <a:pt x="127" y="431"/>
                  </a:lnTo>
                  <a:lnTo>
                    <a:pt x="125" y="431"/>
                  </a:lnTo>
                  <a:lnTo>
                    <a:pt x="123" y="429"/>
                  </a:lnTo>
                  <a:lnTo>
                    <a:pt x="117" y="429"/>
                  </a:lnTo>
                  <a:lnTo>
                    <a:pt x="113" y="428"/>
                  </a:lnTo>
                  <a:lnTo>
                    <a:pt x="112" y="427"/>
                  </a:lnTo>
                  <a:lnTo>
                    <a:pt x="112" y="425"/>
                  </a:lnTo>
                  <a:lnTo>
                    <a:pt x="111" y="424"/>
                  </a:lnTo>
                  <a:lnTo>
                    <a:pt x="111" y="422"/>
                  </a:lnTo>
                  <a:lnTo>
                    <a:pt x="102" y="417"/>
                  </a:lnTo>
                  <a:lnTo>
                    <a:pt x="97" y="410"/>
                  </a:lnTo>
                  <a:lnTo>
                    <a:pt x="95" y="401"/>
                  </a:lnTo>
                  <a:lnTo>
                    <a:pt x="96" y="392"/>
                  </a:lnTo>
                  <a:lnTo>
                    <a:pt x="102" y="380"/>
                  </a:lnTo>
                  <a:lnTo>
                    <a:pt x="104" y="373"/>
                  </a:lnTo>
                  <a:lnTo>
                    <a:pt x="105" y="364"/>
                  </a:lnTo>
                  <a:lnTo>
                    <a:pt x="107" y="352"/>
                  </a:lnTo>
                  <a:lnTo>
                    <a:pt x="102" y="347"/>
                  </a:lnTo>
                  <a:lnTo>
                    <a:pt x="93" y="342"/>
                  </a:lnTo>
                  <a:lnTo>
                    <a:pt x="85" y="341"/>
                  </a:lnTo>
                  <a:lnTo>
                    <a:pt x="68" y="347"/>
                  </a:lnTo>
                  <a:lnTo>
                    <a:pt x="63" y="326"/>
                  </a:lnTo>
                  <a:lnTo>
                    <a:pt x="60" y="315"/>
                  </a:lnTo>
                  <a:lnTo>
                    <a:pt x="53" y="308"/>
                  </a:lnTo>
                  <a:lnTo>
                    <a:pt x="46" y="305"/>
                  </a:lnTo>
                  <a:lnTo>
                    <a:pt x="38" y="299"/>
                  </a:lnTo>
                  <a:lnTo>
                    <a:pt x="35" y="294"/>
                  </a:lnTo>
                  <a:lnTo>
                    <a:pt x="33" y="292"/>
                  </a:lnTo>
                  <a:lnTo>
                    <a:pt x="32" y="289"/>
                  </a:lnTo>
                  <a:lnTo>
                    <a:pt x="27" y="287"/>
                  </a:lnTo>
                  <a:lnTo>
                    <a:pt x="15" y="278"/>
                  </a:lnTo>
                  <a:lnTo>
                    <a:pt x="12" y="273"/>
                  </a:lnTo>
                  <a:lnTo>
                    <a:pt x="10" y="266"/>
                  </a:lnTo>
                  <a:lnTo>
                    <a:pt x="8" y="258"/>
                  </a:lnTo>
                  <a:lnTo>
                    <a:pt x="3" y="240"/>
                  </a:lnTo>
                  <a:lnTo>
                    <a:pt x="0" y="231"/>
                  </a:lnTo>
                  <a:lnTo>
                    <a:pt x="1" y="225"/>
                  </a:lnTo>
                  <a:lnTo>
                    <a:pt x="4" y="221"/>
                  </a:lnTo>
                  <a:lnTo>
                    <a:pt x="8" y="214"/>
                  </a:lnTo>
                  <a:lnTo>
                    <a:pt x="8" y="208"/>
                  </a:lnTo>
                  <a:lnTo>
                    <a:pt x="6" y="200"/>
                  </a:lnTo>
                  <a:lnTo>
                    <a:pt x="11" y="194"/>
                  </a:lnTo>
                  <a:lnTo>
                    <a:pt x="19" y="189"/>
                  </a:lnTo>
                  <a:lnTo>
                    <a:pt x="26" y="186"/>
                  </a:lnTo>
                  <a:lnTo>
                    <a:pt x="26" y="175"/>
                  </a:lnTo>
                  <a:lnTo>
                    <a:pt x="29" y="168"/>
                  </a:lnTo>
                  <a:lnTo>
                    <a:pt x="34" y="161"/>
                  </a:lnTo>
                  <a:lnTo>
                    <a:pt x="38" y="154"/>
                  </a:lnTo>
                  <a:lnTo>
                    <a:pt x="35" y="147"/>
                  </a:lnTo>
                  <a:lnTo>
                    <a:pt x="32" y="141"/>
                  </a:lnTo>
                  <a:lnTo>
                    <a:pt x="28" y="137"/>
                  </a:lnTo>
                  <a:lnTo>
                    <a:pt x="26" y="132"/>
                  </a:lnTo>
                  <a:lnTo>
                    <a:pt x="25" y="126"/>
                  </a:lnTo>
                  <a:lnTo>
                    <a:pt x="26" y="118"/>
                  </a:lnTo>
                  <a:lnTo>
                    <a:pt x="49" y="111"/>
                  </a:lnTo>
                  <a:lnTo>
                    <a:pt x="71" y="102"/>
                  </a:lnTo>
                  <a:lnTo>
                    <a:pt x="74" y="90"/>
                  </a:lnTo>
                  <a:lnTo>
                    <a:pt x="78" y="81"/>
                  </a:lnTo>
                  <a:lnTo>
                    <a:pt x="83" y="72"/>
                  </a:lnTo>
                  <a:lnTo>
                    <a:pt x="85" y="63"/>
                  </a:lnTo>
                  <a:lnTo>
                    <a:pt x="85" y="53"/>
                  </a:lnTo>
                  <a:lnTo>
                    <a:pt x="84" y="48"/>
                  </a:lnTo>
                  <a:lnTo>
                    <a:pt x="82" y="44"/>
                  </a:lnTo>
                  <a:lnTo>
                    <a:pt x="78" y="41"/>
                  </a:lnTo>
                  <a:lnTo>
                    <a:pt x="71" y="36"/>
                  </a:lnTo>
                  <a:lnTo>
                    <a:pt x="69" y="34"/>
                  </a:lnTo>
                  <a:lnTo>
                    <a:pt x="62" y="23"/>
                  </a:lnTo>
                  <a:lnTo>
                    <a:pt x="60" y="19"/>
                  </a:lnTo>
                  <a:lnTo>
                    <a:pt x="57" y="18"/>
                  </a:lnTo>
                  <a:lnTo>
                    <a:pt x="56" y="16"/>
                  </a:lnTo>
                  <a:lnTo>
                    <a:pt x="53" y="16"/>
                  </a:lnTo>
                  <a:lnTo>
                    <a:pt x="50" y="14"/>
                  </a:lnTo>
                  <a:lnTo>
                    <a:pt x="50" y="13"/>
                  </a:lnTo>
                  <a:lnTo>
                    <a:pt x="52" y="11"/>
                  </a:lnTo>
                  <a:lnTo>
                    <a:pt x="99" y="9"/>
                  </a:lnTo>
                  <a:lnTo>
                    <a:pt x="146" y="6"/>
                  </a:lnTo>
                  <a:lnTo>
                    <a:pt x="191" y="2"/>
                  </a:lnTo>
                  <a:lnTo>
                    <a:pt x="23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C6DC9F6C-1272-70FC-C0C1-7E73AA4F80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5687" y="1916702"/>
              <a:ext cx="657953" cy="735254"/>
            </a:xfrm>
            <a:custGeom>
              <a:avLst/>
              <a:gdLst/>
              <a:ahLst/>
              <a:cxnLst>
                <a:cxn ang="0">
                  <a:pos x="123" y="14"/>
                </a:cxn>
                <a:cxn ang="0">
                  <a:pos x="138" y="30"/>
                </a:cxn>
                <a:cxn ang="0">
                  <a:pos x="178" y="57"/>
                </a:cxn>
                <a:cxn ang="0">
                  <a:pos x="223" y="63"/>
                </a:cxn>
                <a:cxn ang="0">
                  <a:pos x="234" y="64"/>
                </a:cxn>
                <a:cxn ang="0">
                  <a:pos x="259" y="77"/>
                </a:cxn>
                <a:cxn ang="0">
                  <a:pos x="301" y="79"/>
                </a:cxn>
                <a:cxn ang="0">
                  <a:pos x="305" y="84"/>
                </a:cxn>
                <a:cxn ang="0">
                  <a:pos x="315" y="94"/>
                </a:cxn>
                <a:cxn ang="0">
                  <a:pos x="329" y="114"/>
                </a:cxn>
                <a:cxn ang="0">
                  <a:pos x="328" y="132"/>
                </a:cxn>
                <a:cxn ang="0">
                  <a:pos x="337" y="141"/>
                </a:cxn>
                <a:cxn ang="0">
                  <a:pos x="344" y="157"/>
                </a:cxn>
                <a:cxn ang="0">
                  <a:pos x="333" y="167"/>
                </a:cxn>
                <a:cxn ang="0">
                  <a:pos x="323" y="192"/>
                </a:cxn>
                <a:cxn ang="0">
                  <a:pos x="327" y="210"/>
                </a:cxn>
                <a:cxn ang="0">
                  <a:pos x="333" y="207"/>
                </a:cxn>
                <a:cxn ang="0">
                  <a:pos x="335" y="203"/>
                </a:cxn>
                <a:cxn ang="0">
                  <a:pos x="358" y="175"/>
                </a:cxn>
                <a:cxn ang="0">
                  <a:pos x="365" y="190"/>
                </a:cxn>
                <a:cxn ang="0">
                  <a:pos x="358" y="209"/>
                </a:cxn>
                <a:cxn ang="0">
                  <a:pos x="360" y="240"/>
                </a:cxn>
                <a:cxn ang="0">
                  <a:pos x="353" y="245"/>
                </a:cxn>
                <a:cxn ang="0">
                  <a:pos x="350" y="254"/>
                </a:cxn>
                <a:cxn ang="0">
                  <a:pos x="351" y="274"/>
                </a:cxn>
                <a:cxn ang="0">
                  <a:pos x="347" y="304"/>
                </a:cxn>
                <a:cxn ang="0">
                  <a:pos x="345" y="335"/>
                </a:cxn>
                <a:cxn ang="0">
                  <a:pos x="344" y="346"/>
                </a:cxn>
                <a:cxn ang="0">
                  <a:pos x="347" y="354"/>
                </a:cxn>
                <a:cxn ang="0">
                  <a:pos x="355" y="373"/>
                </a:cxn>
                <a:cxn ang="0">
                  <a:pos x="308" y="400"/>
                </a:cxn>
                <a:cxn ang="0">
                  <a:pos x="165" y="409"/>
                </a:cxn>
                <a:cxn ang="0">
                  <a:pos x="163" y="402"/>
                </a:cxn>
                <a:cxn ang="0">
                  <a:pos x="152" y="396"/>
                </a:cxn>
                <a:cxn ang="0">
                  <a:pos x="128" y="361"/>
                </a:cxn>
                <a:cxn ang="0">
                  <a:pos x="132" y="342"/>
                </a:cxn>
                <a:cxn ang="0">
                  <a:pos x="126" y="336"/>
                </a:cxn>
                <a:cxn ang="0">
                  <a:pos x="119" y="321"/>
                </a:cxn>
                <a:cxn ang="0">
                  <a:pos x="116" y="294"/>
                </a:cxn>
                <a:cxn ang="0">
                  <a:pos x="100" y="273"/>
                </a:cxn>
                <a:cxn ang="0">
                  <a:pos x="85" y="268"/>
                </a:cxn>
                <a:cxn ang="0">
                  <a:pos x="61" y="239"/>
                </a:cxn>
                <a:cxn ang="0">
                  <a:pos x="52" y="237"/>
                </a:cxn>
                <a:cxn ang="0">
                  <a:pos x="37" y="225"/>
                </a:cxn>
                <a:cxn ang="0">
                  <a:pos x="21" y="221"/>
                </a:cxn>
                <a:cxn ang="0">
                  <a:pos x="16" y="213"/>
                </a:cxn>
                <a:cxn ang="0">
                  <a:pos x="11" y="199"/>
                </a:cxn>
                <a:cxn ang="0">
                  <a:pos x="17" y="149"/>
                </a:cxn>
                <a:cxn ang="0">
                  <a:pos x="1" y="130"/>
                </a:cxn>
                <a:cxn ang="0">
                  <a:pos x="3" y="122"/>
                </a:cxn>
                <a:cxn ang="0">
                  <a:pos x="7" y="116"/>
                </a:cxn>
                <a:cxn ang="0">
                  <a:pos x="9" y="105"/>
                </a:cxn>
                <a:cxn ang="0">
                  <a:pos x="16" y="102"/>
                </a:cxn>
                <a:cxn ang="0">
                  <a:pos x="30" y="92"/>
                </a:cxn>
                <a:cxn ang="0">
                  <a:pos x="36" y="50"/>
                </a:cxn>
                <a:cxn ang="0">
                  <a:pos x="40" y="30"/>
                </a:cxn>
                <a:cxn ang="0">
                  <a:pos x="43" y="23"/>
                </a:cxn>
                <a:cxn ang="0">
                  <a:pos x="78" y="23"/>
                </a:cxn>
                <a:cxn ang="0">
                  <a:pos x="114" y="4"/>
                </a:cxn>
              </a:cxnLst>
              <a:rect l="0" t="0" r="r" b="b"/>
              <a:pathLst>
                <a:path w="366" h="409">
                  <a:moveTo>
                    <a:pt x="124" y="0"/>
                  </a:moveTo>
                  <a:lnTo>
                    <a:pt x="125" y="7"/>
                  </a:lnTo>
                  <a:lnTo>
                    <a:pt x="123" y="14"/>
                  </a:lnTo>
                  <a:lnTo>
                    <a:pt x="119" y="23"/>
                  </a:lnTo>
                  <a:lnTo>
                    <a:pt x="118" y="31"/>
                  </a:lnTo>
                  <a:lnTo>
                    <a:pt x="138" y="30"/>
                  </a:lnTo>
                  <a:lnTo>
                    <a:pt x="154" y="35"/>
                  </a:lnTo>
                  <a:lnTo>
                    <a:pt x="168" y="44"/>
                  </a:lnTo>
                  <a:lnTo>
                    <a:pt x="178" y="57"/>
                  </a:lnTo>
                  <a:lnTo>
                    <a:pt x="193" y="59"/>
                  </a:lnTo>
                  <a:lnTo>
                    <a:pt x="208" y="60"/>
                  </a:lnTo>
                  <a:lnTo>
                    <a:pt x="223" y="63"/>
                  </a:lnTo>
                  <a:lnTo>
                    <a:pt x="227" y="63"/>
                  </a:lnTo>
                  <a:lnTo>
                    <a:pt x="230" y="64"/>
                  </a:lnTo>
                  <a:lnTo>
                    <a:pt x="234" y="64"/>
                  </a:lnTo>
                  <a:lnTo>
                    <a:pt x="237" y="65"/>
                  </a:lnTo>
                  <a:lnTo>
                    <a:pt x="248" y="71"/>
                  </a:lnTo>
                  <a:lnTo>
                    <a:pt x="259" y="77"/>
                  </a:lnTo>
                  <a:lnTo>
                    <a:pt x="273" y="78"/>
                  </a:lnTo>
                  <a:lnTo>
                    <a:pt x="287" y="78"/>
                  </a:lnTo>
                  <a:lnTo>
                    <a:pt x="301" y="79"/>
                  </a:lnTo>
                  <a:lnTo>
                    <a:pt x="302" y="81"/>
                  </a:lnTo>
                  <a:lnTo>
                    <a:pt x="302" y="83"/>
                  </a:lnTo>
                  <a:lnTo>
                    <a:pt x="305" y="84"/>
                  </a:lnTo>
                  <a:lnTo>
                    <a:pt x="307" y="86"/>
                  </a:lnTo>
                  <a:lnTo>
                    <a:pt x="307" y="93"/>
                  </a:lnTo>
                  <a:lnTo>
                    <a:pt x="315" y="94"/>
                  </a:lnTo>
                  <a:lnTo>
                    <a:pt x="327" y="99"/>
                  </a:lnTo>
                  <a:lnTo>
                    <a:pt x="329" y="107"/>
                  </a:lnTo>
                  <a:lnTo>
                    <a:pt x="329" y="114"/>
                  </a:lnTo>
                  <a:lnTo>
                    <a:pt x="328" y="121"/>
                  </a:lnTo>
                  <a:lnTo>
                    <a:pt x="327" y="130"/>
                  </a:lnTo>
                  <a:lnTo>
                    <a:pt x="328" y="132"/>
                  </a:lnTo>
                  <a:lnTo>
                    <a:pt x="330" y="133"/>
                  </a:lnTo>
                  <a:lnTo>
                    <a:pt x="338" y="133"/>
                  </a:lnTo>
                  <a:lnTo>
                    <a:pt x="337" y="141"/>
                  </a:lnTo>
                  <a:lnTo>
                    <a:pt x="340" y="147"/>
                  </a:lnTo>
                  <a:lnTo>
                    <a:pt x="342" y="151"/>
                  </a:lnTo>
                  <a:lnTo>
                    <a:pt x="344" y="157"/>
                  </a:lnTo>
                  <a:lnTo>
                    <a:pt x="344" y="164"/>
                  </a:lnTo>
                  <a:lnTo>
                    <a:pt x="337" y="167"/>
                  </a:lnTo>
                  <a:lnTo>
                    <a:pt x="333" y="167"/>
                  </a:lnTo>
                  <a:lnTo>
                    <a:pt x="331" y="176"/>
                  </a:lnTo>
                  <a:lnTo>
                    <a:pt x="328" y="184"/>
                  </a:lnTo>
                  <a:lnTo>
                    <a:pt x="323" y="192"/>
                  </a:lnTo>
                  <a:lnTo>
                    <a:pt x="322" y="200"/>
                  </a:lnTo>
                  <a:lnTo>
                    <a:pt x="324" y="209"/>
                  </a:lnTo>
                  <a:lnTo>
                    <a:pt x="327" y="210"/>
                  </a:lnTo>
                  <a:lnTo>
                    <a:pt x="329" y="210"/>
                  </a:lnTo>
                  <a:lnTo>
                    <a:pt x="330" y="209"/>
                  </a:lnTo>
                  <a:lnTo>
                    <a:pt x="333" y="207"/>
                  </a:lnTo>
                  <a:lnTo>
                    <a:pt x="333" y="206"/>
                  </a:lnTo>
                  <a:lnTo>
                    <a:pt x="334" y="204"/>
                  </a:lnTo>
                  <a:lnTo>
                    <a:pt x="335" y="203"/>
                  </a:lnTo>
                  <a:lnTo>
                    <a:pt x="342" y="195"/>
                  </a:lnTo>
                  <a:lnTo>
                    <a:pt x="349" y="184"/>
                  </a:lnTo>
                  <a:lnTo>
                    <a:pt x="358" y="175"/>
                  </a:lnTo>
                  <a:lnTo>
                    <a:pt x="364" y="178"/>
                  </a:lnTo>
                  <a:lnTo>
                    <a:pt x="366" y="184"/>
                  </a:lnTo>
                  <a:lnTo>
                    <a:pt x="365" y="190"/>
                  </a:lnTo>
                  <a:lnTo>
                    <a:pt x="363" y="196"/>
                  </a:lnTo>
                  <a:lnTo>
                    <a:pt x="359" y="202"/>
                  </a:lnTo>
                  <a:lnTo>
                    <a:pt x="358" y="209"/>
                  </a:lnTo>
                  <a:lnTo>
                    <a:pt x="357" y="220"/>
                  </a:lnTo>
                  <a:lnTo>
                    <a:pt x="357" y="230"/>
                  </a:lnTo>
                  <a:lnTo>
                    <a:pt x="360" y="240"/>
                  </a:lnTo>
                  <a:lnTo>
                    <a:pt x="357" y="241"/>
                  </a:lnTo>
                  <a:lnTo>
                    <a:pt x="355" y="242"/>
                  </a:lnTo>
                  <a:lnTo>
                    <a:pt x="353" y="245"/>
                  </a:lnTo>
                  <a:lnTo>
                    <a:pt x="352" y="248"/>
                  </a:lnTo>
                  <a:lnTo>
                    <a:pt x="351" y="251"/>
                  </a:lnTo>
                  <a:lnTo>
                    <a:pt x="350" y="254"/>
                  </a:lnTo>
                  <a:lnTo>
                    <a:pt x="349" y="256"/>
                  </a:lnTo>
                  <a:lnTo>
                    <a:pt x="349" y="266"/>
                  </a:lnTo>
                  <a:lnTo>
                    <a:pt x="351" y="274"/>
                  </a:lnTo>
                  <a:lnTo>
                    <a:pt x="352" y="282"/>
                  </a:lnTo>
                  <a:lnTo>
                    <a:pt x="350" y="293"/>
                  </a:lnTo>
                  <a:lnTo>
                    <a:pt x="347" y="304"/>
                  </a:lnTo>
                  <a:lnTo>
                    <a:pt x="344" y="316"/>
                  </a:lnTo>
                  <a:lnTo>
                    <a:pt x="344" y="325"/>
                  </a:lnTo>
                  <a:lnTo>
                    <a:pt x="345" y="335"/>
                  </a:lnTo>
                  <a:lnTo>
                    <a:pt x="347" y="342"/>
                  </a:lnTo>
                  <a:lnTo>
                    <a:pt x="347" y="344"/>
                  </a:lnTo>
                  <a:lnTo>
                    <a:pt x="344" y="346"/>
                  </a:lnTo>
                  <a:lnTo>
                    <a:pt x="344" y="350"/>
                  </a:lnTo>
                  <a:lnTo>
                    <a:pt x="345" y="351"/>
                  </a:lnTo>
                  <a:lnTo>
                    <a:pt x="347" y="354"/>
                  </a:lnTo>
                  <a:lnTo>
                    <a:pt x="348" y="356"/>
                  </a:lnTo>
                  <a:lnTo>
                    <a:pt x="352" y="365"/>
                  </a:lnTo>
                  <a:lnTo>
                    <a:pt x="355" y="373"/>
                  </a:lnTo>
                  <a:lnTo>
                    <a:pt x="356" y="384"/>
                  </a:lnTo>
                  <a:lnTo>
                    <a:pt x="355" y="398"/>
                  </a:lnTo>
                  <a:lnTo>
                    <a:pt x="308" y="400"/>
                  </a:lnTo>
                  <a:lnTo>
                    <a:pt x="217" y="407"/>
                  </a:lnTo>
                  <a:lnTo>
                    <a:pt x="170" y="409"/>
                  </a:lnTo>
                  <a:lnTo>
                    <a:pt x="165" y="409"/>
                  </a:lnTo>
                  <a:lnTo>
                    <a:pt x="164" y="408"/>
                  </a:lnTo>
                  <a:lnTo>
                    <a:pt x="164" y="405"/>
                  </a:lnTo>
                  <a:lnTo>
                    <a:pt x="163" y="402"/>
                  </a:lnTo>
                  <a:lnTo>
                    <a:pt x="163" y="399"/>
                  </a:lnTo>
                  <a:lnTo>
                    <a:pt x="161" y="398"/>
                  </a:lnTo>
                  <a:lnTo>
                    <a:pt x="152" y="396"/>
                  </a:lnTo>
                  <a:lnTo>
                    <a:pt x="136" y="392"/>
                  </a:lnTo>
                  <a:lnTo>
                    <a:pt x="135" y="382"/>
                  </a:lnTo>
                  <a:lnTo>
                    <a:pt x="128" y="361"/>
                  </a:lnTo>
                  <a:lnTo>
                    <a:pt x="128" y="352"/>
                  </a:lnTo>
                  <a:lnTo>
                    <a:pt x="132" y="344"/>
                  </a:lnTo>
                  <a:lnTo>
                    <a:pt x="132" y="342"/>
                  </a:lnTo>
                  <a:lnTo>
                    <a:pt x="131" y="339"/>
                  </a:lnTo>
                  <a:lnTo>
                    <a:pt x="129" y="337"/>
                  </a:lnTo>
                  <a:lnTo>
                    <a:pt x="126" y="336"/>
                  </a:lnTo>
                  <a:lnTo>
                    <a:pt x="123" y="332"/>
                  </a:lnTo>
                  <a:lnTo>
                    <a:pt x="122" y="330"/>
                  </a:lnTo>
                  <a:lnTo>
                    <a:pt x="119" y="321"/>
                  </a:lnTo>
                  <a:lnTo>
                    <a:pt x="119" y="311"/>
                  </a:lnTo>
                  <a:lnTo>
                    <a:pt x="118" y="302"/>
                  </a:lnTo>
                  <a:lnTo>
                    <a:pt x="116" y="294"/>
                  </a:lnTo>
                  <a:lnTo>
                    <a:pt x="110" y="282"/>
                  </a:lnTo>
                  <a:lnTo>
                    <a:pt x="102" y="274"/>
                  </a:lnTo>
                  <a:lnTo>
                    <a:pt x="100" y="273"/>
                  </a:lnTo>
                  <a:lnTo>
                    <a:pt x="96" y="272"/>
                  </a:lnTo>
                  <a:lnTo>
                    <a:pt x="92" y="270"/>
                  </a:lnTo>
                  <a:lnTo>
                    <a:pt x="85" y="268"/>
                  </a:lnTo>
                  <a:lnTo>
                    <a:pt x="71" y="249"/>
                  </a:lnTo>
                  <a:lnTo>
                    <a:pt x="62" y="240"/>
                  </a:lnTo>
                  <a:lnTo>
                    <a:pt x="61" y="239"/>
                  </a:lnTo>
                  <a:lnTo>
                    <a:pt x="58" y="239"/>
                  </a:lnTo>
                  <a:lnTo>
                    <a:pt x="55" y="238"/>
                  </a:lnTo>
                  <a:lnTo>
                    <a:pt x="52" y="237"/>
                  </a:lnTo>
                  <a:lnTo>
                    <a:pt x="48" y="234"/>
                  </a:lnTo>
                  <a:lnTo>
                    <a:pt x="40" y="226"/>
                  </a:lnTo>
                  <a:lnTo>
                    <a:pt x="37" y="225"/>
                  </a:lnTo>
                  <a:lnTo>
                    <a:pt x="30" y="225"/>
                  </a:lnTo>
                  <a:lnTo>
                    <a:pt x="23" y="223"/>
                  </a:lnTo>
                  <a:lnTo>
                    <a:pt x="21" y="221"/>
                  </a:lnTo>
                  <a:lnTo>
                    <a:pt x="18" y="217"/>
                  </a:lnTo>
                  <a:lnTo>
                    <a:pt x="17" y="216"/>
                  </a:lnTo>
                  <a:lnTo>
                    <a:pt x="16" y="213"/>
                  </a:lnTo>
                  <a:lnTo>
                    <a:pt x="15" y="212"/>
                  </a:lnTo>
                  <a:lnTo>
                    <a:pt x="9" y="212"/>
                  </a:lnTo>
                  <a:lnTo>
                    <a:pt x="11" y="199"/>
                  </a:lnTo>
                  <a:lnTo>
                    <a:pt x="11" y="172"/>
                  </a:lnTo>
                  <a:lnTo>
                    <a:pt x="12" y="160"/>
                  </a:lnTo>
                  <a:lnTo>
                    <a:pt x="17" y="149"/>
                  </a:lnTo>
                  <a:lnTo>
                    <a:pt x="14" y="141"/>
                  </a:lnTo>
                  <a:lnTo>
                    <a:pt x="9" y="134"/>
                  </a:lnTo>
                  <a:lnTo>
                    <a:pt x="1" y="130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3" y="122"/>
                  </a:lnTo>
                  <a:lnTo>
                    <a:pt x="5" y="121"/>
                  </a:lnTo>
                  <a:lnTo>
                    <a:pt x="7" y="119"/>
                  </a:lnTo>
                  <a:lnTo>
                    <a:pt x="7" y="116"/>
                  </a:lnTo>
                  <a:lnTo>
                    <a:pt x="8" y="113"/>
                  </a:lnTo>
                  <a:lnTo>
                    <a:pt x="8" y="107"/>
                  </a:lnTo>
                  <a:lnTo>
                    <a:pt x="9" y="105"/>
                  </a:lnTo>
                  <a:lnTo>
                    <a:pt x="10" y="104"/>
                  </a:lnTo>
                  <a:lnTo>
                    <a:pt x="14" y="102"/>
                  </a:lnTo>
                  <a:lnTo>
                    <a:pt x="16" y="102"/>
                  </a:lnTo>
                  <a:lnTo>
                    <a:pt x="17" y="101"/>
                  </a:lnTo>
                  <a:lnTo>
                    <a:pt x="23" y="98"/>
                  </a:lnTo>
                  <a:lnTo>
                    <a:pt x="30" y="92"/>
                  </a:lnTo>
                  <a:lnTo>
                    <a:pt x="37" y="87"/>
                  </a:lnTo>
                  <a:lnTo>
                    <a:pt x="37" y="67"/>
                  </a:lnTo>
                  <a:lnTo>
                    <a:pt x="36" y="50"/>
                  </a:lnTo>
                  <a:lnTo>
                    <a:pt x="34" y="31"/>
                  </a:lnTo>
                  <a:lnTo>
                    <a:pt x="38" y="31"/>
                  </a:lnTo>
                  <a:lnTo>
                    <a:pt x="40" y="30"/>
                  </a:lnTo>
                  <a:lnTo>
                    <a:pt x="41" y="29"/>
                  </a:lnTo>
                  <a:lnTo>
                    <a:pt x="43" y="27"/>
                  </a:lnTo>
                  <a:lnTo>
                    <a:pt x="43" y="23"/>
                  </a:lnTo>
                  <a:lnTo>
                    <a:pt x="53" y="28"/>
                  </a:lnTo>
                  <a:lnTo>
                    <a:pt x="66" y="28"/>
                  </a:lnTo>
                  <a:lnTo>
                    <a:pt x="78" y="23"/>
                  </a:lnTo>
                  <a:lnTo>
                    <a:pt x="90" y="17"/>
                  </a:lnTo>
                  <a:lnTo>
                    <a:pt x="102" y="10"/>
                  </a:lnTo>
                  <a:lnTo>
                    <a:pt x="114" y="4"/>
                  </a:lnTo>
                  <a:lnTo>
                    <a:pt x="12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FD053980-6FD5-ED08-B334-6624FC7CD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2445" y="2497355"/>
              <a:ext cx="792780" cy="515936"/>
            </a:xfrm>
            <a:custGeom>
              <a:avLst/>
              <a:gdLst/>
              <a:ahLst/>
              <a:cxnLst>
                <a:cxn ang="0">
                  <a:pos x="358" y="7"/>
                </a:cxn>
                <a:cxn ang="0">
                  <a:pos x="363" y="14"/>
                </a:cxn>
                <a:cxn ang="0">
                  <a:pos x="367" y="21"/>
                </a:cxn>
                <a:cxn ang="0">
                  <a:pos x="363" y="34"/>
                </a:cxn>
                <a:cxn ang="0">
                  <a:pos x="371" y="61"/>
                </a:cxn>
                <a:cxn ang="0">
                  <a:pos x="386" y="75"/>
                </a:cxn>
                <a:cxn ang="0">
                  <a:pos x="400" y="78"/>
                </a:cxn>
                <a:cxn ang="0">
                  <a:pos x="401" y="86"/>
                </a:cxn>
                <a:cxn ang="0">
                  <a:pos x="406" y="93"/>
                </a:cxn>
                <a:cxn ang="0">
                  <a:pos x="415" y="99"/>
                </a:cxn>
                <a:cxn ang="0">
                  <a:pos x="419" y="105"/>
                </a:cxn>
                <a:cxn ang="0">
                  <a:pos x="420" y="112"/>
                </a:cxn>
                <a:cxn ang="0">
                  <a:pos x="428" y="117"/>
                </a:cxn>
                <a:cxn ang="0">
                  <a:pos x="438" y="143"/>
                </a:cxn>
                <a:cxn ang="0">
                  <a:pos x="430" y="163"/>
                </a:cxn>
                <a:cxn ang="0">
                  <a:pos x="425" y="175"/>
                </a:cxn>
                <a:cxn ang="0">
                  <a:pos x="419" y="176"/>
                </a:cxn>
                <a:cxn ang="0">
                  <a:pos x="414" y="173"/>
                </a:cxn>
                <a:cxn ang="0">
                  <a:pos x="411" y="183"/>
                </a:cxn>
                <a:cxn ang="0">
                  <a:pos x="383" y="189"/>
                </a:cxn>
                <a:cxn ang="0">
                  <a:pos x="385" y="216"/>
                </a:cxn>
                <a:cxn ang="0">
                  <a:pos x="391" y="236"/>
                </a:cxn>
                <a:cxn ang="0">
                  <a:pos x="385" y="239"/>
                </a:cxn>
                <a:cxn ang="0">
                  <a:pos x="380" y="255"/>
                </a:cxn>
                <a:cxn ang="0">
                  <a:pos x="379" y="262"/>
                </a:cxn>
                <a:cxn ang="0">
                  <a:pos x="372" y="266"/>
                </a:cxn>
                <a:cxn ang="0">
                  <a:pos x="364" y="273"/>
                </a:cxn>
                <a:cxn ang="0">
                  <a:pos x="360" y="287"/>
                </a:cxn>
                <a:cxn ang="0">
                  <a:pos x="349" y="276"/>
                </a:cxn>
                <a:cxn ang="0">
                  <a:pos x="335" y="265"/>
                </a:cxn>
                <a:cxn ang="0">
                  <a:pos x="310" y="269"/>
                </a:cxn>
                <a:cxn ang="0">
                  <a:pos x="209" y="276"/>
                </a:cxn>
                <a:cxn ang="0">
                  <a:pos x="61" y="274"/>
                </a:cxn>
                <a:cxn ang="0">
                  <a:pos x="55" y="269"/>
                </a:cxn>
                <a:cxn ang="0">
                  <a:pos x="54" y="257"/>
                </a:cxn>
                <a:cxn ang="0">
                  <a:pos x="51" y="220"/>
                </a:cxn>
                <a:cxn ang="0">
                  <a:pos x="53" y="216"/>
                </a:cxn>
                <a:cxn ang="0">
                  <a:pos x="52" y="211"/>
                </a:cxn>
                <a:cxn ang="0">
                  <a:pos x="50" y="205"/>
                </a:cxn>
                <a:cxn ang="0">
                  <a:pos x="43" y="191"/>
                </a:cxn>
                <a:cxn ang="0">
                  <a:pos x="41" y="188"/>
                </a:cxn>
                <a:cxn ang="0">
                  <a:pos x="36" y="184"/>
                </a:cxn>
                <a:cxn ang="0">
                  <a:pos x="26" y="143"/>
                </a:cxn>
                <a:cxn ang="0">
                  <a:pos x="17" y="104"/>
                </a:cxn>
                <a:cxn ang="0">
                  <a:pos x="8" y="96"/>
                </a:cxn>
                <a:cxn ang="0">
                  <a:pos x="9" y="87"/>
                </a:cxn>
                <a:cxn ang="0">
                  <a:pos x="4" y="86"/>
                </a:cxn>
                <a:cxn ang="0">
                  <a:pos x="0" y="83"/>
                </a:cxn>
                <a:cxn ang="0">
                  <a:pos x="2" y="75"/>
                </a:cxn>
                <a:cxn ang="0">
                  <a:pos x="8" y="61"/>
                </a:cxn>
                <a:cxn ang="0">
                  <a:pos x="8" y="37"/>
                </a:cxn>
                <a:cxn ang="0">
                  <a:pos x="3" y="34"/>
                </a:cxn>
                <a:cxn ang="0">
                  <a:pos x="4" y="23"/>
                </a:cxn>
                <a:cxn ang="0">
                  <a:pos x="2" y="15"/>
                </a:cxn>
                <a:cxn ang="0">
                  <a:pos x="40" y="13"/>
                </a:cxn>
                <a:cxn ang="0">
                  <a:pos x="121" y="10"/>
                </a:cxn>
                <a:cxn ang="0">
                  <a:pos x="220" y="8"/>
                </a:cxn>
                <a:cxn ang="0">
                  <a:pos x="308" y="5"/>
                </a:cxn>
                <a:cxn ang="0">
                  <a:pos x="357" y="0"/>
                </a:cxn>
              </a:cxnLst>
              <a:rect l="0" t="0" r="r" b="b"/>
              <a:pathLst>
                <a:path w="441" h="287">
                  <a:moveTo>
                    <a:pt x="357" y="0"/>
                  </a:moveTo>
                  <a:lnTo>
                    <a:pt x="357" y="5"/>
                  </a:lnTo>
                  <a:lnTo>
                    <a:pt x="358" y="7"/>
                  </a:lnTo>
                  <a:lnTo>
                    <a:pt x="358" y="10"/>
                  </a:lnTo>
                  <a:lnTo>
                    <a:pt x="360" y="13"/>
                  </a:lnTo>
                  <a:lnTo>
                    <a:pt x="363" y="14"/>
                  </a:lnTo>
                  <a:lnTo>
                    <a:pt x="367" y="14"/>
                  </a:lnTo>
                  <a:lnTo>
                    <a:pt x="369" y="17"/>
                  </a:lnTo>
                  <a:lnTo>
                    <a:pt x="367" y="21"/>
                  </a:lnTo>
                  <a:lnTo>
                    <a:pt x="365" y="26"/>
                  </a:lnTo>
                  <a:lnTo>
                    <a:pt x="364" y="30"/>
                  </a:lnTo>
                  <a:lnTo>
                    <a:pt x="363" y="34"/>
                  </a:lnTo>
                  <a:lnTo>
                    <a:pt x="364" y="43"/>
                  </a:lnTo>
                  <a:lnTo>
                    <a:pt x="367" y="51"/>
                  </a:lnTo>
                  <a:lnTo>
                    <a:pt x="371" y="61"/>
                  </a:lnTo>
                  <a:lnTo>
                    <a:pt x="373" y="70"/>
                  </a:lnTo>
                  <a:lnTo>
                    <a:pt x="380" y="71"/>
                  </a:lnTo>
                  <a:lnTo>
                    <a:pt x="386" y="75"/>
                  </a:lnTo>
                  <a:lnTo>
                    <a:pt x="392" y="76"/>
                  </a:lnTo>
                  <a:lnTo>
                    <a:pt x="399" y="76"/>
                  </a:lnTo>
                  <a:lnTo>
                    <a:pt x="400" y="78"/>
                  </a:lnTo>
                  <a:lnTo>
                    <a:pt x="400" y="82"/>
                  </a:lnTo>
                  <a:lnTo>
                    <a:pt x="401" y="83"/>
                  </a:lnTo>
                  <a:lnTo>
                    <a:pt x="401" y="86"/>
                  </a:lnTo>
                  <a:lnTo>
                    <a:pt x="402" y="90"/>
                  </a:lnTo>
                  <a:lnTo>
                    <a:pt x="404" y="92"/>
                  </a:lnTo>
                  <a:lnTo>
                    <a:pt x="406" y="93"/>
                  </a:lnTo>
                  <a:lnTo>
                    <a:pt x="408" y="96"/>
                  </a:lnTo>
                  <a:lnTo>
                    <a:pt x="412" y="97"/>
                  </a:lnTo>
                  <a:lnTo>
                    <a:pt x="415" y="99"/>
                  </a:lnTo>
                  <a:lnTo>
                    <a:pt x="418" y="101"/>
                  </a:lnTo>
                  <a:lnTo>
                    <a:pt x="419" y="104"/>
                  </a:lnTo>
                  <a:lnTo>
                    <a:pt x="419" y="105"/>
                  </a:lnTo>
                  <a:lnTo>
                    <a:pt x="415" y="108"/>
                  </a:lnTo>
                  <a:lnTo>
                    <a:pt x="418" y="111"/>
                  </a:lnTo>
                  <a:lnTo>
                    <a:pt x="420" y="112"/>
                  </a:lnTo>
                  <a:lnTo>
                    <a:pt x="422" y="112"/>
                  </a:lnTo>
                  <a:lnTo>
                    <a:pt x="427" y="114"/>
                  </a:lnTo>
                  <a:lnTo>
                    <a:pt x="428" y="117"/>
                  </a:lnTo>
                  <a:lnTo>
                    <a:pt x="437" y="126"/>
                  </a:lnTo>
                  <a:lnTo>
                    <a:pt x="441" y="133"/>
                  </a:lnTo>
                  <a:lnTo>
                    <a:pt x="438" y="143"/>
                  </a:lnTo>
                  <a:lnTo>
                    <a:pt x="433" y="155"/>
                  </a:lnTo>
                  <a:lnTo>
                    <a:pt x="430" y="159"/>
                  </a:lnTo>
                  <a:lnTo>
                    <a:pt x="430" y="163"/>
                  </a:lnTo>
                  <a:lnTo>
                    <a:pt x="429" y="169"/>
                  </a:lnTo>
                  <a:lnTo>
                    <a:pt x="428" y="174"/>
                  </a:lnTo>
                  <a:lnTo>
                    <a:pt x="425" y="175"/>
                  </a:lnTo>
                  <a:lnTo>
                    <a:pt x="423" y="177"/>
                  </a:lnTo>
                  <a:lnTo>
                    <a:pt x="420" y="177"/>
                  </a:lnTo>
                  <a:lnTo>
                    <a:pt x="419" y="176"/>
                  </a:lnTo>
                  <a:lnTo>
                    <a:pt x="418" y="174"/>
                  </a:lnTo>
                  <a:lnTo>
                    <a:pt x="416" y="173"/>
                  </a:lnTo>
                  <a:lnTo>
                    <a:pt x="414" y="173"/>
                  </a:lnTo>
                  <a:lnTo>
                    <a:pt x="413" y="175"/>
                  </a:lnTo>
                  <a:lnTo>
                    <a:pt x="414" y="180"/>
                  </a:lnTo>
                  <a:lnTo>
                    <a:pt x="411" y="183"/>
                  </a:lnTo>
                  <a:lnTo>
                    <a:pt x="405" y="185"/>
                  </a:lnTo>
                  <a:lnTo>
                    <a:pt x="388" y="188"/>
                  </a:lnTo>
                  <a:lnTo>
                    <a:pt x="383" y="189"/>
                  </a:lnTo>
                  <a:lnTo>
                    <a:pt x="379" y="206"/>
                  </a:lnTo>
                  <a:lnTo>
                    <a:pt x="383" y="211"/>
                  </a:lnTo>
                  <a:lnTo>
                    <a:pt x="385" y="216"/>
                  </a:lnTo>
                  <a:lnTo>
                    <a:pt x="388" y="219"/>
                  </a:lnTo>
                  <a:lnTo>
                    <a:pt x="391" y="224"/>
                  </a:lnTo>
                  <a:lnTo>
                    <a:pt x="391" y="236"/>
                  </a:lnTo>
                  <a:lnTo>
                    <a:pt x="388" y="238"/>
                  </a:lnTo>
                  <a:lnTo>
                    <a:pt x="387" y="238"/>
                  </a:lnTo>
                  <a:lnTo>
                    <a:pt x="385" y="239"/>
                  </a:lnTo>
                  <a:lnTo>
                    <a:pt x="383" y="241"/>
                  </a:lnTo>
                  <a:lnTo>
                    <a:pt x="383" y="251"/>
                  </a:lnTo>
                  <a:lnTo>
                    <a:pt x="380" y="255"/>
                  </a:lnTo>
                  <a:lnTo>
                    <a:pt x="380" y="258"/>
                  </a:lnTo>
                  <a:lnTo>
                    <a:pt x="379" y="260"/>
                  </a:lnTo>
                  <a:lnTo>
                    <a:pt x="379" y="262"/>
                  </a:lnTo>
                  <a:lnTo>
                    <a:pt x="377" y="262"/>
                  </a:lnTo>
                  <a:lnTo>
                    <a:pt x="374" y="264"/>
                  </a:lnTo>
                  <a:lnTo>
                    <a:pt x="372" y="266"/>
                  </a:lnTo>
                  <a:lnTo>
                    <a:pt x="367" y="268"/>
                  </a:lnTo>
                  <a:lnTo>
                    <a:pt x="366" y="271"/>
                  </a:lnTo>
                  <a:lnTo>
                    <a:pt x="364" y="273"/>
                  </a:lnTo>
                  <a:lnTo>
                    <a:pt x="362" y="280"/>
                  </a:lnTo>
                  <a:lnTo>
                    <a:pt x="362" y="285"/>
                  </a:lnTo>
                  <a:lnTo>
                    <a:pt x="360" y="287"/>
                  </a:lnTo>
                  <a:lnTo>
                    <a:pt x="358" y="286"/>
                  </a:lnTo>
                  <a:lnTo>
                    <a:pt x="353" y="282"/>
                  </a:lnTo>
                  <a:lnTo>
                    <a:pt x="349" y="276"/>
                  </a:lnTo>
                  <a:lnTo>
                    <a:pt x="344" y="272"/>
                  </a:lnTo>
                  <a:lnTo>
                    <a:pt x="338" y="267"/>
                  </a:lnTo>
                  <a:lnTo>
                    <a:pt x="335" y="265"/>
                  </a:lnTo>
                  <a:lnTo>
                    <a:pt x="330" y="266"/>
                  </a:lnTo>
                  <a:lnTo>
                    <a:pt x="321" y="267"/>
                  </a:lnTo>
                  <a:lnTo>
                    <a:pt x="310" y="269"/>
                  </a:lnTo>
                  <a:lnTo>
                    <a:pt x="303" y="271"/>
                  </a:lnTo>
                  <a:lnTo>
                    <a:pt x="258" y="274"/>
                  </a:lnTo>
                  <a:lnTo>
                    <a:pt x="209" y="276"/>
                  </a:lnTo>
                  <a:lnTo>
                    <a:pt x="158" y="279"/>
                  </a:lnTo>
                  <a:lnTo>
                    <a:pt x="61" y="279"/>
                  </a:lnTo>
                  <a:lnTo>
                    <a:pt x="61" y="274"/>
                  </a:lnTo>
                  <a:lnTo>
                    <a:pt x="59" y="273"/>
                  </a:lnTo>
                  <a:lnTo>
                    <a:pt x="58" y="271"/>
                  </a:lnTo>
                  <a:lnTo>
                    <a:pt x="55" y="269"/>
                  </a:lnTo>
                  <a:lnTo>
                    <a:pt x="53" y="265"/>
                  </a:lnTo>
                  <a:lnTo>
                    <a:pt x="53" y="260"/>
                  </a:lnTo>
                  <a:lnTo>
                    <a:pt x="54" y="257"/>
                  </a:lnTo>
                  <a:lnTo>
                    <a:pt x="55" y="254"/>
                  </a:lnTo>
                  <a:lnTo>
                    <a:pt x="55" y="248"/>
                  </a:lnTo>
                  <a:lnTo>
                    <a:pt x="51" y="220"/>
                  </a:lnTo>
                  <a:lnTo>
                    <a:pt x="51" y="219"/>
                  </a:lnTo>
                  <a:lnTo>
                    <a:pt x="52" y="217"/>
                  </a:lnTo>
                  <a:lnTo>
                    <a:pt x="53" y="216"/>
                  </a:lnTo>
                  <a:lnTo>
                    <a:pt x="53" y="215"/>
                  </a:lnTo>
                  <a:lnTo>
                    <a:pt x="52" y="213"/>
                  </a:lnTo>
                  <a:lnTo>
                    <a:pt x="52" y="211"/>
                  </a:lnTo>
                  <a:lnTo>
                    <a:pt x="51" y="210"/>
                  </a:lnTo>
                  <a:lnTo>
                    <a:pt x="51" y="209"/>
                  </a:lnTo>
                  <a:lnTo>
                    <a:pt x="50" y="205"/>
                  </a:lnTo>
                  <a:lnTo>
                    <a:pt x="50" y="199"/>
                  </a:lnTo>
                  <a:lnTo>
                    <a:pt x="44" y="194"/>
                  </a:lnTo>
                  <a:lnTo>
                    <a:pt x="43" y="191"/>
                  </a:lnTo>
                  <a:lnTo>
                    <a:pt x="43" y="188"/>
                  </a:lnTo>
                  <a:lnTo>
                    <a:pt x="41" y="187"/>
                  </a:lnTo>
                  <a:lnTo>
                    <a:pt x="41" y="188"/>
                  </a:lnTo>
                  <a:lnTo>
                    <a:pt x="40" y="187"/>
                  </a:lnTo>
                  <a:lnTo>
                    <a:pt x="37" y="187"/>
                  </a:lnTo>
                  <a:lnTo>
                    <a:pt x="36" y="184"/>
                  </a:lnTo>
                  <a:lnTo>
                    <a:pt x="36" y="168"/>
                  </a:lnTo>
                  <a:lnTo>
                    <a:pt x="32" y="155"/>
                  </a:lnTo>
                  <a:lnTo>
                    <a:pt x="26" y="143"/>
                  </a:lnTo>
                  <a:lnTo>
                    <a:pt x="22" y="132"/>
                  </a:lnTo>
                  <a:lnTo>
                    <a:pt x="18" y="119"/>
                  </a:lnTo>
                  <a:lnTo>
                    <a:pt x="17" y="104"/>
                  </a:lnTo>
                  <a:lnTo>
                    <a:pt x="15" y="101"/>
                  </a:lnTo>
                  <a:lnTo>
                    <a:pt x="12" y="100"/>
                  </a:lnTo>
                  <a:lnTo>
                    <a:pt x="8" y="96"/>
                  </a:lnTo>
                  <a:lnTo>
                    <a:pt x="7" y="93"/>
                  </a:lnTo>
                  <a:lnTo>
                    <a:pt x="7" y="89"/>
                  </a:lnTo>
                  <a:lnTo>
                    <a:pt x="9" y="87"/>
                  </a:lnTo>
                  <a:lnTo>
                    <a:pt x="11" y="87"/>
                  </a:lnTo>
                  <a:lnTo>
                    <a:pt x="9" y="86"/>
                  </a:lnTo>
                  <a:lnTo>
                    <a:pt x="4" y="86"/>
                  </a:lnTo>
                  <a:lnTo>
                    <a:pt x="2" y="85"/>
                  </a:lnTo>
                  <a:lnTo>
                    <a:pt x="1" y="85"/>
                  </a:lnTo>
                  <a:lnTo>
                    <a:pt x="0" y="83"/>
                  </a:lnTo>
                  <a:lnTo>
                    <a:pt x="0" y="77"/>
                  </a:lnTo>
                  <a:lnTo>
                    <a:pt x="1" y="75"/>
                  </a:lnTo>
                  <a:lnTo>
                    <a:pt x="2" y="75"/>
                  </a:lnTo>
                  <a:lnTo>
                    <a:pt x="2" y="73"/>
                  </a:lnTo>
                  <a:lnTo>
                    <a:pt x="5" y="69"/>
                  </a:lnTo>
                  <a:lnTo>
                    <a:pt x="8" y="61"/>
                  </a:lnTo>
                  <a:lnTo>
                    <a:pt x="9" y="51"/>
                  </a:lnTo>
                  <a:lnTo>
                    <a:pt x="9" y="40"/>
                  </a:lnTo>
                  <a:lnTo>
                    <a:pt x="8" y="37"/>
                  </a:lnTo>
                  <a:lnTo>
                    <a:pt x="5" y="35"/>
                  </a:lnTo>
                  <a:lnTo>
                    <a:pt x="4" y="35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4" y="31"/>
                  </a:lnTo>
                  <a:lnTo>
                    <a:pt x="4" y="23"/>
                  </a:lnTo>
                  <a:lnTo>
                    <a:pt x="3" y="20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3" y="14"/>
                  </a:lnTo>
                  <a:lnTo>
                    <a:pt x="5" y="13"/>
                  </a:lnTo>
                  <a:lnTo>
                    <a:pt x="40" y="13"/>
                  </a:lnTo>
                  <a:lnTo>
                    <a:pt x="62" y="12"/>
                  </a:lnTo>
                  <a:lnTo>
                    <a:pt x="90" y="12"/>
                  </a:lnTo>
                  <a:lnTo>
                    <a:pt x="121" y="10"/>
                  </a:lnTo>
                  <a:lnTo>
                    <a:pt x="153" y="9"/>
                  </a:lnTo>
                  <a:lnTo>
                    <a:pt x="186" y="9"/>
                  </a:lnTo>
                  <a:lnTo>
                    <a:pt x="220" y="8"/>
                  </a:lnTo>
                  <a:lnTo>
                    <a:pt x="252" y="7"/>
                  </a:lnTo>
                  <a:lnTo>
                    <a:pt x="281" y="6"/>
                  </a:lnTo>
                  <a:lnTo>
                    <a:pt x="308" y="5"/>
                  </a:lnTo>
                  <a:lnTo>
                    <a:pt x="330" y="3"/>
                  </a:lnTo>
                  <a:lnTo>
                    <a:pt x="347" y="1"/>
                  </a:lnTo>
                  <a:lnTo>
                    <a:pt x="35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510D6DBD-88CC-B0C2-92D4-6222D35DA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0538" y="1542784"/>
              <a:ext cx="839520" cy="967155"/>
            </a:xfrm>
            <a:custGeom>
              <a:avLst/>
              <a:gdLst/>
              <a:ahLst/>
              <a:cxnLst>
                <a:cxn ang="0">
                  <a:pos x="142" y="13"/>
                </a:cxn>
                <a:cxn ang="0">
                  <a:pos x="154" y="49"/>
                </a:cxn>
                <a:cxn ang="0">
                  <a:pos x="148" y="53"/>
                </a:cxn>
                <a:cxn ang="0">
                  <a:pos x="149" y="57"/>
                </a:cxn>
                <a:cxn ang="0">
                  <a:pos x="169" y="62"/>
                </a:cxn>
                <a:cxn ang="0">
                  <a:pos x="192" y="62"/>
                </a:cxn>
                <a:cxn ang="0">
                  <a:pos x="211" y="69"/>
                </a:cxn>
                <a:cxn ang="0">
                  <a:pos x="239" y="65"/>
                </a:cxn>
                <a:cxn ang="0">
                  <a:pos x="281" y="70"/>
                </a:cxn>
                <a:cxn ang="0">
                  <a:pos x="285" y="81"/>
                </a:cxn>
                <a:cxn ang="0">
                  <a:pos x="306" y="98"/>
                </a:cxn>
                <a:cxn ang="0">
                  <a:pos x="313" y="84"/>
                </a:cxn>
                <a:cxn ang="0">
                  <a:pos x="327" y="96"/>
                </a:cxn>
                <a:cxn ang="0">
                  <a:pos x="341" y="106"/>
                </a:cxn>
                <a:cxn ang="0">
                  <a:pos x="380" y="100"/>
                </a:cxn>
                <a:cxn ang="0">
                  <a:pos x="398" y="96"/>
                </a:cxn>
                <a:cxn ang="0">
                  <a:pos x="405" y="104"/>
                </a:cxn>
                <a:cxn ang="0">
                  <a:pos x="467" y="106"/>
                </a:cxn>
                <a:cxn ang="0">
                  <a:pos x="451" y="116"/>
                </a:cxn>
                <a:cxn ang="0">
                  <a:pos x="437" y="127"/>
                </a:cxn>
                <a:cxn ang="0">
                  <a:pos x="400" y="140"/>
                </a:cxn>
                <a:cxn ang="0">
                  <a:pos x="400" y="148"/>
                </a:cxn>
                <a:cxn ang="0">
                  <a:pos x="385" y="163"/>
                </a:cxn>
                <a:cxn ang="0">
                  <a:pos x="370" y="180"/>
                </a:cxn>
                <a:cxn ang="0">
                  <a:pos x="363" y="191"/>
                </a:cxn>
                <a:cxn ang="0">
                  <a:pos x="356" y="194"/>
                </a:cxn>
                <a:cxn ang="0">
                  <a:pos x="350" y="201"/>
                </a:cxn>
                <a:cxn ang="0">
                  <a:pos x="339" y="212"/>
                </a:cxn>
                <a:cxn ang="0">
                  <a:pos x="326" y="214"/>
                </a:cxn>
                <a:cxn ang="0">
                  <a:pos x="326" y="221"/>
                </a:cxn>
                <a:cxn ang="0">
                  <a:pos x="321" y="230"/>
                </a:cxn>
                <a:cxn ang="0">
                  <a:pos x="313" y="270"/>
                </a:cxn>
                <a:cxn ang="0">
                  <a:pos x="284" y="314"/>
                </a:cxn>
                <a:cxn ang="0">
                  <a:pos x="277" y="330"/>
                </a:cxn>
                <a:cxn ang="0">
                  <a:pos x="288" y="348"/>
                </a:cxn>
                <a:cxn ang="0">
                  <a:pos x="288" y="384"/>
                </a:cxn>
                <a:cxn ang="0">
                  <a:pos x="284" y="414"/>
                </a:cxn>
                <a:cxn ang="0">
                  <a:pos x="285" y="424"/>
                </a:cxn>
                <a:cxn ang="0">
                  <a:pos x="299" y="429"/>
                </a:cxn>
                <a:cxn ang="0">
                  <a:pos x="305" y="434"/>
                </a:cxn>
                <a:cxn ang="0">
                  <a:pos x="320" y="443"/>
                </a:cxn>
                <a:cxn ang="0">
                  <a:pos x="348" y="462"/>
                </a:cxn>
                <a:cxn ang="0">
                  <a:pos x="392" y="503"/>
                </a:cxn>
                <a:cxn ang="0">
                  <a:pos x="49" y="502"/>
                </a:cxn>
                <a:cxn ang="0">
                  <a:pos x="50" y="378"/>
                </a:cxn>
                <a:cxn ang="0">
                  <a:pos x="40" y="362"/>
                </a:cxn>
                <a:cxn ang="0">
                  <a:pos x="31" y="361"/>
                </a:cxn>
                <a:cxn ang="0">
                  <a:pos x="24" y="344"/>
                </a:cxn>
                <a:cxn ang="0">
                  <a:pos x="38" y="331"/>
                </a:cxn>
                <a:cxn ang="0">
                  <a:pos x="48" y="320"/>
                </a:cxn>
                <a:cxn ang="0">
                  <a:pos x="37" y="273"/>
                </a:cxn>
                <a:cxn ang="0">
                  <a:pos x="27" y="209"/>
                </a:cxn>
                <a:cxn ang="0">
                  <a:pos x="23" y="189"/>
                </a:cxn>
                <a:cxn ang="0">
                  <a:pos x="14" y="140"/>
                </a:cxn>
                <a:cxn ang="0">
                  <a:pos x="0" y="36"/>
                </a:cxn>
                <a:cxn ang="0">
                  <a:pos x="113" y="33"/>
                </a:cxn>
              </a:cxnLst>
              <a:rect l="0" t="0" r="r" b="b"/>
              <a:pathLst>
                <a:path w="467" h="538">
                  <a:moveTo>
                    <a:pt x="127" y="0"/>
                  </a:moveTo>
                  <a:lnTo>
                    <a:pt x="142" y="0"/>
                  </a:lnTo>
                  <a:lnTo>
                    <a:pt x="142" y="7"/>
                  </a:lnTo>
                  <a:lnTo>
                    <a:pt x="141" y="9"/>
                  </a:lnTo>
                  <a:lnTo>
                    <a:pt x="141" y="12"/>
                  </a:lnTo>
                  <a:lnTo>
                    <a:pt x="142" y="13"/>
                  </a:lnTo>
                  <a:lnTo>
                    <a:pt x="143" y="12"/>
                  </a:lnTo>
                  <a:lnTo>
                    <a:pt x="143" y="11"/>
                  </a:lnTo>
                  <a:lnTo>
                    <a:pt x="152" y="36"/>
                  </a:lnTo>
                  <a:lnTo>
                    <a:pt x="152" y="44"/>
                  </a:lnTo>
                  <a:lnTo>
                    <a:pt x="154" y="47"/>
                  </a:lnTo>
                  <a:lnTo>
                    <a:pt x="154" y="49"/>
                  </a:lnTo>
                  <a:lnTo>
                    <a:pt x="155" y="50"/>
                  </a:lnTo>
                  <a:lnTo>
                    <a:pt x="154" y="54"/>
                  </a:lnTo>
                  <a:lnTo>
                    <a:pt x="152" y="55"/>
                  </a:lnTo>
                  <a:lnTo>
                    <a:pt x="151" y="55"/>
                  </a:lnTo>
                  <a:lnTo>
                    <a:pt x="150" y="54"/>
                  </a:lnTo>
                  <a:lnTo>
                    <a:pt x="148" y="53"/>
                  </a:lnTo>
                  <a:lnTo>
                    <a:pt x="147" y="51"/>
                  </a:lnTo>
                  <a:lnTo>
                    <a:pt x="143" y="51"/>
                  </a:lnTo>
                  <a:lnTo>
                    <a:pt x="141" y="53"/>
                  </a:lnTo>
                  <a:lnTo>
                    <a:pt x="146" y="55"/>
                  </a:lnTo>
                  <a:lnTo>
                    <a:pt x="149" y="56"/>
                  </a:lnTo>
                  <a:lnTo>
                    <a:pt x="149" y="57"/>
                  </a:lnTo>
                  <a:lnTo>
                    <a:pt x="151" y="60"/>
                  </a:lnTo>
                  <a:lnTo>
                    <a:pt x="155" y="56"/>
                  </a:lnTo>
                  <a:lnTo>
                    <a:pt x="158" y="56"/>
                  </a:lnTo>
                  <a:lnTo>
                    <a:pt x="163" y="58"/>
                  </a:lnTo>
                  <a:lnTo>
                    <a:pt x="165" y="61"/>
                  </a:lnTo>
                  <a:lnTo>
                    <a:pt x="169" y="62"/>
                  </a:lnTo>
                  <a:lnTo>
                    <a:pt x="170" y="62"/>
                  </a:lnTo>
                  <a:lnTo>
                    <a:pt x="171" y="61"/>
                  </a:lnTo>
                  <a:lnTo>
                    <a:pt x="176" y="58"/>
                  </a:lnTo>
                  <a:lnTo>
                    <a:pt x="179" y="58"/>
                  </a:lnTo>
                  <a:lnTo>
                    <a:pt x="185" y="60"/>
                  </a:lnTo>
                  <a:lnTo>
                    <a:pt x="192" y="62"/>
                  </a:lnTo>
                  <a:lnTo>
                    <a:pt x="199" y="63"/>
                  </a:lnTo>
                  <a:lnTo>
                    <a:pt x="203" y="64"/>
                  </a:lnTo>
                  <a:lnTo>
                    <a:pt x="208" y="64"/>
                  </a:lnTo>
                  <a:lnTo>
                    <a:pt x="210" y="65"/>
                  </a:lnTo>
                  <a:lnTo>
                    <a:pt x="210" y="68"/>
                  </a:lnTo>
                  <a:lnTo>
                    <a:pt x="211" y="69"/>
                  </a:lnTo>
                  <a:lnTo>
                    <a:pt x="211" y="71"/>
                  </a:lnTo>
                  <a:lnTo>
                    <a:pt x="212" y="72"/>
                  </a:lnTo>
                  <a:lnTo>
                    <a:pt x="230" y="72"/>
                  </a:lnTo>
                  <a:lnTo>
                    <a:pt x="234" y="71"/>
                  </a:lnTo>
                  <a:lnTo>
                    <a:pt x="236" y="70"/>
                  </a:lnTo>
                  <a:lnTo>
                    <a:pt x="239" y="65"/>
                  </a:lnTo>
                  <a:lnTo>
                    <a:pt x="240" y="64"/>
                  </a:lnTo>
                  <a:lnTo>
                    <a:pt x="244" y="62"/>
                  </a:lnTo>
                  <a:lnTo>
                    <a:pt x="257" y="62"/>
                  </a:lnTo>
                  <a:lnTo>
                    <a:pt x="270" y="64"/>
                  </a:lnTo>
                  <a:lnTo>
                    <a:pt x="271" y="65"/>
                  </a:lnTo>
                  <a:lnTo>
                    <a:pt x="281" y="70"/>
                  </a:lnTo>
                  <a:lnTo>
                    <a:pt x="282" y="70"/>
                  </a:lnTo>
                  <a:lnTo>
                    <a:pt x="283" y="71"/>
                  </a:lnTo>
                  <a:lnTo>
                    <a:pt x="283" y="76"/>
                  </a:lnTo>
                  <a:lnTo>
                    <a:pt x="284" y="77"/>
                  </a:lnTo>
                  <a:lnTo>
                    <a:pt x="284" y="79"/>
                  </a:lnTo>
                  <a:lnTo>
                    <a:pt x="285" y="81"/>
                  </a:lnTo>
                  <a:lnTo>
                    <a:pt x="290" y="78"/>
                  </a:lnTo>
                  <a:lnTo>
                    <a:pt x="292" y="85"/>
                  </a:lnTo>
                  <a:lnTo>
                    <a:pt x="296" y="90"/>
                  </a:lnTo>
                  <a:lnTo>
                    <a:pt x="300" y="93"/>
                  </a:lnTo>
                  <a:lnTo>
                    <a:pt x="304" y="98"/>
                  </a:lnTo>
                  <a:lnTo>
                    <a:pt x="306" y="98"/>
                  </a:lnTo>
                  <a:lnTo>
                    <a:pt x="307" y="97"/>
                  </a:lnTo>
                  <a:lnTo>
                    <a:pt x="310" y="92"/>
                  </a:lnTo>
                  <a:lnTo>
                    <a:pt x="310" y="90"/>
                  </a:lnTo>
                  <a:lnTo>
                    <a:pt x="311" y="88"/>
                  </a:lnTo>
                  <a:lnTo>
                    <a:pt x="312" y="86"/>
                  </a:lnTo>
                  <a:lnTo>
                    <a:pt x="313" y="84"/>
                  </a:lnTo>
                  <a:lnTo>
                    <a:pt x="318" y="84"/>
                  </a:lnTo>
                  <a:lnTo>
                    <a:pt x="320" y="85"/>
                  </a:lnTo>
                  <a:lnTo>
                    <a:pt x="322" y="88"/>
                  </a:lnTo>
                  <a:lnTo>
                    <a:pt x="322" y="90"/>
                  </a:lnTo>
                  <a:lnTo>
                    <a:pt x="325" y="95"/>
                  </a:lnTo>
                  <a:lnTo>
                    <a:pt x="327" y="96"/>
                  </a:lnTo>
                  <a:lnTo>
                    <a:pt x="328" y="96"/>
                  </a:lnTo>
                  <a:lnTo>
                    <a:pt x="331" y="97"/>
                  </a:lnTo>
                  <a:lnTo>
                    <a:pt x="336" y="97"/>
                  </a:lnTo>
                  <a:lnTo>
                    <a:pt x="339" y="98"/>
                  </a:lnTo>
                  <a:lnTo>
                    <a:pt x="341" y="100"/>
                  </a:lnTo>
                  <a:lnTo>
                    <a:pt x="341" y="106"/>
                  </a:lnTo>
                  <a:lnTo>
                    <a:pt x="349" y="109"/>
                  </a:lnTo>
                  <a:lnTo>
                    <a:pt x="368" y="109"/>
                  </a:lnTo>
                  <a:lnTo>
                    <a:pt x="375" y="110"/>
                  </a:lnTo>
                  <a:lnTo>
                    <a:pt x="375" y="106"/>
                  </a:lnTo>
                  <a:lnTo>
                    <a:pt x="377" y="104"/>
                  </a:lnTo>
                  <a:lnTo>
                    <a:pt x="380" y="100"/>
                  </a:lnTo>
                  <a:lnTo>
                    <a:pt x="383" y="98"/>
                  </a:lnTo>
                  <a:lnTo>
                    <a:pt x="388" y="95"/>
                  </a:lnTo>
                  <a:lnTo>
                    <a:pt x="391" y="92"/>
                  </a:lnTo>
                  <a:lnTo>
                    <a:pt x="396" y="92"/>
                  </a:lnTo>
                  <a:lnTo>
                    <a:pt x="397" y="93"/>
                  </a:lnTo>
                  <a:lnTo>
                    <a:pt x="398" y="96"/>
                  </a:lnTo>
                  <a:lnTo>
                    <a:pt x="399" y="97"/>
                  </a:lnTo>
                  <a:lnTo>
                    <a:pt x="399" y="99"/>
                  </a:lnTo>
                  <a:lnTo>
                    <a:pt x="400" y="100"/>
                  </a:lnTo>
                  <a:lnTo>
                    <a:pt x="402" y="103"/>
                  </a:lnTo>
                  <a:lnTo>
                    <a:pt x="403" y="104"/>
                  </a:lnTo>
                  <a:lnTo>
                    <a:pt x="405" y="104"/>
                  </a:lnTo>
                  <a:lnTo>
                    <a:pt x="424" y="100"/>
                  </a:lnTo>
                  <a:lnTo>
                    <a:pt x="442" y="102"/>
                  </a:lnTo>
                  <a:lnTo>
                    <a:pt x="447" y="103"/>
                  </a:lnTo>
                  <a:lnTo>
                    <a:pt x="453" y="106"/>
                  </a:lnTo>
                  <a:lnTo>
                    <a:pt x="460" y="109"/>
                  </a:lnTo>
                  <a:lnTo>
                    <a:pt x="467" y="106"/>
                  </a:lnTo>
                  <a:lnTo>
                    <a:pt x="466" y="110"/>
                  </a:lnTo>
                  <a:lnTo>
                    <a:pt x="465" y="112"/>
                  </a:lnTo>
                  <a:lnTo>
                    <a:pt x="462" y="114"/>
                  </a:lnTo>
                  <a:lnTo>
                    <a:pt x="459" y="117"/>
                  </a:lnTo>
                  <a:lnTo>
                    <a:pt x="453" y="117"/>
                  </a:lnTo>
                  <a:lnTo>
                    <a:pt x="451" y="116"/>
                  </a:lnTo>
                  <a:lnTo>
                    <a:pt x="448" y="116"/>
                  </a:lnTo>
                  <a:lnTo>
                    <a:pt x="448" y="118"/>
                  </a:lnTo>
                  <a:lnTo>
                    <a:pt x="449" y="118"/>
                  </a:lnTo>
                  <a:lnTo>
                    <a:pt x="449" y="123"/>
                  </a:lnTo>
                  <a:lnTo>
                    <a:pt x="447" y="124"/>
                  </a:lnTo>
                  <a:lnTo>
                    <a:pt x="437" y="127"/>
                  </a:lnTo>
                  <a:lnTo>
                    <a:pt x="425" y="131"/>
                  </a:lnTo>
                  <a:lnTo>
                    <a:pt x="416" y="135"/>
                  </a:lnTo>
                  <a:lnTo>
                    <a:pt x="409" y="144"/>
                  </a:lnTo>
                  <a:lnTo>
                    <a:pt x="405" y="144"/>
                  </a:lnTo>
                  <a:lnTo>
                    <a:pt x="403" y="142"/>
                  </a:lnTo>
                  <a:lnTo>
                    <a:pt x="400" y="140"/>
                  </a:lnTo>
                  <a:lnTo>
                    <a:pt x="399" y="140"/>
                  </a:lnTo>
                  <a:lnTo>
                    <a:pt x="399" y="141"/>
                  </a:lnTo>
                  <a:lnTo>
                    <a:pt x="402" y="142"/>
                  </a:lnTo>
                  <a:lnTo>
                    <a:pt x="403" y="145"/>
                  </a:lnTo>
                  <a:lnTo>
                    <a:pt x="403" y="147"/>
                  </a:lnTo>
                  <a:lnTo>
                    <a:pt x="400" y="148"/>
                  </a:lnTo>
                  <a:lnTo>
                    <a:pt x="399" y="149"/>
                  </a:lnTo>
                  <a:lnTo>
                    <a:pt x="392" y="153"/>
                  </a:lnTo>
                  <a:lnTo>
                    <a:pt x="391" y="154"/>
                  </a:lnTo>
                  <a:lnTo>
                    <a:pt x="389" y="159"/>
                  </a:lnTo>
                  <a:lnTo>
                    <a:pt x="387" y="161"/>
                  </a:lnTo>
                  <a:lnTo>
                    <a:pt x="385" y="163"/>
                  </a:lnTo>
                  <a:lnTo>
                    <a:pt x="381" y="166"/>
                  </a:lnTo>
                  <a:lnTo>
                    <a:pt x="377" y="166"/>
                  </a:lnTo>
                  <a:lnTo>
                    <a:pt x="378" y="169"/>
                  </a:lnTo>
                  <a:lnTo>
                    <a:pt x="375" y="176"/>
                  </a:lnTo>
                  <a:lnTo>
                    <a:pt x="373" y="177"/>
                  </a:lnTo>
                  <a:lnTo>
                    <a:pt x="370" y="180"/>
                  </a:lnTo>
                  <a:lnTo>
                    <a:pt x="368" y="181"/>
                  </a:lnTo>
                  <a:lnTo>
                    <a:pt x="366" y="183"/>
                  </a:lnTo>
                  <a:lnTo>
                    <a:pt x="366" y="184"/>
                  </a:lnTo>
                  <a:lnTo>
                    <a:pt x="364" y="187"/>
                  </a:lnTo>
                  <a:lnTo>
                    <a:pt x="364" y="190"/>
                  </a:lnTo>
                  <a:lnTo>
                    <a:pt x="363" y="191"/>
                  </a:lnTo>
                  <a:lnTo>
                    <a:pt x="361" y="193"/>
                  </a:lnTo>
                  <a:lnTo>
                    <a:pt x="360" y="193"/>
                  </a:lnTo>
                  <a:lnTo>
                    <a:pt x="357" y="191"/>
                  </a:lnTo>
                  <a:lnTo>
                    <a:pt x="355" y="191"/>
                  </a:lnTo>
                  <a:lnTo>
                    <a:pt x="355" y="193"/>
                  </a:lnTo>
                  <a:lnTo>
                    <a:pt x="356" y="194"/>
                  </a:lnTo>
                  <a:lnTo>
                    <a:pt x="356" y="195"/>
                  </a:lnTo>
                  <a:lnTo>
                    <a:pt x="357" y="196"/>
                  </a:lnTo>
                  <a:lnTo>
                    <a:pt x="357" y="197"/>
                  </a:lnTo>
                  <a:lnTo>
                    <a:pt x="356" y="197"/>
                  </a:lnTo>
                  <a:lnTo>
                    <a:pt x="355" y="198"/>
                  </a:lnTo>
                  <a:lnTo>
                    <a:pt x="350" y="201"/>
                  </a:lnTo>
                  <a:lnTo>
                    <a:pt x="347" y="203"/>
                  </a:lnTo>
                  <a:lnTo>
                    <a:pt x="345" y="204"/>
                  </a:lnTo>
                  <a:lnTo>
                    <a:pt x="343" y="205"/>
                  </a:lnTo>
                  <a:lnTo>
                    <a:pt x="342" y="208"/>
                  </a:lnTo>
                  <a:lnTo>
                    <a:pt x="340" y="210"/>
                  </a:lnTo>
                  <a:lnTo>
                    <a:pt x="339" y="212"/>
                  </a:lnTo>
                  <a:lnTo>
                    <a:pt x="334" y="217"/>
                  </a:lnTo>
                  <a:lnTo>
                    <a:pt x="327" y="219"/>
                  </a:lnTo>
                  <a:lnTo>
                    <a:pt x="326" y="217"/>
                  </a:lnTo>
                  <a:lnTo>
                    <a:pt x="325" y="216"/>
                  </a:lnTo>
                  <a:lnTo>
                    <a:pt x="326" y="215"/>
                  </a:lnTo>
                  <a:lnTo>
                    <a:pt x="326" y="214"/>
                  </a:lnTo>
                  <a:lnTo>
                    <a:pt x="327" y="211"/>
                  </a:lnTo>
                  <a:lnTo>
                    <a:pt x="324" y="212"/>
                  </a:lnTo>
                  <a:lnTo>
                    <a:pt x="322" y="214"/>
                  </a:lnTo>
                  <a:lnTo>
                    <a:pt x="322" y="216"/>
                  </a:lnTo>
                  <a:lnTo>
                    <a:pt x="324" y="218"/>
                  </a:lnTo>
                  <a:lnTo>
                    <a:pt x="326" y="221"/>
                  </a:lnTo>
                  <a:lnTo>
                    <a:pt x="327" y="223"/>
                  </a:lnTo>
                  <a:lnTo>
                    <a:pt x="327" y="225"/>
                  </a:lnTo>
                  <a:lnTo>
                    <a:pt x="325" y="225"/>
                  </a:lnTo>
                  <a:lnTo>
                    <a:pt x="324" y="226"/>
                  </a:lnTo>
                  <a:lnTo>
                    <a:pt x="322" y="229"/>
                  </a:lnTo>
                  <a:lnTo>
                    <a:pt x="321" y="230"/>
                  </a:lnTo>
                  <a:lnTo>
                    <a:pt x="319" y="235"/>
                  </a:lnTo>
                  <a:lnTo>
                    <a:pt x="317" y="236"/>
                  </a:lnTo>
                  <a:lnTo>
                    <a:pt x="315" y="237"/>
                  </a:lnTo>
                  <a:lnTo>
                    <a:pt x="312" y="237"/>
                  </a:lnTo>
                  <a:lnTo>
                    <a:pt x="312" y="253"/>
                  </a:lnTo>
                  <a:lnTo>
                    <a:pt x="313" y="270"/>
                  </a:lnTo>
                  <a:lnTo>
                    <a:pt x="313" y="284"/>
                  </a:lnTo>
                  <a:lnTo>
                    <a:pt x="312" y="295"/>
                  </a:lnTo>
                  <a:lnTo>
                    <a:pt x="303" y="301"/>
                  </a:lnTo>
                  <a:lnTo>
                    <a:pt x="292" y="306"/>
                  </a:lnTo>
                  <a:lnTo>
                    <a:pt x="284" y="313"/>
                  </a:lnTo>
                  <a:lnTo>
                    <a:pt x="284" y="314"/>
                  </a:lnTo>
                  <a:lnTo>
                    <a:pt x="283" y="317"/>
                  </a:lnTo>
                  <a:lnTo>
                    <a:pt x="283" y="323"/>
                  </a:lnTo>
                  <a:lnTo>
                    <a:pt x="282" y="327"/>
                  </a:lnTo>
                  <a:lnTo>
                    <a:pt x="279" y="329"/>
                  </a:lnTo>
                  <a:lnTo>
                    <a:pt x="278" y="329"/>
                  </a:lnTo>
                  <a:lnTo>
                    <a:pt x="277" y="330"/>
                  </a:lnTo>
                  <a:lnTo>
                    <a:pt x="276" y="333"/>
                  </a:lnTo>
                  <a:lnTo>
                    <a:pt x="276" y="335"/>
                  </a:lnTo>
                  <a:lnTo>
                    <a:pt x="277" y="338"/>
                  </a:lnTo>
                  <a:lnTo>
                    <a:pt x="278" y="341"/>
                  </a:lnTo>
                  <a:lnTo>
                    <a:pt x="283" y="345"/>
                  </a:lnTo>
                  <a:lnTo>
                    <a:pt x="288" y="348"/>
                  </a:lnTo>
                  <a:lnTo>
                    <a:pt x="292" y="352"/>
                  </a:lnTo>
                  <a:lnTo>
                    <a:pt x="292" y="357"/>
                  </a:lnTo>
                  <a:lnTo>
                    <a:pt x="291" y="362"/>
                  </a:lnTo>
                  <a:lnTo>
                    <a:pt x="289" y="366"/>
                  </a:lnTo>
                  <a:lnTo>
                    <a:pt x="288" y="372"/>
                  </a:lnTo>
                  <a:lnTo>
                    <a:pt x="288" y="384"/>
                  </a:lnTo>
                  <a:lnTo>
                    <a:pt x="289" y="396"/>
                  </a:lnTo>
                  <a:lnTo>
                    <a:pt x="290" y="406"/>
                  </a:lnTo>
                  <a:lnTo>
                    <a:pt x="289" y="408"/>
                  </a:lnTo>
                  <a:lnTo>
                    <a:pt x="288" y="410"/>
                  </a:lnTo>
                  <a:lnTo>
                    <a:pt x="286" y="412"/>
                  </a:lnTo>
                  <a:lnTo>
                    <a:pt x="284" y="414"/>
                  </a:lnTo>
                  <a:lnTo>
                    <a:pt x="285" y="415"/>
                  </a:lnTo>
                  <a:lnTo>
                    <a:pt x="285" y="418"/>
                  </a:lnTo>
                  <a:lnTo>
                    <a:pt x="286" y="419"/>
                  </a:lnTo>
                  <a:lnTo>
                    <a:pt x="286" y="422"/>
                  </a:lnTo>
                  <a:lnTo>
                    <a:pt x="284" y="422"/>
                  </a:lnTo>
                  <a:lnTo>
                    <a:pt x="285" y="424"/>
                  </a:lnTo>
                  <a:lnTo>
                    <a:pt x="286" y="424"/>
                  </a:lnTo>
                  <a:lnTo>
                    <a:pt x="288" y="422"/>
                  </a:lnTo>
                  <a:lnTo>
                    <a:pt x="292" y="422"/>
                  </a:lnTo>
                  <a:lnTo>
                    <a:pt x="292" y="428"/>
                  </a:lnTo>
                  <a:lnTo>
                    <a:pt x="298" y="428"/>
                  </a:lnTo>
                  <a:lnTo>
                    <a:pt x="299" y="429"/>
                  </a:lnTo>
                  <a:lnTo>
                    <a:pt x="299" y="435"/>
                  </a:lnTo>
                  <a:lnTo>
                    <a:pt x="298" y="436"/>
                  </a:lnTo>
                  <a:lnTo>
                    <a:pt x="299" y="436"/>
                  </a:lnTo>
                  <a:lnTo>
                    <a:pt x="302" y="435"/>
                  </a:lnTo>
                  <a:lnTo>
                    <a:pt x="303" y="434"/>
                  </a:lnTo>
                  <a:lnTo>
                    <a:pt x="305" y="434"/>
                  </a:lnTo>
                  <a:lnTo>
                    <a:pt x="306" y="435"/>
                  </a:lnTo>
                  <a:lnTo>
                    <a:pt x="305" y="436"/>
                  </a:lnTo>
                  <a:lnTo>
                    <a:pt x="318" y="436"/>
                  </a:lnTo>
                  <a:lnTo>
                    <a:pt x="319" y="440"/>
                  </a:lnTo>
                  <a:lnTo>
                    <a:pt x="320" y="441"/>
                  </a:lnTo>
                  <a:lnTo>
                    <a:pt x="320" y="443"/>
                  </a:lnTo>
                  <a:lnTo>
                    <a:pt x="321" y="443"/>
                  </a:lnTo>
                  <a:lnTo>
                    <a:pt x="324" y="445"/>
                  </a:lnTo>
                  <a:lnTo>
                    <a:pt x="328" y="448"/>
                  </a:lnTo>
                  <a:lnTo>
                    <a:pt x="336" y="452"/>
                  </a:lnTo>
                  <a:lnTo>
                    <a:pt x="343" y="454"/>
                  </a:lnTo>
                  <a:lnTo>
                    <a:pt x="348" y="462"/>
                  </a:lnTo>
                  <a:lnTo>
                    <a:pt x="360" y="478"/>
                  </a:lnTo>
                  <a:lnTo>
                    <a:pt x="367" y="481"/>
                  </a:lnTo>
                  <a:lnTo>
                    <a:pt x="374" y="482"/>
                  </a:lnTo>
                  <a:lnTo>
                    <a:pt x="380" y="484"/>
                  </a:lnTo>
                  <a:lnTo>
                    <a:pt x="388" y="492"/>
                  </a:lnTo>
                  <a:lnTo>
                    <a:pt x="392" y="503"/>
                  </a:lnTo>
                  <a:lnTo>
                    <a:pt x="397" y="526"/>
                  </a:lnTo>
                  <a:lnTo>
                    <a:pt x="284" y="533"/>
                  </a:lnTo>
                  <a:lnTo>
                    <a:pt x="169" y="538"/>
                  </a:lnTo>
                  <a:lnTo>
                    <a:pt x="51" y="538"/>
                  </a:lnTo>
                  <a:lnTo>
                    <a:pt x="50" y="522"/>
                  </a:lnTo>
                  <a:lnTo>
                    <a:pt x="49" y="502"/>
                  </a:lnTo>
                  <a:lnTo>
                    <a:pt x="50" y="481"/>
                  </a:lnTo>
                  <a:lnTo>
                    <a:pt x="51" y="457"/>
                  </a:lnTo>
                  <a:lnTo>
                    <a:pt x="52" y="435"/>
                  </a:lnTo>
                  <a:lnTo>
                    <a:pt x="54" y="414"/>
                  </a:lnTo>
                  <a:lnTo>
                    <a:pt x="52" y="394"/>
                  </a:lnTo>
                  <a:lnTo>
                    <a:pt x="50" y="378"/>
                  </a:lnTo>
                  <a:lnTo>
                    <a:pt x="45" y="366"/>
                  </a:lnTo>
                  <a:lnTo>
                    <a:pt x="44" y="365"/>
                  </a:lnTo>
                  <a:lnTo>
                    <a:pt x="42" y="364"/>
                  </a:lnTo>
                  <a:lnTo>
                    <a:pt x="41" y="364"/>
                  </a:lnTo>
                  <a:lnTo>
                    <a:pt x="40" y="363"/>
                  </a:lnTo>
                  <a:lnTo>
                    <a:pt x="40" y="362"/>
                  </a:lnTo>
                  <a:lnTo>
                    <a:pt x="43" y="358"/>
                  </a:lnTo>
                  <a:lnTo>
                    <a:pt x="42" y="357"/>
                  </a:lnTo>
                  <a:lnTo>
                    <a:pt x="41" y="358"/>
                  </a:lnTo>
                  <a:lnTo>
                    <a:pt x="40" y="358"/>
                  </a:lnTo>
                  <a:lnTo>
                    <a:pt x="35" y="361"/>
                  </a:lnTo>
                  <a:lnTo>
                    <a:pt x="31" y="361"/>
                  </a:lnTo>
                  <a:lnTo>
                    <a:pt x="30" y="359"/>
                  </a:lnTo>
                  <a:lnTo>
                    <a:pt x="30" y="354"/>
                  </a:lnTo>
                  <a:lnTo>
                    <a:pt x="28" y="349"/>
                  </a:lnTo>
                  <a:lnTo>
                    <a:pt x="26" y="347"/>
                  </a:lnTo>
                  <a:lnTo>
                    <a:pt x="23" y="347"/>
                  </a:lnTo>
                  <a:lnTo>
                    <a:pt x="24" y="344"/>
                  </a:lnTo>
                  <a:lnTo>
                    <a:pt x="27" y="342"/>
                  </a:lnTo>
                  <a:lnTo>
                    <a:pt x="29" y="341"/>
                  </a:lnTo>
                  <a:lnTo>
                    <a:pt x="31" y="338"/>
                  </a:lnTo>
                  <a:lnTo>
                    <a:pt x="34" y="335"/>
                  </a:lnTo>
                  <a:lnTo>
                    <a:pt x="35" y="333"/>
                  </a:lnTo>
                  <a:lnTo>
                    <a:pt x="38" y="331"/>
                  </a:lnTo>
                  <a:lnTo>
                    <a:pt x="40" y="330"/>
                  </a:lnTo>
                  <a:lnTo>
                    <a:pt x="40" y="321"/>
                  </a:lnTo>
                  <a:lnTo>
                    <a:pt x="42" y="322"/>
                  </a:lnTo>
                  <a:lnTo>
                    <a:pt x="47" y="322"/>
                  </a:lnTo>
                  <a:lnTo>
                    <a:pt x="48" y="321"/>
                  </a:lnTo>
                  <a:lnTo>
                    <a:pt x="48" y="320"/>
                  </a:lnTo>
                  <a:lnTo>
                    <a:pt x="43" y="320"/>
                  </a:lnTo>
                  <a:lnTo>
                    <a:pt x="42" y="319"/>
                  </a:lnTo>
                  <a:lnTo>
                    <a:pt x="41" y="307"/>
                  </a:lnTo>
                  <a:lnTo>
                    <a:pt x="41" y="293"/>
                  </a:lnTo>
                  <a:lnTo>
                    <a:pt x="40" y="279"/>
                  </a:lnTo>
                  <a:lnTo>
                    <a:pt x="37" y="273"/>
                  </a:lnTo>
                  <a:lnTo>
                    <a:pt x="34" y="267"/>
                  </a:lnTo>
                  <a:lnTo>
                    <a:pt x="30" y="260"/>
                  </a:lnTo>
                  <a:lnTo>
                    <a:pt x="28" y="251"/>
                  </a:lnTo>
                  <a:lnTo>
                    <a:pt x="26" y="214"/>
                  </a:lnTo>
                  <a:lnTo>
                    <a:pt x="26" y="211"/>
                  </a:lnTo>
                  <a:lnTo>
                    <a:pt x="27" y="209"/>
                  </a:lnTo>
                  <a:lnTo>
                    <a:pt x="27" y="205"/>
                  </a:lnTo>
                  <a:lnTo>
                    <a:pt x="28" y="204"/>
                  </a:lnTo>
                  <a:lnTo>
                    <a:pt x="28" y="200"/>
                  </a:lnTo>
                  <a:lnTo>
                    <a:pt x="27" y="196"/>
                  </a:lnTo>
                  <a:lnTo>
                    <a:pt x="24" y="193"/>
                  </a:lnTo>
                  <a:lnTo>
                    <a:pt x="23" y="189"/>
                  </a:lnTo>
                  <a:lnTo>
                    <a:pt x="23" y="186"/>
                  </a:lnTo>
                  <a:lnTo>
                    <a:pt x="22" y="165"/>
                  </a:lnTo>
                  <a:lnTo>
                    <a:pt x="23" y="146"/>
                  </a:lnTo>
                  <a:lnTo>
                    <a:pt x="22" y="145"/>
                  </a:lnTo>
                  <a:lnTo>
                    <a:pt x="19" y="145"/>
                  </a:lnTo>
                  <a:lnTo>
                    <a:pt x="14" y="140"/>
                  </a:lnTo>
                  <a:lnTo>
                    <a:pt x="12" y="125"/>
                  </a:lnTo>
                  <a:lnTo>
                    <a:pt x="8" y="110"/>
                  </a:lnTo>
                  <a:lnTo>
                    <a:pt x="6" y="93"/>
                  </a:lnTo>
                  <a:lnTo>
                    <a:pt x="6" y="61"/>
                  </a:lnTo>
                  <a:lnTo>
                    <a:pt x="5" y="49"/>
                  </a:lnTo>
                  <a:lnTo>
                    <a:pt x="0" y="36"/>
                  </a:lnTo>
                  <a:lnTo>
                    <a:pt x="16" y="34"/>
                  </a:lnTo>
                  <a:lnTo>
                    <a:pt x="35" y="33"/>
                  </a:lnTo>
                  <a:lnTo>
                    <a:pt x="56" y="33"/>
                  </a:lnTo>
                  <a:lnTo>
                    <a:pt x="77" y="34"/>
                  </a:lnTo>
                  <a:lnTo>
                    <a:pt x="97" y="34"/>
                  </a:lnTo>
                  <a:lnTo>
                    <a:pt x="113" y="33"/>
                  </a:lnTo>
                  <a:lnTo>
                    <a:pt x="127" y="30"/>
                  </a:lnTo>
                  <a:lnTo>
                    <a:pt x="129" y="26"/>
                  </a:lnTo>
                  <a:lnTo>
                    <a:pt x="129" y="19"/>
                  </a:lnTo>
                  <a:lnTo>
                    <a:pt x="12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5AD07A02-C2A5-DFCC-2E1D-8555103373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2103" y="2986326"/>
              <a:ext cx="880867" cy="760422"/>
            </a:xfrm>
            <a:custGeom>
              <a:avLst/>
              <a:gdLst/>
              <a:ahLst/>
              <a:cxnLst>
                <a:cxn ang="0">
                  <a:pos x="281" y="3"/>
                </a:cxn>
                <a:cxn ang="0">
                  <a:pos x="296" y="35"/>
                </a:cxn>
                <a:cxn ang="0">
                  <a:pos x="308" y="79"/>
                </a:cxn>
                <a:cxn ang="0">
                  <a:pos x="322" y="93"/>
                </a:cxn>
                <a:cxn ang="0">
                  <a:pos x="327" y="98"/>
                </a:cxn>
                <a:cxn ang="0">
                  <a:pos x="331" y="105"/>
                </a:cxn>
                <a:cxn ang="0">
                  <a:pos x="341" y="111"/>
                </a:cxn>
                <a:cxn ang="0">
                  <a:pos x="351" y="119"/>
                </a:cxn>
                <a:cxn ang="0">
                  <a:pos x="358" y="132"/>
                </a:cxn>
                <a:cxn ang="0">
                  <a:pos x="366" y="158"/>
                </a:cxn>
                <a:cxn ang="0">
                  <a:pos x="375" y="154"/>
                </a:cxn>
                <a:cxn ang="0">
                  <a:pos x="393" y="154"/>
                </a:cxn>
                <a:cxn ang="0">
                  <a:pos x="395" y="186"/>
                </a:cxn>
                <a:cxn ang="0">
                  <a:pos x="394" y="223"/>
                </a:cxn>
                <a:cxn ang="0">
                  <a:pos x="409" y="237"/>
                </a:cxn>
                <a:cxn ang="0">
                  <a:pos x="415" y="239"/>
                </a:cxn>
                <a:cxn ang="0">
                  <a:pos x="423" y="248"/>
                </a:cxn>
                <a:cxn ang="0">
                  <a:pos x="446" y="261"/>
                </a:cxn>
                <a:cxn ang="0">
                  <a:pos x="453" y="265"/>
                </a:cxn>
                <a:cxn ang="0">
                  <a:pos x="457" y="280"/>
                </a:cxn>
                <a:cxn ang="0">
                  <a:pos x="462" y="293"/>
                </a:cxn>
                <a:cxn ang="0">
                  <a:pos x="458" y="298"/>
                </a:cxn>
                <a:cxn ang="0">
                  <a:pos x="464" y="312"/>
                </a:cxn>
                <a:cxn ang="0">
                  <a:pos x="475" y="325"/>
                </a:cxn>
                <a:cxn ang="0">
                  <a:pos x="489" y="332"/>
                </a:cxn>
                <a:cxn ang="0">
                  <a:pos x="490" y="342"/>
                </a:cxn>
                <a:cxn ang="0">
                  <a:pos x="485" y="352"/>
                </a:cxn>
                <a:cxn ang="0">
                  <a:pos x="486" y="358"/>
                </a:cxn>
                <a:cxn ang="0">
                  <a:pos x="483" y="363"/>
                </a:cxn>
                <a:cxn ang="0">
                  <a:pos x="476" y="364"/>
                </a:cxn>
                <a:cxn ang="0">
                  <a:pos x="469" y="371"/>
                </a:cxn>
                <a:cxn ang="0">
                  <a:pos x="465" y="364"/>
                </a:cxn>
                <a:cxn ang="0">
                  <a:pos x="461" y="386"/>
                </a:cxn>
                <a:cxn ang="0">
                  <a:pos x="455" y="391"/>
                </a:cxn>
                <a:cxn ang="0">
                  <a:pos x="454" y="398"/>
                </a:cxn>
                <a:cxn ang="0">
                  <a:pos x="457" y="412"/>
                </a:cxn>
                <a:cxn ang="0">
                  <a:pos x="439" y="423"/>
                </a:cxn>
                <a:cxn ang="0">
                  <a:pos x="415" y="410"/>
                </a:cxn>
                <a:cxn ang="0">
                  <a:pos x="428" y="395"/>
                </a:cxn>
                <a:cxn ang="0">
                  <a:pos x="422" y="382"/>
                </a:cxn>
                <a:cxn ang="0">
                  <a:pos x="401" y="377"/>
                </a:cxn>
                <a:cxn ang="0">
                  <a:pos x="348" y="381"/>
                </a:cxn>
                <a:cxn ang="0">
                  <a:pos x="273" y="386"/>
                </a:cxn>
                <a:cxn ang="0">
                  <a:pos x="128" y="391"/>
                </a:cxn>
                <a:cxn ang="0">
                  <a:pos x="85" y="227"/>
                </a:cxn>
                <a:cxn ang="0">
                  <a:pos x="65" y="135"/>
                </a:cxn>
                <a:cxn ang="0">
                  <a:pos x="50" y="112"/>
                </a:cxn>
                <a:cxn ang="0">
                  <a:pos x="55" y="95"/>
                </a:cxn>
                <a:cxn ang="0">
                  <a:pos x="60" y="78"/>
                </a:cxn>
                <a:cxn ang="0">
                  <a:pos x="40" y="73"/>
                </a:cxn>
                <a:cxn ang="0">
                  <a:pos x="32" y="67"/>
                </a:cxn>
                <a:cxn ang="0">
                  <a:pos x="26" y="59"/>
                </a:cxn>
                <a:cxn ang="0">
                  <a:pos x="14" y="37"/>
                </a:cxn>
                <a:cxn ang="0">
                  <a:pos x="0" y="11"/>
                </a:cxn>
                <a:cxn ang="0">
                  <a:pos x="189" y="8"/>
                </a:cxn>
                <a:cxn ang="0">
                  <a:pos x="252" y="1"/>
                </a:cxn>
              </a:cxnLst>
              <a:rect l="0" t="0" r="r" b="b"/>
              <a:pathLst>
                <a:path w="490" h="423">
                  <a:moveTo>
                    <a:pt x="263" y="0"/>
                  </a:moveTo>
                  <a:lnTo>
                    <a:pt x="274" y="0"/>
                  </a:lnTo>
                  <a:lnTo>
                    <a:pt x="281" y="3"/>
                  </a:lnTo>
                  <a:lnTo>
                    <a:pt x="292" y="15"/>
                  </a:lnTo>
                  <a:lnTo>
                    <a:pt x="298" y="20"/>
                  </a:lnTo>
                  <a:lnTo>
                    <a:pt x="296" y="35"/>
                  </a:lnTo>
                  <a:lnTo>
                    <a:pt x="297" y="51"/>
                  </a:lnTo>
                  <a:lnTo>
                    <a:pt x="301" y="66"/>
                  </a:lnTo>
                  <a:lnTo>
                    <a:pt x="308" y="79"/>
                  </a:lnTo>
                  <a:lnTo>
                    <a:pt x="310" y="83"/>
                  </a:lnTo>
                  <a:lnTo>
                    <a:pt x="317" y="90"/>
                  </a:lnTo>
                  <a:lnTo>
                    <a:pt x="322" y="93"/>
                  </a:lnTo>
                  <a:lnTo>
                    <a:pt x="323" y="94"/>
                  </a:lnTo>
                  <a:lnTo>
                    <a:pt x="325" y="95"/>
                  </a:lnTo>
                  <a:lnTo>
                    <a:pt x="327" y="98"/>
                  </a:lnTo>
                  <a:lnTo>
                    <a:pt x="330" y="99"/>
                  </a:lnTo>
                  <a:lnTo>
                    <a:pt x="331" y="101"/>
                  </a:lnTo>
                  <a:lnTo>
                    <a:pt x="331" y="105"/>
                  </a:lnTo>
                  <a:lnTo>
                    <a:pt x="332" y="107"/>
                  </a:lnTo>
                  <a:lnTo>
                    <a:pt x="334" y="108"/>
                  </a:lnTo>
                  <a:lnTo>
                    <a:pt x="341" y="111"/>
                  </a:lnTo>
                  <a:lnTo>
                    <a:pt x="346" y="113"/>
                  </a:lnTo>
                  <a:lnTo>
                    <a:pt x="350" y="116"/>
                  </a:lnTo>
                  <a:lnTo>
                    <a:pt x="351" y="119"/>
                  </a:lnTo>
                  <a:lnTo>
                    <a:pt x="353" y="121"/>
                  </a:lnTo>
                  <a:lnTo>
                    <a:pt x="355" y="121"/>
                  </a:lnTo>
                  <a:lnTo>
                    <a:pt x="358" y="132"/>
                  </a:lnTo>
                  <a:lnTo>
                    <a:pt x="359" y="141"/>
                  </a:lnTo>
                  <a:lnTo>
                    <a:pt x="361" y="151"/>
                  </a:lnTo>
                  <a:lnTo>
                    <a:pt x="366" y="158"/>
                  </a:lnTo>
                  <a:lnTo>
                    <a:pt x="369" y="158"/>
                  </a:lnTo>
                  <a:lnTo>
                    <a:pt x="374" y="156"/>
                  </a:lnTo>
                  <a:lnTo>
                    <a:pt x="375" y="154"/>
                  </a:lnTo>
                  <a:lnTo>
                    <a:pt x="380" y="149"/>
                  </a:lnTo>
                  <a:lnTo>
                    <a:pt x="383" y="149"/>
                  </a:lnTo>
                  <a:lnTo>
                    <a:pt x="393" y="154"/>
                  </a:lnTo>
                  <a:lnTo>
                    <a:pt x="403" y="158"/>
                  </a:lnTo>
                  <a:lnTo>
                    <a:pt x="400" y="172"/>
                  </a:lnTo>
                  <a:lnTo>
                    <a:pt x="395" y="186"/>
                  </a:lnTo>
                  <a:lnTo>
                    <a:pt x="390" y="199"/>
                  </a:lnTo>
                  <a:lnTo>
                    <a:pt x="389" y="211"/>
                  </a:lnTo>
                  <a:lnTo>
                    <a:pt x="394" y="223"/>
                  </a:lnTo>
                  <a:lnTo>
                    <a:pt x="398" y="228"/>
                  </a:lnTo>
                  <a:lnTo>
                    <a:pt x="403" y="233"/>
                  </a:lnTo>
                  <a:lnTo>
                    <a:pt x="409" y="237"/>
                  </a:lnTo>
                  <a:lnTo>
                    <a:pt x="410" y="238"/>
                  </a:lnTo>
                  <a:lnTo>
                    <a:pt x="412" y="239"/>
                  </a:lnTo>
                  <a:lnTo>
                    <a:pt x="415" y="239"/>
                  </a:lnTo>
                  <a:lnTo>
                    <a:pt x="422" y="242"/>
                  </a:lnTo>
                  <a:lnTo>
                    <a:pt x="423" y="245"/>
                  </a:lnTo>
                  <a:lnTo>
                    <a:pt x="423" y="248"/>
                  </a:lnTo>
                  <a:lnTo>
                    <a:pt x="430" y="248"/>
                  </a:lnTo>
                  <a:lnTo>
                    <a:pt x="436" y="251"/>
                  </a:lnTo>
                  <a:lnTo>
                    <a:pt x="446" y="261"/>
                  </a:lnTo>
                  <a:lnTo>
                    <a:pt x="450" y="262"/>
                  </a:lnTo>
                  <a:lnTo>
                    <a:pt x="452" y="263"/>
                  </a:lnTo>
                  <a:lnTo>
                    <a:pt x="453" y="265"/>
                  </a:lnTo>
                  <a:lnTo>
                    <a:pt x="455" y="272"/>
                  </a:lnTo>
                  <a:lnTo>
                    <a:pt x="455" y="275"/>
                  </a:lnTo>
                  <a:lnTo>
                    <a:pt x="457" y="280"/>
                  </a:lnTo>
                  <a:lnTo>
                    <a:pt x="459" y="282"/>
                  </a:lnTo>
                  <a:lnTo>
                    <a:pt x="462" y="289"/>
                  </a:lnTo>
                  <a:lnTo>
                    <a:pt x="462" y="293"/>
                  </a:lnTo>
                  <a:lnTo>
                    <a:pt x="461" y="296"/>
                  </a:lnTo>
                  <a:lnTo>
                    <a:pt x="460" y="297"/>
                  </a:lnTo>
                  <a:lnTo>
                    <a:pt x="458" y="298"/>
                  </a:lnTo>
                  <a:lnTo>
                    <a:pt x="457" y="298"/>
                  </a:lnTo>
                  <a:lnTo>
                    <a:pt x="460" y="307"/>
                  </a:lnTo>
                  <a:lnTo>
                    <a:pt x="464" y="312"/>
                  </a:lnTo>
                  <a:lnTo>
                    <a:pt x="468" y="318"/>
                  </a:lnTo>
                  <a:lnTo>
                    <a:pt x="471" y="324"/>
                  </a:lnTo>
                  <a:lnTo>
                    <a:pt x="475" y="325"/>
                  </a:lnTo>
                  <a:lnTo>
                    <a:pt x="486" y="325"/>
                  </a:lnTo>
                  <a:lnTo>
                    <a:pt x="490" y="330"/>
                  </a:lnTo>
                  <a:lnTo>
                    <a:pt x="489" y="332"/>
                  </a:lnTo>
                  <a:lnTo>
                    <a:pt x="489" y="337"/>
                  </a:lnTo>
                  <a:lnTo>
                    <a:pt x="490" y="339"/>
                  </a:lnTo>
                  <a:lnTo>
                    <a:pt x="490" y="342"/>
                  </a:lnTo>
                  <a:lnTo>
                    <a:pt x="488" y="346"/>
                  </a:lnTo>
                  <a:lnTo>
                    <a:pt x="486" y="349"/>
                  </a:lnTo>
                  <a:lnTo>
                    <a:pt x="485" y="352"/>
                  </a:lnTo>
                  <a:lnTo>
                    <a:pt x="485" y="354"/>
                  </a:lnTo>
                  <a:lnTo>
                    <a:pt x="486" y="357"/>
                  </a:lnTo>
                  <a:lnTo>
                    <a:pt x="486" y="358"/>
                  </a:lnTo>
                  <a:lnTo>
                    <a:pt x="487" y="359"/>
                  </a:lnTo>
                  <a:lnTo>
                    <a:pt x="485" y="364"/>
                  </a:lnTo>
                  <a:lnTo>
                    <a:pt x="483" y="363"/>
                  </a:lnTo>
                  <a:lnTo>
                    <a:pt x="479" y="363"/>
                  </a:lnTo>
                  <a:lnTo>
                    <a:pt x="478" y="364"/>
                  </a:lnTo>
                  <a:lnTo>
                    <a:pt x="476" y="364"/>
                  </a:lnTo>
                  <a:lnTo>
                    <a:pt x="474" y="365"/>
                  </a:lnTo>
                  <a:lnTo>
                    <a:pt x="473" y="367"/>
                  </a:lnTo>
                  <a:lnTo>
                    <a:pt x="469" y="371"/>
                  </a:lnTo>
                  <a:lnTo>
                    <a:pt x="466" y="371"/>
                  </a:lnTo>
                  <a:lnTo>
                    <a:pt x="466" y="368"/>
                  </a:lnTo>
                  <a:lnTo>
                    <a:pt x="465" y="364"/>
                  </a:lnTo>
                  <a:lnTo>
                    <a:pt x="460" y="371"/>
                  </a:lnTo>
                  <a:lnTo>
                    <a:pt x="460" y="378"/>
                  </a:lnTo>
                  <a:lnTo>
                    <a:pt x="461" y="386"/>
                  </a:lnTo>
                  <a:lnTo>
                    <a:pt x="458" y="387"/>
                  </a:lnTo>
                  <a:lnTo>
                    <a:pt x="455" y="389"/>
                  </a:lnTo>
                  <a:lnTo>
                    <a:pt x="455" y="391"/>
                  </a:lnTo>
                  <a:lnTo>
                    <a:pt x="457" y="392"/>
                  </a:lnTo>
                  <a:lnTo>
                    <a:pt x="457" y="395"/>
                  </a:lnTo>
                  <a:lnTo>
                    <a:pt x="454" y="398"/>
                  </a:lnTo>
                  <a:lnTo>
                    <a:pt x="454" y="402"/>
                  </a:lnTo>
                  <a:lnTo>
                    <a:pt x="457" y="403"/>
                  </a:lnTo>
                  <a:lnTo>
                    <a:pt x="457" y="412"/>
                  </a:lnTo>
                  <a:lnTo>
                    <a:pt x="453" y="417"/>
                  </a:lnTo>
                  <a:lnTo>
                    <a:pt x="446" y="421"/>
                  </a:lnTo>
                  <a:lnTo>
                    <a:pt x="439" y="423"/>
                  </a:lnTo>
                  <a:lnTo>
                    <a:pt x="409" y="423"/>
                  </a:lnTo>
                  <a:lnTo>
                    <a:pt x="410" y="416"/>
                  </a:lnTo>
                  <a:lnTo>
                    <a:pt x="415" y="410"/>
                  </a:lnTo>
                  <a:lnTo>
                    <a:pt x="421" y="406"/>
                  </a:lnTo>
                  <a:lnTo>
                    <a:pt x="425" y="401"/>
                  </a:lnTo>
                  <a:lnTo>
                    <a:pt x="428" y="395"/>
                  </a:lnTo>
                  <a:lnTo>
                    <a:pt x="426" y="393"/>
                  </a:lnTo>
                  <a:lnTo>
                    <a:pt x="424" y="386"/>
                  </a:lnTo>
                  <a:lnTo>
                    <a:pt x="422" y="382"/>
                  </a:lnTo>
                  <a:lnTo>
                    <a:pt x="419" y="378"/>
                  </a:lnTo>
                  <a:lnTo>
                    <a:pt x="412" y="377"/>
                  </a:lnTo>
                  <a:lnTo>
                    <a:pt x="401" y="377"/>
                  </a:lnTo>
                  <a:lnTo>
                    <a:pt x="384" y="378"/>
                  </a:lnTo>
                  <a:lnTo>
                    <a:pt x="367" y="379"/>
                  </a:lnTo>
                  <a:lnTo>
                    <a:pt x="348" y="381"/>
                  </a:lnTo>
                  <a:lnTo>
                    <a:pt x="332" y="382"/>
                  </a:lnTo>
                  <a:lnTo>
                    <a:pt x="318" y="384"/>
                  </a:lnTo>
                  <a:lnTo>
                    <a:pt x="273" y="386"/>
                  </a:lnTo>
                  <a:lnTo>
                    <a:pt x="224" y="387"/>
                  </a:lnTo>
                  <a:lnTo>
                    <a:pt x="175" y="389"/>
                  </a:lnTo>
                  <a:lnTo>
                    <a:pt x="128" y="391"/>
                  </a:lnTo>
                  <a:lnTo>
                    <a:pt x="88" y="392"/>
                  </a:lnTo>
                  <a:lnTo>
                    <a:pt x="86" y="309"/>
                  </a:lnTo>
                  <a:lnTo>
                    <a:pt x="85" y="227"/>
                  </a:lnTo>
                  <a:lnTo>
                    <a:pt x="82" y="147"/>
                  </a:lnTo>
                  <a:lnTo>
                    <a:pt x="79" y="144"/>
                  </a:lnTo>
                  <a:lnTo>
                    <a:pt x="65" y="135"/>
                  </a:lnTo>
                  <a:lnTo>
                    <a:pt x="64" y="127"/>
                  </a:lnTo>
                  <a:lnTo>
                    <a:pt x="55" y="118"/>
                  </a:lnTo>
                  <a:lnTo>
                    <a:pt x="50" y="112"/>
                  </a:lnTo>
                  <a:lnTo>
                    <a:pt x="48" y="105"/>
                  </a:lnTo>
                  <a:lnTo>
                    <a:pt x="53" y="98"/>
                  </a:lnTo>
                  <a:lnTo>
                    <a:pt x="55" y="95"/>
                  </a:lnTo>
                  <a:lnTo>
                    <a:pt x="62" y="91"/>
                  </a:lnTo>
                  <a:lnTo>
                    <a:pt x="62" y="83"/>
                  </a:lnTo>
                  <a:lnTo>
                    <a:pt x="60" y="78"/>
                  </a:lnTo>
                  <a:lnTo>
                    <a:pt x="56" y="74"/>
                  </a:lnTo>
                  <a:lnTo>
                    <a:pt x="45" y="74"/>
                  </a:lnTo>
                  <a:lnTo>
                    <a:pt x="40" y="73"/>
                  </a:lnTo>
                  <a:lnTo>
                    <a:pt x="40" y="71"/>
                  </a:lnTo>
                  <a:lnTo>
                    <a:pt x="36" y="67"/>
                  </a:lnTo>
                  <a:lnTo>
                    <a:pt x="32" y="67"/>
                  </a:lnTo>
                  <a:lnTo>
                    <a:pt x="29" y="66"/>
                  </a:lnTo>
                  <a:lnTo>
                    <a:pt x="28" y="65"/>
                  </a:lnTo>
                  <a:lnTo>
                    <a:pt x="26" y="59"/>
                  </a:lnTo>
                  <a:lnTo>
                    <a:pt x="22" y="52"/>
                  </a:lnTo>
                  <a:lnTo>
                    <a:pt x="20" y="45"/>
                  </a:lnTo>
                  <a:lnTo>
                    <a:pt x="14" y="37"/>
                  </a:lnTo>
                  <a:lnTo>
                    <a:pt x="7" y="29"/>
                  </a:lnTo>
                  <a:lnTo>
                    <a:pt x="3" y="21"/>
                  </a:lnTo>
                  <a:lnTo>
                    <a:pt x="0" y="11"/>
                  </a:lnTo>
                  <a:lnTo>
                    <a:pt x="116" y="11"/>
                  </a:lnTo>
                  <a:lnTo>
                    <a:pt x="175" y="9"/>
                  </a:lnTo>
                  <a:lnTo>
                    <a:pt x="189" y="8"/>
                  </a:lnTo>
                  <a:lnTo>
                    <a:pt x="226" y="6"/>
                  </a:lnTo>
                  <a:lnTo>
                    <a:pt x="239" y="4"/>
                  </a:lnTo>
                  <a:lnTo>
                    <a:pt x="252" y="1"/>
                  </a:lnTo>
                  <a:lnTo>
                    <a:pt x="26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E32944E5-0B4B-D713-DA30-0DC0A26A6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694" y="3669447"/>
              <a:ext cx="652561" cy="605821"/>
            </a:xfrm>
            <a:custGeom>
              <a:avLst/>
              <a:gdLst/>
              <a:ahLst/>
              <a:cxnLst>
                <a:cxn ang="0">
                  <a:pos x="324" y="2"/>
                </a:cxn>
                <a:cxn ang="0">
                  <a:pos x="332" y="19"/>
                </a:cxn>
                <a:cxn ang="0">
                  <a:pos x="326" y="26"/>
                </a:cxn>
                <a:cxn ang="0">
                  <a:pos x="319" y="28"/>
                </a:cxn>
                <a:cxn ang="0">
                  <a:pos x="313" y="41"/>
                </a:cxn>
                <a:cxn ang="0">
                  <a:pos x="331" y="49"/>
                </a:cxn>
                <a:cxn ang="0">
                  <a:pos x="362" y="46"/>
                </a:cxn>
                <a:cxn ang="0">
                  <a:pos x="362" y="50"/>
                </a:cxn>
                <a:cxn ang="0">
                  <a:pos x="356" y="51"/>
                </a:cxn>
                <a:cxn ang="0">
                  <a:pos x="359" y="56"/>
                </a:cxn>
                <a:cxn ang="0">
                  <a:pos x="354" y="63"/>
                </a:cxn>
                <a:cxn ang="0">
                  <a:pos x="346" y="69"/>
                </a:cxn>
                <a:cxn ang="0">
                  <a:pos x="342" y="84"/>
                </a:cxn>
                <a:cxn ang="0">
                  <a:pos x="332" y="102"/>
                </a:cxn>
                <a:cxn ang="0">
                  <a:pos x="337" y="119"/>
                </a:cxn>
                <a:cxn ang="0">
                  <a:pos x="330" y="132"/>
                </a:cxn>
                <a:cxn ang="0">
                  <a:pos x="323" y="140"/>
                </a:cxn>
                <a:cxn ang="0">
                  <a:pos x="326" y="146"/>
                </a:cxn>
                <a:cxn ang="0">
                  <a:pos x="319" y="152"/>
                </a:cxn>
                <a:cxn ang="0">
                  <a:pos x="312" y="151"/>
                </a:cxn>
                <a:cxn ang="0">
                  <a:pos x="309" y="158"/>
                </a:cxn>
                <a:cxn ang="0">
                  <a:pos x="305" y="181"/>
                </a:cxn>
                <a:cxn ang="0">
                  <a:pos x="298" y="197"/>
                </a:cxn>
                <a:cxn ang="0">
                  <a:pos x="289" y="209"/>
                </a:cxn>
                <a:cxn ang="0">
                  <a:pos x="284" y="210"/>
                </a:cxn>
                <a:cxn ang="0">
                  <a:pos x="278" y="209"/>
                </a:cxn>
                <a:cxn ang="0">
                  <a:pos x="277" y="232"/>
                </a:cxn>
                <a:cxn ang="0">
                  <a:pos x="269" y="239"/>
                </a:cxn>
                <a:cxn ang="0">
                  <a:pos x="268" y="243"/>
                </a:cxn>
                <a:cxn ang="0">
                  <a:pos x="271" y="242"/>
                </a:cxn>
                <a:cxn ang="0">
                  <a:pos x="270" y="253"/>
                </a:cxn>
                <a:cxn ang="0">
                  <a:pos x="267" y="260"/>
                </a:cxn>
                <a:cxn ang="0">
                  <a:pos x="261" y="265"/>
                </a:cxn>
                <a:cxn ang="0">
                  <a:pos x="263" y="270"/>
                </a:cxn>
                <a:cxn ang="0">
                  <a:pos x="257" y="273"/>
                </a:cxn>
                <a:cxn ang="0">
                  <a:pos x="264" y="280"/>
                </a:cxn>
                <a:cxn ang="0">
                  <a:pos x="260" y="285"/>
                </a:cxn>
                <a:cxn ang="0">
                  <a:pos x="263" y="293"/>
                </a:cxn>
                <a:cxn ang="0">
                  <a:pos x="269" y="300"/>
                </a:cxn>
                <a:cxn ang="0">
                  <a:pos x="271" y="306"/>
                </a:cxn>
                <a:cxn ang="0">
                  <a:pos x="269" y="314"/>
                </a:cxn>
                <a:cxn ang="0">
                  <a:pos x="267" y="317"/>
                </a:cxn>
                <a:cxn ang="0">
                  <a:pos x="269" y="328"/>
                </a:cxn>
                <a:cxn ang="0">
                  <a:pos x="151" y="334"/>
                </a:cxn>
                <a:cxn ang="0">
                  <a:pos x="127" y="331"/>
                </a:cxn>
                <a:cxn ang="0">
                  <a:pos x="115" y="336"/>
                </a:cxn>
                <a:cxn ang="0">
                  <a:pos x="50" y="336"/>
                </a:cxn>
                <a:cxn ang="0">
                  <a:pos x="47" y="287"/>
                </a:cxn>
                <a:cxn ang="0">
                  <a:pos x="42" y="285"/>
                </a:cxn>
                <a:cxn ang="0">
                  <a:pos x="30" y="286"/>
                </a:cxn>
                <a:cxn ang="0">
                  <a:pos x="27" y="281"/>
                </a:cxn>
                <a:cxn ang="0">
                  <a:pos x="19" y="286"/>
                </a:cxn>
                <a:cxn ang="0">
                  <a:pos x="15" y="174"/>
                </a:cxn>
                <a:cxn ang="0">
                  <a:pos x="8" y="70"/>
                </a:cxn>
                <a:cxn ang="0">
                  <a:pos x="94" y="13"/>
                </a:cxn>
                <a:cxn ang="0">
                  <a:pos x="291" y="2"/>
                </a:cxn>
              </a:cxnLst>
              <a:rect l="0" t="0" r="r" b="b"/>
              <a:pathLst>
                <a:path w="363" h="337">
                  <a:moveTo>
                    <a:pt x="309" y="0"/>
                  </a:moveTo>
                  <a:lnTo>
                    <a:pt x="317" y="0"/>
                  </a:lnTo>
                  <a:lnTo>
                    <a:pt x="324" y="2"/>
                  </a:lnTo>
                  <a:lnTo>
                    <a:pt x="328" y="7"/>
                  </a:lnTo>
                  <a:lnTo>
                    <a:pt x="332" y="15"/>
                  </a:lnTo>
                  <a:lnTo>
                    <a:pt x="332" y="19"/>
                  </a:lnTo>
                  <a:lnTo>
                    <a:pt x="330" y="21"/>
                  </a:lnTo>
                  <a:lnTo>
                    <a:pt x="328" y="23"/>
                  </a:lnTo>
                  <a:lnTo>
                    <a:pt x="326" y="26"/>
                  </a:lnTo>
                  <a:lnTo>
                    <a:pt x="320" y="26"/>
                  </a:lnTo>
                  <a:lnTo>
                    <a:pt x="318" y="23"/>
                  </a:lnTo>
                  <a:lnTo>
                    <a:pt x="319" y="28"/>
                  </a:lnTo>
                  <a:lnTo>
                    <a:pt x="318" y="33"/>
                  </a:lnTo>
                  <a:lnTo>
                    <a:pt x="314" y="36"/>
                  </a:lnTo>
                  <a:lnTo>
                    <a:pt x="313" y="41"/>
                  </a:lnTo>
                  <a:lnTo>
                    <a:pt x="314" y="46"/>
                  </a:lnTo>
                  <a:lnTo>
                    <a:pt x="323" y="49"/>
                  </a:lnTo>
                  <a:lnTo>
                    <a:pt x="331" y="49"/>
                  </a:lnTo>
                  <a:lnTo>
                    <a:pt x="340" y="47"/>
                  </a:lnTo>
                  <a:lnTo>
                    <a:pt x="349" y="46"/>
                  </a:lnTo>
                  <a:lnTo>
                    <a:pt x="362" y="46"/>
                  </a:lnTo>
                  <a:lnTo>
                    <a:pt x="363" y="48"/>
                  </a:lnTo>
                  <a:lnTo>
                    <a:pt x="362" y="49"/>
                  </a:lnTo>
                  <a:lnTo>
                    <a:pt x="362" y="50"/>
                  </a:lnTo>
                  <a:lnTo>
                    <a:pt x="359" y="50"/>
                  </a:lnTo>
                  <a:lnTo>
                    <a:pt x="358" y="51"/>
                  </a:lnTo>
                  <a:lnTo>
                    <a:pt x="356" y="51"/>
                  </a:lnTo>
                  <a:lnTo>
                    <a:pt x="356" y="53"/>
                  </a:lnTo>
                  <a:lnTo>
                    <a:pt x="358" y="55"/>
                  </a:lnTo>
                  <a:lnTo>
                    <a:pt x="359" y="56"/>
                  </a:lnTo>
                  <a:lnTo>
                    <a:pt x="359" y="57"/>
                  </a:lnTo>
                  <a:lnTo>
                    <a:pt x="360" y="57"/>
                  </a:lnTo>
                  <a:lnTo>
                    <a:pt x="354" y="63"/>
                  </a:lnTo>
                  <a:lnTo>
                    <a:pt x="352" y="64"/>
                  </a:lnTo>
                  <a:lnTo>
                    <a:pt x="349" y="67"/>
                  </a:lnTo>
                  <a:lnTo>
                    <a:pt x="346" y="69"/>
                  </a:lnTo>
                  <a:lnTo>
                    <a:pt x="347" y="76"/>
                  </a:lnTo>
                  <a:lnTo>
                    <a:pt x="346" y="81"/>
                  </a:lnTo>
                  <a:lnTo>
                    <a:pt x="342" y="84"/>
                  </a:lnTo>
                  <a:lnTo>
                    <a:pt x="337" y="88"/>
                  </a:lnTo>
                  <a:lnTo>
                    <a:pt x="332" y="93"/>
                  </a:lnTo>
                  <a:lnTo>
                    <a:pt x="332" y="102"/>
                  </a:lnTo>
                  <a:lnTo>
                    <a:pt x="333" y="107"/>
                  </a:lnTo>
                  <a:lnTo>
                    <a:pt x="335" y="113"/>
                  </a:lnTo>
                  <a:lnTo>
                    <a:pt x="337" y="119"/>
                  </a:lnTo>
                  <a:lnTo>
                    <a:pt x="335" y="124"/>
                  </a:lnTo>
                  <a:lnTo>
                    <a:pt x="333" y="128"/>
                  </a:lnTo>
                  <a:lnTo>
                    <a:pt x="330" y="132"/>
                  </a:lnTo>
                  <a:lnTo>
                    <a:pt x="325" y="134"/>
                  </a:lnTo>
                  <a:lnTo>
                    <a:pt x="320" y="135"/>
                  </a:lnTo>
                  <a:lnTo>
                    <a:pt x="323" y="140"/>
                  </a:lnTo>
                  <a:lnTo>
                    <a:pt x="325" y="142"/>
                  </a:lnTo>
                  <a:lnTo>
                    <a:pt x="325" y="144"/>
                  </a:lnTo>
                  <a:lnTo>
                    <a:pt x="326" y="146"/>
                  </a:lnTo>
                  <a:lnTo>
                    <a:pt x="325" y="148"/>
                  </a:lnTo>
                  <a:lnTo>
                    <a:pt x="320" y="153"/>
                  </a:lnTo>
                  <a:lnTo>
                    <a:pt x="319" y="152"/>
                  </a:lnTo>
                  <a:lnTo>
                    <a:pt x="318" y="152"/>
                  </a:lnTo>
                  <a:lnTo>
                    <a:pt x="317" y="151"/>
                  </a:lnTo>
                  <a:lnTo>
                    <a:pt x="312" y="151"/>
                  </a:lnTo>
                  <a:lnTo>
                    <a:pt x="312" y="154"/>
                  </a:lnTo>
                  <a:lnTo>
                    <a:pt x="311" y="158"/>
                  </a:lnTo>
                  <a:lnTo>
                    <a:pt x="309" y="158"/>
                  </a:lnTo>
                  <a:lnTo>
                    <a:pt x="306" y="155"/>
                  </a:lnTo>
                  <a:lnTo>
                    <a:pt x="305" y="169"/>
                  </a:lnTo>
                  <a:lnTo>
                    <a:pt x="305" y="181"/>
                  </a:lnTo>
                  <a:lnTo>
                    <a:pt x="306" y="189"/>
                  </a:lnTo>
                  <a:lnTo>
                    <a:pt x="303" y="194"/>
                  </a:lnTo>
                  <a:lnTo>
                    <a:pt x="298" y="197"/>
                  </a:lnTo>
                  <a:lnTo>
                    <a:pt x="293" y="200"/>
                  </a:lnTo>
                  <a:lnTo>
                    <a:pt x="290" y="203"/>
                  </a:lnTo>
                  <a:lnTo>
                    <a:pt x="289" y="209"/>
                  </a:lnTo>
                  <a:lnTo>
                    <a:pt x="286" y="211"/>
                  </a:lnTo>
                  <a:lnTo>
                    <a:pt x="285" y="211"/>
                  </a:lnTo>
                  <a:lnTo>
                    <a:pt x="284" y="210"/>
                  </a:lnTo>
                  <a:lnTo>
                    <a:pt x="283" y="210"/>
                  </a:lnTo>
                  <a:lnTo>
                    <a:pt x="281" y="209"/>
                  </a:lnTo>
                  <a:lnTo>
                    <a:pt x="278" y="209"/>
                  </a:lnTo>
                  <a:lnTo>
                    <a:pt x="281" y="221"/>
                  </a:lnTo>
                  <a:lnTo>
                    <a:pt x="284" y="232"/>
                  </a:lnTo>
                  <a:lnTo>
                    <a:pt x="277" y="232"/>
                  </a:lnTo>
                  <a:lnTo>
                    <a:pt x="273" y="235"/>
                  </a:lnTo>
                  <a:lnTo>
                    <a:pt x="270" y="237"/>
                  </a:lnTo>
                  <a:lnTo>
                    <a:pt x="269" y="239"/>
                  </a:lnTo>
                  <a:lnTo>
                    <a:pt x="267" y="240"/>
                  </a:lnTo>
                  <a:lnTo>
                    <a:pt x="267" y="242"/>
                  </a:lnTo>
                  <a:lnTo>
                    <a:pt x="268" y="243"/>
                  </a:lnTo>
                  <a:lnTo>
                    <a:pt x="269" y="243"/>
                  </a:lnTo>
                  <a:lnTo>
                    <a:pt x="270" y="242"/>
                  </a:lnTo>
                  <a:lnTo>
                    <a:pt x="271" y="242"/>
                  </a:lnTo>
                  <a:lnTo>
                    <a:pt x="273" y="243"/>
                  </a:lnTo>
                  <a:lnTo>
                    <a:pt x="273" y="249"/>
                  </a:lnTo>
                  <a:lnTo>
                    <a:pt x="270" y="253"/>
                  </a:lnTo>
                  <a:lnTo>
                    <a:pt x="269" y="257"/>
                  </a:lnTo>
                  <a:lnTo>
                    <a:pt x="268" y="258"/>
                  </a:lnTo>
                  <a:lnTo>
                    <a:pt x="267" y="260"/>
                  </a:lnTo>
                  <a:lnTo>
                    <a:pt x="264" y="261"/>
                  </a:lnTo>
                  <a:lnTo>
                    <a:pt x="261" y="263"/>
                  </a:lnTo>
                  <a:lnTo>
                    <a:pt x="261" y="265"/>
                  </a:lnTo>
                  <a:lnTo>
                    <a:pt x="262" y="267"/>
                  </a:lnTo>
                  <a:lnTo>
                    <a:pt x="262" y="268"/>
                  </a:lnTo>
                  <a:lnTo>
                    <a:pt x="263" y="270"/>
                  </a:lnTo>
                  <a:lnTo>
                    <a:pt x="263" y="271"/>
                  </a:lnTo>
                  <a:lnTo>
                    <a:pt x="259" y="271"/>
                  </a:lnTo>
                  <a:lnTo>
                    <a:pt x="257" y="273"/>
                  </a:lnTo>
                  <a:lnTo>
                    <a:pt x="259" y="275"/>
                  </a:lnTo>
                  <a:lnTo>
                    <a:pt x="262" y="279"/>
                  </a:lnTo>
                  <a:lnTo>
                    <a:pt x="264" y="280"/>
                  </a:lnTo>
                  <a:lnTo>
                    <a:pt x="264" y="281"/>
                  </a:lnTo>
                  <a:lnTo>
                    <a:pt x="262" y="284"/>
                  </a:lnTo>
                  <a:lnTo>
                    <a:pt x="260" y="285"/>
                  </a:lnTo>
                  <a:lnTo>
                    <a:pt x="259" y="286"/>
                  </a:lnTo>
                  <a:lnTo>
                    <a:pt x="260" y="289"/>
                  </a:lnTo>
                  <a:lnTo>
                    <a:pt x="263" y="293"/>
                  </a:lnTo>
                  <a:lnTo>
                    <a:pt x="266" y="294"/>
                  </a:lnTo>
                  <a:lnTo>
                    <a:pt x="268" y="296"/>
                  </a:lnTo>
                  <a:lnTo>
                    <a:pt x="269" y="300"/>
                  </a:lnTo>
                  <a:lnTo>
                    <a:pt x="270" y="301"/>
                  </a:lnTo>
                  <a:lnTo>
                    <a:pt x="270" y="303"/>
                  </a:lnTo>
                  <a:lnTo>
                    <a:pt x="271" y="306"/>
                  </a:lnTo>
                  <a:lnTo>
                    <a:pt x="273" y="307"/>
                  </a:lnTo>
                  <a:lnTo>
                    <a:pt x="273" y="310"/>
                  </a:lnTo>
                  <a:lnTo>
                    <a:pt x="269" y="314"/>
                  </a:lnTo>
                  <a:lnTo>
                    <a:pt x="268" y="314"/>
                  </a:lnTo>
                  <a:lnTo>
                    <a:pt x="267" y="316"/>
                  </a:lnTo>
                  <a:lnTo>
                    <a:pt x="267" y="317"/>
                  </a:lnTo>
                  <a:lnTo>
                    <a:pt x="269" y="322"/>
                  </a:lnTo>
                  <a:lnTo>
                    <a:pt x="270" y="325"/>
                  </a:lnTo>
                  <a:lnTo>
                    <a:pt x="269" y="328"/>
                  </a:lnTo>
                  <a:lnTo>
                    <a:pt x="232" y="328"/>
                  </a:lnTo>
                  <a:lnTo>
                    <a:pt x="192" y="331"/>
                  </a:lnTo>
                  <a:lnTo>
                    <a:pt x="151" y="334"/>
                  </a:lnTo>
                  <a:lnTo>
                    <a:pt x="142" y="332"/>
                  </a:lnTo>
                  <a:lnTo>
                    <a:pt x="132" y="330"/>
                  </a:lnTo>
                  <a:lnTo>
                    <a:pt x="127" y="331"/>
                  </a:lnTo>
                  <a:lnTo>
                    <a:pt x="123" y="332"/>
                  </a:lnTo>
                  <a:lnTo>
                    <a:pt x="120" y="335"/>
                  </a:lnTo>
                  <a:lnTo>
                    <a:pt x="115" y="336"/>
                  </a:lnTo>
                  <a:lnTo>
                    <a:pt x="93" y="337"/>
                  </a:lnTo>
                  <a:lnTo>
                    <a:pt x="71" y="335"/>
                  </a:lnTo>
                  <a:lnTo>
                    <a:pt x="50" y="336"/>
                  </a:lnTo>
                  <a:lnTo>
                    <a:pt x="50" y="288"/>
                  </a:lnTo>
                  <a:lnTo>
                    <a:pt x="48" y="288"/>
                  </a:lnTo>
                  <a:lnTo>
                    <a:pt x="47" y="287"/>
                  </a:lnTo>
                  <a:lnTo>
                    <a:pt x="45" y="287"/>
                  </a:lnTo>
                  <a:lnTo>
                    <a:pt x="44" y="286"/>
                  </a:lnTo>
                  <a:lnTo>
                    <a:pt x="42" y="285"/>
                  </a:lnTo>
                  <a:lnTo>
                    <a:pt x="35" y="285"/>
                  </a:lnTo>
                  <a:lnTo>
                    <a:pt x="33" y="286"/>
                  </a:lnTo>
                  <a:lnTo>
                    <a:pt x="30" y="286"/>
                  </a:lnTo>
                  <a:lnTo>
                    <a:pt x="30" y="280"/>
                  </a:lnTo>
                  <a:lnTo>
                    <a:pt x="29" y="279"/>
                  </a:lnTo>
                  <a:lnTo>
                    <a:pt x="27" y="281"/>
                  </a:lnTo>
                  <a:lnTo>
                    <a:pt x="27" y="282"/>
                  </a:lnTo>
                  <a:lnTo>
                    <a:pt x="23" y="286"/>
                  </a:lnTo>
                  <a:lnTo>
                    <a:pt x="19" y="286"/>
                  </a:lnTo>
                  <a:lnTo>
                    <a:pt x="15" y="250"/>
                  </a:lnTo>
                  <a:lnTo>
                    <a:pt x="14" y="212"/>
                  </a:lnTo>
                  <a:lnTo>
                    <a:pt x="15" y="174"/>
                  </a:lnTo>
                  <a:lnTo>
                    <a:pt x="15" y="137"/>
                  </a:lnTo>
                  <a:lnTo>
                    <a:pt x="14" y="99"/>
                  </a:lnTo>
                  <a:lnTo>
                    <a:pt x="8" y="70"/>
                  </a:lnTo>
                  <a:lnTo>
                    <a:pt x="2" y="42"/>
                  </a:lnTo>
                  <a:lnTo>
                    <a:pt x="0" y="15"/>
                  </a:lnTo>
                  <a:lnTo>
                    <a:pt x="94" y="13"/>
                  </a:lnTo>
                  <a:lnTo>
                    <a:pt x="190" y="9"/>
                  </a:lnTo>
                  <a:lnTo>
                    <a:pt x="284" y="4"/>
                  </a:lnTo>
                  <a:lnTo>
                    <a:pt x="291" y="2"/>
                  </a:lnTo>
                  <a:lnTo>
                    <a:pt x="300" y="1"/>
                  </a:lnTo>
                  <a:lnTo>
                    <a:pt x="30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9B9CCDBC-4225-9B36-89A4-48B2DC190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7758" y="1571547"/>
              <a:ext cx="864688" cy="53211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102" y="7"/>
                </a:cxn>
                <a:cxn ang="0">
                  <a:pos x="186" y="11"/>
                </a:cxn>
                <a:cxn ang="0">
                  <a:pos x="356" y="16"/>
                </a:cxn>
                <a:cxn ang="0">
                  <a:pos x="439" y="20"/>
                </a:cxn>
                <a:cxn ang="0">
                  <a:pos x="440" y="31"/>
                </a:cxn>
                <a:cxn ang="0">
                  <a:pos x="441" y="40"/>
                </a:cxn>
                <a:cxn ang="0">
                  <a:pos x="441" y="76"/>
                </a:cxn>
                <a:cxn ang="0">
                  <a:pos x="444" y="80"/>
                </a:cxn>
                <a:cxn ang="0">
                  <a:pos x="444" y="98"/>
                </a:cxn>
                <a:cxn ang="0">
                  <a:pos x="449" y="119"/>
                </a:cxn>
                <a:cxn ang="0">
                  <a:pos x="458" y="138"/>
                </a:cxn>
                <a:cxn ang="0">
                  <a:pos x="461" y="147"/>
                </a:cxn>
                <a:cxn ang="0">
                  <a:pos x="461" y="153"/>
                </a:cxn>
                <a:cxn ang="0">
                  <a:pos x="460" y="156"/>
                </a:cxn>
                <a:cxn ang="0">
                  <a:pos x="458" y="157"/>
                </a:cxn>
                <a:cxn ang="0">
                  <a:pos x="458" y="158"/>
                </a:cxn>
                <a:cxn ang="0">
                  <a:pos x="460" y="164"/>
                </a:cxn>
                <a:cxn ang="0">
                  <a:pos x="461" y="172"/>
                </a:cxn>
                <a:cxn ang="0">
                  <a:pos x="463" y="181"/>
                </a:cxn>
                <a:cxn ang="0">
                  <a:pos x="464" y="189"/>
                </a:cxn>
                <a:cxn ang="0">
                  <a:pos x="464" y="193"/>
                </a:cxn>
                <a:cxn ang="0">
                  <a:pos x="463" y="195"/>
                </a:cxn>
                <a:cxn ang="0">
                  <a:pos x="462" y="196"/>
                </a:cxn>
                <a:cxn ang="0">
                  <a:pos x="461" y="199"/>
                </a:cxn>
                <a:cxn ang="0">
                  <a:pos x="461" y="205"/>
                </a:cxn>
                <a:cxn ang="0">
                  <a:pos x="462" y="213"/>
                </a:cxn>
                <a:cxn ang="0">
                  <a:pos x="463" y="223"/>
                </a:cxn>
                <a:cxn ang="0">
                  <a:pos x="464" y="231"/>
                </a:cxn>
                <a:cxn ang="0">
                  <a:pos x="464" y="240"/>
                </a:cxn>
                <a:cxn ang="0">
                  <a:pos x="467" y="249"/>
                </a:cxn>
                <a:cxn ang="0">
                  <a:pos x="468" y="251"/>
                </a:cxn>
                <a:cxn ang="0">
                  <a:pos x="474" y="257"/>
                </a:cxn>
                <a:cxn ang="0">
                  <a:pos x="475" y="259"/>
                </a:cxn>
                <a:cxn ang="0">
                  <a:pos x="476" y="271"/>
                </a:cxn>
                <a:cxn ang="0">
                  <a:pos x="478" y="283"/>
                </a:cxn>
                <a:cxn ang="0">
                  <a:pos x="481" y="293"/>
                </a:cxn>
                <a:cxn ang="0">
                  <a:pos x="384" y="296"/>
                </a:cxn>
                <a:cxn ang="0">
                  <a:pos x="286" y="294"/>
                </a:cxn>
                <a:cxn ang="0">
                  <a:pos x="189" y="290"/>
                </a:cxn>
                <a:cxn ang="0">
                  <a:pos x="94" y="285"/>
                </a:cxn>
                <a:cxn ang="0">
                  <a:pos x="0" y="279"/>
                </a:cxn>
                <a:cxn ang="0">
                  <a:pos x="4" y="209"/>
                </a:cxn>
                <a:cxn ang="0">
                  <a:pos x="9" y="138"/>
                </a:cxn>
                <a:cxn ang="0">
                  <a:pos x="14" y="68"/>
                </a:cxn>
                <a:cxn ang="0">
                  <a:pos x="22" y="0"/>
                </a:cxn>
              </a:cxnLst>
              <a:rect l="0" t="0" r="r" b="b"/>
              <a:pathLst>
                <a:path w="481" h="296">
                  <a:moveTo>
                    <a:pt x="22" y="0"/>
                  </a:moveTo>
                  <a:lnTo>
                    <a:pt x="102" y="7"/>
                  </a:lnTo>
                  <a:lnTo>
                    <a:pt x="186" y="11"/>
                  </a:lnTo>
                  <a:lnTo>
                    <a:pt x="356" y="16"/>
                  </a:lnTo>
                  <a:lnTo>
                    <a:pt x="439" y="20"/>
                  </a:lnTo>
                  <a:lnTo>
                    <a:pt x="440" y="31"/>
                  </a:lnTo>
                  <a:lnTo>
                    <a:pt x="441" y="40"/>
                  </a:lnTo>
                  <a:lnTo>
                    <a:pt x="441" y="76"/>
                  </a:lnTo>
                  <a:lnTo>
                    <a:pt x="444" y="80"/>
                  </a:lnTo>
                  <a:lnTo>
                    <a:pt x="444" y="98"/>
                  </a:lnTo>
                  <a:lnTo>
                    <a:pt x="449" y="119"/>
                  </a:lnTo>
                  <a:lnTo>
                    <a:pt x="458" y="138"/>
                  </a:lnTo>
                  <a:lnTo>
                    <a:pt x="461" y="147"/>
                  </a:lnTo>
                  <a:lnTo>
                    <a:pt x="461" y="153"/>
                  </a:lnTo>
                  <a:lnTo>
                    <a:pt x="460" y="156"/>
                  </a:lnTo>
                  <a:lnTo>
                    <a:pt x="458" y="157"/>
                  </a:lnTo>
                  <a:lnTo>
                    <a:pt x="458" y="158"/>
                  </a:lnTo>
                  <a:lnTo>
                    <a:pt x="460" y="164"/>
                  </a:lnTo>
                  <a:lnTo>
                    <a:pt x="461" y="172"/>
                  </a:lnTo>
                  <a:lnTo>
                    <a:pt x="463" y="181"/>
                  </a:lnTo>
                  <a:lnTo>
                    <a:pt x="464" y="189"/>
                  </a:lnTo>
                  <a:lnTo>
                    <a:pt x="464" y="193"/>
                  </a:lnTo>
                  <a:lnTo>
                    <a:pt x="463" y="195"/>
                  </a:lnTo>
                  <a:lnTo>
                    <a:pt x="462" y="196"/>
                  </a:lnTo>
                  <a:lnTo>
                    <a:pt x="461" y="199"/>
                  </a:lnTo>
                  <a:lnTo>
                    <a:pt x="461" y="205"/>
                  </a:lnTo>
                  <a:lnTo>
                    <a:pt x="462" y="213"/>
                  </a:lnTo>
                  <a:lnTo>
                    <a:pt x="463" y="223"/>
                  </a:lnTo>
                  <a:lnTo>
                    <a:pt x="464" y="231"/>
                  </a:lnTo>
                  <a:lnTo>
                    <a:pt x="464" y="240"/>
                  </a:lnTo>
                  <a:lnTo>
                    <a:pt x="467" y="249"/>
                  </a:lnTo>
                  <a:lnTo>
                    <a:pt x="468" y="251"/>
                  </a:lnTo>
                  <a:lnTo>
                    <a:pt x="474" y="257"/>
                  </a:lnTo>
                  <a:lnTo>
                    <a:pt x="475" y="259"/>
                  </a:lnTo>
                  <a:lnTo>
                    <a:pt x="476" y="271"/>
                  </a:lnTo>
                  <a:lnTo>
                    <a:pt x="478" y="283"/>
                  </a:lnTo>
                  <a:lnTo>
                    <a:pt x="481" y="293"/>
                  </a:lnTo>
                  <a:lnTo>
                    <a:pt x="384" y="296"/>
                  </a:lnTo>
                  <a:lnTo>
                    <a:pt x="286" y="294"/>
                  </a:lnTo>
                  <a:lnTo>
                    <a:pt x="189" y="290"/>
                  </a:lnTo>
                  <a:lnTo>
                    <a:pt x="94" y="285"/>
                  </a:lnTo>
                  <a:lnTo>
                    <a:pt x="0" y="279"/>
                  </a:lnTo>
                  <a:lnTo>
                    <a:pt x="4" y="209"/>
                  </a:lnTo>
                  <a:lnTo>
                    <a:pt x="9" y="138"/>
                  </a:lnTo>
                  <a:lnTo>
                    <a:pt x="14" y="68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9ABCF30D-60E4-71AE-BA6E-D3D514D9A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1803" y="2080292"/>
              <a:ext cx="915023" cy="591439"/>
            </a:xfrm>
            <a:custGeom>
              <a:avLst/>
              <a:gdLst/>
              <a:ahLst/>
              <a:cxnLst>
                <a:cxn ang="0">
                  <a:pos x="135" y="8"/>
                </a:cxn>
                <a:cxn ang="0">
                  <a:pos x="375" y="16"/>
                </a:cxn>
                <a:cxn ang="0">
                  <a:pos x="496" y="24"/>
                </a:cxn>
                <a:cxn ang="0">
                  <a:pos x="488" y="36"/>
                </a:cxn>
                <a:cxn ang="0">
                  <a:pos x="481" y="48"/>
                </a:cxn>
                <a:cxn ang="0">
                  <a:pos x="487" y="58"/>
                </a:cxn>
                <a:cxn ang="0">
                  <a:pos x="492" y="64"/>
                </a:cxn>
                <a:cxn ang="0">
                  <a:pos x="496" y="67"/>
                </a:cxn>
                <a:cxn ang="0">
                  <a:pos x="502" y="69"/>
                </a:cxn>
                <a:cxn ang="0">
                  <a:pos x="506" y="76"/>
                </a:cxn>
                <a:cxn ang="0">
                  <a:pos x="509" y="233"/>
                </a:cxn>
                <a:cxn ang="0">
                  <a:pos x="508" y="240"/>
                </a:cxn>
                <a:cxn ang="0">
                  <a:pos x="498" y="242"/>
                </a:cxn>
                <a:cxn ang="0">
                  <a:pos x="499" y="249"/>
                </a:cxn>
                <a:cxn ang="0">
                  <a:pos x="503" y="254"/>
                </a:cxn>
                <a:cxn ang="0">
                  <a:pos x="502" y="260"/>
                </a:cxn>
                <a:cxn ang="0">
                  <a:pos x="505" y="277"/>
                </a:cxn>
                <a:cxn ang="0">
                  <a:pos x="503" y="298"/>
                </a:cxn>
                <a:cxn ang="0">
                  <a:pos x="498" y="308"/>
                </a:cxn>
                <a:cxn ang="0">
                  <a:pos x="501" y="317"/>
                </a:cxn>
                <a:cxn ang="0">
                  <a:pos x="489" y="318"/>
                </a:cxn>
                <a:cxn ang="0">
                  <a:pos x="463" y="304"/>
                </a:cxn>
                <a:cxn ang="0">
                  <a:pos x="444" y="301"/>
                </a:cxn>
                <a:cxn ang="0">
                  <a:pos x="416" y="302"/>
                </a:cxn>
                <a:cxn ang="0">
                  <a:pos x="405" y="307"/>
                </a:cxn>
                <a:cxn ang="0">
                  <a:pos x="385" y="298"/>
                </a:cxn>
                <a:cxn ang="0">
                  <a:pos x="379" y="293"/>
                </a:cxn>
                <a:cxn ang="0">
                  <a:pos x="374" y="288"/>
                </a:cxn>
                <a:cxn ang="0">
                  <a:pos x="359" y="286"/>
                </a:cxn>
                <a:cxn ang="0">
                  <a:pos x="332" y="287"/>
                </a:cxn>
                <a:cxn ang="0">
                  <a:pos x="198" y="281"/>
                </a:cxn>
                <a:cxn ang="0">
                  <a:pos x="62" y="275"/>
                </a:cxn>
                <a:cxn ang="0">
                  <a:pos x="3" y="200"/>
                </a:cxn>
                <a:cxn ang="0">
                  <a:pos x="15" y="67"/>
                </a:cxn>
              </a:cxnLst>
              <a:rect l="0" t="0" r="r" b="b"/>
              <a:pathLst>
                <a:path w="509" h="329">
                  <a:moveTo>
                    <a:pt x="20" y="0"/>
                  </a:moveTo>
                  <a:lnTo>
                    <a:pt x="135" y="8"/>
                  </a:lnTo>
                  <a:lnTo>
                    <a:pt x="254" y="13"/>
                  </a:lnTo>
                  <a:lnTo>
                    <a:pt x="375" y="16"/>
                  </a:lnTo>
                  <a:lnTo>
                    <a:pt x="498" y="16"/>
                  </a:lnTo>
                  <a:lnTo>
                    <a:pt x="496" y="24"/>
                  </a:lnTo>
                  <a:lnTo>
                    <a:pt x="494" y="31"/>
                  </a:lnTo>
                  <a:lnTo>
                    <a:pt x="488" y="36"/>
                  </a:lnTo>
                  <a:lnTo>
                    <a:pt x="483" y="41"/>
                  </a:lnTo>
                  <a:lnTo>
                    <a:pt x="481" y="48"/>
                  </a:lnTo>
                  <a:lnTo>
                    <a:pt x="485" y="55"/>
                  </a:lnTo>
                  <a:lnTo>
                    <a:pt x="487" y="58"/>
                  </a:lnTo>
                  <a:lnTo>
                    <a:pt x="489" y="62"/>
                  </a:lnTo>
                  <a:lnTo>
                    <a:pt x="492" y="64"/>
                  </a:lnTo>
                  <a:lnTo>
                    <a:pt x="495" y="65"/>
                  </a:lnTo>
                  <a:lnTo>
                    <a:pt x="496" y="67"/>
                  </a:lnTo>
                  <a:lnTo>
                    <a:pt x="499" y="67"/>
                  </a:lnTo>
                  <a:lnTo>
                    <a:pt x="502" y="69"/>
                  </a:lnTo>
                  <a:lnTo>
                    <a:pt x="505" y="72"/>
                  </a:lnTo>
                  <a:lnTo>
                    <a:pt x="506" y="76"/>
                  </a:lnTo>
                  <a:lnTo>
                    <a:pt x="506" y="196"/>
                  </a:lnTo>
                  <a:lnTo>
                    <a:pt x="509" y="233"/>
                  </a:lnTo>
                  <a:lnTo>
                    <a:pt x="509" y="239"/>
                  </a:lnTo>
                  <a:lnTo>
                    <a:pt x="508" y="240"/>
                  </a:lnTo>
                  <a:lnTo>
                    <a:pt x="501" y="240"/>
                  </a:lnTo>
                  <a:lnTo>
                    <a:pt x="498" y="242"/>
                  </a:lnTo>
                  <a:lnTo>
                    <a:pt x="498" y="247"/>
                  </a:lnTo>
                  <a:lnTo>
                    <a:pt x="499" y="249"/>
                  </a:lnTo>
                  <a:lnTo>
                    <a:pt x="502" y="252"/>
                  </a:lnTo>
                  <a:lnTo>
                    <a:pt x="503" y="254"/>
                  </a:lnTo>
                  <a:lnTo>
                    <a:pt x="503" y="259"/>
                  </a:lnTo>
                  <a:lnTo>
                    <a:pt x="502" y="260"/>
                  </a:lnTo>
                  <a:lnTo>
                    <a:pt x="502" y="267"/>
                  </a:lnTo>
                  <a:lnTo>
                    <a:pt x="505" y="277"/>
                  </a:lnTo>
                  <a:lnTo>
                    <a:pt x="505" y="288"/>
                  </a:lnTo>
                  <a:lnTo>
                    <a:pt x="503" y="298"/>
                  </a:lnTo>
                  <a:lnTo>
                    <a:pt x="501" y="302"/>
                  </a:lnTo>
                  <a:lnTo>
                    <a:pt x="498" y="308"/>
                  </a:lnTo>
                  <a:lnTo>
                    <a:pt x="498" y="312"/>
                  </a:lnTo>
                  <a:lnTo>
                    <a:pt x="501" y="317"/>
                  </a:lnTo>
                  <a:lnTo>
                    <a:pt x="501" y="329"/>
                  </a:lnTo>
                  <a:lnTo>
                    <a:pt x="489" y="318"/>
                  </a:lnTo>
                  <a:lnTo>
                    <a:pt x="475" y="310"/>
                  </a:lnTo>
                  <a:lnTo>
                    <a:pt x="463" y="304"/>
                  </a:lnTo>
                  <a:lnTo>
                    <a:pt x="453" y="298"/>
                  </a:lnTo>
                  <a:lnTo>
                    <a:pt x="444" y="301"/>
                  </a:lnTo>
                  <a:lnTo>
                    <a:pt x="421" y="301"/>
                  </a:lnTo>
                  <a:lnTo>
                    <a:pt x="416" y="302"/>
                  </a:lnTo>
                  <a:lnTo>
                    <a:pt x="410" y="304"/>
                  </a:lnTo>
                  <a:lnTo>
                    <a:pt x="405" y="307"/>
                  </a:lnTo>
                  <a:lnTo>
                    <a:pt x="396" y="303"/>
                  </a:lnTo>
                  <a:lnTo>
                    <a:pt x="385" y="298"/>
                  </a:lnTo>
                  <a:lnTo>
                    <a:pt x="382" y="296"/>
                  </a:lnTo>
                  <a:lnTo>
                    <a:pt x="379" y="293"/>
                  </a:lnTo>
                  <a:lnTo>
                    <a:pt x="377" y="290"/>
                  </a:lnTo>
                  <a:lnTo>
                    <a:pt x="374" y="288"/>
                  </a:lnTo>
                  <a:lnTo>
                    <a:pt x="371" y="287"/>
                  </a:lnTo>
                  <a:lnTo>
                    <a:pt x="359" y="286"/>
                  </a:lnTo>
                  <a:lnTo>
                    <a:pt x="345" y="287"/>
                  </a:lnTo>
                  <a:lnTo>
                    <a:pt x="332" y="287"/>
                  </a:lnTo>
                  <a:lnTo>
                    <a:pt x="267" y="284"/>
                  </a:lnTo>
                  <a:lnTo>
                    <a:pt x="198" y="281"/>
                  </a:lnTo>
                  <a:lnTo>
                    <a:pt x="129" y="279"/>
                  </a:lnTo>
                  <a:lnTo>
                    <a:pt x="62" y="275"/>
                  </a:lnTo>
                  <a:lnTo>
                    <a:pt x="0" y="270"/>
                  </a:lnTo>
                  <a:lnTo>
                    <a:pt x="3" y="200"/>
                  </a:lnTo>
                  <a:lnTo>
                    <a:pt x="8" y="133"/>
                  </a:lnTo>
                  <a:lnTo>
                    <a:pt x="15" y="67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77C98DBE-B269-3312-5069-DED2DF78C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636" y="2571060"/>
              <a:ext cx="1078611" cy="532115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152" y="9"/>
                </a:cxn>
                <a:cxn ang="0">
                  <a:pos x="251" y="14"/>
                </a:cxn>
                <a:cxn ang="0">
                  <a:pos x="319" y="17"/>
                </a:cxn>
                <a:cxn ang="0">
                  <a:pos x="377" y="17"/>
                </a:cxn>
                <a:cxn ang="0">
                  <a:pos x="399" y="28"/>
                </a:cxn>
                <a:cxn ang="0">
                  <a:pos x="412" y="35"/>
                </a:cxn>
                <a:cxn ang="0">
                  <a:pos x="416" y="37"/>
                </a:cxn>
                <a:cxn ang="0">
                  <a:pos x="421" y="39"/>
                </a:cxn>
                <a:cxn ang="0">
                  <a:pos x="425" y="37"/>
                </a:cxn>
                <a:cxn ang="0">
                  <a:pos x="428" y="32"/>
                </a:cxn>
                <a:cxn ang="0">
                  <a:pos x="456" y="31"/>
                </a:cxn>
                <a:cxn ang="0">
                  <a:pos x="467" y="29"/>
                </a:cxn>
                <a:cxn ang="0">
                  <a:pos x="473" y="38"/>
                </a:cxn>
                <a:cxn ang="0">
                  <a:pos x="482" y="41"/>
                </a:cxn>
                <a:cxn ang="0">
                  <a:pos x="495" y="42"/>
                </a:cxn>
                <a:cxn ang="0">
                  <a:pos x="503" y="51"/>
                </a:cxn>
                <a:cxn ang="0">
                  <a:pos x="509" y="56"/>
                </a:cxn>
                <a:cxn ang="0">
                  <a:pos x="515" y="60"/>
                </a:cxn>
                <a:cxn ang="0">
                  <a:pos x="522" y="64"/>
                </a:cxn>
                <a:cxn ang="0">
                  <a:pos x="525" y="70"/>
                </a:cxn>
                <a:cxn ang="0">
                  <a:pos x="530" y="80"/>
                </a:cxn>
                <a:cxn ang="0">
                  <a:pos x="532" y="88"/>
                </a:cxn>
                <a:cxn ang="0">
                  <a:pos x="532" y="99"/>
                </a:cxn>
                <a:cxn ang="0">
                  <a:pos x="538" y="107"/>
                </a:cxn>
                <a:cxn ang="0">
                  <a:pos x="542" y="119"/>
                </a:cxn>
                <a:cxn ang="0">
                  <a:pos x="548" y="139"/>
                </a:cxn>
                <a:cxn ang="0">
                  <a:pos x="549" y="155"/>
                </a:cxn>
                <a:cxn ang="0">
                  <a:pos x="556" y="160"/>
                </a:cxn>
                <a:cxn ang="0">
                  <a:pos x="560" y="163"/>
                </a:cxn>
                <a:cxn ang="0">
                  <a:pos x="561" y="169"/>
                </a:cxn>
                <a:cxn ang="0">
                  <a:pos x="560" y="177"/>
                </a:cxn>
                <a:cxn ang="0">
                  <a:pos x="562" y="183"/>
                </a:cxn>
                <a:cxn ang="0">
                  <a:pos x="566" y="189"/>
                </a:cxn>
                <a:cxn ang="0">
                  <a:pos x="565" y="195"/>
                </a:cxn>
                <a:cxn ang="0">
                  <a:pos x="562" y="198"/>
                </a:cxn>
                <a:cxn ang="0">
                  <a:pos x="563" y="203"/>
                </a:cxn>
                <a:cxn ang="0">
                  <a:pos x="565" y="206"/>
                </a:cxn>
                <a:cxn ang="0">
                  <a:pos x="566" y="217"/>
                </a:cxn>
                <a:cxn ang="0">
                  <a:pos x="570" y="244"/>
                </a:cxn>
                <a:cxn ang="0">
                  <a:pos x="577" y="258"/>
                </a:cxn>
                <a:cxn ang="0">
                  <a:pos x="580" y="265"/>
                </a:cxn>
                <a:cxn ang="0">
                  <a:pos x="596" y="283"/>
                </a:cxn>
                <a:cxn ang="0">
                  <a:pos x="483" y="296"/>
                </a:cxn>
                <a:cxn ang="0">
                  <a:pos x="249" y="291"/>
                </a:cxn>
                <a:cxn ang="0">
                  <a:pos x="135" y="263"/>
                </a:cxn>
                <a:cxn ang="0">
                  <a:pos x="137" y="195"/>
                </a:cxn>
                <a:cxn ang="0">
                  <a:pos x="34" y="186"/>
                </a:cxn>
                <a:cxn ang="0">
                  <a:pos x="3" y="137"/>
                </a:cxn>
                <a:cxn ang="0">
                  <a:pos x="9" y="44"/>
                </a:cxn>
              </a:cxnLst>
              <a:rect l="0" t="0" r="r" b="b"/>
              <a:pathLst>
                <a:path w="600" h="296">
                  <a:moveTo>
                    <a:pt x="14" y="0"/>
                  </a:moveTo>
                  <a:lnTo>
                    <a:pt x="57" y="4"/>
                  </a:lnTo>
                  <a:lnTo>
                    <a:pt x="104" y="7"/>
                  </a:lnTo>
                  <a:lnTo>
                    <a:pt x="152" y="9"/>
                  </a:lnTo>
                  <a:lnTo>
                    <a:pt x="203" y="11"/>
                  </a:lnTo>
                  <a:lnTo>
                    <a:pt x="251" y="14"/>
                  </a:lnTo>
                  <a:lnTo>
                    <a:pt x="298" y="17"/>
                  </a:lnTo>
                  <a:lnTo>
                    <a:pt x="319" y="17"/>
                  </a:lnTo>
                  <a:lnTo>
                    <a:pt x="359" y="15"/>
                  </a:lnTo>
                  <a:lnTo>
                    <a:pt x="377" y="17"/>
                  </a:lnTo>
                  <a:lnTo>
                    <a:pt x="389" y="22"/>
                  </a:lnTo>
                  <a:lnTo>
                    <a:pt x="399" y="28"/>
                  </a:lnTo>
                  <a:lnTo>
                    <a:pt x="411" y="34"/>
                  </a:lnTo>
                  <a:lnTo>
                    <a:pt x="412" y="35"/>
                  </a:lnTo>
                  <a:lnTo>
                    <a:pt x="414" y="36"/>
                  </a:lnTo>
                  <a:lnTo>
                    <a:pt x="416" y="37"/>
                  </a:lnTo>
                  <a:lnTo>
                    <a:pt x="416" y="39"/>
                  </a:lnTo>
                  <a:lnTo>
                    <a:pt x="421" y="39"/>
                  </a:lnTo>
                  <a:lnTo>
                    <a:pt x="423" y="38"/>
                  </a:lnTo>
                  <a:lnTo>
                    <a:pt x="425" y="37"/>
                  </a:lnTo>
                  <a:lnTo>
                    <a:pt x="426" y="35"/>
                  </a:lnTo>
                  <a:lnTo>
                    <a:pt x="428" y="32"/>
                  </a:lnTo>
                  <a:lnTo>
                    <a:pt x="431" y="31"/>
                  </a:lnTo>
                  <a:lnTo>
                    <a:pt x="456" y="31"/>
                  </a:lnTo>
                  <a:lnTo>
                    <a:pt x="464" y="28"/>
                  </a:lnTo>
                  <a:lnTo>
                    <a:pt x="467" y="29"/>
                  </a:lnTo>
                  <a:lnTo>
                    <a:pt x="469" y="31"/>
                  </a:lnTo>
                  <a:lnTo>
                    <a:pt x="473" y="38"/>
                  </a:lnTo>
                  <a:lnTo>
                    <a:pt x="475" y="39"/>
                  </a:lnTo>
                  <a:lnTo>
                    <a:pt x="482" y="41"/>
                  </a:lnTo>
                  <a:lnTo>
                    <a:pt x="489" y="41"/>
                  </a:lnTo>
                  <a:lnTo>
                    <a:pt x="495" y="42"/>
                  </a:lnTo>
                  <a:lnTo>
                    <a:pt x="498" y="44"/>
                  </a:lnTo>
                  <a:lnTo>
                    <a:pt x="503" y="51"/>
                  </a:lnTo>
                  <a:lnTo>
                    <a:pt x="506" y="53"/>
                  </a:lnTo>
                  <a:lnTo>
                    <a:pt x="509" y="56"/>
                  </a:lnTo>
                  <a:lnTo>
                    <a:pt x="512" y="58"/>
                  </a:lnTo>
                  <a:lnTo>
                    <a:pt x="515" y="60"/>
                  </a:lnTo>
                  <a:lnTo>
                    <a:pt x="518" y="63"/>
                  </a:lnTo>
                  <a:lnTo>
                    <a:pt x="522" y="64"/>
                  </a:lnTo>
                  <a:lnTo>
                    <a:pt x="526" y="65"/>
                  </a:lnTo>
                  <a:lnTo>
                    <a:pt x="525" y="70"/>
                  </a:lnTo>
                  <a:lnTo>
                    <a:pt x="526" y="76"/>
                  </a:lnTo>
                  <a:lnTo>
                    <a:pt x="530" y="80"/>
                  </a:lnTo>
                  <a:lnTo>
                    <a:pt x="532" y="85"/>
                  </a:lnTo>
                  <a:lnTo>
                    <a:pt x="532" y="88"/>
                  </a:lnTo>
                  <a:lnTo>
                    <a:pt x="531" y="93"/>
                  </a:lnTo>
                  <a:lnTo>
                    <a:pt x="532" y="99"/>
                  </a:lnTo>
                  <a:lnTo>
                    <a:pt x="537" y="105"/>
                  </a:lnTo>
                  <a:lnTo>
                    <a:pt x="538" y="107"/>
                  </a:lnTo>
                  <a:lnTo>
                    <a:pt x="540" y="109"/>
                  </a:lnTo>
                  <a:lnTo>
                    <a:pt x="542" y="119"/>
                  </a:lnTo>
                  <a:lnTo>
                    <a:pt x="547" y="130"/>
                  </a:lnTo>
                  <a:lnTo>
                    <a:pt x="548" y="139"/>
                  </a:lnTo>
                  <a:lnTo>
                    <a:pt x="548" y="153"/>
                  </a:lnTo>
                  <a:lnTo>
                    <a:pt x="549" y="155"/>
                  </a:lnTo>
                  <a:lnTo>
                    <a:pt x="554" y="157"/>
                  </a:lnTo>
                  <a:lnTo>
                    <a:pt x="556" y="160"/>
                  </a:lnTo>
                  <a:lnTo>
                    <a:pt x="559" y="161"/>
                  </a:lnTo>
                  <a:lnTo>
                    <a:pt x="560" y="163"/>
                  </a:lnTo>
                  <a:lnTo>
                    <a:pt x="561" y="167"/>
                  </a:lnTo>
                  <a:lnTo>
                    <a:pt x="561" y="169"/>
                  </a:lnTo>
                  <a:lnTo>
                    <a:pt x="560" y="172"/>
                  </a:lnTo>
                  <a:lnTo>
                    <a:pt x="560" y="177"/>
                  </a:lnTo>
                  <a:lnTo>
                    <a:pt x="561" y="181"/>
                  </a:lnTo>
                  <a:lnTo>
                    <a:pt x="562" y="183"/>
                  </a:lnTo>
                  <a:lnTo>
                    <a:pt x="563" y="184"/>
                  </a:lnTo>
                  <a:lnTo>
                    <a:pt x="566" y="189"/>
                  </a:lnTo>
                  <a:lnTo>
                    <a:pt x="566" y="192"/>
                  </a:lnTo>
                  <a:lnTo>
                    <a:pt x="565" y="195"/>
                  </a:lnTo>
                  <a:lnTo>
                    <a:pt x="563" y="196"/>
                  </a:lnTo>
                  <a:lnTo>
                    <a:pt x="562" y="198"/>
                  </a:lnTo>
                  <a:lnTo>
                    <a:pt x="562" y="200"/>
                  </a:lnTo>
                  <a:lnTo>
                    <a:pt x="563" y="203"/>
                  </a:lnTo>
                  <a:lnTo>
                    <a:pt x="565" y="204"/>
                  </a:lnTo>
                  <a:lnTo>
                    <a:pt x="565" y="206"/>
                  </a:lnTo>
                  <a:lnTo>
                    <a:pt x="566" y="209"/>
                  </a:lnTo>
                  <a:lnTo>
                    <a:pt x="566" y="217"/>
                  </a:lnTo>
                  <a:lnTo>
                    <a:pt x="567" y="231"/>
                  </a:lnTo>
                  <a:lnTo>
                    <a:pt x="570" y="244"/>
                  </a:lnTo>
                  <a:lnTo>
                    <a:pt x="576" y="256"/>
                  </a:lnTo>
                  <a:lnTo>
                    <a:pt x="577" y="258"/>
                  </a:lnTo>
                  <a:lnTo>
                    <a:pt x="577" y="260"/>
                  </a:lnTo>
                  <a:lnTo>
                    <a:pt x="580" y="265"/>
                  </a:lnTo>
                  <a:lnTo>
                    <a:pt x="584" y="269"/>
                  </a:lnTo>
                  <a:lnTo>
                    <a:pt x="596" y="283"/>
                  </a:lnTo>
                  <a:lnTo>
                    <a:pt x="600" y="293"/>
                  </a:lnTo>
                  <a:lnTo>
                    <a:pt x="483" y="296"/>
                  </a:lnTo>
                  <a:lnTo>
                    <a:pt x="366" y="295"/>
                  </a:lnTo>
                  <a:lnTo>
                    <a:pt x="249" y="291"/>
                  </a:lnTo>
                  <a:lnTo>
                    <a:pt x="135" y="288"/>
                  </a:lnTo>
                  <a:lnTo>
                    <a:pt x="135" y="263"/>
                  </a:lnTo>
                  <a:lnTo>
                    <a:pt x="137" y="219"/>
                  </a:lnTo>
                  <a:lnTo>
                    <a:pt x="137" y="195"/>
                  </a:lnTo>
                  <a:lnTo>
                    <a:pt x="104" y="191"/>
                  </a:lnTo>
                  <a:lnTo>
                    <a:pt x="34" y="186"/>
                  </a:lnTo>
                  <a:lnTo>
                    <a:pt x="0" y="183"/>
                  </a:lnTo>
                  <a:lnTo>
                    <a:pt x="3" y="137"/>
                  </a:lnTo>
                  <a:lnTo>
                    <a:pt x="6" y="91"/>
                  </a:lnTo>
                  <a:lnTo>
                    <a:pt x="9" y="44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438FB083-01BD-38CC-4F9A-078852139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4157" y="3092388"/>
              <a:ext cx="965358" cy="517733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9" y="4"/>
                </a:cxn>
                <a:cxn ang="0">
                  <a:pos x="126" y="6"/>
                </a:cxn>
                <a:cxn ang="0">
                  <a:pos x="242" y="8"/>
                </a:cxn>
                <a:cxn ang="0">
                  <a:pos x="300" y="12"/>
                </a:cxn>
                <a:cxn ang="0">
                  <a:pos x="332" y="13"/>
                </a:cxn>
                <a:cxn ang="0">
                  <a:pos x="363" y="13"/>
                </a:cxn>
                <a:cxn ang="0">
                  <a:pos x="394" y="12"/>
                </a:cxn>
                <a:cxn ang="0">
                  <a:pos x="418" y="10"/>
                </a:cxn>
                <a:cxn ang="0">
                  <a:pos x="441" y="7"/>
                </a:cxn>
                <a:cxn ang="0">
                  <a:pos x="461" y="6"/>
                </a:cxn>
                <a:cxn ang="0">
                  <a:pos x="479" y="8"/>
                </a:cxn>
                <a:cxn ang="0">
                  <a:pos x="486" y="11"/>
                </a:cxn>
                <a:cxn ang="0">
                  <a:pos x="487" y="12"/>
                </a:cxn>
                <a:cxn ang="0">
                  <a:pos x="489" y="13"/>
                </a:cxn>
                <a:cxn ang="0">
                  <a:pos x="493" y="17"/>
                </a:cxn>
                <a:cxn ang="0">
                  <a:pos x="495" y="20"/>
                </a:cxn>
                <a:cxn ang="0">
                  <a:pos x="500" y="22"/>
                </a:cxn>
                <a:cxn ang="0">
                  <a:pos x="501" y="22"/>
                </a:cxn>
                <a:cxn ang="0">
                  <a:pos x="503" y="21"/>
                </a:cxn>
                <a:cxn ang="0">
                  <a:pos x="506" y="18"/>
                </a:cxn>
                <a:cxn ang="0">
                  <a:pos x="509" y="20"/>
                </a:cxn>
                <a:cxn ang="0">
                  <a:pos x="509" y="22"/>
                </a:cxn>
                <a:cxn ang="0">
                  <a:pos x="512" y="22"/>
                </a:cxn>
                <a:cxn ang="0">
                  <a:pos x="513" y="25"/>
                </a:cxn>
                <a:cxn ang="0">
                  <a:pos x="515" y="26"/>
                </a:cxn>
                <a:cxn ang="0">
                  <a:pos x="515" y="28"/>
                </a:cxn>
                <a:cxn ang="0">
                  <a:pos x="511" y="27"/>
                </a:cxn>
                <a:cxn ang="0">
                  <a:pos x="505" y="27"/>
                </a:cxn>
                <a:cxn ang="0">
                  <a:pos x="506" y="28"/>
                </a:cxn>
                <a:cxn ang="0">
                  <a:pos x="506" y="32"/>
                </a:cxn>
                <a:cxn ang="0">
                  <a:pos x="505" y="34"/>
                </a:cxn>
                <a:cxn ang="0">
                  <a:pos x="503" y="38"/>
                </a:cxn>
                <a:cxn ang="0">
                  <a:pos x="502" y="41"/>
                </a:cxn>
                <a:cxn ang="0">
                  <a:pos x="501" y="46"/>
                </a:cxn>
                <a:cxn ang="0">
                  <a:pos x="501" y="53"/>
                </a:cxn>
                <a:cxn ang="0">
                  <a:pos x="498" y="57"/>
                </a:cxn>
                <a:cxn ang="0">
                  <a:pos x="497" y="59"/>
                </a:cxn>
                <a:cxn ang="0">
                  <a:pos x="495" y="60"/>
                </a:cxn>
                <a:cxn ang="0">
                  <a:pos x="496" y="62"/>
                </a:cxn>
                <a:cxn ang="0">
                  <a:pos x="497" y="62"/>
                </a:cxn>
                <a:cxn ang="0">
                  <a:pos x="497" y="61"/>
                </a:cxn>
                <a:cxn ang="0">
                  <a:pos x="500" y="60"/>
                </a:cxn>
                <a:cxn ang="0">
                  <a:pos x="501" y="57"/>
                </a:cxn>
                <a:cxn ang="0">
                  <a:pos x="502" y="56"/>
                </a:cxn>
                <a:cxn ang="0">
                  <a:pos x="506" y="56"/>
                </a:cxn>
                <a:cxn ang="0">
                  <a:pos x="506" y="60"/>
                </a:cxn>
                <a:cxn ang="0">
                  <a:pos x="509" y="64"/>
                </a:cxn>
                <a:cxn ang="0">
                  <a:pos x="511" y="66"/>
                </a:cxn>
                <a:cxn ang="0">
                  <a:pos x="515" y="66"/>
                </a:cxn>
                <a:cxn ang="0">
                  <a:pos x="515" y="74"/>
                </a:cxn>
                <a:cxn ang="0">
                  <a:pos x="517" y="78"/>
                </a:cxn>
                <a:cxn ang="0">
                  <a:pos x="531" y="89"/>
                </a:cxn>
                <a:cxn ang="0">
                  <a:pos x="534" y="94"/>
                </a:cxn>
                <a:cxn ang="0">
                  <a:pos x="537" y="220"/>
                </a:cxn>
                <a:cxn ang="0">
                  <a:pos x="537" y="285"/>
                </a:cxn>
                <a:cxn ang="0">
                  <a:pos x="403" y="288"/>
                </a:cxn>
                <a:cxn ang="0">
                  <a:pos x="267" y="287"/>
                </a:cxn>
                <a:cxn ang="0">
                  <a:pos x="133" y="283"/>
                </a:cxn>
                <a:cxn ang="0">
                  <a:pos x="0" y="279"/>
                </a:cxn>
                <a:cxn ang="0">
                  <a:pos x="4" y="186"/>
                </a:cxn>
                <a:cxn ang="0">
                  <a:pos x="8" y="92"/>
                </a:cxn>
                <a:cxn ang="0">
                  <a:pos x="14" y="0"/>
                </a:cxn>
              </a:cxnLst>
              <a:rect l="0" t="0" r="r" b="b"/>
              <a:pathLst>
                <a:path w="537" h="288">
                  <a:moveTo>
                    <a:pt x="14" y="0"/>
                  </a:moveTo>
                  <a:lnTo>
                    <a:pt x="69" y="4"/>
                  </a:lnTo>
                  <a:lnTo>
                    <a:pt x="126" y="6"/>
                  </a:lnTo>
                  <a:lnTo>
                    <a:pt x="242" y="8"/>
                  </a:lnTo>
                  <a:lnTo>
                    <a:pt x="300" y="12"/>
                  </a:lnTo>
                  <a:lnTo>
                    <a:pt x="332" y="13"/>
                  </a:lnTo>
                  <a:lnTo>
                    <a:pt x="363" y="13"/>
                  </a:lnTo>
                  <a:lnTo>
                    <a:pt x="394" y="12"/>
                  </a:lnTo>
                  <a:lnTo>
                    <a:pt x="418" y="10"/>
                  </a:lnTo>
                  <a:lnTo>
                    <a:pt x="441" y="7"/>
                  </a:lnTo>
                  <a:lnTo>
                    <a:pt x="461" y="6"/>
                  </a:lnTo>
                  <a:lnTo>
                    <a:pt x="479" y="8"/>
                  </a:lnTo>
                  <a:lnTo>
                    <a:pt x="486" y="11"/>
                  </a:lnTo>
                  <a:lnTo>
                    <a:pt x="487" y="12"/>
                  </a:lnTo>
                  <a:lnTo>
                    <a:pt x="489" y="13"/>
                  </a:lnTo>
                  <a:lnTo>
                    <a:pt x="493" y="17"/>
                  </a:lnTo>
                  <a:lnTo>
                    <a:pt x="495" y="20"/>
                  </a:lnTo>
                  <a:lnTo>
                    <a:pt x="500" y="22"/>
                  </a:lnTo>
                  <a:lnTo>
                    <a:pt x="501" y="22"/>
                  </a:lnTo>
                  <a:lnTo>
                    <a:pt x="503" y="21"/>
                  </a:lnTo>
                  <a:lnTo>
                    <a:pt x="506" y="18"/>
                  </a:lnTo>
                  <a:lnTo>
                    <a:pt x="509" y="20"/>
                  </a:lnTo>
                  <a:lnTo>
                    <a:pt x="509" y="22"/>
                  </a:lnTo>
                  <a:lnTo>
                    <a:pt x="512" y="22"/>
                  </a:lnTo>
                  <a:lnTo>
                    <a:pt x="513" y="25"/>
                  </a:lnTo>
                  <a:lnTo>
                    <a:pt x="515" y="26"/>
                  </a:lnTo>
                  <a:lnTo>
                    <a:pt x="515" y="28"/>
                  </a:lnTo>
                  <a:lnTo>
                    <a:pt x="511" y="27"/>
                  </a:lnTo>
                  <a:lnTo>
                    <a:pt x="505" y="27"/>
                  </a:lnTo>
                  <a:lnTo>
                    <a:pt x="506" y="28"/>
                  </a:lnTo>
                  <a:lnTo>
                    <a:pt x="506" y="32"/>
                  </a:lnTo>
                  <a:lnTo>
                    <a:pt x="505" y="34"/>
                  </a:lnTo>
                  <a:lnTo>
                    <a:pt x="503" y="38"/>
                  </a:lnTo>
                  <a:lnTo>
                    <a:pt x="502" y="41"/>
                  </a:lnTo>
                  <a:lnTo>
                    <a:pt x="501" y="46"/>
                  </a:lnTo>
                  <a:lnTo>
                    <a:pt x="501" y="53"/>
                  </a:lnTo>
                  <a:lnTo>
                    <a:pt x="498" y="57"/>
                  </a:lnTo>
                  <a:lnTo>
                    <a:pt x="497" y="59"/>
                  </a:lnTo>
                  <a:lnTo>
                    <a:pt x="495" y="60"/>
                  </a:lnTo>
                  <a:lnTo>
                    <a:pt x="496" y="62"/>
                  </a:lnTo>
                  <a:lnTo>
                    <a:pt x="497" y="62"/>
                  </a:lnTo>
                  <a:lnTo>
                    <a:pt x="497" y="61"/>
                  </a:lnTo>
                  <a:lnTo>
                    <a:pt x="500" y="60"/>
                  </a:lnTo>
                  <a:lnTo>
                    <a:pt x="501" y="57"/>
                  </a:lnTo>
                  <a:lnTo>
                    <a:pt x="502" y="56"/>
                  </a:lnTo>
                  <a:lnTo>
                    <a:pt x="506" y="56"/>
                  </a:lnTo>
                  <a:lnTo>
                    <a:pt x="506" y="60"/>
                  </a:lnTo>
                  <a:lnTo>
                    <a:pt x="509" y="64"/>
                  </a:lnTo>
                  <a:lnTo>
                    <a:pt x="511" y="66"/>
                  </a:lnTo>
                  <a:lnTo>
                    <a:pt x="515" y="66"/>
                  </a:lnTo>
                  <a:lnTo>
                    <a:pt x="515" y="74"/>
                  </a:lnTo>
                  <a:lnTo>
                    <a:pt x="517" y="78"/>
                  </a:lnTo>
                  <a:lnTo>
                    <a:pt x="531" y="89"/>
                  </a:lnTo>
                  <a:lnTo>
                    <a:pt x="534" y="94"/>
                  </a:lnTo>
                  <a:lnTo>
                    <a:pt x="537" y="220"/>
                  </a:lnTo>
                  <a:lnTo>
                    <a:pt x="537" y="285"/>
                  </a:lnTo>
                  <a:lnTo>
                    <a:pt x="403" y="288"/>
                  </a:lnTo>
                  <a:lnTo>
                    <a:pt x="267" y="287"/>
                  </a:lnTo>
                  <a:lnTo>
                    <a:pt x="133" y="283"/>
                  </a:lnTo>
                  <a:lnTo>
                    <a:pt x="0" y="279"/>
                  </a:lnTo>
                  <a:lnTo>
                    <a:pt x="4" y="186"/>
                  </a:lnTo>
                  <a:lnTo>
                    <a:pt x="8" y="9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7F5E2093-F5BD-268D-A656-138C13FBB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3938" y="3593944"/>
              <a:ext cx="1143329" cy="578855"/>
            </a:xfrm>
            <a:custGeom>
              <a:avLst/>
              <a:gdLst/>
              <a:ahLst/>
              <a:cxnLst>
                <a:cxn ang="0">
                  <a:pos x="154" y="7"/>
                </a:cxn>
                <a:cxn ang="0">
                  <a:pos x="461" y="12"/>
                </a:cxn>
                <a:cxn ang="0">
                  <a:pos x="618" y="43"/>
                </a:cxn>
                <a:cxn ang="0">
                  <a:pos x="626" y="102"/>
                </a:cxn>
                <a:cxn ang="0">
                  <a:pos x="635" y="159"/>
                </a:cxn>
                <a:cxn ang="0">
                  <a:pos x="635" y="237"/>
                </a:cxn>
                <a:cxn ang="0">
                  <a:pos x="619" y="317"/>
                </a:cxn>
                <a:cxn ang="0">
                  <a:pos x="581" y="294"/>
                </a:cxn>
                <a:cxn ang="0">
                  <a:pos x="578" y="294"/>
                </a:cxn>
                <a:cxn ang="0">
                  <a:pos x="575" y="295"/>
                </a:cxn>
                <a:cxn ang="0">
                  <a:pos x="574" y="299"/>
                </a:cxn>
                <a:cxn ang="0">
                  <a:pos x="572" y="302"/>
                </a:cxn>
                <a:cxn ang="0">
                  <a:pos x="559" y="300"/>
                </a:cxn>
                <a:cxn ang="0">
                  <a:pos x="553" y="296"/>
                </a:cxn>
                <a:cxn ang="0">
                  <a:pos x="540" y="301"/>
                </a:cxn>
                <a:cxn ang="0">
                  <a:pos x="530" y="303"/>
                </a:cxn>
                <a:cxn ang="0">
                  <a:pos x="497" y="316"/>
                </a:cxn>
                <a:cxn ang="0">
                  <a:pos x="474" y="302"/>
                </a:cxn>
                <a:cxn ang="0">
                  <a:pos x="470" y="300"/>
                </a:cxn>
                <a:cxn ang="0">
                  <a:pos x="466" y="303"/>
                </a:cxn>
                <a:cxn ang="0">
                  <a:pos x="462" y="305"/>
                </a:cxn>
                <a:cxn ang="0">
                  <a:pos x="460" y="302"/>
                </a:cxn>
                <a:cxn ang="0">
                  <a:pos x="454" y="299"/>
                </a:cxn>
                <a:cxn ang="0">
                  <a:pos x="446" y="298"/>
                </a:cxn>
                <a:cxn ang="0">
                  <a:pos x="438" y="305"/>
                </a:cxn>
                <a:cxn ang="0">
                  <a:pos x="435" y="316"/>
                </a:cxn>
                <a:cxn ang="0">
                  <a:pos x="431" y="314"/>
                </a:cxn>
                <a:cxn ang="0">
                  <a:pos x="430" y="309"/>
                </a:cxn>
                <a:cxn ang="0">
                  <a:pos x="431" y="305"/>
                </a:cxn>
                <a:cxn ang="0">
                  <a:pos x="424" y="302"/>
                </a:cxn>
                <a:cxn ang="0">
                  <a:pos x="418" y="305"/>
                </a:cxn>
                <a:cxn ang="0">
                  <a:pos x="410" y="302"/>
                </a:cxn>
                <a:cxn ang="0">
                  <a:pos x="396" y="294"/>
                </a:cxn>
                <a:cxn ang="0">
                  <a:pos x="389" y="294"/>
                </a:cxn>
                <a:cxn ang="0">
                  <a:pos x="378" y="302"/>
                </a:cxn>
                <a:cxn ang="0">
                  <a:pos x="374" y="296"/>
                </a:cxn>
                <a:cxn ang="0">
                  <a:pos x="369" y="291"/>
                </a:cxn>
                <a:cxn ang="0">
                  <a:pos x="362" y="287"/>
                </a:cxn>
                <a:cxn ang="0">
                  <a:pos x="362" y="277"/>
                </a:cxn>
                <a:cxn ang="0">
                  <a:pos x="339" y="279"/>
                </a:cxn>
                <a:cxn ang="0">
                  <a:pos x="314" y="277"/>
                </a:cxn>
                <a:cxn ang="0">
                  <a:pos x="277" y="268"/>
                </a:cxn>
                <a:cxn ang="0">
                  <a:pos x="276" y="256"/>
                </a:cxn>
                <a:cxn ang="0">
                  <a:pos x="268" y="249"/>
                </a:cxn>
                <a:cxn ang="0">
                  <a:pos x="264" y="246"/>
                </a:cxn>
                <a:cxn ang="0">
                  <a:pos x="258" y="251"/>
                </a:cxn>
                <a:cxn ang="0">
                  <a:pos x="255" y="250"/>
                </a:cxn>
                <a:cxn ang="0">
                  <a:pos x="248" y="249"/>
                </a:cxn>
                <a:cxn ang="0">
                  <a:pos x="247" y="251"/>
                </a:cxn>
                <a:cxn ang="0">
                  <a:pos x="232" y="242"/>
                </a:cxn>
                <a:cxn ang="0">
                  <a:pos x="219" y="231"/>
                </a:cxn>
                <a:cxn ang="0">
                  <a:pos x="224" y="60"/>
                </a:cxn>
                <a:cxn ang="0">
                  <a:pos x="199" y="50"/>
                </a:cxn>
                <a:cxn ang="0">
                  <a:pos x="169" y="51"/>
                </a:cxn>
                <a:cxn ang="0">
                  <a:pos x="118" y="48"/>
                </a:cxn>
                <a:cxn ang="0">
                  <a:pos x="37" y="42"/>
                </a:cxn>
                <a:cxn ang="0">
                  <a:pos x="1" y="25"/>
                </a:cxn>
                <a:cxn ang="0">
                  <a:pos x="5" y="0"/>
                </a:cxn>
              </a:cxnLst>
              <a:rect l="0" t="0" r="r" b="b"/>
              <a:pathLst>
                <a:path w="636" h="322">
                  <a:moveTo>
                    <a:pt x="5" y="0"/>
                  </a:moveTo>
                  <a:lnTo>
                    <a:pt x="154" y="7"/>
                  </a:lnTo>
                  <a:lnTo>
                    <a:pt x="306" y="11"/>
                  </a:lnTo>
                  <a:lnTo>
                    <a:pt x="461" y="12"/>
                  </a:lnTo>
                  <a:lnTo>
                    <a:pt x="618" y="12"/>
                  </a:lnTo>
                  <a:lnTo>
                    <a:pt x="618" y="43"/>
                  </a:lnTo>
                  <a:lnTo>
                    <a:pt x="621" y="72"/>
                  </a:lnTo>
                  <a:lnTo>
                    <a:pt x="626" y="102"/>
                  </a:lnTo>
                  <a:lnTo>
                    <a:pt x="631" y="130"/>
                  </a:lnTo>
                  <a:lnTo>
                    <a:pt x="635" y="159"/>
                  </a:lnTo>
                  <a:lnTo>
                    <a:pt x="636" y="197"/>
                  </a:lnTo>
                  <a:lnTo>
                    <a:pt x="635" y="237"/>
                  </a:lnTo>
                  <a:lnTo>
                    <a:pt x="635" y="322"/>
                  </a:lnTo>
                  <a:lnTo>
                    <a:pt x="619" y="317"/>
                  </a:lnTo>
                  <a:lnTo>
                    <a:pt x="594" y="301"/>
                  </a:lnTo>
                  <a:lnTo>
                    <a:pt x="581" y="294"/>
                  </a:lnTo>
                  <a:lnTo>
                    <a:pt x="579" y="293"/>
                  </a:lnTo>
                  <a:lnTo>
                    <a:pt x="578" y="294"/>
                  </a:lnTo>
                  <a:lnTo>
                    <a:pt x="576" y="294"/>
                  </a:lnTo>
                  <a:lnTo>
                    <a:pt x="575" y="295"/>
                  </a:lnTo>
                  <a:lnTo>
                    <a:pt x="575" y="298"/>
                  </a:lnTo>
                  <a:lnTo>
                    <a:pt x="574" y="299"/>
                  </a:lnTo>
                  <a:lnTo>
                    <a:pt x="574" y="300"/>
                  </a:lnTo>
                  <a:lnTo>
                    <a:pt x="572" y="302"/>
                  </a:lnTo>
                  <a:lnTo>
                    <a:pt x="564" y="302"/>
                  </a:lnTo>
                  <a:lnTo>
                    <a:pt x="559" y="300"/>
                  </a:lnTo>
                  <a:lnTo>
                    <a:pt x="558" y="299"/>
                  </a:lnTo>
                  <a:lnTo>
                    <a:pt x="553" y="296"/>
                  </a:lnTo>
                  <a:lnTo>
                    <a:pt x="546" y="298"/>
                  </a:lnTo>
                  <a:lnTo>
                    <a:pt x="540" y="301"/>
                  </a:lnTo>
                  <a:lnTo>
                    <a:pt x="534" y="303"/>
                  </a:lnTo>
                  <a:lnTo>
                    <a:pt x="530" y="303"/>
                  </a:lnTo>
                  <a:lnTo>
                    <a:pt x="525" y="299"/>
                  </a:lnTo>
                  <a:lnTo>
                    <a:pt x="497" y="316"/>
                  </a:lnTo>
                  <a:lnTo>
                    <a:pt x="484" y="309"/>
                  </a:lnTo>
                  <a:lnTo>
                    <a:pt x="474" y="302"/>
                  </a:lnTo>
                  <a:lnTo>
                    <a:pt x="472" y="301"/>
                  </a:lnTo>
                  <a:lnTo>
                    <a:pt x="470" y="300"/>
                  </a:lnTo>
                  <a:lnTo>
                    <a:pt x="469" y="300"/>
                  </a:lnTo>
                  <a:lnTo>
                    <a:pt x="466" y="303"/>
                  </a:lnTo>
                  <a:lnTo>
                    <a:pt x="465" y="303"/>
                  </a:lnTo>
                  <a:lnTo>
                    <a:pt x="462" y="305"/>
                  </a:lnTo>
                  <a:lnTo>
                    <a:pt x="460" y="305"/>
                  </a:lnTo>
                  <a:lnTo>
                    <a:pt x="460" y="302"/>
                  </a:lnTo>
                  <a:lnTo>
                    <a:pt x="459" y="301"/>
                  </a:lnTo>
                  <a:lnTo>
                    <a:pt x="454" y="299"/>
                  </a:lnTo>
                  <a:lnTo>
                    <a:pt x="449" y="294"/>
                  </a:lnTo>
                  <a:lnTo>
                    <a:pt x="446" y="298"/>
                  </a:lnTo>
                  <a:lnTo>
                    <a:pt x="441" y="301"/>
                  </a:lnTo>
                  <a:lnTo>
                    <a:pt x="438" y="305"/>
                  </a:lnTo>
                  <a:lnTo>
                    <a:pt x="435" y="309"/>
                  </a:lnTo>
                  <a:lnTo>
                    <a:pt x="435" y="316"/>
                  </a:lnTo>
                  <a:lnTo>
                    <a:pt x="432" y="315"/>
                  </a:lnTo>
                  <a:lnTo>
                    <a:pt x="431" y="314"/>
                  </a:lnTo>
                  <a:lnTo>
                    <a:pt x="430" y="312"/>
                  </a:lnTo>
                  <a:lnTo>
                    <a:pt x="430" y="309"/>
                  </a:lnTo>
                  <a:lnTo>
                    <a:pt x="431" y="307"/>
                  </a:lnTo>
                  <a:lnTo>
                    <a:pt x="431" y="305"/>
                  </a:lnTo>
                  <a:lnTo>
                    <a:pt x="432" y="302"/>
                  </a:lnTo>
                  <a:lnTo>
                    <a:pt x="424" y="302"/>
                  </a:lnTo>
                  <a:lnTo>
                    <a:pt x="420" y="303"/>
                  </a:lnTo>
                  <a:lnTo>
                    <a:pt x="418" y="305"/>
                  </a:lnTo>
                  <a:lnTo>
                    <a:pt x="416" y="308"/>
                  </a:lnTo>
                  <a:lnTo>
                    <a:pt x="410" y="302"/>
                  </a:lnTo>
                  <a:lnTo>
                    <a:pt x="404" y="298"/>
                  </a:lnTo>
                  <a:lnTo>
                    <a:pt x="396" y="294"/>
                  </a:lnTo>
                  <a:lnTo>
                    <a:pt x="392" y="292"/>
                  </a:lnTo>
                  <a:lnTo>
                    <a:pt x="389" y="294"/>
                  </a:lnTo>
                  <a:lnTo>
                    <a:pt x="383" y="300"/>
                  </a:lnTo>
                  <a:lnTo>
                    <a:pt x="378" y="302"/>
                  </a:lnTo>
                  <a:lnTo>
                    <a:pt x="373" y="302"/>
                  </a:lnTo>
                  <a:lnTo>
                    <a:pt x="374" y="296"/>
                  </a:lnTo>
                  <a:lnTo>
                    <a:pt x="373" y="293"/>
                  </a:lnTo>
                  <a:lnTo>
                    <a:pt x="369" y="291"/>
                  </a:lnTo>
                  <a:lnTo>
                    <a:pt x="366" y="289"/>
                  </a:lnTo>
                  <a:lnTo>
                    <a:pt x="362" y="287"/>
                  </a:lnTo>
                  <a:lnTo>
                    <a:pt x="361" y="282"/>
                  </a:lnTo>
                  <a:lnTo>
                    <a:pt x="362" y="277"/>
                  </a:lnTo>
                  <a:lnTo>
                    <a:pt x="346" y="277"/>
                  </a:lnTo>
                  <a:lnTo>
                    <a:pt x="339" y="279"/>
                  </a:lnTo>
                  <a:lnTo>
                    <a:pt x="334" y="282"/>
                  </a:lnTo>
                  <a:lnTo>
                    <a:pt x="314" y="277"/>
                  </a:lnTo>
                  <a:lnTo>
                    <a:pt x="296" y="271"/>
                  </a:lnTo>
                  <a:lnTo>
                    <a:pt x="277" y="268"/>
                  </a:lnTo>
                  <a:lnTo>
                    <a:pt x="278" y="260"/>
                  </a:lnTo>
                  <a:lnTo>
                    <a:pt x="276" y="256"/>
                  </a:lnTo>
                  <a:lnTo>
                    <a:pt x="271" y="252"/>
                  </a:lnTo>
                  <a:lnTo>
                    <a:pt x="268" y="249"/>
                  </a:lnTo>
                  <a:lnTo>
                    <a:pt x="267" y="243"/>
                  </a:lnTo>
                  <a:lnTo>
                    <a:pt x="264" y="246"/>
                  </a:lnTo>
                  <a:lnTo>
                    <a:pt x="263" y="249"/>
                  </a:lnTo>
                  <a:lnTo>
                    <a:pt x="258" y="251"/>
                  </a:lnTo>
                  <a:lnTo>
                    <a:pt x="257" y="250"/>
                  </a:lnTo>
                  <a:lnTo>
                    <a:pt x="255" y="250"/>
                  </a:lnTo>
                  <a:lnTo>
                    <a:pt x="252" y="249"/>
                  </a:lnTo>
                  <a:lnTo>
                    <a:pt x="248" y="249"/>
                  </a:lnTo>
                  <a:lnTo>
                    <a:pt x="247" y="250"/>
                  </a:lnTo>
                  <a:lnTo>
                    <a:pt x="247" y="251"/>
                  </a:lnTo>
                  <a:lnTo>
                    <a:pt x="239" y="247"/>
                  </a:lnTo>
                  <a:lnTo>
                    <a:pt x="232" y="242"/>
                  </a:lnTo>
                  <a:lnTo>
                    <a:pt x="226" y="235"/>
                  </a:lnTo>
                  <a:lnTo>
                    <a:pt x="219" y="231"/>
                  </a:lnTo>
                  <a:lnTo>
                    <a:pt x="220" y="145"/>
                  </a:lnTo>
                  <a:lnTo>
                    <a:pt x="224" y="60"/>
                  </a:lnTo>
                  <a:lnTo>
                    <a:pt x="212" y="53"/>
                  </a:lnTo>
                  <a:lnTo>
                    <a:pt x="199" y="50"/>
                  </a:lnTo>
                  <a:lnTo>
                    <a:pt x="185" y="50"/>
                  </a:lnTo>
                  <a:lnTo>
                    <a:pt x="169" y="51"/>
                  </a:lnTo>
                  <a:lnTo>
                    <a:pt x="154" y="51"/>
                  </a:lnTo>
                  <a:lnTo>
                    <a:pt x="118" y="48"/>
                  </a:lnTo>
                  <a:lnTo>
                    <a:pt x="78" y="46"/>
                  </a:lnTo>
                  <a:lnTo>
                    <a:pt x="37" y="42"/>
                  </a:lnTo>
                  <a:lnTo>
                    <a:pt x="0" y="41"/>
                  </a:lnTo>
                  <a:lnTo>
                    <a:pt x="1" y="25"/>
                  </a:lnTo>
                  <a:lnTo>
                    <a:pt x="4" y="1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132D0210-4CB5-3FD9-9F85-798F0AE0A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2863" y="1393576"/>
              <a:ext cx="1353658" cy="837722"/>
            </a:xfrm>
            <a:custGeom>
              <a:avLst/>
              <a:gdLst/>
              <a:ahLst/>
              <a:cxnLst>
                <a:cxn ang="0">
                  <a:pos x="80" y="11"/>
                </a:cxn>
                <a:cxn ang="0">
                  <a:pos x="249" y="40"/>
                </a:cxn>
                <a:cxn ang="0">
                  <a:pos x="528" y="80"/>
                </a:cxn>
                <a:cxn ang="0">
                  <a:pos x="729" y="98"/>
                </a:cxn>
                <a:cxn ang="0">
                  <a:pos x="740" y="284"/>
                </a:cxn>
                <a:cxn ang="0">
                  <a:pos x="606" y="455"/>
                </a:cxn>
                <a:cxn ang="0">
                  <a:pos x="335" y="424"/>
                </a:cxn>
                <a:cxn ang="0">
                  <a:pos x="265" y="425"/>
                </a:cxn>
                <a:cxn ang="0">
                  <a:pos x="261" y="458"/>
                </a:cxn>
                <a:cxn ang="0">
                  <a:pos x="252" y="446"/>
                </a:cxn>
                <a:cxn ang="0">
                  <a:pos x="241" y="438"/>
                </a:cxn>
                <a:cxn ang="0">
                  <a:pos x="233" y="448"/>
                </a:cxn>
                <a:cxn ang="0">
                  <a:pos x="206" y="446"/>
                </a:cxn>
                <a:cxn ang="0">
                  <a:pos x="181" y="445"/>
                </a:cxn>
                <a:cxn ang="0">
                  <a:pos x="173" y="449"/>
                </a:cxn>
                <a:cxn ang="0">
                  <a:pos x="162" y="446"/>
                </a:cxn>
                <a:cxn ang="0">
                  <a:pos x="144" y="449"/>
                </a:cxn>
                <a:cxn ang="0">
                  <a:pos x="135" y="434"/>
                </a:cxn>
                <a:cxn ang="0">
                  <a:pos x="124" y="410"/>
                </a:cxn>
                <a:cxn ang="0">
                  <a:pos x="113" y="398"/>
                </a:cxn>
                <a:cxn ang="0">
                  <a:pos x="113" y="379"/>
                </a:cxn>
                <a:cxn ang="0">
                  <a:pos x="101" y="343"/>
                </a:cxn>
                <a:cxn ang="0">
                  <a:pos x="88" y="323"/>
                </a:cxn>
                <a:cxn ang="0">
                  <a:pos x="72" y="334"/>
                </a:cxn>
                <a:cxn ang="0">
                  <a:pos x="53" y="328"/>
                </a:cxn>
                <a:cxn ang="0">
                  <a:pos x="53" y="321"/>
                </a:cxn>
                <a:cxn ang="0">
                  <a:pos x="57" y="318"/>
                </a:cxn>
                <a:cxn ang="0">
                  <a:pos x="57" y="312"/>
                </a:cxn>
                <a:cxn ang="0">
                  <a:pos x="58" y="308"/>
                </a:cxn>
                <a:cxn ang="0">
                  <a:pos x="63" y="305"/>
                </a:cxn>
                <a:cxn ang="0">
                  <a:pos x="68" y="271"/>
                </a:cxn>
                <a:cxn ang="0">
                  <a:pos x="84" y="232"/>
                </a:cxn>
                <a:cxn ang="0">
                  <a:pos x="73" y="227"/>
                </a:cxn>
                <a:cxn ang="0">
                  <a:pos x="67" y="220"/>
                </a:cxn>
                <a:cxn ang="0">
                  <a:pos x="57" y="216"/>
                </a:cxn>
                <a:cxn ang="0">
                  <a:pos x="53" y="206"/>
                </a:cxn>
                <a:cxn ang="0">
                  <a:pos x="53" y="201"/>
                </a:cxn>
                <a:cxn ang="0">
                  <a:pos x="50" y="196"/>
                </a:cxn>
                <a:cxn ang="0">
                  <a:pos x="34" y="167"/>
                </a:cxn>
                <a:cxn ang="0">
                  <a:pos x="22" y="155"/>
                </a:cxn>
                <a:cxn ang="0">
                  <a:pos x="20" y="150"/>
                </a:cxn>
                <a:cxn ang="0">
                  <a:pos x="16" y="144"/>
                </a:cxn>
                <a:cxn ang="0">
                  <a:pos x="15" y="131"/>
                </a:cxn>
                <a:cxn ang="0">
                  <a:pos x="13" y="111"/>
                </a:cxn>
                <a:cxn ang="0">
                  <a:pos x="6" y="60"/>
                </a:cxn>
              </a:cxnLst>
              <a:rect l="0" t="0" r="r" b="b"/>
              <a:pathLst>
                <a:path w="753" h="466">
                  <a:moveTo>
                    <a:pt x="16" y="0"/>
                  </a:moveTo>
                  <a:lnTo>
                    <a:pt x="47" y="5"/>
                  </a:lnTo>
                  <a:lnTo>
                    <a:pt x="80" y="11"/>
                  </a:lnTo>
                  <a:lnTo>
                    <a:pt x="114" y="18"/>
                  </a:lnTo>
                  <a:lnTo>
                    <a:pt x="145" y="24"/>
                  </a:lnTo>
                  <a:lnTo>
                    <a:pt x="249" y="40"/>
                  </a:lnTo>
                  <a:lnTo>
                    <a:pt x="354" y="57"/>
                  </a:lnTo>
                  <a:lnTo>
                    <a:pt x="440" y="69"/>
                  </a:lnTo>
                  <a:lnTo>
                    <a:pt x="528" y="80"/>
                  </a:lnTo>
                  <a:lnTo>
                    <a:pt x="616" y="88"/>
                  </a:lnTo>
                  <a:lnTo>
                    <a:pt x="703" y="97"/>
                  </a:lnTo>
                  <a:lnTo>
                    <a:pt x="729" y="98"/>
                  </a:lnTo>
                  <a:lnTo>
                    <a:pt x="753" y="99"/>
                  </a:lnTo>
                  <a:lnTo>
                    <a:pt x="746" y="190"/>
                  </a:lnTo>
                  <a:lnTo>
                    <a:pt x="740" y="284"/>
                  </a:lnTo>
                  <a:lnTo>
                    <a:pt x="733" y="376"/>
                  </a:lnTo>
                  <a:lnTo>
                    <a:pt x="725" y="466"/>
                  </a:lnTo>
                  <a:lnTo>
                    <a:pt x="606" y="455"/>
                  </a:lnTo>
                  <a:lnTo>
                    <a:pt x="486" y="444"/>
                  </a:lnTo>
                  <a:lnTo>
                    <a:pt x="368" y="430"/>
                  </a:lnTo>
                  <a:lnTo>
                    <a:pt x="335" y="424"/>
                  </a:lnTo>
                  <a:lnTo>
                    <a:pt x="302" y="419"/>
                  </a:lnTo>
                  <a:lnTo>
                    <a:pt x="270" y="418"/>
                  </a:lnTo>
                  <a:lnTo>
                    <a:pt x="265" y="425"/>
                  </a:lnTo>
                  <a:lnTo>
                    <a:pt x="263" y="435"/>
                  </a:lnTo>
                  <a:lnTo>
                    <a:pt x="262" y="446"/>
                  </a:lnTo>
                  <a:lnTo>
                    <a:pt x="261" y="458"/>
                  </a:lnTo>
                  <a:lnTo>
                    <a:pt x="256" y="455"/>
                  </a:lnTo>
                  <a:lnTo>
                    <a:pt x="254" y="452"/>
                  </a:lnTo>
                  <a:lnTo>
                    <a:pt x="252" y="446"/>
                  </a:lnTo>
                  <a:lnTo>
                    <a:pt x="250" y="441"/>
                  </a:lnTo>
                  <a:lnTo>
                    <a:pt x="247" y="438"/>
                  </a:lnTo>
                  <a:lnTo>
                    <a:pt x="241" y="438"/>
                  </a:lnTo>
                  <a:lnTo>
                    <a:pt x="237" y="440"/>
                  </a:lnTo>
                  <a:lnTo>
                    <a:pt x="235" y="444"/>
                  </a:lnTo>
                  <a:lnTo>
                    <a:pt x="233" y="448"/>
                  </a:lnTo>
                  <a:lnTo>
                    <a:pt x="230" y="451"/>
                  </a:lnTo>
                  <a:lnTo>
                    <a:pt x="224" y="452"/>
                  </a:lnTo>
                  <a:lnTo>
                    <a:pt x="206" y="446"/>
                  </a:lnTo>
                  <a:lnTo>
                    <a:pt x="188" y="444"/>
                  </a:lnTo>
                  <a:lnTo>
                    <a:pt x="185" y="444"/>
                  </a:lnTo>
                  <a:lnTo>
                    <a:pt x="181" y="445"/>
                  </a:lnTo>
                  <a:lnTo>
                    <a:pt x="179" y="447"/>
                  </a:lnTo>
                  <a:lnTo>
                    <a:pt x="177" y="448"/>
                  </a:lnTo>
                  <a:lnTo>
                    <a:pt x="173" y="449"/>
                  </a:lnTo>
                  <a:lnTo>
                    <a:pt x="170" y="449"/>
                  </a:lnTo>
                  <a:lnTo>
                    <a:pt x="165" y="447"/>
                  </a:lnTo>
                  <a:lnTo>
                    <a:pt x="162" y="446"/>
                  </a:lnTo>
                  <a:lnTo>
                    <a:pt x="157" y="446"/>
                  </a:lnTo>
                  <a:lnTo>
                    <a:pt x="150" y="447"/>
                  </a:lnTo>
                  <a:lnTo>
                    <a:pt x="144" y="449"/>
                  </a:lnTo>
                  <a:lnTo>
                    <a:pt x="137" y="452"/>
                  </a:lnTo>
                  <a:lnTo>
                    <a:pt x="136" y="444"/>
                  </a:lnTo>
                  <a:lnTo>
                    <a:pt x="135" y="434"/>
                  </a:lnTo>
                  <a:lnTo>
                    <a:pt x="132" y="425"/>
                  </a:lnTo>
                  <a:lnTo>
                    <a:pt x="130" y="417"/>
                  </a:lnTo>
                  <a:lnTo>
                    <a:pt x="124" y="410"/>
                  </a:lnTo>
                  <a:lnTo>
                    <a:pt x="115" y="406"/>
                  </a:lnTo>
                  <a:lnTo>
                    <a:pt x="113" y="403"/>
                  </a:lnTo>
                  <a:lnTo>
                    <a:pt x="113" y="398"/>
                  </a:lnTo>
                  <a:lnTo>
                    <a:pt x="115" y="393"/>
                  </a:lnTo>
                  <a:lnTo>
                    <a:pt x="115" y="388"/>
                  </a:lnTo>
                  <a:lnTo>
                    <a:pt x="113" y="379"/>
                  </a:lnTo>
                  <a:lnTo>
                    <a:pt x="108" y="372"/>
                  </a:lnTo>
                  <a:lnTo>
                    <a:pt x="103" y="364"/>
                  </a:lnTo>
                  <a:lnTo>
                    <a:pt x="101" y="343"/>
                  </a:lnTo>
                  <a:lnTo>
                    <a:pt x="100" y="332"/>
                  </a:lnTo>
                  <a:lnTo>
                    <a:pt x="95" y="322"/>
                  </a:lnTo>
                  <a:lnTo>
                    <a:pt x="88" y="323"/>
                  </a:lnTo>
                  <a:lnTo>
                    <a:pt x="82" y="327"/>
                  </a:lnTo>
                  <a:lnTo>
                    <a:pt x="77" y="332"/>
                  </a:lnTo>
                  <a:lnTo>
                    <a:pt x="72" y="334"/>
                  </a:lnTo>
                  <a:lnTo>
                    <a:pt x="67" y="334"/>
                  </a:lnTo>
                  <a:lnTo>
                    <a:pt x="60" y="332"/>
                  </a:lnTo>
                  <a:lnTo>
                    <a:pt x="53" y="328"/>
                  </a:lnTo>
                  <a:lnTo>
                    <a:pt x="52" y="326"/>
                  </a:lnTo>
                  <a:lnTo>
                    <a:pt x="52" y="323"/>
                  </a:lnTo>
                  <a:lnTo>
                    <a:pt x="53" y="321"/>
                  </a:lnTo>
                  <a:lnTo>
                    <a:pt x="53" y="320"/>
                  </a:lnTo>
                  <a:lnTo>
                    <a:pt x="56" y="319"/>
                  </a:lnTo>
                  <a:lnTo>
                    <a:pt x="57" y="318"/>
                  </a:lnTo>
                  <a:lnTo>
                    <a:pt x="58" y="315"/>
                  </a:lnTo>
                  <a:lnTo>
                    <a:pt x="58" y="313"/>
                  </a:lnTo>
                  <a:lnTo>
                    <a:pt x="57" y="312"/>
                  </a:lnTo>
                  <a:lnTo>
                    <a:pt x="57" y="311"/>
                  </a:lnTo>
                  <a:lnTo>
                    <a:pt x="56" y="311"/>
                  </a:lnTo>
                  <a:lnTo>
                    <a:pt x="58" y="308"/>
                  </a:lnTo>
                  <a:lnTo>
                    <a:pt x="59" y="306"/>
                  </a:lnTo>
                  <a:lnTo>
                    <a:pt x="61" y="305"/>
                  </a:lnTo>
                  <a:lnTo>
                    <a:pt x="63" y="305"/>
                  </a:lnTo>
                  <a:lnTo>
                    <a:pt x="67" y="300"/>
                  </a:lnTo>
                  <a:lnTo>
                    <a:pt x="66" y="285"/>
                  </a:lnTo>
                  <a:lnTo>
                    <a:pt x="68" y="271"/>
                  </a:lnTo>
                  <a:lnTo>
                    <a:pt x="73" y="258"/>
                  </a:lnTo>
                  <a:lnTo>
                    <a:pt x="79" y="245"/>
                  </a:lnTo>
                  <a:lnTo>
                    <a:pt x="84" y="232"/>
                  </a:lnTo>
                  <a:lnTo>
                    <a:pt x="82" y="229"/>
                  </a:lnTo>
                  <a:lnTo>
                    <a:pt x="78" y="227"/>
                  </a:lnTo>
                  <a:lnTo>
                    <a:pt x="73" y="227"/>
                  </a:lnTo>
                  <a:lnTo>
                    <a:pt x="67" y="225"/>
                  </a:lnTo>
                  <a:lnTo>
                    <a:pt x="64" y="223"/>
                  </a:lnTo>
                  <a:lnTo>
                    <a:pt x="67" y="220"/>
                  </a:lnTo>
                  <a:lnTo>
                    <a:pt x="59" y="220"/>
                  </a:lnTo>
                  <a:lnTo>
                    <a:pt x="58" y="218"/>
                  </a:lnTo>
                  <a:lnTo>
                    <a:pt x="57" y="216"/>
                  </a:lnTo>
                  <a:lnTo>
                    <a:pt x="57" y="211"/>
                  </a:lnTo>
                  <a:lnTo>
                    <a:pt x="54" y="207"/>
                  </a:lnTo>
                  <a:lnTo>
                    <a:pt x="53" y="206"/>
                  </a:lnTo>
                  <a:lnTo>
                    <a:pt x="52" y="206"/>
                  </a:lnTo>
                  <a:lnTo>
                    <a:pt x="52" y="203"/>
                  </a:lnTo>
                  <a:lnTo>
                    <a:pt x="53" y="201"/>
                  </a:lnTo>
                  <a:lnTo>
                    <a:pt x="53" y="200"/>
                  </a:lnTo>
                  <a:lnTo>
                    <a:pt x="52" y="197"/>
                  </a:lnTo>
                  <a:lnTo>
                    <a:pt x="50" y="196"/>
                  </a:lnTo>
                  <a:lnTo>
                    <a:pt x="49" y="194"/>
                  </a:lnTo>
                  <a:lnTo>
                    <a:pt x="47" y="193"/>
                  </a:lnTo>
                  <a:lnTo>
                    <a:pt x="34" y="167"/>
                  </a:lnTo>
                  <a:lnTo>
                    <a:pt x="31" y="164"/>
                  </a:lnTo>
                  <a:lnTo>
                    <a:pt x="24" y="159"/>
                  </a:lnTo>
                  <a:lnTo>
                    <a:pt x="22" y="155"/>
                  </a:lnTo>
                  <a:lnTo>
                    <a:pt x="21" y="153"/>
                  </a:lnTo>
                  <a:lnTo>
                    <a:pt x="21" y="151"/>
                  </a:lnTo>
                  <a:lnTo>
                    <a:pt x="20" y="150"/>
                  </a:lnTo>
                  <a:lnTo>
                    <a:pt x="20" y="147"/>
                  </a:lnTo>
                  <a:lnTo>
                    <a:pt x="18" y="145"/>
                  </a:lnTo>
                  <a:lnTo>
                    <a:pt x="16" y="144"/>
                  </a:lnTo>
                  <a:lnTo>
                    <a:pt x="14" y="139"/>
                  </a:lnTo>
                  <a:lnTo>
                    <a:pt x="14" y="133"/>
                  </a:lnTo>
                  <a:lnTo>
                    <a:pt x="15" y="131"/>
                  </a:lnTo>
                  <a:lnTo>
                    <a:pt x="16" y="130"/>
                  </a:lnTo>
                  <a:lnTo>
                    <a:pt x="16" y="125"/>
                  </a:lnTo>
                  <a:lnTo>
                    <a:pt x="13" y="111"/>
                  </a:lnTo>
                  <a:lnTo>
                    <a:pt x="6" y="99"/>
                  </a:lnTo>
                  <a:lnTo>
                    <a:pt x="0" y="88"/>
                  </a:lnTo>
                  <a:lnTo>
                    <a:pt x="6" y="60"/>
                  </a:lnTo>
                  <a:lnTo>
                    <a:pt x="11" y="31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6C528FA1-604A-43A4-E685-55D7FE021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163" y="2150401"/>
              <a:ext cx="915023" cy="749635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72" y="2"/>
                </a:cxn>
                <a:cxn ang="0">
                  <a:pos x="90" y="4"/>
                </a:cxn>
                <a:cxn ang="0">
                  <a:pos x="149" y="11"/>
                </a:cxn>
                <a:cxn ang="0">
                  <a:pos x="249" y="25"/>
                </a:cxn>
                <a:cxn ang="0">
                  <a:pos x="353" y="35"/>
                </a:cxn>
                <a:cxn ang="0">
                  <a:pos x="456" y="45"/>
                </a:cxn>
                <a:cxn ang="0">
                  <a:pos x="482" y="47"/>
                </a:cxn>
                <a:cxn ang="0">
                  <a:pos x="509" y="48"/>
                </a:cxn>
                <a:cxn ang="0">
                  <a:pos x="502" y="139"/>
                </a:cxn>
                <a:cxn ang="0">
                  <a:pos x="495" y="233"/>
                </a:cxn>
                <a:cxn ang="0">
                  <a:pos x="489" y="326"/>
                </a:cxn>
                <a:cxn ang="0">
                  <a:pos x="481" y="417"/>
                </a:cxn>
                <a:cxn ang="0">
                  <a:pos x="358" y="408"/>
                </a:cxn>
                <a:cxn ang="0">
                  <a:pos x="235" y="395"/>
                </a:cxn>
                <a:cxn ang="0">
                  <a:pos x="117" y="381"/>
                </a:cxn>
                <a:cxn ang="0">
                  <a:pos x="0" y="363"/>
                </a:cxn>
                <a:cxn ang="0">
                  <a:pos x="13" y="276"/>
                </a:cxn>
                <a:cxn ang="0">
                  <a:pos x="27" y="184"/>
                </a:cxn>
                <a:cxn ang="0">
                  <a:pos x="40" y="90"/>
                </a:cxn>
                <a:cxn ang="0">
                  <a:pos x="43" y="69"/>
                </a:cxn>
                <a:cxn ang="0">
                  <a:pos x="48" y="48"/>
                </a:cxn>
                <a:cxn ang="0">
                  <a:pos x="49" y="35"/>
                </a:cxn>
                <a:cxn ang="0">
                  <a:pos x="49" y="21"/>
                </a:cxn>
                <a:cxn ang="0">
                  <a:pos x="53" y="10"/>
                </a:cxn>
                <a:cxn ang="0">
                  <a:pos x="59" y="0"/>
                </a:cxn>
              </a:cxnLst>
              <a:rect l="0" t="0" r="r" b="b"/>
              <a:pathLst>
                <a:path w="509" h="417">
                  <a:moveTo>
                    <a:pt x="59" y="0"/>
                  </a:moveTo>
                  <a:lnTo>
                    <a:pt x="72" y="2"/>
                  </a:lnTo>
                  <a:lnTo>
                    <a:pt x="90" y="4"/>
                  </a:lnTo>
                  <a:lnTo>
                    <a:pt x="149" y="11"/>
                  </a:lnTo>
                  <a:lnTo>
                    <a:pt x="249" y="25"/>
                  </a:lnTo>
                  <a:lnTo>
                    <a:pt x="353" y="35"/>
                  </a:lnTo>
                  <a:lnTo>
                    <a:pt x="456" y="45"/>
                  </a:lnTo>
                  <a:lnTo>
                    <a:pt x="482" y="47"/>
                  </a:lnTo>
                  <a:lnTo>
                    <a:pt x="509" y="48"/>
                  </a:lnTo>
                  <a:lnTo>
                    <a:pt x="502" y="139"/>
                  </a:lnTo>
                  <a:lnTo>
                    <a:pt x="495" y="233"/>
                  </a:lnTo>
                  <a:lnTo>
                    <a:pt x="489" y="326"/>
                  </a:lnTo>
                  <a:lnTo>
                    <a:pt x="481" y="417"/>
                  </a:lnTo>
                  <a:lnTo>
                    <a:pt x="358" y="408"/>
                  </a:lnTo>
                  <a:lnTo>
                    <a:pt x="235" y="395"/>
                  </a:lnTo>
                  <a:lnTo>
                    <a:pt x="117" y="381"/>
                  </a:lnTo>
                  <a:lnTo>
                    <a:pt x="0" y="363"/>
                  </a:lnTo>
                  <a:lnTo>
                    <a:pt x="13" y="276"/>
                  </a:lnTo>
                  <a:lnTo>
                    <a:pt x="27" y="184"/>
                  </a:lnTo>
                  <a:lnTo>
                    <a:pt x="40" y="90"/>
                  </a:lnTo>
                  <a:lnTo>
                    <a:pt x="43" y="69"/>
                  </a:lnTo>
                  <a:lnTo>
                    <a:pt x="48" y="48"/>
                  </a:lnTo>
                  <a:lnTo>
                    <a:pt x="49" y="35"/>
                  </a:lnTo>
                  <a:lnTo>
                    <a:pt x="49" y="21"/>
                  </a:lnTo>
                  <a:lnTo>
                    <a:pt x="53" y="10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751BB0F3-81F1-0DD3-F3DF-0DB79D631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6551" y="2849702"/>
              <a:ext cx="952773" cy="744242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9" y="0"/>
                </a:cxn>
                <a:cxn ang="0">
                  <a:pos x="206" y="16"/>
                </a:cxn>
                <a:cxn ang="0">
                  <a:pos x="367" y="30"/>
                </a:cxn>
                <a:cxn ang="0">
                  <a:pos x="530" y="42"/>
                </a:cxn>
                <a:cxn ang="0">
                  <a:pos x="523" y="166"/>
                </a:cxn>
                <a:cxn ang="0">
                  <a:pos x="517" y="290"/>
                </a:cxn>
                <a:cxn ang="0">
                  <a:pos x="510" y="414"/>
                </a:cxn>
                <a:cxn ang="0">
                  <a:pos x="339" y="402"/>
                </a:cxn>
                <a:cxn ang="0">
                  <a:pos x="169" y="387"/>
                </a:cxn>
                <a:cxn ang="0">
                  <a:pos x="0" y="370"/>
                </a:cxn>
                <a:cxn ang="0">
                  <a:pos x="4" y="324"/>
                </a:cxn>
                <a:cxn ang="0">
                  <a:pos x="14" y="247"/>
                </a:cxn>
                <a:cxn ang="0">
                  <a:pos x="35" y="86"/>
                </a:cxn>
                <a:cxn ang="0">
                  <a:pos x="46" y="8"/>
                </a:cxn>
                <a:cxn ang="0">
                  <a:pos x="46" y="3"/>
                </a:cxn>
                <a:cxn ang="0">
                  <a:pos x="47" y="2"/>
                </a:cxn>
                <a:cxn ang="0">
                  <a:pos x="48" y="0"/>
                </a:cxn>
              </a:cxnLst>
              <a:rect l="0" t="0" r="r" b="b"/>
              <a:pathLst>
                <a:path w="530" h="414">
                  <a:moveTo>
                    <a:pt x="48" y="0"/>
                  </a:moveTo>
                  <a:lnTo>
                    <a:pt x="49" y="0"/>
                  </a:lnTo>
                  <a:lnTo>
                    <a:pt x="206" y="16"/>
                  </a:lnTo>
                  <a:lnTo>
                    <a:pt x="367" y="30"/>
                  </a:lnTo>
                  <a:lnTo>
                    <a:pt x="530" y="42"/>
                  </a:lnTo>
                  <a:lnTo>
                    <a:pt x="523" y="166"/>
                  </a:lnTo>
                  <a:lnTo>
                    <a:pt x="517" y="290"/>
                  </a:lnTo>
                  <a:lnTo>
                    <a:pt x="510" y="414"/>
                  </a:lnTo>
                  <a:lnTo>
                    <a:pt x="339" y="402"/>
                  </a:lnTo>
                  <a:lnTo>
                    <a:pt x="169" y="387"/>
                  </a:lnTo>
                  <a:lnTo>
                    <a:pt x="0" y="370"/>
                  </a:lnTo>
                  <a:lnTo>
                    <a:pt x="4" y="324"/>
                  </a:lnTo>
                  <a:lnTo>
                    <a:pt x="14" y="247"/>
                  </a:lnTo>
                  <a:lnTo>
                    <a:pt x="35" y="86"/>
                  </a:lnTo>
                  <a:lnTo>
                    <a:pt x="46" y="8"/>
                  </a:lnTo>
                  <a:lnTo>
                    <a:pt x="46" y="3"/>
                  </a:lnTo>
                  <a:lnTo>
                    <a:pt x="47" y="2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B61097E9-8212-D85B-D5C5-5A68804FD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6105" y="3518441"/>
              <a:ext cx="906034" cy="952773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173" y="12"/>
                </a:cxn>
                <a:cxn ang="0">
                  <a:pos x="280" y="23"/>
                </a:cxn>
                <a:cxn ang="0">
                  <a:pos x="391" y="33"/>
                </a:cxn>
                <a:cxn ang="0">
                  <a:pos x="504" y="40"/>
                </a:cxn>
                <a:cxn ang="0">
                  <a:pos x="498" y="90"/>
                </a:cxn>
                <a:cxn ang="0">
                  <a:pos x="495" y="144"/>
                </a:cxn>
                <a:cxn ang="0">
                  <a:pos x="492" y="197"/>
                </a:cxn>
                <a:cxn ang="0">
                  <a:pos x="486" y="302"/>
                </a:cxn>
                <a:cxn ang="0">
                  <a:pos x="478" y="406"/>
                </a:cxn>
                <a:cxn ang="0">
                  <a:pos x="475" y="456"/>
                </a:cxn>
                <a:cxn ang="0">
                  <a:pos x="468" y="505"/>
                </a:cxn>
                <a:cxn ang="0">
                  <a:pos x="328" y="493"/>
                </a:cxn>
                <a:cxn ang="0">
                  <a:pos x="192" y="482"/>
                </a:cxn>
                <a:cxn ang="0">
                  <a:pos x="190" y="485"/>
                </a:cxn>
                <a:cxn ang="0">
                  <a:pos x="190" y="490"/>
                </a:cxn>
                <a:cxn ang="0">
                  <a:pos x="194" y="499"/>
                </a:cxn>
                <a:cxn ang="0">
                  <a:pos x="192" y="502"/>
                </a:cxn>
                <a:cxn ang="0">
                  <a:pos x="151" y="497"/>
                </a:cxn>
                <a:cxn ang="0">
                  <a:pos x="110" y="493"/>
                </a:cxn>
                <a:cxn ang="0">
                  <a:pos x="71" y="488"/>
                </a:cxn>
                <a:cxn ang="0">
                  <a:pos x="66" y="497"/>
                </a:cxn>
                <a:cxn ang="0">
                  <a:pos x="65" y="509"/>
                </a:cxn>
                <a:cxn ang="0">
                  <a:pos x="63" y="520"/>
                </a:cxn>
                <a:cxn ang="0">
                  <a:pos x="59" y="530"/>
                </a:cxn>
                <a:cxn ang="0">
                  <a:pos x="39" y="527"/>
                </a:cxn>
                <a:cxn ang="0">
                  <a:pos x="18" y="525"/>
                </a:cxn>
                <a:cxn ang="0">
                  <a:pos x="0" y="521"/>
                </a:cxn>
                <a:cxn ang="0">
                  <a:pos x="34" y="261"/>
                </a:cxn>
                <a:cxn ang="0">
                  <a:pos x="65" y="0"/>
                </a:cxn>
              </a:cxnLst>
              <a:rect l="0" t="0" r="r" b="b"/>
              <a:pathLst>
                <a:path w="504" h="530">
                  <a:moveTo>
                    <a:pt x="65" y="0"/>
                  </a:moveTo>
                  <a:lnTo>
                    <a:pt x="173" y="12"/>
                  </a:lnTo>
                  <a:lnTo>
                    <a:pt x="280" y="23"/>
                  </a:lnTo>
                  <a:lnTo>
                    <a:pt x="391" y="33"/>
                  </a:lnTo>
                  <a:lnTo>
                    <a:pt x="504" y="40"/>
                  </a:lnTo>
                  <a:lnTo>
                    <a:pt x="498" y="90"/>
                  </a:lnTo>
                  <a:lnTo>
                    <a:pt x="495" y="144"/>
                  </a:lnTo>
                  <a:lnTo>
                    <a:pt x="492" y="197"/>
                  </a:lnTo>
                  <a:lnTo>
                    <a:pt x="486" y="302"/>
                  </a:lnTo>
                  <a:lnTo>
                    <a:pt x="478" y="406"/>
                  </a:lnTo>
                  <a:lnTo>
                    <a:pt x="475" y="456"/>
                  </a:lnTo>
                  <a:lnTo>
                    <a:pt x="468" y="505"/>
                  </a:lnTo>
                  <a:lnTo>
                    <a:pt x="328" y="493"/>
                  </a:lnTo>
                  <a:lnTo>
                    <a:pt x="192" y="482"/>
                  </a:lnTo>
                  <a:lnTo>
                    <a:pt x="190" y="485"/>
                  </a:lnTo>
                  <a:lnTo>
                    <a:pt x="190" y="490"/>
                  </a:lnTo>
                  <a:lnTo>
                    <a:pt x="194" y="499"/>
                  </a:lnTo>
                  <a:lnTo>
                    <a:pt x="192" y="502"/>
                  </a:lnTo>
                  <a:lnTo>
                    <a:pt x="151" y="497"/>
                  </a:lnTo>
                  <a:lnTo>
                    <a:pt x="110" y="493"/>
                  </a:lnTo>
                  <a:lnTo>
                    <a:pt x="71" y="488"/>
                  </a:lnTo>
                  <a:lnTo>
                    <a:pt x="66" y="497"/>
                  </a:lnTo>
                  <a:lnTo>
                    <a:pt x="65" y="509"/>
                  </a:lnTo>
                  <a:lnTo>
                    <a:pt x="63" y="520"/>
                  </a:lnTo>
                  <a:lnTo>
                    <a:pt x="59" y="530"/>
                  </a:lnTo>
                  <a:lnTo>
                    <a:pt x="39" y="527"/>
                  </a:lnTo>
                  <a:lnTo>
                    <a:pt x="18" y="525"/>
                  </a:lnTo>
                  <a:lnTo>
                    <a:pt x="0" y="521"/>
                  </a:lnTo>
                  <a:lnTo>
                    <a:pt x="34" y="261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0062FBCB-E2F6-2BBC-848C-E84FFEE44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3100" y="3417770"/>
              <a:ext cx="886260" cy="1037266"/>
            </a:xfrm>
            <a:custGeom>
              <a:avLst/>
              <a:gdLst/>
              <a:ahLst/>
              <a:cxnLst>
                <a:cxn ang="0">
                  <a:pos x="211" y="15"/>
                </a:cxn>
                <a:cxn ang="0">
                  <a:pos x="317" y="30"/>
                </a:cxn>
                <a:cxn ang="0">
                  <a:pos x="493" y="56"/>
                </a:cxn>
                <a:cxn ang="0">
                  <a:pos x="425" y="577"/>
                </a:cxn>
                <a:cxn ang="0">
                  <a:pos x="270" y="558"/>
                </a:cxn>
                <a:cxn ang="0">
                  <a:pos x="270" y="552"/>
                </a:cxn>
                <a:cxn ang="0">
                  <a:pos x="252" y="546"/>
                </a:cxn>
                <a:cxn ang="0">
                  <a:pos x="246" y="540"/>
                </a:cxn>
                <a:cxn ang="0">
                  <a:pos x="231" y="532"/>
                </a:cxn>
                <a:cxn ang="0">
                  <a:pos x="211" y="524"/>
                </a:cxn>
                <a:cxn ang="0">
                  <a:pos x="214" y="519"/>
                </a:cxn>
                <a:cxn ang="0">
                  <a:pos x="212" y="520"/>
                </a:cxn>
                <a:cxn ang="0">
                  <a:pos x="209" y="520"/>
                </a:cxn>
                <a:cxn ang="0">
                  <a:pos x="169" y="498"/>
                </a:cxn>
                <a:cxn ang="0">
                  <a:pos x="135" y="478"/>
                </a:cxn>
                <a:cxn ang="0">
                  <a:pos x="138" y="475"/>
                </a:cxn>
                <a:cxn ang="0">
                  <a:pos x="136" y="474"/>
                </a:cxn>
                <a:cxn ang="0">
                  <a:pos x="131" y="476"/>
                </a:cxn>
                <a:cxn ang="0">
                  <a:pos x="124" y="474"/>
                </a:cxn>
                <a:cxn ang="0">
                  <a:pos x="126" y="469"/>
                </a:cxn>
                <a:cxn ang="0">
                  <a:pos x="119" y="469"/>
                </a:cxn>
                <a:cxn ang="0">
                  <a:pos x="108" y="465"/>
                </a:cxn>
                <a:cxn ang="0">
                  <a:pos x="98" y="456"/>
                </a:cxn>
                <a:cxn ang="0">
                  <a:pos x="90" y="454"/>
                </a:cxn>
                <a:cxn ang="0">
                  <a:pos x="54" y="431"/>
                </a:cxn>
                <a:cxn ang="0">
                  <a:pos x="49" y="428"/>
                </a:cxn>
                <a:cxn ang="0">
                  <a:pos x="49" y="425"/>
                </a:cxn>
                <a:cxn ang="0">
                  <a:pos x="44" y="426"/>
                </a:cxn>
                <a:cxn ang="0">
                  <a:pos x="26" y="414"/>
                </a:cxn>
                <a:cxn ang="0">
                  <a:pos x="0" y="400"/>
                </a:cxn>
                <a:cxn ang="0">
                  <a:pos x="6" y="393"/>
                </a:cxn>
                <a:cxn ang="0">
                  <a:pos x="8" y="386"/>
                </a:cxn>
                <a:cxn ang="0">
                  <a:pos x="14" y="386"/>
                </a:cxn>
                <a:cxn ang="0">
                  <a:pos x="23" y="387"/>
                </a:cxn>
                <a:cxn ang="0">
                  <a:pos x="27" y="383"/>
                </a:cxn>
                <a:cxn ang="0">
                  <a:pos x="30" y="380"/>
                </a:cxn>
                <a:cxn ang="0">
                  <a:pos x="33" y="383"/>
                </a:cxn>
                <a:cxn ang="0">
                  <a:pos x="36" y="369"/>
                </a:cxn>
                <a:cxn ang="0">
                  <a:pos x="42" y="372"/>
                </a:cxn>
                <a:cxn ang="0">
                  <a:pos x="23" y="354"/>
                </a:cxn>
                <a:cxn ang="0">
                  <a:pos x="21" y="331"/>
                </a:cxn>
                <a:cxn ang="0">
                  <a:pos x="28" y="322"/>
                </a:cxn>
                <a:cxn ang="0">
                  <a:pos x="36" y="327"/>
                </a:cxn>
                <a:cxn ang="0">
                  <a:pos x="32" y="322"/>
                </a:cxn>
                <a:cxn ang="0">
                  <a:pos x="42" y="300"/>
                </a:cxn>
                <a:cxn ang="0">
                  <a:pos x="48" y="273"/>
                </a:cxn>
                <a:cxn ang="0">
                  <a:pos x="68" y="258"/>
                </a:cxn>
                <a:cxn ang="0">
                  <a:pos x="82" y="242"/>
                </a:cxn>
                <a:cxn ang="0">
                  <a:pos x="71" y="231"/>
                </a:cxn>
                <a:cxn ang="0">
                  <a:pos x="62" y="202"/>
                </a:cxn>
                <a:cxn ang="0">
                  <a:pos x="57" y="168"/>
                </a:cxn>
                <a:cxn ang="0">
                  <a:pos x="65" y="111"/>
                </a:cxn>
                <a:cxn ang="0">
                  <a:pos x="75" y="71"/>
                </a:cxn>
                <a:cxn ang="0">
                  <a:pos x="93" y="76"/>
                </a:cxn>
                <a:cxn ang="0">
                  <a:pos x="96" y="83"/>
                </a:cxn>
                <a:cxn ang="0">
                  <a:pos x="101" y="88"/>
                </a:cxn>
                <a:cxn ang="0">
                  <a:pos x="107" y="89"/>
                </a:cxn>
                <a:cxn ang="0">
                  <a:pos x="115" y="76"/>
                </a:cxn>
                <a:cxn ang="0">
                  <a:pos x="124" y="54"/>
                </a:cxn>
                <a:cxn ang="0">
                  <a:pos x="132" y="0"/>
                </a:cxn>
              </a:cxnLst>
              <a:rect l="0" t="0" r="r" b="b"/>
              <a:pathLst>
                <a:path w="493" h="577">
                  <a:moveTo>
                    <a:pt x="132" y="0"/>
                  </a:moveTo>
                  <a:lnTo>
                    <a:pt x="171" y="7"/>
                  </a:lnTo>
                  <a:lnTo>
                    <a:pt x="211" y="15"/>
                  </a:lnTo>
                  <a:lnTo>
                    <a:pt x="250" y="22"/>
                  </a:lnTo>
                  <a:lnTo>
                    <a:pt x="264" y="22"/>
                  </a:lnTo>
                  <a:lnTo>
                    <a:pt x="317" y="30"/>
                  </a:lnTo>
                  <a:lnTo>
                    <a:pt x="375" y="39"/>
                  </a:lnTo>
                  <a:lnTo>
                    <a:pt x="434" y="48"/>
                  </a:lnTo>
                  <a:lnTo>
                    <a:pt x="493" y="56"/>
                  </a:lnTo>
                  <a:lnTo>
                    <a:pt x="469" y="230"/>
                  </a:lnTo>
                  <a:lnTo>
                    <a:pt x="448" y="405"/>
                  </a:lnTo>
                  <a:lnTo>
                    <a:pt x="425" y="577"/>
                  </a:lnTo>
                  <a:lnTo>
                    <a:pt x="373" y="570"/>
                  </a:lnTo>
                  <a:lnTo>
                    <a:pt x="323" y="563"/>
                  </a:lnTo>
                  <a:lnTo>
                    <a:pt x="270" y="558"/>
                  </a:lnTo>
                  <a:lnTo>
                    <a:pt x="269" y="556"/>
                  </a:lnTo>
                  <a:lnTo>
                    <a:pt x="269" y="552"/>
                  </a:lnTo>
                  <a:lnTo>
                    <a:pt x="270" y="552"/>
                  </a:lnTo>
                  <a:lnTo>
                    <a:pt x="267" y="551"/>
                  </a:lnTo>
                  <a:lnTo>
                    <a:pt x="261" y="551"/>
                  </a:lnTo>
                  <a:lnTo>
                    <a:pt x="252" y="546"/>
                  </a:lnTo>
                  <a:lnTo>
                    <a:pt x="249" y="542"/>
                  </a:lnTo>
                  <a:lnTo>
                    <a:pt x="250" y="538"/>
                  </a:lnTo>
                  <a:lnTo>
                    <a:pt x="246" y="540"/>
                  </a:lnTo>
                  <a:lnTo>
                    <a:pt x="241" y="539"/>
                  </a:lnTo>
                  <a:lnTo>
                    <a:pt x="235" y="535"/>
                  </a:lnTo>
                  <a:lnTo>
                    <a:pt x="231" y="532"/>
                  </a:lnTo>
                  <a:lnTo>
                    <a:pt x="224" y="530"/>
                  </a:lnTo>
                  <a:lnTo>
                    <a:pt x="216" y="526"/>
                  </a:lnTo>
                  <a:lnTo>
                    <a:pt x="211" y="524"/>
                  </a:lnTo>
                  <a:lnTo>
                    <a:pt x="213" y="521"/>
                  </a:lnTo>
                  <a:lnTo>
                    <a:pt x="213" y="520"/>
                  </a:lnTo>
                  <a:lnTo>
                    <a:pt x="214" y="519"/>
                  </a:lnTo>
                  <a:lnTo>
                    <a:pt x="213" y="518"/>
                  </a:lnTo>
                  <a:lnTo>
                    <a:pt x="212" y="518"/>
                  </a:lnTo>
                  <a:lnTo>
                    <a:pt x="212" y="520"/>
                  </a:lnTo>
                  <a:lnTo>
                    <a:pt x="211" y="521"/>
                  </a:lnTo>
                  <a:lnTo>
                    <a:pt x="210" y="521"/>
                  </a:lnTo>
                  <a:lnTo>
                    <a:pt x="209" y="520"/>
                  </a:lnTo>
                  <a:lnTo>
                    <a:pt x="209" y="518"/>
                  </a:lnTo>
                  <a:lnTo>
                    <a:pt x="188" y="509"/>
                  </a:lnTo>
                  <a:lnTo>
                    <a:pt x="169" y="498"/>
                  </a:lnTo>
                  <a:lnTo>
                    <a:pt x="154" y="490"/>
                  </a:lnTo>
                  <a:lnTo>
                    <a:pt x="141" y="478"/>
                  </a:lnTo>
                  <a:lnTo>
                    <a:pt x="135" y="478"/>
                  </a:lnTo>
                  <a:lnTo>
                    <a:pt x="135" y="476"/>
                  </a:lnTo>
                  <a:lnTo>
                    <a:pt x="136" y="476"/>
                  </a:lnTo>
                  <a:lnTo>
                    <a:pt x="138" y="475"/>
                  </a:lnTo>
                  <a:lnTo>
                    <a:pt x="139" y="475"/>
                  </a:lnTo>
                  <a:lnTo>
                    <a:pt x="138" y="474"/>
                  </a:lnTo>
                  <a:lnTo>
                    <a:pt x="136" y="474"/>
                  </a:lnTo>
                  <a:lnTo>
                    <a:pt x="135" y="475"/>
                  </a:lnTo>
                  <a:lnTo>
                    <a:pt x="133" y="475"/>
                  </a:lnTo>
                  <a:lnTo>
                    <a:pt x="131" y="476"/>
                  </a:lnTo>
                  <a:lnTo>
                    <a:pt x="127" y="476"/>
                  </a:lnTo>
                  <a:lnTo>
                    <a:pt x="125" y="475"/>
                  </a:lnTo>
                  <a:lnTo>
                    <a:pt x="124" y="474"/>
                  </a:lnTo>
                  <a:lnTo>
                    <a:pt x="124" y="472"/>
                  </a:lnTo>
                  <a:lnTo>
                    <a:pt x="125" y="471"/>
                  </a:lnTo>
                  <a:lnTo>
                    <a:pt x="126" y="469"/>
                  </a:lnTo>
                  <a:lnTo>
                    <a:pt x="126" y="468"/>
                  </a:lnTo>
                  <a:lnTo>
                    <a:pt x="121" y="468"/>
                  </a:lnTo>
                  <a:lnTo>
                    <a:pt x="119" y="469"/>
                  </a:lnTo>
                  <a:lnTo>
                    <a:pt x="115" y="469"/>
                  </a:lnTo>
                  <a:lnTo>
                    <a:pt x="112" y="468"/>
                  </a:lnTo>
                  <a:lnTo>
                    <a:pt x="108" y="465"/>
                  </a:lnTo>
                  <a:lnTo>
                    <a:pt x="105" y="462"/>
                  </a:lnTo>
                  <a:lnTo>
                    <a:pt x="101" y="460"/>
                  </a:lnTo>
                  <a:lnTo>
                    <a:pt x="98" y="456"/>
                  </a:lnTo>
                  <a:lnTo>
                    <a:pt x="96" y="455"/>
                  </a:lnTo>
                  <a:lnTo>
                    <a:pt x="92" y="455"/>
                  </a:lnTo>
                  <a:lnTo>
                    <a:pt x="90" y="454"/>
                  </a:lnTo>
                  <a:lnTo>
                    <a:pt x="78" y="447"/>
                  </a:lnTo>
                  <a:lnTo>
                    <a:pt x="65" y="440"/>
                  </a:lnTo>
                  <a:lnTo>
                    <a:pt x="54" y="431"/>
                  </a:lnTo>
                  <a:lnTo>
                    <a:pt x="48" y="431"/>
                  </a:lnTo>
                  <a:lnTo>
                    <a:pt x="48" y="428"/>
                  </a:lnTo>
                  <a:lnTo>
                    <a:pt x="49" y="428"/>
                  </a:lnTo>
                  <a:lnTo>
                    <a:pt x="50" y="427"/>
                  </a:lnTo>
                  <a:lnTo>
                    <a:pt x="51" y="427"/>
                  </a:lnTo>
                  <a:lnTo>
                    <a:pt x="49" y="425"/>
                  </a:lnTo>
                  <a:lnTo>
                    <a:pt x="48" y="426"/>
                  </a:lnTo>
                  <a:lnTo>
                    <a:pt x="48" y="428"/>
                  </a:lnTo>
                  <a:lnTo>
                    <a:pt x="44" y="426"/>
                  </a:lnTo>
                  <a:lnTo>
                    <a:pt x="37" y="422"/>
                  </a:lnTo>
                  <a:lnTo>
                    <a:pt x="30" y="418"/>
                  </a:lnTo>
                  <a:lnTo>
                    <a:pt x="26" y="414"/>
                  </a:lnTo>
                  <a:lnTo>
                    <a:pt x="16" y="410"/>
                  </a:lnTo>
                  <a:lnTo>
                    <a:pt x="8" y="406"/>
                  </a:lnTo>
                  <a:lnTo>
                    <a:pt x="0" y="400"/>
                  </a:lnTo>
                  <a:lnTo>
                    <a:pt x="2" y="396"/>
                  </a:lnTo>
                  <a:lnTo>
                    <a:pt x="4" y="394"/>
                  </a:lnTo>
                  <a:lnTo>
                    <a:pt x="6" y="393"/>
                  </a:lnTo>
                  <a:lnTo>
                    <a:pt x="7" y="391"/>
                  </a:lnTo>
                  <a:lnTo>
                    <a:pt x="8" y="390"/>
                  </a:lnTo>
                  <a:lnTo>
                    <a:pt x="8" y="386"/>
                  </a:lnTo>
                  <a:lnTo>
                    <a:pt x="9" y="385"/>
                  </a:lnTo>
                  <a:lnTo>
                    <a:pt x="12" y="385"/>
                  </a:lnTo>
                  <a:lnTo>
                    <a:pt x="14" y="386"/>
                  </a:lnTo>
                  <a:lnTo>
                    <a:pt x="18" y="386"/>
                  </a:lnTo>
                  <a:lnTo>
                    <a:pt x="21" y="387"/>
                  </a:lnTo>
                  <a:lnTo>
                    <a:pt x="23" y="387"/>
                  </a:lnTo>
                  <a:lnTo>
                    <a:pt x="26" y="386"/>
                  </a:lnTo>
                  <a:lnTo>
                    <a:pt x="26" y="384"/>
                  </a:lnTo>
                  <a:lnTo>
                    <a:pt x="27" y="383"/>
                  </a:lnTo>
                  <a:lnTo>
                    <a:pt x="27" y="382"/>
                  </a:lnTo>
                  <a:lnTo>
                    <a:pt x="28" y="380"/>
                  </a:lnTo>
                  <a:lnTo>
                    <a:pt x="30" y="380"/>
                  </a:lnTo>
                  <a:lnTo>
                    <a:pt x="30" y="386"/>
                  </a:lnTo>
                  <a:lnTo>
                    <a:pt x="32" y="385"/>
                  </a:lnTo>
                  <a:lnTo>
                    <a:pt x="33" y="383"/>
                  </a:lnTo>
                  <a:lnTo>
                    <a:pt x="33" y="370"/>
                  </a:lnTo>
                  <a:lnTo>
                    <a:pt x="34" y="369"/>
                  </a:lnTo>
                  <a:lnTo>
                    <a:pt x="36" y="369"/>
                  </a:lnTo>
                  <a:lnTo>
                    <a:pt x="39" y="370"/>
                  </a:lnTo>
                  <a:lnTo>
                    <a:pt x="40" y="371"/>
                  </a:lnTo>
                  <a:lnTo>
                    <a:pt x="42" y="372"/>
                  </a:lnTo>
                  <a:lnTo>
                    <a:pt x="37" y="365"/>
                  </a:lnTo>
                  <a:lnTo>
                    <a:pt x="30" y="361"/>
                  </a:lnTo>
                  <a:lnTo>
                    <a:pt x="23" y="354"/>
                  </a:lnTo>
                  <a:lnTo>
                    <a:pt x="20" y="352"/>
                  </a:lnTo>
                  <a:lnTo>
                    <a:pt x="21" y="344"/>
                  </a:lnTo>
                  <a:lnTo>
                    <a:pt x="21" y="331"/>
                  </a:lnTo>
                  <a:lnTo>
                    <a:pt x="22" y="324"/>
                  </a:lnTo>
                  <a:lnTo>
                    <a:pt x="23" y="322"/>
                  </a:lnTo>
                  <a:lnTo>
                    <a:pt x="28" y="322"/>
                  </a:lnTo>
                  <a:lnTo>
                    <a:pt x="33" y="324"/>
                  </a:lnTo>
                  <a:lnTo>
                    <a:pt x="35" y="327"/>
                  </a:lnTo>
                  <a:lnTo>
                    <a:pt x="36" y="327"/>
                  </a:lnTo>
                  <a:lnTo>
                    <a:pt x="36" y="326"/>
                  </a:lnTo>
                  <a:lnTo>
                    <a:pt x="34" y="323"/>
                  </a:lnTo>
                  <a:lnTo>
                    <a:pt x="32" y="322"/>
                  </a:lnTo>
                  <a:lnTo>
                    <a:pt x="30" y="321"/>
                  </a:lnTo>
                  <a:lnTo>
                    <a:pt x="32" y="317"/>
                  </a:lnTo>
                  <a:lnTo>
                    <a:pt x="42" y="300"/>
                  </a:lnTo>
                  <a:lnTo>
                    <a:pt x="44" y="295"/>
                  </a:lnTo>
                  <a:lnTo>
                    <a:pt x="47" y="279"/>
                  </a:lnTo>
                  <a:lnTo>
                    <a:pt x="48" y="273"/>
                  </a:lnTo>
                  <a:lnTo>
                    <a:pt x="54" y="266"/>
                  </a:lnTo>
                  <a:lnTo>
                    <a:pt x="61" y="261"/>
                  </a:lnTo>
                  <a:lnTo>
                    <a:pt x="68" y="258"/>
                  </a:lnTo>
                  <a:lnTo>
                    <a:pt x="75" y="253"/>
                  </a:lnTo>
                  <a:lnTo>
                    <a:pt x="82" y="245"/>
                  </a:lnTo>
                  <a:lnTo>
                    <a:pt x="82" y="242"/>
                  </a:lnTo>
                  <a:lnTo>
                    <a:pt x="79" y="238"/>
                  </a:lnTo>
                  <a:lnTo>
                    <a:pt x="78" y="236"/>
                  </a:lnTo>
                  <a:lnTo>
                    <a:pt x="71" y="231"/>
                  </a:lnTo>
                  <a:lnTo>
                    <a:pt x="68" y="228"/>
                  </a:lnTo>
                  <a:lnTo>
                    <a:pt x="65" y="214"/>
                  </a:lnTo>
                  <a:lnTo>
                    <a:pt x="62" y="202"/>
                  </a:lnTo>
                  <a:lnTo>
                    <a:pt x="58" y="189"/>
                  </a:lnTo>
                  <a:lnTo>
                    <a:pt x="56" y="179"/>
                  </a:lnTo>
                  <a:lnTo>
                    <a:pt x="57" y="168"/>
                  </a:lnTo>
                  <a:lnTo>
                    <a:pt x="64" y="158"/>
                  </a:lnTo>
                  <a:lnTo>
                    <a:pt x="64" y="134"/>
                  </a:lnTo>
                  <a:lnTo>
                    <a:pt x="65" y="111"/>
                  </a:lnTo>
                  <a:lnTo>
                    <a:pt x="66" y="91"/>
                  </a:lnTo>
                  <a:lnTo>
                    <a:pt x="68" y="74"/>
                  </a:lnTo>
                  <a:lnTo>
                    <a:pt x="75" y="71"/>
                  </a:lnTo>
                  <a:lnTo>
                    <a:pt x="80" y="72"/>
                  </a:lnTo>
                  <a:lnTo>
                    <a:pt x="85" y="75"/>
                  </a:lnTo>
                  <a:lnTo>
                    <a:pt x="93" y="76"/>
                  </a:lnTo>
                  <a:lnTo>
                    <a:pt x="94" y="77"/>
                  </a:lnTo>
                  <a:lnTo>
                    <a:pt x="94" y="81"/>
                  </a:lnTo>
                  <a:lnTo>
                    <a:pt x="96" y="83"/>
                  </a:lnTo>
                  <a:lnTo>
                    <a:pt x="96" y="86"/>
                  </a:lnTo>
                  <a:lnTo>
                    <a:pt x="97" y="88"/>
                  </a:lnTo>
                  <a:lnTo>
                    <a:pt x="101" y="88"/>
                  </a:lnTo>
                  <a:lnTo>
                    <a:pt x="104" y="89"/>
                  </a:lnTo>
                  <a:lnTo>
                    <a:pt x="105" y="90"/>
                  </a:lnTo>
                  <a:lnTo>
                    <a:pt x="107" y="89"/>
                  </a:lnTo>
                  <a:lnTo>
                    <a:pt x="108" y="88"/>
                  </a:lnTo>
                  <a:lnTo>
                    <a:pt x="113" y="78"/>
                  </a:lnTo>
                  <a:lnTo>
                    <a:pt x="115" y="76"/>
                  </a:lnTo>
                  <a:lnTo>
                    <a:pt x="119" y="71"/>
                  </a:lnTo>
                  <a:lnTo>
                    <a:pt x="121" y="64"/>
                  </a:lnTo>
                  <a:lnTo>
                    <a:pt x="124" y="54"/>
                  </a:lnTo>
                  <a:lnTo>
                    <a:pt x="126" y="37"/>
                  </a:lnTo>
                  <a:lnTo>
                    <a:pt x="129" y="18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28675D92-CDAA-B7A0-FB09-60921BF57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3678" y="2434436"/>
              <a:ext cx="828734" cy="1287143"/>
            </a:xfrm>
            <a:custGeom>
              <a:avLst/>
              <a:gdLst/>
              <a:ahLst/>
              <a:cxnLst>
                <a:cxn ang="0">
                  <a:pos x="194" y="30"/>
                </a:cxn>
                <a:cxn ang="0">
                  <a:pos x="461" y="84"/>
                </a:cxn>
                <a:cxn ang="0">
                  <a:pos x="420" y="313"/>
                </a:cxn>
                <a:cxn ang="0">
                  <a:pos x="390" y="479"/>
                </a:cxn>
                <a:cxn ang="0">
                  <a:pos x="376" y="558"/>
                </a:cxn>
                <a:cxn ang="0">
                  <a:pos x="368" y="609"/>
                </a:cxn>
                <a:cxn ang="0">
                  <a:pos x="357" y="631"/>
                </a:cxn>
                <a:cxn ang="0">
                  <a:pos x="349" y="629"/>
                </a:cxn>
                <a:cxn ang="0">
                  <a:pos x="340" y="617"/>
                </a:cxn>
                <a:cxn ang="0">
                  <a:pos x="318" y="617"/>
                </a:cxn>
                <a:cxn ang="0">
                  <a:pos x="312" y="622"/>
                </a:cxn>
                <a:cxn ang="0">
                  <a:pos x="310" y="673"/>
                </a:cxn>
                <a:cxn ang="0">
                  <a:pos x="312" y="691"/>
                </a:cxn>
                <a:cxn ang="0">
                  <a:pos x="310" y="703"/>
                </a:cxn>
                <a:cxn ang="0">
                  <a:pos x="306" y="707"/>
                </a:cxn>
                <a:cxn ang="0">
                  <a:pos x="303" y="710"/>
                </a:cxn>
                <a:cxn ang="0">
                  <a:pos x="304" y="716"/>
                </a:cxn>
                <a:cxn ang="0">
                  <a:pos x="229" y="609"/>
                </a:cxn>
                <a:cxn ang="0">
                  <a:pos x="151" y="493"/>
                </a:cxn>
                <a:cxn ang="0">
                  <a:pos x="95" y="414"/>
                </a:cxn>
                <a:cxn ang="0">
                  <a:pos x="72" y="379"/>
                </a:cxn>
                <a:cxn ang="0">
                  <a:pos x="63" y="365"/>
                </a:cxn>
                <a:cxn ang="0">
                  <a:pos x="59" y="362"/>
                </a:cxn>
                <a:cxn ang="0">
                  <a:pos x="57" y="358"/>
                </a:cxn>
                <a:cxn ang="0">
                  <a:pos x="56" y="352"/>
                </a:cxn>
                <a:cxn ang="0">
                  <a:pos x="50" y="346"/>
                </a:cxn>
                <a:cxn ang="0">
                  <a:pos x="43" y="338"/>
                </a:cxn>
                <a:cxn ang="0">
                  <a:pos x="42" y="332"/>
                </a:cxn>
                <a:cxn ang="0">
                  <a:pos x="25" y="311"/>
                </a:cxn>
                <a:cxn ang="0">
                  <a:pos x="9" y="288"/>
                </a:cxn>
                <a:cxn ang="0">
                  <a:pos x="1" y="273"/>
                </a:cxn>
                <a:cxn ang="0">
                  <a:pos x="2" y="251"/>
                </a:cxn>
                <a:cxn ang="0">
                  <a:pos x="6" y="241"/>
                </a:cxn>
                <a:cxn ang="0">
                  <a:pos x="10" y="217"/>
                </a:cxn>
                <a:cxn ang="0">
                  <a:pos x="30" y="133"/>
                </a:cxn>
                <a:cxn ang="0">
                  <a:pos x="64" y="0"/>
                </a:cxn>
              </a:cxnLst>
              <a:rect l="0" t="0" r="r" b="b"/>
              <a:pathLst>
                <a:path w="461" h="716">
                  <a:moveTo>
                    <a:pt x="64" y="0"/>
                  </a:moveTo>
                  <a:lnTo>
                    <a:pt x="194" y="30"/>
                  </a:lnTo>
                  <a:lnTo>
                    <a:pt x="327" y="58"/>
                  </a:lnTo>
                  <a:lnTo>
                    <a:pt x="461" y="84"/>
                  </a:lnTo>
                  <a:lnTo>
                    <a:pt x="440" y="197"/>
                  </a:lnTo>
                  <a:lnTo>
                    <a:pt x="420" y="313"/>
                  </a:lnTo>
                  <a:lnTo>
                    <a:pt x="399" y="426"/>
                  </a:lnTo>
                  <a:lnTo>
                    <a:pt x="390" y="479"/>
                  </a:lnTo>
                  <a:lnTo>
                    <a:pt x="382" y="533"/>
                  </a:lnTo>
                  <a:lnTo>
                    <a:pt x="376" y="558"/>
                  </a:lnTo>
                  <a:lnTo>
                    <a:pt x="369" y="596"/>
                  </a:lnTo>
                  <a:lnTo>
                    <a:pt x="368" y="609"/>
                  </a:lnTo>
                  <a:lnTo>
                    <a:pt x="364" y="621"/>
                  </a:lnTo>
                  <a:lnTo>
                    <a:pt x="357" y="631"/>
                  </a:lnTo>
                  <a:lnTo>
                    <a:pt x="354" y="631"/>
                  </a:lnTo>
                  <a:lnTo>
                    <a:pt x="349" y="629"/>
                  </a:lnTo>
                  <a:lnTo>
                    <a:pt x="344" y="619"/>
                  </a:lnTo>
                  <a:lnTo>
                    <a:pt x="340" y="617"/>
                  </a:lnTo>
                  <a:lnTo>
                    <a:pt x="322" y="614"/>
                  </a:lnTo>
                  <a:lnTo>
                    <a:pt x="318" y="617"/>
                  </a:lnTo>
                  <a:lnTo>
                    <a:pt x="313" y="619"/>
                  </a:lnTo>
                  <a:lnTo>
                    <a:pt x="312" y="622"/>
                  </a:lnTo>
                  <a:lnTo>
                    <a:pt x="312" y="643"/>
                  </a:lnTo>
                  <a:lnTo>
                    <a:pt x="310" y="673"/>
                  </a:lnTo>
                  <a:lnTo>
                    <a:pt x="310" y="682"/>
                  </a:lnTo>
                  <a:lnTo>
                    <a:pt x="312" y="691"/>
                  </a:lnTo>
                  <a:lnTo>
                    <a:pt x="312" y="699"/>
                  </a:lnTo>
                  <a:lnTo>
                    <a:pt x="310" y="703"/>
                  </a:lnTo>
                  <a:lnTo>
                    <a:pt x="307" y="705"/>
                  </a:lnTo>
                  <a:lnTo>
                    <a:pt x="306" y="707"/>
                  </a:lnTo>
                  <a:lnTo>
                    <a:pt x="304" y="708"/>
                  </a:lnTo>
                  <a:lnTo>
                    <a:pt x="303" y="710"/>
                  </a:lnTo>
                  <a:lnTo>
                    <a:pt x="303" y="713"/>
                  </a:lnTo>
                  <a:lnTo>
                    <a:pt x="304" y="716"/>
                  </a:lnTo>
                  <a:lnTo>
                    <a:pt x="268" y="665"/>
                  </a:lnTo>
                  <a:lnTo>
                    <a:pt x="229" y="609"/>
                  </a:lnTo>
                  <a:lnTo>
                    <a:pt x="191" y="552"/>
                  </a:lnTo>
                  <a:lnTo>
                    <a:pt x="151" y="493"/>
                  </a:lnTo>
                  <a:lnTo>
                    <a:pt x="112" y="436"/>
                  </a:lnTo>
                  <a:lnTo>
                    <a:pt x="95" y="414"/>
                  </a:lnTo>
                  <a:lnTo>
                    <a:pt x="78" y="388"/>
                  </a:lnTo>
                  <a:lnTo>
                    <a:pt x="72" y="379"/>
                  </a:lnTo>
                  <a:lnTo>
                    <a:pt x="64" y="366"/>
                  </a:lnTo>
                  <a:lnTo>
                    <a:pt x="63" y="365"/>
                  </a:lnTo>
                  <a:lnTo>
                    <a:pt x="60" y="364"/>
                  </a:lnTo>
                  <a:lnTo>
                    <a:pt x="59" y="362"/>
                  </a:lnTo>
                  <a:lnTo>
                    <a:pt x="58" y="360"/>
                  </a:lnTo>
                  <a:lnTo>
                    <a:pt x="57" y="358"/>
                  </a:lnTo>
                  <a:lnTo>
                    <a:pt x="57" y="355"/>
                  </a:lnTo>
                  <a:lnTo>
                    <a:pt x="56" y="352"/>
                  </a:lnTo>
                  <a:lnTo>
                    <a:pt x="53" y="349"/>
                  </a:lnTo>
                  <a:lnTo>
                    <a:pt x="50" y="346"/>
                  </a:lnTo>
                  <a:lnTo>
                    <a:pt x="44" y="341"/>
                  </a:lnTo>
                  <a:lnTo>
                    <a:pt x="43" y="338"/>
                  </a:lnTo>
                  <a:lnTo>
                    <a:pt x="43" y="335"/>
                  </a:lnTo>
                  <a:lnTo>
                    <a:pt x="42" y="332"/>
                  </a:lnTo>
                  <a:lnTo>
                    <a:pt x="35" y="323"/>
                  </a:lnTo>
                  <a:lnTo>
                    <a:pt x="25" y="311"/>
                  </a:lnTo>
                  <a:lnTo>
                    <a:pt x="16" y="299"/>
                  </a:lnTo>
                  <a:lnTo>
                    <a:pt x="9" y="288"/>
                  </a:lnTo>
                  <a:lnTo>
                    <a:pt x="4" y="280"/>
                  </a:lnTo>
                  <a:lnTo>
                    <a:pt x="1" y="273"/>
                  </a:lnTo>
                  <a:lnTo>
                    <a:pt x="0" y="264"/>
                  </a:lnTo>
                  <a:lnTo>
                    <a:pt x="2" y="251"/>
                  </a:lnTo>
                  <a:lnTo>
                    <a:pt x="4" y="246"/>
                  </a:lnTo>
                  <a:lnTo>
                    <a:pt x="6" y="241"/>
                  </a:lnTo>
                  <a:lnTo>
                    <a:pt x="8" y="237"/>
                  </a:lnTo>
                  <a:lnTo>
                    <a:pt x="10" y="217"/>
                  </a:lnTo>
                  <a:lnTo>
                    <a:pt x="14" y="199"/>
                  </a:lnTo>
                  <a:lnTo>
                    <a:pt x="30" y="133"/>
                  </a:lnTo>
                  <a:lnTo>
                    <a:pt x="48" y="66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C69FAE4C-368B-2A66-2112-77AEF6C57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395" y="2585441"/>
              <a:ext cx="733456" cy="922213"/>
            </a:xfrm>
            <a:custGeom>
              <a:avLst/>
              <a:gdLst/>
              <a:ahLst/>
              <a:cxnLst>
                <a:cxn ang="0">
                  <a:pos x="81" y="0"/>
                </a:cxn>
                <a:cxn ang="0">
                  <a:pos x="148" y="12"/>
                </a:cxn>
                <a:cxn ang="0">
                  <a:pos x="213" y="22"/>
                </a:cxn>
                <a:cxn ang="0">
                  <a:pos x="281" y="31"/>
                </a:cxn>
                <a:cxn ang="0">
                  <a:pos x="276" y="80"/>
                </a:cxn>
                <a:cxn ang="0">
                  <a:pos x="267" y="127"/>
                </a:cxn>
                <a:cxn ang="0">
                  <a:pos x="315" y="132"/>
                </a:cxn>
                <a:cxn ang="0">
                  <a:pos x="361" y="139"/>
                </a:cxn>
                <a:cxn ang="0">
                  <a:pos x="408" y="145"/>
                </a:cxn>
                <a:cxn ang="0">
                  <a:pos x="392" y="267"/>
                </a:cxn>
                <a:cxn ang="0">
                  <a:pos x="377" y="391"/>
                </a:cxn>
                <a:cxn ang="0">
                  <a:pos x="361" y="513"/>
                </a:cxn>
                <a:cxn ang="0">
                  <a:pos x="269" y="503"/>
                </a:cxn>
                <a:cxn ang="0">
                  <a:pos x="178" y="489"/>
                </a:cxn>
                <a:cxn ang="0">
                  <a:pos x="88" y="475"/>
                </a:cxn>
                <a:cxn ang="0">
                  <a:pos x="0" y="460"/>
                </a:cxn>
                <a:cxn ang="0">
                  <a:pos x="42" y="231"/>
                </a:cxn>
                <a:cxn ang="0">
                  <a:pos x="81" y="0"/>
                </a:cxn>
              </a:cxnLst>
              <a:rect l="0" t="0" r="r" b="b"/>
              <a:pathLst>
                <a:path w="408" h="513">
                  <a:moveTo>
                    <a:pt x="81" y="0"/>
                  </a:moveTo>
                  <a:lnTo>
                    <a:pt x="148" y="12"/>
                  </a:lnTo>
                  <a:lnTo>
                    <a:pt x="213" y="22"/>
                  </a:lnTo>
                  <a:lnTo>
                    <a:pt x="281" y="31"/>
                  </a:lnTo>
                  <a:lnTo>
                    <a:pt x="276" y="80"/>
                  </a:lnTo>
                  <a:lnTo>
                    <a:pt x="267" y="127"/>
                  </a:lnTo>
                  <a:lnTo>
                    <a:pt x="315" y="132"/>
                  </a:lnTo>
                  <a:lnTo>
                    <a:pt x="361" y="139"/>
                  </a:lnTo>
                  <a:lnTo>
                    <a:pt x="408" y="145"/>
                  </a:lnTo>
                  <a:lnTo>
                    <a:pt x="392" y="267"/>
                  </a:lnTo>
                  <a:lnTo>
                    <a:pt x="377" y="391"/>
                  </a:lnTo>
                  <a:lnTo>
                    <a:pt x="361" y="513"/>
                  </a:lnTo>
                  <a:lnTo>
                    <a:pt x="269" y="503"/>
                  </a:lnTo>
                  <a:lnTo>
                    <a:pt x="178" y="489"/>
                  </a:lnTo>
                  <a:lnTo>
                    <a:pt x="88" y="475"/>
                  </a:lnTo>
                  <a:lnTo>
                    <a:pt x="0" y="460"/>
                  </a:lnTo>
                  <a:lnTo>
                    <a:pt x="42" y="231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AFB6E115-5FA3-D44B-5D5E-1000D505F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5458" y="1373801"/>
              <a:ext cx="773005" cy="1265571"/>
            </a:xfrm>
            <a:custGeom>
              <a:avLst/>
              <a:gdLst/>
              <a:ahLst/>
              <a:cxnLst>
                <a:cxn ang="0">
                  <a:pos x="179" y="42"/>
                </a:cxn>
                <a:cxn ang="0">
                  <a:pos x="174" y="108"/>
                </a:cxn>
                <a:cxn ang="0">
                  <a:pos x="181" y="140"/>
                </a:cxn>
                <a:cxn ang="0">
                  <a:pos x="179" y="149"/>
                </a:cxn>
                <a:cxn ang="0">
                  <a:pos x="185" y="157"/>
                </a:cxn>
                <a:cxn ang="0">
                  <a:pos x="187" y="166"/>
                </a:cxn>
                <a:cxn ang="0">
                  <a:pos x="199" y="178"/>
                </a:cxn>
                <a:cxn ang="0">
                  <a:pos x="213" y="204"/>
                </a:cxn>
                <a:cxn ang="0">
                  <a:pos x="217" y="210"/>
                </a:cxn>
                <a:cxn ang="0">
                  <a:pos x="217" y="217"/>
                </a:cxn>
                <a:cxn ang="0">
                  <a:pos x="220" y="219"/>
                </a:cxn>
                <a:cxn ang="0">
                  <a:pos x="224" y="231"/>
                </a:cxn>
                <a:cxn ang="0">
                  <a:pos x="229" y="233"/>
                </a:cxn>
                <a:cxn ang="0">
                  <a:pos x="234" y="235"/>
                </a:cxn>
                <a:cxn ang="0">
                  <a:pos x="231" y="240"/>
                </a:cxn>
                <a:cxn ang="0">
                  <a:pos x="249" y="241"/>
                </a:cxn>
                <a:cxn ang="0">
                  <a:pos x="239" y="270"/>
                </a:cxn>
                <a:cxn ang="0">
                  <a:pos x="234" y="309"/>
                </a:cxn>
                <a:cxn ang="0">
                  <a:pos x="228" y="315"/>
                </a:cxn>
                <a:cxn ang="0">
                  <a:pos x="221" y="332"/>
                </a:cxn>
                <a:cxn ang="0">
                  <a:pos x="229" y="346"/>
                </a:cxn>
                <a:cxn ang="0">
                  <a:pos x="246" y="347"/>
                </a:cxn>
                <a:cxn ang="0">
                  <a:pos x="258" y="339"/>
                </a:cxn>
                <a:cxn ang="0">
                  <a:pos x="269" y="367"/>
                </a:cxn>
                <a:cxn ang="0">
                  <a:pos x="279" y="393"/>
                </a:cxn>
                <a:cxn ang="0">
                  <a:pos x="280" y="413"/>
                </a:cxn>
                <a:cxn ang="0">
                  <a:pos x="295" y="425"/>
                </a:cxn>
                <a:cxn ang="0">
                  <a:pos x="305" y="446"/>
                </a:cxn>
                <a:cxn ang="0">
                  <a:pos x="319" y="464"/>
                </a:cxn>
                <a:cxn ang="0">
                  <a:pos x="342" y="465"/>
                </a:cxn>
                <a:cxn ang="0">
                  <a:pos x="362" y="459"/>
                </a:cxn>
                <a:cxn ang="0">
                  <a:pos x="401" y="465"/>
                </a:cxn>
                <a:cxn ang="0">
                  <a:pos x="413" y="453"/>
                </a:cxn>
                <a:cxn ang="0">
                  <a:pos x="425" y="470"/>
                </a:cxn>
                <a:cxn ang="0">
                  <a:pos x="397" y="704"/>
                </a:cxn>
                <a:cxn ang="0">
                  <a:pos x="10" y="582"/>
                </a:cxn>
                <a:cxn ang="0">
                  <a:pos x="36" y="466"/>
                </a:cxn>
                <a:cxn ang="0">
                  <a:pos x="45" y="431"/>
                </a:cxn>
                <a:cxn ang="0">
                  <a:pos x="37" y="427"/>
                </a:cxn>
                <a:cxn ang="0">
                  <a:pos x="33" y="406"/>
                </a:cxn>
                <a:cxn ang="0">
                  <a:pos x="50" y="383"/>
                </a:cxn>
                <a:cxn ang="0">
                  <a:pos x="65" y="367"/>
                </a:cxn>
                <a:cxn ang="0">
                  <a:pos x="72" y="354"/>
                </a:cxn>
                <a:cxn ang="0">
                  <a:pos x="83" y="332"/>
                </a:cxn>
                <a:cxn ang="0">
                  <a:pos x="100" y="312"/>
                </a:cxn>
                <a:cxn ang="0">
                  <a:pos x="95" y="292"/>
                </a:cxn>
                <a:cxn ang="0">
                  <a:pos x="87" y="281"/>
                </a:cxn>
                <a:cxn ang="0">
                  <a:pos x="81" y="274"/>
                </a:cxn>
                <a:cxn ang="0">
                  <a:pos x="82" y="260"/>
                </a:cxn>
                <a:cxn ang="0">
                  <a:pos x="81" y="243"/>
                </a:cxn>
                <a:cxn ang="0">
                  <a:pos x="82" y="227"/>
                </a:cxn>
                <a:cxn ang="0">
                  <a:pos x="85" y="196"/>
                </a:cxn>
                <a:cxn ang="0">
                  <a:pos x="106" y="103"/>
                </a:cxn>
                <a:cxn ang="0">
                  <a:pos x="117" y="56"/>
                </a:cxn>
                <a:cxn ang="0">
                  <a:pos x="120" y="45"/>
                </a:cxn>
                <a:cxn ang="0">
                  <a:pos x="121" y="38"/>
                </a:cxn>
                <a:cxn ang="0">
                  <a:pos x="123" y="29"/>
                </a:cxn>
                <a:cxn ang="0">
                  <a:pos x="125" y="16"/>
                </a:cxn>
                <a:cxn ang="0">
                  <a:pos x="130" y="0"/>
                </a:cxn>
              </a:cxnLst>
              <a:rect l="0" t="0" r="r" b="b"/>
              <a:pathLst>
                <a:path w="430" h="704">
                  <a:moveTo>
                    <a:pt x="130" y="0"/>
                  </a:moveTo>
                  <a:lnTo>
                    <a:pt x="182" y="11"/>
                  </a:lnTo>
                  <a:lnTo>
                    <a:pt x="179" y="42"/>
                  </a:lnTo>
                  <a:lnTo>
                    <a:pt x="173" y="70"/>
                  </a:lnTo>
                  <a:lnTo>
                    <a:pt x="167" y="96"/>
                  </a:lnTo>
                  <a:lnTo>
                    <a:pt x="174" y="108"/>
                  </a:lnTo>
                  <a:lnTo>
                    <a:pt x="179" y="120"/>
                  </a:lnTo>
                  <a:lnTo>
                    <a:pt x="181" y="134"/>
                  </a:lnTo>
                  <a:lnTo>
                    <a:pt x="181" y="140"/>
                  </a:lnTo>
                  <a:lnTo>
                    <a:pt x="180" y="141"/>
                  </a:lnTo>
                  <a:lnTo>
                    <a:pt x="179" y="143"/>
                  </a:lnTo>
                  <a:lnTo>
                    <a:pt x="179" y="149"/>
                  </a:lnTo>
                  <a:lnTo>
                    <a:pt x="181" y="152"/>
                  </a:lnTo>
                  <a:lnTo>
                    <a:pt x="182" y="155"/>
                  </a:lnTo>
                  <a:lnTo>
                    <a:pt x="185" y="157"/>
                  </a:lnTo>
                  <a:lnTo>
                    <a:pt x="186" y="161"/>
                  </a:lnTo>
                  <a:lnTo>
                    <a:pt x="186" y="164"/>
                  </a:lnTo>
                  <a:lnTo>
                    <a:pt x="187" y="166"/>
                  </a:lnTo>
                  <a:lnTo>
                    <a:pt x="189" y="170"/>
                  </a:lnTo>
                  <a:lnTo>
                    <a:pt x="196" y="175"/>
                  </a:lnTo>
                  <a:lnTo>
                    <a:pt x="199" y="178"/>
                  </a:lnTo>
                  <a:lnTo>
                    <a:pt x="203" y="186"/>
                  </a:lnTo>
                  <a:lnTo>
                    <a:pt x="208" y="196"/>
                  </a:lnTo>
                  <a:lnTo>
                    <a:pt x="213" y="204"/>
                  </a:lnTo>
                  <a:lnTo>
                    <a:pt x="214" y="205"/>
                  </a:lnTo>
                  <a:lnTo>
                    <a:pt x="215" y="207"/>
                  </a:lnTo>
                  <a:lnTo>
                    <a:pt x="217" y="210"/>
                  </a:lnTo>
                  <a:lnTo>
                    <a:pt x="218" y="212"/>
                  </a:lnTo>
                  <a:lnTo>
                    <a:pt x="218" y="215"/>
                  </a:lnTo>
                  <a:lnTo>
                    <a:pt x="217" y="217"/>
                  </a:lnTo>
                  <a:lnTo>
                    <a:pt x="217" y="218"/>
                  </a:lnTo>
                  <a:lnTo>
                    <a:pt x="218" y="218"/>
                  </a:lnTo>
                  <a:lnTo>
                    <a:pt x="220" y="219"/>
                  </a:lnTo>
                  <a:lnTo>
                    <a:pt x="222" y="224"/>
                  </a:lnTo>
                  <a:lnTo>
                    <a:pt x="222" y="226"/>
                  </a:lnTo>
                  <a:lnTo>
                    <a:pt x="224" y="231"/>
                  </a:lnTo>
                  <a:lnTo>
                    <a:pt x="225" y="232"/>
                  </a:lnTo>
                  <a:lnTo>
                    <a:pt x="228" y="233"/>
                  </a:lnTo>
                  <a:lnTo>
                    <a:pt x="229" y="233"/>
                  </a:lnTo>
                  <a:lnTo>
                    <a:pt x="231" y="234"/>
                  </a:lnTo>
                  <a:lnTo>
                    <a:pt x="232" y="234"/>
                  </a:lnTo>
                  <a:lnTo>
                    <a:pt x="234" y="235"/>
                  </a:lnTo>
                  <a:lnTo>
                    <a:pt x="234" y="236"/>
                  </a:lnTo>
                  <a:lnTo>
                    <a:pt x="232" y="238"/>
                  </a:lnTo>
                  <a:lnTo>
                    <a:pt x="231" y="240"/>
                  </a:lnTo>
                  <a:lnTo>
                    <a:pt x="235" y="242"/>
                  </a:lnTo>
                  <a:lnTo>
                    <a:pt x="239" y="241"/>
                  </a:lnTo>
                  <a:lnTo>
                    <a:pt x="249" y="241"/>
                  </a:lnTo>
                  <a:lnTo>
                    <a:pt x="250" y="245"/>
                  </a:lnTo>
                  <a:lnTo>
                    <a:pt x="245" y="257"/>
                  </a:lnTo>
                  <a:lnTo>
                    <a:pt x="239" y="270"/>
                  </a:lnTo>
                  <a:lnTo>
                    <a:pt x="235" y="281"/>
                  </a:lnTo>
                  <a:lnTo>
                    <a:pt x="232" y="294"/>
                  </a:lnTo>
                  <a:lnTo>
                    <a:pt x="234" y="309"/>
                  </a:lnTo>
                  <a:lnTo>
                    <a:pt x="231" y="312"/>
                  </a:lnTo>
                  <a:lnTo>
                    <a:pt x="230" y="313"/>
                  </a:lnTo>
                  <a:lnTo>
                    <a:pt x="228" y="315"/>
                  </a:lnTo>
                  <a:lnTo>
                    <a:pt x="222" y="320"/>
                  </a:lnTo>
                  <a:lnTo>
                    <a:pt x="222" y="331"/>
                  </a:lnTo>
                  <a:lnTo>
                    <a:pt x="221" y="332"/>
                  </a:lnTo>
                  <a:lnTo>
                    <a:pt x="221" y="339"/>
                  </a:lnTo>
                  <a:lnTo>
                    <a:pt x="222" y="343"/>
                  </a:lnTo>
                  <a:lnTo>
                    <a:pt x="229" y="346"/>
                  </a:lnTo>
                  <a:lnTo>
                    <a:pt x="235" y="348"/>
                  </a:lnTo>
                  <a:lnTo>
                    <a:pt x="239" y="348"/>
                  </a:lnTo>
                  <a:lnTo>
                    <a:pt x="246" y="347"/>
                  </a:lnTo>
                  <a:lnTo>
                    <a:pt x="250" y="345"/>
                  </a:lnTo>
                  <a:lnTo>
                    <a:pt x="253" y="341"/>
                  </a:lnTo>
                  <a:lnTo>
                    <a:pt x="258" y="339"/>
                  </a:lnTo>
                  <a:lnTo>
                    <a:pt x="265" y="338"/>
                  </a:lnTo>
                  <a:lnTo>
                    <a:pt x="269" y="347"/>
                  </a:lnTo>
                  <a:lnTo>
                    <a:pt x="269" y="367"/>
                  </a:lnTo>
                  <a:lnTo>
                    <a:pt x="271" y="379"/>
                  </a:lnTo>
                  <a:lnTo>
                    <a:pt x="274" y="387"/>
                  </a:lnTo>
                  <a:lnTo>
                    <a:pt x="279" y="393"/>
                  </a:lnTo>
                  <a:lnTo>
                    <a:pt x="281" y="401"/>
                  </a:lnTo>
                  <a:lnTo>
                    <a:pt x="281" y="408"/>
                  </a:lnTo>
                  <a:lnTo>
                    <a:pt x="280" y="413"/>
                  </a:lnTo>
                  <a:lnTo>
                    <a:pt x="280" y="417"/>
                  </a:lnTo>
                  <a:lnTo>
                    <a:pt x="284" y="422"/>
                  </a:lnTo>
                  <a:lnTo>
                    <a:pt x="295" y="425"/>
                  </a:lnTo>
                  <a:lnTo>
                    <a:pt x="301" y="430"/>
                  </a:lnTo>
                  <a:lnTo>
                    <a:pt x="303" y="438"/>
                  </a:lnTo>
                  <a:lnTo>
                    <a:pt x="305" y="446"/>
                  </a:lnTo>
                  <a:lnTo>
                    <a:pt x="306" y="457"/>
                  </a:lnTo>
                  <a:lnTo>
                    <a:pt x="307" y="469"/>
                  </a:lnTo>
                  <a:lnTo>
                    <a:pt x="319" y="464"/>
                  </a:lnTo>
                  <a:lnTo>
                    <a:pt x="330" y="464"/>
                  </a:lnTo>
                  <a:lnTo>
                    <a:pt x="334" y="465"/>
                  </a:lnTo>
                  <a:lnTo>
                    <a:pt x="342" y="465"/>
                  </a:lnTo>
                  <a:lnTo>
                    <a:pt x="348" y="463"/>
                  </a:lnTo>
                  <a:lnTo>
                    <a:pt x="355" y="460"/>
                  </a:lnTo>
                  <a:lnTo>
                    <a:pt x="362" y="459"/>
                  </a:lnTo>
                  <a:lnTo>
                    <a:pt x="378" y="462"/>
                  </a:lnTo>
                  <a:lnTo>
                    <a:pt x="395" y="466"/>
                  </a:lnTo>
                  <a:lnTo>
                    <a:pt x="401" y="465"/>
                  </a:lnTo>
                  <a:lnTo>
                    <a:pt x="405" y="463"/>
                  </a:lnTo>
                  <a:lnTo>
                    <a:pt x="409" y="456"/>
                  </a:lnTo>
                  <a:lnTo>
                    <a:pt x="413" y="453"/>
                  </a:lnTo>
                  <a:lnTo>
                    <a:pt x="419" y="453"/>
                  </a:lnTo>
                  <a:lnTo>
                    <a:pt x="421" y="456"/>
                  </a:lnTo>
                  <a:lnTo>
                    <a:pt x="425" y="470"/>
                  </a:lnTo>
                  <a:lnTo>
                    <a:pt x="426" y="473"/>
                  </a:lnTo>
                  <a:lnTo>
                    <a:pt x="430" y="474"/>
                  </a:lnTo>
                  <a:lnTo>
                    <a:pt x="397" y="704"/>
                  </a:lnTo>
                  <a:lnTo>
                    <a:pt x="0" y="634"/>
                  </a:lnTo>
                  <a:lnTo>
                    <a:pt x="5" y="606"/>
                  </a:lnTo>
                  <a:lnTo>
                    <a:pt x="10" y="582"/>
                  </a:lnTo>
                  <a:lnTo>
                    <a:pt x="16" y="557"/>
                  </a:lnTo>
                  <a:lnTo>
                    <a:pt x="30" y="478"/>
                  </a:lnTo>
                  <a:lnTo>
                    <a:pt x="36" y="466"/>
                  </a:lnTo>
                  <a:lnTo>
                    <a:pt x="42" y="456"/>
                  </a:lnTo>
                  <a:lnTo>
                    <a:pt x="44" y="443"/>
                  </a:lnTo>
                  <a:lnTo>
                    <a:pt x="45" y="431"/>
                  </a:lnTo>
                  <a:lnTo>
                    <a:pt x="44" y="429"/>
                  </a:lnTo>
                  <a:lnTo>
                    <a:pt x="39" y="427"/>
                  </a:lnTo>
                  <a:lnTo>
                    <a:pt x="37" y="427"/>
                  </a:lnTo>
                  <a:lnTo>
                    <a:pt x="32" y="422"/>
                  </a:lnTo>
                  <a:lnTo>
                    <a:pt x="32" y="418"/>
                  </a:lnTo>
                  <a:lnTo>
                    <a:pt x="33" y="406"/>
                  </a:lnTo>
                  <a:lnTo>
                    <a:pt x="37" y="396"/>
                  </a:lnTo>
                  <a:lnTo>
                    <a:pt x="43" y="389"/>
                  </a:lnTo>
                  <a:lnTo>
                    <a:pt x="50" y="383"/>
                  </a:lnTo>
                  <a:lnTo>
                    <a:pt x="58" y="379"/>
                  </a:lnTo>
                  <a:lnTo>
                    <a:pt x="66" y="373"/>
                  </a:lnTo>
                  <a:lnTo>
                    <a:pt x="65" y="367"/>
                  </a:lnTo>
                  <a:lnTo>
                    <a:pt x="66" y="362"/>
                  </a:lnTo>
                  <a:lnTo>
                    <a:pt x="68" y="358"/>
                  </a:lnTo>
                  <a:lnTo>
                    <a:pt x="72" y="354"/>
                  </a:lnTo>
                  <a:lnTo>
                    <a:pt x="75" y="347"/>
                  </a:lnTo>
                  <a:lnTo>
                    <a:pt x="80" y="339"/>
                  </a:lnTo>
                  <a:lnTo>
                    <a:pt x="83" y="332"/>
                  </a:lnTo>
                  <a:lnTo>
                    <a:pt x="89" y="324"/>
                  </a:lnTo>
                  <a:lnTo>
                    <a:pt x="95" y="318"/>
                  </a:lnTo>
                  <a:lnTo>
                    <a:pt x="100" y="312"/>
                  </a:lnTo>
                  <a:lnTo>
                    <a:pt x="101" y="305"/>
                  </a:lnTo>
                  <a:lnTo>
                    <a:pt x="99" y="298"/>
                  </a:lnTo>
                  <a:lnTo>
                    <a:pt x="95" y="292"/>
                  </a:lnTo>
                  <a:lnTo>
                    <a:pt x="90" y="285"/>
                  </a:lnTo>
                  <a:lnTo>
                    <a:pt x="88" y="283"/>
                  </a:lnTo>
                  <a:lnTo>
                    <a:pt x="87" y="281"/>
                  </a:lnTo>
                  <a:lnTo>
                    <a:pt x="85" y="280"/>
                  </a:lnTo>
                  <a:lnTo>
                    <a:pt x="83" y="277"/>
                  </a:lnTo>
                  <a:lnTo>
                    <a:pt x="81" y="274"/>
                  </a:lnTo>
                  <a:lnTo>
                    <a:pt x="80" y="270"/>
                  </a:lnTo>
                  <a:lnTo>
                    <a:pt x="83" y="264"/>
                  </a:lnTo>
                  <a:lnTo>
                    <a:pt x="82" y="260"/>
                  </a:lnTo>
                  <a:lnTo>
                    <a:pt x="82" y="253"/>
                  </a:lnTo>
                  <a:lnTo>
                    <a:pt x="81" y="246"/>
                  </a:lnTo>
                  <a:lnTo>
                    <a:pt x="81" y="243"/>
                  </a:lnTo>
                  <a:lnTo>
                    <a:pt x="80" y="240"/>
                  </a:lnTo>
                  <a:lnTo>
                    <a:pt x="80" y="229"/>
                  </a:lnTo>
                  <a:lnTo>
                    <a:pt x="82" y="227"/>
                  </a:lnTo>
                  <a:lnTo>
                    <a:pt x="83" y="225"/>
                  </a:lnTo>
                  <a:lnTo>
                    <a:pt x="85" y="215"/>
                  </a:lnTo>
                  <a:lnTo>
                    <a:pt x="85" y="196"/>
                  </a:lnTo>
                  <a:lnTo>
                    <a:pt x="92" y="166"/>
                  </a:lnTo>
                  <a:lnTo>
                    <a:pt x="100" y="136"/>
                  </a:lnTo>
                  <a:lnTo>
                    <a:pt x="106" y="103"/>
                  </a:lnTo>
                  <a:lnTo>
                    <a:pt x="110" y="85"/>
                  </a:lnTo>
                  <a:lnTo>
                    <a:pt x="115" y="70"/>
                  </a:lnTo>
                  <a:lnTo>
                    <a:pt x="117" y="56"/>
                  </a:lnTo>
                  <a:lnTo>
                    <a:pt x="118" y="52"/>
                  </a:lnTo>
                  <a:lnTo>
                    <a:pt x="118" y="49"/>
                  </a:lnTo>
                  <a:lnTo>
                    <a:pt x="120" y="45"/>
                  </a:lnTo>
                  <a:lnTo>
                    <a:pt x="120" y="43"/>
                  </a:lnTo>
                  <a:lnTo>
                    <a:pt x="121" y="42"/>
                  </a:lnTo>
                  <a:lnTo>
                    <a:pt x="121" y="38"/>
                  </a:lnTo>
                  <a:lnTo>
                    <a:pt x="122" y="36"/>
                  </a:lnTo>
                  <a:lnTo>
                    <a:pt x="122" y="32"/>
                  </a:lnTo>
                  <a:lnTo>
                    <a:pt x="123" y="29"/>
                  </a:lnTo>
                  <a:lnTo>
                    <a:pt x="124" y="26"/>
                  </a:lnTo>
                  <a:lnTo>
                    <a:pt x="124" y="24"/>
                  </a:lnTo>
                  <a:lnTo>
                    <a:pt x="125" y="16"/>
                  </a:lnTo>
                  <a:lnTo>
                    <a:pt x="126" y="10"/>
                  </a:lnTo>
                  <a:lnTo>
                    <a:pt x="128" y="5"/>
                  </a:lnTo>
                  <a:lnTo>
                    <a:pt x="13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8AC44485-0E9D-D200-AF7B-DE511F1E9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1898" y="2301407"/>
              <a:ext cx="1067826" cy="1804877"/>
            </a:xfrm>
            <a:custGeom>
              <a:avLst/>
              <a:gdLst/>
              <a:ahLst/>
              <a:cxnLst>
                <a:cxn ang="0">
                  <a:pos x="318" y="117"/>
                </a:cxn>
                <a:cxn ang="0">
                  <a:pos x="319" y="429"/>
                </a:cxn>
                <a:cxn ang="0">
                  <a:pos x="445" y="615"/>
                </a:cxn>
                <a:cxn ang="0">
                  <a:pos x="467" y="647"/>
                </a:cxn>
                <a:cxn ang="0">
                  <a:pos x="482" y="668"/>
                </a:cxn>
                <a:cxn ang="0">
                  <a:pos x="502" y="696"/>
                </a:cxn>
                <a:cxn ang="0">
                  <a:pos x="510" y="705"/>
                </a:cxn>
                <a:cxn ang="0">
                  <a:pos x="573" y="816"/>
                </a:cxn>
                <a:cxn ang="0">
                  <a:pos x="588" y="856"/>
                </a:cxn>
                <a:cxn ang="0">
                  <a:pos x="579" y="878"/>
                </a:cxn>
                <a:cxn ang="0">
                  <a:pos x="558" y="912"/>
                </a:cxn>
                <a:cxn ang="0">
                  <a:pos x="540" y="943"/>
                </a:cxn>
                <a:cxn ang="0">
                  <a:pos x="532" y="973"/>
                </a:cxn>
                <a:cxn ang="0">
                  <a:pos x="546" y="984"/>
                </a:cxn>
                <a:cxn ang="0">
                  <a:pos x="494" y="999"/>
                </a:cxn>
                <a:cxn ang="0">
                  <a:pos x="340" y="979"/>
                </a:cxn>
                <a:cxn ang="0">
                  <a:pos x="340" y="968"/>
                </a:cxn>
                <a:cxn ang="0">
                  <a:pos x="338" y="930"/>
                </a:cxn>
                <a:cxn ang="0">
                  <a:pos x="298" y="867"/>
                </a:cxn>
                <a:cxn ang="0">
                  <a:pos x="270" y="843"/>
                </a:cxn>
                <a:cxn ang="0">
                  <a:pos x="220" y="804"/>
                </a:cxn>
                <a:cxn ang="0">
                  <a:pos x="214" y="790"/>
                </a:cxn>
                <a:cxn ang="0">
                  <a:pos x="170" y="760"/>
                </a:cxn>
                <a:cxn ang="0">
                  <a:pos x="133" y="748"/>
                </a:cxn>
                <a:cxn ang="0">
                  <a:pos x="126" y="728"/>
                </a:cxn>
                <a:cxn ang="0">
                  <a:pos x="132" y="683"/>
                </a:cxn>
                <a:cxn ang="0">
                  <a:pos x="123" y="667"/>
                </a:cxn>
                <a:cxn ang="0">
                  <a:pos x="109" y="641"/>
                </a:cxn>
                <a:cxn ang="0">
                  <a:pos x="99" y="621"/>
                </a:cxn>
                <a:cxn ang="0">
                  <a:pos x="90" y="590"/>
                </a:cxn>
                <a:cxn ang="0">
                  <a:pos x="75" y="559"/>
                </a:cxn>
                <a:cxn ang="0">
                  <a:pos x="83" y="527"/>
                </a:cxn>
                <a:cxn ang="0">
                  <a:pos x="90" y="508"/>
                </a:cxn>
                <a:cxn ang="0">
                  <a:pos x="59" y="475"/>
                </a:cxn>
                <a:cxn ang="0">
                  <a:pos x="62" y="447"/>
                </a:cxn>
                <a:cxn ang="0">
                  <a:pos x="71" y="436"/>
                </a:cxn>
                <a:cxn ang="0">
                  <a:pos x="86" y="438"/>
                </a:cxn>
                <a:cxn ang="0">
                  <a:pos x="90" y="395"/>
                </a:cxn>
                <a:cxn ang="0">
                  <a:pos x="105" y="397"/>
                </a:cxn>
                <a:cxn ang="0">
                  <a:pos x="121" y="404"/>
                </a:cxn>
                <a:cxn ang="0">
                  <a:pos x="135" y="404"/>
                </a:cxn>
                <a:cxn ang="0">
                  <a:pos x="143" y="408"/>
                </a:cxn>
                <a:cxn ang="0">
                  <a:pos x="129" y="392"/>
                </a:cxn>
                <a:cxn ang="0">
                  <a:pos x="95" y="392"/>
                </a:cxn>
                <a:cxn ang="0">
                  <a:pos x="73" y="378"/>
                </a:cxn>
                <a:cxn ang="0">
                  <a:pos x="43" y="383"/>
                </a:cxn>
                <a:cxn ang="0">
                  <a:pos x="41" y="370"/>
                </a:cxn>
                <a:cxn ang="0">
                  <a:pos x="43" y="356"/>
                </a:cxn>
                <a:cxn ang="0">
                  <a:pos x="27" y="327"/>
                </a:cxn>
                <a:cxn ang="0">
                  <a:pos x="12" y="293"/>
                </a:cxn>
                <a:cxn ang="0">
                  <a:pos x="14" y="257"/>
                </a:cxn>
                <a:cxn ang="0">
                  <a:pos x="21" y="224"/>
                </a:cxn>
                <a:cxn ang="0">
                  <a:pos x="5" y="160"/>
                </a:cxn>
                <a:cxn ang="0">
                  <a:pos x="28" y="108"/>
                </a:cxn>
                <a:cxn ang="0">
                  <a:pos x="33" y="95"/>
                </a:cxn>
                <a:cxn ang="0">
                  <a:pos x="34" y="76"/>
                </a:cxn>
                <a:cxn ang="0">
                  <a:pos x="49" y="30"/>
                </a:cxn>
              </a:cxnLst>
              <a:rect l="0" t="0" r="r" b="b"/>
              <a:pathLst>
                <a:path w="594" h="1004">
                  <a:moveTo>
                    <a:pt x="54" y="0"/>
                  </a:moveTo>
                  <a:lnTo>
                    <a:pt x="121" y="18"/>
                  </a:lnTo>
                  <a:lnTo>
                    <a:pt x="256" y="55"/>
                  </a:lnTo>
                  <a:lnTo>
                    <a:pt x="326" y="70"/>
                  </a:lnTo>
                  <a:lnTo>
                    <a:pt x="318" y="117"/>
                  </a:lnTo>
                  <a:lnTo>
                    <a:pt x="306" y="164"/>
                  </a:lnTo>
                  <a:lnTo>
                    <a:pt x="296" y="209"/>
                  </a:lnTo>
                  <a:lnTo>
                    <a:pt x="279" y="277"/>
                  </a:lnTo>
                  <a:lnTo>
                    <a:pt x="262" y="345"/>
                  </a:lnTo>
                  <a:lnTo>
                    <a:pt x="319" y="429"/>
                  </a:lnTo>
                  <a:lnTo>
                    <a:pt x="378" y="514"/>
                  </a:lnTo>
                  <a:lnTo>
                    <a:pt x="437" y="598"/>
                  </a:lnTo>
                  <a:lnTo>
                    <a:pt x="439" y="604"/>
                  </a:lnTo>
                  <a:lnTo>
                    <a:pt x="442" y="609"/>
                  </a:lnTo>
                  <a:lnTo>
                    <a:pt x="445" y="615"/>
                  </a:lnTo>
                  <a:lnTo>
                    <a:pt x="456" y="627"/>
                  </a:lnTo>
                  <a:lnTo>
                    <a:pt x="459" y="630"/>
                  </a:lnTo>
                  <a:lnTo>
                    <a:pt x="460" y="635"/>
                  </a:lnTo>
                  <a:lnTo>
                    <a:pt x="462" y="640"/>
                  </a:lnTo>
                  <a:lnTo>
                    <a:pt x="467" y="647"/>
                  </a:lnTo>
                  <a:lnTo>
                    <a:pt x="470" y="649"/>
                  </a:lnTo>
                  <a:lnTo>
                    <a:pt x="476" y="655"/>
                  </a:lnTo>
                  <a:lnTo>
                    <a:pt x="479" y="658"/>
                  </a:lnTo>
                  <a:lnTo>
                    <a:pt x="480" y="663"/>
                  </a:lnTo>
                  <a:lnTo>
                    <a:pt x="482" y="668"/>
                  </a:lnTo>
                  <a:lnTo>
                    <a:pt x="487" y="675"/>
                  </a:lnTo>
                  <a:lnTo>
                    <a:pt x="489" y="677"/>
                  </a:lnTo>
                  <a:lnTo>
                    <a:pt x="493" y="679"/>
                  </a:lnTo>
                  <a:lnTo>
                    <a:pt x="497" y="686"/>
                  </a:lnTo>
                  <a:lnTo>
                    <a:pt x="502" y="696"/>
                  </a:lnTo>
                  <a:lnTo>
                    <a:pt x="504" y="699"/>
                  </a:lnTo>
                  <a:lnTo>
                    <a:pt x="505" y="700"/>
                  </a:lnTo>
                  <a:lnTo>
                    <a:pt x="506" y="703"/>
                  </a:lnTo>
                  <a:lnTo>
                    <a:pt x="509" y="704"/>
                  </a:lnTo>
                  <a:lnTo>
                    <a:pt x="510" y="705"/>
                  </a:lnTo>
                  <a:lnTo>
                    <a:pt x="529" y="735"/>
                  </a:lnTo>
                  <a:lnTo>
                    <a:pt x="550" y="767"/>
                  </a:lnTo>
                  <a:lnTo>
                    <a:pt x="572" y="796"/>
                  </a:lnTo>
                  <a:lnTo>
                    <a:pt x="569" y="807"/>
                  </a:lnTo>
                  <a:lnTo>
                    <a:pt x="573" y="816"/>
                  </a:lnTo>
                  <a:lnTo>
                    <a:pt x="578" y="826"/>
                  </a:lnTo>
                  <a:lnTo>
                    <a:pt x="581" y="837"/>
                  </a:lnTo>
                  <a:lnTo>
                    <a:pt x="580" y="846"/>
                  </a:lnTo>
                  <a:lnTo>
                    <a:pt x="583" y="851"/>
                  </a:lnTo>
                  <a:lnTo>
                    <a:pt x="588" y="856"/>
                  </a:lnTo>
                  <a:lnTo>
                    <a:pt x="591" y="860"/>
                  </a:lnTo>
                  <a:lnTo>
                    <a:pt x="594" y="866"/>
                  </a:lnTo>
                  <a:lnTo>
                    <a:pt x="590" y="872"/>
                  </a:lnTo>
                  <a:lnTo>
                    <a:pt x="584" y="875"/>
                  </a:lnTo>
                  <a:lnTo>
                    <a:pt x="579" y="878"/>
                  </a:lnTo>
                  <a:lnTo>
                    <a:pt x="574" y="880"/>
                  </a:lnTo>
                  <a:lnTo>
                    <a:pt x="567" y="887"/>
                  </a:lnTo>
                  <a:lnTo>
                    <a:pt x="560" y="896"/>
                  </a:lnTo>
                  <a:lnTo>
                    <a:pt x="559" y="903"/>
                  </a:lnTo>
                  <a:lnTo>
                    <a:pt x="558" y="912"/>
                  </a:lnTo>
                  <a:lnTo>
                    <a:pt x="557" y="921"/>
                  </a:lnTo>
                  <a:lnTo>
                    <a:pt x="554" y="928"/>
                  </a:lnTo>
                  <a:lnTo>
                    <a:pt x="546" y="936"/>
                  </a:lnTo>
                  <a:lnTo>
                    <a:pt x="544" y="940"/>
                  </a:lnTo>
                  <a:lnTo>
                    <a:pt x="540" y="943"/>
                  </a:lnTo>
                  <a:lnTo>
                    <a:pt x="534" y="945"/>
                  </a:lnTo>
                  <a:lnTo>
                    <a:pt x="536" y="954"/>
                  </a:lnTo>
                  <a:lnTo>
                    <a:pt x="536" y="964"/>
                  </a:lnTo>
                  <a:lnTo>
                    <a:pt x="532" y="970"/>
                  </a:lnTo>
                  <a:lnTo>
                    <a:pt x="532" y="973"/>
                  </a:lnTo>
                  <a:lnTo>
                    <a:pt x="537" y="978"/>
                  </a:lnTo>
                  <a:lnTo>
                    <a:pt x="539" y="978"/>
                  </a:lnTo>
                  <a:lnTo>
                    <a:pt x="544" y="980"/>
                  </a:lnTo>
                  <a:lnTo>
                    <a:pt x="545" y="982"/>
                  </a:lnTo>
                  <a:lnTo>
                    <a:pt x="546" y="984"/>
                  </a:lnTo>
                  <a:lnTo>
                    <a:pt x="546" y="991"/>
                  </a:lnTo>
                  <a:lnTo>
                    <a:pt x="545" y="996"/>
                  </a:lnTo>
                  <a:lnTo>
                    <a:pt x="541" y="999"/>
                  </a:lnTo>
                  <a:lnTo>
                    <a:pt x="540" y="1004"/>
                  </a:lnTo>
                  <a:lnTo>
                    <a:pt x="494" y="999"/>
                  </a:lnTo>
                  <a:lnTo>
                    <a:pt x="444" y="994"/>
                  </a:lnTo>
                  <a:lnTo>
                    <a:pt x="391" y="990"/>
                  </a:lnTo>
                  <a:lnTo>
                    <a:pt x="341" y="984"/>
                  </a:lnTo>
                  <a:lnTo>
                    <a:pt x="340" y="982"/>
                  </a:lnTo>
                  <a:lnTo>
                    <a:pt x="340" y="979"/>
                  </a:lnTo>
                  <a:lnTo>
                    <a:pt x="341" y="977"/>
                  </a:lnTo>
                  <a:lnTo>
                    <a:pt x="342" y="976"/>
                  </a:lnTo>
                  <a:lnTo>
                    <a:pt x="343" y="973"/>
                  </a:lnTo>
                  <a:lnTo>
                    <a:pt x="341" y="969"/>
                  </a:lnTo>
                  <a:lnTo>
                    <a:pt x="340" y="968"/>
                  </a:lnTo>
                  <a:lnTo>
                    <a:pt x="338" y="968"/>
                  </a:lnTo>
                  <a:lnTo>
                    <a:pt x="335" y="965"/>
                  </a:lnTo>
                  <a:lnTo>
                    <a:pt x="335" y="955"/>
                  </a:lnTo>
                  <a:lnTo>
                    <a:pt x="338" y="943"/>
                  </a:lnTo>
                  <a:lnTo>
                    <a:pt x="338" y="930"/>
                  </a:lnTo>
                  <a:lnTo>
                    <a:pt x="333" y="915"/>
                  </a:lnTo>
                  <a:lnTo>
                    <a:pt x="326" y="901"/>
                  </a:lnTo>
                  <a:lnTo>
                    <a:pt x="318" y="891"/>
                  </a:lnTo>
                  <a:lnTo>
                    <a:pt x="309" y="879"/>
                  </a:lnTo>
                  <a:lnTo>
                    <a:pt x="298" y="867"/>
                  </a:lnTo>
                  <a:lnTo>
                    <a:pt x="290" y="854"/>
                  </a:lnTo>
                  <a:lnTo>
                    <a:pt x="283" y="853"/>
                  </a:lnTo>
                  <a:lnTo>
                    <a:pt x="277" y="853"/>
                  </a:lnTo>
                  <a:lnTo>
                    <a:pt x="270" y="854"/>
                  </a:lnTo>
                  <a:lnTo>
                    <a:pt x="270" y="843"/>
                  </a:lnTo>
                  <a:lnTo>
                    <a:pt x="268" y="824"/>
                  </a:lnTo>
                  <a:lnTo>
                    <a:pt x="253" y="819"/>
                  </a:lnTo>
                  <a:lnTo>
                    <a:pt x="240" y="816"/>
                  </a:lnTo>
                  <a:lnTo>
                    <a:pt x="229" y="811"/>
                  </a:lnTo>
                  <a:lnTo>
                    <a:pt x="220" y="804"/>
                  </a:lnTo>
                  <a:lnTo>
                    <a:pt x="219" y="802"/>
                  </a:lnTo>
                  <a:lnTo>
                    <a:pt x="218" y="798"/>
                  </a:lnTo>
                  <a:lnTo>
                    <a:pt x="217" y="796"/>
                  </a:lnTo>
                  <a:lnTo>
                    <a:pt x="215" y="793"/>
                  </a:lnTo>
                  <a:lnTo>
                    <a:pt x="214" y="790"/>
                  </a:lnTo>
                  <a:lnTo>
                    <a:pt x="207" y="781"/>
                  </a:lnTo>
                  <a:lnTo>
                    <a:pt x="199" y="773"/>
                  </a:lnTo>
                  <a:lnTo>
                    <a:pt x="190" y="768"/>
                  </a:lnTo>
                  <a:lnTo>
                    <a:pt x="177" y="767"/>
                  </a:lnTo>
                  <a:lnTo>
                    <a:pt x="170" y="760"/>
                  </a:lnTo>
                  <a:lnTo>
                    <a:pt x="161" y="756"/>
                  </a:lnTo>
                  <a:lnTo>
                    <a:pt x="150" y="754"/>
                  </a:lnTo>
                  <a:lnTo>
                    <a:pt x="139" y="753"/>
                  </a:lnTo>
                  <a:lnTo>
                    <a:pt x="136" y="752"/>
                  </a:lnTo>
                  <a:lnTo>
                    <a:pt x="133" y="748"/>
                  </a:lnTo>
                  <a:lnTo>
                    <a:pt x="132" y="746"/>
                  </a:lnTo>
                  <a:lnTo>
                    <a:pt x="127" y="741"/>
                  </a:lnTo>
                  <a:lnTo>
                    <a:pt x="125" y="740"/>
                  </a:lnTo>
                  <a:lnTo>
                    <a:pt x="121" y="739"/>
                  </a:lnTo>
                  <a:lnTo>
                    <a:pt x="126" y="728"/>
                  </a:lnTo>
                  <a:lnTo>
                    <a:pt x="130" y="703"/>
                  </a:lnTo>
                  <a:lnTo>
                    <a:pt x="135" y="691"/>
                  </a:lnTo>
                  <a:lnTo>
                    <a:pt x="135" y="688"/>
                  </a:lnTo>
                  <a:lnTo>
                    <a:pt x="133" y="685"/>
                  </a:lnTo>
                  <a:lnTo>
                    <a:pt x="132" y="683"/>
                  </a:lnTo>
                  <a:lnTo>
                    <a:pt x="128" y="681"/>
                  </a:lnTo>
                  <a:lnTo>
                    <a:pt x="121" y="677"/>
                  </a:lnTo>
                  <a:lnTo>
                    <a:pt x="119" y="675"/>
                  </a:lnTo>
                  <a:lnTo>
                    <a:pt x="122" y="668"/>
                  </a:lnTo>
                  <a:lnTo>
                    <a:pt x="123" y="667"/>
                  </a:lnTo>
                  <a:lnTo>
                    <a:pt x="123" y="661"/>
                  </a:lnTo>
                  <a:lnTo>
                    <a:pt x="122" y="655"/>
                  </a:lnTo>
                  <a:lnTo>
                    <a:pt x="118" y="650"/>
                  </a:lnTo>
                  <a:lnTo>
                    <a:pt x="114" y="646"/>
                  </a:lnTo>
                  <a:lnTo>
                    <a:pt x="109" y="641"/>
                  </a:lnTo>
                  <a:lnTo>
                    <a:pt x="109" y="632"/>
                  </a:lnTo>
                  <a:lnTo>
                    <a:pt x="107" y="629"/>
                  </a:lnTo>
                  <a:lnTo>
                    <a:pt x="105" y="628"/>
                  </a:lnTo>
                  <a:lnTo>
                    <a:pt x="100" y="623"/>
                  </a:lnTo>
                  <a:lnTo>
                    <a:pt x="99" y="621"/>
                  </a:lnTo>
                  <a:lnTo>
                    <a:pt x="97" y="612"/>
                  </a:lnTo>
                  <a:lnTo>
                    <a:pt x="95" y="602"/>
                  </a:lnTo>
                  <a:lnTo>
                    <a:pt x="93" y="593"/>
                  </a:lnTo>
                  <a:lnTo>
                    <a:pt x="92" y="591"/>
                  </a:lnTo>
                  <a:lnTo>
                    <a:pt x="90" y="590"/>
                  </a:lnTo>
                  <a:lnTo>
                    <a:pt x="86" y="586"/>
                  </a:lnTo>
                  <a:lnTo>
                    <a:pt x="84" y="581"/>
                  </a:lnTo>
                  <a:lnTo>
                    <a:pt x="83" y="578"/>
                  </a:lnTo>
                  <a:lnTo>
                    <a:pt x="83" y="576"/>
                  </a:lnTo>
                  <a:lnTo>
                    <a:pt x="75" y="559"/>
                  </a:lnTo>
                  <a:lnTo>
                    <a:pt x="72" y="551"/>
                  </a:lnTo>
                  <a:lnTo>
                    <a:pt x="72" y="542"/>
                  </a:lnTo>
                  <a:lnTo>
                    <a:pt x="73" y="530"/>
                  </a:lnTo>
                  <a:lnTo>
                    <a:pt x="79" y="530"/>
                  </a:lnTo>
                  <a:lnTo>
                    <a:pt x="83" y="527"/>
                  </a:lnTo>
                  <a:lnTo>
                    <a:pt x="84" y="524"/>
                  </a:lnTo>
                  <a:lnTo>
                    <a:pt x="85" y="523"/>
                  </a:lnTo>
                  <a:lnTo>
                    <a:pt x="87" y="522"/>
                  </a:lnTo>
                  <a:lnTo>
                    <a:pt x="90" y="522"/>
                  </a:lnTo>
                  <a:lnTo>
                    <a:pt x="90" y="508"/>
                  </a:lnTo>
                  <a:lnTo>
                    <a:pt x="87" y="496"/>
                  </a:lnTo>
                  <a:lnTo>
                    <a:pt x="85" y="494"/>
                  </a:lnTo>
                  <a:lnTo>
                    <a:pt x="73" y="494"/>
                  </a:lnTo>
                  <a:lnTo>
                    <a:pt x="71" y="492"/>
                  </a:lnTo>
                  <a:lnTo>
                    <a:pt x="59" y="475"/>
                  </a:lnTo>
                  <a:lnTo>
                    <a:pt x="56" y="466"/>
                  </a:lnTo>
                  <a:lnTo>
                    <a:pt x="57" y="462"/>
                  </a:lnTo>
                  <a:lnTo>
                    <a:pt x="61" y="455"/>
                  </a:lnTo>
                  <a:lnTo>
                    <a:pt x="62" y="452"/>
                  </a:lnTo>
                  <a:lnTo>
                    <a:pt x="62" y="447"/>
                  </a:lnTo>
                  <a:lnTo>
                    <a:pt x="59" y="440"/>
                  </a:lnTo>
                  <a:lnTo>
                    <a:pt x="58" y="436"/>
                  </a:lnTo>
                  <a:lnTo>
                    <a:pt x="59" y="432"/>
                  </a:lnTo>
                  <a:lnTo>
                    <a:pt x="65" y="432"/>
                  </a:lnTo>
                  <a:lnTo>
                    <a:pt x="71" y="436"/>
                  </a:lnTo>
                  <a:lnTo>
                    <a:pt x="76" y="441"/>
                  </a:lnTo>
                  <a:lnTo>
                    <a:pt x="80" y="448"/>
                  </a:lnTo>
                  <a:lnTo>
                    <a:pt x="87" y="452"/>
                  </a:lnTo>
                  <a:lnTo>
                    <a:pt x="87" y="447"/>
                  </a:lnTo>
                  <a:lnTo>
                    <a:pt x="86" y="438"/>
                  </a:lnTo>
                  <a:lnTo>
                    <a:pt x="85" y="426"/>
                  </a:lnTo>
                  <a:lnTo>
                    <a:pt x="82" y="417"/>
                  </a:lnTo>
                  <a:lnTo>
                    <a:pt x="78" y="406"/>
                  </a:lnTo>
                  <a:lnTo>
                    <a:pt x="76" y="395"/>
                  </a:lnTo>
                  <a:lnTo>
                    <a:pt x="90" y="395"/>
                  </a:lnTo>
                  <a:lnTo>
                    <a:pt x="94" y="397"/>
                  </a:lnTo>
                  <a:lnTo>
                    <a:pt x="95" y="398"/>
                  </a:lnTo>
                  <a:lnTo>
                    <a:pt x="100" y="398"/>
                  </a:lnTo>
                  <a:lnTo>
                    <a:pt x="102" y="397"/>
                  </a:lnTo>
                  <a:lnTo>
                    <a:pt x="105" y="397"/>
                  </a:lnTo>
                  <a:lnTo>
                    <a:pt x="107" y="398"/>
                  </a:lnTo>
                  <a:lnTo>
                    <a:pt x="111" y="399"/>
                  </a:lnTo>
                  <a:lnTo>
                    <a:pt x="113" y="401"/>
                  </a:lnTo>
                  <a:lnTo>
                    <a:pt x="115" y="404"/>
                  </a:lnTo>
                  <a:lnTo>
                    <a:pt x="121" y="404"/>
                  </a:lnTo>
                  <a:lnTo>
                    <a:pt x="126" y="402"/>
                  </a:lnTo>
                  <a:lnTo>
                    <a:pt x="128" y="402"/>
                  </a:lnTo>
                  <a:lnTo>
                    <a:pt x="130" y="401"/>
                  </a:lnTo>
                  <a:lnTo>
                    <a:pt x="133" y="401"/>
                  </a:lnTo>
                  <a:lnTo>
                    <a:pt x="135" y="404"/>
                  </a:lnTo>
                  <a:lnTo>
                    <a:pt x="136" y="406"/>
                  </a:lnTo>
                  <a:lnTo>
                    <a:pt x="139" y="410"/>
                  </a:lnTo>
                  <a:lnTo>
                    <a:pt x="140" y="412"/>
                  </a:lnTo>
                  <a:lnTo>
                    <a:pt x="143" y="415"/>
                  </a:lnTo>
                  <a:lnTo>
                    <a:pt x="143" y="408"/>
                  </a:lnTo>
                  <a:lnTo>
                    <a:pt x="141" y="404"/>
                  </a:lnTo>
                  <a:lnTo>
                    <a:pt x="136" y="401"/>
                  </a:lnTo>
                  <a:lnTo>
                    <a:pt x="132" y="398"/>
                  </a:lnTo>
                  <a:lnTo>
                    <a:pt x="128" y="396"/>
                  </a:lnTo>
                  <a:lnTo>
                    <a:pt x="129" y="392"/>
                  </a:lnTo>
                  <a:lnTo>
                    <a:pt x="122" y="396"/>
                  </a:lnTo>
                  <a:lnTo>
                    <a:pt x="114" y="395"/>
                  </a:lnTo>
                  <a:lnTo>
                    <a:pt x="107" y="392"/>
                  </a:lnTo>
                  <a:lnTo>
                    <a:pt x="101" y="390"/>
                  </a:lnTo>
                  <a:lnTo>
                    <a:pt x="95" y="392"/>
                  </a:lnTo>
                  <a:lnTo>
                    <a:pt x="91" y="390"/>
                  </a:lnTo>
                  <a:lnTo>
                    <a:pt x="87" y="385"/>
                  </a:lnTo>
                  <a:lnTo>
                    <a:pt x="85" y="382"/>
                  </a:lnTo>
                  <a:lnTo>
                    <a:pt x="80" y="380"/>
                  </a:lnTo>
                  <a:lnTo>
                    <a:pt x="73" y="378"/>
                  </a:lnTo>
                  <a:lnTo>
                    <a:pt x="69" y="382"/>
                  </a:lnTo>
                  <a:lnTo>
                    <a:pt x="66" y="396"/>
                  </a:lnTo>
                  <a:lnTo>
                    <a:pt x="65" y="404"/>
                  </a:lnTo>
                  <a:lnTo>
                    <a:pt x="45" y="384"/>
                  </a:lnTo>
                  <a:lnTo>
                    <a:pt x="43" y="383"/>
                  </a:lnTo>
                  <a:lnTo>
                    <a:pt x="41" y="381"/>
                  </a:lnTo>
                  <a:lnTo>
                    <a:pt x="38" y="376"/>
                  </a:lnTo>
                  <a:lnTo>
                    <a:pt x="38" y="373"/>
                  </a:lnTo>
                  <a:lnTo>
                    <a:pt x="40" y="370"/>
                  </a:lnTo>
                  <a:lnTo>
                    <a:pt x="41" y="370"/>
                  </a:lnTo>
                  <a:lnTo>
                    <a:pt x="42" y="371"/>
                  </a:lnTo>
                  <a:lnTo>
                    <a:pt x="43" y="374"/>
                  </a:lnTo>
                  <a:lnTo>
                    <a:pt x="44" y="375"/>
                  </a:lnTo>
                  <a:lnTo>
                    <a:pt x="45" y="375"/>
                  </a:lnTo>
                  <a:lnTo>
                    <a:pt x="43" y="356"/>
                  </a:lnTo>
                  <a:lnTo>
                    <a:pt x="37" y="339"/>
                  </a:lnTo>
                  <a:lnTo>
                    <a:pt x="36" y="336"/>
                  </a:lnTo>
                  <a:lnTo>
                    <a:pt x="34" y="335"/>
                  </a:lnTo>
                  <a:lnTo>
                    <a:pt x="28" y="329"/>
                  </a:lnTo>
                  <a:lnTo>
                    <a:pt x="27" y="327"/>
                  </a:lnTo>
                  <a:lnTo>
                    <a:pt x="24" y="324"/>
                  </a:lnTo>
                  <a:lnTo>
                    <a:pt x="22" y="319"/>
                  </a:lnTo>
                  <a:lnTo>
                    <a:pt x="22" y="311"/>
                  </a:lnTo>
                  <a:lnTo>
                    <a:pt x="17" y="301"/>
                  </a:lnTo>
                  <a:lnTo>
                    <a:pt x="12" y="293"/>
                  </a:lnTo>
                  <a:lnTo>
                    <a:pt x="8" y="285"/>
                  </a:lnTo>
                  <a:lnTo>
                    <a:pt x="9" y="280"/>
                  </a:lnTo>
                  <a:lnTo>
                    <a:pt x="13" y="273"/>
                  </a:lnTo>
                  <a:lnTo>
                    <a:pt x="14" y="265"/>
                  </a:lnTo>
                  <a:lnTo>
                    <a:pt x="14" y="257"/>
                  </a:lnTo>
                  <a:lnTo>
                    <a:pt x="12" y="251"/>
                  </a:lnTo>
                  <a:lnTo>
                    <a:pt x="12" y="245"/>
                  </a:lnTo>
                  <a:lnTo>
                    <a:pt x="14" y="237"/>
                  </a:lnTo>
                  <a:lnTo>
                    <a:pt x="17" y="230"/>
                  </a:lnTo>
                  <a:lnTo>
                    <a:pt x="21" y="224"/>
                  </a:lnTo>
                  <a:lnTo>
                    <a:pt x="22" y="215"/>
                  </a:lnTo>
                  <a:lnTo>
                    <a:pt x="22" y="203"/>
                  </a:lnTo>
                  <a:lnTo>
                    <a:pt x="19" y="186"/>
                  </a:lnTo>
                  <a:lnTo>
                    <a:pt x="12" y="170"/>
                  </a:lnTo>
                  <a:lnTo>
                    <a:pt x="5" y="160"/>
                  </a:lnTo>
                  <a:lnTo>
                    <a:pt x="0" y="150"/>
                  </a:lnTo>
                  <a:lnTo>
                    <a:pt x="1" y="136"/>
                  </a:lnTo>
                  <a:lnTo>
                    <a:pt x="7" y="124"/>
                  </a:lnTo>
                  <a:lnTo>
                    <a:pt x="16" y="114"/>
                  </a:lnTo>
                  <a:lnTo>
                    <a:pt x="28" y="108"/>
                  </a:lnTo>
                  <a:lnTo>
                    <a:pt x="26" y="105"/>
                  </a:lnTo>
                  <a:lnTo>
                    <a:pt x="26" y="102"/>
                  </a:lnTo>
                  <a:lnTo>
                    <a:pt x="29" y="98"/>
                  </a:lnTo>
                  <a:lnTo>
                    <a:pt x="31" y="97"/>
                  </a:lnTo>
                  <a:lnTo>
                    <a:pt x="33" y="95"/>
                  </a:lnTo>
                  <a:lnTo>
                    <a:pt x="34" y="94"/>
                  </a:lnTo>
                  <a:lnTo>
                    <a:pt x="34" y="88"/>
                  </a:lnTo>
                  <a:lnTo>
                    <a:pt x="33" y="84"/>
                  </a:lnTo>
                  <a:lnTo>
                    <a:pt x="33" y="80"/>
                  </a:lnTo>
                  <a:lnTo>
                    <a:pt x="34" y="76"/>
                  </a:lnTo>
                  <a:lnTo>
                    <a:pt x="38" y="69"/>
                  </a:lnTo>
                  <a:lnTo>
                    <a:pt x="44" y="63"/>
                  </a:lnTo>
                  <a:lnTo>
                    <a:pt x="48" y="56"/>
                  </a:lnTo>
                  <a:lnTo>
                    <a:pt x="50" y="44"/>
                  </a:lnTo>
                  <a:lnTo>
                    <a:pt x="49" y="30"/>
                  </a:lnTo>
                  <a:lnTo>
                    <a:pt x="50" y="14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44B32858-C561-DE66-A6F2-C10CB0CAD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187" y="1630870"/>
              <a:ext cx="1051647" cy="879069"/>
            </a:xfrm>
            <a:custGeom>
              <a:avLst/>
              <a:gdLst/>
              <a:ahLst/>
              <a:cxnLst>
                <a:cxn ang="0">
                  <a:pos x="134" y="1"/>
                </a:cxn>
                <a:cxn ang="0">
                  <a:pos x="136" y="7"/>
                </a:cxn>
                <a:cxn ang="0">
                  <a:pos x="148" y="4"/>
                </a:cxn>
                <a:cxn ang="0">
                  <a:pos x="163" y="15"/>
                </a:cxn>
                <a:cxn ang="0">
                  <a:pos x="188" y="23"/>
                </a:cxn>
                <a:cxn ang="0">
                  <a:pos x="191" y="28"/>
                </a:cxn>
                <a:cxn ang="0">
                  <a:pos x="192" y="50"/>
                </a:cxn>
                <a:cxn ang="0">
                  <a:pos x="193" y="71"/>
                </a:cxn>
                <a:cxn ang="0">
                  <a:pos x="205" y="78"/>
                </a:cxn>
                <a:cxn ang="0">
                  <a:pos x="216" y="86"/>
                </a:cxn>
                <a:cxn ang="0">
                  <a:pos x="242" y="84"/>
                </a:cxn>
                <a:cxn ang="0">
                  <a:pos x="250" y="81"/>
                </a:cxn>
                <a:cxn ang="0">
                  <a:pos x="290" y="97"/>
                </a:cxn>
                <a:cxn ang="0">
                  <a:pos x="315" y="97"/>
                </a:cxn>
                <a:cxn ang="0">
                  <a:pos x="332" y="100"/>
                </a:cxn>
                <a:cxn ang="0">
                  <a:pos x="379" y="99"/>
                </a:cxn>
                <a:cxn ang="0">
                  <a:pos x="422" y="100"/>
                </a:cxn>
                <a:cxn ang="0">
                  <a:pos x="500" y="114"/>
                </a:cxn>
                <a:cxn ang="0">
                  <a:pos x="567" y="133"/>
                </a:cxn>
                <a:cxn ang="0">
                  <a:pos x="581" y="153"/>
                </a:cxn>
                <a:cxn ang="0">
                  <a:pos x="585" y="162"/>
                </a:cxn>
                <a:cxn ang="0">
                  <a:pos x="573" y="184"/>
                </a:cxn>
                <a:cxn ang="0">
                  <a:pos x="557" y="210"/>
                </a:cxn>
                <a:cxn ang="0">
                  <a:pos x="552" y="216"/>
                </a:cxn>
                <a:cxn ang="0">
                  <a:pos x="547" y="224"/>
                </a:cxn>
                <a:cxn ang="0">
                  <a:pos x="530" y="242"/>
                </a:cxn>
                <a:cxn ang="0">
                  <a:pos x="514" y="278"/>
                </a:cxn>
                <a:cxn ang="0">
                  <a:pos x="518" y="284"/>
                </a:cxn>
                <a:cxn ang="0">
                  <a:pos x="526" y="286"/>
                </a:cxn>
                <a:cxn ang="0">
                  <a:pos x="525" y="310"/>
                </a:cxn>
                <a:cxn ang="0">
                  <a:pos x="514" y="334"/>
                </a:cxn>
                <a:cxn ang="0">
                  <a:pos x="491" y="450"/>
                </a:cxn>
                <a:cxn ang="0">
                  <a:pos x="222" y="427"/>
                </a:cxn>
                <a:cxn ang="0">
                  <a:pos x="87" y="391"/>
                </a:cxn>
                <a:cxn ang="0">
                  <a:pos x="23" y="373"/>
                </a:cxn>
                <a:cxn ang="0">
                  <a:pos x="1" y="335"/>
                </a:cxn>
                <a:cxn ang="0">
                  <a:pos x="8" y="299"/>
                </a:cxn>
                <a:cxn ang="0">
                  <a:pos x="18" y="271"/>
                </a:cxn>
                <a:cxn ang="0">
                  <a:pos x="27" y="254"/>
                </a:cxn>
                <a:cxn ang="0">
                  <a:pos x="34" y="250"/>
                </a:cxn>
                <a:cxn ang="0">
                  <a:pos x="38" y="249"/>
                </a:cxn>
                <a:cxn ang="0">
                  <a:pos x="43" y="243"/>
                </a:cxn>
                <a:cxn ang="0">
                  <a:pos x="44" y="229"/>
                </a:cxn>
                <a:cxn ang="0">
                  <a:pos x="49" y="223"/>
                </a:cxn>
                <a:cxn ang="0">
                  <a:pos x="56" y="221"/>
                </a:cxn>
                <a:cxn ang="0">
                  <a:pos x="58" y="214"/>
                </a:cxn>
                <a:cxn ang="0">
                  <a:pos x="57" y="204"/>
                </a:cxn>
                <a:cxn ang="0">
                  <a:pos x="70" y="173"/>
                </a:cxn>
                <a:cxn ang="0">
                  <a:pos x="82" y="137"/>
                </a:cxn>
                <a:cxn ang="0">
                  <a:pos x="105" y="85"/>
                </a:cxn>
                <a:cxn ang="0">
                  <a:pos x="119" y="64"/>
                </a:cxn>
                <a:cxn ang="0">
                  <a:pos x="120" y="63"/>
                </a:cxn>
                <a:cxn ang="0">
                  <a:pos x="115" y="55"/>
                </a:cxn>
                <a:cxn ang="0">
                  <a:pos x="121" y="33"/>
                </a:cxn>
                <a:cxn ang="0">
                  <a:pos x="131" y="0"/>
                </a:cxn>
              </a:cxnLst>
              <a:rect l="0" t="0" r="r" b="b"/>
              <a:pathLst>
                <a:path w="585" h="489">
                  <a:moveTo>
                    <a:pt x="131" y="0"/>
                  </a:moveTo>
                  <a:lnTo>
                    <a:pt x="132" y="1"/>
                  </a:lnTo>
                  <a:lnTo>
                    <a:pt x="134" y="1"/>
                  </a:lnTo>
                  <a:lnTo>
                    <a:pt x="135" y="2"/>
                  </a:lnTo>
                  <a:lnTo>
                    <a:pt x="135" y="6"/>
                  </a:lnTo>
                  <a:lnTo>
                    <a:pt x="136" y="7"/>
                  </a:lnTo>
                  <a:lnTo>
                    <a:pt x="137" y="7"/>
                  </a:lnTo>
                  <a:lnTo>
                    <a:pt x="138" y="8"/>
                  </a:lnTo>
                  <a:lnTo>
                    <a:pt x="148" y="4"/>
                  </a:lnTo>
                  <a:lnTo>
                    <a:pt x="155" y="5"/>
                  </a:lnTo>
                  <a:lnTo>
                    <a:pt x="160" y="9"/>
                  </a:lnTo>
                  <a:lnTo>
                    <a:pt x="163" y="15"/>
                  </a:lnTo>
                  <a:lnTo>
                    <a:pt x="172" y="15"/>
                  </a:lnTo>
                  <a:lnTo>
                    <a:pt x="179" y="16"/>
                  </a:lnTo>
                  <a:lnTo>
                    <a:pt x="188" y="23"/>
                  </a:lnTo>
                  <a:lnTo>
                    <a:pt x="187" y="26"/>
                  </a:lnTo>
                  <a:lnTo>
                    <a:pt x="190" y="28"/>
                  </a:lnTo>
                  <a:lnTo>
                    <a:pt x="191" y="28"/>
                  </a:lnTo>
                  <a:lnTo>
                    <a:pt x="192" y="29"/>
                  </a:lnTo>
                  <a:lnTo>
                    <a:pt x="193" y="41"/>
                  </a:lnTo>
                  <a:lnTo>
                    <a:pt x="192" y="50"/>
                  </a:lnTo>
                  <a:lnTo>
                    <a:pt x="190" y="58"/>
                  </a:lnTo>
                  <a:lnTo>
                    <a:pt x="190" y="64"/>
                  </a:lnTo>
                  <a:lnTo>
                    <a:pt x="193" y="71"/>
                  </a:lnTo>
                  <a:lnTo>
                    <a:pt x="200" y="77"/>
                  </a:lnTo>
                  <a:lnTo>
                    <a:pt x="202" y="78"/>
                  </a:lnTo>
                  <a:lnTo>
                    <a:pt x="205" y="78"/>
                  </a:lnTo>
                  <a:lnTo>
                    <a:pt x="208" y="79"/>
                  </a:lnTo>
                  <a:lnTo>
                    <a:pt x="210" y="81"/>
                  </a:lnTo>
                  <a:lnTo>
                    <a:pt x="216" y="86"/>
                  </a:lnTo>
                  <a:lnTo>
                    <a:pt x="236" y="86"/>
                  </a:lnTo>
                  <a:lnTo>
                    <a:pt x="240" y="85"/>
                  </a:lnTo>
                  <a:lnTo>
                    <a:pt x="242" y="84"/>
                  </a:lnTo>
                  <a:lnTo>
                    <a:pt x="244" y="82"/>
                  </a:lnTo>
                  <a:lnTo>
                    <a:pt x="247" y="81"/>
                  </a:lnTo>
                  <a:lnTo>
                    <a:pt x="250" y="81"/>
                  </a:lnTo>
                  <a:lnTo>
                    <a:pt x="265" y="83"/>
                  </a:lnTo>
                  <a:lnTo>
                    <a:pt x="278" y="88"/>
                  </a:lnTo>
                  <a:lnTo>
                    <a:pt x="290" y="97"/>
                  </a:lnTo>
                  <a:lnTo>
                    <a:pt x="298" y="99"/>
                  </a:lnTo>
                  <a:lnTo>
                    <a:pt x="306" y="98"/>
                  </a:lnTo>
                  <a:lnTo>
                    <a:pt x="315" y="97"/>
                  </a:lnTo>
                  <a:lnTo>
                    <a:pt x="323" y="97"/>
                  </a:lnTo>
                  <a:lnTo>
                    <a:pt x="328" y="98"/>
                  </a:lnTo>
                  <a:lnTo>
                    <a:pt x="332" y="100"/>
                  </a:lnTo>
                  <a:lnTo>
                    <a:pt x="341" y="103"/>
                  </a:lnTo>
                  <a:lnTo>
                    <a:pt x="361" y="102"/>
                  </a:lnTo>
                  <a:lnTo>
                    <a:pt x="379" y="99"/>
                  </a:lnTo>
                  <a:lnTo>
                    <a:pt x="399" y="97"/>
                  </a:lnTo>
                  <a:lnTo>
                    <a:pt x="411" y="98"/>
                  </a:lnTo>
                  <a:lnTo>
                    <a:pt x="422" y="100"/>
                  </a:lnTo>
                  <a:lnTo>
                    <a:pt x="442" y="100"/>
                  </a:lnTo>
                  <a:lnTo>
                    <a:pt x="471" y="106"/>
                  </a:lnTo>
                  <a:lnTo>
                    <a:pt x="500" y="114"/>
                  </a:lnTo>
                  <a:lnTo>
                    <a:pt x="532" y="120"/>
                  </a:lnTo>
                  <a:lnTo>
                    <a:pt x="563" y="125"/>
                  </a:lnTo>
                  <a:lnTo>
                    <a:pt x="567" y="133"/>
                  </a:lnTo>
                  <a:lnTo>
                    <a:pt x="574" y="145"/>
                  </a:lnTo>
                  <a:lnTo>
                    <a:pt x="576" y="148"/>
                  </a:lnTo>
                  <a:lnTo>
                    <a:pt x="581" y="153"/>
                  </a:lnTo>
                  <a:lnTo>
                    <a:pt x="583" y="156"/>
                  </a:lnTo>
                  <a:lnTo>
                    <a:pt x="585" y="159"/>
                  </a:lnTo>
                  <a:lnTo>
                    <a:pt x="585" y="162"/>
                  </a:lnTo>
                  <a:lnTo>
                    <a:pt x="583" y="169"/>
                  </a:lnTo>
                  <a:lnTo>
                    <a:pt x="578" y="177"/>
                  </a:lnTo>
                  <a:lnTo>
                    <a:pt x="573" y="184"/>
                  </a:lnTo>
                  <a:lnTo>
                    <a:pt x="566" y="193"/>
                  </a:lnTo>
                  <a:lnTo>
                    <a:pt x="561" y="201"/>
                  </a:lnTo>
                  <a:lnTo>
                    <a:pt x="557" y="210"/>
                  </a:lnTo>
                  <a:lnTo>
                    <a:pt x="556" y="212"/>
                  </a:lnTo>
                  <a:lnTo>
                    <a:pt x="554" y="214"/>
                  </a:lnTo>
                  <a:lnTo>
                    <a:pt x="552" y="216"/>
                  </a:lnTo>
                  <a:lnTo>
                    <a:pt x="549" y="217"/>
                  </a:lnTo>
                  <a:lnTo>
                    <a:pt x="547" y="222"/>
                  </a:lnTo>
                  <a:lnTo>
                    <a:pt x="547" y="224"/>
                  </a:lnTo>
                  <a:lnTo>
                    <a:pt x="548" y="226"/>
                  </a:lnTo>
                  <a:lnTo>
                    <a:pt x="539" y="233"/>
                  </a:lnTo>
                  <a:lnTo>
                    <a:pt x="530" y="242"/>
                  </a:lnTo>
                  <a:lnTo>
                    <a:pt x="521" y="251"/>
                  </a:lnTo>
                  <a:lnTo>
                    <a:pt x="517" y="263"/>
                  </a:lnTo>
                  <a:lnTo>
                    <a:pt x="514" y="278"/>
                  </a:lnTo>
                  <a:lnTo>
                    <a:pt x="514" y="281"/>
                  </a:lnTo>
                  <a:lnTo>
                    <a:pt x="517" y="282"/>
                  </a:lnTo>
                  <a:lnTo>
                    <a:pt x="518" y="284"/>
                  </a:lnTo>
                  <a:lnTo>
                    <a:pt x="520" y="285"/>
                  </a:lnTo>
                  <a:lnTo>
                    <a:pt x="524" y="286"/>
                  </a:lnTo>
                  <a:lnTo>
                    <a:pt x="526" y="286"/>
                  </a:lnTo>
                  <a:lnTo>
                    <a:pt x="528" y="287"/>
                  </a:lnTo>
                  <a:lnTo>
                    <a:pt x="530" y="289"/>
                  </a:lnTo>
                  <a:lnTo>
                    <a:pt x="525" y="310"/>
                  </a:lnTo>
                  <a:lnTo>
                    <a:pt x="521" y="319"/>
                  </a:lnTo>
                  <a:lnTo>
                    <a:pt x="517" y="326"/>
                  </a:lnTo>
                  <a:lnTo>
                    <a:pt x="514" y="334"/>
                  </a:lnTo>
                  <a:lnTo>
                    <a:pt x="507" y="372"/>
                  </a:lnTo>
                  <a:lnTo>
                    <a:pt x="500" y="412"/>
                  </a:lnTo>
                  <a:lnTo>
                    <a:pt x="491" y="450"/>
                  </a:lnTo>
                  <a:lnTo>
                    <a:pt x="483" y="489"/>
                  </a:lnTo>
                  <a:lnTo>
                    <a:pt x="351" y="460"/>
                  </a:lnTo>
                  <a:lnTo>
                    <a:pt x="222" y="427"/>
                  </a:lnTo>
                  <a:lnTo>
                    <a:pt x="95" y="393"/>
                  </a:lnTo>
                  <a:lnTo>
                    <a:pt x="91" y="392"/>
                  </a:lnTo>
                  <a:lnTo>
                    <a:pt x="87" y="391"/>
                  </a:lnTo>
                  <a:lnTo>
                    <a:pt x="66" y="385"/>
                  </a:lnTo>
                  <a:lnTo>
                    <a:pt x="44" y="379"/>
                  </a:lnTo>
                  <a:lnTo>
                    <a:pt x="23" y="373"/>
                  </a:lnTo>
                  <a:lnTo>
                    <a:pt x="3" y="365"/>
                  </a:lnTo>
                  <a:lnTo>
                    <a:pt x="0" y="350"/>
                  </a:lnTo>
                  <a:lnTo>
                    <a:pt x="1" y="335"/>
                  </a:lnTo>
                  <a:lnTo>
                    <a:pt x="4" y="322"/>
                  </a:lnTo>
                  <a:lnTo>
                    <a:pt x="11" y="312"/>
                  </a:lnTo>
                  <a:lnTo>
                    <a:pt x="8" y="299"/>
                  </a:lnTo>
                  <a:lnTo>
                    <a:pt x="9" y="289"/>
                  </a:lnTo>
                  <a:lnTo>
                    <a:pt x="13" y="280"/>
                  </a:lnTo>
                  <a:lnTo>
                    <a:pt x="18" y="271"/>
                  </a:lnTo>
                  <a:lnTo>
                    <a:pt x="23" y="261"/>
                  </a:lnTo>
                  <a:lnTo>
                    <a:pt x="25" y="252"/>
                  </a:lnTo>
                  <a:lnTo>
                    <a:pt x="27" y="254"/>
                  </a:lnTo>
                  <a:lnTo>
                    <a:pt x="30" y="254"/>
                  </a:lnTo>
                  <a:lnTo>
                    <a:pt x="32" y="252"/>
                  </a:lnTo>
                  <a:lnTo>
                    <a:pt x="34" y="250"/>
                  </a:lnTo>
                  <a:lnTo>
                    <a:pt x="37" y="246"/>
                  </a:lnTo>
                  <a:lnTo>
                    <a:pt x="38" y="247"/>
                  </a:lnTo>
                  <a:lnTo>
                    <a:pt x="38" y="249"/>
                  </a:lnTo>
                  <a:lnTo>
                    <a:pt x="39" y="252"/>
                  </a:lnTo>
                  <a:lnTo>
                    <a:pt x="43" y="247"/>
                  </a:lnTo>
                  <a:lnTo>
                    <a:pt x="43" y="243"/>
                  </a:lnTo>
                  <a:lnTo>
                    <a:pt x="41" y="236"/>
                  </a:lnTo>
                  <a:lnTo>
                    <a:pt x="42" y="230"/>
                  </a:lnTo>
                  <a:lnTo>
                    <a:pt x="44" y="229"/>
                  </a:lnTo>
                  <a:lnTo>
                    <a:pt x="45" y="228"/>
                  </a:lnTo>
                  <a:lnTo>
                    <a:pt x="46" y="225"/>
                  </a:lnTo>
                  <a:lnTo>
                    <a:pt x="49" y="223"/>
                  </a:lnTo>
                  <a:lnTo>
                    <a:pt x="51" y="222"/>
                  </a:lnTo>
                  <a:lnTo>
                    <a:pt x="52" y="221"/>
                  </a:lnTo>
                  <a:lnTo>
                    <a:pt x="56" y="221"/>
                  </a:lnTo>
                  <a:lnTo>
                    <a:pt x="59" y="222"/>
                  </a:lnTo>
                  <a:lnTo>
                    <a:pt x="59" y="216"/>
                  </a:lnTo>
                  <a:lnTo>
                    <a:pt x="58" y="214"/>
                  </a:lnTo>
                  <a:lnTo>
                    <a:pt x="58" y="211"/>
                  </a:lnTo>
                  <a:lnTo>
                    <a:pt x="57" y="210"/>
                  </a:lnTo>
                  <a:lnTo>
                    <a:pt x="57" y="204"/>
                  </a:lnTo>
                  <a:lnTo>
                    <a:pt x="63" y="195"/>
                  </a:lnTo>
                  <a:lnTo>
                    <a:pt x="66" y="184"/>
                  </a:lnTo>
                  <a:lnTo>
                    <a:pt x="70" y="173"/>
                  </a:lnTo>
                  <a:lnTo>
                    <a:pt x="74" y="162"/>
                  </a:lnTo>
                  <a:lnTo>
                    <a:pt x="81" y="154"/>
                  </a:lnTo>
                  <a:lnTo>
                    <a:pt x="82" y="137"/>
                  </a:lnTo>
                  <a:lnTo>
                    <a:pt x="89" y="119"/>
                  </a:lnTo>
                  <a:lnTo>
                    <a:pt x="98" y="103"/>
                  </a:lnTo>
                  <a:lnTo>
                    <a:pt x="105" y="85"/>
                  </a:lnTo>
                  <a:lnTo>
                    <a:pt x="109" y="67"/>
                  </a:lnTo>
                  <a:lnTo>
                    <a:pt x="113" y="64"/>
                  </a:lnTo>
                  <a:lnTo>
                    <a:pt x="119" y="64"/>
                  </a:lnTo>
                  <a:lnTo>
                    <a:pt x="121" y="67"/>
                  </a:lnTo>
                  <a:lnTo>
                    <a:pt x="121" y="64"/>
                  </a:lnTo>
                  <a:lnTo>
                    <a:pt x="120" y="63"/>
                  </a:lnTo>
                  <a:lnTo>
                    <a:pt x="117" y="62"/>
                  </a:lnTo>
                  <a:lnTo>
                    <a:pt x="115" y="60"/>
                  </a:lnTo>
                  <a:lnTo>
                    <a:pt x="115" y="55"/>
                  </a:lnTo>
                  <a:lnTo>
                    <a:pt x="119" y="51"/>
                  </a:lnTo>
                  <a:lnTo>
                    <a:pt x="121" y="47"/>
                  </a:lnTo>
                  <a:lnTo>
                    <a:pt x="121" y="33"/>
                  </a:lnTo>
                  <a:lnTo>
                    <a:pt x="128" y="12"/>
                  </a:lnTo>
                  <a:lnTo>
                    <a:pt x="129" y="1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B4CA5474-4800-D1FE-9C8A-2E663AA2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0876" y="1219200"/>
              <a:ext cx="859294" cy="627393"/>
            </a:xfrm>
            <a:custGeom>
              <a:avLst/>
              <a:gdLst/>
              <a:ahLst/>
              <a:cxnLst>
                <a:cxn ang="0">
                  <a:pos x="157" y="6"/>
                </a:cxn>
                <a:cxn ang="0">
                  <a:pos x="244" y="33"/>
                </a:cxn>
                <a:cxn ang="0">
                  <a:pos x="290" y="39"/>
                </a:cxn>
                <a:cxn ang="0">
                  <a:pos x="408" y="67"/>
                </a:cxn>
                <a:cxn ang="0">
                  <a:pos x="478" y="83"/>
                </a:cxn>
                <a:cxn ang="0">
                  <a:pos x="470" y="125"/>
                </a:cxn>
                <a:cxn ang="0">
                  <a:pos x="467" y="135"/>
                </a:cxn>
                <a:cxn ang="0">
                  <a:pos x="445" y="238"/>
                </a:cxn>
                <a:cxn ang="0">
                  <a:pos x="426" y="317"/>
                </a:cxn>
                <a:cxn ang="0">
                  <a:pos x="431" y="335"/>
                </a:cxn>
                <a:cxn ang="0">
                  <a:pos x="341" y="334"/>
                </a:cxn>
                <a:cxn ang="0">
                  <a:pos x="322" y="327"/>
                </a:cxn>
                <a:cxn ang="0">
                  <a:pos x="276" y="322"/>
                </a:cxn>
                <a:cxn ang="0">
                  <a:pos x="252" y="326"/>
                </a:cxn>
                <a:cxn ang="0">
                  <a:pos x="208" y="329"/>
                </a:cxn>
                <a:cxn ang="0">
                  <a:pos x="197" y="320"/>
                </a:cxn>
                <a:cxn ang="0">
                  <a:pos x="192" y="317"/>
                </a:cxn>
                <a:cxn ang="0">
                  <a:pos x="155" y="324"/>
                </a:cxn>
                <a:cxn ang="0">
                  <a:pos x="129" y="308"/>
                </a:cxn>
                <a:cxn ang="0">
                  <a:pos x="100" y="307"/>
                </a:cxn>
                <a:cxn ang="0">
                  <a:pos x="77" y="308"/>
                </a:cxn>
                <a:cxn ang="0">
                  <a:pos x="58" y="249"/>
                </a:cxn>
                <a:cxn ang="0">
                  <a:pos x="44" y="237"/>
                </a:cxn>
                <a:cxn ang="0">
                  <a:pos x="30" y="229"/>
                </a:cxn>
                <a:cxn ang="0">
                  <a:pos x="8" y="205"/>
                </a:cxn>
                <a:cxn ang="0">
                  <a:pos x="10" y="194"/>
                </a:cxn>
                <a:cxn ang="0">
                  <a:pos x="15" y="191"/>
                </a:cxn>
                <a:cxn ang="0">
                  <a:pos x="15" y="179"/>
                </a:cxn>
                <a:cxn ang="0">
                  <a:pos x="4" y="177"/>
                </a:cxn>
                <a:cxn ang="0">
                  <a:pos x="18" y="156"/>
                </a:cxn>
                <a:cxn ang="0">
                  <a:pos x="8" y="82"/>
                </a:cxn>
                <a:cxn ang="0">
                  <a:pos x="3" y="41"/>
                </a:cxn>
                <a:cxn ang="0">
                  <a:pos x="6" y="28"/>
                </a:cxn>
                <a:cxn ang="0">
                  <a:pos x="18" y="34"/>
                </a:cxn>
                <a:cxn ang="0">
                  <a:pos x="27" y="41"/>
                </a:cxn>
                <a:cxn ang="0">
                  <a:pos x="58" y="56"/>
                </a:cxn>
                <a:cxn ang="0">
                  <a:pos x="84" y="69"/>
                </a:cxn>
                <a:cxn ang="0">
                  <a:pos x="102" y="80"/>
                </a:cxn>
                <a:cxn ang="0">
                  <a:pos x="105" y="100"/>
                </a:cxn>
                <a:cxn ang="0">
                  <a:pos x="93" y="103"/>
                </a:cxn>
                <a:cxn ang="0">
                  <a:pos x="74" y="126"/>
                </a:cxn>
                <a:cxn ang="0">
                  <a:pos x="88" y="139"/>
                </a:cxn>
                <a:cxn ang="0">
                  <a:pos x="74" y="158"/>
                </a:cxn>
                <a:cxn ang="0">
                  <a:pos x="87" y="163"/>
                </a:cxn>
                <a:cxn ang="0">
                  <a:pos x="98" y="168"/>
                </a:cxn>
                <a:cxn ang="0">
                  <a:pos x="109" y="160"/>
                </a:cxn>
                <a:cxn ang="0">
                  <a:pos x="129" y="130"/>
                </a:cxn>
                <a:cxn ang="0">
                  <a:pos x="133" y="115"/>
                </a:cxn>
                <a:cxn ang="0">
                  <a:pos x="142" y="102"/>
                </a:cxn>
                <a:cxn ang="0">
                  <a:pos x="151" y="107"/>
                </a:cxn>
                <a:cxn ang="0">
                  <a:pos x="142" y="76"/>
                </a:cxn>
                <a:cxn ang="0">
                  <a:pos x="144" y="23"/>
                </a:cxn>
                <a:cxn ang="0">
                  <a:pos x="142" y="17"/>
                </a:cxn>
                <a:cxn ang="0">
                  <a:pos x="143" y="11"/>
                </a:cxn>
                <a:cxn ang="0">
                  <a:pos x="137" y="5"/>
                </a:cxn>
              </a:cxnLst>
              <a:rect l="0" t="0" r="r" b="b"/>
              <a:pathLst>
                <a:path w="478" h="349">
                  <a:moveTo>
                    <a:pt x="136" y="0"/>
                  </a:moveTo>
                  <a:lnTo>
                    <a:pt x="137" y="0"/>
                  </a:lnTo>
                  <a:lnTo>
                    <a:pt x="140" y="2"/>
                  </a:lnTo>
                  <a:lnTo>
                    <a:pt x="141" y="3"/>
                  </a:lnTo>
                  <a:lnTo>
                    <a:pt x="145" y="5"/>
                  </a:lnTo>
                  <a:lnTo>
                    <a:pt x="147" y="5"/>
                  </a:lnTo>
                  <a:lnTo>
                    <a:pt x="157" y="6"/>
                  </a:lnTo>
                  <a:lnTo>
                    <a:pt x="180" y="11"/>
                  </a:lnTo>
                  <a:lnTo>
                    <a:pt x="195" y="16"/>
                  </a:lnTo>
                  <a:lnTo>
                    <a:pt x="208" y="21"/>
                  </a:lnTo>
                  <a:lnTo>
                    <a:pt x="222" y="21"/>
                  </a:lnTo>
                  <a:lnTo>
                    <a:pt x="230" y="25"/>
                  </a:lnTo>
                  <a:lnTo>
                    <a:pt x="238" y="30"/>
                  </a:lnTo>
                  <a:lnTo>
                    <a:pt x="244" y="33"/>
                  </a:lnTo>
                  <a:lnTo>
                    <a:pt x="247" y="33"/>
                  </a:lnTo>
                  <a:lnTo>
                    <a:pt x="249" y="31"/>
                  </a:lnTo>
                  <a:lnTo>
                    <a:pt x="252" y="30"/>
                  </a:lnTo>
                  <a:lnTo>
                    <a:pt x="256" y="30"/>
                  </a:lnTo>
                  <a:lnTo>
                    <a:pt x="265" y="34"/>
                  </a:lnTo>
                  <a:lnTo>
                    <a:pt x="276" y="39"/>
                  </a:lnTo>
                  <a:lnTo>
                    <a:pt x="290" y="39"/>
                  </a:lnTo>
                  <a:lnTo>
                    <a:pt x="297" y="41"/>
                  </a:lnTo>
                  <a:lnTo>
                    <a:pt x="303" y="45"/>
                  </a:lnTo>
                  <a:lnTo>
                    <a:pt x="310" y="47"/>
                  </a:lnTo>
                  <a:lnTo>
                    <a:pt x="334" y="53"/>
                  </a:lnTo>
                  <a:lnTo>
                    <a:pt x="357" y="59"/>
                  </a:lnTo>
                  <a:lnTo>
                    <a:pt x="383" y="62"/>
                  </a:lnTo>
                  <a:lnTo>
                    <a:pt x="408" y="67"/>
                  </a:lnTo>
                  <a:lnTo>
                    <a:pt x="411" y="68"/>
                  </a:lnTo>
                  <a:lnTo>
                    <a:pt x="414" y="69"/>
                  </a:lnTo>
                  <a:lnTo>
                    <a:pt x="417" y="72"/>
                  </a:lnTo>
                  <a:lnTo>
                    <a:pt x="419" y="73"/>
                  </a:lnTo>
                  <a:lnTo>
                    <a:pt x="440" y="76"/>
                  </a:lnTo>
                  <a:lnTo>
                    <a:pt x="460" y="79"/>
                  </a:lnTo>
                  <a:lnTo>
                    <a:pt x="478" y="83"/>
                  </a:lnTo>
                  <a:lnTo>
                    <a:pt x="475" y="93"/>
                  </a:lnTo>
                  <a:lnTo>
                    <a:pt x="474" y="102"/>
                  </a:lnTo>
                  <a:lnTo>
                    <a:pt x="473" y="115"/>
                  </a:lnTo>
                  <a:lnTo>
                    <a:pt x="473" y="116"/>
                  </a:lnTo>
                  <a:lnTo>
                    <a:pt x="471" y="117"/>
                  </a:lnTo>
                  <a:lnTo>
                    <a:pt x="471" y="123"/>
                  </a:lnTo>
                  <a:lnTo>
                    <a:pt x="470" y="125"/>
                  </a:lnTo>
                  <a:lnTo>
                    <a:pt x="470" y="126"/>
                  </a:lnTo>
                  <a:lnTo>
                    <a:pt x="469" y="126"/>
                  </a:lnTo>
                  <a:lnTo>
                    <a:pt x="468" y="128"/>
                  </a:lnTo>
                  <a:lnTo>
                    <a:pt x="466" y="128"/>
                  </a:lnTo>
                  <a:lnTo>
                    <a:pt x="464" y="129"/>
                  </a:lnTo>
                  <a:lnTo>
                    <a:pt x="464" y="130"/>
                  </a:lnTo>
                  <a:lnTo>
                    <a:pt x="467" y="135"/>
                  </a:lnTo>
                  <a:lnTo>
                    <a:pt x="467" y="140"/>
                  </a:lnTo>
                  <a:lnTo>
                    <a:pt x="464" y="151"/>
                  </a:lnTo>
                  <a:lnTo>
                    <a:pt x="462" y="163"/>
                  </a:lnTo>
                  <a:lnTo>
                    <a:pt x="459" y="174"/>
                  </a:lnTo>
                  <a:lnTo>
                    <a:pt x="456" y="188"/>
                  </a:lnTo>
                  <a:lnTo>
                    <a:pt x="452" y="213"/>
                  </a:lnTo>
                  <a:lnTo>
                    <a:pt x="445" y="238"/>
                  </a:lnTo>
                  <a:lnTo>
                    <a:pt x="439" y="263"/>
                  </a:lnTo>
                  <a:lnTo>
                    <a:pt x="433" y="286"/>
                  </a:lnTo>
                  <a:lnTo>
                    <a:pt x="431" y="310"/>
                  </a:lnTo>
                  <a:lnTo>
                    <a:pt x="429" y="311"/>
                  </a:lnTo>
                  <a:lnTo>
                    <a:pt x="428" y="313"/>
                  </a:lnTo>
                  <a:lnTo>
                    <a:pt x="427" y="314"/>
                  </a:lnTo>
                  <a:lnTo>
                    <a:pt x="426" y="317"/>
                  </a:lnTo>
                  <a:lnTo>
                    <a:pt x="425" y="318"/>
                  </a:lnTo>
                  <a:lnTo>
                    <a:pt x="425" y="320"/>
                  </a:lnTo>
                  <a:lnTo>
                    <a:pt x="426" y="321"/>
                  </a:lnTo>
                  <a:lnTo>
                    <a:pt x="428" y="322"/>
                  </a:lnTo>
                  <a:lnTo>
                    <a:pt x="429" y="324"/>
                  </a:lnTo>
                  <a:lnTo>
                    <a:pt x="431" y="326"/>
                  </a:lnTo>
                  <a:lnTo>
                    <a:pt x="431" y="335"/>
                  </a:lnTo>
                  <a:lnTo>
                    <a:pt x="429" y="342"/>
                  </a:lnTo>
                  <a:lnTo>
                    <a:pt x="431" y="349"/>
                  </a:lnTo>
                  <a:lnTo>
                    <a:pt x="415" y="349"/>
                  </a:lnTo>
                  <a:lnTo>
                    <a:pt x="399" y="347"/>
                  </a:lnTo>
                  <a:lnTo>
                    <a:pt x="369" y="338"/>
                  </a:lnTo>
                  <a:lnTo>
                    <a:pt x="355" y="335"/>
                  </a:lnTo>
                  <a:lnTo>
                    <a:pt x="341" y="334"/>
                  </a:lnTo>
                  <a:lnTo>
                    <a:pt x="329" y="332"/>
                  </a:lnTo>
                  <a:lnTo>
                    <a:pt x="328" y="331"/>
                  </a:lnTo>
                  <a:lnTo>
                    <a:pt x="328" y="329"/>
                  </a:lnTo>
                  <a:lnTo>
                    <a:pt x="327" y="328"/>
                  </a:lnTo>
                  <a:lnTo>
                    <a:pt x="327" y="326"/>
                  </a:lnTo>
                  <a:lnTo>
                    <a:pt x="325" y="326"/>
                  </a:lnTo>
                  <a:lnTo>
                    <a:pt x="322" y="327"/>
                  </a:lnTo>
                  <a:lnTo>
                    <a:pt x="320" y="329"/>
                  </a:lnTo>
                  <a:lnTo>
                    <a:pt x="318" y="329"/>
                  </a:lnTo>
                  <a:lnTo>
                    <a:pt x="311" y="327"/>
                  </a:lnTo>
                  <a:lnTo>
                    <a:pt x="308" y="325"/>
                  </a:lnTo>
                  <a:lnTo>
                    <a:pt x="305" y="324"/>
                  </a:lnTo>
                  <a:lnTo>
                    <a:pt x="282" y="324"/>
                  </a:lnTo>
                  <a:lnTo>
                    <a:pt x="276" y="322"/>
                  </a:lnTo>
                  <a:lnTo>
                    <a:pt x="262" y="320"/>
                  </a:lnTo>
                  <a:lnTo>
                    <a:pt x="259" y="320"/>
                  </a:lnTo>
                  <a:lnTo>
                    <a:pt x="258" y="321"/>
                  </a:lnTo>
                  <a:lnTo>
                    <a:pt x="257" y="324"/>
                  </a:lnTo>
                  <a:lnTo>
                    <a:pt x="256" y="325"/>
                  </a:lnTo>
                  <a:lnTo>
                    <a:pt x="256" y="326"/>
                  </a:lnTo>
                  <a:lnTo>
                    <a:pt x="252" y="326"/>
                  </a:lnTo>
                  <a:lnTo>
                    <a:pt x="248" y="325"/>
                  </a:lnTo>
                  <a:lnTo>
                    <a:pt x="244" y="324"/>
                  </a:lnTo>
                  <a:lnTo>
                    <a:pt x="240" y="324"/>
                  </a:lnTo>
                  <a:lnTo>
                    <a:pt x="234" y="325"/>
                  </a:lnTo>
                  <a:lnTo>
                    <a:pt x="226" y="326"/>
                  </a:lnTo>
                  <a:lnTo>
                    <a:pt x="216" y="328"/>
                  </a:lnTo>
                  <a:lnTo>
                    <a:pt x="208" y="329"/>
                  </a:lnTo>
                  <a:lnTo>
                    <a:pt x="202" y="329"/>
                  </a:lnTo>
                  <a:lnTo>
                    <a:pt x="201" y="328"/>
                  </a:lnTo>
                  <a:lnTo>
                    <a:pt x="201" y="327"/>
                  </a:lnTo>
                  <a:lnTo>
                    <a:pt x="198" y="324"/>
                  </a:lnTo>
                  <a:lnTo>
                    <a:pt x="194" y="324"/>
                  </a:lnTo>
                  <a:lnTo>
                    <a:pt x="195" y="321"/>
                  </a:lnTo>
                  <a:lnTo>
                    <a:pt x="197" y="320"/>
                  </a:lnTo>
                  <a:lnTo>
                    <a:pt x="197" y="319"/>
                  </a:lnTo>
                  <a:lnTo>
                    <a:pt x="195" y="318"/>
                  </a:lnTo>
                  <a:lnTo>
                    <a:pt x="195" y="317"/>
                  </a:lnTo>
                  <a:lnTo>
                    <a:pt x="194" y="314"/>
                  </a:lnTo>
                  <a:lnTo>
                    <a:pt x="194" y="312"/>
                  </a:lnTo>
                  <a:lnTo>
                    <a:pt x="192" y="314"/>
                  </a:lnTo>
                  <a:lnTo>
                    <a:pt x="192" y="317"/>
                  </a:lnTo>
                  <a:lnTo>
                    <a:pt x="193" y="318"/>
                  </a:lnTo>
                  <a:lnTo>
                    <a:pt x="194" y="318"/>
                  </a:lnTo>
                  <a:lnTo>
                    <a:pt x="194" y="320"/>
                  </a:lnTo>
                  <a:lnTo>
                    <a:pt x="191" y="320"/>
                  </a:lnTo>
                  <a:lnTo>
                    <a:pt x="188" y="318"/>
                  </a:lnTo>
                  <a:lnTo>
                    <a:pt x="183" y="324"/>
                  </a:lnTo>
                  <a:lnTo>
                    <a:pt x="155" y="324"/>
                  </a:lnTo>
                  <a:lnTo>
                    <a:pt x="155" y="319"/>
                  </a:lnTo>
                  <a:lnTo>
                    <a:pt x="152" y="317"/>
                  </a:lnTo>
                  <a:lnTo>
                    <a:pt x="151" y="317"/>
                  </a:lnTo>
                  <a:lnTo>
                    <a:pt x="149" y="314"/>
                  </a:lnTo>
                  <a:lnTo>
                    <a:pt x="149" y="312"/>
                  </a:lnTo>
                  <a:lnTo>
                    <a:pt x="138" y="311"/>
                  </a:lnTo>
                  <a:lnTo>
                    <a:pt x="129" y="308"/>
                  </a:lnTo>
                  <a:lnTo>
                    <a:pt x="122" y="305"/>
                  </a:lnTo>
                  <a:lnTo>
                    <a:pt x="113" y="304"/>
                  </a:lnTo>
                  <a:lnTo>
                    <a:pt x="108" y="306"/>
                  </a:lnTo>
                  <a:lnTo>
                    <a:pt x="105" y="310"/>
                  </a:lnTo>
                  <a:lnTo>
                    <a:pt x="101" y="310"/>
                  </a:lnTo>
                  <a:lnTo>
                    <a:pt x="100" y="308"/>
                  </a:lnTo>
                  <a:lnTo>
                    <a:pt x="100" y="307"/>
                  </a:lnTo>
                  <a:lnTo>
                    <a:pt x="99" y="306"/>
                  </a:lnTo>
                  <a:lnTo>
                    <a:pt x="95" y="306"/>
                  </a:lnTo>
                  <a:lnTo>
                    <a:pt x="92" y="308"/>
                  </a:lnTo>
                  <a:lnTo>
                    <a:pt x="87" y="311"/>
                  </a:lnTo>
                  <a:lnTo>
                    <a:pt x="86" y="312"/>
                  </a:lnTo>
                  <a:lnTo>
                    <a:pt x="85" y="312"/>
                  </a:lnTo>
                  <a:lnTo>
                    <a:pt x="77" y="308"/>
                  </a:lnTo>
                  <a:lnTo>
                    <a:pt x="69" y="303"/>
                  </a:lnTo>
                  <a:lnTo>
                    <a:pt x="59" y="298"/>
                  </a:lnTo>
                  <a:lnTo>
                    <a:pt x="59" y="283"/>
                  </a:lnTo>
                  <a:lnTo>
                    <a:pt x="60" y="269"/>
                  </a:lnTo>
                  <a:lnTo>
                    <a:pt x="59" y="256"/>
                  </a:lnTo>
                  <a:lnTo>
                    <a:pt x="59" y="250"/>
                  </a:lnTo>
                  <a:lnTo>
                    <a:pt x="58" y="249"/>
                  </a:lnTo>
                  <a:lnTo>
                    <a:pt x="58" y="248"/>
                  </a:lnTo>
                  <a:lnTo>
                    <a:pt x="57" y="248"/>
                  </a:lnTo>
                  <a:lnTo>
                    <a:pt x="57" y="250"/>
                  </a:lnTo>
                  <a:lnTo>
                    <a:pt x="52" y="247"/>
                  </a:lnTo>
                  <a:lnTo>
                    <a:pt x="49" y="243"/>
                  </a:lnTo>
                  <a:lnTo>
                    <a:pt x="46" y="240"/>
                  </a:lnTo>
                  <a:lnTo>
                    <a:pt x="44" y="237"/>
                  </a:lnTo>
                  <a:lnTo>
                    <a:pt x="41" y="236"/>
                  </a:lnTo>
                  <a:lnTo>
                    <a:pt x="34" y="238"/>
                  </a:lnTo>
                  <a:lnTo>
                    <a:pt x="35" y="236"/>
                  </a:lnTo>
                  <a:lnTo>
                    <a:pt x="36" y="235"/>
                  </a:lnTo>
                  <a:lnTo>
                    <a:pt x="34" y="235"/>
                  </a:lnTo>
                  <a:lnTo>
                    <a:pt x="34" y="236"/>
                  </a:lnTo>
                  <a:lnTo>
                    <a:pt x="30" y="229"/>
                  </a:lnTo>
                  <a:lnTo>
                    <a:pt x="25" y="224"/>
                  </a:lnTo>
                  <a:lnTo>
                    <a:pt x="17" y="224"/>
                  </a:lnTo>
                  <a:lnTo>
                    <a:pt x="16" y="223"/>
                  </a:lnTo>
                  <a:lnTo>
                    <a:pt x="16" y="222"/>
                  </a:lnTo>
                  <a:lnTo>
                    <a:pt x="13" y="219"/>
                  </a:lnTo>
                  <a:lnTo>
                    <a:pt x="8" y="219"/>
                  </a:lnTo>
                  <a:lnTo>
                    <a:pt x="8" y="205"/>
                  </a:lnTo>
                  <a:lnTo>
                    <a:pt x="7" y="202"/>
                  </a:lnTo>
                  <a:lnTo>
                    <a:pt x="7" y="199"/>
                  </a:lnTo>
                  <a:lnTo>
                    <a:pt x="8" y="198"/>
                  </a:lnTo>
                  <a:lnTo>
                    <a:pt x="10" y="196"/>
                  </a:lnTo>
                  <a:lnTo>
                    <a:pt x="14" y="196"/>
                  </a:lnTo>
                  <a:lnTo>
                    <a:pt x="11" y="194"/>
                  </a:lnTo>
                  <a:lnTo>
                    <a:pt x="10" y="194"/>
                  </a:lnTo>
                  <a:lnTo>
                    <a:pt x="9" y="193"/>
                  </a:lnTo>
                  <a:lnTo>
                    <a:pt x="8" y="191"/>
                  </a:lnTo>
                  <a:lnTo>
                    <a:pt x="8" y="188"/>
                  </a:lnTo>
                  <a:lnTo>
                    <a:pt x="10" y="188"/>
                  </a:lnTo>
                  <a:lnTo>
                    <a:pt x="13" y="189"/>
                  </a:lnTo>
                  <a:lnTo>
                    <a:pt x="14" y="189"/>
                  </a:lnTo>
                  <a:lnTo>
                    <a:pt x="15" y="191"/>
                  </a:lnTo>
                  <a:lnTo>
                    <a:pt x="16" y="191"/>
                  </a:lnTo>
                  <a:lnTo>
                    <a:pt x="17" y="189"/>
                  </a:lnTo>
                  <a:lnTo>
                    <a:pt x="20" y="188"/>
                  </a:lnTo>
                  <a:lnTo>
                    <a:pt x="21" y="186"/>
                  </a:lnTo>
                  <a:lnTo>
                    <a:pt x="21" y="184"/>
                  </a:lnTo>
                  <a:lnTo>
                    <a:pt x="16" y="179"/>
                  </a:lnTo>
                  <a:lnTo>
                    <a:pt x="15" y="179"/>
                  </a:lnTo>
                  <a:lnTo>
                    <a:pt x="15" y="178"/>
                  </a:lnTo>
                  <a:lnTo>
                    <a:pt x="17" y="177"/>
                  </a:lnTo>
                  <a:lnTo>
                    <a:pt x="15" y="174"/>
                  </a:lnTo>
                  <a:lnTo>
                    <a:pt x="14" y="175"/>
                  </a:lnTo>
                  <a:lnTo>
                    <a:pt x="11" y="175"/>
                  </a:lnTo>
                  <a:lnTo>
                    <a:pt x="9" y="177"/>
                  </a:lnTo>
                  <a:lnTo>
                    <a:pt x="4" y="177"/>
                  </a:lnTo>
                  <a:lnTo>
                    <a:pt x="3" y="174"/>
                  </a:lnTo>
                  <a:lnTo>
                    <a:pt x="4" y="168"/>
                  </a:lnTo>
                  <a:lnTo>
                    <a:pt x="9" y="165"/>
                  </a:lnTo>
                  <a:lnTo>
                    <a:pt x="14" y="164"/>
                  </a:lnTo>
                  <a:lnTo>
                    <a:pt x="21" y="163"/>
                  </a:lnTo>
                  <a:lnTo>
                    <a:pt x="25" y="160"/>
                  </a:lnTo>
                  <a:lnTo>
                    <a:pt x="18" y="156"/>
                  </a:lnTo>
                  <a:lnTo>
                    <a:pt x="13" y="150"/>
                  </a:lnTo>
                  <a:lnTo>
                    <a:pt x="6" y="146"/>
                  </a:lnTo>
                  <a:lnTo>
                    <a:pt x="7" y="133"/>
                  </a:lnTo>
                  <a:lnTo>
                    <a:pt x="6" y="118"/>
                  </a:lnTo>
                  <a:lnTo>
                    <a:pt x="6" y="103"/>
                  </a:lnTo>
                  <a:lnTo>
                    <a:pt x="7" y="94"/>
                  </a:lnTo>
                  <a:lnTo>
                    <a:pt x="8" y="82"/>
                  </a:lnTo>
                  <a:lnTo>
                    <a:pt x="6" y="69"/>
                  </a:lnTo>
                  <a:lnTo>
                    <a:pt x="4" y="67"/>
                  </a:lnTo>
                  <a:lnTo>
                    <a:pt x="1" y="63"/>
                  </a:lnTo>
                  <a:lnTo>
                    <a:pt x="0" y="61"/>
                  </a:lnTo>
                  <a:lnTo>
                    <a:pt x="0" y="39"/>
                  </a:lnTo>
                  <a:lnTo>
                    <a:pt x="1" y="40"/>
                  </a:lnTo>
                  <a:lnTo>
                    <a:pt x="3" y="41"/>
                  </a:lnTo>
                  <a:lnTo>
                    <a:pt x="6" y="41"/>
                  </a:lnTo>
                  <a:lnTo>
                    <a:pt x="6" y="40"/>
                  </a:lnTo>
                  <a:lnTo>
                    <a:pt x="4" y="39"/>
                  </a:lnTo>
                  <a:lnTo>
                    <a:pt x="3" y="37"/>
                  </a:lnTo>
                  <a:lnTo>
                    <a:pt x="3" y="32"/>
                  </a:lnTo>
                  <a:lnTo>
                    <a:pt x="4" y="31"/>
                  </a:lnTo>
                  <a:lnTo>
                    <a:pt x="6" y="28"/>
                  </a:lnTo>
                  <a:lnTo>
                    <a:pt x="9" y="25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7" y="21"/>
                  </a:lnTo>
                  <a:lnTo>
                    <a:pt x="10" y="25"/>
                  </a:lnTo>
                  <a:lnTo>
                    <a:pt x="11" y="27"/>
                  </a:lnTo>
                  <a:lnTo>
                    <a:pt x="18" y="34"/>
                  </a:lnTo>
                  <a:lnTo>
                    <a:pt x="23" y="37"/>
                  </a:lnTo>
                  <a:lnTo>
                    <a:pt x="24" y="39"/>
                  </a:lnTo>
                  <a:lnTo>
                    <a:pt x="24" y="44"/>
                  </a:lnTo>
                  <a:lnTo>
                    <a:pt x="23" y="47"/>
                  </a:lnTo>
                  <a:lnTo>
                    <a:pt x="25" y="45"/>
                  </a:lnTo>
                  <a:lnTo>
                    <a:pt x="25" y="42"/>
                  </a:lnTo>
                  <a:lnTo>
                    <a:pt x="27" y="41"/>
                  </a:lnTo>
                  <a:lnTo>
                    <a:pt x="31" y="41"/>
                  </a:lnTo>
                  <a:lnTo>
                    <a:pt x="32" y="47"/>
                  </a:lnTo>
                  <a:lnTo>
                    <a:pt x="37" y="49"/>
                  </a:lnTo>
                  <a:lnTo>
                    <a:pt x="43" y="52"/>
                  </a:lnTo>
                  <a:lnTo>
                    <a:pt x="49" y="53"/>
                  </a:lnTo>
                  <a:lnTo>
                    <a:pt x="57" y="55"/>
                  </a:lnTo>
                  <a:lnTo>
                    <a:pt x="58" y="56"/>
                  </a:lnTo>
                  <a:lnTo>
                    <a:pt x="58" y="60"/>
                  </a:lnTo>
                  <a:lnTo>
                    <a:pt x="59" y="61"/>
                  </a:lnTo>
                  <a:lnTo>
                    <a:pt x="62" y="62"/>
                  </a:lnTo>
                  <a:lnTo>
                    <a:pt x="73" y="62"/>
                  </a:lnTo>
                  <a:lnTo>
                    <a:pt x="78" y="65"/>
                  </a:lnTo>
                  <a:lnTo>
                    <a:pt x="81" y="68"/>
                  </a:lnTo>
                  <a:lnTo>
                    <a:pt x="84" y="69"/>
                  </a:lnTo>
                  <a:lnTo>
                    <a:pt x="89" y="69"/>
                  </a:lnTo>
                  <a:lnTo>
                    <a:pt x="93" y="67"/>
                  </a:lnTo>
                  <a:lnTo>
                    <a:pt x="93" y="73"/>
                  </a:lnTo>
                  <a:lnTo>
                    <a:pt x="96" y="76"/>
                  </a:lnTo>
                  <a:lnTo>
                    <a:pt x="98" y="76"/>
                  </a:lnTo>
                  <a:lnTo>
                    <a:pt x="100" y="77"/>
                  </a:lnTo>
                  <a:lnTo>
                    <a:pt x="102" y="80"/>
                  </a:lnTo>
                  <a:lnTo>
                    <a:pt x="103" y="80"/>
                  </a:lnTo>
                  <a:lnTo>
                    <a:pt x="102" y="82"/>
                  </a:lnTo>
                  <a:lnTo>
                    <a:pt x="101" y="83"/>
                  </a:lnTo>
                  <a:lnTo>
                    <a:pt x="113" y="83"/>
                  </a:lnTo>
                  <a:lnTo>
                    <a:pt x="113" y="101"/>
                  </a:lnTo>
                  <a:lnTo>
                    <a:pt x="109" y="100"/>
                  </a:lnTo>
                  <a:lnTo>
                    <a:pt x="105" y="100"/>
                  </a:lnTo>
                  <a:lnTo>
                    <a:pt x="103" y="101"/>
                  </a:lnTo>
                  <a:lnTo>
                    <a:pt x="101" y="101"/>
                  </a:lnTo>
                  <a:lnTo>
                    <a:pt x="100" y="102"/>
                  </a:lnTo>
                  <a:lnTo>
                    <a:pt x="98" y="102"/>
                  </a:lnTo>
                  <a:lnTo>
                    <a:pt x="95" y="101"/>
                  </a:lnTo>
                  <a:lnTo>
                    <a:pt x="93" y="101"/>
                  </a:lnTo>
                  <a:lnTo>
                    <a:pt x="93" y="103"/>
                  </a:lnTo>
                  <a:lnTo>
                    <a:pt x="95" y="105"/>
                  </a:lnTo>
                  <a:lnTo>
                    <a:pt x="96" y="108"/>
                  </a:lnTo>
                  <a:lnTo>
                    <a:pt x="96" y="110"/>
                  </a:lnTo>
                  <a:lnTo>
                    <a:pt x="95" y="112"/>
                  </a:lnTo>
                  <a:lnTo>
                    <a:pt x="91" y="116"/>
                  </a:lnTo>
                  <a:lnTo>
                    <a:pt x="82" y="121"/>
                  </a:lnTo>
                  <a:lnTo>
                    <a:pt x="74" y="126"/>
                  </a:lnTo>
                  <a:lnTo>
                    <a:pt x="71" y="131"/>
                  </a:lnTo>
                  <a:lnTo>
                    <a:pt x="71" y="135"/>
                  </a:lnTo>
                  <a:lnTo>
                    <a:pt x="75" y="139"/>
                  </a:lnTo>
                  <a:lnTo>
                    <a:pt x="75" y="142"/>
                  </a:lnTo>
                  <a:lnTo>
                    <a:pt x="73" y="143"/>
                  </a:lnTo>
                  <a:lnTo>
                    <a:pt x="80" y="140"/>
                  </a:lnTo>
                  <a:lnTo>
                    <a:pt x="88" y="139"/>
                  </a:lnTo>
                  <a:lnTo>
                    <a:pt x="95" y="137"/>
                  </a:lnTo>
                  <a:lnTo>
                    <a:pt x="89" y="142"/>
                  </a:lnTo>
                  <a:lnTo>
                    <a:pt x="85" y="147"/>
                  </a:lnTo>
                  <a:lnTo>
                    <a:pt x="79" y="152"/>
                  </a:lnTo>
                  <a:lnTo>
                    <a:pt x="71" y="154"/>
                  </a:lnTo>
                  <a:lnTo>
                    <a:pt x="73" y="156"/>
                  </a:lnTo>
                  <a:lnTo>
                    <a:pt x="74" y="158"/>
                  </a:lnTo>
                  <a:lnTo>
                    <a:pt x="74" y="160"/>
                  </a:lnTo>
                  <a:lnTo>
                    <a:pt x="75" y="164"/>
                  </a:lnTo>
                  <a:lnTo>
                    <a:pt x="78" y="168"/>
                  </a:lnTo>
                  <a:lnTo>
                    <a:pt x="79" y="170"/>
                  </a:lnTo>
                  <a:lnTo>
                    <a:pt x="81" y="171"/>
                  </a:lnTo>
                  <a:lnTo>
                    <a:pt x="84" y="170"/>
                  </a:lnTo>
                  <a:lnTo>
                    <a:pt x="87" y="163"/>
                  </a:lnTo>
                  <a:lnTo>
                    <a:pt x="87" y="164"/>
                  </a:lnTo>
                  <a:lnTo>
                    <a:pt x="88" y="166"/>
                  </a:lnTo>
                  <a:lnTo>
                    <a:pt x="92" y="170"/>
                  </a:lnTo>
                  <a:lnTo>
                    <a:pt x="92" y="172"/>
                  </a:lnTo>
                  <a:lnTo>
                    <a:pt x="91" y="174"/>
                  </a:lnTo>
                  <a:lnTo>
                    <a:pt x="94" y="172"/>
                  </a:lnTo>
                  <a:lnTo>
                    <a:pt x="98" y="168"/>
                  </a:lnTo>
                  <a:lnTo>
                    <a:pt x="100" y="165"/>
                  </a:lnTo>
                  <a:lnTo>
                    <a:pt x="102" y="163"/>
                  </a:lnTo>
                  <a:lnTo>
                    <a:pt x="105" y="159"/>
                  </a:lnTo>
                  <a:lnTo>
                    <a:pt x="107" y="157"/>
                  </a:lnTo>
                  <a:lnTo>
                    <a:pt x="108" y="157"/>
                  </a:lnTo>
                  <a:lnTo>
                    <a:pt x="109" y="158"/>
                  </a:lnTo>
                  <a:lnTo>
                    <a:pt x="109" y="160"/>
                  </a:lnTo>
                  <a:lnTo>
                    <a:pt x="113" y="159"/>
                  </a:lnTo>
                  <a:lnTo>
                    <a:pt x="116" y="157"/>
                  </a:lnTo>
                  <a:lnTo>
                    <a:pt x="120" y="153"/>
                  </a:lnTo>
                  <a:lnTo>
                    <a:pt x="127" y="149"/>
                  </a:lnTo>
                  <a:lnTo>
                    <a:pt x="126" y="145"/>
                  </a:lnTo>
                  <a:lnTo>
                    <a:pt x="129" y="135"/>
                  </a:lnTo>
                  <a:lnTo>
                    <a:pt x="129" y="130"/>
                  </a:lnTo>
                  <a:lnTo>
                    <a:pt x="128" y="128"/>
                  </a:lnTo>
                  <a:lnTo>
                    <a:pt x="128" y="124"/>
                  </a:lnTo>
                  <a:lnTo>
                    <a:pt x="127" y="123"/>
                  </a:lnTo>
                  <a:lnTo>
                    <a:pt x="128" y="122"/>
                  </a:lnTo>
                  <a:lnTo>
                    <a:pt x="131" y="122"/>
                  </a:lnTo>
                  <a:lnTo>
                    <a:pt x="133" y="121"/>
                  </a:lnTo>
                  <a:lnTo>
                    <a:pt x="133" y="115"/>
                  </a:lnTo>
                  <a:lnTo>
                    <a:pt x="131" y="112"/>
                  </a:lnTo>
                  <a:lnTo>
                    <a:pt x="131" y="110"/>
                  </a:lnTo>
                  <a:lnTo>
                    <a:pt x="134" y="108"/>
                  </a:lnTo>
                  <a:lnTo>
                    <a:pt x="136" y="107"/>
                  </a:lnTo>
                  <a:lnTo>
                    <a:pt x="137" y="105"/>
                  </a:lnTo>
                  <a:lnTo>
                    <a:pt x="140" y="104"/>
                  </a:lnTo>
                  <a:lnTo>
                    <a:pt x="142" y="102"/>
                  </a:lnTo>
                  <a:lnTo>
                    <a:pt x="143" y="100"/>
                  </a:lnTo>
                  <a:lnTo>
                    <a:pt x="143" y="97"/>
                  </a:lnTo>
                  <a:lnTo>
                    <a:pt x="145" y="100"/>
                  </a:lnTo>
                  <a:lnTo>
                    <a:pt x="149" y="101"/>
                  </a:lnTo>
                  <a:lnTo>
                    <a:pt x="150" y="103"/>
                  </a:lnTo>
                  <a:lnTo>
                    <a:pt x="151" y="104"/>
                  </a:lnTo>
                  <a:lnTo>
                    <a:pt x="151" y="107"/>
                  </a:lnTo>
                  <a:lnTo>
                    <a:pt x="149" y="109"/>
                  </a:lnTo>
                  <a:lnTo>
                    <a:pt x="152" y="105"/>
                  </a:lnTo>
                  <a:lnTo>
                    <a:pt x="151" y="102"/>
                  </a:lnTo>
                  <a:lnTo>
                    <a:pt x="148" y="96"/>
                  </a:lnTo>
                  <a:lnTo>
                    <a:pt x="143" y="90"/>
                  </a:lnTo>
                  <a:lnTo>
                    <a:pt x="141" y="83"/>
                  </a:lnTo>
                  <a:lnTo>
                    <a:pt x="142" y="76"/>
                  </a:lnTo>
                  <a:lnTo>
                    <a:pt x="143" y="70"/>
                  </a:lnTo>
                  <a:lnTo>
                    <a:pt x="143" y="63"/>
                  </a:lnTo>
                  <a:lnTo>
                    <a:pt x="138" y="59"/>
                  </a:lnTo>
                  <a:lnTo>
                    <a:pt x="142" y="49"/>
                  </a:lnTo>
                  <a:lnTo>
                    <a:pt x="145" y="37"/>
                  </a:lnTo>
                  <a:lnTo>
                    <a:pt x="147" y="25"/>
                  </a:lnTo>
                  <a:lnTo>
                    <a:pt x="144" y="23"/>
                  </a:lnTo>
                  <a:lnTo>
                    <a:pt x="142" y="23"/>
                  </a:lnTo>
                  <a:lnTo>
                    <a:pt x="141" y="21"/>
                  </a:lnTo>
                  <a:lnTo>
                    <a:pt x="141" y="20"/>
                  </a:lnTo>
                  <a:lnTo>
                    <a:pt x="142" y="19"/>
                  </a:lnTo>
                  <a:lnTo>
                    <a:pt x="142" y="18"/>
                  </a:lnTo>
                  <a:lnTo>
                    <a:pt x="143" y="17"/>
                  </a:lnTo>
                  <a:lnTo>
                    <a:pt x="142" y="17"/>
                  </a:lnTo>
                  <a:lnTo>
                    <a:pt x="142" y="18"/>
                  </a:lnTo>
                  <a:lnTo>
                    <a:pt x="141" y="19"/>
                  </a:lnTo>
                  <a:lnTo>
                    <a:pt x="138" y="17"/>
                  </a:lnTo>
                  <a:lnTo>
                    <a:pt x="138" y="14"/>
                  </a:lnTo>
                  <a:lnTo>
                    <a:pt x="140" y="13"/>
                  </a:lnTo>
                  <a:lnTo>
                    <a:pt x="143" y="13"/>
                  </a:lnTo>
                  <a:lnTo>
                    <a:pt x="143" y="11"/>
                  </a:lnTo>
                  <a:lnTo>
                    <a:pt x="141" y="11"/>
                  </a:lnTo>
                  <a:lnTo>
                    <a:pt x="140" y="12"/>
                  </a:lnTo>
                  <a:lnTo>
                    <a:pt x="138" y="12"/>
                  </a:lnTo>
                  <a:lnTo>
                    <a:pt x="138" y="13"/>
                  </a:lnTo>
                  <a:lnTo>
                    <a:pt x="136" y="12"/>
                  </a:lnTo>
                  <a:lnTo>
                    <a:pt x="136" y="6"/>
                  </a:lnTo>
                  <a:lnTo>
                    <a:pt x="137" y="5"/>
                  </a:lnTo>
                  <a:lnTo>
                    <a:pt x="135" y="7"/>
                  </a:lnTo>
                  <a:lnTo>
                    <a:pt x="134" y="4"/>
                  </a:lnTo>
                  <a:lnTo>
                    <a:pt x="134" y="2"/>
                  </a:lnTo>
                  <a:lnTo>
                    <a:pt x="135" y="2"/>
                  </a:lnTo>
                  <a:lnTo>
                    <a:pt x="13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0" name="Group 108">
              <a:extLst>
                <a:ext uri="{FF2B5EF4-FFF2-40B4-BE49-F238E27FC236}">
                  <a16:creationId xmlns:a16="http://schemas.microsoft.com/office/drawing/2014/main" id="{380F2FA9-E4B2-0D64-F9DE-49BEAC7863FE}"/>
                </a:ext>
              </a:extLst>
            </p:cNvPr>
            <p:cNvGrpSpPr/>
            <p:nvPr/>
          </p:nvGrpSpPr>
          <p:grpSpPr>
            <a:xfrm>
              <a:off x="2131887" y="4501861"/>
              <a:ext cx="2577796" cy="1727558"/>
              <a:chOff x="3413125" y="4541838"/>
              <a:chExt cx="2276475" cy="1525588"/>
            </a:xfrm>
            <a:grpFill/>
          </p:grpSpPr>
          <p:sp>
            <p:nvSpPr>
              <p:cNvPr id="80" name="Freeform 49">
                <a:extLst>
                  <a:ext uri="{FF2B5EF4-FFF2-40B4-BE49-F238E27FC236}">
                    <a16:creationId xmlns:a16="http://schemas.microsoft.com/office/drawing/2014/main" id="{C73E8EFC-1337-6ACB-E37C-A108B71A8A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6563" y="4903788"/>
                <a:ext cx="12700" cy="190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4" y="1"/>
                  </a:cxn>
                  <a:cxn ang="0">
                    <a:pos x="7" y="6"/>
                  </a:cxn>
                  <a:cxn ang="0">
                    <a:pos x="8" y="10"/>
                  </a:cxn>
                  <a:cxn ang="0">
                    <a:pos x="8" y="12"/>
                  </a:cxn>
                  <a:cxn ang="0">
                    <a:pos x="6" y="11"/>
                  </a:cxn>
                  <a:cxn ang="0">
                    <a:pos x="4" y="8"/>
                  </a:cxn>
                  <a:cxn ang="0">
                    <a:pos x="2" y="7"/>
                  </a:cxn>
                  <a:cxn ang="0">
                    <a:pos x="1" y="6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3" y="0"/>
                    </a:lnTo>
                    <a:lnTo>
                      <a:pt x="4" y="1"/>
                    </a:lnTo>
                    <a:lnTo>
                      <a:pt x="7" y="6"/>
                    </a:lnTo>
                    <a:lnTo>
                      <a:pt x="8" y="10"/>
                    </a:lnTo>
                    <a:lnTo>
                      <a:pt x="8" y="12"/>
                    </a:lnTo>
                    <a:lnTo>
                      <a:pt x="6" y="11"/>
                    </a:lnTo>
                    <a:lnTo>
                      <a:pt x="4" y="8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50">
                <a:extLst>
                  <a:ext uri="{FF2B5EF4-FFF2-40B4-BE49-F238E27FC236}">
                    <a16:creationId xmlns:a16="http://schemas.microsoft.com/office/drawing/2014/main" id="{B68209C8-C9BC-2420-AEC5-1F182BEA2D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7313" y="5137151"/>
                <a:ext cx="103188" cy="619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9" y="3"/>
                  </a:cxn>
                  <a:cxn ang="0">
                    <a:pos x="14" y="5"/>
                  </a:cxn>
                  <a:cxn ang="0">
                    <a:pos x="17" y="8"/>
                  </a:cxn>
                  <a:cxn ang="0">
                    <a:pos x="22" y="8"/>
                  </a:cxn>
                  <a:cxn ang="0">
                    <a:pos x="25" y="7"/>
                  </a:cxn>
                  <a:cxn ang="0">
                    <a:pos x="27" y="5"/>
                  </a:cxn>
                  <a:cxn ang="0">
                    <a:pos x="31" y="5"/>
                  </a:cxn>
                  <a:cxn ang="0">
                    <a:pos x="34" y="6"/>
                  </a:cxn>
                  <a:cxn ang="0">
                    <a:pos x="35" y="7"/>
                  </a:cxn>
                  <a:cxn ang="0">
                    <a:pos x="37" y="12"/>
                  </a:cxn>
                  <a:cxn ang="0">
                    <a:pos x="37" y="13"/>
                  </a:cxn>
                  <a:cxn ang="0">
                    <a:pos x="42" y="17"/>
                  </a:cxn>
                  <a:cxn ang="0">
                    <a:pos x="49" y="21"/>
                  </a:cxn>
                  <a:cxn ang="0">
                    <a:pos x="58" y="28"/>
                  </a:cxn>
                  <a:cxn ang="0">
                    <a:pos x="59" y="28"/>
                  </a:cxn>
                  <a:cxn ang="0">
                    <a:pos x="61" y="29"/>
                  </a:cxn>
                  <a:cxn ang="0">
                    <a:pos x="65" y="29"/>
                  </a:cxn>
                  <a:cxn ang="0">
                    <a:pos x="65" y="31"/>
                  </a:cxn>
                  <a:cxn ang="0">
                    <a:pos x="61" y="31"/>
                  </a:cxn>
                  <a:cxn ang="0">
                    <a:pos x="58" y="32"/>
                  </a:cxn>
                  <a:cxn ang="0">
                    <a:pos x="53" y="33"/>
                  </a:cxn>
                  <a:cxn ang="0">
                    <a:pos x="49" y="38"/>
                  </a:cxn>
                  <a:cxn ang="0">
                    <a:pos x="46" y="39"/>
                  </a:cxn>
                  <a:cxn ang="0">
                    <a:pos x="44" y="35"/>
                  </a:cxn>
                  <a:cxn ang="0">
                    <a:pos x="42" y="33"/>
                  </a:cxn>
                  <a:cxn ang="0">
                    <a:pos x="38" y="31"/>
                  </a:cxn>
                  <a:cxn ang="0">
                    <a:pos x="36" y="28"/>
                  </a:cxn>
                  <a:cxn ang="0">
                    <a:pos x="29" y="18"/>
                  </a:cxn>
                  <a:cxn ang="0">
                    <a:pos x="27" y="15"/>
                  </a:cxn>
                  <a:cxn ang="0">
                    <a:pos x="23" y="13"/>
                  </a:cxn>
                  <a:cxn ang="0">
                    <a:pos x="21" y="11"/>
                  </a:cxn>
                  <a:cxn ang="0">
                    <a:pos x="15" y="11"/>
                  </a:cxn>
                  <a:cxn ang="0">
                    <a:pos x="13" y="12"/>
                  </a:cxn>
                  <a:cxn ang="0">
                    <a:pos x="11" y="13"/>
                  </a:cxn>
                  <a:cxn ang="0">
                    <a:pos x="9" y="14"/>
                  </a:cxn>
                  <a:cxn ang="0">
                    <a:pos x="8" y="15"/>
                  </a:cxn>
                  <a:cxn ang="0">
                    <a:pos x="2" y="15"/>
                  </a:cxn>
                  <a:cxn ang="0">
                    <a:pos x="0" y="8"/>
                  </a:cxn>
                  <a:cxn ang="0">
                    <a:pos x="1" y="4"/>
                  </a:cxn>
                  <a:cxn ang="0">
                    <a:pos x="2" y="0"/>
                  </a:cxn>
                </a:cxnLst>
                <a:rect l="0" t="0" r="r" b="b"/>
                <a:pathLst>
                  <a:path w="65" h="39">
                    <a:moveTo>
                      <a:pt x="2" y="0"/>
                    </a:moveTo>
                    <a:lnTo>
                      <a:pt x="9" y="3"/>
                    </a:lnTo>
                    <a:lnTo>
                      <a:pt x="14" y="5"/>
                    </a:lnTo>
                    <a:lnTo>
                      <a:pt x="17" y="8"/>
                    </a:lnTo>
                    <a:lnTo>
                      <a:pt x="22" y="8"/>
                    </a:lnTo>
                    <a:lnTo>
                      <a:pt x="25" y="7"/>
                    </a:lnTo>
                    <a:lnTo>
                      <a:pt x="27" y="5"/>
                    </a:lnTo>
                    <a:lnTo>
                      <a:pt x="31" y="5"/>
                    </a:lnTo>
                    <a:lnTo>
                      <a:pt x="34" y="6"/>
                    </a:lnTo>
                    <a:lnTo>
                      <a:pt x="35" y="7"/>
                    </a:lnTo>
                    <a:lnTo>
                      <a:pt x="37" y="12"/>
                    </a:lnTo>
                    <a:lnTo>
                      <a:pt x="37" y="13"/>
                    </a:lnTo>
                    <a:lnTo>
                      <a:pt x="42" y="17"/>
                    </a:lnTo>
                    <a:lnTo>
                      <a:pt x="49" y="21"/>
                    </a:lnTo>
                    <a:lnTo>
                      <a:pt x="58" y="28"/>
                    </a:lnTo>
                    <a:lnTo>
                      <a:pt x="59" y="28"/>
                    </a:lnTo>
                    <a:lnTo>
                      <a:pt x="61" y="29"/>
                    </a:lnTo>
                    <a:lnTo>
                      <a:pt x="65" y="29"/>
                    </a:lnTo>
                    <a:lnTo>
                      <a:pt x="65" y="31"/>
                    </a:lnTo>
                    <a:lnTo>
                      <a:pt x="61" y="31"/>
                    </a:lnTo>
                    <a:lnTo>
                      <a:pt x="58" y="32"/>
                    </a:lnTo>
                    <a:lnTo>
                      <a:pt x="53" y="33"/>
                    </a:lnTo>
                    <a:lnTo>
                      <a:pt x="49" y="38"/>
                    </a:lnTo>
                    <a:lnTo>
                      <a:pt x="46" y="39"/>
                    </a:lnTo>
                    <a:lnTo>
                      <a:pt x="44" y="35"/>
                    </a:lnTo>
                    <a:lnTo>
                      <a:pt x="42" y="33"/>
                    </a:lnTo>
                    <a:lnTo>
                      <a:pt x="38" y="31"/>
                    </a:lnTo>
                    <a:lnTo>
                      <a:pt x="36" y="28"/>
                    </a:lnTo>
                    <a:lnTo>
                      <a:pt x="29" y="18"/>
                    </a:lnTo>
                    <a:lnTo>
                      <a:pt x="27" y="15"/>
                    </a:lnTo>
                    <a:lnTo>
                      <a:pt x="23" y="13"/>
                    </a:lnTo>
                    <a:lnTo>
                      <a:pt x="21" y="11"/>
                    </a:lnTo>
                    <a:lnTo>
                      <a:pt x="15" y="11"/>
                    </a:lnTo>
                    <a:lnTo>
                      <a:pt x="13" y="12"/>
                    </a:lnTo>
                    <a:lnTo>
                      <a:pt x="11" y="13"/>
                    </a:lnTo>
                    <a:lnTo>
                      <a:pt x="9" y="14"/>
                    </a:lnTo>
                    <a:lnTo>
                      <a:pt x="8" y="15"/>
                    </a:lnTo>
                    <a:lnTo>
                      <a:pt x="2" y="15"/>
                    </a:lnTo>
                    <a:lnTo>
                      <a:pt x="0" y="8"/>
                    </a:lnTo>
                    <a:lnTo>
                      <a:pt x="1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51">
                <a:extLst>
                  <a:ext uri="{FF2B5EF4-FFF2-40B4-BE49-F238E27FC236}">
                    <a16:creationId xmlns:a16="http://schemas.microsoft.com/office/drawing/2014/main" id="{E84CDC9A-743D-87F6-B72E-0499C36258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0675" y="5422901"/>
                <a:ext cx="55563" cy="5397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0"/>
                  </a:cxn>
                  <a:cxn ang="0">
                    <a:pos x="12" y="5"/>
                  </a:cxn>
                  <a:cxn ang="0">
                    <a:pos x="14" y="9"/>
                  </a:cxn>
                  <a:cxn ang="0">
                    <a:pos x="16" y="13"/>
                  </a:cxn>
                  <a:cxn ang="0">
                    <a:pos x="20" y="17"/>
                  </a:cxn>
                  <a:cxn ang="0">
                    <a:pos x="23" y="17"/>
                  </a:cxn>
                  <a:cxn ang="0">
                    <a:pos x="25" y="19"/>
                  </a:cxn>
                  <a:cxn ang="0">
                    <a:pos x="28" y="19"/>
                  </a:cxn>
                  <a:cxn ang="0">
                    <a:pos x="30" y="20"/>
                  </a:cxn>
                  <a:cxn ang="0">
                    <a:pos x="30" y="22"/>
                  </a:cxn>
                  <a:cxn ang="0">
                    <a:pos x="31" y="24"/>
                  </a:cxn>
                  <a:cxn ang="0">
                    <a:pos x="31" y="28"/>
                  </a:cxn>
                  <a:cxn ang="0">
                    <a:pos x="33" y="30"/>
                  </a:cxn>
                  <a:cxn ang="0">
                    <a:pos x="35" y="30"/>
                  </a:cxn>
                  <a:cxn ang="0">
                    <a:pos x="34" y="33"/>
                  </a:cxn>
                  <a:cxn ang="0">
                    <a:pos x="33" y="34"/>
                  </a:cxn>
                  <a:cxn ang="0">
                    <a:pos x="31" y="34"/>
                  </a:cxn>
                  <a:cxn ang="0">
                    <a:pos x="28" y="31"/>
                  </a:cxn>
                  <a:cxn ang="0">
                    <a:pos x="28" y="34"/>
                  </a:cxn>
                  <a:cxn ang="0">
                    <a:pos x="24" y="34"/>
                  </a:cxn>
                  <a:cxn ang="0">
                    <a:pos x="21" y="33"/>
                  </a:cxn>
                  <a:cxn ang="0">
                    <a:pos x="20" y="31"/>
                  </a:cxn>
                  <a:cxn ang="0">
                    <a:pos x="20" y="29"/>
                  </a:cxn>
                  <a:cxn ang="0">
                    <a:pos x="23" y="28"/>
                  </a:cxn>
                  <a:cxn ang="0">
                    <a:pos x="19" y="28"/>
                  </a:cxn>
                  <a:cxn ang="0">
                    <a:pos x="18" y="29"/>
                  </a:cxn>
                  <a:cxn ang="0">
                    <a:pos x="18" y="30"/>
                  </a:cxn>
                  <a:cxn ang="0">
                    <a:pos x="10" y="22"/>
                  </a:cxn>
                  <a:cxn ang="0">
                    <a:pos x="4" y="13"/>
                  </a:cxn>
                  <a:cxn ang="0">
                    <a:pos x="0" y="2"/>
                  </a:cxn>
                  <a:cxn ang="0">
                    <a:pos x="3" y="2"/>
                  </a:cxn>
                  <a:cxn ang="0">
                    <a:pos x="5" y="0"/>
                  </a:cxn>
                </a:cxnLst>
                <a:rect l="0" t="0" r="r" b="b"/>
                <a:pathLst>
                  <a:path w="35" h="34">
                    <a:moveTo>
                      <a:pt x="5" y="0"/>
                    </a:moveTo>
                    <a:lnTo>
                      <a:pt x="7" y="0"/>
                    </a:lnTo>
                    <a:lnTo>
                      <a:pt x="12" y="5"/>
                    </a:lnTo>
                    <a:lnTo>
                      <a:pt x="14" y="9"/>
                    </a:lnTo>
                    <a:lnTo>
                      <a:pt x="16" y="13"/>
                    </a:lnTo>
                    <a:lnTo>
                      <a:pt x="20" y="17"/>
                    </a:lnTo>
                    <a:lnTo>
                      <a:pt x="23" y="17"/>
                    </a:lnTo>
                    <a:lnTo>
                      <a:pt x="25" y="19"/>
                    </a:lnTo>
                    <a:lnTo>
                      <a:pt x="28" y="19"/>
                    </a:lnTo>
                    <a:lnTo>
                      <a:pt x="30" y="20"/>
                    </a:lnTo>
                    <a:lnTo>
                      <a:pt x="30" y="22"/>
                    </a:lnTo>
                    <a:lnTo>
                      <a:pt x="31" y="24"/>
                    </a:lnTo>
                    <a:lnTo>
                      <a:pt x="31" y="28"/>
                    </a:lnTo>
                    <a:lnTo>
                      <a:pt x="33" y="30"/>
                    </a:lnTo>
                    <a:lnTo>
                      <a:pt x="35" y="30"/>
                    </a:lnTo>
                    <a:lnTo>
                      <a:pt x="34" y="33"/>
                    </a:lnTo>
                    <a:lnTo>
                      <a:pt x="33" y="34"/>
                    </a:lnTo>
                    <a:lnTo>
                      <a:pt x="31" y="34"/>
                    </a:lnTo>
                    <a:lnTo>
                      <a:pt x="28" y="31"/>
                    </a:lnTo>
                    <a:lnTo>
                      <a:pt x="28" y="34"/>
                    </a:lnTo>
                    <a:lnTo>
                      <a:pt x="24" y="34"/>
                    </a:lnTo>
                    <a:lnTo>
                      <a:pt x="21" y="33"/>
                    </a:lnTo>
                    <a:lnTo>
                      <a:pt x="20" y="31"/>
                    </a:lnTo>
                    <a:lnTo>
                      <a:pt x="20" y="29"/>
                    </a:lnTo>
                    <a:lnTo>
                      <a:pt x="23" y="28"/>
                    </a:lnTo>
                    <a:lnTo>
                      <a:pt x="19" y="28"/>
                    </a:lnTo>
                    <a:lnTo>
                      <a:pt x="18" y="29"/>
                    </a:lnTo>
                    <a:lnTo>
                      <a:pt x="18" y="30"/>
                    </a:lnTo>
                    <a:lnTo>
                      <a:pt x="10" y="22"/>
                    </a:lnTo>
                    <a:lnTo>
                      <a:pt x="4" y="13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52">
                <a:extLst>
                  <a:ext uri="{FF2B5EF4-FFF2-40B4-BE49-F238E27FC236}">
                    <a16:creationId xmlns:a16="http://schemas.microsoft.com/office/drawing/2014/main" id="{4844D6E6-3C28-DE6A-CB97-4699283F96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8775" y="5480051"/>
                <a:ext cx="12700" cy="238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7" y="1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7" y="8"/>
                  </a:cxn>
                  <a:cxn ang="0">
                    <a:pos x="6" y="9"/>
                  </a:cxn>
                  <a:cxn ang="0">
                    <a:pos x="3" y="14"/>
                  </a:cxn>
                  <a:cxn ang="0">
                    <a:pos x="2" y="15"/>
                  </a:cxn>
                  <a:cxn ang="0">
                    <a:pos x="0" y="13"/>
                  </a:cxn>
                  <a:cxn ang="0">
                    <a:pos x="0" y="7"/>
                  </a:cxn>
                  <a:cxn ang="0">
                    <a:pos x="1" y="5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8" h="15">
                    <a:moveTo>
                      <a:pt x="0" y="0"/>
                    </a:moveTo>
                    <a:lnTo>
                      <a:pt x="4" y="0"/>
                    </a:lnTo>
                    <a:lnTo>
                      <a:pt x="7" y="1"/>
                    </a:lnTo>
                    <a:lnTo>
                      <a:pt x="8" y="2"/>
                    </a:lnTo>
                    <a:lnTo>
                      <a:pt x="8" y="6"/>
                    </a:lnTo>
                    <a:lnTo>
                      <a:pt x="7" y="8"/>
                    </a:lnTo>
                    <a:lnTo>
                      <a:pt x="6" y="9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0" y="13"/>
                    </a:lnTo>
                    <a:lnTo>
                      <a:pt x="0" y="7"/>
                    </a:lnTo>
                    <a:lnTo>
                      <a:pt x="1" y="5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53">
                <a:extLst>
                  <a:ext uri="{FF2B5EF4-FFF2-40B4-BE49-F238E27FC236}">
                    <a16:creationId xmlns:a16="http://schemas.microsoft.com/office/drawing/2014/main" id="{4FEEB6DA-72DF-38A1-83EF-A22D697AED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0663" y="5435601"/>
                <a:ext cx="65088" cy="41275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41" y="7"/>
                  </a:cxn>
                  <a:cxn ang="0">
                    <a:pos x="39" y="12"/>
                  </a:cxn>
                  <a:cxn ang="0">
                    <a:pos x="39" y="19"/>
                  </a:cxn>
                  <a:cxn ang="0">
                    <a:pos x="41" y="23"/>
                  </a:cxn>
                  <a:cxn ang="0">
                    <a:pos x="29" y="26"/>
                  </a:cxn>
                  <a:cxn ang="0">
                    <a:pos x="17" y="23"/>
                  </a:cxn>
                  <a:cxn ang="0">
                    <a:pos x="7" y="18"/>
                  </a:cxn>
                  <a:cxn ang="0">
                    <a:pos x="0" y="11"/>
                  </a:cxn>
                  <a:cxn ang="0">
                    <a:pos x="1" y="8"/>
                  </a:cxn>
                  <a:cxn ang="0">
                    <a:pos x="2" y="7"/>
                  </a:cxn>
                  <a:cxn ang="0">
                    <a:pos x="3" y="7"/>
                  </a:cxn>
                  <a:cxn ang="0">
                    <a:pos x="8" y="9"/>
                  </a:cxn>
                  <a:cxn ang="0">
                    <a:pos x="11" y="9"/>
                  </a:cxn>
                  <a:cxn ang="0">
                    <a:pos x="12" y="7"/>
                  </a:cxn>
                  <a:cxn ang="0">
                    <a:pos x="17" y="5"/>
                  </a:cxn>
                  <a:cxn ang="0">
                    <a:pos x="21" y="4"/>
                  </a:cxn>
                  <a:cxn ang="0">
                    <a:pos x="23" y="2"/>
                  </a:cxn>
                  <a:cxn ang="0">
                    <a:pos x="24" y="0"/>
                  </a:cxn>
                </a:cxnLst>
                <a:rect l="0" t="0" r="r" b="b"/>
                <a:pathLst>
                  <a:path w="41" h="26">
                    <a:moveTo>
                      <a:pt x="24" y="0"/>
                    </a:moveTo>
                    <a:lnTo>
                      <a:pt x="41" y="7"/>
                    </a:lnTo>
                    <a:lnTo>
                      <a:pt x="39" y="12"/>
                    </a:lnTo>
                    <a:lnTo>
                      <a:pt x="39" y="19"/>
                    </a:lnTo>
                    <a:lnTo>
                      <a:pt x="41" y="23"/>
                    </a:lnTo>
                    <a:lnTo>
                      <a:pt x="29" y="26"/>
                    </a:lnTo>
                    <a:lnTo>
                      <a:pt x="17" y="23"/>
                    </a:lnTo>
                    <a:lnTo>
                      <a:pt x="7" y="18"/>
                    </a:lnTo>
                    <a:lnTo>
                      <a:pt x="0" y="11"/>
                    </a:lnTo>
                    <a:lnTo>
                      <a:pt x="1" y="8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8" y="9"/>
                    </a:lnTo>
                    <a:lnTo>
                      <a:pt x="11" y="9"/>
                    </a:lnTo>
                    <a:lnTo>
                      <a:pt x="12" y="7"/>
                    </a:lnTo>
                    <a:lnTo>
                      <a:pt x="17" y="5"/>
                    </a:lnTo>
                    <a:lnTo>
                      <a:pt x="21" y="4"/>
                    </a:lnTo>
                    <a:lnTo>
                      <a:pt x="23" y="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54">
                <a:extLst>
                  <a:ext uri="{FF2B5EF4-FFF2-40B4-BE49-F238E27FC236}">
                    <a16:creationId xmlns:a16="http://schemas.microsoft.com/office/drawing/2014/main" id="{A213390B-14B6-EE3E-E102-519020038F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7175" y="5435601"/>
                <a:ext cx="44450" cy="508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7" y="0"/>
                  </a:cxn>
                  <a:cxn ang="0">
                    <a:pos x="18" y="2"/>
                  </a:cxn>
                  <a:cxn ang="0">
                    <a:pos x="17" y="4"/>
                  </a:cxn>
                  <a:cxn ang="0">
                    <a:pos x="17" y="6"/>
                  </a:cxn>
                  <a:cxn ang="0">
                    <a:pos x="14" y="9"/>
                  </a:cxn>
                  <a:cxn ang="0">
                    <a:pos x="14" y="14"/>
                  </a:cxn>
                  <a:cxn ang="0">
                    <a:pos x="15" y="18"/>
                  </a:cxn>
                  <a:cxn ang="0">
                    <a:pos x="25" y="18"/>
                  </a:cxn>
                  <a:cxn ang="0">
                    <a:pos x="28" y="19"/>
                  </a:cxn>
                  <a:cxn ang="0">
                    <a:pos x="28" y="20"/>
                  </a:cxn>
                  <a:cxn ang="0">
                    <a:pos x="20" y="30"/>
                  </a:cxn>
                  <a:cxn ang="0">
                    <a:pos x="17" y="32"/>
                  </a:cxn>
                  <a:cxn ang="0">
                    <a:pos x="16" y="32"/>
                  </a:cxn>
                  <a:cxn ang="0">
                    <a:pos x="14" y="30"/>
                  </a:cxn>
                  <a:cxn ang="0">
                    <a:pos x="13" y="29"/>
                  </a:cxn>
                  <a:cxn ang="0">
                    <a:pos x="13" y="28"/>
                  </a:cxn>
                  <a:cxn ang="0">
                    <a:pos x="10" y="26"/>
                  </a:cxn>
                  <a:cxn ang="0">
                    <a:pos x="6" y="26"/>
                  </a:cxn>
                  <a:cxn ang="0">
                    <a:pos x="4" y="23"/>
                  </a:cxn>
                  <a:cxn ang="0">
                    <a:pos x="3" y="22"/>
                  </a:cxn>
                  <a:cxn ang="0">
                    <a:pos x="8" y="22"/>
                  </a:cxn>
                  <a:cxn ang="0">
                    <a:pos x="8" y="20"/>
                  </a:cxn>
                  <a:cxn ang="0">
                    <a:pos x="7" y="19"/>
                  </a:cxn>
                  <a:cxn ang="0">
                    <a:pos x="6" y="16"/>
                  </a:cxn>
                  <a:cxn ang="0">
                    <a:pos x="1" y="14"/>
                  </a:cxn>
                  <a:cxn ang="0">
                    <a:pos x="0" y="13"/>
                  </a:cxn>
                  <a:cxn ang="0">
                    <a:pos x="2" y="11"/>
                  </a:cxn>
                  <a:cxn ang="0">
                    <a:pos x="3" y="11"/>
                  </a:cxn>
                  <a:cxn ang="0">
                    <a:pos x="4" y="9"/>
                  </a:cxn>
                  <a:cxn ang="0">
                    <a:pos x="4" y="5"/>
                  </a:cxn>
                  <a:cxn ang="0">
                    <a:pos x="7" y="5"/>
                  </a:cxn>
                  <a:cxn ang="0">
                    <a:pos x="9" y="4"/>
                  </a:cxn>
                  <a:cxn ang="0">
                    <a:pos x="10" y="2"/>
                  </a:cxn>
                  <a:cxn ang="0">
                    <a:pos x="10" y="0"/>
                  </a:cxn>
                </a:cxnLst>
                <a:rect l="0" t="0" r="r" b="b"/>
                <a:pathLst>
                  <a:path w="28" h="32">
                    <a:moveTo>
                      <a:pt x="10" y="0"/>
                    </a:moveTo>
                    <a:lnTo>
                      <a:pt x="17" y="0"/>
                    </a:lnTo>
                    <a:lnTo>
                      <a:pt x="18" y="2"/>
                    </a:lnTo>
                    <a:lnTo>
                      <a:pt x="17" y="4"/>
                    </a:lnTo>
                    <a:lnTo>
                      <a:pt x="17" y="6"/>
                    </a:lnTo>
                    <a:lnTo>
                      <a:pt x="14" y="9"/>
                    </a:lnTo>
                    <a:lnTo>
                      <a:pt x="14" y="14"/>
                    </a:lnTo>
                    <a:lnTo>
                      <a:pt x="15" y="18"/>
                    </a:lnTo>
                    <a:lnTo>
                      <a:pt x="25" y="18"/>
                    </a:lnTo>
                    <a:lnTo>
                      <a:pt x="28" y="19"/>
                    </a:lnTo>
                    <a:lnTo>
                      <a:pt x="28" y="20"/>
                    </a:lnTo>
                    <a:lnTo>
                      <a:pt x="20" y="30"/>
                    </a:lnTo>
                    <a:lnTo>
                      <a:pt x="17" y="32"/>
                    </a:lnTo>
                    <a:lnTo>
                      <a:pt x="16" y="32"/>
                    </a:lnTo>
                    <a:lnTo>
                      <a:pt x="14" y="30"/>
                    </a:lnTo>
                    <a:lnTo>
                      <a:pt x="13" y="29"/>
                    </a:lnTo>
                    <a:lnTo>
                      <a:pt x="13" y="28"/>
                    </a:lnTo>
                    <a:lnTo>
                      <a:pt x="10" y="26"/>
                    </a:lnTo>
                    <a:lnTo>
                      <a:pt x="6" y="26"/>
                    </a:lnTo>
                    <a:lnTo>
                      <a:pt x="4" y="23"/>
                    </a:lnTo>
                    <a:lnTo>
                      <a:pt x="3" y="22"/>
                    </a:lnTo>
                    <a:lnTo>
                      <a:pt x="8" y="22"/>
                    </a:lnTo>
                    <a:lnTo>
                      <a:pt x="8" y="20"/>
                    </a:lnTo>
                    <a:lnTo>
                      <a:pt x="7" y="19"/>
                    </a:lnTo>
                    <a:lnTo>
                      <a:pt x="6" y="16"/>
                    </a:lnTo>
                    <a:lnTo>
                      <a:pt x="1" y="14"/>
                    </a:lnTo>
                    <a:lnTo>
                      <a:pt x="0" y="13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9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9" y="4"/>
                    </a:lnTo>
                    <a:lnTo>
                      <a:pt x="10" y="2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55">
                <a:extLst>
                  <a:ext uri="{FF2B5EF4-FFF2-40B4-BE49-F238E27FC236}">
                    <a16:creationId xmlns:a16="http://schemas.microsoft.com/office/drawing/2014/main" id="{B512F2F6-02AD-438B-336D-931A85DF3B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4325" y="5464176"/>
                <a:ext cx="17463" cy="1587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7" y="0"/>
                  </a:cxn>
                  <a:cxn ang="0">
                    <a:pos x="9" y="4"/>
                  </a:cxn>
                  <a:cxn ang="0">
                    <a:pos x="11" y="7"/>
                  </a:cxn>
                  <a:cxn ang="0">
                    <a:pos x="11" y="10"/>
                  </a:cxn>
                  <a:cxn ang="0">
                    <a:pos x="4" y="10"/>
                  </a:cxn>
                  <a:cxn ang="0">
                    <a:pos x="0" y="8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2" y="1"/>
                  </a:cxn>
                  <a:cxn ang="0">
                    <a:pos x="4" y="0"/>
                  </a:cxn>
                </a:cxnLst>
                <a:rect l="0" t="0" r="r" b="b"/>
                <a:pathLst>
                  <a:path w="11" h="10">
                    <a:moveTo>
                      <a:pt x="4" y="0"/>
                    </a:moveTo>
                    <a:lnTo>
                      <a:pt x="7" y="0"/>
                    </a:lnTo>
                    <a:lnTo>
                      <a:pt x="9" y="4"/>
                    </a:lnTo>
                    <a:lnTo>
                      <a:pt x="11" y="7"/>
                    </a:lnTo>
                    <a:lnTo>
                      <a:pt x="11" y="10"/>
                    </a:lnTo>
                    <a:lnTo>
                      <a:pt x="4" y="10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1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56">
                <a:extLst>
                  <a:ext uri="{FF2B5EF4-FFF2-40B4-BE49-F238E27FC236}">
                    <a16:creationId xmlns:a16="http://schemas.microsoft.com/office/drawing/2014/main" id="{FE825004-0145-BFD1-DFF6-521CF27FD9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0513" y="5438776"/>
                <a:ext cx="23813" cy="2063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5" y="3"/>
                  </a:cxn>
                  <a:cxn ang="0">
                    <a:pos x="15" y="5"/>
                  </a:cxn>
                  <a:cxn ang="0">
                    <a:pos x="14" y="6"/>
                  </a:cxn>
                  <a:cxn ang="0">
                    <a:pos x="14" y="7"/>
                  </a:cxn>
                  <a:cxn ang="0">
                    <a:pos x="12" y="7"/>
                  </a:cxn>
                  <a:cxn ang="0">
                    <a:pos x="11" y="9"/>
                  </a:cxn>
                  <a:cxn ang="0">
                    <a:pos x="12" y="10"/>
                  </a:cxn>
                  <a:cxn ang="0">
                    <a:pos x="15" y="11"/>
                  </a:cxn>
                  <a:cxn ang="0">
                    <a:pos x="14" y="13"/>
                  </a:cxn>
                  <a:cxn ang="0">
                    <a:pos x="9" y="13"/>
                  </a:cxn>
                  <a:cxn ang="0">
                    <a:pos x="4" y="11"/>
                  </a:cxn>
                  <a:cxn ang="0">
                    <a:pos x="0" y="11"/>
                  </a:cxn>
                  <a:cxn ang="0">
                    <a:pos x="0" y="3"/>
                  </a:cxn>
                  <a:cxn ang="0">
                    <a:pos x="3" y="3"/>
                  </a:cxn>
                  <a:cxn ang="0">
                    <a:pos x="5" y="2"/>
                  </a:cxn>
                  <a:cxn ang="0">
                    <a:pos x="8" y="2"/>
                  </a:cxn>
                  <a:cxn ang="0">
                    <a:pos x="10" y="0"/>
                  </a:cxn>
                </a:cxnLst>
                <a:rect l="0" t="0" r="r" b="b"/>
                <a:pathLst>
                  <a:path w="15" h="13">
                    <a:moveTo>
                      <a:pt x="10" y="0"/>
                    </a:moveTo>
                    <a:lnTo>
                      <a:pt x="15" y="3"/>
                    </a:lnTo>
                    <a:lnTo>
                      <a:pt x="15" y="5"/>
                    </a:lnTo>
                    <a:lnTo>
                      <a:pt x="14" y="6"/>
                    </a:lnTo>
                    <a:lnTo>
                      <a:pt x="14" y="7"/>
                    </a:lnTo>
                    <a:lnTo>
                      <a:pt x="12" y="7"/>
                    </a:lnTo>
                    <a:lnTo>
                      <a:pt x="11" y="9"/>
                    </a:lnTo>
                    <a:lnTo>
                      <a:pt x="12" y="10"/>
                    </a:lnTo>
                    <a:lnTo>
                      <a:pt x="15" y="11"/>
                    </a:lnTo>
                    <a:lnTo>
                      <a:pt x="14" y="13"/>
                    </a:lnTo>
                    <a:lnTo>
                      <a:pt x="9" y="13"/>
                    </a:lnTo>
                    <a:lnTo>
                      <a:pt x="4" y="11"/>
                    </a:lnTo>
                    <a:lnTo>
                      <a:pt x="0" y="11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57">
                <a:extLst>
                  <a:ext uri="{FF2B5EF4-FFF2-40B4-BE49-F238E27FC236}">
                    <a16:creationId xmlns:a16="http://schemas.microsoft.com/office/drawing/2014/main" id="{C2271D0A-5F92-D49C-8E30-AFBCEA3277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2738" y="5491163"/>
                <a:ext cx="68263" cy="762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3" y="1"/>
                  </a:cxn>
                  <a:cxn ang="0">
                    <a:pos x="5" y="0"/>
                  </a:cxn>
                  <a:cxn ang="0">
                    <a:pos x="12" y="0"/>
                  </a:cxn>
                  <a:cxn ang="0">
                    <a:pos x="17" y="5"/>
                  </a:cxn>
                  <a:cxn ang="0">
                    <a:pos x="21" y="11"/>
                  </a:cxn>
                  <a:cxn ang="0">
                    <a:pos x="25" y="16"/>
                  </a:cxn>
                  <a:cxn ang="0">
                    <a:pos x="32" y="26"/>
                  </a:cxn>
                  <a:cxn ang="0">
                    <a:pos x="36" y="29"/>
                  </a:cxn>
                  <a:cxn ang="0">
                    <a:pos x="38" y="34"/>
                  </a:cxn>
                  <a:cxn ang="0">
                    <a:pos x="38" y="42"/>
                  </a:cxn>
                  <a:cxn ang="0">
                    <a:pos x="39" y="44"/>
                  </a:cxn>
                  <a:cxn ang="0">
                    <a:pos x="40" y="46"/>
                  </a:cxn>
                  <a:cxn ang="0">
                    <a:pos x="43" y="47"/>
                  </a:cxn>
                  <a:cxn ang="0">
                    <a:pos x="39" y="48"/>
                  </a:cxn>
                  <a:cxn ang="0">
                    <a:pos x="37" y="47"/>
                  </a:cxn>
                  <a:cxn ang="0">
                    <a:pos x="33" y="44"/>
                  </a:cxn>
                  <a:cxn ang="0">
                    <a:pos x="30" y="41"/>
                  </a:cxn>
                  <a:cxn ang="0">
                    <a:pos x="28" y="37"/>
                  </a:cxn>
                  <a:cxn ang="0">
                    <a:pos x="25" y="30"/>
                  </a:cxn>
                  <a:cxn ang="0">
                    <a:pos x="25" y="29"/>
                  </a:cxn>
                  <a:cxn ang="0">
                    <a:pos x="24" y="28"/>
                  </a:cxn>
                  <a:cxn ang="0">
                    <a:pos x="23" y="29"/>
                  </a:cxn>
                  <a:cxn ang="0">
                    <a:pos x="22" y="29"/>
                  </a:cxn>
                  <a:cxn ang="0">
                    <a:pos x="21" y="30"/>
                  </a:cxn>
                  <a:cxn ang="0">
                    <a:pos x="16" y="30"/>
                  </a:cxn>
                  <a:cxn ang="0">
                    <a:pos x="16" y="27"/>
                  </a:cxn>
                  <a:cxn ang="0">
                    <a:pos x="15" y="25"/>
                  </a:cxn>
                  <a:cxn ang="0">
                    <a:pos x="15" y="21"/>
                  </a:cxn>
                  <a:cxn ang="0">
                    <a:pos x="14" y="19"/>
                  </a:cxn>
                  <a:cxn ang="0">
                    <a:pos x="11" y="16"/>
                  </a:cxn>
                  <a:cxn ang="0">
                    <a:pos x="10" y="16"/>
                  </a:cxn>
                  <a:cxn ang="0">
                    <a:pos x="9" y="14"/>
                  </a:cxn>
                  <a:cxn ang="0">
                    <a:pos x="8" y="13"/>
                  </a:cxn>
                  <a:cxn ang="0">
                    <a:pos x="8" y="7"/>
                  </a:cxn>
                  <a:cxn ang="0">
                    <a:pos x="7" y="6"/>
                  </a:cxn>
                  <a:cxn ang="0">
                    <a:pos x="4" y="8"/>
                  </a:cxn>
                  <a:cxn ang="0">
                    <a:pos x="3" y="8"/>
                  </a:cxn>
                  <a:cxn ang="0">
                    <a:pos x="2" y="9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" h="48">
                    <a:moveTo>
                      <a:pt x="0" y="0"/>
                    </a:moveTo>
                    <a:lnTo>
                      <a:pt x="1" y="1"/>
                    </a:lnTo>
                    <a:lnTo>
                      <a:pt x="3" y="1"/>
                    </a:lnTo>
                    <a:lnTo>
                      <a:pt x="5" y="0"/>
                    </a:lnTo>
                    <a:lnTo>
                      <a:pt x="12" y="0"/>
                    </a:lnTo>
                    <a:lnTo>
                      <a:pt x="17" y="5"/>
                    </a:lnTo>
                    <a:lnTo>
                      <a:pt x="21" y="11"/>
                    </a:lnTo>
                    <a:lnTo>
                      <a:pt x="25" y="16"/>
                    </a:lnTo>
                    <a:lnTo>
                      <a:pt x="32" y="26"/>
                    </a:lnTo>
                    <a:lnTo>
                      <a:pt x="36" y="29"/>
                    </a:lnTo>
                    <a:lnTo>
                      <a:pt x="38" y="34"/>
                    </a:lnTo>
                    <a:lnTo>
                      <a:pt x="38" y="42"/>
                    </a:lnTo>
                    <a:lnTo>
                      <a:pt x="39" y="44"/>
                    </a:lnTo>
                    <a:lnTo>
                      <a:pt x="40" y="46"/>
                    </a:lnTo>
                    <a:lnTo>
                      <a:pt x="43" y="47"/>
                    </a:lnTo>
                    <a:lnTo>
                      <a:pt x="39" y="48"/>
                    </a:lnTo>
                    <a:lnTo>
                      <a:pt x="37" y="47"/>
                    </a:lnTo>
                    <a:lnTo>
                      <a:pt x="33" y="44"/>
                    </a:lnTo>
                    <a:lnTo>
                      <a:pt x="30" y="41"/>
                    </a:lnTo>
                    <a:lnTo>
                      <a:pt x="28" y="37"/>
                    </a:lnTo>
                    <a:lnTo>
                      <a:pt x="25" y="30"/>
                    </a:lnTo>
                    <a:lnTo>
                      <a:pt x="25" y="29"/>
                    </a:lnTo>
                    <a:lnTo>
                      <a:pt x="24" y="28"/>
                    </a:lnTo>
                    <a:lnTo>
                      <a:pt x="23" y="29"/>
                    </a:lnTo>
                    <a:lnTo>
                      <a:pt x="22" y="29"/>
                    </a:lnTo>
                    <a:lnTo>
                      <a:pt x="21" y="30"/>
                    </a:lnTo>
                    <a:lnTo>
                      <a:pt x="16" y="30"/>
                    </a:lnTo>
                    <a:lnTo>
                      <a:pt x="16" y="27"/>
                    </a:lnTo>
                    <a:lnTo>
                      <a:pt x="15" y="25"/>
                    </a:lnTo>
                    <a:lnTo>
                      <a:pt x="15" y="21"/>
                    </a:lnTo>
                    <a:lnTo>
                      <a:pt x="14" y="19"/>
                    </a:lnTo>
                    <a:lnTo>
                      <a:pt x="11" y="16"/>
                    </a:lnTo>
                    <a:lnTo>
                      <a:pt x="10" y="16"/>
                    </a:lnTo>
                    <a:lnTo>
                      <a:pt x="9" y="14"/>
                    </a:lnTo>
                    <a:lnTo>
                      <a:pt x="8" y="13"/>
                    </a:lnTo>
                    <a:lnTo>
                      <a:pt x="8" y="7"/>
                    </a:lnTo>
                    <a:lnTo>
                      <a:pt x="7" y="6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9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58">
                <a:extLst>
                  <a:ext uri="{FF2B5EF4-FFF2-40B4-BE49-F238E27FC236}">
                    <a16:creationId xmlns:a16="http://schemas.microsoft.com/office/drawing/2014/main" id="{74680B33-CA39-4714-198B-D5CB447857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1325" y="5500688"/>
                <a:ext cx="12700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2"/>
                  </a:cxn>
                  <a:cxn ang="0">
                    <a:pos x="7" y="5"/>
                  </a:cxn>
                  <a:cxn ang="0">
                    <a:pos x="8" y="7"/>
                  </a:cxn>
                  <a:cxn ang="0">
                    <a:pos x="8" y="8"/>
                  </a:cxn>
                  <a:cxn ang="0">
                    <a:pos x="6" y="10"/>
                  </a:cxn>
                  <a:cxn ang="0">
                    <a:pos x="4" y="9"/>
                  </a:cxn>
                  <a:cxn ang="0">
                    <a:pos x="1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5" y="2"/>
                    </a:lnTo>
                    <a:lnTo>
                      <a:pt x="7" y="5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4" y="9"/>
                    </a:lnTo>
                    <a:lnTo>
                      <a:pt x="1" y="7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59">
                <a:extLst>
                  <a:ext uri="{FF2B5EF4-FFF2-40B4-BE49-F238E27FC236}">
                    <a16:creationId xmlns:a16="http://schemas.microsoft.com/office/drawing/2014/main" id="{A5A07A07-B94E-A3ED-9A10-7342232EA7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61000" y="5514976"/>
                <a:ext cx="23813" cy="41275"/>
              </a:xfrm>
              <a:custGeom>
                <a:avLst/>
                <a:gdLst/>
                <a:ahLst/>
                <a:cxnLst>
                  <a:cxn ang="0">
                    <a:pos x="13" y="17"/>
                  </a:cxn>
                  <a:cxn ang="0">
                    <a:pos x="15" y="21"/>
                  </a:cxn>
                  <a:cxn ang="0">
                    <a:pos x="15" y="24"/>
                  </a:cxn>
                  <a:cxn ang="0">
                    <a:pos x="14" y="26"/>
                  </a:cxn>
                  <a:cxn ang="0">
                    <a:pos x="13" y="17"/>
                  </a:cxn>
                  <a:cxn ang="0">
                    <a:pos x="3" y="0"/>
                  </a:cxn>
                  <a:cxn ang="0">
                    <a:pos x="6" y="0"/>
                  </a:cxn>
                  <a:cxn ang="0">
                    <a:pos x="8" y="3"/>
                  </a:cxn>
                  <a:cxn ang="0">
                    <a:pos x="8" y="5"/>
                  </a:cxn>
                  <a:cxn ang="0">
                    <a:pos x="9" y="7"/>
                  </a:cxn>
                  <a:cxn ang="0">
                    <a:pos x="10" y="8"/>
                  </a:cxn>
                  <a:cxn ang="0">
                    <a:pos x="14" y="8"/>
                  </a:cxn>
                  <a:cxn ang="0">
                    <a:pos x="15" y="10"/>
                  </a:cxn>
                  <a:cxn ang="0">
                    <a:pos x="15" y="12"/>
                  </a:cxn>
                  <a:cxn ang="0">
                    <a:pos x="14" y="15"/>
                  </a:cxn>
                  <a:cxn ang="0">
                    <a:pos x="13" y="17"/>
                  </a:cxn>
                  <a:cxn ang="0">
                    <a:pos x="11" y="17"/>
                  </a:cxn>
                  <a:cxn ang="0">
                    <a:pos x="9" y="15"/>
                  </a:cxn>
                  <a:cxn ang="0">
                    <a:pos x="8" y="15"/>
                  </a:cxn>
                  <a:cxn ang="0">
                    <a:pos x="7" y="14"/>
                  </a:cxn>
                  <a:cxn ang="0">
                    <a:pos x="7" y="12"/>
                  </a:cxn>
                  <a:cxn ang="0">
                    <a:pos x="8" y="11"/>
                  </a:cxn>
                  <a:cxn ang="0">
                    <a:pos x="6" y="8"/>
                  </a:cxn>
                  <a:cxn ang="0">
                    <a:pos x="4" y="10"/>
                  </a:cxn>
                  <a:cxn ang="0">
                    <a:pos x="3" y="10"/>
                  </a:cxn>
                  <a:cxn ang="0">
                    <a:pos x="2" y="11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1" y="4"/>
                  </a:cxn>
                  <a:cxn ang="0">
                    <a:pos x="2" y="3"/>
                  </a:cxn>
                  <a:cxn ang="0">
                    <a:pos x="3" y="0"/>
                  </a:cxn>
                </a:cxnLst>
                <a:rect l="0" t="0" r="r" b="b"/>
                <a:pathLst>
                  <a:path w="15" h="26">
                    <a:moveTo>
                      <a:pt x="13" y="17"/>
                    </a:moveTo>
                    <a:lnTo>
                      <a:pt x="15" y="21"/>
                    </a:lnTo>
                    <a:lnTo>
                      <a:pt x="15" y="24"/>
                    </a:lnTo>
                    <a:lnTo>
                      <a:pt x="14" y="26"/>
                    </a:lnTo>
                    <a:lnTo>
                      <a:pt x="13" y="17"/>
                    </a:lnTo>
                    <a:close/>
                    <a:moveTo>
                      <a:pt x="3" y="0"/>
                    </a:moveTo>
                    <a:lnTo>
                      <a:pt x="6" y="0"/>
                    </a:lnTo>
                    <a:lnTo>
                      <a:pt x="8" y="3"/>
                    </a:lnTo>
                    <a:lnTo>
                      <a:pt x="8" y="5"/>
                    </a:lnTo>
                    <a:lnTo>
                      <a:pt x="9" y="7"/>
                    </a:lnTo>
                    <a:lnTo>
                      <a:pt x="10" y="8"/>
                    </a:lnTo>
                    <a:lnTo>
                      <a:pt x="14" y="8"/>
                    </a:lnTo>
                    <a:lnTo>
                      <a:pt x="15" y="10"/>
                    </a:lnTo>
                    <a:lnTo>
                      <a:pt x="15" y="12"/>
                    </a:lnTo>
                    <a:lnTo>
                      <a:pt x="14" y="15"/>
                    </a:lnTo>
                    <a:lnTo>
                      <a:pt x="13" y="17"/>
                    </a:lnTo>
                    <a:lnTo>
                      <a:pt x="11" y="17"/>
                    </a:lnTo>
                    <a:lnTo>
                      <a:pt x="9" y="15"/>
                    </a:lnTo>
                    <a:lnTo>
                      <a:pt x="8" y="15"/>
                    </a:lnTo>
                    <a:lnTo>
                      <a:pt x="7" y="14"/>
                    </a:lnTo>
                    <a:lnTo>
                      <a:pt x="7" y="12"/>
                    </a:lnTo>
                    <a:lnTo>
                      <a:pt x="8" y="11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3" y="10"/>
                    </a:lnTo>
                    <a:lnTo>
                      <a:pt x="2" y="11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2" y="3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60">
                <a:extLst>
                  <a:ext uri="{FF2B5EF4-FFF2-40B4-BE49-F238E27FC236}">
                    <a16:creationId xmlns:a16="http://schemas.microsoft.com/office/drawing/2014/main" id="{09123602-5AFA-5486-EF77-42F0EBF945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7838" y="5516563"/>
                <a:ext cx="15875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3" y="2"/>
                  </a:cxn>
                  <a:cxn ang="0">
                    <a:pos x="5" y="3"/>
                  </a:cxn>
                  <a:cxn ang="0">
                    <a:pos x="7" y="3"/>
                  </a:cxn>
                  <a:cxn ang="0">
                    <a:pos x="10" y="5"/>
                  </a:cxn>
                  <a:cxn ang="0">
                    <a:pos x="10" y="7"/>
                  </a:cxn>
                  <a:cxn ang="0">
                    <a:pos x="4" y="7"/>
                  </a:cxn>
                  <a:cxn ang="0">
                    <a:pos x="2" y="6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10" h="7">
                    <a:moveTo>
                      <a:pt x="0" y="0"/>
                    </a:moveTo>
                    <a:lnTo>
                      <a:pt x="2" y="2"/>
                    </a:lnTo>
                    <a:lnTo>
                      <a:pt x="3" y="2"/>
                    </a:lnTo>
                    <a:lnTo>
                      <a:pt x="5" y="3"/>
                    </a:lnTo>
                    <a:lnTo>
                      <a:pt x="7" y="3"/>
                    </a:lnTo>
                    <a:lnTo>
                      <a:pt x="10" y="5"/>
                    </a:lnTo>
                    <a:lnTo>
                      <a:pt x="10" y="7"/>
                    </a:lnTo>
                    <a:lnTo>
                      <a:pt x="4" y="7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Freeform 61">
                <a:extLst>
                  <a:ext uri="{FF2B5EF4-FFF2-40B4-BE49-F238E27FC236}">
                    <a16:creationId xmlns:a16="http://schemas.microsoft.com/office/drawing/2014/main" id="{53F570F0-18A6-B91E-3FEA-9DC605418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7675" y="5526088"/>
                <a:ext cx="14288" cy="1270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5" y="0"/>
                  </a:cxn>
                  <a:cxn ang="0">
                    <a:pos x="8" y="1"/>
                  </a:cxn>
                  <a:cxn ang="0">
                    <a:pos x="9" y="4"/>
                  </a:cxn>
                  <a:cxn ang="0">
                    <a:pos x="7" y="8"/>
                  </a:cxn>
                  <a:cxn ang="0">
                    <a:pos x="5" y="7"/>
                  </a:cxn>
                  <a:cxn ang="0">
                    <a:pos x="3" y="6"/>
                  </a:cxn>
                  <a:cxn ang="0">
                    <a:pos x="2" y="4"/>
                  </a:cxn>
                  <a:cxn ang="0">
                    <a:pos x="0" y="4"/>
                  </a:cxn>
                  <a:cxn ang="0">
                    <a:pos x="3" y="0"/>
                  </a:cxn>
                </a:cxnLst>
                <a:rect l="0" t="0" r="r" b="b"/>
                <a:pathLst>
                  <a:path w="9" h="8">
                    <a:moveTo>
                      <a:pt x="3" y="0"/>
                    </a:moveTo>
                    <a:lnTo>
                      <a:pt x="5" y="0"/>
                    </a:lnTo>
                    <a:lnTo>
                      <a:pt x="8" y="1"/>
                    </a:lnTo>
                    <a:lnTo>
                      <a:pt x="9" y="4"/>
                    </a:lnTo>
                    <a:lnTo>
                      <a:pt x="7" y="8"/>
                    </a:lnTo>
                    <a:lnTo>
                      <a:pt x="5" y="7"/>
                    </a:lnTo>
                    <a:lnTo>
                      <a:pt x="3" y="6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62">
                <a:extLst>
                  <a:ext uri="{FF2B5EF4-FFF2-40B4-BE49-F238E27FC236}">
                    <a16:creationId xmlns:a16="http://schemas.microsoft.com/office/drawing/2014/main" id="{01840B92-0AF1-9A79-0411-64DCA7FA7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9900" y="5527676"/>
                <a:ext cx="23813" cy="2540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" y="0"/>
                  </a:cxn>
                  <a:cxn ang="0">
                    <a:pos x="3" y="2"/>
                  </a:cxn>
                  <a:cxn ang="0">
                    <a:pos x="3" y="3"/>
                  </a:cxn>
                  <a:cxn ang="0">
                    <a:pos x="5" y="4"/>
                  </a:cxn>
                  <a:cxn ang="0">
                    <a:pos x="7" y="5"/>
                  </a:cxn>
                  <a:cxn ang="0">
                    <a:pos x="9" y="5"/>
                  </a:cxn>
                  <a:cxn ang="0">
                    <a:pos x="11" y="6"/>
                  </a:cxn>
                  <a:cxn ang="0">
                    <a:pos x="12" y="7"/>
                  </a:cxn>
                  <a:cxn ang="0">
                    <a:pos x="15" y="12"/>
                  </a:cxn>
                  <a:cxn ang="0">
                    <a:pos x="15" y="16"/>
                  </a:cxn>
                  <a:cxn ang="0">
                    <a:pos x="7" y="12"/>
                  </a:cxn>
                  <a:cxn ang="0">
                    <a:pos x="0" y="9"/>
                  </a:cxn>
                  <a:cxn ang="0">
                    <a:pos x="1" y="6"/>
                  </a:cxn>
                  <a:cxn ang="0">
                    <a:pos x="1" y="0"/>
                  </a:cxn>
                </a:cxnLst>
                <a:rect l="0" t="0" r="r" b="b"/>
                <a:pathLst>
                  <a:path w="15" h="16">
                    <a:moveTo>
                      <a:pt x="1" y="0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5" y="4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11" y="6"/>
                    </a:lnTo>
                    <a:lnTo>
                      <a:pt x="12" y="7"/>
                    </a:lnTo>
                    <a:lnTo>
                      <a:pt x="15" y="12"/>
                    </a:lnTo>
                    <a:lnTo>
                      <a:pt x="15" y="16"/>
                    </a:lnTo>
                    <a:lnTo>
                      <a:pt x="7" y="12"/>
                    </a:lnTo>
                    <a:lnTo>
                      <a:pt x="0" y="9"/>
                    </a:lnTo>
                    <a:lnTo>
                      <a:pt x="1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63">
                <a:extLst>
                  <a:ext uri="{FF2B5EF4-FFF2-40B4-BE49-F238E27FC236}">
                    <a16:creationId xmlns:a16="http://schemas.microsoft.com/office/drawing/2014/main" id="{4C9A1746-D6B0-B7EB-E4DC-94BEF8FADC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0213" y="5559426"/>
                <a:ext cx="11113" cy="1746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1"/>
                  </a:cxn>
                  <a:cxn ang="0">
                    <a:pos x="7" y="3"/>
                  </a:cxn>
                  <a:cxn ang="0">
                    <a:pos x="4" y="6"/>
                  </a:cxn>
                  <a:cxn ang="0">
                    <a:pos x="2" y="8"/>
                  </a:cxn>
                  <a:cxn ang="0">
                    <a:pos x="2" y="11"/>
                  </a:cxn>
                  <a:cxn ang="0">
                    <a:pos x="0" y="10"/>
                  </a:cxn>
                  <a:cxn ang="0">
                    <a:pos x="0" y="6"/>
                  </a:cxn>
                  <a:cxn ang="0">
                    <a:pos x="1" y="5"/>
                  </a:cxn>
                  <a:cxn ang="0">
                    <a:pos x="2" y="3"/>
                  </a:cxn>
                  <a:cxn ang="0">
                    <a:pos x="5" y="0"/>
                  </a:cxn>
                </a:cxnLst>
                <a:rect l="0" t="0" r="r" b="b"/>
                <a:pathLst>
                  <a:path w="7" h="11">
                    <a:moveTo>
                      <a:pt x="5" y="0"/>
                    </a:moveTo>
                    <a:lnTo>
                      <a:pt x="7" y="1"/>
                    </a:lnTo>
                    <a:lnTo>
                      <a:pt x="7" y="3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1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2" y="3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64">
                <a:extLst>
                  <a:ext uri="{FF2B5EF4-FFF2-40B4-BE49-F238E27FC236}">
                    <a16:creationId xmlns:a16="http://schemas.microsoft.com/office/drawing/2014/main" id="{A13D06A2-D62A-F919-C796-6372B49145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0263" y="5592763"/>
                <a:ext cx="25400" cy="2222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1"/>
                  </a:cxn>
                  <a:cxn ang="0">
                    <a:pos x="6" y="1"/>
                  </a:cxn>
                  <a:cxn ang="0">
                    <a:pos x="9" y="3"/>
                  </a:cxn>
                  <a:cxn ang="0">
                    <a:pos x="11" y="3"/>
                  </a:cxn>
                  <a:cxn ang="0">
                    <a:pos x="14" y="4"/>
                  </a:cxn>
                  <a:cxn ang="0">
                    <a:pos x="16" y="6"/>
                  </a:cxn>
                  <a:cxn ang="0">
                    <a:pos x="16" y="10"/>
                  </a:cxn>
                  <a:cxn ang="0">
                    <a:pos x="13" y="10"/>
                  </a:cxn>
                  <a:cxn ang="0">
                    <a:pos x="10" y="12"/>
                  </a:cxn>
                  <a:cxn ang="0">
                    <a:pos x="10" y="13"/>
                  </a:cxn>
                  <a:cxn ang="0">
                    <a:pos x="9" y="13"/>
                  </a:cxn>
                  <a:cxn ang="0">
                    <a:pos x="8" y="12"/>
                  </a:cxn>
                  <a:cxn ang="0">
                    <a:pos x="6" y="11"/>
                  </a:cxn>
                  <a:cxn ang="0">
                    <a:pos x="3" y="11"/>
                  </a:cxn>
                  <a:cxn ang="0">
                    <a:pos x="0" y="14"/>
                  </a:cxn>
                  <a:cxn ang="0">
                    <a:pos x="2" y="11"/>
                  </a:cxn>
                  <a:cxn ang="0">
                    <a:pos x="1" y="11"/>
                  </a:cxn>
                  <a:cxn ang="0">
                    <a:pos x="1" y="0"/>
                  </a:cxn>
                </a:cxnLst>
                <a:rect l="0" t="0" r="r" b="b"/>
                <a:pathLst>
                  <a:path w="16" h="14">
                    <a:moveTo>
                      <a:pt x="1" y="0"/>
                    </a:moveTo>
                    <a:lnTo>
                      <a:pt x="3" y="1"/>
                    </a:lnTo>
                    <a:lnTo>
                      <a:pt x="6" y="1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14" y="4"/>
                    </a:lnTo>
                    <a:lnTo>
                      <a:pt x="16" y="6"/>
                    </a:lnTo>
                    <a:lnTo>
                      <a:pt x="16" y="10"/>
                    </a:lnTo>
                    <a:lnTo>
                      <a:pt x="13" y="10"/>
                    </a:lnTo>
                    <a:lnTo>
                      <a:pt x="10" y="12"/>
                    </a:lnTo>
                    <a:lnTo>
                      <a:pt x="10" y="13"/>
                    </a:lnTo>
                    <a:lnTo>
                      <a:pt x="9" y="13"/>
                    </a:lnTo>
                    <a:lnTo>
                      <a:pt x="8" y="12"/>
                    </a:lnTo>
                    <a:lnTo>
                      <a:pt x="6" y="11"/>
                    </a:lnTo>
                    <a:lnTo>
                      <a:pt x="3" y="11"/>
                    </a:lnTo>
                    <a:lnTo>
                      <a:pt x="0" y="14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65">
                <a:extLst>
                  <a:ext uri="{FF2B5EF4-FFF2-40B4-BE49-F238E27FC236}">
                    <a16:creationId xmlns:a16="http://schemas.microsoft.com/office/drawing/2014/main" id="{B9104318-DDB9-3147-801C-B1D9474405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6763" y="5710238"/>
                <a:ext cx="11113" cy="12700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2"/>
                  </a:cxn>
                  <a:cxn ang="0">
                    <a:pos x="7" y="8"/>
                  </a:cxn>
                  <a:cxn ang="0">
                    <a:pos x="5" y="7"/>
                  </a:cxn>
                  <a:cxn ang="0">
                    <a:pos x="0" y="7"/>
                  </a:cxn>
                  <a:cxn ang="0">
                    <a:pos x="1" y="6"/>
                  </a:cxn>
                  <a:cxn ang="0">
                    <a:pos x="3" y="3"/>
                  </a:cxn>
                  <a:cxn ang="0">
                    <a:pos x="4" y="3"/>
                  </a:cxn>
                  <a:cxn ang="0">
                    <a:pos x="5" y="1"/>
                  </a:cxn>
                  <a:cxn ang="0">
                    <a:pos x="5" y="0"/>
                  </a:cxn>
                </a:cxnLst>
                <a:rect l="0" t="0" r="r" b="b"/>
                <a:pathLst>
                  <a:path w="7" h="8">
                    <a:moveTo>
                      <a:pt x="5" y="0"/>
                    </a:moveTo>
                    <a:lnTo>
                      <a:pt x="7" y="2"/>
                    </a:lnTo>
                    <a:lnTo>
                      <a:pt x="7" y="8"/>
                    </a:lnTo>
                    <a:lnTo>
                      <a:pt x="5" y="7"/>
                    </a:lnTo>
                    <a:lnTo>
                      <a:pt x="0" y="7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5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66">
                <a:extLst>
                  <a:ext uri="{FF2B5EF4-FFF2-40B4-BE49-F238E27FC236}">
                    <a16:creationId xmlns:a16="http://schemas.microsoft.com/office/drawing/2014/main" id="{B8A59841-5480-3294-D47C-E40DB3F592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1013" y="5867401"/>
                <a:ext cx="9525" cy="142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"/>
                  </a:cxn>
                  <a:cxn ang="0">
                    <a:pos x="6" y="2"/>
                  </a:cxn>
                  <a:cxn ang="0">
                    <a:pos x="6" y="7"/>
                  </a:cxn>
                  <a:cxn ang="0">
                    <a:pos x="3" y="7"/>
                  </a:cxn>
                  <a:cxn ang="0">
                    <a:pos x="2" y="8"/>
                  </a:cxn>
                  <a:cxn ang="0">
                    <a:pos x="2" y="9"/>
                  </a:cxn>
                  <a:cxn ang="0">
                    <a:pos x="0" y="7"/>
                  </a:cxn>
                  <a:cxn ang="0">
                    <a:pos x="0" y="0"/>
                  </a:cxn>
                </a:cxnLst>
                <a:rect l="0" t="0" r="r" b="b"/>
                <a:pathLst>
                  <a:path w="6" h="9">
                    <a:moveTo>
                      <a:pt x="0" y="0"/>
                    </a:moveTo>
                    <a:lnTo>
                      <a:pt x="2" y="1"/>
                    </a:lnTo>
                    <a:lnTo>
                      <a:pt x="6" y="2"/>
                    </a:lnTo>
                    <a:lnTo>
                      <a:pt x="6" y="7"/>
                    </a:lnTo>
                    <a:lnTo>
                      <a:pt x="3" y="7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Freeform 67">
                <a:extLst>
                  <a:ext uri="{FF2B5EF4-FFF2-40B4-BE49-F238E27FC236}">
                    <a16:creationId xmlns:a16="http://schemas.microsoft.com/office/drawing/2014/main" id="{8ACE1A3F-3CC6-2893-C421-F58ABC8FD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750" y="5889626"/>
                <a:ext cx="69850" cy="46038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41" y="2"/>
                  </a:cxn>
                  <a:cxn ang="0">
                    <a:pos x="44" y="7"/>
                  </a:cxn>
                  <a:cxn ang="0">
                    <a:pos x="44" y="16"/>
                  </a:cxn>
                  <a:cxn ang="0">
                    <a:pos x="38" y="19"/>
                  </a:cxn>
                  <a:cxn ang="0">
                    <a:pos x="21" y="19"/>
                  </a:cxn>
                  <a:cxn ang="0">
                    <a:pos x="17" y="21"/>
                  </a:cxn>
                  <a:cxn ang="0">
                    <a:pos x="10" y="28"/>
                  </a:cxn>
                  <a:cxn ang="0">
                    <a:pos x="6" y="29"/>
                  </a:cxn>
                  <a:cxn ang="0">
                    <a:pos x="0" y="27"/>
                  </a:cxn>
                  <a:cxn ang="0">
                    <a:pos x="0" y="21"/>
                  </a:cxn>
                  <a:cxn ang="0">
                    <a:pos x="10" y="12"/>
                  </a:cxn>
                  <a:cxn ang="0">
                    <a:pos x="11" y="6"/>
                  </a:cxn>
                  <a:cxn ang="0">
                    <a:pos x="25" y="3"/>
                  </a:cxn>
                  <a:cxn ang="0">
                    <a:pos x="31" y="1"/>
                  </a:cxn>
                  <a:cxn ang="0">
                    <a:pos x="37" y="0"/>
                  </a:cxn>
                </a:cxnLst>
                <a:rect l="0" t="0" r="r" b="b"/>
                <a:pathLst>
                  <a:path w="44" h="29">
                    <a:moveTo>
                      <a:pt x="37" y="0"/>
                    </a:moveTo>
                    <a:lnTo>
                      <a:pt x="41" y="2"/>
                    </a:lnTo>
                    <a:lnTo>
                      <a:pt x="44" y="7"/>
                    </a:lnTo>
                    <a:lnTo>
                      <a:pt x="44" y="16"/>
                    </a:lnTo>
                    <a:lnTo>
                      <a:pt x="38" y="19"/>
                    </a:lnTo>
                    <a:lnTo>
                      <a:pt x="21" y="19"/>
                    </a:lnTo>
                    <a:lnTo>
                      <a:pt x="17" y="21"/>
                    </a:lnTo>
                    <a:lnTo>
                      <a:pt x="10" y="28"/>
                    </a:lnTo>
                    <a:lnTo>
                      <a:pt x="6" y="29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10" y="12"/>
                    </a:lnTo>
                    <a:lnTo>
                      <a:pt x="11" y="6"/>
                    </a:lnTo>
                    <a:lnTo>
                      <a:pt x="25" y="3"/>
                    </a:lnTo>
                    <a:lnTo>
                      <a:pt x="31" y="1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Freeform 68">
                <a:extLst>
                  <a:ext uri="{FF2B5EF4-FFF2-40B4-BE49-F238E27FC236}">
                    <a16:creationId xmlns:a16="http://schemas.microsoft.com/office/drawing/2014/main" id="{97522683-1F40-799B-8BEE-C2C74672C1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3838" y="5949951"/>
                <a:ext cx="14288" cy="952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5" y="0"/>
                  </a:cxn>
                  <a:cxn ang="0">
                    <a:pos x="7" y="2"/>
                  </a:cxn>
                  <a:cxn ang="0">
                    <a:pos x="9" y="2"/>
                  </a:cxn>
                  <a:cxn ang="0">
                    <a:pos x="7" y="6"/>
                  </a:cxn>
                  <a:cxn ang="0">
                    <a:pos x="5" y="6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2" y="0"/>
                  </a:cxn>
                </a:cxnLst>
                <a:rect l="0" t="0" r="r" b="b"/>
                <a:pathLst>
                  <a:path w="9" h="6">
                    <a:moveTo>
                      <a:pt x="2" y="0"/>
                    </a:moveTo>
                    <a:lnTo>
                      <a:pt x="5" y="0"/>
                    </a:lnTo>
                    <a:lnTo>
                      <a:pt x="7" y="2"/>
                    </a:lnTo>
                    <a:lnTo>
                      <a:pt x="9" y="2"/>
                    </a:lnTo>
                    <a:lnTo>
                      <a:pt x="7" y="6"/>
                    </a:lnTo>
                    <a:lnTo>
                      <a:pt x="5" y="6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69">
                <a:extLst>
                  <a:ext uri="{FF2B5EF4-FFF2-40B4-BE49-F238E27FC236}">
                    <a16:creationId xmlns:a16="http://schemas.microsoft.com/office/drawing/2014/main" id="{78EA6BCE-8FF2-84B9-3B38-32338FBA86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3188" y="5992813"/>
                <a:ext cx="28575" cy="17463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8" y="1"/>
                  </a:cxn>
                  <a:cxn ang="0">
                    <a:pos x="17" y="4"/>
                  </a:cxn>
                  <a:cxn ang="0">
                    <a:pos x="15" y="7"/>
                  </a:cxn>
                  <a:cxn ang="0">
                    <a:pos x="13" y="10"/>
                  </a:cxn>
                  <a:cxn ang="0">
                    <a:pos x="10" y="11"/>
                  </a:cxn>
                  <a:cxn ang="0">
                    <a:pos x="4" y="11"/>
                  </a:cxn>
                  <a:cxn ang="0">
                    <a:pos x="0" y="10"/>
                  </a:cxn>
                  <a:cxn ang="0">
                    <a:pos x="5" y="3"/>
                  </a:cxn>
                  <a:cxn ang="0">
                    <a:pos x="8" y="1"/>
                  </a:cxn>
                  <a:cxn ang="0">
                    <a:pos x="13" y="0"/>
                  </a:cxn>
                </a:cxnLst>
                <a:rect l="0" t="0" r="r" b="b"/>
                <a:pathLst>
                  <a:path w="18" h="11">
                    <a:moveTo>
                      <a:pt x="13" y="0"/>
                    </a:moveTo>
                    <a:lnTo>
                      <a:pt x="18" y="1"/>
                    </a:lnTo>
                    <a:lnTo>
                      <a:pt x="17" y="4"/>
                    </a:lnTo>
                    <a:lnTo>
                      <a:pt x="15" y="7"/>
                    </a:lnTo>
                    <a:lnTo>
                      <a:pt x="13" y="10"/>
                    </a:lnTo>
                    <a:lnTo>
                      <a:pt x="10" y="11"/>
                    </a:lnTo>
                    <a:lnTo>
                      <a:pt x="4" y="11"/>
                    </a:lnTo>
                    <a:lnTo>
                      <a:pt x="0" y="10"/>
                    </a:lnTo>
                    <a:lnTo>
                      <a:pt x="5" y="3"/>
                    </a:lnTo>
                    <a:lnTo>
                      <a:pt x="8" y="1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Freeform 70">
                <a:extLst>
                  <a:ext uri="{FF2B5EF4-FFF2-40B4-BE49-F238E27FC236}">
                    <a16:creationId xmlns:a16="http://schemas.microsoft.com/office/drawing/2014/main" id="{F450AC69-893A-8108-B007-2896B0A981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8113" y="6008688"/>
                <a:ext cx="17463" cy="635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1" y="0"/>
                  </a:cxn>
                  <a:cxn ang="0">
                    <a:pos x="11" y="2"/>
                  </a:cxn>
                  <a:cxn ang="0">
                    <a:pos x="4" y="2"/>
                  </a:cxn>
                  <a:cxn ang="0">
                    <a:pos x="3" y="3"/>
                  </a:cxn>
                  <a:cxn ang="0">
                    <a:pos x="3" y="4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4" y="0"/>
                  </a:cxn>
                </a:cxnLst>
                <a:rect l="0" t="0" r="r" b="b"/>
                <a:pathLst>
                  <a:path w="11" h="4">
                    <a:moveTo>
                      <a:pt x="4" y="0"/>
                    </a:moveTo>
                    <a:lnTo>
                      <a:pt x="11" y="0"/>
                    </a:lnTo>
                    <a:lnTo>
                      <a:pt x="11" y="2"/>
                    </a:lnTo>
                    <a:lnTo>
                      <a:pt x="4" y="2"/>
                    </a:lnTo>
                    <a:lnTo>
                      <a:pt x="3" y="3"/>
                    </a:lnTo>
                    <a:lnTo>
                      <a:pt x="3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71">
                <a:extLst>
                  <a:ext uri="{FF2B5EF4-FFF2-40B4-BE49-F238E27FC236}">
                    <a16:creationId xmlns:a16="http://schemas.microsoft.com/office/drawing/2014/main" id="{5C856ACF-2466-2282-2EEE-078D1C111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2550" y="6015038"/>
                <a:ext cx="20638" cy="1746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3" y="0"/>
                  </a:cxn>
                  <a:cxn ang="0">
                    <a:pos x="13" y="3"/>
                  </a:cxn>
                  <a:cxn ang="0">
                    <a:pos x="10" y="6"/>
                  </a:cxn>
                  <a:cxn ang="0">
                    <a:pos x="5" y="8"/>
                  </a:cxn>
                  <a:cxn ang="0">
                    <a:pos x="3" y="11"/>
                  </a:cxn>
                  <a:cxn ang="0">
                    <a:pos x="0" y="6"/>
                  </a:cxn>
                  <a:cxn ang="0">
                    <a:pos x="2" y="4"/>
                  </a:cxn>
                  <a:cxn ang="0">
                    <a:pos x="4" y="1"/>
                  </a:cxn>
                  <a:cxn ang="0">
                    <a:pos x="6" y="0"/>
                  </a:cxn>
                </a:cxnLst>
                <a:rect l="0" t="0" r="r" b="b"/>
                <a:pathLst>
                  <a:path w="13" h="11">
                    <a:moveTo>
                      <a:pt x="6" y="0"/>
                    </a:moveTo>
                    <a:lnTo>
                      <a:pt x="13" y="0"/>
                    </a:lnTo>
                    <a:lnTo>
                      <a:pt x="13" y="3"/>
                    </a:lnTo>
                    <a:lnTo>
                      <a:pt x="10" y="6"/>
                    </a:lnTo>
                    <a:lnTo>
                      <a:pt x="5" y="8"/>
                    </a:lnTo>
                    <a:lnTo>
                      <a:pt x="3" y="11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4" y="1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72">
                <a:extLst>
                  <a:ext uri="{FF2B5EF4-FFF2-40B4-BE49-F238E27FC236}">
                    <a16:creationId xmlns:a16="http://schemas.microsoft.com/office/drawing/2014/main" id="{827B08AD-750F-6B9A-DF5A-3BE0F3D880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3625" y="6035676"/>
                <a:ext cx="15875" cy="1905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9" y="0"/>
                  </a:cxn>
                  <a:cxn ang="0">
                    <a:pos x="9" y="1"/>
                  </a:cxn>
                  <a:cxn ang="0">
                    <a:pos x="10" y="4"/>
                  </a:cxn>
                  <a:cxn ang="0">
                    <a:pos x="9" y="6"/>
                  </a:cxn>
                  <a:cxn ang="0">
                    <a:pos x="8" y="7"/>
                  </a:cxn>
                  <a:cxn ang="0">
                    <a:pos x="7" y="9"/>
                  </a:cxn>
                  <a:cxn ang="0">
                    <a:pos x="4" y="11"/>
                  </a:cxn>
                  <a:cxn ang="0">
                    <a:pos x="3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2" y="8"/>
                  </a:cxn>
                  <a:cxn ang="0">
                    <a:pos x="3" y="6"/>
                  </a:cxn>
                  <a:cxn ang="0">
                    <a:pos x="5" y="2"/>
                  </a:cxn>
                  <a:cxn ang="0">
                    <a:pos x="7" y="0"/>
                  </a:cxn>
                </a:cxnLst>
                <a:rect l="0" t="0" r="r" b="b"/>
                <a:pathLst>
                  <a:path w="10" h="12">
                    <a:moveTo>
                      <a:pt x="7" y="0"/>
                    </a:moveTo>
                    <a:lnTo>
                      <a:pt x="9" y="0"/>
                    </a:lnTo>
                    <a:lnTo>
                      <a:pt x="9" y="1"/>
                    </a:lnTo>
                    <a:lnTo>
                      <a:pt x="10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7" y="9"/>
                    </a:lnTo>
                    <a:lnTo>
                      <a:pt x="4" y="11"/>
                    </a:lnTo>
                    <a:lnTo>
                      <a:pt x="3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2" y="8"/>
                    </a:lnTo>
                    <a:lnTo>
                      <a:pt x="3" y="6"/>
                    </a:lnTo>
                    <a:lnTo>
                      <a:pt x="5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73">
                <a:extLst>
                  <a:ext uri="{FF2B5EF4-FFF2-40B4-BE49-F238E27FC236}">
                    <a16:creationId xmlns:a16="http://schemas.microsoft.com/office/drawing/2014/main" id="{60BBA9AC-D027-3E64-01A0-49E1073F0B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3450" y="6048376"/>
                <a:ext cx="17463" cy="1111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0"/>
                  </a:cxn>
                  <a:cxn ang="0">
                    <a:pos x="9" y="3"/>
                  </a:cxn>
                  <a:cxn ang="0">
                    <a:pos x="11" y="3"/>
                  </a:cxn>
                  <a:cxn ang="0">
                    <a:pos x="9" y="5"/>
                  </a:cxn>
                  <a:cxn ang="0">
                    <a:pos x="7" y="6"/>
                  </a:cxn>
                  <a:cxn ang="0">
                    <a:pos x="4" y="7"/>
                  </a:cxn>
                  <a:cxn ang="0">
                    <a:pos x="0" y="7"/>
                  </a:cxn>
                  <a:cxn ang="0">
                    <a:pos x="5" y="3"/>
                  </a:cxn>
                  <a:cxn ang="0">
                    <a:pos x="5" y="0"/>
                  </a:cxn>
                </a:cxnLst>
                <a:rect l="0" t="0" r="r" b="b"/>
                <a:pathLst>
                  <a:path w="11" h="7">
                    <a:moveTo>
                      <a:pt x="5" y="0"/>
                    </a:moveTo>
                    <a:lnTo>
                      <a:pt x="7" y="0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9" y="5"/>
                    </a:lnTo>
                    <a:lnTo>
                      <a:pt x="7" y="6"/>
                    </a:lnTo>
                    <a:lnTo>
                      <a:pt x="4" y="7"/>
                    </a:lnTo>
                    <a:lnTo>
                      <a:pt x="0" y="7"/>
                    </a:lnTo>
                    <a:lnTo>
                      <a:pt x="5" y="3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74">
                <a:extLst>
                  <a:ext uri="{FF2B5EF4-FFF2-40B4-BE49-F238E27FC236}">
                    <a16:creationId xmlns:a16="http://schemas.microsoft.com/office/drawing/2014/main" id="{D1AA4108-A003-9459-0FFD-9F0EA51FAD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54475" y="4541838"/>
                <a:ext cx="1123950" cy="1347788"/>
              </a:xfrm>
              <a:custGeom>
                <a:avLst/>
                <a:gdLst/>
                <a:ahLst/>
                <a:cxnLst>
                  <a:cxn ang="0">
                    <a:pos x="231" y="0"/>
                  </a:cxn>
                  <a:cxn ang="0">
                    <a:pos x="251" y="19"/>
                  </a:cxn>
                  <a:cxn ang="0">
                    <a:pos x="280" y="18"/>
                  </a:cxn>
                  <a:cxn ang="0">
                    <a:pos x="346" y="33"/>
                  </a:cxn>
                  <a:cxn ang="0">
                    <a:pos x="430" y="39"/>
                  </a:cxn>
                  <a:cxn ang="0">
                    <a:pos x="483" y="29"/>
                  </a:cxn>
                  <a:cxn ang="0">
                    <a:pos x="536" y="113"/>
                  </a:cxn>
                  <a:cxn ang="0">
                    <a:pos x="662" y="508"/>
                  </a:cxn>
                  <a:cxn ang="0">
                    <a:pos x="699" y="507"/>
                  </a:cxn>
                  <a:cxn ang="0">
                    <a:pos x="605" y="530"/>
                  </a:cxn>
                  <a:cxn ang="0">
                    <a:pos x="538" y="527"/>
                  </a:cxn>
                  <a:cxn ang="0">
                    <a:pos x="515" y="497"/>
                  </a:cxn>
                  <a:cxn ang="0">
                    <a:pos x="465" y="506"/>
                  </a:cxn>
                  <a:cxn ang="0">
                    <a:pos x="461" y="527"/>
                  </a:cxn>
                  <a:cxn ang="0">
                    <a:pos x="476" y="537"/>
                  </a:cxn>
                  <a:cxn ang="0">
                    <a:pos x="437" y="572"/>
                  </a:cxn>
                  <a:cxn ang="0">
                    <a:pos x="418" y="593"/>
                  </a:cxn>
                  <a:cxn ang="0">
                    <a:pos x="405" y="613"/>
                  </a:cxn>
                  <a:cxn ang="0">
                    <a:pos x="390" y="593"/>
                  </a:cxn>
                  <a:cxn ang="0">
                    <a:pos x="428" y="523"/>
                  </a:cxn>
                  <a:cxn ang="0">
                    <a:pos x="417" y="505"/>
                  </a:cxn>
                  <a:cxn ang="0">
                    <a:pos x="368" y="557"/>
                  </a:cxn>
                  <a:cxn ang="0">
                    <a:pos x="351" y="586"/>
                  </a:cxn>
                  <a:cxn ang="0">
                    <a:pos x="336" y="600"/>
                  </a:cxn>
                  <a:cxn ang="0">
                    <a:pos x="337" y="654"/>
                  </a:cxn>
                  <a:cxn ang="0">
                    <a:pos x="320" y="683"/>
                  </a:cxn>
                  <a:cxn ang="0">
                    <a:pos x="292" y="708"/>
                  </a:cxn>
                  <a:cxn ang="0">
                    <a:pos x="249" y="754"/>
                  </a:cxn>
                  <a:cxn ang="0">
                    <a:pos x="210" y="786"/>
                  </a:cxn>
                  <a:cxn ang="0">
                    <a:pos x="176" y="808"/>
                  </a:cxn>
                  <a:cxn ang="0">
                    <a:pos x="132" y="831"/>
                  </a:cxn>
                  <a:cxn ang="0">
                    <a:pos x="111" y="843"/>
                  </a:cxn>
                  <a:cxn ang="0">
                    <a:pos x="152" y="813"/>
                  </a:cxn>
                  <a:cxn ang="0">
                    <a:pos x="191" y="767"/>
                  </a:cxn>
                  <a:cxn ang="0">
                    <a:pos x="237" y="712"/>
                  </a:cxn>
                  <a:cxn ang="0">
                    <a:pos x="255" y="647"/>
                  </a:cxn>
                  <a:cxn ang="0">
                    <a:pos x="213" y="648"/>
                  </a:cxn>
                  <a:cxn ang="0">
                    <a:pos x="216" y="638"/>
                  </a:cxn>
                  <a:cxn ang="0">
                    <a:pos x="199" y="670"/>
                  </a:cxn>
                  <a:cxn ang="0">
                    <a:pos x="129" y="661"/>
                  </a:cxn>
                  <a:cxn ang="0">
                    <a:pos x="121" y="593"/>
                  </a:cxn>
                  <a:cxn ang="0">
                    <a:pos x="107" y="589"/>
                  </a:cxn>
                  <a:cxn ang="0">
                    <a:pos x="56" y="575"/>
                  </a:cxn>
                  <a:cxn ang="0">
                    <a:pos x="60" y="554"/>
                  </a:cxn>
                  <a:cxn ang="0">
                    <a:pos x="64" y="540"/>
                  </a:cxn>
                  <a:cxn ang="0">
                    <a:pos x="54" y="501"/>
                  </a:cxn>
                  <a:cxn ang="0">
                    <a:pos x="28" y="511"/>
                  </a:cxn>
                  <a:cxn ang="0">
                    <a:pos x="56" y="457"/>
                  </a:cxn>
                  <a:cxn ang="0">
                    <a:pos x="63" y="444"/>
                  </a:cxn>
                  <a:cxn ang="0">
                    <a:pos x="84" y="428"/>
                  </a:cxn>
                  <a:cxn ang="0">
                    <a:pos x="155" y="386"/>
                  </a:cxn>
                  <a:cxn ang="0">
                    <a:pos x="148" y="330"/>
                  </a:cxn>
                  <a:cxn ang="0">
                    <a:pos x="98" y="346"/>
                  </a:cxn>
                  <a:cxn ang="0">
                    <a:pos x="40" y="311"/>
                  </a:cxn>
                  <a:cxn ang="0">
                    <a:pos x="49" y="266"/>
                  </a:cxn>
                  <a:cxn ang="0">
                    <a:pos x="84" y="261"/>
                  </a:cxn>
                  <a:cxn ang="0">
                    <a:pos x="134" y="277"/>
                  </a:cxn>
                  <a:cxn ang="0">
                    <a:pos x="167" y="245"/>
                  </a:cxn>
                  <a:cxn ang="0">
                    <a:pos x="139" y="225"/>
                  </a:cxn>
                  <a:cxn ang="0">
                    <a:pos x="54" y="136"/>
                  </a:cxn>
                  <a:cxn ang="0">
                    <a:pos x="169" y="40"/>
                  </a:cxn>
                  <a:cxn ang="0">
                    <a:pos x="181" y="26"/>
                  </a:cxn>
                </a:cxnLst>
                <a:rect l="0" t="0" r="r" b="b"/>
                <a:pathLst>
                  <a:path w="708" h="849">
                    <a:moveTo>
                      <a:pt x="151" y="257"/>
                    </a:moveTo>
                    <a:lnTo>
                      <a:pt x="152" y="257"/>
                    </a:lnTo>
                    <a:lnTo>
                      <a:pt x="151" y="257"/>
                    </a:lnTo>
                    <a:close/>
                    <a:moveTo>
                      <a:pt x="143" y="253"/>
                    </a:moveTo>
                    <a:lnTo>
                      <a:pt x="150" y="253"/>
                    </a:lnTo>
                    <a:lnTo>
                      <a:pt x="151" y="254"/>
                    </a:lnTo>
                    <a:lnTo>
                      <a:pt x="151" y="255"/>
                    </a:lnTo>
                    <a:lnTo>
                      <a:pt x="150" y="255"/>
                    </a:lnTo>
                    <a:lnTo>
                      <a:pt x="151" y="256"/>
                    </a:lnTo>
                    <a:lnTo>
                      <a:pt x="151" y="257"/>
                    </a:lnTo>
                    <a:lnTo>
                      <a:pt x="150" y="256"/>
                    </a:lnTo>
                    <a:lnTo>
                      <a:pt x="149" y="256"/>
                    </a:lnTo>
                    <a:lnTo>
                      <a:pt x="146" y="255"/>
                    </a:lnTo>
                    <a:lnTo>
                      <a:pt x="142" y="255"/>
                    </a:lnTo>
                    <a:lnTo>
                      <a:pt x="142" y="254"/>
                    </a:lnTo>
                    <a:lnTo>
                      <a:pt x="143" y="253"/>
                    </a:lnTo>
                    <a:close/>
                    <a:moveTo>
                      <a:pt x="228" y="0"/>
                    </a:moveTo>
                    <a:lnTo>
                      <a:pt x="231" y="0"/>
                    </a:lnTo>
                    <a:lnTo>
                      <a:pt x="233" y="1"/>
                    </a:lnTo>
                    <a:lnTo>
                      <a:pt x="235" y="2"/>
                    </a:lnTo>
                    <a:lnTo>
                      <a:pt x="236" y="4"/>
                    </a:lnTo>
                    <a:lnTo>
                      <a:pt x="237" y="5"/>
                    </a:lnTo>
                    <a:lnTo>
                      <a:pt x="240" y="7"/>
                    </a:lnTo>
                    <a:lnTo>
                      <a:pt x="245" y="7"/>
                    </a:lnTo>
                    <a:lnTo>
                      <a:pt x="245" y="11"/>
                    </a:lnTo>
                    <a:lnTo>
                      <a:pt x="244" y="14"/>
                    </a:lnTo>
                    <a:lnTo>
                      <a:pt x="243" y="15"/>
                    </a:lnTo>
                    <a:lnTo>
                      <a:pt x="241" y="16"/>
                    </a:lnTo>
                    <a:lnTo>
                      <a:pt x="238" y="16"/>
                    </a:lnTo>
                    <a:lnTo>
                      <a:pt x="237" y="17"/>
                    </a:lnTo>
                    <a:lnTo>
                      <a:pt x="238" y="21"/>
                    </a:lnTo>
                    <a:lnTo>
                      <a:pt x="241" y="23"/>
                    </a:lnTo>
                    <a:lnTo>
                      <a:pt x="243" y="24"/>
                    </a:lnTo>
                    <a:lnTo>
                      <a:pt x="247" y="23"/>
                    </a:lnTo>
                    <a:lnTo>
                      <a:pt x="249" y="22"/>
                    </a:lnTo>
                    <a:lnTo>
                      <a:pt x="251" y="19"/>
                    </a:lnTo>
                    <a:lnTo>
                      <a:pt x="252" y="17"/>
                    </a:lnTo>
                    <a:lnTo>
                      <a:pt x="254" y="14"/>
                    </a:lnTo>
                    <a:lnTo>
                      <a:pt x="255" y="11"/>
                    </a:lnTo>
                    <a:lnTo>
                      <a:pt x="256" y="11"/>
                    </a:lnTo>
                    <a:lnTo>
                      <a:pt x="257" y="12"/>
                    </a:lnTo>
                    <a:lnTo>
                      <a:pt x="257" y="14"/>
                    </a:lnTo>
                    <a:lnTo>
                      <a:pt x="258" y="15"/>
                    </a:lnTo>
                    <a:lnTo>
                      <a:pt x="259" y="15"/>
                    </a:lnTo>
                    <a:lnTo>
                      <a:pt x="261" y="14"/>
                    </a:lnTo>
                    <a:lnTo>
                      <a:pt x="261" y="11"/>
                    </a:lnTo>
                    <a:lnTo>
                      <a:pt x="262" y="12"/>
                    </a:lnTo>
                    <a:lnTo>
                      <a:pt x="264" y="17"/>
                    </a:lnTo>
                    <a:lnTo>
                      <a:pt x="264" y="19"/>
                    </a:lnTo>
                    <a:lnTo>
                      <a:pt x="265" y="22"/>
                    </a:lnTo>
                    <a:lnTo>
                      <a:pt x="270" y="24"/>
                    </a:lnTo>
                    <a:lnTo>
                      <a:pt x="273" y="24"/>
                    </a:lnTo>
                    <a:lnTo>
                      <a:pt x="276" y="23"/>
                    </a:lnTo>
                    <a:lnTo>
                      <a:pt x="280" y="18"/>
                    </a:lnTo>
                    <a:lnTo>
                      <a:pt x="283" y="17"/>
                    </a:lnTo>
                    <a:lnTo>
                      <a:pt x="288" y="17"/>
                    </a:lnTo>
                    <a:lnTo>
                      <a:pt x="293" y="18"/>
                    </a:lnTo>
                    <a:lnTo>
                      <a:pt x="298" y="18"/>
                    </a:lnTo>
                    <a:lnTo>
                      <a:pt x="301" y="17"/>
                    </a:lnTo>
                    <a:lnTo>
                      <a:pt x="304" y="22"/>
                    </a:lnTo>
                    <a:lnTo>
                      <a:pt x="302" y="25"/>
                    </a:lnTo>
                    <a:lnTo>
                      <a:pt x="302" y="28"/>
                    </a:lnTo>
                    <a:lnTo>
                      <a:pt x="301" y="30"/>
                    </a:lnTo>
                    <a:lnTo>
                      <a:pt x="308" y="32"/>
                    </a:lnTo>
                    <a:lnTo>
                      <a:pt x="315" y="36"/>
                    </a:lnTo>
                    <a:lnTo>
                      <a:pt x="323" y="38"/>
                    </a:lnTo>
                    <a:lnTo>
                      <a:pt x="330" y="37"/>
                    </a:lnTo>
                    <a:lnTo>
                      <a:pt x="336" y="32"/>
                    </a:lnTo>
                    <a:lnTo>
                      <a:pt x="339" y="32"/>
                    </a:lnTo>
                    <a:lnTo>
                      <a:pt x="341" y="35"/>
                    </a:lnTo>
                    <a:lnTo>
                      <a:pt x="342" y="35"/>
                    </a:lnTo>
                    <a:lnTo>
                      <a:pt x="346" y="33"/>
                    </a:lnTo>
                    <a:lnTo>
                      <a:pt x="350" y="29"/>
                    </a:lnTo>
                    <a:lnTo>
                      <a:pt x="354" y="28"/>
                    </a:lnTo>
                    <a:lnTo>
                      <a:pt x="355" y="28"/>
                    </a:lnTo>
                    <a:lnTo>
                      <a:pt x="356" y="29"/>
                    </a:lnTo>
                    <a:lnTo>
                      <a:pt x="358" y="30"/>
                    </a:lnTo>
                    <a:lnTo>
                      <a:pt x="370" y="30"/>
                    </a:lnTo>
                    <a:lnTo>
                      <a:pt x="372" y="31"/>
                    </a:lnTo>
                    <a:lnTo>
                      <a:pt x="373" y="32"/>
                    </a:lnTo>
                    <a:lnTo>
                      <a:pt x="375" y="35"/>
                    </a:lnTo>
                    <a:lnTo>
                      <a:pt x="383" y="33"/>
                    </a:lnTo>
                    <a:lnTo>
                      <a:pt x="391" y="37"/>
                    </a:lnTo>
                    <a:lnTo>
                      <a:pt x="400" y="39"/>
                    </a:lnTo>
                    <a:lnTo>
                      <a:pt x="406" y="38"/>
                    </a:lnTo>
                    <a:lnTo>
                      <a:pt x="414" y="36"/>
                    </a:lnTo>
                    <a:lnTo>
                      <a:pt x="422" y="35"/>
                    </a:lnTo>
                    <a:lnTo>
                      <a:pt x="425" y="36"/>
                    </a:lnTo>
                    <a:lnTo>
                      <a:pt x="428" y="37"/>
                    </a:lnTo>
                    <a:lnTo>
                      <a:pt x="430" y="39"/>
                    </a:lnTo>
                    <a:lnTo>
                      <a:pt x="434" y="40"/>
                    </a:lnTo>
                    <a:lnTo>
                      <a:pt x="437" y="40"/>
                    </a:lnTo>
                    <a:lnTo>
                      <a:pt x="442" y="39"/>
                    </a:lnTo>
                    <a:lnTo>
                      <a:pt x="448" y="38"/>
                    </a:lnTo>
                    <a:lnTo>
                      <a:pt x="454" y="36"/>
                    </a:lnTo>
                    <a:lnTo>
                      <a:pt x="456" y="35"/>
                    </a:lnTo>
                    <a:lnTo>
                      <a:pt x="458" y="32"/>
                    </a:lnTo>
                    <a:lnTo>
                      <a:pt x="458" y="28"/>
                    </a:lnTo>
                    <a:lnTo>
                      <a:pt x="462" y="28"/>
                    </a:lnTo>
                    <a:lnTo>
                      <a:pt x="464" y="29"/>
                    </a:lnTo>
                    <a:lnTo>
                      <a:pt x="467" y="29"/>
                    </a:lnTo>
                    <a:lnTo>
                      <a:pt x="468" y="30"/>
                    </a:lnTo>
                    <a:lnTo>
                      <a:pt x="472" y="30"/>
                    </a:lnTo>
                    <a:lnTo>
                      <a:pt x="474" y="29"/>
                    </a:lnTo>
                    <a:lnTo>
                      <a:pt x="474" y="28"/>
                    </a:lnTo>
                    <a:lnTo>
                      <a:pt x="475" y="26"/>
                    </a:lnTo>
                    <a:lnTo>
                      <a:pt x="478" y="26"/>
                    </a:lnTo>
                    <a:lnTo>
                      <a:pt x="483" y="29"/>
                    </a:lnTo>
                    <a:lnTo>
                      <a:pt x="484" y="31"/>
                    </a:lnTo>
                    <a:lnTo>
                      <a:pt x="486" y="32"/>
                    </a:lnTo>
                    <a:lnTo>
                      <a:pt x="493" y="32"/>
                    </a:lnTo>
                    <a:lnTo>
                      <a:pt x="495" y="33"/>
                    </a:lnTo>
                    <a:lnTo>
                      <a:pt x="495" y="36"/>
                    </a:lnTo>
                    <a:lnTo>
                      <a:pt x="496" y="37"/>
                    </a:lnTo>
                    <a:lnTo>
                      <a:pt x="497" y="37"/>
                    </a:lnTo>
                    <a:lnTo>
                      <a:pt x="498" y="36"/>
                    </a:lnTo>
                    <a:lnTo>
                      <a:pt x="500" y="35"/>
                    </a:lnTo>
                    <a:lnTo>
                      <a:pt x="503" y="35"/>
                    </a:lnTo>
                    <a:lnTo>
                      <a:pt x="504" y="36"/>
                    </a:lnTo>
                    <a:lnTo>
                      <a:pt x="505" y="38"/>
                    </a:lnTo>
                    <a:lnTo>
                      <a:pt x="506" y="39"/>
                    </a:lnTo>
                    <a:lnTo>
                      <a:pt x="508" y="40"/>
                    </a:lnTo>
                    <a:lnTo>
                      <a:pt x="512" y="40"/>
                    </a:lnTo>
                    <a:lnTo>
                      <a:pt x="514" y="39"/>
                    </a:lnTo>
                    <a:lnTo>
                      <a:pt x="525" y="75"/>
                    </a:lnTo>
                    <a:lnTo>
                      <a:pt x="536" y="113"/>
                    </a:lnTo>
                    <a:lnTo>
                      <a:pt x="547" y="151"/>
                    </a:lnTo>
                    <a:lnTo>
                      <a:pt x="550" y="162"/>
                    </a:lnTo>
                    <a:lnTo>
                      <a:pt x="557" y="187"/>
                    </a:lnTo>
                    <a:lnTo>
                      <a:pt x="563" y="205"/>
                    </a:lnTo>
                    <a:lnTo>
                      <a:pt x="569" y="226"/>
                    </a:lnTo>
                    <a:lnTo>
                      <a:pt x="575" y="246"/>
                    </a:lnTo>
                    <a:lnTo>
                      <a:pt x="588" y="290"/>
                    </a:lnTo>
                    <a:lnTo>
                      <a:pt x="616" y="383"/>
                    </a:lnTo>
                    <a:lnTo>
                      <a:pt x="628" y="429"/>
                    </a:lnTo>
                    <a:lnTo>
                      <a:pt x="634" y="446"/>
                    </a:lnTo>
                    <a:lnTo>
                      <a:pt x="640" y="466"/>
                    </a:lnTo>
                    <a:lnTo>
                      <a:pt x="642" y="473"/>
                    </a:lnTo>
                    <a:lnTo>
                      <a:pt x="645" y="477"/>
                    </a:lnTo>
                    <a:lnTo>
                      <a:pt x="646" y="481"/>
                    </a:lnTo>
                    <a:lnTo>
                      <a:pt x="648" y="490"/>
                    </a:lnTo>
                    <a:lnTo>
                      <a:pt x="651" y="499"/>
                    </a:lnTo>
                    <a:lnTo>
                      <a:pt x="655" y="507"/>
                    </a:lnTo>
                    <a:lnTo>
                      <a:pt x="662" y="508"/>
                    </a:lnTo>
                    <a:lnTo>
                      <a:pt x="666" y="506"/>
                    </a:lnTo>
                    <a:lnTo>
                      <a:pt x="670" y="505"/>
                    </a:lnTo>
                    <a:lnTo>
                      <a:pt x="674" y="504"/>
                    </a:lnTo>
                    <a:lnTo>
                      <a:pt x="678" y="505"/>
                    </a:lnTo>
                    <a:lnTo>
                      <a:pt x="690" y="495"/>
                    </a:lnTo>
                    <a:lnTo>
                      <a:pt x="695" y="492"/>
                    </a:lnTo>
                    <a:lnTo>
                      <a:pt x="699" y="492"/>
                    </a:lnTo>
                    <a:lnTo>
                      <a:pt x="701" y="493"/>
                    </a:lnTo>
                    <a:lnTo>
                      <a:pt x="702" y="495"/>
                    </a:lnTo>
                    <a:lnTo>
                      <a:pt x="702" y="498"/>
                    </a:lnTo>
                    <a:lnTo>
                      <a:pt x="701" y="500"/>
                    </a:lnTo>
                    <a:lnTo>
                      <a:pt x="701" y="502"/>
                    </a:lnTo>
                    <a:lnTo>
                      <a:pt x="708" y="509"/>
                    </a:lnTo>
                    <a:lnTo>
                      <a:pt x="705" y="509"/>
                    </a:lnTo>
                    <a:lnTo>
                      <a:pt x="703" y="508"/>
                    </a:lnTo>
                    <a:lnTo>
                      <a:pt x="702" y="506"/>
                    </a:lnTo>
                    <a:lnTo>
                      <a:pt x="699" y="505"/>
                    </a:lnTo>
                    <a:lnTo>
                      <a:pt x="699" y="507"/>
                    </a:lnTo>
                    <a:lnTo>
                      <a:pt x="694" y="507"/>
                    </a:lnTo>
                    <a:lnTo>
                      <a:pt x="689" y="516"/>
                    </a:lnTo>
                    <a:lnTo>
                      <a:pt x="683" y="523"/>
                    </a:lnTo>
                    <a:lnTo>
                      <a:pt x="675" y="529"/>
                    </a:lnTo>
                    <a:lnTo>
                      <a:pt x="665" y="532"/>
                    </a:lnTo>
                    <a:lnTo>
                      <a:pt x="653" y="529"/>
                    </a:lnTo>
                    <a:lnTo>
                      <a:pt x="653" y="523"/>
                    </a:lnTo>
                    <a:lnTo>
                      <a:pt x="651" y="519"/>
                    </a:lnTo>
                    <a:lnTo>
                      <a:pt x="649" y="518"/>
                    </a:lnTo>
                    <a:lnTo>
                      <a:pt x="648" y="515"/>
                    </a:lnTo>
                    <a:lnTo>
                      <a:pt x="646" y="518"/>
                    </a:lnTo>
                    <a:lnTo>
                      <a:pt x="644" y="525"/>
                    </a:lnTo>
                    <a:lnTo>
                      <a:pt x="642" y="527"/>
                    </a:lnTo>
                    <a:lnTo>
                      <a:pt x="628" y="525"/>
                    </a:lnTo>
                    <a:lnTo>
                      <a:pt x="616" y="525"/>
                    </a:lnTo>
                    <a:lnTo>
                      <a:pt x="611" y="527"/>
                    </a:lnTo>
                    <a:lnTo>
                      <a:pt x="609" y="529"/>
                    </a:lnTo>
                    <a:lnTo>
                      <a:pt x="605" y="530"/>
                    </a:lnTo>
                    <a:lnTo>
                      <a:pt x="600" y="532"/>
                    </a:lnTo>
                    <a:lnTo>
                      <a:pt x="593" y="533"/>
                    </a:lnTo>
                    <a:lnTo>
                      <a:pt x="589" y="535"/>
                    </a:lnTo>
                    <a:lnTo>
                      <a:pt x="585" y="540"/>
                    </a:lnTo>
                    <a:lnTo>
                      <a:pt x="581" y="537"/>
                    </a:lnTo>
                    <a:lnTo>
                      <a:pt x="577" y="534"/>
                    </a:lnTo>
                    <a:lnTo>
                      <a:pt x="568" y="529"/>
                    </a:lnTo>
                    <a:lnTo>
                      <a:pt x="560" y="530"/>
                    </a:lnTo>
                    <a:lnTo>
                      <a:pt x="557" y="526"/>
                    </a:lnTo>
                    <a:lnTo>
                      <a:pt x="557" y="514"/>
                    </a:lnTo>
                    <a:lnTo>
                      <a:pt x="560" y="509"/>
                    </a:lnTo>
                    <a:lnTo>
                      <a:pt x="556" y="509"/>
                    </a:lnTo>
                    <a:lnTo>
                      <a:pt x="553" y="515"/>
                    </a:lnTo>
                    <a:lnTo>
                      <a:pt x="549" y="522"/>
                    </a:lnTo>
                    <a:lnTo>
                      <a:pt x="547" y="529"/>
                    </a:lnTo>
                    <a:lnTo>
                      <a:pt x="543" y="529"/>
                    </a:lnTo>
                    <a:lnTo>
                      <a:pt x="541" y="528"/>
                    </a:lnTo>
                    <a:lnTo>
                      <a:pt x="538" y="527"/>
                    </a:lnTo>
                    <a:lnTo>
                      <a:pt x="535" y="522"/>
                    </a:lnTo>
                    <a:lnTo>
                      <a:pt x="535" y="520"/>
                    </a:lnTo>
                    <a:lnTo>
                      <a:pt x="536" y="518"/>
                    </a:lnTo>
                    <a:lnTo>
                      <a:pt x="526" y="518"/>
                    </a:lnTo>
                    <a:lnTo>
                      <a:pt x="525" y="516"/>
                    </a:lnTo>
                    <a:lnTo>
                      <a:pt x="525" y="513"/>
                    </a:lnTo>
                    <a:lnTo>
                      <a:pt x="526" y="512"/>
                    </a:lnTo>
                    <a:lnTo>
                      <a:pt x="526" y="509"/>
                    </a:lnTo>
                    <a:lnTo>
                      <a:pt x="520" y="507"/>
                    </a:lnTo>
                    <a:lnTo>
                      <a:pt x="515" y="508"/>
                    </a:lnTo>
                    <a:lnTo>
                      <a:pt x="511" y="511"/>
                    </a:lnTo>
                    <a:lnTo>
                      <a:pt x="506" y="509"/>
                    </a:lnTo>
                    <a:lnTo>
                      <a:pt x="506" y="501"/>
                    </a:lnTo>
                    <a:lnTo>
                      <a:pt x="507" y="500"/>
                    </a:lnTo>
                    <a:lnTo>
                      <a:pt x="515" y="500"/>
                    </a:lnTo>
                    <a:lnTo>
                      <a:pt x="517" y="499"/>
                    </a:lnTo>
                    <a:lnTo>
                      <a:pt x="517" y="498"/>
                    </a:lnTo>
                    <a:lnTo>
                      <a:pt x="515" y="497"/>
                    </a:lnTo>
                    <a:lnTo>
                      <a:pt x="512" y="497"/>
                    </a:lnTo>
                    <a:lnTo>
                      <a:pt x="511" y="495"/>
                    </a:lnTo>
                    <a:lnTo>
                      <a:pt x="511" y="494"/>
                    </a:lnTo>
                    <a:lnTo>
                      <a:pt x="499" y="504"/>
                    </a:lnTo>
                    <a:lnTo>
                      <a:pt x="495" y="506"/>
                    </a:lnTo>
                    <a:lnTo>
                      <a:pt x="489" y="507"/>
                    </a:lnTo>
                    <a:lnTo>
                      <a:pt x="483" y="502"/>
                    </a:lnTo>
                    <a:lnTo>
                      <a:pt x="476" y="502"/>
                    </a:lnTo>
                    <a:lnTo>
                      <a:pt x="477" y="501"/>
                    </a:lnTo>
                    <a:lnTo>
                      <a:pt x="478" y="499"/>
                    </a:lnTo>
                    <a:lnTo>
                      <a:pt x="478" y="494"/>
                    </a:lnTo>
                    <a:lnTo>
                      <a:pt x="476" y="494"/>
                    </a:lnTo>
                    <a:lnTo>
                      <a:pt x="474" y="497"/>
                    </a:lnTo>
                    <a:lnTo>
                      <a:pt x="472" y="499"/>
                    </a:lnTo>
                    <a:lnTo>
                      <a:pt x="472" y="504"/>
                    </a:lnTo>
                    <a:lnTo>
                      <a:pt x="471" y="505"/>
                    </a:lnTo>
                    <a:lnTo>
                      <a:pt x="468" y="505"/>
                    </a:lnTo>
                    <a:lnTo>
                      <a:pt x="465" y="506"/>
                    </a:lnTo>
                    <a:lnTo>
                      <a:pt x="464" y="507"/>
                    </a:lnTo>
                    <a:lnTo>
                      <a:pt x="461" y="507"/>
                    </a:lnTo>
                    <a:lnTo>
                      <a:pt x="460" y="509"/>
                    </a:lnTo>
                    <a:lnTo>
                      <a:pt x="460" y="512"/>
                    </a:lnTo>
                    <a:lnTo>
                      <a:pt x="461" y="513"/>
                    </a:lnTo>
                    <a:lnTo>
                      <a:pt x="462" y="513"/>
                    </a:lnTo>
                    <a:lnTo>
                      <a:pt x="463" y="514"/>
                    </a:lnTo>
                    <a:lnTo>
                      <a:pt x="464" y="514"/>
                    </a:lnTo>
                    <a:lnTo>
                      <a:pt x="465" y="515"/>
                    </a:lnTo>
                    <a:lnTo>
                      <a:pt x="465" y="518"/>
                    </a:lnTo>
                    <a:lnTo>
                      <a:pt x="463" y="519"/>
                    </a:lnTo>
                    <a:lnTo>
                      <a:pt x="462" y="520"/>
                    </a:lnTo>
                    <a:lnTo>
                      <a:pt x="457" y="522"/>
                    </a:lnTo>
                    <a:lnTo>
                      <a:pt x="456" y="523"/>
                    </a:lnTo>
                    <a:lnTo>
                      <a:pt x="456" y="527"/>
                    </a:lnTo>
                    <a:lnTo>
                      <a:pt x="458" y="529"/>
                    </a:lnTo>
                    <a:lnTo>
                      <a:pt x="461" y="528"/>
                    </a:lnTo>
                    <a:lnTo>
                      <a:pt x="461" y="527"/>
                    </a:lnTo>
                    <a:lnTo>
                      <a:pt x="462" y="527"/>
                    </a:lnTo>
                    <a:lnTo>
                      <a:pt x="464" y="529"/>
                    </a:lnTo>
                    <a:lnTo>
                      <a:pt x="464" y="530"/>
                    </a:lnTo>
                    <a:lnTo>
                      <a:pt x="465" y="532"/>
                    </a:lnTo>
                    <a:lnTo>
                      <a:pt x="467" y="532"/>
                    </a:lnTo>
                    <a:lnTo>
                      <a:pt x="468" y="529"/>
                    </a:lnTo>
                    <a:lnTo>
                      <a:pt x="469" y="530"/>
                    </a:lnTo>
                    <a:lnTo>
                      <a:pt x="468" y="532"/>
                    </a:lnTo>
                    <a:lnTo>
                      <a:pt x="465" y="533"/>
                    </a:lnTo>
                    <a:lnTo>
                      <a:pt x="464" y="534"/>
                    </a:lnTo>
                    <a:lnTo>
                      <a:pt x="462" y="535"/>
                    </a:lnTo>
                    <a:lnTo>
                      <a:pt x="461" y="536"/>
                    </a:lnTo>
                    <a:lnTo>
                      <a:pt x="461" y="537"/>
                    </a:lnTo>
                    <a:lnTo>
                      <a:pt x="463" y="539"/>
                    </a:lnTo>
                    <a:lnTo>
                      <a:pt x="467" y="540"/>
                    </a:lnTo>
                    <a:lnTo>
                      <a:pt x="469" y="539"/>
                    </a:lnTo>
                    <a:lnTo>
                      <a:pt x="472" y="539"/>
                    </a:lnTo>
                    <a:lnTo>
                      <a:pt x="476" y="537"/>
                    </a:lnTo>
                    <a:lnTo>
                      <a:pt x="471" y="544"/>
                    </a:lnTo>
                    <a:lnTo>
                      <a:pt x="470" y="547"/>
                    </a:lnTo>
                    <a:lnTo>
                      <a:pt x="468" y="550"/>
                    </a:lnTo>
                    <a:lnTo>
                      <a:pt x="468" y="551"/>
                    </a:lnTo>
                    <a:lnTo>
                      <a:pt x="470" y="553"/>
                    </a:lnTo>
                    <a:lnTo>
                      <a:pt x="474" y="553"/>
                    </a:lnTo>
                    <a:lnTo>
                      <a:pt x="469" y="560"/>
                    </a:lnTo>
                    <a:lnTo>
                      <a:pt x="468" y="564"/>
                    </a:lnTo>
                    <a:lnTo>
                      <a:pt x="465" y="568"/>
                    </a:lnTo>
                    <a:lnTo>
                      <a:pt x="455" y="567"/>
                    </a:lnTo>
                    <a:lnTo>
                      <a:pt x="446" y="563"/>
                    </a:lnTo>
                    <a:lnTo>
                      <a:pt x="444" y="563"/>
                    </a:lnTo>
                    <a:lnTo>
                      <a:pt x="444" y="565"/>
                    </a:lnTo>
                    <a:lnTo>
                      <a:pt x="446" y="568"/>
                    </a:lnTo>
                    <a:lnTo>
                      <a:pt x="446" y="569"/>
                    </a:lnTo>
                    <a:lnTo>
                      <a:pt x="444" y="571"/>
                    </a:lnTo>
                    <a:lnTo>
                      <a:pt x="443" y="572"/>
                    </a:lnTo>
                    <a:lnTo>
                      <a:pt x="437" y="572"/>
                    </a:lnTo>
                    <a:lnTo>
                      <a:pt x="436" y="574"/>
                    </a:lnTo>
                    <a:lnTo>
                      <a:pt x="436" y="582"/>
                    </a:lnTo>
                    <a:lnTo>
                      <a:pt x="435" y="583"/>
                    </a:lnTo>
                    <a:lnTo>
                      <a:pt x="430" y="581"/>
                    </a:lnTo>
                    <a:lnTo>
                      <a:pt x="430" y="583"/>
                    </a:lnTo>
                    <a:lnTo>
                      <a:pt x="432" y="585"/>
                    </a:lnTo>
                    <a:lnTo>
                      <a:pt x="432" y="586"/>
                    </a:lnTo>
                    <a:lnTo>
                      <a:pt x="433" y="588"/>
                    </a:lnTo>
                    <a:lnTo>
                      <a:pt x="432" y="590"/>
                    </a:lnTo>
                    <a:lnTo>
                      <a:pt x="430" y="591"/>
                    </a:lnTo>
                    <a:lnTo>
                      <a:pt x="429" y="589"/>
                    </a:lnTo>
                    <a:lnTo>
                      <a:pt x="428" y="588"/>
                    </a:lnTo>
                    <a:lnTo>
                      <a:pt x="427" y="588"/>
                    </a:lnTo>
                    <a:lnTo>
                      <a:pt x="426" y="589"/>
                    </a:lnTo>
                    <a:lnTo>
                      <a:pt x="425" y="591"/>
                    </a:lnTo>
                    <a:lnTo>
                      <a:pt x="421" y="595"/>
                    </a:lnTo>
                    <a:lnTo>
                      <a:pt x="420" y="595"/>
                    </a:lnTo>
                    <a:lnTo>
                      <a:pt x="418" y="593"/>
                    </a:lnTo>
                    <a:lnTo>
                      <a:pt x="417" y="593"/>
                    </a:lnTo>
                    <a:lnTo>
                      <a:pt x="415" y="595"/>
                    </a:lnTo>
                    <a:lnTo>
                      <a:pt x="417" y="595"/>
                    </a:lnTo>
                    <a:lnTo>
                      <a:pt x="418" y="597"/>
                    </a:lnTo>
                    <a:lnTo>
                      <a:pt x="418" y="598"/>
                    </a:lnTo>
                    <a:lnTo>
                      <a:pt x="419" y="599"/>
                    </a:lnTo>
                    <a:lnTo>
                      <a:pt x="418" y="602"/>
                    </a:lnTo>
                    <a:lnTo>
                      <a:pt x="415" y="603"/>
                    </a:lnTo>
                    <a:lnTo>
                      <a:pt x="412" y="606"/>
                    </a:lnTo>
                    <a:lnTo>
                      <a:pt x="412" y="611"/>
                    </a:lnTo>
                    <a:lnTo>
                      <a:pt x="407" y="611"/>
                    </a:lnTo>
                    <a:lnTo>
                      <a:pt x="406" y="610"/>
                    </a:lnTo>
                    <a:lnTo>
                      <a:pt x="405" y="610"/>
                    </a:lnTo>
                    <a:lnTo>
                      <a:pt x="403" y="609"/>
                    </a:lnTo>
                    <a:lnTo>
                      <a:pt x="401" y="610"/>
                    </a:lnTo>
                    <a:lnTo>
                      <a:pt x="401" y="611"/>
                    </a:lnTo>
                    <a:lnTo>
                      <a:pt x="404" y="612"/>
                    </a:lnTo>
                    <a:lnTo>
                      <a:pt x="405" y="613"/>
                    </a:lnTo>
                    <a:lnTo>
                      <a:pt x="401" y="613"/>
                    </a:lnTo>
                    <a:lnTo>
                      <a:pt x="397" y="616"/>
                    </a:lnTo>
                    <a:lnTo>
                      <a:pt x="394" y="618"/>
                    </a:lnTo>
                    <a:lnTo>
                      <a:pt x="390" y="619"/>
                    </a:lnTo>
                    <a:lnTo>
                      <a:pt x="389" y="618"/>
                    </a:lnTo>
                    <a:lnTo>
                      <a:pt x="387" y="616"/>
                    </a:lnTo>
                    <a:lnTo>
                      <a:pt x="385" y="614"/>
                    </a:lnTo>
                    <a:lnTo>
                      <a:pt x="386" y="611"/>
                    </a:lnTo>
                    <a:lnTo>
                      <a:pt x="389" y="609"/>
                    </a:lnTo>
                    <a:lnTo>
                      <a:pt x="391" y="607"/>
                    </a:lnTo>
                    <a:lnTo>
                      <a:pt x="394" y="606"/>
                    </a:lnTo>
                    <a:lnTo>
                      <a:pt x="398" y="606"/>
                    </a:lnTo>
                    <a:lnTo>
                      <a:pt x="400" y="599"/>
                    </a:lnTo>
                    <a:lnTo>
                      <a:pt x="410" y="585"/>
                    </a:lnTo>
                    <a:lnTo>
                      <a:pt x="404" y="586"/>
                    </a:lnTo>
                    <a:lnTo>
                      <a:pt x="399" y="590"/>
                    </a:lnTo>
                    <a:lnTo>
                      <a:pt x="396" y="592"/>
                    </a:lnTo>
                    <a:lnTo>
                      <a:pt x="390" y="593"/>
                    </a:lnTo>
                    <a:lnTo>
                      <a:pt x="390" y="592"/>
                    </a:lnTo>
                    <a:lnTo>
                      <a:pt x="389" y="592"/>
                    </a:lnTo>
                    <a:lnTo>
                      <a:pt x="386" y="591"/>
                    </a:lnTo>
                    <a:lnTo>
                      <a:pt x="385" y="591"/>
                    </a:lnTo>
                    <a:lnTo>
                      <a:pt x="387" y="579"/>
                    </a:lnTo>
                    <a:lnTo>
                      <a:pt x="391" y="569"/>
                    </a:lnTo>
                    <a:lnTo>
                      <a:pt x="394" y="560"/>
                    </a:lnTo>
                    <a:lnTo>
                      <a:pt x="396" y="549"/>
                    </a:lnTo>
                    <a:lnTo>
                      <a:pt x="392" y="537"/>
                    </a:lnTo>
                    <a:lnTo>
                      <a:pt x="398" y="535"/>
                    </a:lnTo>
                    <a:lnTo>
                      <a:pt x="401" y="530"/>
                    </a:lnTo>
                    <a:lnTo>
                      <a:pt x="406" y="526"/>
                    </a:lnTo>
                    <a:lnTo>
                      <a:pt x="412" y="522"/>
                    </a:lnTo>
                    <a:lnTo>
                      <a:pt x="414" y="522"/>
                    </a:lnTo>
                    <a:lnTo>
                      <a:pt x="415" y="523"/>
                    </a:lnTo>
                    <a:lnTo>
                      <a:pt x="418" y="525"/>
                    </a:lnTo>
                    <a:lnTo>
                      <a:pt x="420" y="525"/>
                    </a:lnTo>
                    <a:lnTo>
                      <a:pt x="428" y="523"/>
                    </a:lnTo>
                    <a:lnTo>
                      <a:pt x="437" y="522"/>
                    </a:lnTo>
                    <a:lnTo>
                      <a:pt x="446" y="525"/>
                    </a:lnTo>
                    <a:lnTo>
                      <a:pt x="443" y="520"/>
                    </a:lnTo>
                    <a:lnTo>
                      <a:pt x="439" y="518"/>
                    </a:lnTo>
                    <a:lnTo>
                      <a:pt x="427" y="515"/>
                    </a:lnTo>
                    <a:lnTo>
                      <a:pt x="422" y="512"/>
                    </a:lnTo>
                    <a:lnTo>
                      <a:pt x="426" y="504"/>
                    </a:lnTo>
                    <a:lnTo>
                      <a:pt x="430" y="498"/>
                    </a:lnTo>
                    <a:lnTo>
                      <a:pt x="437" y="492"/>
                    </a:lnTo>
                    <a:lnTo>
                      <a:pt x="434" y="490"/>
                    </a:lnTo>
                    <a:lnTo>
                      <a:pt x="430" y="490"/>
                    </a:lnTo>
                    <a:lnTo>
                      <a:pt x="428" y="491"/>
                    </a:lnTo>
                    <a:lnTo>
                      <a:pt x="425" y="493"/>
                    </a:lnTo>
                    <a:lnTo>
                      <a:pt x="424" y="495"/>
                    </a:lnTo>
                    <a:lnTo>
                      <a:pt x="421" y="498"/>
                    </a:lnTo>
                    <a:lnTo>
                      <a:pt x="420" y="501"/>
                    </a:lnTo>
                    <a:lnTo>
                      <a:pt x="420" y="505"/>
                    </a:lnTo>
                    <a:lnTo>
                      <a:pt x="417" y="505"/>
                    </a:lnTo>
                    <a:lnTo>
                      <a:pt x="414" y="506"/>
                    </a:lnTo>
                    <a:lnTo>
                      <a:pt x="411" y="506"/>
                    </a:lnTo>
                    <a:lnTo>
                      <a:pt x="408" y="504"/>
                    </a:lnTo>
                    <a:lnTo>
                      <a:pt x="407" y="500"/>
                    </a:lnTo>
                    <a:lnTo>
                      <a:pt x="405" y="505"/>
                    </a:lnTo>
                    <a:lnTo>
                      <a:pt x="400" y="509"/>
                    </a:lnTo>
                    <a:lnTo>
                      <a:pt x="397" y="512"/>
                    </a:lnTo>
                    <a:lnTo>
                      <a:pt x="384" y="525"/>
                    </a:lnTo>
                    <a:lnTo>
                      <a:pt x="379" y="527"/>
                    </a:lnTo>
                    <a:lnTo>
                      <a:pt x="379" y="530"/>
                    </a:lnTo>
                    <a:lnTo>
                      <a:pt x="377" y="533"/>
                    </a:lnTo>
                    <a:lnTo>
                      <a:pt x="377" y="534"/>
                    </a:lnTo>
                    <a:lnTo>
                      <a:pt x="379" y="535"/>
                    </a:lnTo>
                    <a:lnTo>
                      <a:pt x="375" y="540"/>
                    </a:lnTo>
                    <a:lnTo>
                      <a:pt x="371" y="546"/>
                    </a:lnTo>
                    <a:lnTo>
                      <a:pt x="366" y="550"/>
                    </a:lnTo>
                    <a:lnTo>
                      <a:pt x="366" y="555"/>
                    </a:lnTo>
                    <a:lnTo>
                      <a:pt x="368" y="557"/>
                    </a:lnTo>
                    <a:lnTo>
                      <a:pt x="365" y="562"/>
                    </a:lnTo>
                    <a:lnTo>
                      <a:pt x="364" y="565"/>
                    </a:lnTo>
                    <a:lnTo>
                      <a:pt x="358" y="565"/>
                    </a:lnTo>
                    <a:lnTo>
                      <a:pt x="355" y="564"/>
                    </a:lnTo>
                    <a:lnTo>
                      <a:pt x="352" y="563"/>
                    </a:lnTo>
                    <a:lnTo>
                      <a:pt x="347" y="563"/>
                    </a:lnTo>
                    <a:lnTo>
                      <a:pt x="348" y="565"/>
                    </a:lnTo>
                    <a:lnTo>
                      <a:pt x="350" y="568"/>
                    </a:lnTo>
                    <a:lnTo>
                      <a:pt x="352" y="569"/>
                    </a:lnTo>
                    <a:lnTo>
                      <a:pt x="356" y="570"/>
                    </a:lnTo>
                    <a:lnTo>
                      <a:pt x="358" y="571"/>
                    </a:lnTo>
                    <a:lnTo>
                      <a:pt x="361" y="574"/>
                    </a:lnTo>
                    <a:lnTo>
                      <a:pt x="362" y="576"/>
                    </a:lnTo>
                    <a:lnTo>
                      <a:pt x="362" y="579"/>
                    </a:lnTo>
                    <a:lnTo>
                      <a:pt x="361" y="582"/>
                    </a:lnTo>
                    <a:lnTo>
                      <a:pt x="359" y="583"/>
                    </a:lnTo>
                    <a:lnTo>
                      <a:pt x="355" y="585"/>
                    </a:lnTo>
                    <a:lnTo>
                      <a:pt x="351" y="586"/>
                    </a:lnTo>
                    <a:lnTo>
                      <a:pt x="349" y="586"/>
                    </a:lnTo>
                    <a:lnTo>
                      <a:pt x="344" y="589"/>
                    </a:lnTo>
                    <a:lnTo>
                      <a:pt x="347" y="591"/>
                    </a:lnTo>
                    <a:lnTo>
                      <a:pt x="349" y="591"/>
                    </a:lnTo>
                    <a:lnTo>
                      <a:pt x="350" y="592"/>
                    </a:lnTo>
                    <a:lnTo>
                      <a:pt x="351" y="592"/>
                    </a:lnTo>
                    <a:lnTo>
                      <a:pt x="352" y="593"/>
                    </a:lnTo>
                    <a:lnTo>
                      <a:pt x="352" y="596"/>
                    </a:lnTo>
                    <a:lnTo>
                      <a:pt x="351" y="598"/>
                    </a:lnTo>
                    <a:lnTo>
                      <a:pt x="349" y="598"/>
                    </a:lnTo>
                    <a:lnTo>
                      <a:pt x="348" y="597"/>
                    </a:lnTo>
                    <a:lnTo>
                      <a:pt x="347" y="595"/>
                    </a:lnTo>
                    <a:lnTo>
                      <a:pt x="347" y="593"/>
                    </a:lnTo>
                    <a:lnTo>
                      <a:pt x="344" y="596"/>
                    </a:lnTo>
                    <a:lnTo>
                      <a:pt x="343" y="598"/>
                    </a:lnTo>
                    <a:lnTo>
                      <a:pt x="343" y="599"/>
                    </a:lnTo>
                    <a:lnTo>
                      <a:pt x="341" y="600"/>
                    </a:lnTo>
                    <a:lnTo>
                      <a:pt x="336" y="600"/>
                    </a:lnTo>
                    <a:lnTo>
                      <a:pt x="336" y="607"/>
                    </a:lnTo>
                    <a:lnTo>
                      <a:pt x="333" y="612"/>
                    </a:lnTo>
                    <a:lnTo>
                      <a:pt x="329" y="616"/>
                    </a:lnTo>
                    <a:lnTo>
                      <a:pt x="327" y="620"/>
                    </a:lnTo>
                    <a:lnTo>
                      <a:pt x="325" y="626"/>
                    </a:lnTo>
                    <a:lnTo>
                      <a:pt x="326" y="634"/>
                    </a:lnTo>
                    <a:lnTo>
                      <a:pt x="340" y="634"/>
                    </a:lnTo>
                    <a:lnTo>
                      <a:pt x="346" y="637"/>
                    </a:lnTo>
                    <a:lnTo>
                      <a:pt x="351" y="641"/>
                    </a:lnTo>
                    <a:lnTo>
                      <a:pt x="350" y="642"/>
                    </a:lnTo>
                    <a:lnTo>
                      <a:pt x="349" y="645"/>
                    </a:lnTo>
                    <a:lnTo>
                      <a:pt x="348" y="646"/>
                    </a:lnTo>
                    <a:lnTo>
                      <a:pt x="348" y="648"/>
                    </a:lnTo>
                    <a:lnTo>
                      <a:pt x="344" y="652"/>
                    </a:lnTo>
                    <a:lnTo>
                      <a:pt x="342" y="652"/>
                    </a:lnTo>
                    <a:lnTo>
                      <a:pt x="341" y="653"/>
                    </a:lnTo>
                    <a:lnTo>
                      <a:pt x="339" y="654"/>
                    </a:lnTo>
                    <a:lnTo>
                      <a:pt x="337" y="654"/>
                    </a:lnTo>
                    <a:lnTo>
                      <a:pt x="334" y="658"/>
                    </a:lnTo>
                    <a:lnTo>
                      <a:pt x="332" y="659"/>
                    </a:lnTo>
                    <a:lnTo>
                      <a:pt x="330" y="661"/>
                    </a:lnTo>
                    <a:lnTo>
                      <a:pt x="329" y="662"/>
                    </a:lnTo>
                    <a:lnTo>
                      <a:pt x="329" y="663"/>
                    </a:lnTo>
                    <a:lnTo>
                      <a:pt x="330" y="665"/>
                    </a:lnTo>
                    <a:lnTo>
                      <a:pt x="332" y="667"/>
                    </a:lnTo>
                    <a:lnTo>
                      <a:pt x="332" y="669"/>
                    </a:lnTo>
                    <a:lnTo>
                      <a:pt x="330" y="670"/>
                    </a:lnTo>
                    <a:lnTo>
                      <a:pt x="326" y="670"/>
                    </a:lnTo>
                    <a:lnTo>
                      <a:pt x="326" y="673"/>
                    </a:lnTo>
                    <a:lnTo>
                      <a:pt x="329" y="676"/>
                    </a:lnTo>
                    <a:lnTo>
                      <a:pt x="329" y="680"/>
                    </a:lnTo>
                    <a:lnTo>
                      <a:pt x="327" y="680"/>
                    </a:lnTo>
                    <a:lnTo>
                      <a:pt x="325" y="681"/>
                    </a:lnTo>
                    <a:lnTo>
                      <a:pt x="323" y="681"/>
                    </a:lnTo>
                    <a:lnTo>
                      <a:pt x="321" y="682"/>
                    </a:lnTo>
                    <a:lnTo>
                      <a:pt x="320" y="683"/>
                    </a:lnTo>
                    <a:lnTo>
                      <a:pt x="320" y="684"/>
                    </a:lnTo>
                    <a:lnTo>
                      <a:pt x="315" y="687"/>
                    </a:lnTo>
                    <a:lnTo>
                      <a:pt x="312" y="688"/>
                    </a:lnTo>
                    <a:lnTo>
                      <a:pt x="309" y="689"/>
                    </a:lnTo>
                    <a:lnTo>
                      <a:pt x="307" y="689"/>
                    </a:lnTo>
                    <a:lnTo>
                      <a:pt x="306" y="690"/>
                    </a:lnTo>
                    <a:lnTo>
                      <a:pt x="306" y="697"/>
                    </a:lnTo>
                    <a:lnTo>
                      <a:pt x="305" y="698"/>
                    </a:lnTo>
                    <a:lnTo>
                      <a:pt x="304" y="698"/>
                    </a:lnTo>
                    <a:lnTo>
                      <a:pt x="302" y="700"/>
                    </a:lnTo>
                    <a:lnTo>
                      <a:pt x="301" y="700"/>
                    </a:lnTo>
                    <a:lnTo>
                      <a:pt x="301" y="703"/>
                    </a:lnTo>
                    <a:lnTo>
                      <a:pt x="299" y="703"/>
                    </a:lnTo>
                    <a:lnTo>
                      <a:pt x="298" y="702"/>
                    </a:lnTo>
                    <a:lnTo>
                      <a:pt x="297" y="702"/>
                    </a:lnTo>
                    <a:lnTo>
                      <a:pt x="295" y="701"/>
                    </a:lnTo>
                    <a:lnTo>
                      <a:pt x="293" y="704"/>
                    </a:lnTo>
                    <a:lnTo>
                      <a:pt x="292" y="708"/>
                    </a:lnTo>
                    <a:lnTo>
                      <a:pt x="290" y="711"/>
                    </a:lnTo>
                    <a:lnTo>
                      <a:pt x="288" y="715"/>
                    </a:lnTo>
                    <a:lnTo>
                      <a:pt x="281" y="716"/>
                    </a:lnTo>
                    <a:lnTo>
                      <a:pt x="277" y="719"/>
                    </a:lnTo>
                    <a:lnTo>
                      <a:pt x="272" y="724"/>
                    </a:lnTo>
                    <a:lnTo>
                      <a:pt x="267" y="728"/>
                    </a:lnTo>
                    <a:lnTo>
                      <a:pt x="267" y="729"/>
                    </a:lnTo>
                    <a:lnTo>
                      <a:pt x="269" y="730"/>
                    </a:lnTo>
                    <a:lnTo>
                      <a:pt x="270" y="730"/>
                    </a:lnTo>
                    <a:lnTo>
                      <a:pt x="271" y="731"/>
                    </a:lnTo>
                    <a:lnTo>
                      <a:pt x="271" y="738"/>
                    </a:lnTo>
                    <a:lnTo>
                      <a:pt x="267" y="745"/>
                    </a:lnTo>
                    <a:lnTo>
                      <a:pt x="265" y="746"/>
                    </a:lnTo>
                    <a:lnTo>
                      <a:pt x="258" y="746"/>
                    </a:lnTo>
                    <a:lnTo>
                      <a:pt x="256" y="747"/>
                    </a:lnTo>
                    <a:lnTo>
                      <a:pt x="255" y="750"/>
                    </a:lnTo>
                    <a:lnTo>
                      <a:pt x="251" y="753"/>
                    </a:lnTo>
                    <a:lnTo>
                      <a:pt x="249" y="754"/>
                    </a:lnTo>
                    <a:lnTo>
                      <a:pt x="248" y="754"/>
                    </a:lnTo>
                    <a:lnTo>
                      <a:pt x="245" y="753"/>
                    </a:lnTo>
                    <a:lnTo>
                      <a:pt x="244" y="753"/>
                    </a:lnTo>
                    <a:lnTo>
                      <a:pt x="243" y="756"/>
                    </a:lnTo>
                    <a:lnTo>
                      <a:pt x="243" y="761"/>
                    </a:lnTo>
                    <a:lnTo>
                      <a:pt x="240" y="765"/>
                    </a:lnTo>
                    <a:lnTo>
                      <a:pt x="236" y="765"/>
                    </a:lnTo>
                    <a:lnTo>
                      <a:pt x="234" y="763"/>
                    </a:lnTo>
                    <a:lnTo>
                      <a:pt x="231" y="763"/>
                    </a:lnTo>
                    <a:lnTo>
                      <a:pt x="228" y="766"/>
                    </a:lnTo>
                    <a:lnTo>
                      <a:pt x="228" y="768"/>
                    </a:lnTo>
                    <a:lnTo>
                      <a:pt x="229" y="770"/>
                    </a:lnTo>
                    <a:lnTo>
                      <a:pt x="231" y="770"/>
                    </a:lnTo>
                    <a:lnTo>
                      <a:pt x="233" y="771"/>
                    </a:lnTo>
                    <a:lnTo>
                      <a:pt x="224" y="774"/>
                    </a:lnTo>
                    <a:lnTo>
                      <a:pt x="215" y="778"/>
                    </a:lnTo>
                    <a:lnTo>
                      <a:pt x="209" y="784"/>
                    </a:lnTo>
                    <a:lnTo>
                      <a:pt x="210" y="786"/>
                    </a:lnTo>
                    <a:lnTo>
                      <a:pt x="213" y="786"/>
                    </a:lnTo>
                    <a:lnTo>
                      <a:pt x="215" y="785"/>
                    </a:lnTo>
                    <a:lnTo>
                      <a:pt x="216" y="784"/>
                    </a:lnTo>
                    <a:lnTo>
                      <a:pt x="220" y="784"/>
                    </a:lnTo>
                    <a:lnTo>
                      <a:pt x="214" y="791"/>
                    </a:lnTo>
                    <a:lnTo>
                      <a:pt x="208" y="795"/>
                    </a:lnTo>
                    <a:lnTo>
                      <a:pt x="202" y="802"/>
                    </a:lnTo>
                    <a:lnTo>
                      <a:pt x="192" y="806"/>
                    </a:lnTo>
                    <a:lnTo>
                      <a:pt x="187" y="808"/>
                    </a:lnTo>
                    <a:lnTo>
                      <a:pt x="186" y="810"/>
                    </a:lnTo>
                    <a:lnTo>
                      <a:pt x="185" y="814"/>
                    </a:lnTo>
                    <a:lnTo>
                      <a:pt x="184" y="815"/>
                    </a:lnTo>
                    <a:lnTo>
                      <a:pt x="184" y="814"/>
                    </a:lnTo>
                    <a:lnTo>
                      <a:pt x="183" y="813"/>
                    </a:lnTo>
                    <a:lnTo>
                      <a:pt x="184" y="810"/>
                    </a:lnTo>
                    <a:lnTo>
                      <a:pt x="184" y="807"/>
                    </a:lnTo>
                    <a:lnTo>
                      <a:pt x="178" y="807"/>
                    </a:lnTo>
                    <a:lnTo>
                      <a:pt x="176" y="808"/>
                    </a:lnTo>
                    <a:lnTo>
                      <a:pt x="172" y="809"/>
                    </a:lnTo>
                    <a:lnTo>
                      <a:pt x="167" y="814"/>
                    </a:lnTo>
                    <a:lnTo>
                      <a:pt x="166" y="814"/>
                    </a:lnTo>
                    <a:lnTo>
                      <a:pt x="166" y="815"/>
                    </a:lnTo>
                    <a:lnTo>
                      <a:pt x="162" y="817"/>
                    </a:lnTo>
                    <a:lnTo>
                      <a:pt x="159" y="820"/>
                    </a:lnTo>
                    <a:lnTo>
                      <a:pt x="158" y="822"/>
                    </a:lnTo>
                    <a:lnTo>
                      <a:pt x="157" y="822"/>
                    </a:lnTo>
                    <a:lnTo>
                      <a:pt x="155" y="823"/>
                    </a:lnTo>
                    <a:lnTo>
                      <a:pt x="151" y="822"/>
                    </a:lnTo>
                    <a:lnTo>
                      <a:pt x="149" y="824"/>
                    </a:lnTo>
                    <a:lnTo>
                      <a:pt x="148" y="824"/>
                    </a:lnTo>
                    <a:lnTo>
                      <a:pt x="146" y="826"/>
                    </a:lnTo>
                    <a:lnTo>
                      <a:pt x="144" y="826"/>
                    </a:lnTo>
                    <a:lnTo>
                      <a:pt x="142" y="827"/>
                    </a:lnTo>
                    <a:lnTo>
                      <a:pt x="137" y="831"/>
                    </a:lnTo>
                    <a:lnTo>
                      <a:pt x="135" y="833"/>
                    </a:lnTo>
                    <a:lnTo>
                      <a:pt x="132" y="831"/>
                    </a:lnTo>
                    <a:lnTo>
                      <a:pt x="131" y="830"/>
                    </a:lnTo>
                    <a:lnTo>
                      <a:pt x="131" y="829"/>
                    </a:lnTo>
                    <a:lnTo>
                      <a:pt x="134" y="827"/>
                    </a:lnTo>
                    <a:lnTo>
                      <a:pt x="138" y="827"/>
                    </a:lnTo>
                    <a:lnTo>
                      <a:pt x="135" y="820"/>
                    </a:lnTo>
                    <a:lnTo>
                      <a:pt x="134" y="819"/>
                    </a:lnTo>
                    <a:lnTo>
                      <a:pt x="131" y="817"/>
                    </a:lnTo>
                    <a:lnTo>
                      <a:pt x="127" y="817"/>
                    </a:lnTo>
                    <a:lnTo>
                      <a:pt x="124" y="819"/>
                    </a:lnTo>
                    <a:lnTo>
                      <a:pt x="121" y="822"/>
                    </a:lnTo>
                    <a:lnTo>
                      <a:pt x="121" y="829"/>
                    </a:lnTo>
                    <a:lnTo>
                      <a:pt x="120" y="833"/>
                    </a:lnTo>
                    <a:lnTo>
                      <a:pt x="118" y="835"/>
                    </a:lnTo>
                    <a:lnTo>
                      <a:pt x="117" y="836"/>
                    </a:lnTo>
                    <a:lnTo>
                      <a:pt x="115" y="836"/>
                    </a:lnTo>
                    <a:lnTo>
                      <a:pt x="114" y="837"/>
                    </a:lnTo>
                    <a:lnTo>
                      <a:pt x="111" y="837"/>
                    </a:lnTo>
                    <a:lnTo>
                      <a:pt x="111" y="843"/>
                    </a:lnTo>
                    <a:lnTo>
                      <a:pt x="109" y="845"/>
                    </a:lnTo>
                    <a:lnTo>
                      <a:pt x="102" y="849"/>
                    </a:lnTo>
                    <a:lnTo>
                      <a:pt x="101" y="848"/>
                    </a:lnTo>
                    <a:lnTo>
                      <a:pt x="98" y="838"/>
                    </a:lnTo>
                    <a:lnTo>
                      <a:pt x="100" y="829"/>
                    </a:lnTo>
                    <a:lnTo>
                      <a:pt x="106" y="820"/>
                    </a:lnTo>
                    <a:lnTo>
                      <a:pt x="109" y="816"/>
                    </a:lnTo>
                    <a:lnTo>
                      <a:pt x="109" y="815"/>
                    </a:lnTo>
                    <a:lnTo>
                      <a:pt x="111" y="814"/>
                    </a:lnTo>
                    <a:lnTo>
                      <a:pt x="113" y="813"/>
                    </a:lnTo>
                    <a:lnTo>
                      <a:pt x="116" y="812"/>
                    </a:lnTo>
                    <a:lnTo>
                      <a:pt x="122" y="808"/>
                    </a:lnTo>
                    <a:lnTo>
                      <a:pt x="129" y="803"/>
                    </a:lnTo>
                    <a:lnTo>
                      <a:pt x="138" y="802"/>
                    </a:lnTo>
                    <a:lnTo>
                      <a:pt x="141" y="806"/>
                    </a:lnTo>
                    <a:lnTo>
                      <a:pt x="151" y="816"/>
                    </a:lnTo>
                    <a:lnTo>
                      <a:pt x="152" y="815"/>
                    </a:lnTo>
                    <a:lnTo>
                      <a:pt x="152" y="813"/>
                    </a:lnTo>
                    <a:lnTo>
                      <a:pt x="153" y="812"/>
                    </a:lnTo>
                    <a:lnTo>
                      <a:pt x="153" y="809"/>
                    </a:lnTo>
                    <a:lnTo>
                      <a:pt x="155" y="810"/>
                    </a:lnTo>
                    <a:lnTo>
                      <a:pt x="156" y="810"/>
                    </a:lnTo>
                    <a:lnTo>
                      <a:pt x="158" y="812"/>
                    </a:lnTo>
                    <a:lnTo>
                      <a:pt x="159" y="813"/>
                    </a:lnTo>
                    <a:lnTo>
                      <a:pt x="159" y="814"/>
                    </a:lnTo>
                    <a:lnTo>
                      <a:pt x="166" y="812"/>
                    </a:lnTo>
                    <a:lnTo>
                      <a:pt x="166" y="806"/>
                    </a:lnTo>
                    <a:lnTo>
                      <a:pt x="165" y="805"/>
                    </a:lnTo>
                    <a:lnTo>
                      <a:pt x="159" y="805"/>
                    </a:lnTo>
                    <a:lnTo>
                      <a:pt x="159" y="795"/>
                    </a:lnTo>
                    <a:lnTo>
                      <a:pt x="162" y="789"/>
                    </a:lnTo>
                    <a:lnTo>
                      <a:pt x="173" y="778"/>
                    </a:lnTo>
                    <a:lnTo>
                      <a:pt x="174" y="775"/>
                    </a:lnTo>
                    <a:lnTo>
                      <a:pt x="177" y="773"/>
                    </a:lnTo>
                    <a:lnTo>
                      <a:pt x="184" y="770"/>
                    </a:lnTo>
                    <a:lnTo>
                      <a:pt x="191" y="767"/>
                    </a:lnTo>
                    <a:lnTo>
                      <a:pt x="196" y="765"/>
                    </a:lnTo>
                    <a:lnTo>
                      <a:pt x="200" y="758"/>
                    </a:lnTo>
                    <a:lnTo>
                      <a:pt x="203" y="758"/>
                    </a:lnTo>
                    <a:lnTo>
                      <a:pt x="206" y="759"/>
                    </a:lnTo>
                    <a:lnTo>
                      <a:pt x="209" y="759"/>
                    </a:lnTo>
                    <a:lnTo>
                      <a:pt x="210" y="757"/>
                    </a:lnTo>
                    <a:lnTo>
                      <a:pt x="210" y="756"/>
                    </a:lnTo>
                    <a:lnTo>
                      <a:pt x="212" y="753"/>
                    </a:lnTo>
                    <a:lnTo>
                      <a:pt x="212" y="744"/>
                    </a:lnTo>
                    <a:lnTo>
                      <a:pt x="233" y="721"/>
                    </a:lnTo>
                    <a:lnTo>
                      <a:pt x="235" y="722"/>
                    </a:lnTo>
                    <a:lnTo>
                      <a:pt x="237" y="722"/>
                    </a:lnTo>
                    <a:lnTo>
                      <a:pt x="240" y="723"/>
                    </a:lnTo>
                    <a:lnTo>
                      <a:pt x="242" y="723"/>
                    </a:lnTo>
                    <a:lnTo>
                      <a:pt x="244" y="721"/>
                    </a:lnTo>
                    <a:lnTo>
                      <a:pt x="245" y="718"/>
                    </a:lnTo>
                    <a:lnTo>
                      <a:pt x="243" y="718"/>
                    </a:lnTo>
                    <a:lnTo>
                      <a:pt x="237" y="712"/>
                    </a:lnTo>
                    <a:lnTo>
                      <a:pt x="240" y="702"/>
                    </a:lnTo>
                    <a:lnTo>
                      <a:pt x="240" y="688"/>
                    </a:lnTo>
                    <a:lnTo>
                      <a:pt x="242" y="688"/>
                    </a:lnTo>
                    <a:lnTo>
                      <a:pt x="243" y="687"/>
                    </a:lnTo>
                    <a:lnTo>
                      <a:pt x="245" y="687"/>
                    </a:lnTo>
                    <a:lnTo>
                      <a:pt x="247" y="686"/>
                    </a:lnTo>
                    <a:lnTo>
                      <a:pt x="249" y="686"/>
                    </a:lnTo>
                    <a:lnTo>
                      <a:pt x="252" y="687"/>
                    </a:lnTo>
                    <a:lnTo>
                      <a:pt x="251" y="684"/>
                    </a:lnTo>
                    <a:lnTo>
                      <a:pt x="250" y="683"/>
                    </a:lnTo>
                    <a:lnTo>
                      <a:pt x="248" y="682"/>
                    </a:lnTo>
                    <a:lnTo>
                      <a:pt x="241" y="682"/>
                    </a:lnTo>
                    <a:lnTo>
                      <a:pt x="242" y="672"/>
                    </a:lnTo>
                    <a:lnTo>
                      <a:pt x="245" y="666"/>
                    </a:lnTo>
                    <a:lnTo>
                      <a:pt x="250" y="661"/>
                    </a:lnTo>
                    <a:lnTo>
                      <a:pt x="256" y="656"/>
                    </a:lnTo>
                    <a:lnTo>
                      <a:pt x="254" y="651"/>
                    </a:lnTo>
                    <a:lnTo>
                      <a:pt x="255" y="647"/>
                    </a:lnTo>
                    <a:lnTo>
                      <a:pt x="257" y="644"/>
                    </a:lnTo>
                    <a:lnTo>
                      <a:pt x="258" y="639"/>
                    </a:lnTo>
                    <a:lnTo>
                      <a:pt x="258" y="632"/>
                    </a:lnTo>
                    <a:lnTo>
                      <a:pt x="256" y="633"/>
                    </a:lnTo>
                    <a:lnTo>
                      <a:pt x="255" y="634"/>
                    </a:lnTo>
                    <a:lnTo>
                      <a:pt x="254" y="637"/>
                    </a:lnTo>
                    <a:lnTo>
                      <a:pt x="254" y="640"/>
                    </a:lnTo>
                    <a:lnTo>
                      <a:pt x="252" y="642"/>
                    </a:lnTo>
                    <a:lnTo>
                      <a:pt x="252" y="645"/>
                    </a:lnTo>
                    <a:lnTo>
                      <a:pt x="238" y="653"/>
                    </a:lnTo>
                    <a:lnTo>
                      <a:pt x="224" y="660"/>
                    </a:lnTo>
                    <a:lnTo>
                      <a:pt x="222" y="660"/>
                    </a:lnTo>
                    <a:lnTo>
                      <a:pt x="220" y="659"/>
                    </a:lnTo>
                    <a:lnTo>
                      <a:pt x="217" y="656"/>
                    </a:lnTo>
                    <a:lnTo>
                      <a:pt x="216" y="654"/>
                    </a:lnTo>
                    <a:lnTo>
                      <a:pt x="214" y="653"/>
                    </a:lnTo>
                    <a:lnTo>
                      <a:pt x="213" y="652"/>
                    </a:lnTo>
                    <a:lnTo>
                      <a:pt x="213" y="648"/>
                    </a:lnTo>
                    <a:lnTo>
                      <a:pt x="215" y="646"/>
                    </a:lnTo>
                    <a:lnTo>
                      <a:pt x="216" y="646"/>
                    </a:lnTo>
                    <a:lnTo>
                      <a:pt x="217" y="645"/>
                    </a:lnTo>
                    <a:lnTo>
                      <a:pt x="217" y="644"/>
                    </a:lnTo>
                    <a:lnTo>
                      <a:pt x="221" y="644"/>
                    </a:lnTo>
                    <a:lnTo>
                      <a:pt x="222" y="645"/>
                    </a:lnTo>
                    <a:lnTo>
                      <a:pt x="222" y="646"/>
                    </a:lnTo>
                    <a:lnTo>
                      <a:pt x="223" y="647"/>
                    </a:lnTo>
                    <a:lnTo>
                      <a:pt x="223" y="648"/>
                    </a:lnTo>
                    <a:lnTo>
                      <a:pt x="224" y="649"/>
                    </a:lnTo>
                    <a:lnTo>
                      <a:pt x="227" y="649"/>
                    </a:lnTo>
                    <a:lnTo>
                      <a:pt x="229" y="645"/>
                    </a:lnTo>
                    <a:lnTo>
                      <a:pt x="228" y="644"/>
                    </a:lnTo>
                    <a:lnTo>
                      <a:pt x="226" y="642"/>
                    </a:lnTo>
                    <a:lnTo>
                      <a:pt x="224" y="641"/>
                    </a:lnTo>
                    <a:lnTo>
                      <a:pt x="222" y="640"/>
                    </a:lnTo>
                    <a:lnTo>
                      <a:pt x="219" y="639"/>
                    </a:lnTo>
                    <a:lnTo>
                      <a:pt x="216" y="638"/>
                    </a:lnTo>
                    <a:lnTo>
                      <a:pt x="213" y="634"/>
                    </a:lnTo>
                    <a:lnTo>
                      <a:pt x="213" y="632"/>
                    </a:lnTo>
                    <a:lnTo>
                      <a:pt x="212" y="633"/>
                    </a:lnTo>
                    <a:lnTo>
                      <a:pt x="210" y="635"/>
                    </a:lnTo>
                    <a:lnTo>
                      <a:pt x="210" y="638"/>
                    </a:lnTo>
                    <a:lnTo>
                      <a:pt x="209" y="640"/>
                    </a:lnTo>
                    <a:lnTo>
                      <a:pt x="209" y="641"/>
                    </a:lnTo>
                    <a:lnTo>
                      <a:pt x="208" y="644"/>
                    </a:lnTo>
                    <a:lnTo>
                      <a:pt x="208" y="645"/>
                    </a:lnTo>
                    <a:lnTo>
                      <a:pt x="205" y="645"/>
                    </a:lnTo>
                    <a:lnTo>
                      <a:pt x="202" y="644"/>
                    </a:lnTo>
                    <a:lnTo>
                      <a:pt x="203" y="649"/>
                    </a:lnTo>
                    <a:lnTo>
                      <a:pt x="203" y="654"/>
                    </a:lnTo>
                    <a:lnTo>
                      <a:pt x="202" y="659"/>
                    </a:lnTo>
                    <a:lnTo>
                      <a:pt x="202" y="665"/>
                    </a:lnTo>
                    <a:lnTo>
                      <a:pt x="205" y="672"/>
                    </a:lnTo>
                    <a:lnTo>
                      <a:pt x="201" y="672"/>
                    </a:lnTo>
                    <a:lnTo>
                      <a:pt x="199" y="670"/>
                    </a:lnTo>
                    <a:lnTo>
                      <a:pt x="195" y="663"/>
                    </a:lnTo>
                    <a:lnTo>
                      <a:pt x="194" y="662"/>
                    </a:lnTo>
                    <a:lnTo>
                      <a:pt x="193" y="660"/>
                    </a:lnTo>
                    <a:lnTo>
                      <a:pt x="188" y="653"/>
                    </a:lnTo>
                    <a:lnTo>
                      <a:pt x="186" y="648"/>
                    </a:lnTo>
                    <a:lnTo>
                      <a:pt x="184" y="645"/>
                    </a:lnTo>
                    <a:lnTo>
                      <a:pt x="180" y="646"/>
                    </a:lnTo>
                    <a:lnTo>
                      <a:pt x="178" y="648"/>
                    </a:lnTo>
                    <a:lnTo>
                      <a:pt x="177" y="652"/>
                    </a:lnTo>
                    <a:lnTo>
                      <a:pt x="172" y="647"/>
                    </a:lnTo>
                    <a:lnTo>
                      <a:pt x="166" y="644"/>
                    </a:lnTo>
                    <a:lnTo>
                      <a:pt x="162" y="639"/>
                    </a:lnTo>
                    <a:lnTo>
                      <a:pt x="151" y="646"/>
                    </a:lnTo>
                    <a:lnTo>
                      <a:pt x="141" y="652"/>
                    </a:lnTo>
                    <a:lnTo>
                      <a:pt x="137" y="654"/>
                    </a:lnTo>
                    <a:lnTo>
                      <a:pt x="135" y="656"/>
                    </a:lnTo>
                    <a:lnTo>
                      <a:pt x="131" y="659"/>
                    </a:lnTo>
                    <a:lnTo>
                      <a:pt x="129" y="661"/>
                    </a:lnTo>
                    <a:lnTo>
                      <a:pt x="125" y="662"/>
                    </a:lnTo>
                    <a:lnTo>
                      <a:pt x="127" y="655"/>
                    </a:lnTo>
                    <a:lnTo>
                      <a:pt x="125" y="649"/>
                    </a:lnTo>
                    <a:lnTo>
                      <a:pt x="125" y="645"/>
                    </a:lnTo>
                    <a:lnTo>
                      <a:pt x="129" y="641"/>
                    </a:lnTo>
                    <a:lnTo>
                      <a:pt x="127" y="637"/>
                    </a:lnTo>
                    <a:lnTo>
                      <a:pt x="124" y="635"/>
                    </a:lnTo>
                    <a:lnTo>
                      <a:pt x="123" y="634"/>
                    </a:lnTo>
                    <a:lnTo>
                      <a:pt x="121" y="630"/>
                    </a:lnTo>
                    <a:lnTo>
                      <a:pt x="121" y="626"/>
                    </a:lnTo>
                    <a:lnTo>
                      <a:pt x="122" y="624"/>
                    </a:lnTo>
                    <a:lnTo>
                      <a:pt x="124" y="621"/>
                    </a:lnTo>
                    <a:lnTo>
                      <a:pt x="128" y="614"/>
                    </a:lnTo>
                    <a:lnTo>
                      <a:pt x="127" y="611"/>
                    </a:lnTo>
                    <a:lnTo>
                      <a:pt x="124" y="606"/>
                    </a:lnTo>
                    <a:lnTo>
                      <a:pt x="122" y="603"/>
                    </a:lnTo>
                    <a:lnTo>
                      <a:pt x="121" y="600"/>
                    </a:lnTo>
                    <a:lnTo>
                      <a:pt x="121" y="593"/>
                    </a:lnTo>
                    <a:lnTo>
                      <a:pt x="118" y="591"/>
                    </a:lnTo>
                    <a:lnTo>
                      <a:pt x="116" y="590"/>
                    </a:lnTo>
                    <a:lnTo>
                      <a:pt x="116" y="579"/>
                    </a:lnTo>
                    <a:lnTo>
                      <a:pt x="115" y="578"/>
                    </a:lnTo>
                    <a:lnTo>
                      <a:pt x="113" y="577"/>
                    </a:lnTo>
                    <a:lnTo>
                      <a:pt x="111" y="576"/>
                    </a:lnTo>
                    <a:lnTo>
                      <a:pt x="114" y="568"/>
                    </a:lnTo>
                    <a:lnTo>
                      <a:pt x="118" y="562"/>
                    </a:lnTo>
                    <a:lnTo>
                      <a:pt x="125" y="555"/>
                    </a:lnTo>
                    <a:lnTo>
                      <a:pt x="118" y="550"/>
                    </a:lnTo>
                    <a:lnTo>
                      <a:pt x="115" y="556"/>
                    </a:lnTo>
                    <a:lnTo>
                      <a:pt x="111" y="563"/>
                    </a:lnTo>
                    <a:lnTo>
                      <a:pt x="108" y="569"/>
                    </a:lnTo>
                    <a:lnTo>
                      <a:pt x="103" y="574"/>
                    </a:lnTo>
                    <a:lnTo>
                      <a:pt x="103" y="576"/>
                    </a:lnTo>
                    <a:lnTo>
                      <a:pt x="108" y="581"/>
                    </a:lnTo>
                    <a:lnTo>
                      <a:pt x="108" y="586"/>
                    </a:lnTo>
                    <a:lnTo>
                      <a:pt x="107" y="589"/>
                    </a:lnTo>
                    <a:lnTo>
                      <a:pt x="106" y="589"/>
                    </a:lnTo>
                    <a:lnTo>
                      <a:pt x="103" y="588"/>
                    </a:lnTo>
                    <a:lnTo>
                      <a:pt x="102" y="586"/>
                    </a:lnTo>
                    <a:lnTo>
                      <a:pt x="101" y="586"/>
                    </a:lnTo>
                    <a:lnTo>
                      <a:pt x="94" y="591"/>
                    </a:lnTo>
                    <a:lnTo>
                      <a:pt x="88" y="596"/>
                    </a:lnTo>
                    <a:lnTo>
                      <a:pt x="80" y="598"/>
                    </a:lnTo>
                    <a:lnTo>
                      <a:pt x="77" y="598"/>
                    </a:lnTo>
                    <a:lnTo>
                      <a:pt x="73" y="597"/>
                    </a:lnTo>
                    <a:lnTo>
                      <a:pt x="71" y="596"/>
                    </a:lnTo>
                    <a:lnTo>
                      <a:pt x="67" y="596"/>
                    </a:lnTo>
                    <a:lnTo>
                      <a:pt x="66" y="595"/>
                    </a:lnTo>
                    <a:lnTo>
                      <a:pt x="66" y="591"/>
                    </a:lnTo>
                    <a:lnTo>
                      <a:pt x="67" y="589"/>
                    </a:lnTo>
                    <a:lnTo>
                      <a:pt x="67" y="586"/>
                    </a:lnTo>
                    <a:lnTo>
                      <a:pt x="64" y="583"/>
                    </a:lnTo>
                    <a:lnTo>
                      <a:pt x="59" y="579"/>
                    </a:lnTo>
                    <a:lnTo>
                      <a:pt x="56" y="575"/>
                    </a:lnTo>
                    <a:lnTo>
                      <a:pt x="54" y="568"/>
                    </a:lnTo>
                    <a:lnTo>
                      <a:pt x="52" y="569"/>
                    </a:lnTo>
                    <a:lnTo>
                      <a:pt x="49" y="569"/>
                    </a:lnTo>
                    <a:lnTo>
                      <a:pt x="45" y="562"/>
                    </a:lnTo>
                    <a:lnTo>
                      <a:pt x="44" y="561"/>
                    </a:lnTo>
                    <a:lnTo>
                      <a:pt x="43" y="558"/>
                    </a:lnTo>
                    <a:lnTo>
                      <a:pt x="42" y="557"/>
                    </a:lnTo>
                    <a:lnTo>
                      <a:pt x="39" y="557"/>
                    </a:lnTo>
                    <a:lnTo>
                      <a:pt x="43" y="554"/>
                    </a:lnTo>
                    <a:lnTo>
                      <a:pt x="45" y="550"/>
                    </a:lnTo>
                    <a:lnTo>
                      <a:pt x="49" y="546"/>
                    </a:lnTo>
                    <a:lnTo>
                      <a:pt x="52" y="542"/>
                    </a:lnTo>
                    <a:lnTo>
                      <a:pt x="53" y="542"/>
                    </a:lnTo>
                    <a:lnTo>
                      <a:pt x="56" y="543"/>
                    </a:lnTo>
                    <a:lnTo>
                      <a:pt x="58" y="546"/>
                    </a:lnTo>
                    <a:lnTo>
                      <a:pt x="63" y="546"/>
                    </a:lnTo>
                    <a:lnTo>
                      <a:pt x="63" y="551"/>
                    </a:lnTo>
                    <a:lnTo>
                      <a:pt x="60" y="554"/>
                    </a:lnTo>
                    <a:lnTo>
                      <a:pt x="59" y="556"/>
                    </a:lnTo>
                    <a:lnTo>
                      <a:pt x="58" y="557"/>
                    </a:lnTo>
                    <a:lnTo>
                      <a:pt x="61" y="557"/>
                    </a:lnTo>
                    <a:lnTo>
                      <a:pt x="64" y="556"/>
                    </a:lnTo>
                    <a:lnTo>
                      <a:pt x="68" y="551"/>
                    </a:lnTo>
                    <a:lnTo>
                      <a:pt x="71" y="550"/>
                    </a:lnTo>
                    <a:lnTo>
                      <a:pt x="73" y="550"/>
                    </a:lnTo>
                    <a:lnTo>
                      <a:pt x="73" y="555"/>
                    </a:lnTo>
                    <a:lnTo>
                      <a:pt x="74" y="556"/>
                    </a:lnTo>
                    <a:lnTo>
                      <a:pt x="74" y="557"/>
                    </a:lnTo>
                    <a:lnTo>
                      <a:pt x="75" y="558"/>
                    </a:lnTo>
                    <a:lnTo>
                      <a:pt x="82" y="556"/>
                    </a:lnTo>
                    <a:lnTo>
                      <a:pt x="85" y="553"/>
                    </a:lnTo>
                    <a:lnTo>
                      <a:pt x="84" y="548"/>
                    </a:lnTo>
                    <a:lnTo>
                      <a:pt x="82" y="541"/>
                    </a:lnTo>
                    <a:lnTo>
                      <a:pt x="80" y="535"/>
                    </a:lnTo>
                    <a:lnTo>
                      <a:pt x="72" y="540"/>
                    </a:lnTo>
                    <a:lnTo>
                      <a:pt x="64" y="540"/>
                    </a:lnTo>
                    <a:lnTo>
                      <a:pt x="56" y="536"/>
                    </a:lnTo>
                    <a:lnTo>
                      <a:pt x="45" y="535"/>
                    </a:lnTo>
                    <a:lnTo>
                      <a:pt x="47" y="533"/>
                    </a:lnTo>
                    <a:lnTo>
                      <a:pt x="51" y="533"/>
                    </a:lnTo>
                    <a:lnTo>
                      <a:pt x="53" y="532"/>
                    </a:lnTo>
                    <a:lnTo>
                      <a:pt x="54" y="532"/>
                    </a:lnTo>
                    <a:lnTo>
                      <a:pt x="54" y="529"/>
                    </a:lnTo>
                    <a:lnTo>
                      <a:pt x="52" y="527"/>
                    </a:lnTo>
                    <a:lnTo>
                      <a:pt x="45" y="527"/>
                    </a:lnTo>
                    <a:lnTo>
                      <a:pt x="46" y="526"/>
                    </a:lnTo>
                    <a:lnTo>
                      <a:pt x="46" y="521"/>
                    </a:lnTo>
                    <a:lnTo>
                      <a:pt x="45" y="522"/>
                    </a:lnTo>
                    <a:lnTo>
                      <a:pt x="43" y="518"/>
                    </a:lnTo>
                    <a:lnTo>
                      <a:pt x="45" y="514"/>
                    </a:lnTo>
                    <a:lnTo>
                      <a:pt x="50" y="512"/>
                    </a:lnTo>
                    <a:lnTo>
                      <a:pt x="54" y="507"/>
                    </a:lnTo>
                    <a:lnTo>
                      <a:pt x="56" y="502"/>
                    </a:lnTo>
                    <a:lnTo>
                      <a:pt x="54" y="501"/>
                    </a:lnTo>
                    <a:lnTo>
                      <a:pt x="53" y="502"/>
                    </a:lnTo>
                    <a:lnTo>
                      <a:pt x="51" y="504"/>
                    </a:lnTo>
                    <a:lnTo>
                      <a:pt x="50" y="506"/>
                    </a:lnTo>
                    <a:lnTo>
                      <a:pt x="47" y="507"/>
                    </a:lnTo>
                    <a:lnTo>
                      <a:pt x="45" y="509"/>
                    </a:lnTo>
                    <a:lnTo>
                      <a:pt x="40" y="512"/>
                    </a:lnTo>
                    <a:lnTo>
                      <a:pt x="40" y="516"/>
                    </a:lnTo>
                    <a:lnTo>
                      <a:pt x="39" y="518"/>
                    </a:lnTo>
                    <a:lnTo>
                      <a:pt x="38" y="520"/>
                    </a:lnTo>
                    <a:lnTo>
                      <a:pt x="37" y="521"/>
                    </a:lnTo>
                    <a:lnTo>
                      <a:pt x="37" y="527"/>
                    </a:lnTo>
                    <a:lnTo>
                      <a:pt x="35" y="525"/>
                    </a:lnTo>
                    <a:lnTo>
                      <a:pt x="35" y="520"/>
                    </a:lnTo>
                    <a:lnTo>
                      <a:pt x="33" y="519"/>
                    </a:lnTo>
                    <a:lnTo>
                      <a:pt x="33" y="516"/>
                    </a:lnTo>
                    <a:lnTo>
                      <a:pt x="32" y="515"/>
                    </a:lnTo>
                    <a:lnTo>
                      <a:pt x="28" y="515"/>
                    </a:lnTo>
                    <a:lnTo>
                      <a:pt x="28" y="511"/>
                    </a:lnTo>
                    <a:lnTo>
                      <a:pt x="32" y="506"/>
                    </a:lnTo>
                    <a:lnTo>
                      <a:pt x="31" y="505"/>
                    </a:lnTo>
                    <a:lnTo>
                      <a:pt x="30" y="502"/>
                    </a:lnTo>
                    <a:lnTo>
                      <a:pt x="32" y="499"/>
                    </a:lnTo>
                    <a:lnTo>
                      <a:pt x="31" y="495"/>
                    </a:lnTo>
                    <a:lnTo>
                      <a:pt x="29" y="493"/>
                    </a:lnTo>
                    <a:lnTo>
                      <a:pt x="26" y="492"/>
                    </a:lnTo>
                    <a:lnTo>
                      <a:pt x="26" y="491"/>
                    </a:lnTo>
                    <a:lnTo>
                      <a:pt x="30" y="491"/>
                    </a:lnTo>
                    <a:lnTo>
                      <a:pt x="32" y="490"/>
                    </a:lnTo>
                    <a:lnTo>
                      <a:pt x="35" y="490"/>
                    </a:lnTo>
                    <a:lnTo>
                      <a:pt x="35" y="480"/>
                    </a:lnTo>
                    <a:lnTo>
                      <a:pt x="37" y="472"/>
                    </a:lnTo>
                    <a:lnTo>
                      <a:pt x="42" y="466"/>
                    </a:lnTo>
                    <a:lnTo>
                      <a:pt x="46" y="462"/>
                    </a:lnTo>
                    <a:lnTo>
                      <a:pt x="50" y="456"/>
                    </a:lnTo>
                    <a:lnTo>
                      <a:pt x="54" y="456"/>
                    </a:lnTo>
                    <a:lnTo>
                      <a:pt x="56" y="457"/>
                    </a:lnTo>
                    <a:lnTo>
                      <a:pt x="58" y="458"/>
                    </a:lnTo>
                    <a:lnTo>
                      <a:pt x="59" y="459"/>
                    </a:lnTo>
                    <a:lnTo>
                      <a:pt x="61" y="460"/>
                    </a:lnTo>
                    <a:lnTo>
                      <a:pt x="64" y="460"/>
                    </a:lnTo>
                    <a:lnTo>
                      <a:pt x="67" y="459"/>
                    </a:lnTo>
                    <a:lnTo>
                      <a:pt x="65" y="458"/>
                    </a:lnTo>
                    <a:lnTo>
                      <a:pt x="64" y="457"/>
                    </a:lnTo>
                    <a:lnTo>
                      <a:pt x="61" y="456"/>
                    </a:lnTo>
                    <a:lnTo>
                      <a:pt x="58" y="456"/>
                    </a:lnTo>
                    <a:lnTo>
                      <a:pt x="58" y="453"/>
                    </a:lnTo>
                    <a:lnTo>
                      <a:pt x="59" y="451"/>
                    </a:lnTo>
                    <a:lnTo>
                      <a:pt x="61" y="450"/>
                    </a:lnTo>
                    <a:lnTo>
                      <a:pt x="63" y="450"/>
                    </a:lnTo>
                    <a:lnTo>
                      <a:pt x="65" y="449"/>
                    </a:lnTo>
                    <a:lnTo>
                      <a:pt x="67" y="444"/>
                    </a:lnTo>
                    <a:lnTo>
                      <a:pt x="66" y="443"/>
                    </a:lnTo>
                    <a:lnTo>
                      <a:pt x="63" y="443"/>
                    </a:lnTo>
                    <a:lnTo>
                      <a:pt x="63" y="444"/>
                    </a:lnTo>
                    <a:lnTo>
                      <a:pt x="61" y="443"/>
                    </a:lnTo>
                    <a:lnTo>
                      <a:pt x="60" y="441"/>
                    </a:lnTo>
                    <a:lnTo>
                      <a:pt x="60" y="432"/>
                    </a:lnTo>
                    <a:lnTo>
                      <a:pt x="61" y="430"/>
                    </a:lnTo>
                    <a:lnTo>
                      <a:pt x="63" y="429"/>
                    </a:lnTo>
                    <a:lnTo>
                      <a:pt x="65" y="429"/>
                    </a:lnTo>
                    <a:lnTo>
                      <a:pt x="70" y="431"/>
                    </a:lnTo>
                    <a:lnTo>
                      <a:pt x="72" y="431"/>
                    </a:lnTo>
                    <a:lnTo>
                      <a:pt x="72" y="429"/>
                    </a:lnTo>
                    <a:lnTo>
                      <a:pt x="68" y="425"/>
                    </a:lnTo>
                    <a:lnTo>
                      <a:pt x="68" y="423"/>
                    </a:lnTo>
                    <a:lnTo>
                      <a:pt x="70" y="421"/>
                    </a:lnTo>
                    <a:lnTo>
                      <a:pt x="72" y="420"/>
                    </a:lnTo>
                    <a:lnTo>
                      <a:pt x="75" y="418"/>
                    </a:lnTo>
                    <a:lnTo>
                      <a:pt x="78" y="420"/>
                    </a:lnTo>
                    <a:lnTo>
                      <a:pt x="81" y="421"/>
                    </a:lnTo>
                    <a:lnTo>
                      <a:pt x="86" y="423"/>
                    </a:lnTo>
                    <a:lnTo>
                      <a:pt x="84" y="428"/>
                    </a:lnTo>
                    <a:lnTo>
                      <a:pt x="82" y="431"/>
                    </a:lnTo>
                    <a:lnTo>
                      <a:pt x="88" y="430"/>
                    </a:lnTo>
                    <a:lnTo>
                      <a:pt x="95" y="430"/>
                    </a:lnTo>
                    <a:lnTo>
                      <a:pt x="101" y="429"/>
                    </a:lnTo>
                    <a:lnTo>
                      <a:pt x="108" y="425"/>
                    </a:lnTo>
                    <a:lnTo>
                      <a:pt x="113" y="420"/>
                    </a:lnTo>
                    <a:lnTo>
                      <a:pt x="116" y="414"/>
                    </a:lnTo>
                    <a:lnTo>
                      <a:pt x="121" y="408"/>
                    </a:lnTo>
                    <a:lnTo>
                      <a:pt x="131" y="410"/>
                    </a:lnTo>
                    <a:lnTo>
                      <a:pt x="142" y="410"/>
                    </a:lnTo>
                    <a:lnTo>
                      <a:pt x="144" y="409"/>
                    </a:lnTo>
                    <a:lnTo>
                      <a:pt x="148" y="407"/>
                    </a:lnTo>
                    <a:lnTo>
                      <a:pt x="150" y="404"/>
                    </a:lnTo>
                    <a:lnTo>
                      <a:pt x="155" y="397"/>
                    </a:lnTo>
                    <a:lnTo>
                      <a:pt x="157" y="395"/>
                    </a:lnTo>
                    <a:lnTo>
                      <a:pt x="157" y="392"/>
                    </a:lnTo>
                    <a:lnTo>
                      <a:pt x="156" y="389"/>
                    </a:lnTo>
                    <a:lnTo>
                      <a:pt x="155" y="386"/>
                    </a:lnTo>
                    <a:lnTo>
                      <a:pt x="153" y="383"/>
                    </a:lnTo>
                    <a:lnTo>
                      <a:pt x="153" y="369"/>
                    </a:lnTo>
                    <a:lnTo>
                      <a:pt x="151" y="365"/>
                    </a:lnTo>
                    <a:lnTo>
                      <a:pt x="149" y="362"/>
                    </a:lnTo>
                    <a:lnTo>
                      <a:pt x="146" y="359"/>
                    </a:lnTo>
                    <a:lnTo>
                      <a:pt x="142" y="354"/>
                    </a:lnTo>
                    <a:lnTo>
                      <a:pt x="145" y="355"/>
                    </a:lnTo>
                    <a:lnTo>
                      <a:pt x="149" y="354"/>
                    </a:lnTo>
                    <a:lnTo>
                      <a:pt x="151" y="353"/>
                    </a:lnTo>
                    <a:lnTo>
                      <a:pt x="155" y="351"/>
                    </a:lnTo>
                    <a:lnTo>
                      <a:pt x="156" y="348"/>
                    </a:lnTo>
                    <a:lnTo>
                      <a:pt x="157" y="345"/>
                    </a:lnTo>
                    <a:lnTo>
                      <a:pt x="157" y="343"/>
                    </a:lnTo>
                    <a:lnTo>
                      <a:pt x="156" y="339"/>
                    </a:lnTo>
                    <a:lnTo>
                      <a:pt x="152" y="336"/>
                    </a:lnTo>
                    <a:lnTo>
                      <a:pt x="152" y="332"/>
                    </a:lnTo>
                    <a:lnTo>
                      <a:pt x="153" y="330"/>
                    </a:lnTo>
                    <a:lnTo>
                      <a:pt x="148" y="330"/>
                    </a:lnTo>
                    <a:lnTo>
                      <a:pt x="145" y="331"/>
                    </a:lnTo>
                    <a:lnTo>
                      <a:pt x="144" y="333"/>
                    </a:lnTo>
                    <a:lnTo>
                      <a:pt x="143" y="334"/>
                    </a:lnTo>
                    <a:lnTo>
                      <a:pt x="141" y="339"/>
                    </a:lnTo>
                    <a:lnTo>
                      <a:pt x="137" y="336"/>
                    </a:lnTo>
                    <a:lnTo>
                      <a:pt x="132" y="337"/>
                    </a:lnTo>
                    <a:lnTo>
                      <a:pt x="127" y="340"/>
                    </a:lnTo>
                    <a:lnTo>
                      <a:pt x="121" y="346"/>
                    </a:lnTo>
                    <a:lnTo>
                      <a:pt x="115" y="351"/>
                    </a:lnTo>
                    <a:lnTo>
                      <a:pt x="111" y="357"/>
                    </a:lnTo>
                    <a:lnTo>
                      <a:pt x="110" y="355"/>
                    </a:lnTo>
                    <a:lnTo>
                      <a:pt x="109" y="353"/>
                    </a:lnTo>
                    <a:lnTo>
                      <a:pt x="108" y="352"/>
                    </a:lnTo>
                    <a:lnTo>
                      <a:pt x="106" y="347"/>
                    </a:lnTo>
                    <a:lnTo>
                      <a:pt x="105" y="346"/>
                    </a:lnTo>
                    <a:lnTo>
                      <a:pt x="102" y="345"/>
                    </a:lnTo>
                    <a:lnTo>
                      <a:pt x="99" y="345"/>
                    </a:lnTo>
                    <a:lnTo>
                      <a:pt x="98" y="346"/>
                    </a:lnTo>
                    <a:lnTo>
                      <a:pt x="98" y="350"/>
                    </a:lnTo>
                    <a:lnTo>
                      <a:pt x="99" y="350"/>
                    </a:lnTo>
                    <a:lnTo>
                      <a:pt x="98" y="351"/>
                    </a:lnTo>
                    <a:lnTo>
                      <a:pt x="96" y="351"/>
                    </a:lnTo>
                    <a:lnTo>
                      <a:pt x="96" y="348"/>
                    </a:lnTo>
                    <a:lnTo>
                      <a:pt x="95" y="347"/>
                    </a:lnTo>
                    <a:lnTo>
                      <a:pt x="84" y="347"/>
                    </a:lnTo>
                    <a:lnTo>
                      <a:pt x="58" y="350"/>
                    </a:lnTo>
                    <a:lnTo>
                      <a:pt x="49" y="347"/>
                    </a:lnTo>
                    <a:lnTo>
                      <a:pt x="40" y="344"/>
                    </a:lnTo>
                    <a:lnTo>
                      <a:pt x="32" y="341"/>
                    </a:lnTo>
                    <a:lnTo>
                      <a:pt x="32" y="334"/>
                    </a:lnTo>
                    <a:lnTo>
                      <a:pt x="31" y="329"/>
                    </a:lnTo>
                    <a:lnTo>
                      <a:pt x="30" y="322"/>
                    </a:lnTo>
                    <a:lnTo>
                      <a:pt x="26" y="317"/>
                    </a:lnTo>
                    <a:lnTo>
                      <a:pt x="29" y="316"/>
                    </a:lnTo>
                    <a:lnTo>
                      <a:pt x="33" y="311"/>
                    </a:lnTo>
                    <a:lnTo>
                      <a:pt x="40" y="311"/>
                    </a:lnTo>
                    <a:lnTo>
                      <a:pt x="38" y="305"/>
                    </a:lnTo>
                    <a:lnTo>
                      <a:pt x="32" y="302"/>
                    </a:lnTo>
                    <a:lnTo>
                      <a:pt x="18" y="299"/>
                    </a:lnTo>
                    <a:lnTo>
                      <a:pt x="11" y="296"/>
                    </a:lnTo>
                    <a:lnTo>
                      <a:pt x="6" y="290"/>
                    </a:lnTo>
                    <a:lnTo>
                      <a:pt x="4" y="288"/>
                    </a:lnTo>
                    <a:lnTo>
                      <a:pt x="0" y="285"/>
                    </a:lnTo>
                    <a:lnTo>
                      <a:pt x="4" y="283"/>
                    </a:lnTo>
                    <a:lnTo>
                      <a:pt x="7" y="283"/>
                    </a:lnTo>
                    <a:lnTo>
                      <a:pt x="14" y="280"/>
                    </a:lnTo>
                    <a:lnTo>
                      <a:pt x="15" y="277"/>
                    </a:lnTo>
                    <a:lnTo>
                      <a:pt x="15" y="274"/>
                    </a:lnTo>
                    <a:lnTo>
                      <a:pt x="21" y="275"/>
                    </a:lnTo>
                    <a:lnTo>
                      <a:pt x="25" y="274"/>
                    </a:lnTo>
                    <a:lnTo>
                      <a:pt x="33" y="266"/>
                    </a:lnTo>
                    <a:lnTo>
                      <a:pt x="39" y="263"/>
                    </a:lnTo>
                    <a:lnTo>
                      <a:pt x="44" y="263"/>
                    </a:lnTo>
                    <a:lnTo>
                      <a:pt x="49" y="266"/>
                    </a:lnTo>
                    <a:lnTo>
                      <a:pt x="56" y="266"/>
                    </a:lnTo>
                    <a:lnTo>
                      <a:pt x="56" y="263"/>
                    </a:lnTo>
                    <a:lnTo>
                      <a:pt x="54" y="261"/>
                    </a:lnTo>
                    <a:lnTo>
                      <a:pt x="53" y="260"/>
                    </a:lnTo>
                    <a:lnTo>
                      <a:pt x="53" y="257"/>
                    </a:lnTo>
                    <a:lnTo>
                      <a:pt x="54" y="255"/>
                    </a:lnTo>
                    <a:lnTo>
                      <a:pt x="59" y="253"/>
                    </a:lnTo>
                    <a:lnTo>
                      <a:pt x="60" y="252"/>
                    </a:lnTo>
                    <a:lnTo>
                      <a:pt x="63" y="250"/>
                    </a:lnTo>
                    <a:lnTo>
                      <a:pt x="70" y="250"/>
                    </a:lnTo>
                    <a:lnTo>
                      <a:pt x="73" y="247"/>
                    </a:lnTo>
                    <a:lnTo>
                      <a:pt x="79" y="245"/>
                    </a:lnTo>
                    <a:lnTo>
                      <a:pt x="86" y="243"/>
                    </a:lnTo>
                    <a:lnTo>
                      <a:pt x="93" y="246"/>
                    </a:lnTo>
                    <a:lnTo>
                      <a:pt x="92" y="248"/>
                    </a:lnTo>
                    <a:lnTo>
                      <a:pt x="92" y="252"/>
                    </a:lnTo>
                    <a:lnTo>
                      <a:pt x="87" y="261"/>
                    </a:lnTo>
                    <a:lnTo>
                      <a:pt x="84" y="261"/>
                    </a:lnTo>
                    <a:lnTo>
                      <a:pt x="86" y="263"/>
                    </a:lnTo>
                    <a:lnTo>
                      <a:pt x="89" y="266"/>
                    </a:lnTo>
                    <a:lnTo>
                      <a:pt x="92" y="268"/>
                    </a:lnTo>
                    <a:lnTo>
                      <a:pt x="93" y="271"/>
                    </a:lnTo>
                    <a:lnTo>
                      <a:pt x="98" y="273"/>
                    </a:lnTo>
                    <a:lnTo>
                      <a:pt x="105" y="271"/>
                    </a:lnTo>
                    <a:lnTo>
                      <a:pt x="110" y="270"/>
                    </a:lnTo>
                    <a:lnTo>
                      <a:pt x="114" y="271"/>
                    </a:lnTo>
                    <a:lnTo>
                      <a:pt x="114" y="276"/>
                    </a:lnTo>
                    <a:lnTo>
                      <a:pt x="117" y="276"/>
                    </a:lnTo>
                    <a:lnTo>
                      <a:pt x="120" y="275"/>
                    </a:lnTo>
                    <a:lnTo>
                      <a:pt x="122" y="275"/>
                    </a:lnTo>
                    <a:lnTo>
                      <a:pt x="124" y="274"/>
                    </a:lnTo>
                    <a:lnTo>
                      <a:pt x="127" y="274"/>
                    </a:lnTo>
                    <a:lnTo>
                      <a:pt x="129" y="275"/>
                    </a:lnTo>
                    <a:lnTo>
                      <a:pt x="130" y="276"/>
                    </a:lnTo>
                    <a:lnTo>
                      <a:pt x="131" y="278"/>
                    </a:lnTo>
                    <a:lnTo>
                      <a:pt x="134" y="277"/>
                    </a:lnTo>
                    <a:lnTo>
                      <a:pt x="136" y="275"/>
                    </a:lnTo>
                    <a:lnTo>
                      <a:pt x="142" y="263"/>
                    </a:lnTo>
                    <a:lnTo>
                      <a:pt x="144" y="262"/>
                    </a:lnTo>
                    <a:lnTo>
                      <a:pt x="145" y="263"/>
                    </a:lnTo>
                    <a:lnTo>
                      <a:pt x="146" y="263"/>
                    </a:lnTo>
                    <a:lnTo>
                      <a:pt x="146" y="269"/>
                    </a:lnTo>
                    <a:lnTo>
                      <a:pt x="148" y="270"/>
                    </a:lnTo>
                    <a:lnTo>
                      <a:pt x="149" y="270"/>
                    </a:lnTo>
                    <a:lnTo>
                      <a:pt x="151" y="268"/>
                    </a:lnTo>
                    <a:lnTo>
                      <a:pt x="152" y="266"/>
                    </a:lnTo>
                    <a:lnTo>
                      <a:pt x="152" y="261"/>
                    </a:lnTo>
                    <a:lnTo>
                      <a:pt x="151" y="259"/>
                    </a:lnTo>
                    <a:lnTo>
                      <a:pt x="153" y="256"/>
                    </a:lnTo>
                    <a:lnTo>
                      <a:pt x="167" y="256"/>
                    </a:lnTo>
                    <a:lnTo>
                      <a:pt x="170" y="255"/>
                    </a:lnTo>
                    <a:lnTo>
                      <a:pt x="170" y="248"/>
                    </a:lnTo>
                    <a:lnTo>
                      <a:pt x="169" y="246"/>
                    </a:lnTo>
                    <a:lnTo>
                      <a:pt x="167" y="245"/>
                    </a:lnTo>
                    <a:lnTo>
                      <a:pt x="166" y="242"/>
                    </a:lnTo>
                    <a:lnTo>
                      <a:pt x="158" y="242"/>
                    </a:lnTo>
                    <a:lnTo>
                      <a:pt x="153" y="240"/>
                    </a:lnTo>
                    <a:lnTo>
                      <a:pt x="151" y="240"/>
                    </a:lnTo>
                    <a:lnTo>
                      <a:pt x="149" y="241"/>
                    </a:lnTo>
                    <a:lnTo>
                      <a:pt x="148" y="241"/>
                    </a:lnTo>
                    <a:lnTo>
                      <a:pt x="146" y="243"/>
                    </a:lnTo>
                    <a:lnTo>
                      <a:pt x="144" y="246"/>
                    </a:lnTo>
                    <a:lnTo>
                      <a:pt x="141" y="246"/>
                    </a:lnTo>
                    <a:lnTo>
                      <a:pt x="141" y="242"/>
                    </a:lnTo>
                    <a:lnTo>
                      <a:pt x="138" y="240"/>
                    </a:lnTo>
                    <a:lnTo>
                      <a:pt x="137" y="240"/>
                    </a:lnTo>
                    <a:lnTo>
                      <a:pt x="136" y="239"/>
                    </a:lnTo>
                    <a:lnTo>
                      <a:pt x="136" y="232"/>
                    </a:lnTo>
                    <a:lnTo>
                      <a:pt x="137" y="229"/>
                    </a:lnTo>
                    <a:lnTo>
                      <a:pt x="138" y="228"/>
                    </a:lnTo>
                    <a:lnTo>
                      <a:pt x="139" y="226"/>
                    </a:lnTo>
                    <a:lnTo>
                      <a:pt x="139" y="225"/>
                    </a:lnTo>
                    <a:lnTo>
                      <a:pt x="138" y="222"/>
                    </a:lnTo>
                    <a:lnTo>
                      <a:pt x="134" y="220"/>
                    </a:lnTo>
                    <a:lnTo>
                      <a:pt x="131" y="220"/>
                    </a:lnTo>
                    <a:lnTo>
                      <a:pt x="129" y="219"/>
                    </a:lnTo>
                    <a:lnTo>
                      <a:pt x="128" y="219"/>
                    </a:lnTo>
                    <a:lnTo>
                      <a:pt x="125" y="217"/>
                    </a:lnTo>
                    <a:lnTo>
                      <a:pt x="125" y="212"/>
                    </a:lnTo>
                    <a:lnTo>
                      <a:pt x="121" y="217"/>
                    </a:lnTo>
                    <a:lnTo>
                      <a:pt x="114" y="218"/>
                    </a:lnTo>
                    <a:lnTo>
                      <a:pt x="106" y="218"/>
                    </a:lnTo>
                    <a:lnTo>
                      <a:pt x="99" y="215"/>
                    </a:lnTo>
                    <a:lnTo>
                      <a:pt x="95" y="199"/>
                    </a:lnTo>
                    <a:lnTo>
                      <a:pt x="89" y="186"/>
                    </a:lnTo>
                    <a:lnTo>
                      <a:pt x="80" y="176"/>
                    </a:lnTo>
                    <a:lnTo>
                      <a:pt x="71" y="166"/>
                    </a:lnTo>
                    <a:lnTo>
                      <a:pt x="60" y="158"/>
                    </a:lnTo>
                    <a:lnTo>
                      <a:pt x="50" y="149"/>
                    </a:lnTo>
                    <a:lnTo>
                      <a:pt x="54" y="136"/>
                    </a:lnTo>
                    <a:lnTo>
                      <a:pt x="58" y="123"/>
                    </a:lnTo>
                    <a:lnTo>
                      <a:pt x="74" y="124"/>
                    </a:lnTo>
                    <a:lnTo>
                      <a:pt x="87" y="122"/>
                    </a:lnTo>
                    <a:lnTo>
                      <a:pt x="98" y="119"/>
                    </a:lnTo>
                    <a:lnTo>
                      <a:pt x="105" y="113"/>
                    </a:lnTo>
                    <a:lnTo>
                      <a:pt x="111" y="103"/>
                    </a:lnTo>
                    <a:lnTo>
                      <a:pt x="116" y="99"/>
                    </a:lnTo>
                    <a:lnTo>
                      <a:pt x="116" y="94"/>
                    </a:lnTo>
                    <a:lnTo>
                      <a:pt x="117" y="91"/>
                    </a:lnTo>
                    <a:lnTo>
                      <a:pt x="117" y="86"/>
                    </a:lnTo>
                    <a:lnTo>
                      <a:pt x="118" y="82"/>
                    </a:lnTo>
                    <a:lnTo>
                      <a:pt x="124" y="73"/>
                    </a:lnTo>
                    <a:lnTo>
                      <a:pt x="130" y="66"/>
                    </a:lnTo>
                    <a:lnTo>
                      <a:pt x="134" y="58"/>
                    </a:lnTo>
                    <a:lnTo>
                      <a:pt x="145" y="57"/>
                    </a:lnTo>
                    <a:lnTo>
                      <a:pt x="155" y="53"/>
                    </a:lnTo>
                    <a:lnTo>
                      <a:pt x="162" y="47"/>
                    </a:lnTo>
                    <a:lnTo>
                      <a:pt x="169" y="40"/>
                    </a:lnTo>
                    <a:lnTo>
                      <a:pt x="171" y="43"/>
                    </a:lnTo>
                    <a:lnTo>
                      <a:pt x="171" y="47"/>
                    </a:lnTo>
                    <a:lnTo>
                      <a:pt x="170" y="50"/>
                    </a:lnTo>
                    <a:lnTo>
                      <a:pt x="170" y="51"/>
                    </a:lnTo>
                    <a:lnTo>
                      <a:pt x="169" y="52"/>
                    </a:lnTo>
                    <a:lnTo>
                      <a:pt x="171" y="52"/>
                    </a:lnTo>
                    <a:lnTo>
                      <a:pt x="172" y="53"/>
                    </a:lnTo>
                    <a:lnTo>
                      <a:pt x="173" y="53"/>
                    </a:lnTo>
                    <a:lnTo>
                      <a:pt x="174" y="54"/>
                    </a:lnTo>
                    <a:lnTo>
                      <a:pt x="177" y="50"/>
                    </a:lnTo>
                    <a:lnTo>
                      <a:pt x="181" y="43"/>
                    </a:lnTo>
                    <a:lnTo>
                      <a:pt x="185" y="40"/>
                    </a:lnTo>
                    <a:lnTo>
                      <a:pt x="184" y="39"/>
                    </a:lnTo>
                    <a:lnTo>
                      <a:pt x="177" y="39"/>
                    </a:lnTo>
                    <a:lnTo>
                      <a:pt x="174" y="37"/>
                    </a:lnTo>
                    <a:lnTo>
                      <a:pt x="174" y="35"/>
                    </a:lnTo>
                    <a:lnTo>
                      <a:pt x="176" y="32"/>
                    </a:lnTo>
                    <a:lnTo>
                      <a:pt x="181" y="26"/>
                    </a:lnTo>
                    <a:lnTo>
                      <a:pt x="183" y="26"/>
                    </a:lnTo>
                    <a:lnTo>
                      <a:pt x="183" y="29"/>
                    </a:lnTo>
                    <a:lnTo>
                      <a:pt x="184" y="31"/>
                    </a:lnTo>
                    <a:lnTo>
                      <a:pt x="184" y="32"/>
                    </a:lnTo>
                    <a:lnTo>
                      <a:pt x="192" y="30"/>
                    </a:lnTo>
                    <a:lnTo>
                      <a:pt x="199" y="29"/>
                    </a:lnTo>
                    <a:lnTo>
                      <a:pt x="207" y="26"/>
                    </a:lnTo>
                    <a:lnTo>
                      <a:pt x="216" y="19"/>
                    </a:lnTo>
                    <a:lnTo>
                      <a:pt x="223" y="10"/>
                    </a:lnTo>
                    <a:lnTo>
                      <a:pt x="22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75">
                <a:extLst>
                  <a:ext uri="{FF2B5EF4-FFF2-40B4-BE49-F238E27FC236}">
                    <a16:creationId xmlns:a16="http://schemas.microsoft.com/office/drawing/2014/main" id="{4422BB6A-7C1A-D650-5CAE-C6054A7E287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59375" y="5314951"/>
                <a:ext cx="266700" cy="131763"/>
              </a:xfrm>
              <a:custGeom>
                <a:avLst/>
                <a:gdLst/>
                <a:ahLst/>
                <a:cxnLst>
                  <a:cxn ang="0">
                    <a:pos x="44" y="39"/>
                  </a:cxn>
                  <a:cxn ang="0">
                    <a:pos x="62" y="52"/>
                  </a:cxn>
                  <a:cxn ang="0">
                    <a:pos x="69" y="61"/>
                  </a:cxn>
                  <a:cxn ang="0">
                    <a:pos x="71" y="55"/>
                  </a:cxn>
                  <a:cxn ang="0">
                    <a:pos x="78" y="48"/>
                  </a:cxn>
                  <a:cxn ang="0">
                    <a:pos x="77" y="55"/>
                  </a:cxn>
                  <a:cxn ang="0">
                    <a:pos x="80" y="59"/>
                  </a:cxn>
                  <a:cxn ang="0">
                    <a:pos x="92" y="56"/>
                  </a:cxn>
                  <a:cxn ang="0">
                    <a:pos x="102" y="64"/>
                  </a:cxn>
                  <a:cxn ang="0">
                    <a:pos x="108" y="68"/>
                  </a:cxn>
                  <a:cxn ang="0">
                    <a:pos x="112" y="71"/>
                  </a:cxn>
                  <a:cxn ang="0">
                    <a:pos x="105" y="73"/>
                  </a:cxn>
                  <a:cxn ang="0">
                    <a:pos x="100" y="74"/>
                  </a:cxn>
                  <a:cxn ang="0">
                    <a:pos x="94" y="81"/>
                  </a:cxn>
                  <a:cxn ang="0">
                    <a:pos x="73" y="76"/>
                  </a:cxn>
                  <a:cxn ang="0">
                    <a:pos x="74" y="70"/>
                  </a:cxn>
                  <a:cxn ang="0">
                    <a:pos x="67" y="71"/>
                  </a:cxn>
                  <a:cxn ang="0">
                    <a:pos x="58" y="64"/>
                  </a:cxn>
                  <a:cxn ang="0">
                    <a:pos x="44" y="57"/>
                  </a:cxn>
                  <a:cxn ang="0">
                    <a:pos x="22" y="53"/>
                  </a:cxn>
                  <a:cxn ang="0">
                    <a:pos x="2" y="45"/>
                  </a:cxn>
                  <a:cxn ang="0">
                    <a:pos x="0" y="40"/>
                  </a:cxn>
                  <a:cxn ang="0">
                    <a:pos x="5" y="36"/>
                  </a:cxn>
                  <a:cxn ang="0">
                    <a:pos x="3" y="32"/>
                  </a:cxn>
                  <a:cxn ang="0">
                    <a:pos x="6" y="35"/>
                  </a:cxn>
                  <a:cxn ang="0">
                    <a:pos x="8" y="40"/>
                  </a:cxn>
                  <a:cxn ang="0">
                    <a:pos x="10" y="32"/>
                  </a:cxn>
                  <a:cxn ang="0">
                    <a:pos x="8" y="29"/>
                  </a:cxn>
                  <a:cxn ang="0">
                    <a:pos x="13" y="29"/>
                  </a:cxn>
                  <a:cxn ang="0">
                    <a:pos x="17" y="25"/>
                  </a:cxn>
                  <a:cxn ang="0">
                    <a:pos x="17" y="25"/>
                  </a:cxn>
                  <a:cxn ang="0">
                    <a:pos x="118" y="13"/>
                  </a:cxn>
                  <a:cxn ang="0">
                    <a:pos x="127" y="19"/>
                  </a:cxn>
                  <a:cxn ang="0">
                    <a:pos x="138" y="22"/>
                  </a:cxn>
                  <a:cxn ang="0">
                    <a:pos x="152" y="34"/>
                  </a:cxn>
                  <a:cxn ang="0">
                    <a:pos x="168" y="40"/>
                  </a:cxn>
                  <a:cxn ang="0">
                    <a:pos x="162" y="57"/>
                  </a:cxn>
                  <a:cxn ang="0">
                    <a:pos x="154" y="57"/>
                  </a:cxn>
                  <a:cxn ang="0">
                    <a:pos x="145" y="54"/>
                  </a:cxn>
                  <a:cxn ang="0">
                    <a:pos x="137" y="48"/>
                  </a:cxn>
                  <a:cxn ang="0">
                    <a:pos x="137" y="42"/>
                  </a:cxn>
                  <a:cxn ang="0">
                    <a:pos x="130" y="40"/>
                  </a:cxn>
                  <a:cxn ang="0">
                    <a:pos x="116" y="21"/>
                  </a:cxn>
                  <a:cxn ang="0">
                    <a:pos x="108" y="0"/>
                  </a:cxn>
                  <a:cxn ang="0">
                    <a:pos x="116" y="10"/>
                  </a:cxn>
                  <a:cxn ang="0">
                    <a:pos x="114" y="12"/>
                  </a:cxn>
                  <a:cxn ang="0">
                    <a:pos x="112" y="12"/>
                  </a:cxn>
                  <a:cxn ang="0">
                    <a:pos x="108" y="20"/>
                  </a:cxn>
                  <a:cxn ang="0">
                    <a:pos x="140" y="68"/>
                  </a:cxn>
                  <a:cxn ang="0">
                    <a:pos x="129" y="63"/>
                  </a:cxn>
                  <a:cxn ang="0">
                    <a:pos x="116" y="68"/>
                  </a:cxn>
                  <a:cxn ang="0">
                    <a:pos x="112" y="56"/>
                  </a:cxn>
                  <a:cxn ang="0">
                    <a:pos x="112" y="46"/>
                  </a:cxn>
                  <a:cxn ang="0">
                    <a:pos x="106" y="43"/>
                  </a:cxn>
                  <a:cxn ang="0">
                    <a:pos x="100" y="43"/>
                  </a:cxn>
                  <a:cxn ang="0">
                    <a:pos x="101" y="47"/>
                  </a:cxn>
                  <a:cxn ang="0">
                    <a:pos x="104" y="53"/>
                  </a:cxn>
                  <a:cxn ang="0">
                    <a:pos x="90" y="48"/>
                  </a:cxn>
                  <a:cxn ang="0">
                    <a:pos x="79" y="46"/>
                  </a:cxn>
                  <a:cxn ang="0">
                    <a:pos x="88" y="35"/>
                  </a:cxn>
                  <a:cxn ang="0">
                    <a:pos x="87" y="18"/>
                  </a:cxn>
                  <a:cxn ang="0">
                    <a:pos x="93" y="5"/>
                  </a:cxn>
                </a:cxnLst>
                <a:rect l="0" t="0" r="r" b="b"/>
                <a:pathLst>
                  <a:path w="168" h="83">
                    <a:moveTo>
                      <a:pt x="17" y="25"/>
                    </a:moveTo>
                    <a:lnTo>
                      <a:pt x="19" y="25"/>
                    </a:lnTo>
                    <a:lnTo>
                      <a:pt x="44" y="39"/>
                    </a:lnTo>
                    <a:lnTo>
                      <a:pt x="58" y="43"/>
                    </a:lnTo>
                    <a:lnTo>
                      <a:pt x="60" y="48"/>
                    </a:lnTo>
                    <a:lnTo>
                      <a:pt x="62" y="52"/>
                    </a:lnTo>
                    <a:lnTo>
                      <a:pt x="65" y="54"/>
                    </a:lnTo>
                    <a:lnTo>
                      <a:pt x="66" y="57"/>
                    </a:lnTo>
                    <a:lnTo>
                      <a:pt x="69" y="61"/>
                    </a:lnTo>
                    <a:lnTo>
                      <a:pt x="70" y="61"/>
                    </a:lnTo>
                    <a:lnTo>
                      <a:pt x="71" y="60"/>
                    </a:lnTo>
                    <a:lnTo>
                      <a:pt x="71" y="55"/>
                    </a:lnTo>
                    <a:lnTo>
                      <a:pt x="73" y="53"/>
                    </a:lnTo>
                    <a:lnTo>
                      <a:pt x="76" y="53"/>
                    </a:lnTo>
                    <a:lnTo>
                      <a:pt x="78" y="48"/>
                    </a:lnTo>
                    <a:lnTo>
                      <a:pt x="80" y="47"/>
                    </a:lnTo>
                    <a:lnTo>
                      <a:pt x="76" y="54"/>
                    </a:lnTo>
                    <a:lnTo>
                      <a:pt x="77" y="55"/>
                    </a:lnTo>
                    <a:lnTo>
                      <a:pt x="77" y="56"/>
                    </a:lnTo>
                    <a:lnTo>
                      <a:pt x="79" y="57"/>
                    </a:lnTo>
                    <a:lnTo>
                      <a:pt x="80" y="59"/>
                    </a:lnTo>
                    <a:lnTo>
                      <a:pt x="83" y="57"/>
                    </a:lnTo>
                    <a:lnTo>
                      <a:pt x="86" y="56"/>
                    </a:lnTo>
                    <a:lnTo>
                      <a:pt x="92" y="56"/>
                    </a:lnTo>
                    <a:lnTo>
                      <a:pt x="93" y="60"/>
                    </a:lnTo>
                    <a:lnTo>
                      <a:pt x="98" y="64"/>
                    </a:lnTo>
                    <a:lnTo>
                      <a:pt x="102" y="64"/>
                    </a:lnTo>
                    <a:lnTo>
                      <a:pt x="107" y="63"/>
                    </a:lnTo>
                    <a:lnTo>
                      <a:pt x="107" y="66"/>
                    </a:lnTo>
                    <a:lnTo>
                      <a:pt x="108" y="68"/>
                    </a:lnTo>
                    <a:lnTo>
                      <a:pt x="111" y="69"/>
                    </a:lnTo>
                    <a:lnTo>
                      <a:pt x="111" y="70"/>
                    </a:lnTo>
                    <a:lnTo>
                      <a:pt x="112" y="71"/>
                    </a:lnTo>
                    <a:lnTo>
                      <a:pt x="112" y="74"/>
                    </a:lnTo>
                    <a:lnTo>
                      <a:pt x="108" y="74"/>
                    </a:lnTo>
                    <a:lnTo>
                      <a:pt x="105" y="73"/>
                    </a:lnTo>
                    <a:lnTo>
                      <a:pt x="102" y="73"/>
                    </a:lnTo>
                    <a:lnTo>
                      <a:pt x="101" y="74"/>
                    </a:lnTo>
                    <a:lnTo>
                      <a:pt x="100" y="74"/>
                    </a:lnTo>
                    <a:lnTo>
                      <a:pt x="100" y="78"/>
                    </a:lnTo>
                    <a:lnTo>
                      <a:pt x="101" y="83"/>
                    </a:lnTo>
                    <a:lnTo>
                      <a:pt x="94" y="81"/>
                    </a:lnTo>
                    <a:lnTo>
                      <a:pt x="87" y="80"/>
                    </a:lnTo>
                    <a:lnTo>
                      <a:pt x="79" y="78"/>
                    </a:lnTo>
                    <a:lnTo>
                      <a:pt x="73" y="76"/>
                    </a:lnTo>
                    <a:lnTo>
                      <a:pt x="73" y="75"/>
                    </a:lnTo>
                    <a:lnTo>
                      <a:pt x="74" y="74"/>
                    </a:lnTo>
                    <a:lnTo>
                      <a:pt x="74" y="70"/>
                    </a:lnTo>
                    <a:lnTo>
                      <a:pt x="73" y="70"/>
                    </a:lnTo>
                    <a:lnTo>
                      <a:pt x="69" y="73"/>
                    </a:lnTo>
                    <a:lnTo>
                      <a:pt x="67" y="71"/>
                    </a:lnTo>
                    <a:lnTo>
                      <a:pt x="65" y="70"/>
                    </a:lnTo>
                    <a:lnTo>
                      <a:pt x="60" y="70"/>
                    </a:lnTo>
                    <a:lnTo>
                      <a:pt x="58" y="64"/>
                    </a:lnTo>
                    <a:lnTo>
                      <a:pt x="55" y="61"/>
                    </a:lnTo>
                    <a:lnTo>
                      <a:pt x="49" y="60"/>
                    </a:lnTo>
                    <a:lnTo>
                      <a:pt x="44" y="57"/>
                    </a:lnTo>
                    <a:lnTo>
                      <a:pt x="41" y="53"/>
                    </a:lnTo>
                    <a:lnTo>
                      <a:pt x="31" y="54"/>
                    </a:lnTo>
                    <a:lnTo>
                      <a:pt x="22" y="53"/>
                    </a:lnTo>
                    <a:lnTo>
                      <a:pt x="13" y="49"/>
                    </a:lnTo>
                    <a:lnTo>
                      <a:pt x="2" y="48"/>
                    </a:lnTo>
                    <a:lnTo>
                      <a:pt x="2" y="45"/>
                    </a:lnTo>
                    <a:lnTo>
                      <a:pt x="1" y="43"/>
                    </a:lnTo>
                    <a:lnTo>
                      <a:pt x="0" y="41"/>
                    </a:lnTo>
                    <a:lnTo>
                      <a:pt x="0" y="40"/>
                    </a:lnTo>
                    <a:lnTo>
                      <a:pt x="1" y="38"/>
                    </a:lnTo>
                    <a:lnTo>
                      <a:pt x="6" y="38"/>
                    </a:lnTo>
                    <a:lnTo>
                      <a:pt x="5" y="36"/>
                    </a:lnTo>
                    <a:lnTo>
                      <a:pt x="5" y="35"/>
                    </a:lnTo>
                    <a:lnTo>
                      <a:pt x="3" y="34"/>
                    </a:lnTo>
                    <a:lnTo>
                      <a:pt x="3" y="32"/>
                    </a:lnTo>
                    <a:lnTo>
                      <a:pt x="5" y="31"/>
                    </a:lnTo>
                    <a:lnTo>
                      <a:pt x="6" y="31"/>
                    </a:lnTo>
                    <a:lnTo>
                      <a:pt x="6" y="35"/>
                    </a:lnTo>
                    <a:lnTo>
                      <a:pt x="7" y="35"/>
                    </a:lnTo>
                    <a:lnTo>
                      <a:pt x="8" y="36"/>
                    </a:lnTo>
                    <a:lnTo>
                      <a:pt x="8" y="40"/>
                    </a:lnTo>
                    <a:lnTo>
                      <a:pt x="9" y="40"/>
                    </a:lnTo>
                    <a:lnTo>
                      <a:pt x="10" y="39"/>
                    </a:lnTo>
                    <a:lnTo>
                      <a:pt x="10" y="32"/>
                    </a:lnTo>
                    <a:lnTo>
                      <a:pt x="9" y="31"/>
                    </a:lnTo>
                    <a:lnTo>
                      <a:pt x="8" y="31"/>
                    </a:lnTo>
                    <a:lnTo>
                      <a:pt x="8" y="29"/>
                    </a:lnTo>
                    <a:lnTo>
                      <a:pt x="9" y="29"/>
                    </a:lnTo>
                    <a:lnTo>
                      <a:pt x="12" y="28"/>
                    </a:lnTo>
                    <a:lnTo>
                      <a:pt x="13" y="29"/>
                    </a:lnTo>
                    <a:lnTo>
                      <a:pt x="16" y="29"/>
                    </a:lnTo>
                    <a:lnTo>
                      <a:pt x="17" y="28"/>
                    </a:lnTo>
                    <a:lnTo>
                      <a:pt x="17" y="25"/>
                    </a:lnTo>
                    <a:close/>
                    <a:moveTo>
                      <a:pt x="12" y="22"/>
                    </a:moveTo>
                    <a:lnTo>
                      <a:pt x="15" y="22"/>
                    </a:lnTo>
                    <a:lnTo>
                      <a:pt x="17" y="25"/>
                    </a:lnTo>
                    <a:lnTo>
                      <a:pt x="12" y="22"/>
                    </a:lnTo>
                    <a:close/>
                    <a:moveTo>
                      <a:pt x="114" y="13"/>
                    </a:moveTo>
                    <a:lnTo>
                      <a:pt x="118" y="13"/>
                    </a:lnTo>
                    <a:lnTo>
                      <a:pt x="120" y="15"/>
                    </a:lnTo>
                    <a:lnTo>
                      <a:pt x="123" y="17"/>
                    </a:lnTo>
                    <a:lnTo>
                      <a:pt x="127" y="19"/>
                    </a:lnTo>
                    <a:lnTo>
                      <a:pt x="132" y="20"/>
                    </a:lnTo>
                    <a:lnTo>
                      <a:pt x="135" y="20"/>
                    </a:lnTo>
                    <a:lnTo>
                      <a:pt x="138" y="22"/>
                    </a:lnTo>
                    <a:lnTo>
                      <a:pt x="147" y="31"/>
                    </a:lnTo>
                    <a:lnTo>
                      <a:pt x="150" y="33"/>
                    </a:lnTo>
                    <a:lnTo>
                      <a:pt x="152" y="34"/>
                    </a:lnTo>
                    <a:lnTo>
                      <a:pt x="162" y="34"/>
                    </a:lnTo>
                    <a:lnTo>
                      <a:pt x="166" y="36"/>
                    </a:lnTo>
                    <a:lnTo>
                      <a:pt x="168" y="40"/>
                    </a:lnTo>
                    <a:lnTo>
                      <a:pt x="163" y="45"/>
                    </a:lnTo>
                    <a:lnTo>
                      <a:pt x="163" y="55"/>
                    </a:lnTo>
                    <a:lnTo>
                      <a:pt x="162" y="57"/>
                    </a:lnTo>
                    <a:lnTo>
                      <a:pt x="161" y="59"/>
                    </a:lnTo>
                    <a:lnTo>
                      <a:pt x="156" y="59"/>
                    </a:lnTo>
                    <a:lnTo>
                      <a:pt x="154" y="57"/>
                    </a:lnTo>
                    <a:lnTo>
                      <a:pt x="152" y="56"/>
                    </a:lnTo>
                    <a:lnTo>
                      <a:pt x="147" y="56"/>
                    </a:lnTo>
                    <a:lnTo>
                      <a:pt x="145" y="54"/>
                    </a:lnTo>
                    <a:lnTo>
                      <a:pt x="143" y="53"/>
                    </a:lnTo>
                    <a:lnTo>
                      <a:pt x="142" y="50"/>
                    </a:lnTo>
                    <a:lnTo>
                      <a:pt x="137" y="48"/>
                    </a:lnTo>
                    <a:lnTo>
                      <a:pt x="136" y="46"/>
                    </a:lnTo>
                    <a:lnTo>
                      <a:pt x="136" y="45"/>
                    </a:lnTo>
                    <a:lnTo>
                      <a:pt x="137" y="42"/>
                    </a:lnTo>
                    <a:lnTo>
                      <a:pt x="134" y="42"/>
                    </a:lnTo>
                    <a:lnTo>
                      <a:pt x="133" y="41"/>
                    </a:lnTo>
                    <a:lnTo>
                      <a:pt x="130" y="40"/>
                    </a:lnTo>
                    <a:lnTo>
                      <a:pt x="129" y="40"/>
                    </a:lnTo>
                    <a:lnTo>
                      <a:pt x="126" y="33"/>
                    </a:lnTo>
                    <a:lnTo>
                      <a:pt x="116" y="21"/>
                    </a:lnTo>
                    <a:lnTo>
                      <a:pt x="114" y="13"/>
                    </a:lnTo>
                    <a:close/>
                    <a:moveTo>
                      <a:pt x="100" y="0"/>
                    </a:moveTo>
                    <a:lnTo>
                      <a:pt x="108" y="0"/>
                    </a:lnTo>
                    <a:lnTo>
                      <a:pt x="111" y="1"/>
                    </a:lnTo>
                    <a:lnTo>
                      <a:pt x="115" y="6"/>
                    </a:lnTo>
                    <a:lnTo>
                      <a:pt x="116" y="10"/>
                    </a:lnTo>
                    <a:lnTo>
                      <a:pt x="115" y="12"/>
                    </a:lnTo>
                    <a:lnTo>
                      <a:pt x="115" y="13"/>
                    </a:lnTo>
                    <a:lnTo>
                      <a:pt x="114" y="12"/>
                    </a:lnTo>
                    <a:lnTo>
                      <a:pt x="114" y="13"/>
                    </a:lnTo>
                    <a:lnTo>
                      <a:pt x="112" y="13"/>
                    </a:lnTo>
                    <a:lnTo>
                      <a:pt x="112" y="12"/>
                    </a:lnTo>
                    <a:lnTo>
                      <a:pt x="109" y="12"/>
                    </a:lnTo>
                    <a:lnTo>
                      <a:pt x="109" y="19"/>
                    </a:lnTo>
                    <a:lnTo>
                      <a:pt x="108" y="20"/>
                    </a:lnTo>
                    <a:lnTo>
                      <a:pt x="107" y="20"/>
                    </a:lnTo>
                    <a:lnTo>
                      <a:pt x="123" y="43"/>
                    </a:lnTo>
                    <a:lnTo>
                      <a:pt x="140" y="68"/>
                    </a:lnTo>
                    <a:lnTo>
                      <a:pt x="137" y="70"/>
                    </a:lnTo>
                    <a:lnTo>
                      <a:pt x="135" y="69"/>
                    </a:lnTo>
                    <a:lnTo>
                      <a:pt x="129" y="63"/>
                    </a:lnTo>
                    <a:lnTo>
                      <a:pt x="125" y="63"/>
                    </a:lnTo>
                    <a:lnTo>
                      <a:pt x="120" y="68"/>
                    </a:lnTo>
                    <a:lnTo>
                      <a:pt x="116" y="68"/>
                    </a:lnTo>
                    <a:lnTo>
                      <a:pt x="118" y="64"/>
                    </a:lnTo>
                    <a:lnTo>
                      <a:pt x="116" y="60"/>
                    </a:lnTo>
                    <a:lnTo>
                      <a:pt x="112" y="56"/>
                    </a:lnTo>
                    <a:lnTo>
                      <a:pt x="109" y="53"/>
                    </a:lnTo>
                    <a:lnTo>
                      <a:pt x="108" y="49"/>
                    </a:lnTo>
                    <a:lnTo>
                      <a:pt x="112" y="46"/>
                    </a:lnTo>
                    <a:lnTo>
                      <a:pt x="111" y="45"/>
                    </a:lnTo>
                    <a:lnTo>
                      <a:pt x="108" y="43"/>
                    </a:lnTo>
                    <a:lnTo>
                      <a:pt x="106" y="43"/>
                    </a:lnTo>
                    <a:lnTo>
                      <a:pt x="104" y="42"/>
                    </a:lnTo>
                    <a:lnTo>
                      <a:pt x="101" y="42"/>
                    </a:lnTo>
                    <a:lnTo>
                      <a:pt x="100" y="43"/>
                    </a:lnTo>
                    <a:lnTo>
                      <a:pt x="99" y="43"/>
                    </a:lnTo>
                    <a:lnTo>
                      <a:pt x="100" y="45"/>
                    </a:lnTo>
                    <a:lnTo>
                      <a:pt x="101" y="47"/>
                    </a:lnTo>
                    <a:lnTo>
                      <a:pt x="102" y="48"/>
                    </a:lnTo>
                    <a:lnTo>
                      <a:pt x="104" y="50"/>
                    </a:lnTo>
                    <a:lnTo>
                      <a:pt x="104" y="53"/>
                    </a:lnTo>
                    <a:lnTo>
                      <a:pt x="98" y="52"/>
                    </a:lnTo>
                    <a:lnTo>
                      <a:pt x="93" y="50"/>
                    </a:lnTo>
                    <a:lnTo>
                      <a:pt x="90" y="48"/>
                    </a:lnTo>
                    <a:lnTo>
                      <a:pt x="86" y="47"/>
                    </a:lnTo>
                    <a:lnTo>
                      <a:pt x="81" y="48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1" y="42"/>
                    </a:lnTo>
                    <a:lnTo>
                      <a:pt x="88" y="35"/>
                    </a:lnTo>
                    <a:lnTo>
                      <a:pt x="88" y="31"/>
                    </a:lnTo>
                    <a:lnTo>
                      <a:pt x="87" y="25"/>
                    </a:lnTo>
                    <a:lnTo>
                      <a:pt x="87" y="18"/>
                    </a:lnTo>
                    <a:lnTo>
                      <a:pt x="88" y="12"/>
                    </a:lnTo>
                    <a:lnTo>
                      <a:pt x="91" y="7"/>
                    </a:lnTo>
                    <a:lnTo>
                      <a:pt x="93" y="5"/>
                    </a:lnTo>
                    <a:lnTo>
                      <a:pt x="97" y="4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76">
                <a:extLst>
                  <a:ext uri="{FF2B5EF4-FFF2-40B4-BE49-F238E27FC236}">
                    <a16:creationId xmlns:a16="http://schemas.microsoft.com/office/drawing/2014/main" id="{9EC2D4FF-56B2-1028-464C-DB630FF827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2900" y="5381626"/>
                <a:ext cx="266700" cy="222250"/>
              </a:xfrm>
              <a:custGeom>
                <a:avLst/>
                <a:gdLst/>
                <a:ahLst/>
                <a:cxnLst>
                  <a:cxn ang="0">
                    <a:pos x="12" y="4"/>
                  </a:cxn>
                  <a:cxn ang="0">
                    <a:pos x="26" y="14"/>
                  </a:cxn>
                  <a:cxn ang="0">
                    <a:pos x="50" y="36"/>
                  </a:cxn>
                  <a:cxn ang="0">
                    <a:pos x="60" y="41"/>
                  </a:cxn>
                  <a:cxn ang="0">
                    <a:pos x="66" y="54"/>
                  </a:cxn>
                  <a:cxn ang="0">
                    <a:pos x="80" y="61"/>
                  </a:cxn>
                  <a:cxn ang="0">
                    <a:pos x="90" y="69"/>
                  </a:cxn>
                  <a:cxn ang="0">
                    <a:pos x="108" y="71"/>
                  </a:cxn>
                  <a:cxn ang="0">
                    <a:pos x="139" y="77"/>
                  </a:cxn>
                  <a:cxn ang="0">
                    <a:pos x="146" y="75"/>
                  </a:cxn>
                  <a:cxn ang="0">
                    <a:pos x="167" y="110"/>
                  </a:cxn>
                  <a:cxn ang="0">
                    <a:pos x="161" y="140"/>
                  </a:cxn>
                  <a:cxn ang="0">
                    <a:pos x="159" y="134"/>
                  </a:cxn>
                  <a:cxn ang="0">
                    <a:pos x="158" y="125"/>
                  </a:cxn>
                  <a:cxn ang="0">
                    <a:pos x="154" y="116"/>
                  </a:cxn>
                  <a:cxn ang="0">
                    <a:pos x="144" y="129"/>
                  </a:cxn>
                  <a:cxn ang="0">
                    <a:pos x="148" y="122"/>
                  </a:cxn>
                  <a:cxn ang="0">
                    <a:pos x="138" y="103"/>
                  </a:cxn>
                  <a:cxn ang="0">
                    <a:pos x="129" y="95"/>
                  </a:cxn>
                  <a:cxn ang="0">
                    <a:pos x="122" y="85"/>
                  </a:cxn>
                  <a:cxn ang="0">
                    <a:pos x="118" y="95"/>
                  </a:cxn>
                  <a:cxn ang="0">
                    <a:pos x="111" y="97"/>
                  </a:cxn>
                  <a:cxn ang="0">
                    <a:pos x="106" y="103"/>
                  </a:cxn>
                  <a:cxn ang="0">
                    <a:pos x="108" y="110"/>
                  </a:cxn>
                  <a:cxn ang="0">
                    <a:pos x="101" y="115"/>
                  </a:cxn>
                  <a:cxn ang="0">
                    <a:pos x="103" y="106"/>
                  </a:cxn>
                  <a:cxn ang="0">
                    <a:pos x="101" y="98"/>
                  </a:cxn>
                  <a:cxn ang="0">
                    <a:pos x="108" y="88"/>
                  </a:cxn>
                  <a:cxn ang="0">
                    <a:pos x="103" y="87"/>
                  </a:cxn>
                  <a:cxn ang="0">
                    <a:pos x="98" y="87"/>
                  </a:cxn>
                  <a:cxn ang="0">
                    <a:pos x="87" y="80"/>
                  </a:cxn>
                  <a:cxn ang="0">
                    <a:pos x="78" y="75"/>
                  </a:cxn>
                  <a:cxn ang="0">
                    <a:pos x="73" y="73"/>
                  </a:cxn>
                  <a:cxn ang="0">
                    <a:pos x="69" y="69"/>
                  </a:cxn>
                  <a:cxn ang="0">
                    <a:pos x="57" y="56"/>
                  </a:cxn>
                  <a:cxn ang="0">
                    <a:pos x="53" y="62"/>
                  </a:cxn>
                  <a:cxn ang="0">
                    <a:pos x="40" y="61"/>
                  </a:cxn>
                  <a:cxn ang="0">
                    <a:pos x="40" y="56"/>
                  </a:cxn>
                  <a:cxn ang="0">
                    <a:pos x="45" y="50"/>
                  </a:cxn>
                  <a:cxn ang="0">
                    <a:pos x="39" y="50"/>
                  </a:cxn>
                  <a:cxn ang="0">
                    <a:pos x="38" y="45"/>
                  </a:cxn>
                  <a:cxn ang="0">
                    <a:pos x="39" y="39"/>
                  </a:cxn>
                  <a:cxn ang="0">
                    <a:pos x="31" y="34"/>
                  </a:cxn>
                  <a:cxn ang="0">
                    <a:pos x="23" y="29"/>
                  </a:cxn>
                  <a:cxn ang="0">
                    <a:pos x="30" y="26"/>
                  </a:cxn>
                  <a:cxn ang="0">
                    <a:pos x="20" y="27"/>
                  </a:cxn>
                  <a:cxn ang="0">
                    <a:pos x="14" y="17"/>
                  </a:cxn>
                  <a:cxn ang="0">
                    <a:pos x="10" y="20"/>
                  </a:cxn>
                  <a:cxn ang="0">
                    <a:pos x="0" y="13"/>
                  </a:cxn>
                </a:cxnLst>
                <a:rect l="0" t="0" r="r" b="b"/>
                <a:pathLst>
                  <a:path w="168" h="140">
                    <a:moveTo>
                      <a:pt x="4" y="0"/>
                    </a:moveTo>
                    <a:lnTo>
                      <a:pt x="11" y="0"/>
                    </a:lnTo>
                    <a:lnTo>
                      <a:pt x="12" y="1"/>
                    </a:lnTo>
                    <a:lnTo>
                      <a:pt x="12" y="4"/>
                    </a:lnTo>
                    <a:lnTo>
                      <a:pt x="13" y="5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26" y="14"/>
                    </a:lnTo>
                    <a:lnTo>
                      <a:pt x="38" y="24"/>
                    </a:lnTo>
                    <a:lnTo>
                      <a:pt x="49" y="34"/>
                    </a:lnTo>
                    <a:lnTo>
                      <a:pt x="50" y="35"/>
                    </a:lnTo>
                    <a:lnTo>
                      <a:pt x="50" y="36"/>
                    </a:lnTo>
                    <a:lnTo>
                      <a:pt x="52" y="36"/>
                    </a:lnTo>
                    <a:lnTo>
                      <a:pt x="54" y="38"/>
                    </a:lnTo>
                    <a:lnTo>
                      <a:pt x="56" y="40"/>
                    </a:lnTo>
                    <a:lnTo>
                      <a:pt x="60" y="41"/>
                    </a:lnTo>
                    <a:lnTo>
                      <a:pt x="62" y="43"/>
                    </a:lnTo>
                    <a:lnTo>
                      <a:pt x="64" y="47"/>
                    </a:lnTo>
                    <a:lnTo>
                      <a:pt x="66" y="49"/>
                    </a:lnTo>
                    <a:lnTo>
                      <a:pt x="66" y="54"/>
                    </a:lnTo>
                    <a:lnTo>
                      <a:pt x="67" y="55"/>
                    </a:lnTo>
                    <a:lnTo>
                      <a:pt x="74" y="55"/>
                    </a:lnTo>
                    <a:lnTo>
                      <a:pt x="77" y="56"/>
                    </a:lnTo>
                    <a:lnTo>
                      <a:pt x="80" y="61"/>
                    </a:lnTo>
                    <a:lnTo>
                      <a:pt x="82" y="62"/>
                    </a:lnTo>
                    <a:lnTo>
                      <a:pt x="84" y="64"/>
                    </a:lnTo>
                    <a:lnTo>
                      <a:pt x="87" y="66"/>
                    </a:lnTo>
                    <a:lnTo>
                      <a:pt x="90" y="69"/>
                    </a:lnTo>
                    <a:lnTo>
                      <a:pt x="90" y="73"/>
                    </a:lnTo>
                    <a:lnTo>
                      <a:pt x="95" y="69"/>
                    </a:lnTo>
                    <a:lnTo>
                      <a:pt x="101" y="70"/>
                    </a:lnTo>
                    <a:lnTo>
                      <a:pt x="108" y="71"/>
                    </a:lnTo>
                    <a:lnTo>
                      <a:pt x="113" y="73"/>
                    </a:lnTo>
                    <a:lnTo>
                      <a:pt x="126" y="73"/>
                    </a:lnTo>
                    <a:lnTo>
                      <a:pt x="133" y="74"/>
                    </a:lnTo>
                    <a:lnTo>
                      <a:pt x="139" y="77"/>
                    </a:lnTo>
                    <a:lnTo>
                      <a:pt x="142" y="77"/>
                    </a:lnTo>
                    <a:lnTo>
                      <a:pt x="144" y="76"/>
                    </a:lnTo>
                    <a:lnTo>
                      <a:pt x="145" y="76"/>
                    </a:lnTo>
                    <a:lnTo>
                      <a:pt x="146" y="75"/>
                    </a:lnTo>
                    <a:lnTo>
                      <a:pt x="151" y="75"/>
                    </a:lnTo>
                    <a:lnTo>
                      <a:pt x="155" y="96"/>
                    </a:lnTo>
                    <a:lnTo>
                      <a:pt x="160" y="104"/>
                    </a:lnTo>
                    <a:lnTo>
                      <a:pt x="167" y="110"/>
                    </a:lnTo>
                    <a:lnTo>
                      <a:pt x="168" y="122"/>
                    </a:lnTo>
                    <a:lnTo>
                      <a:pt x="167" y="132"/>
                    </a:lnTo>
                    <a:lnTo>
                      <a:pt x="163" y="140"/>
                    </a:lnTo>
                    <a:lnTo>
                      <a:pt x="161" y="140"/>
                    </a:lnTo>
                    <a:lnTo>
                      <a:pt x="160" y="139"/>
                    </a:lnTo>
                    <a:lnTo>
                      <a:pt x="160" y="138"/>
                    </a:lnTo>
                    <a:lnTo>
                      <a:pt x="159" y="136"/>
                    </a:lnTo>
                    <a:lnTo>
                      <a:pt x="159" y="134"/>
                    </a:lnTo>
                    <a:lnTo>
                      <a:pt x="158" y="133"/>
                    </a:lnTo>
                    <a:lnTo>
                      <a:pt x="156" y="133"/>
                    </a:lnTo>
                    <a:lnTo>
                      <a:pt x="156" y="129"/>
                    </a:lnTo>
                    <a:lnTo>
                      <a:pt x="158" y="125"/>
                    </a:lnTo>
                    <a:lnTo>
                      <a:pt x="158" y="122"/>
                    </a:lnTo>
                    <a:lnTo>
                      <a:pt x="156" y="118"/>
                    </a:lnTo>
                    <a:lnTo>
                      <a:pt x="156" y="115"/>
                    </a:lnTo>
                    <a:lnTo>
                      <a:pt x="154" y="116"/>
                    </a:lnTo>
                    <a:lnTo>
                      <a:pt x="153" y="117"/>
                    </a:lnTo>
                    <a:lnTo>
                      <a:pt x="152" y="120"/>
                    </a:lnTo>
                    <a:lnTo>
                      <a:pt x="152" y="129"/>
                    </a:lnTo>
                    <a:lnTo>
                      <a:pt x="144" y="129"/>
                    </a:lnTo>
                    <a:lnTo>
                      <a:pt x="144" y="126"/>
                    </a:lnTo>
                    <a:lnTo>
                      <a:pt x="145" y="124"/>
                    </a:lnTo>
                    <a:lnTo>
                      <a:pt x="147" y="123"/>
                    </a:lnTo>
                    <a:lnTo>
                      <a:pt x="148" y="122"/>
                    </a:lnTo>
                    <a:lnTo>
                      <a:pt x="151" y="120"/>
                    </a:lnTo>
                    <a:lnTo>
                      <a:pt x="145" y="116"/>
                    </a:lnTo>
                    <a:lnTo>
                      <a:pt x="141" y="110"/>
                    </a:lnTo>
                    <a:lnTo>
                      <a:pt x="138" y="103"/>
                    </a:lnTo>
                    <a:lnTo>
                      <a:pt x="133" y="97"/>
                    </a:lnTo>
                    <a:lnTo>
                      <a:pt x="132" y="96"/>
                    </a:lnTo>
                    <a:lnTo>
                      <a:pt x="130" y="96"/>
                    </a:lnTo>
                    <a:lnTo>
                      <a:pt x="129" y="95"/>
                    </a:lnTo>
                    <a:lnTo>
                      <a:pt x="126" y="94"/>
                    </a:lnTo>
                    <a:lnTo>
                      <a:pt x="124" y="89"/>
                    </a:lnTo>
                    <a:lnTo>
                      <a:pt x="124" y="85"/>
                    </a:lnTo>
                    <a:lnTo>
                      <a:pt x="122" y="85"/>
                    </a:lnTo>
                    <a:lnTo>
                      <a:pt x="119" y="88"/>
                    </a:lnTo>
                    <a:lnTo>
                      <a:pt x="119" y="91"/>
                    </a:lnTo>
                    <a:lnTo>
                      <a:pt x="118" y="94"/>
                    </a:lnTo>
                    <a:lnTo>
                      <a:pt x="118" y="95"/>
                    </a:lnTo>
                    <a:lnTo>
                      <a:pt x="117" y="96"/>
                    </a:lnTo>
                    <a:lnTo>
                      <a:pt x="115" y="96"/>
                    </a:lnTo>
                    <a:lnTo>
                      <a:pt x="113" y="97"/>
                    </a:lnTo>
                    <a:lnTo>
                      <a:pt x="111" y="97"/>
                    </a:lnTo>
                    <a:lnTo>
                      <a:pt x="109" y="98"/>
                    </a:lnTo>
                    <a:lnTo>
                      <a:pt x="108" y="99"/>
                    </a:lnTo>
                    <a:lnTo>
                      <a:pt x="108" y="101"/>
                    </a:lnTo>
                    <a:lnTo>
                      <a:pt x="106" y="103"/>
                    </a:lnTo>
                    <a:lnTo>
                      <a:pt x="106" y="105"/>
                    </a:lnTo>
                    <a:lnTo>
                      <a:pt x="105" y="106"/>
                    </a:lnTo>
                    <a:lnTo>
                      <a:pt x="106" y="109"/>
                    </a:lnTo>
                    <a:lnTo>
                      <a:pt x="108" y="110"/>
                    </a:lnTo>
                    <a:lnTo>
                      <a:pt x="108" y="112"/>
                    </a:lnTo>
                    <a:lnTo>
                      <a:pt x="105" y="117"/>
                    </a:lnTo>
                    <a:lnTo>
                      <a:pt x="103" y="117"/>
                    </a:lnTo>
                    <a:lnTo>
                      <a:pt x="101" y="115"/>
                    </a:lnTo>
                    <a:lnTo>
                      <a:pt x="101" y="112"/>
                    </a:lnTo>
                    <a:lnTo>
                      <a:pt x="102" y="110"/>
                    </a:lnTo>
                    <a:lnTo>
                      <a:pt x="103" y="109"/>
                    </a:lnTo>
                    <a:lnTo>
                      <a:pt x="103" y="106"/>
                    </a:lnTo>
                    <a:lnTo>
                      <a:pt x="104" y="105"/>
                    </a:lnTo>
                    <a:lnTo>
                      <a:pt x="103" y="103"/>
                    </a:lnTo>
                    <a:lnTo>
                      <a:pt x="103" y="101"/>
                    </a:lnTo>
                    <a:lnTo>
                      <a:pt x="101" y="98"/>
                    </a:lnTo>
                    <a:lnTo>
                      <a:pt x="101" y="96"/>
                    </a:lnTo>
                    <a:lnTo>
                      <a:pt x="103" y="91"/>
                    </a:lnTo>
                    <a:lnTo>
                      <a:pt x="105" y="89"/>
                    </a:lnTo>
                    <a:lnTo>
                      <a:pt x="108" y="88"/>
                    </a:lnTo>
                    <a:lnTo>
                      <a:pt x="108" y="87"/>
                    </a:lnTo>
                    <a:lnTo>
                      <a:pt x="106" y="85"/>
                    </a:lnTo>
                    <a:lnTo>
                      <a:pt x="105" y="85"/>
                    </a:lnTo>
                    <a:lnTo>
                      <a:pt x="103" y="87"/>
                    </a:lnTo>
                    <a:lnTo>
                      <a:pt x="102" y="87"/>
                    </a:lnTo>
                    <a:lnTo>
                      <a:pt x="101" y="88"/>
                    </a:lnTo>
                    <a:lnTo>
                      <a:pt x="99" y="88"/>
                    </a:lnTo>
                    <a:lnTo>
                      <a:pt x="98" y="87"/>
                    </a:lnTo>
                    <a:lnTo>
                      <a:pt x="97" y="84"/>
                    </a:lnTo>
                    <a:lnTo>
                      <a:pt x="88" y="84"/>
                    </a:lnTo>
                    <a:lnTo>
                      <a:pt x="87" y="83"/>
                    </a:lnTo>
                    <a:lnTo>
                      <a:pt x="87" y="80"/>
                    </a:lnTo>
                    <a:lnTo>
                      <a:pt x="81" y="80"/>
                    </a:lnTo>
                    <a:lnTo>
                      <a:pt x="80" y="78"/>
                    </a:lnTo>
                    <a:lnTo>
                      <a:pt x="80" y="76"/>
                    </a:lnTo>
                    <a:lnTo>
                      <a:pt x="78" y="75"/>
                    </a:lnTo>
                    <a:lnTo>
                      <a:pt x="78" y="74"/>
                    </a:lnTo>
                    <a:lnTo>
                      <a:pt x="75" y="74"/>
                    </a:lnTo>
                    <a:lnTo>
                      <a:pt x="73" y="75"/>
                    </a:lnTo>
                    <a:lnTo>
                      <a:pt x="73" y="73"/>
                    </a:lnTo>
                    <a:lnTo>
                      <a:pt x="75" y="70"/>
                    </a:lnTo>
                    <a:lnTo>
                      <a:pt x="75" y="68"/>
                    </a:lnTo>
                    <a:lnTo>
                      <a:pt x="71" y="68"/>
                    </a:lnTo>
                    <a:lnTo>
                      <a:pt x="69" y="69"/>
                    </a:lnTo>
                    <a:lnTo>
                      <a:pt x="62" y="69"/>
                    </a:lnTo>
                    <a:lnTo>
                      <a:pt x="60" y="64"/>
                    </a:lnTo>
                    <a:lnTo>
                      <a:pt x="59" y="61"/>
                    </a:lnTo>
                    <a:lnTo>
                      <a:pt x="57" y="56"/>
                    </a:lnTo>
                    <a:lnTo>
                      <a:pt x="56" y="56"/>
                    </a:lnTo>
                    <a:lnTo>
                      <a:pt x="54" y="57"/>
                    </a:lnTo>
                    <a:lnTo>
                      <a:pt x="53" y="60"/>
                    </a:lnTo>
                    <a:lnTo>
                      <a:pt x="53" y="62"/>
                    </a:lnTo>
                    <a:lnTo>
                      <a:pt x="49" y="61"/>
                    </a:lnTo>
                    <a:lnTo>
                      <a:pt x="47" y="60"/>
                    </a:lnTo>
                    <a:lnTo>
                      <a:pt x="42" y="60"/>
                    </a:lnTo>
                    <a:lnTo>
                      <a:pt x="40" y="61"/>
                    </a:lnTo>
                    <a:lnTo>
                      <a:pt x="37" y="62"/>
                    </a:lnTo>
                    <a:lnTo>
                      <a:pt x="37" y="57"/>
                    </a:lnTo>
                    <a:lnTo>
                      <a:pt x="38" y="56"/>
                    </a:lnTo>
                    <a:lnTo>
                      <a:pt x="40" y="56"/>
                    </a:lnTo>
                    <a:lnTo>
                      <a:pt x="41" y="55"/>
                    </a:lnTo>
                    <a:lnTo>
                      <a:pt x="44" y="55"/>
                    </a:lnTo>
                    <a:lnTo>
                      <a:pt x="45" y="54"/>
                    </a:lnTo>
                    <a:lnTo>
                      <a:pt x="45" y="50"/>
                    </a:lnTo>
                    <a:lnTo>
                      <a:pt x="44" y="49"/>
                    </a:lnTo>
                    <a:lnTo>
                      <a:pt x="42" y="49"/>
                    </a:lnTo>
                    <a:lnTo>
                      <a:pt x="41" y="50"/>
                    </a:lnTo>
                    <a:lnTo>
                      <a:pt x="39" y="50"/>
                    </a:lnTo>
                    <a:lnTo>
                      <a:pt x="38" y="52"/>
                    </a:lnTo>
                    <a:lnTo>
                      <a:pt x="37" y="52"/>
                    </a:lnTo>
                    <a:lnTo>
                      <a:pt x="37" y="47"/>
                    </a:lnTo>
                    <a:lnTo>
                      <a:pt x="38" y="45"/>
                    </a:lnTo>
                    <a:lnTo>
                      <a:pt x="37" y="43"/>
                    </a:lnTo>
                    <a:lnTo>
                      <a:pt x="40" y="43"/>
                    </a:lnTo>
                    <a:lnTo>
                      <a:pt x="40" y="40"/>
                    </a:lnTo>
                    <a:lnTo>
                      <a:pt x="39" y="39"/>
                    </a:lnTo>
                    <a:lnTo>
                      <a:pt x="38" y="36"/>
                    </a:lnTo>
                    <a:lnTo>
                      <a:pt x="35" y="35"/>
                    </a:lnTo>
                    <a:lnTo>
                      <a:pt x="33" y="35"/>
                    </a:lnTo>
                    <a:lnTo>
                      <a:pt x="31" y="34"/>
                    </a:lnTo>
                    <a:lnTo>
                      <a:pt x="27" y="34"/>
                    </a:lnTo>
                    <a:lnTo>
                      <a:pt x="26" y="33"/>
                    </a:lnTo>
                    <a:lnTo>
                      <a:pt x="24" y="32"/>
                    </a:lnTo>
                    <a:lnTo>
                      <a:pt x="23" y="29"/>
                    </a:lnTo>
                    <a:lnTo>
                      <a:pt x="24" y="28"/>
                    </a:lnTo>
                    <a:lnTo>
                      <a:pt x="28" y="28"/>
                    </a:lnTo>
                    <a:lnTo>
                      <a:pt x="30" y="27"/>
                    </a:lnTo>
                    <a:lnTo>
                      <a:pt x="30" y="26"/>
                    </a:lnTo>
                    <a:lnTo>
                      <a:pt x="27" y="24"/>
                    </a:lnTo>
                    <a:lnTo>
                      <a:pt x="24" y="24"/>
                    </a:lnTo>
                    <a:lnTo>
                      <a:pt x="21" y="25"/>
                    </a:lnTo>
                    <a:lnTo>
                      <a:pt x="20" y="27"/>
                    </a:lnTo>
                    <a:lnTo>
                      <a:pt x="18" y="28"/>
                    </a:lnTo>
                    <a:lnTo>
                      <a:pt x="17" y="29"/>
                    </a:lnTo>
                    <a:lnTo>
                      <a:pt x="14" y="29"/>
                    </a:lnTo>
                    <a:lnTo>
                      <a:pt x="14" y="17"/>
                    </a:lnTo>
                    <a:lnTo>
                      <a:pt x="12" y="17"/>
                    </a:lnTo>
                    <a:lnTo>
                      <a:pt x="11" y="18"/>
                    </a:lnTo>
                    <a:lnTo>
                      <a:pt x="11" y="19"/>
                    </a:lnTo>
                    <a:lnTo>
                      <a:pt x="10" y="20"/>
                    </a:lnTo>
                    <a:lnTo>
                      <a:pt x="10" y="25"/>
                    </a:lnTo>
                    <a:lnTo>
                      <a:pt x="9" y="26"/>
                    </a:lnTo>
                    <a:lnTo>
                      <a:pt x="4" y="20"/>
                    </a:lnTo>
                    <a:lnTo>
                      <a:pt x="0" y="13"/>
                    </a:lnTo>
                    <a:lnTo>
                      <a:pt x="0" y="6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77">
                <a:extLst>
                  <a:ext uri="{FF2B5EF4-FFF2-40B4-BE49-F238E27FC236}">
                    <a16:creationId xmlns:a16="http://schemas.microsoft.com/office/drawing/2014/main" id="{AF42F974-1AAE-9D1D-1010-75AC4132AC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5525" y="5430838"/>
                <a:ext cx="4763" cy="3175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1" y="1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3" y="0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1" y="1"/>
                    </a:lnTo>
                    <a:close/>
                    <a:moveTo>
                      <a:pt x="3" y="0"/>
                    </a:moveTo>
                    <a:lnTo>
                      <a:pt x="1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Freeform 78">
                <a:extLst>
                  <a:ext uri="{FF2B5EF4-FFF2-40B4-BE49-F238E27FC236}">
                    <a16:creationId xmlns:a16="http://schemas.microsoft.com/office/drawing/2014/main" id="{24288236-5E87-F69A-53E3-A94397E28A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0525" y="5494338"/>
                <a:ext cx="42863" cy="412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0"/>
                  </a:cxn>
                  <a:cxn ang="0">
                    <a:pos x="17" y="2"/>
                  </a:cxn>
                  <a:cxn ang="0">
                    <a:pos x="17" y="6"/>
                  </a:cxn>
                  <a:cxn ang="0">
                    <a:pos x="19" y="11"/>
                  </a:cxn>
                  <a:cxn ang="0">
                    <a:pos x="23" y="14"/>
                  </a:cxn>
                  <a:cxn ang="0">
                    <a:pos x="27" y="17"/>
                  </a:cxn>
                  <a:cxn ang="0">
                    <a:pos x="27" y="19"/>
                  </a:cxn>
                  <a:cxn ang="0">
                    <a:pos x="26" y="20"/>
                  </a:cxn>
                  <a:cxn ang="0">
                    <a:pos x="24" y="21"/>
                  </a:cxn>
                  <a:cxn ang="0">
                    <a:pos x="23" y="21"/>
                  </a:cxn>
                  <a:cxn ang="0">
                    <a:pos x="20" y="23"/>
                  </a:cxn>
                  <a:cxn ang="0">
                    <a:pos x="19" y="24"/>
                  </a:cxn>
                  <a:cxn ang="0">
                    <a:pos x="19" y="26"/>
                  </a:cxn>
                  <a:cxn ang="0">
                    <a:pos x="14" y="17"/>
                  </a:cxn>
                  <a:cxn ang="0">
                    <a:pos x="5" y="9"/>
                  </a:cxn>
                  <a:cxn ang="0">
                    <a:pos x="0" y="0"/>
                  </a:cxn>
                </a:cxnLst>
                <a:rect l="0" t="0" r="r" b="b"/>
                <a:pathLst>
                  <a:path w="27" h="26">
                    <a:moveTo>
                      <a:pt x="0" y="0"/>
                    </a:moveTo>
                    <a:lnTo>
                      <a:pt x="15" y="0"/>
                    </a:lnTo>
                    <a:lnTo>
                      <a:pt x="17" y="2"/>
                    </a:lnTo>
                    <a:lnTo>
                      <a:pt x="17" y="6"/>
                    </a:lnTo>
                    <a:lnTo>
                      <a:pt x="19" y="11"/>
                    </a:lnTo>
                    <a:lnTo>
                      <a:pt x="23" y="14"/>
                    </a:lnTo>
                    <a:lnTo>
                      <a:pt x="27" y="17"/>
                    </a:lnTo>
                    <a:lnTo>
                      <a:pt x="27" y="19"/>
                    </a:lnTo>
                    <a:lnTo>
                      <a:pt x="26" y="20"/>
                    </a:lnTo>
                    <a:lnTo>
                      <a:pt x="24" y="21"/>
                    </a:lnTo>
                    <a:lnTo>
                      <a:pt x="23" y="21"/>
                    </a:lnTo>
                    <a:lnTo>
                      <a:pt x="20" y="23"/>
                    </a:lnTo>
                    <a:lnTo>
                      <a:pt x="19" y="24"/>
                    </a:lnTo>
                    <a:lnTo>
                      <a:pt x="19" y="26"/>
                    </a:lnTo>
                    <a:lnTo>
                      <a:pt x="14" y="17"/>
                    </a:lnTo>
                    <a:lnTo>
                      <a:pt x="5" y="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Freeform 79">
                <a:extLst>
                  <a:ext uri="{FF2B5EF4-FFF2-40B4-BE49-F238E27FC236}">
                    <a16:creationId xmlns:a16="http://schemas.microsoft.com/office/drawing/2014/main" id="{C30C4C79-22AA-F844-D50A-13C74DDF13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4800" y="5511801"/>
                <a:ext cx="9525" cy="142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" y="0"/>
                  </a:cxn>
                  <a:cxn ang="0">
                    <a:pos x="3" y="1"/>
                  </a:cxn>
                  <a:cxn ang="0">
                    <a:pos x="3" y="2"/>
                  </a:cxn>
                  <a:cxn ang="0">
                    <a:pos x="5" y="3"/>
                  </a:cxn>
                  <a:cxn ang="0">
                    <a:pos x="6" y="3"/>
                  </a:cxn>
                  <a:cxn ang="0">
                    <a:pos x="6" y="9"/>
                  </a:cxn>
                  <a:cxn ang="0">
                    <a:pos x="5" y="9"/>
                  </a:cxn>
                  <a:cxn ang="0">
                    <a:pos x="5" y="8"/>
                  </a:cxn>
                  <a:cxn ang="0">
                    <a:pos x="3" y="7"/>
                  </a:cxn>
                  <a:cxn ang="0">
                    <a:pos x="3" y="5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6" h="9">
                    <a:moveTo>
                      <a:pt x="1" y="0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3" y="2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6" y="9"/>
                    </a:lnTo>
                    <a:lnTo>
                      <a:pt x="5" y="9"/>
                    </a:lnTo>
                    <a:lnTo>
                      <a:pt x="5" y="8"/>
                    </a:lnTo>
                    <a:lnTo>
                      <a:pt x="3" y="7"/>
                    </a:lnTo>
                    <a:lnTo>
                      <a:pt x="3" y="5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Freeform 80">
                <a:extLst>
                  <a:ext uri="{FF2B5EF4-FFF2-40B4-BE49-F238E27FC236}">
                    <a16:creationId xmlns:a16="http://schemas.microsoft.com/office/drawing/2014/main" id="{78F1270F-A182-0D64-95B3-391C0752C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7050" y="5535613"/>
                <a:ext cx="36513" cy="4762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1" y="4"/>
                  </a:cxn>
                  <a:cxn ang="0">
                    <a:pos x="17" y="9"/>
                  </a:cxn>
                  <a:cxn ang="0">
                    <a:pos x="22" y="19"/>
                  </a:cxn>
                  <a:cxn ang="0">
                    <a:pos x="23" y="30"/>
                  </a:cxn>
                  <a:cxn ang="0">
                    <a:pos x="21" y="29"/>
                  </a:cxn>
                  <a:cxn ang="0">
                    <a:pos x="19" y="28"/>
                  </a:cxn>
                  <a:cxn ang="0">
                    <a:pos x="15" y="19"/>
                  </a:cxn>
                  <a:cxn ang="0">
                    <a:pos x="13" y="18"/>
                  </a:cxn>
                  <a:cxn ang="0">
                    <a:pos x="11" y="18"/>
                  </a:cxn>
                  <a:cxn ang="0">
                    <a:pos x="11" y="21"/>
                  </a:cxn>
                  <a:cxn ang="0">
                    <a:pos x="13" y="21"/>
                  </a:cxn>
                  <a:cxn ang="0">
                    <a:pos x="13" y="22"/>
                  </a:cxn>
                  <a:cxn ang="0">
                    <a:pos x="9" y="22"/>
                  </a:cxn>
                  <a:cxn ang="0">
                    <a:pos x="9" y="23"/>
                  </a:cxn>
                  <a:cxn ang="0">
                    <a:pos x="8" y="23"/>
                  </a:cxn>
                  <a:cxn ang="0">
                    <a:pos x="8" y="30"/>
                  </a:cxn>
                  <a:cxn ang="0">
                    <a:pos x="3" y="26"/>
                  </a:cxn>
                  <a:cxn ang="0">
                    <a:pos x="3" y="8"/>
                  </a:cxn>
                  <a:cxn ang="0">
                    <a:pos x="0" y="6"/>
                  </a:cxn>
                  <a:cxn ang="0">
                    <a:pos x="1" y="4"/>
                  </a:cxn>
                  <a:cxn ang="0">
                    <a:pos x="2" y="0"/>
                  </a:cxn>
                </a:cxnLst>
                <a:rect l="0" t="0" r="r" b="b"/>
                <a:pathLst>
                  <a:path w="23" h="30">
                    <a:moveTo>
                      <a:pt x="2" y="0"/>
                    </a:moveTo>
                    <a:lnTo>
                      <a:pt x="11" y="4"/>
                    </a:lnTo>
                    <a:lnTo>
                      <a:pt x="17" y="9"/>
                    </a:lnTo>
                    <a:lnTo>
                      <a:pt x="22" y="19"/>
                    </a:lnTo>
                    <a:lnTo>
                      <a:pt x="23" y="30"/>
                    </a:lnTo>
                    <a:lnTo>
                      <a:pt x="21" y="29"/>
                    </a:lnTo>
                    <a:lnTo>
                      <a:pt x="19" y="28"/>
                    </a:lnTo>
                    <a:lnTo>
                      <a:pt x="15" y="19"/>
                    </a:lnTo>
                    <a:lnTo>
                      <a:pt x="13" y="18"/>
                    </a:lnTo>
                    <a:lnTo>
                      <a:pt x="11" y="18"/>
                    </a:lnTo>
                    <a:lnTo>
                      <a:pt x="11" y="21"/>
                    </a:lnTo>
                    <a:lnTo>
                      <a:pt x="13" y="21"/>
                    </a:lnTo>
                    <a:lnTo>
                      <a:pt x="13" y="22"/>
                    </a:lnTo>
                    <a:lnTo>
                      <a:pt x="9" y="22"/>
                    </a:lnTo>
                    <a:lnTo>
                      <a:pt x="9" y="23"/>
                    </a:lnTo>
                    <a:lnTo>
                      <a:pt x="8" y="23"/>
                    </a:lnTo>
                    <a:lnTo>
                      <a:pt x="8" y="30"/>
                    </a:lnTo>
                    <a:lnTo>
                      <a:pt x="3" y="26"/>
                    </a:lnTo>
                    <a:lnTo>
                      <a:pt x="3" y="8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Freeform 81">
                <a:extLst>
                  <a:ext uri="{FF2B5EF4-FFF2-40B4-BE49-F238E27FC236}">
                    <a16:creationId xmlns:a16="http://schemas.microsoft.com/office/drawing/2014/main" id="{2F8F07B0-6BD5-C532-1864-C85B595199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9738" y="5548313"/>
                <a:ext cx="90488" cy="793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5" y="3"/>
                  </a:cxn>
                  <a:cxn ang="0">
                    <a:pos x="6" y="4"/>
                  </a:cxn>
                  <a:cxn ang="0">
                    <a:pos x="7" y="6"/>
                  </a:cxn>
                  <a:cxn ang="0">
                    <a:pos x="9" y="7"/>
                  </a:cxn>
                  <a:cxn ang="0">
                    <a:pos x="21" y="8"/>
                  </a:cxn>
                  <a:cxn ang="0">
                    <a:pos x="30" y="13"/>
                  </a:cxn>
                  <a:cxn ang="0">
                    <a:pos x="35" y="20"/>
                  </a:cxn>
                  <a:cxn ang="0">
                    <a:pos x="34" y="31"/>
                  </a:cxn>
                  <a:cxn ang="0">
                    <a:pos x="35" y="32"/>
                  </a:cxn>
                  <a:cxn ang="0">
                    <a:pos x="36" y="32"/>
                  </a:cxn>
                  <a:cxn ang="0">
                    <a:pos x="37" y="31"/>
                  </a:cxn>
                  <a:cxn ang="0">
                    <a:pos x="40" y="31"/>
                  </a:cxn>
                  <a:cxn ang="0">
                    <a:pos x="41" y="29"/>
                  </a:cxn>
                  <a:cxn ang="0">
                    <a:pos x="44" y="29"/>
                  </a:cxn>
                  <a:cxn ang="0">
                    <a:pos x="48" y="31"/>
                  </a:cxn>
                  <a:cxn ang="0">
                    <a:pos x="55" y="42"/>
                  </a:cxn>
                  <a:cxn ang="0">
                    <a:pos x="57" y="50"/>
                  </a:cxn>
                  <a:cxn ang="0">
                    <a:pos x="55" y="49"/>
                  </a:cxn>
                  <a:cxn ang="0">
                    <a:pos x="52" y="50"/>
                  </a:cxn>
                  <a:cxn ang="0">
                    <a:pos x="48" y="48"/>
                  </a:cxn>
                  <a:cxn ang="0">
                    <a:pos x="45" y="46"/>
                  </a:cxn>
                  <a:cxn ang="0">
                    <a:pos x="44" y="42"/>
                  </a:cxn>
                  <a:cxn ang="0">
                    <a:pos x="42" y="40"/>
                  </a:cxn>
                  <a:cxn ang="0">
                    <a:pos x="40" y="39"/>
                  </a:cxn>
                  <a:cxn ang="0">
                    <a:pos x="38" y="39"/>
                  </a:cxn>
                  <a:cxn ang="0">
                    <a:pos x="36" y="40"/>
                  </a:cxn>
                  <a:cxn ang="0">
                    <a:pos x="35" y="41"/>
                  </a:cxn>
                  <a:cxn ang="0">
                    <a:pos x="31" y="39"/>
                  </a:cxn>
                  <a:cxn ang="0">
                    <a:pos x="29" y="36"/>
                  </a:cxn>
                  <a:cxn ang="0">
                    <a:pos x="26" y="34"/>
                  </a:cxn>
                  <a:cxn ang="0">
                    <a:pos x="23" y="32"/>
                  </a:cxn>
                  <a:cxn ang="0">
                    <a:pos x="21" y="28"/>
                  </a:cxn>
                  <a:cxn ang="0">
                    <a:pos x="20" y="24"/>
                  </a:cxn>
                  <a:cxn ang="0">
                    <a:pos x="17" y="26"/>
                  </a:cxn>
                  <a:cxn ang="0">
                    <a:pos x="17" y="27"/>
                  </a:cxn>
                  <a:cxn ang="0">
                    <a:pos x="16" y="28"/>
                  </a:cxn>
                  <a:cxn ang="0">
                    <a:pos x="12" y="28"/>
                  </a:cxn>
                  <a:cxn ang="0">
                    <a:pos x="13" y="22"/>
                  </a:cxn>
                  <a:cxn ang="0">
                    <a:pos x="12" y="18"/>
                  </a:cxn>
                  <a:cxn ang="0">
                    <a:pos x="9" y="14"/>
                  </a:cxn>
                  <a:cxn ang="0">
                    <a:pos x="7" y="10"/>
                  </a:cxn>
                  <a:cxn ang="0">
                    <a:pos x="0" y="0"/>
                  </a:cxn>
                </a:cxnLst>
                <a:rect l="0" t="0" r="r" b="b"/>
                <a:pathLst>
                  <a:path w="57" h="50">
                    <a:moveTo>
                      <a:pt x="0" y="0"/>
                    </a:moveTo>
                    <a:lnTo>
                      <a:pt x="3" y="0"/>
                    </a:lnTo>
                    <a:lnTo>
                      <a:pt x="5" y="3"/>
                    </a:lnTo>
                    <a:lnTo>
                      <a:pt x="6" y="4"/>
                    </a:lnTo>
                    <a:lnTo>
                      <a:pt x="7" y="6"/>
                    </a:lnTo>
                    <a:lnTo>
                      <a:pt x="9" y="7"/>
                    </a:lnTo>
                    <a:lnTo>
                      <a:pt x="21" y="8"/>
                    </a:lnTo>
                    <a:lnTo>
                      <a:pt x="30" y="13"/>
                    </a:lnTo>
                    <a:lnTo>
                      <a:pt x="35" y="20"/>
                    </a:lnTo>
                    <a:lnTo>
                      <a:pt x="34" y="31"/>
                    </a:lnTo>
                    <a:lnTo>
                      <a:pt x="35" y="32"/>
                    </a:lnTo>
                    <a:lnTo>
                      <a:pt x="36" y="32"/>
                    </a:lnTo>
                    <a:lnTo>
                      <a:pt x="37" y="31"/>
                    </a:lnTo>
                    <a:lnTo>
                      <a:pt x="40" y="31"/>
                    </a:lnTo>
                    <a:lnTo>
                      <a:pt x="41" y="29"/>
                    </a:lnTo>
                    <a:lnTo>
                      <a:pt x="44" y="29"/>
                    </a:lnTo>
                    <a:lnTo>
                      <a:pt x="48" y="31"/>
                    </a:lnTo>
                    <a:lnTo>
                      <a:pt x="55" y="42"/>
                    </a:lnTo>
                    <a:lnTo>
                      <a:pt x="57" y="50"/>
                    </a:lnTo>
                    <a:lnTo>
                      <a:pt x="55" y="49"/>
                    </a:lnTo>
                    <a:lnTo>
                      <a:pt x="52" y="50"/>
                    </a:lnTo>
                    <a:lnTo>
                      <a:pt x="48" y="48"/>
                    </a:lnTo>
                    <a:lnTo>
                      <a:pt x="45" y="46"/>
                    </a:lnTo>
                    <a:lnTo>
                      <a:pt x="44" y="42"/>
                    </a:lnTo>
                    <a:lnTo>
                      <a:pt x="42" y="40"/>
                    </a:lnTo>
                    <a:lnTo>
                      <a:pt x="40" y="39"/>
                    </a:lnTo>
                    <a:lnTo>
                      <a:pt x="38" y="39"/>
                    </a:lnTo>
                    <a:lnTo>
                      <a:pt x="36" y="40"/>
                    </a:lnTo>
                    <a:lnTo>
                      <a:pt x="35" y="41"/>
                    </a:lnTo>
                    <a:lnTo>
                      <a:pt x="31" y="39"/>
                    </a:lnTo>
                    <a:lnTo>
                      <a:pt x="29" y="36"/>
                    </a:lnTo>
                    <a:lnTo>
                      <a:pt x="26" y="34"/>
                    </a:lnTo>
                    <a:lnTo>
                      <a:pt x="23" y="32"/>
                    </a:lnTo>
                    <a:lnTo>
                      <a:pt x="21" y="28"/>
                    </a:lnTo>
                    <a:lnTo>
                      <a:pt x="20" y="24"/>
                    </a:lnTo>
                    <a:lnTo>
                      <a:pt x="17" y="26"/>
                    </a:lnTo>
                    <a:lnTo>
                      <a:pt x="17" y="27"/>
                    </a:lnTo>
                    <a:lnTo>
                      <a:pt x="16" y="28"/>
                    </a:lnTo>
                    <a:lnTo>
                      <a:pt x="12" y="28"/>
                    </a:lnTo>
                    <a:lnTo>
                      <a:pt x="13" y="22"/>
                    </a:lnTo>
                    <a:lnTo>
                      <a:pt x="12" y="18"/>
                    </a:lnTo>
                    <a:lnTo>
                      <a:pt x="9" y="14"/>
                    </a:lnTo>
                    <a:lnTo>
                      <a:pt x="7" y="1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82">
                <a:extLst>
                  <a:ext uri="{FF2B5EF4-FFF2-40B4-BE49-F238E27FC236}">
                    <a16:creationId xmlns:a16="http://schemas.microsoft.com/office/drawing/2014/main" id="{0A57DEA8-D854-089F-77AD-DAFE25185C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4063" y="5637213"/>
                <a:ext cx="104775" cy="76200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48" y="6"/>
                  </a:cxn>
                  <a:cxn ang="0">
                    <a:pos x="50" y="8"/>
                  </a:cxn>
                  <a:cxn ang="0">
                    <a:pos x="52" y="5"/>
                  </a:cxn>
                  <a:cxn ang="0">
                    <a:pos x="54" y="1"/>
                  </a:cxn>
                  <a:cxn ang="0">
                    <a:pos x="58" y="0"/>
                  </a:cxn>
                  <a:cxn ang="0">
                    <a:pos x="59" y="4"/>
                  </a:cxn>
                  <a:cxn ang="0">
                    <a:pos x="58" y="8"/>
                  </a:cxn>
                  <a:cxn ang="0">
                    <a:pos x="59" y="11"/>
                  </a:cxn>
                  <a:cxn ang="0">
                    <a:pos x="63" y="13"/>
                  </a:cxn>
                  <a:cxn ang="0">
                    <a:pos x="66" y="14"/>
                  </a:cxn>
                  <a:cxn ang="0">
                    <a:pos x="63" y="22"/>
                  </a:cxn>
                  <a:cxn ang="0">
                    <a:pos x="57" y="20"/>
                  </a:cxn>
                  <a:cxn ang="0">
                    <a:pos x="47" y="22"/>
                  </a:cxn>
                  <a:cxn ang="0">
                    <a:pos x="45" y="28"/>
                  </a:cxn>
                  <a:cxn ang="0">
                    <a:pos x="42" y="31"/>
                  </a:cxn>
                  <a:cxn ang="0">
                    <a:pos x="41" y="38"/>
                  </a:cxn>
                  <a:cxn ang="0">
                    <a:pos x="35" y="39"/>
                  </a:cxn>
                  <a:cxn ang="0">
                    <a:pos x="31" y="43"/>
                  </a:cxn>
                  <a:cxn ang="0">
                    <a:pos x="28" y="48"/>
                  </a:cxn>
                  <a:cxn ang="0">
                    <a:pos x="27" y="45"/>
                  </a:cxn>
                  <a:cxn ang="0">
                    <a:pos x="28" y="41"/>
                  </a:cxn>
                  <a:cxn ang="0">
                    <a:pos x="21" y="46"/>
                  </a:cxn>
                  <a:cxn ang="0">
                    <a:pos x="20" y="45"/>
                  </a:cxn>
                  <a:cxn ang="0">
                    <a:pos x="13" y="40"/>
                  </a:cxn>
                  <a:cxn ang="0">
                    <a:pos x="8" y="43"/>
                  </a:cxn>
                  <a:cxn ang="0">
                    <a:pos x="7" y="45"/>
                  </a:cxn>
                  <a:cxn ang="0">
                    <a:pos x="5" y="39"/>
                  </a:cxn>
                  <a:cxn ang="0">
                    <a:pos x="0" y="33"/>
                  </a:cxn>
                  <a:cxn ang="0">
                    <a:pos x="6" y="22"/>
                  </a:cxn>
                  <a:cxn ang="0">
                    <a:pos x="16" y="22"/>
                  </a:cxn>
                  <a:cxn ang="0">
                    <a:pos x="22" y="31"/>
                  </a:cxn>
                  <a:cxn ang="0">
                    <a:pos x="28" y="35"/>
                  </a:cxn>
                  <a:cxn ang="0">
                    <a:pos x="27" y="27"/>
                  </a:cxn>
                  <a:cxn ang="0">
                    <a:pos x="28" y="15"/>
                  </a:cxn>
                  <a:cxn ang="0">
                    <a:pos x="22" y="7"/>
                  </a:cxn>
                  <a:cxn ang="0">
                    <a:pos x="26" y="5"/>
                  </a:cxn>
                  <a:cxn ang="0">
                    <a:pos x="28" y="8"/>
                  </a:cxn>
                  <a:cxn ang="0">
                    <a:pos x="31" y="13"/>
                  </a:cxn>
                  <a:cxn ang="0">
                    <a:pos x="34" y="12"/>
                  </a:cxn>
                  <a:cxn ang="0">
                    <a:pos x="35" y="12"/>
                  </a:cxn>
                  <a:cxn ang="0">
                    <a:pos x="38" y="13"/>
                  </a:cxn>
                  <a:cxn ang="0">
                    <a:pos x="41" y="10"/>
                  </a:cxn>
                </a:cxnLst>
                <a:rect l="0" t="0" r="r" b="b"/>
                <a:pathLst>
                  <a:path w="66" h="48">
                    <a:moveTo>
                      <a:pt x="41" y="0"/>
                    </a:moveTo>
                    <a:lnTo>
                      <a:pt x="44" y="0"/>
                    </a:lnTo>
                    <a:lnTo>
                      <a:pt x="45" y="1"/>
                    </a:lnTo>
                    <a:lnTo>
                      <a:pt x="48" y="6"/>
                    </a:lnTo>
                    <a:lnTo>
                      <a:pt x="48" y="10"/>
                    </a:lnTo>
                    <a:lnTo>
                      <a:pt x="50" y="8"/>
                    </a:lnTo>
                    <a:lnTo>
                      <a:pt x="51" y="7"/>
                    </a:lnTo>
                    <a:lnTo>
                      <a:pt x="52" y="5"/>
                    </a:lnTo>
                    <a:lnTo>
                      <a:pt x="54" y="4"/>
                    </a:lnTo>
                    <a:lnTo>
                      <a:pt x="54" y="1"/>
                    </a:lnTo>
                    <a:lnTo>
                      <a:pt x="56" y="0"/>
                    </a:lnTo>
                    <a:lnTo>
                      <a:pt x="58" y="0"/>
                    </a:lnTo>
                    <a:lnTo>
                      <a:pt x="58" y="1"/>
                    </a:lnTo>
                    <a:lnTo>
                      <a:pt x="59" y="4"/>
                    </a:lnTo>
                    <a:lnTo>
                      <a:pt x="58" y="6"/>
                    </a:lnTo>
                    <a:lnTo>
                      <a:pt x="58" y="8"/>
                    </a:lnTo>
                    <a:lnTo>
                      <a:pt x="59" y="10"/>
                    </a:lnTo>
                    <a:lnTo>
                      <a:pt x="59" y="11"/>
                    </a:lnTo>
                    <a:lnTo>
                      <a:pt x="61" y="12"/>
                    </a:lnTo>
                    <a:lnTo>
                      <a:pt x="63" y="13"/>
                    </a:lnTo>
                    <a:lnTo>
                      <a:pt x="66" y="13"/>
                    </a:lnTo>
                    <a:lnTo>
                      <a:pt x="66" y="14"/>
                    </a:lnTo>
                    <a:lnTo>
                      <a:pt x="63" y="18"/>
                    </a:lnTo>
                    <a:lnTo>
                      <a:pt x="63" y="22"/>
                    </a:lnTo>
                    <a:lnTo>
                      <a:pt x="61" y="21"/>
                    </a:lnTo>
                    <a:lnTo>
                      <a:pt x="57" y="20"/>
                    </a:lnTo>
                    <a:lnTo>
                      <a:pt x="51" y="20"/>
                    </a:lnTo>
                    <a:lnTo>
                      <a:pt x="47" y="22"/>
                    </a:lnTo>
                    <a:lnTo>
                      <a:pt x="45" y="25"/>
                    </a:lnTo>
                    <a:lnTo>
                      <a:pt x="45" y="28"/>
                    </a:lnTo>
                    <a:lnTo>
                      <a:pt x="43" y="29"/>
                    </a:lnTo>
                    <a:lnTo>
                      <a:pt x="42" y="31"/>
                    </a:lnTo>
                    <a:lnTo>
                      <a:pt x="42" y="35"/>
                    </a:lnTo>
                    <a:lnTo>
                      <a:pt x="41" y="38"/>
                    </a:lnTo>
                    <a:lnTo>
                      <a:pt x="37" y="38"/>
                    </a:lnTo>
                    <a:lnTo>
                      <a:pt x="35" y="39"/>
                    </a:lnTo>
                    <a:lnTo>
                      <a:pt x="33" y="41"/>
                    </a:lnTo>
                    <a:lnTo>
                      <a:pt x="31" y="43"/>
                    </a:lnTo>
                    <a:lnTo>
                      <a:pt x="29" y="46"/>
                    </a:lnTo>
                    <a:lnTo>
                      <a:pt x="28" y="48"/>
                    </a:lnTo>
                    <a:lnTo>
                      <a:pt x="27" y="47"/>
                    </a:lnTo>
                    <a:lnTo>
                      <a:pt x="27" y="45"/>
                    </a:lnTo>
                    <a:lnTo>
                      <a:pt x="28" y="43"/>
                    </a:lnTo>
                    <a:lnTo>
                      <a:pt x="28" y="41"/>
                    </a:lnTo>
                    <a:lnTo>
                      <a:pt x="26" y="41"/>
                    </a:lnTo>
                    <a:lnTo>
                      <a:pt x="21" y="46"/>
                    </a:lnTo>
                    <a:lnTo>
                      <a:pt x="20" y="46"/>
                    </a:lnTo>
                    <a:lnTo>
                      <a:pt x="20" y="45"/>
                    </a:lnTo>
                    <a:lnTo>
                      <a:pt x="15" y="40"/>
                    </a:lnTo>
                    <a:lnTo>
                      <a:pt x="13" y="40"/>
                    </a:lnTo>
                    <a:lnTo>
                      <a:pt x="11" y="41"/>
                    </a:lnTo>
                    <a:lnTo>
                      <a:pt x="8" y="43"/>
                    </a:lnTo>
                    <a:lnTo>
                      <a:pt x="8" y="45"/>
                    </a:lnTo>
                    <a:lnTo>
                      <a:pt x="7" y="45"/>
                    </a:lnTo>
                    <a:lnTo>
                      <a:pt x="7" y="43"/>
                    </a:lnTo>
                    <a:lnTo>
                      <a:pt x="5" y="39"/>
                    </a:lnTo>
                    <a:lnTo>
                      <a:pt x="1" y="35"/>
                    </a:lnTo>
                    <a:lnTo>
                      <a:pt x="0" y="33"/>
                    </a:lnTo>
                    <a:lnTo>
                      <a:pt x="1" y="29"/>
                    </a:lnTo>
                    <a:lnTo>
                      <a:pt x="6" y="22"/>
                    </a:lnTo>
                    <a:lnTo>
                      <a:pt x="15" y="18"/>
                    </a:lnTo>
                    <a:lnTo>
                      <a:pt x="16" y="22"/>
                    </a:lnTo>
                    <a:lnTo>
                      <a:pt x="18" y="26"/>
                    </a:lnTo>
                    <a:lnTo>
                      <a:pt x="22" y="31"/>
                    </a:lnTo>
                    <a:lnTo>
                      <a:pt x="26" y="33"/>
                    </a:lnTo>
                    <a:lnTo>
                      <a:pt x="28" y="35"/>
                    </a:lnTo>
                    <a:lnTo>
                      <a:pt x="27" y="33"/>
                    </a:lnTo>
                    <a:lnTo>
                      <a:pt x="27" y="27"/>
                    </a:lnTo>
                    <a:lnTo>
                      <a:pt x="28" y="25"/>
                    </a:lnTo>
                    <a:lnTo>
                      <a:pt x="28" y="15"/>
                    </a:lnTo>
                    <a:lnTo>
                      <a:pt x="21" y="8"/>
                    </a:lnTo>
                    <a:lnTo>
                      <a:pt x="22" y="7"/>
                    </a:lnTo>
                    <a:lnTo>
                      <a:pt x="23" y="5"/>
                    </a:lnTo>
                    <a:lnTo>
                      <a:pt x="26" y="5"/>
                    </a:lnTo>
                    <a:lnTo>
                      <a:pt x="27" y="6"/>
                    </a:lnTo>
                    <a:lnTo>
                      <a:pt x="28" y="8"/>
                    </a:lnTo>
                    <a:lnTo>
                      <a:pt x="28" y="13"/>
                    </a:lnTo>
                    <a:lnTo>
                      <a:pt x="31" y="13"/>
                    </a:lnTo>
                    <a:lnTo>
                      <a:pt x="33" y="12"/>
                    </a:lnTo>
                    <a:lnTo>
                      <a:pt x="34" y="12"/>
                    </a:lnTo>
                    <a:lnTo>
                      <a:pt x="35" y="11"/>
                    </a:lnTo>
                    <a:lnTo>
                      <a:pt x="35" y="12"/>
                    </a:lnTo>
                    <a:lnTo>
                      <a:pt x="36" y="13"/>
                    </a:lnTo>
                    <a:lnTo>
                      <a:pt x="38" y="13"/>
                    </a:lnTo>
                    <a:lnTo>
                      <a:pt x="40" y="12"/>
                    </a:lnTo>
                    <a:lnTo>
                      <a:pt x="41" y="10"/>
                    </a:lnTo>
                    <a:lnTo>
                      <a:pt x="4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83">
                <a:extLst>
                  <a:ext uri="{FF2B5EF4-FFF2-40B4-BE49-F238E27FC236}">
                    <a16:creationId xmlns:a16="http://schemas.microsoft.com/office/drawing/2014/main" id="{4ADED6F7-BB98-3ABA-E166-A6C86FB99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9150" y="5700713"/>
                <a:ext cx="11113" cy="952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7" y="0"/>
                  </a:cxn>
                  <a:cxn ang="0">
                    <a:pos x="6" y="1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2" y="6"/>
                  </a:cxn>
                  <a:cxn ang="0">
                    <a:pos x="0" y="5"/>
                  </a:cxn>
                  <a:cxn ang="0">
                    <a:pos x="0" y="2"/>
                  </a:cxn>
                  <a:cxn ang="0">
                    <a:pos x="1" y="1"/>
                  </a:cxn>
                  <a:cxn ang="0">
                    <a:pos x="3" y="0"/>
                  </a:cxn>
                </a:cxnLst>
                <a:rect l="0" t="0" r="r" b="b"/>
                <a:pathLst>
                  <a:path w="7" h="6">
                    <a:moveTo>
                      <a:pt x="3" y="0"/>
                    </a:moveTo>
                    <a:lnTo>
                      <a:pt x="7" y="0"/>
                    </a:lnTo>
                    <a:lnTo>
                      <a:pt x="6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84">
                <a:extLst>
                  <a:ext uri="{FF2B5EF4-FFF2-40B4-BE49-F238E27FC236}">
                    <a16:creationId xmlns:a16="http://schemas.microsoft.com/office/drawing/2014/main" id="{CF9A026C-B61C-E1BA-1687-44929DC683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95813" y="5716588"/>
                <a:ext cx="14288" cy="20638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9"/>
                  </a:cxn>
                  <a:cxn ang="0">
                    <a:pos x="1" y="13"/>
                  </a:cxn>
                  <a:cxn ang="0">
                    <a:pos x="0" y="13"/>
                  </a:cxn>
                  <a:cxn ang="0">
                    <a:pos x="0" y="10"/>
                  </a:cxn>
                  <a:cxn ang="0">
                    <a:pos x="2" y="9"/>
                  </a:cxn>
                  <a:cxn ang="0">
                    <a:pos x="6" y="5"/>
                  </a:cxn>
                  <a:cxn ang="0">
                    <a:pos x="7" y="3"/>
                  </a:cxn>
                  <a:cxn ang="0">
                    <a:pos x="6" y="5"/>
                  </a:cxn>
                  <a:cxn ang="0">
                    <a:pos x="6" y="4"/>
                  </a:cxn>
                  <a:cxn ang="0">
                    <a:pos x="7" y="3"/>
                  </a:cxn>
                  <a:cxn ang="0">
                    <a:pos x="8" y="0"/>
                  </a:cxn>
                  <a:cxn ang="0">
                    <a:pos x="9" y="2"/>
                  </a:cxn>
                  <a:cxn ang="0">
                    <a:pos x="8" y="3"/>
                  </a:cxn>
                  <a:cxn ang="0">
                    <a:pos x="7" y="3"/>
                  </a:cxn>
                  <a:cxn ang="0">
                    <a:pos x="8" y="0"/>
                  </a:cxn>
                </a:cxnLst>
                <a:rect l="0" t="0" r="r" b="b"/>
                <a:pathLst>
                  <a:path w="9" h="13">
                    <a:moveTo>
                      <a:pt x="6" y="5"/>
                    </a:moveTo>
                    <a:lnTo>
                      <a:pt x="6" y="9"/>
                    </a:lnTo>
                    <a:lnTo>
                      <a:pt x="1" y="13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2" y="9"/>
                    </a:lnTo>
                    <a:lnTo>
                      <a:pt x="6" y="5"/>
                    </a:lnTo>
                    <a:close/>
                    <a:moveTo>
                      <a:pt x="7" y="3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7" y="3"/>
                    </a:lnTo>
                    <a:close/>
                    <a:moveTo>
                      <a:pt x="8" y="0"/>
                    </a:moveTo>
                    <a:lnTo>
                      <a:pt x="9" y="2"/>
                    </a:lnTo>
                    <a:lnTo>
                      <a:pt x="8" y="3"/>
                    </a:lnTo>
                    <a:lnTo>
                      <a:pt x="7" y="3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85">
                <a:extLst>
                  <a:ext uri="{FF2B5EF4-FFF2-40B4-BE49-F238E27FC236}">
                    <a16:creationId xmlns:a16="http://schemas.microsoft.com/office/drawing/2014/main" id="{A9DB2BC2-6D8A-A635-C4D7-29DCDF72ED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78300" y="5867401"/>
                <a:ext cx="23813" cy="26988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6" y="7"/>
                  </a:cxn>
                  <a:cxn ang="0">
                    <a:pos x="6" y="9"/>
                  </a:cxn>
                  <a:cxn ang="0">
                    <a:pos x="0" y="9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14" y="1"/>
                  </a:cxn>
                  <a:cxn ang="0">
                    <a:pos x="14" y="7"/>
                  </a:cxn>
                  <a:cxn ang="0">
                    <a:pos x="15" y="12"/>
                  </a:cxn>
                  <a:cxn ang="0">
                    <a:pos x="14" y="15"/>
                  </a:cxn>
                  <a:cxn ang="0">
                    <a:pos x="13" y="17"/>
                  </a:cxn>
                  <a:cxn ang="0">
                    <a:pos x="10" y="17"/>
                  </a:cxn>
                  <a:cxn ang="0">
                    <a:pos x="9" y="16"/>
                  </a:cxn>
                  <a:cxn ang="0">
                    <a:pos x="9" y="14"/>
                  </a:cxn>
                  <a:cxn ang="0">
                    <a:pos x="8" y="13"/>
                  </a:cxn>
                  <a:cxn ang="0">
                    <a:pos x="8" y="10"/>
                  </a:cxn>
                  <a:cxn ang="0">
                    <a:pos x="7" y="9"/>
                  </a:cxn>
                  <a:cxn ang="0">
                    <a:pos x="6" y="9"/>
                  </a:cxn>
                  <a:cxn ang="0">
                    <a:pos x="8" y="8"/>
                  </a:cxn>
                  <a:cxn ang="0">
                    <a:pos x="9" y="7"/>
                  </a:cxn>
                  <a:cxn ang="0">
                    <a:pos x="13" y="0"/>
                  </a:cxn>
                </a:cxnLst>
                <a:rect l="0" t="0" r="r" b="b"/>
                <a:pathLst>
                  <a:path w="15" h="17">
                    <a:moveTo>
                      <a:pt x="0" y="7"/>
                    </a:moveTo>
                    <a:lnTo>
                      <a:pt x="6" y="7"/>
                    </a:lnTo>
                    <a:lnTo>
                      <a:pt x="6" y="9"/>
                    </a:lnTo>
                    <a:lnTo>
                      <a:pt x="0" y="9"/>
                    </a:lnTo>
                    <a:lnTo>
                      <a:pt x="0" y="7"/>
                    </a:lnTo>
                    <a:close/>
                    <a:moveTo>
                      <a:pt x="13" y="0"/>
                    </a:moveTo>
                    <a:lnTo>
                      <a:pt x="14" y="1"/>
                    </a:lnTo>
                    <a:lnTo>
                      <a:pt x="14" y="7"/>
                    </a:lnTo>
                    <a:lnTo>
                      <a:pt x="15" y="12"/>
                    </a:lnTo>
                    <a:lnTo>
                      <a:pt x="14" y="15"/>
                    </a:lnTo>
                    <a:lnTo>
                      <a:pt x="13" y="17"/>
                    </a:lnTo>
                    <a:lnTo>
                      <a:pt x="10" y="17"/>
                    </a:lnTo>
                    <a:lnTo>
                      <a:pt x="9" y="16"/>
                    </a:lnTo>
                    <a:lnTo>
                      <a:pt x="9" y="14"/>
                    </a:lnTo>
                    <a:lnTo>
                      <a:pt x="8" y="13"/>
                    </a:lnTo>
                    <a:lnTo>
                      <a:pt x="8" y="10"/>
                    </a:lnTo>
                    <a:lnTo>
                      <a:pt x="7" y="9"/>
                    </a:lnTo>
                    <a:lnTo>
                      <a:pt x="6" y="9"/>
                    </a:lnTo>
                    <a:lnTo>
                      <a:pt x="8" y="8"/>
                    </a:lnTo>
                    <a:lnTo>
                      <a:pt x="9" y="7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86">
                <a:extLst>
                  <a:ext uri="{FF2B5EF4-FFF2-40B4-BE49-F238E27FC236}">
                    <a16:creationId xmlns:a16="http://schemas.microsoft.com/office/drawing/2014/main" id="{6D87B9BD-7576-3ADC-E0F1-2256395ABA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5964238"/>
                <a:ext cx="38100" cy="269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4" y="0"/>
                  </a:cxn>
                  <a:cxn ang="0">
                    <a:pos x="14" y="2"/>
                  </a:cxn>
                  <a:cxn ang="0">
                    <a:pos x="15" y="4"/>
                  </a:cxn>
                  <a:cxn ang="0">
                    <a:pos x="17" y="5"/>
                  </a:cxn>
                  <a:cxn ang="0">
                    <a:pos x="21" y="5"/>
                  </a:cxn>
                  <a:cxn ang="0">
                    <a:pos x="24" y="3"/>
                  </a:cxn>
                  <a:cxn ang="0">
                    <a:pos x="18" y="9"/>
                  </a:cxn>
                  <a:cxn ang="0">
                    <a:pos x="17" y="9"/>
                  </a:cxn>
                  <a:cxn ang="0">
                    <a:pos x="15" y="10"/>
                  </a:cxn>
                  <a:cxn ang="0">
                    <a:pos x="14" y="10"/>
                  </a:cxn>
                  <a:cxn ang="0">
                    <a:pos x="13" y="14"/>
                  </a:cxn>
                  <a:cxn ang="0">
                    <a:pos x="12" y="16"/>
                  </a:cxn>
                  <a:cxn ang="0">
                    <a:pos x="10" y="17"/>
                  </a:cxn>
                  <a:cxn ang="0">
                    <a:pos x="6" y="17"/>
                  </a:cxn>
                  <a:cxn ang="0">
                    <a:pos x="13" y="10"/>
                  </a:cxn>
                  <a:cxn ang="0">
                    <a:pos x="8" y="10"/>
                  </a:cxn>
                  <a:cxn ang="0">
                    <a:pos x="6" y="9"/>
                  </a:cxn>
                  <a:cxn ang="0">
                    <a:pos x="5" y="8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1" y="4"/>
                  </a:cxn>
                  <a:cxn ang="0">
                    <a:pos x="4" y="2"/>
                  </a:cxn>
                  <a:cxn ang="0">
                    <a:pos x="6" y="1"/>
                  </a:cxn>
                  <a:cxn ang="0">
                    <a:pos x="10" y="0"/>
                  </a:cxn>
                </a:cxnLst>
                <a:rect l="0" t="0" r="r" b="b"/>
                <a:pathLst>
                  <a:path w="24" h="17">
                    <a:moveTo>
                      <a:pt x="10" y="0"/>
                    </a:moveTo>
                    <a:lnTo>
                      <a:pt x="14" y="0"/>
                    </a:lnTo>
                    <a:lnTo>
                      <a:pt x="14" y="2"/>
                    </a:lnTo>
                    <a:lnTo>
                      <a:pt x="15" y="4"/>
                    </a:lnTo>
                    <a:lnTo>
                      <a:pt x="17" y="5"/>
                    </a:lnTo>
                    <a:lnTo>
                      <a:pt x="21" y="5"/>
                    </a:lnTo>
                    <a:lnTo>
                      <a:pt x="24" y="3"/>
                    </a:lnTo>
                    <a:lnTo>
                      <a:pt x="18" y="9"/>
                    </a:lnTo>
                    <a:lnTo>
                      <a:pt x="17" y="9"/>
                    </a:lnTo>
                    <a:lnTo>
                      <a:pt x="15" y="10"/>
                    </a:lnTo>
                    <a:lnTo>
                      <a:pt x="14" y="10"/>
                    </a:lnTo>
                    <a:lnTo>
                      <a:pt x="13" y="14"/>
                    </a:lnTo>
                    <a:lnTo>
                      <a:pt x="12" y="16"/>
                    </a:lnTo>
                    <a:lnTo>
                      <a:pt x="10" y="17"/>
                    </a:lnTo>
                    <a:lnTo>
                      <a:pt x="6" y="17"/>
                    </a:lnTo>
                    <a:lnTo>
                      <a:pt x="13" y="10"/>
                    </a:lnTo>
                    <a:lnTo>
                      <a:pt x="8" y="10"/>
                    </a:lnTo>
                    <a:lnTo>
                      <a:pt x="6" y="9"/>
                    </a:lnTo>
                    <a:lnTo>
                      <a:pt x="5" y="8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1" y="4"/>
                    </a:lnTo>
                    <a:lnTo>
                      <a:pt x="4" y="2"/>
                    </a:lnTo>
                    <a:lnTo>
                      <a:pt x="6" y="1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87">
                <a:extLst>
                  <a:ext uri="{FF2B5EF4-FFF2-40B4-BE49-F238E27FC236}">
                    <a16:creationId xmlns:a16="http://schemas.microsoft.com/office/drawing/2014/main" id="{4A000E15-E4B7-C652-C1BE-29943DD33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8750" y="6000751"/>
                <a:ext cx="12700" cy="79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0"/>
                  </a:cxn>
                  <a:cxn ang="0">
                    <a:pos x="7" y="2"/>
                  </a:cxn>
                  <a:cxn ang="0">
                    <a:pos x="2" y="5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1" y="2"/>
                  </a:cxn>
                  <a:cxn ang="0">
                    <a:pos x="4" y="1"/>
                  </a:cxn>
                  <a:cxn ang="0">
                    <a:pos x="5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lnTo>
                      <a:pt x="8" y="0"/>
                    </a:lnTo>
                    <a:lnTo>
                      <a:pt x="7" y="2"/>
                    </a:lnTo>
                    <a:lnTo>
                      <a:pt x="2" y="5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88">
                <a:extLst>
                  <a:ext uri="{FF2B5EF4-FFF2-40B4-BE49-F238E27FC236}">
                    <a16:creationId xmlns:a16="http://schemas.microsoft.com/office/drawing/2014/main" id="{8A5698D2-0796-580E-EBD6-58677CC7A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3125" y="6024563"/>
                <a:ext cx="11113" cy="206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4" y="4"/>
                  </a:cxn>
                  <a:cxn ang="0">
                    <a:pos x="7" y="6"/>
                  </a:cxn>
                  <a:cxn ang="0">
                    <a:pos x="7" y="8"/>
                  </a:cxn>
                  <a:cxn ang="0">
                    <a:pos x="6" y="11"/>
                  </a:cxn>
                  <a:cxn ang="0">
                    <a:pos x="3" y="13"/>
                  </a:cxn>
                  <a:cxn ang="0">
                    <a:pos x="2" y="13"/>
                  </a:cxn>
                  <a:cxn ang="0">
                    <a:pos x="2" y="11"/>
                  </a:cxn>
                  <a:cxn ang="0">
                    <a:pos x="3" y="11"/>
                  </a:cxn>
                  <a:cxn ang="0">
                    <a:pos x="3" y="7"/>
                  </a:cxn>
                  <a:cxn ang="0">
                    <a:pos x="2" y="7"/>
                  </a:cxn>
                  <a:cxn ang="0">
                    <a:pos x="1" y="6"/>
                  </a:cxn>
                  <a:cxn ang="0">
                    <a:pos x="1" y="5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7" h="13">
                    <a:moveTo>
                      <a:pt x="0" y="0"/>
                    </a:moveTo>
                    <a:lnTo>
                      <a:pt x="2" y="2"/>
                    </a:lnTo>
                    <a:lnTo>
                      <a:pt x="4" y="4"/>
                    </a:lnTo>
                    <a:lnTo>
                      <a:pt x="7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3" y="13"/>
                    </a:lnTo>
                    <a:lnTo>
                      <a:pt x="2" y="13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89">
                <a:extLst>
                  <a:ext uri="{FF2B5EF4-FFF2-40B4-BE49-F238E27FC236}">
                    <a16:creationId xmlns:a16="http://schemas.microsoft.com/office/drawing/2014/main" id="{67097A87-C27E-D399-2945-C4251E9FA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8" y="6064251"/>
                <a:ext cx="11113" cy="3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1" y="2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lnTo>
                      <a:pt x="3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1" name="Group 109">
              <a:extLst>
                <a:ext uri="{FF2B5EF4-FFF2-40B4-BE49-F238E27FC236}">
                  <a16:creationId xmlns:a16="http://schemas.microsoft.com/office/drawing/2014/main" id="{87E7C34C-090C-7B04-5C33-7F401C3F343D}"/>
                </a:ext>
              </a:extLst>
            </p:cNvPr>
            <p:cNvGrpSpPr/>
            <p:nvPr/>
          </p:nvGrpSpPr>
          <p:grpSpPr>
            <a:xfrm>
              <a:off x="1348023" y="3826977"/>
              <a:ext cx="6776249" cy="1549478"/>
              <a:chOff x="1451872" y="4022840"/>
              <a:chExt cx="5983979" cy="1368311"/>
            </a:xfrm>
            <a:grpFill/>
          </p:grpSpPr>
          <p:sp>
            <p:nvSpPr>
              <p:cNvPr id="75" name="Freeform 90">
                <a:extLst>
                  <a:ext uri="{FF2B5EF4-FFF2-40B4-BE49-F238E27FC236}">
                    <a16:creationId xmlns:a16="http://schemas.microsoft.com/office/drawing/2014/main" id="{53A647EA-6BC2-6700-5293-2EA582333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1872" y="4022840"/>
                <a:ext cx="44450" cy="3492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8" y="3"/>
                  </a:cxn>
                  <a:cxn ang="0">
                    <a:pos x="28" y="11"/>
                  </a:cxn>
                  <a:cxn ang="0">
                    <a:pos x="24" y="17"/>
                  </a:cxn>
                  <a:cxn ang="0">
                    <a:pos x="22" y="22"/>
                  </a:cxn>
                  <a:cxn ang="0">
                    <a:pos x="15" y="22"/>
                  </a:cxn>
                  <a:cxn ang="0">
                    <a:pos x="10" y="20"/>
                  </a:cxn>
                  <a:cxn ang="0">
                    <a:pos x="6" y="17"/>
                  </a:cxn>
                  <a:cxn ang="0">
                    <a:pos x="0" y="14"/>
                  </a:cxn>
                  <a:cxn ang="0">
                    <a:pos x="3" y="7"/>
                  </a:cxn>
                  <a:cxn ang="0">
                    <a:pos x="10" y="1"/>
                  </a:cxn>
                  <a:cxn ang="0">
                    <a:pos x="20" y="0"/>
                  </a:cxn>
                </a:cxnLst>
                <a:rect l="0" t="0" r="r" b="b"/>
                <a:pathLst>
                  <a:path w="28" h="22">
                    <a:moveTo>
                      <a:pt x="20" y="0"/>
                    </a:moveTo>
                    <a:lnTo>
                      <a:pt x="28" y="3"/>
                    </a:lnTo>
                    <a:lnTo>
                      <a:pt x="28" y="11"/>
                    </a:lnTo>
                    <a:lnTo>
                      <a:pt x="24" y="17"/>
                    </a:lnTo>
                    <a:lnTo>
                      <a:pt x="22" y="22"/>
                    </a:lnTo>
                    <a:lnTo>
                      <a:pt x="15" y="22"/>
                    </a:lnTo>
                    <a:lnTo>
                      <a:pt x="10" y="20"/>
                    </a:lnTo>
                    <a:lnTo>
                      <a:pt x="6" y="17"/>
                    </a:lnTo>
                    <a:lnTo>
                      <a:pt x="0" y="14"/>
                    </a:lnTo>
                    <a:lnTo>
                      <a:pt x="3" y="7"/>
                    </a:lnTo>
                    <a:lnTo>
                      <a:pt x="10" y="1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91">
                <a:extLst>
                  <a:ext uri="{FF2B5EF4-FFF2-40B4-BE49-F238E27FC236}">
                    <a16:creationId xmlns:a16="http://schemas.microsoft.com/office/drawing/2014/main" id="{4CE5C7C3-AD8F-1F11-67CC-E790CEE9B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6971" y="4089517"/>
                <a:ext cx="52388" cy="42863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9" y="0"/>
                  </a:cxn>
                  <a:cxn ang="0">
                    <a:pos x="22" y="6"/>
                  </a:cxn>
                  <a:cxn ang="0">
                    <a:pos x="32" y="20"/>
                  </a:cxn>
                  <a:cxn ang="0">
                    <a:pos x="33" y="26"/>
                  </a:cxn>
                  <a:cxn ang="0">
                    <a:pos x="31" y="27"/>
                  </a:cxn>
                  <a:cxn ang="0">
                    <a:pos x="29" y="26"/>
                  </a:cxn>
                  <a:cxn ang="0">
                    <a:pos x="25" y="25"/>
                  </a:cxn>
                  <a:cxn ang="0">
                    <a:pos x="17" y="17"/>
                  </a:cxn>
                  <a:cxn ang="0">
                    <a:pos x="16" y="17"/>
                  </a:cxn>
                  <a:cxn ang="0">
                    <a:pos x="16" y="18"/>
                  </a:cxn>
                  <a:cxn ang="0">
                    <a:pos x="15" y="20"/>
                  </a:cxn>
                  <a:cxn ang="0">
                    <a:pos x="13" y="21"/>
                  </a:cxn>
                  <a:cxn ang="0">
                    <a:pos x="13" y="22"/>
                  </a:cxn>
                  <a:cxn ang="0">
                    <a:pos x="10" y="21"/>
                  </a:cxn>
                  <a:cxn ang="0">
                    <a:pos x="6" y="19"/>
                  </a:cxn>
                  <a:cxn ang="0">
                    <a:pos x="2" y="12"/>
                  </a:cxn>
                  <a:cxn ang="0">
                    <a:pos x="0" y="6"/>
                  </a:cxn>
                  <a:cxn ang="0">
                    <a:pos x="5" y="6"/>
                  </a:cxn>
                  <a:cxn ang="0">
                    <a:pos x="9" y="5"/>
                  </a:cxn>
                  <a:cxn ang="0">
                    <a:pos x="11" y="1"/>
                  </a:cxn>
                  <a:cxn ang="0">
                    <a:pos x="15" y="0"/>
                  </a:cxn>
                </a:cxnLst>
                <a:rect l="0" t="0" r="r" b="b"/>
                <a:pathLst>
                  <a:path w="33" h="27">
                    <a:moveTo>
                      <a:pt x="15" y="0"/>
                    </a:moveTo>
                    <a:lnTo>
                      <a:pt x="19" y="0"/>
                    </a:lnTo>
                    <a:lnTo>
                      <a:pt x="22" y="6"/>
                    </a:lnTo>
                    <a:lnTo>
                      <a:pt x="32" y="20"/>
                    </a:lnTo>
                    <a:lnTo>
                      <a:pt x="33" y="26"/>
                    </a:lnTo>
                    <a:lnTo>
                      <a:pt x="31" y="27"/>
                    </a:lnTo>
                    <a:lnTo>
                      <a:pt x="29" y="26"/>
                    </a:lnTo>
                    <a:lnTo>
                      <a:pt x="25" y="25"/>
                    </a:lnTo>
                    <a:lnTo>
                      <a:pt x="17" y="17"/>
                    </a:lnTo>
                    <a:lnTo>
                      <a:pt x="16" y="17"/>
                    </a:lnTo>
                    <a:lnTo>
                      <a:pt x="16" y="18"/>
                    </a:lnTo>
                    <a:lnTo>
                      <a:pt x="15" y="20"/>
                    </a:lnTo>
                    <a:lnTo>
                      <a:pt x="13" y="21"/>
                    </a:lnTo>
                    <a:lnTo>
                      <a:pt x="13" y="22"/>
                    </a:lnTo>
                    <a:lnTo>
                      <a:pt x="10" y="21"/>
                    </a:lnTo>
                    <a:lnTo>
                      <a:pt x="6" y="19"/>
                    </a:lnTo>
                    <a:lnTo>
                      <a:pt x="2" y="12"/>
                    </a:lnTo>
                    <a:lnTo>
                      <a:pt x="0" y="6"/>
                    </a:lnTo>
                    <a:lnTo>
                      <a:pt x="5" y="6"/>
                    </a:lnTo>
                    <a:lnTo>
                      <a:pt x="9" y="5"/>
                    </a:lnTo>
                    <a:lnTo>
                      <a:pt x="11" y="1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92">
                <a:extLst>
                  <a:ext uri="{FF2B5EF4-FFF2-40B4-BE49-F238E27FC236}">
                    <a16:creationId xmlns:a16="http://schemas.microsoft.com/office/drawing/2014/main" id="{AB5B4A14-C25F-E88F-1084-55A9F41F26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534" y="4175242"/>
                <a:ext cx="49213" cy="317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0"/>
                  </a:cxn>
                  <a:cxn ang="0">
                    <a:pos x="21" y="2"/>
                  </a:cxn>
                  <a:cxn ang="0">
                    <a:pos x="28" y="6"/>
                  </a:cxn>
                  <a:cxn ang="0">
                    <a:pos x="31" y="14"/>
                  </a:cxn>
                  <a:cxn ang="0">
                    <a:pos x="21" y="17"/>
                  </a:cxn>
                  <a:cxn ang="0">
                    <a:pos x="9" y="20"/>
                  </a:cxn>
                  <a:cxn ang="0">
                    <a:pos x="7" y="15"/>
                  </a:cxn>
                  <a:cxn ang="0">
                    <a:pos x="6" y="12"/>
                  </a:cxn>
                  <a:cxn ang="0">
                    <a:pos x="3" y="8"/>
                  </a:cxn>
                  <a:cxn ang="0">
                    <a:pos x="0" y="6"/>
                  </a:cxn>
                  <a:cxn ang="0">
                    <a:pos x="0" y="0"/>
                  </a:cxn>
                </a:cxnLst>
                <a:rect l="0" t="0" r="r" b="b"/>
                <a:pathLst>
                  <a:path w="31" h="20">
                    <a:moveTo>
                      <a:pt x="0" y="0"/>
                    </a:moveTo>
                    <a:lnTo>
                      <a:pt x="11" y="0"/>
                    </a:lnTo>
                    <a:lnTo>
                      <a:pt x="21" y="2"/>
                    </a:lnTo>
                    <a:lnTo>
                      <a:pt x="28" y="6"/>
                    </a:lnTo>
                    <a:lnTo>
                      <a:pt x="31" y="14"/>
                    </a:lnTo>
                    <a:lnTo>
                      <a:pt x="21" y="17"/>
                    </a:lnTo>
                    <a:lnTo>
                      <a:pt x="9" y="20"/>
                    </a:lnTo>
                    <a:lnTo>
                      <a:pt x="7" y="15"/>
                    </a:lnTo>
                    <a:lnTo>
                      <a:pt x="6" y="12"/>
                    </a:lnTo>
                    <a:lnTo>
                      <a:pt x="3" y="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93">
                <a:extLst>
                  <a:ext uri="{FF2B5EF4-FFF2-40B4-BE49-F238E27FC236}">
                    <a16:creationId xmlns:a16="http://schemas.microsoft.com/office/drawing/2014/main" id="{09A3908D-EA00-A788-44DF-4558E6CBFD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1563" y="5378451"/>
                <a:ext cx="14288" cy="1270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6" y="0"/>
                  </a:cxn>
                  <a:cxn ang="0">
                    <a:pos x="9" y="3"/>
                  </a:cxn>
                  <a:cxn ang="0">
                    <a:pos x="9" y="8"/>
                  </a:cxn>
                  <a:cxn ang="0">
                    <a:pos x="7" y="7"/>
                  </a:cxn>
                  <a:cxn ang="0">
                    <a:pos x="6" y="6"/>
                  </a:cxn>
                  <a:cxn ang="0">
                    <a:pos x="3" y="5"/>
                  </a:cxn>
                  <a:cxn ang="0">
                    <a:pos x="2" y="3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lnTo>
                      <a:pt x="6" y="0"/>
                    </a:lnTo>
                    <a:lnTo>
                      <a:pt x="9" y="3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6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94">
                <a:extLst>
                  <a:ext uri="{FF2B5EF4-FFF2-40B4-BE49-F238E27FC236}">
                    <a16:creationId xmlns:a16="http://schemas.microsoft.com/office/drawing/2014/main" id="{B6E545DF-D41C-A1F8-4493-D6C14B7069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1446" y="4251442"/>
                <a:ext cx="120650" cy="1428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34" y="11"/>
                  </a:cxn>
                  <a:cxn ang="0">
                    <a:pos x="46" y="16"/>
                  </a:cxn>
                  <a:cxn ang="0">
                    <a:pos x="55" y="22"/>
                  </a:cxn>
                  <a:cxn ang="0">
                    <a:pos x="62" y="31"/>
                  </a:cxn>
                  <a:cxn ang="0">
                    <a:pos x="64" y="34"/>
                  </a:cxn>
                  <a:cxn ang="0">
                    <a:pos x="64" y="35"/>
                  </a:cxn>
                  <a:cxn ang="0">
                    <a:pos x="66" y="36"/>
                  </a:cxn>
                  <a:cxn ang="0">
                    <a:pos x="67" y="38"/>
                  </a:cxn>
                  <a:cxn ang="0">
                    <a:pos x="69" y="41"/>
                  </a:cxn>
                  <a:cxn ang="0">
                    <a:pos x="71" y="45"/>
                  </a:cxn>
                  <a:cxn ang="0">
                    <a:pos x="71" y="46"/>
                  </a:cxn>
                  <a:cxn ang="0">
                    <a:pos x="75" y="50"/>
                  </a:cxn>
                  <a:cxn ang="0">
                    <a:pos x="76" y="52"/>
                  </a:cxn>
                  <a:cxn ang="0">
                    <a:pos x="76" y="56"/>
                  </a:cxn>
                  <a:cxn ang="0">
                    <a:pos x="74" y="56"/>
                  </a:cxn>
                  <a:cxn ang="0">
                    <a:pos x="69" y="58"/>
                  </a:cxn>
                  <a:cxn ang="0">
                    <a:pos x="67" y="63"/>
                  </a:cxn>
                  <a:cxn ang="0">
                    <a:pos x="64" y="64"/>
                  </a:cxn>
                  <a:cxn ang="0">
                    <a:pos x="62" y="66"/>
                  </a:cxn>
                  <a:cxn ang="0">
                    <a:pos x="60" y="67"/>
                  </a:cxn>
                  <a:cxn ang="0">
                    <a:pos x="54" y="67"/>
                  </a:cxn>
                  <a:cxn ang="0">
                    <a:pos x="52" y="66"/>
                  </a:cxn>
                  <a:cxn ang="0">
                    <a:pos x="48" y="66"/>
                  </a:cxn>
                  <a:cxn ang="0">
                    <a:pos x="46" y="67"/>
                  </a:cxn>
                  <a:cxn ang="0">
                    <a:pos x="36" y="73"/>
                  </a:cxn>
                  <a:cxn ang="0">
                    <a:pos x="29" y="80"/>
                  </a:cxn>
                  <a:cxn ang="0">
                    <a:pos x="26" y="90"/>
                  </a:cxn>
                  <a:cxn ang="0">
                    <a:pos x="22" y="90"/>
                  </a:cxn>
                  <a:cxn ang="0">
                    <a:pos x="18" y="87"/>
                  </a:cxn>
                  <a:cxn ang="0">
                    <a:pos x="17" y="86"/>
                  </a:cxn>
                  <a:cxn ang="0">
                    <a:pos x="12" y="84"/>
                  </a:cxn>
                  <a:cxn ang="0">
                    <a:pos x="9" y="84"/>
                  </a:cxn>
                  <a:cxn ang="0">
                    <a:pos x="9" y="66"/>
                  </a:cxn>
                  <a:cxn ang="0">
                    <a:pos x="6" y="51"/>
                  </a:cxn>
                  <a:cxn ang="0">
                    <a:pos x="0" y="39"/>
                  </a:cxn>
                  <a:cxn ang="0">
                    <a:pos x="4" y="30"/>
                  </a:cxn>
                  <a:cxn ang="0">
                    <a:pos x="10" y="23"/>
                  </a:cxn>
                  <a:cxn ang="0">
                    <a:pos x="14" y="16"/>
                  </a:cxn>
                  <a:cxn ang="0">
                    <a:pos x="12" y="11"/>
                  </a:cxn>
                  <a:cxn ang="0">
                    <a:pos x="11" y="10"/>
                  </a:cxn>
                  <a:cxn ang="0">
                    <a:pos x="9" y="6"/>
                  </a:cxn>
                  <a:cxn ang="0">
                    <a:pos x="9" y="0"/>
                  </a:cxn>
                </a:cxnLst>
                <a:rect l="0" t="0" r="r" b="b"/>
                <a:pathLst>
                  <a:path w="76" h="90">
                    <a:moveTo>
                      <a:pt x="9" y="0"/>
                    </a:moveTo>
                    <a:lnTo>
                      <a:pt x="34" y="11"/>
                    </a:lnTo>
                    <a:lnTo>
                      <a:pt x="46" y="16"/>
                    </a:lnTo>
                    <a:lnTo>
                      <a:pt x="55" y="22"/>
                    </a:lnTo>
                    <a:lnTo>
                      <a:pt x="62" y="31"/>
                    </a:lnTo>
                    <a:lnTo>
                      <a:pt x="64" y="34"/>
                    </a:lnTo>
                    <a:lnTo>
                      <a:pt x="64" y="35"/>
                    </a:lnTo>
                    <a:lnTo>
                      <a:pt x="66" y="36"/>
                    </a:lnTo>
                    <a:lnTo>
                      <a:pt x="67" y="38"/>
                    </a:lnTo>
                    <a:lnTo>
                      <a:pt x="69" y="41"/>
                    </a:lnTo>
                    <a:lnTo>
                      <a:pt x="71" y="45"/>
                    </a:lnTo>
                    <a:lnTo>
                      <a:pt x="71" y="46"/>
                    </a:lnTo>
                    <a:lnTo>
                      <a:pt x="75" y="50"/>
                    </a:lnTo>
                    <a:lnTo>
                      <a:pt x="76" y="52"/>
                    </a:lnTo>
                    <a:lnTo>
                      <a:pt x="76" y="56"/>
                    </a:lnTo>
                    <a:lnTo>
                      <a:pt x="74" y="56"/>
                    </a:lnTo>
                    <a:lnTo>
                      <a:pt x="69" y="58"/>
                    </a:lnTo>
                    <a:lnTo>
                      <a:pt x="67" y="63"/>
                    </a:lnTo>
                    <a:lnTo>
                      <a:pt x="64" y="64"/>
                    </a:lnTo>
                    <a:lnTo>
                      <a:pt x="62" y="66"/>
                    </a:lnTo>
                    <a:lnTo>
                      <a:pt x="60" y="67"/>
                    </a:lnTo>
                    <a:lnTo>
                      <a:pt x="54" y="67"/>
                    </a:lnTo>
                    <a:lnTo>
                      <a:pt x="52" y="66"/>
                    </a:lnTo>
                    <a:lnTo>
                      <a:pt x="48" y="66"/>
                    </a:lnTo>
                    <a:lnTo>
                      <a:pt x="46" y="67"/>
                    </a:lnTo>
                    <a:lnTo>
                      <a:pt x="36" y="73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22" y="90"/>
                    </a:lnTo>
                    <a:lnTo>
                      <a:pt x="18" y="87"/>
                    </a:lnTo>
                    <a:lnTo>
                      <a:pt x="17" y="86"/>
                    </a:lnTo>
                    <a:lnTo>
                      <a:pt x="12" y="84"/>
                    </a:lnTo>
                    <a:lnTo>
                      <a:pt x="9" y="84"/>
                    </a:lnTo>
                    <a:lnTo>
                      <a:pt x="9" y="66"/>
                    </a:lnTo>
                    <a:lnTo>
                      <a:pt x="6" y="51"/>
                    </a:lnTo>
                    <a:lnTo>
                      <a:pt x="0" y="39"/>
                    </a:lnTo>
                    <a:lnTo>
                      <a:pt x="4" y="30"/>
                    </a:lnTo>
                    <a:lnTo>
                      <a:pt x="10" y="23"/>
                    </a:lnTo>
                    <a:lnTo>
                      <a:pt x="14" y="16"/>
                    </a:lnTo>
                    <a:lnTo>
                      <a:pt x="12" y="11"/>
                    </a:lnTo>
                    <a:lnTo>
                      <a:pt x="11" y="10"/>
                    </a:lnTo>
                    <a:lnTo>
                      <a:pt x="9" y="6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2" name="Freeform 95">
              <a:extLst>
                <a:ext uri="{FF2B5EF4-FFF2-40B4-BE49-F238E27FC236}">
                  <a16:creationId xmlns:a16="http://schemas.microsoft.com/office/drawing/2014/main" id="{85B3C760-FD86-3E09-46DD-676A8A07D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8627" y="1388183"/>
              <a:ext cx="478185" cy="756827"/>
            </a:xfrm>
            <a:custGeom>
              <a:avLst/>
              <a:gdLst/>
              <a:ahLst/>
              <a:cxnLst>
                <a:cxn ang="0">
                  <a:pos x="138" y="3"/>
                </a:cxn>
                <a:cxn ang="0">
                  <a:pos x="146" y="13"/>
                </a:cxn>
                <a:cxn ang="0">
                  <a:pos x="155" y="15"/>
                </a:cxn>
                <a:cxn ang="0">
                  <a:pos x="173" y="69"/>
                </a:cxn>
                <a:cxn ang="0">
                  <a:pos x="191" y="133"/>
                </a:cxn>
                <a:cxn ang="0">
                  <a:pos x="221" y="151"/>
                </a:cxn>
                <a:cxn ang="0">
                  <a:pos x="243" y="172"/>
                </a:cxn>
                <a:cxn ang="0">
                  <a:pos x="252" y="175"/>
                </a:cxn>
                <a:cxn ang="0">
                  <a:pos x="254" y="188"/>
                </a:cxn>
                <a:cxn ang="0">
                  <a:pos x="258" y="198"/>
                </a:cxn>
                <a:cxn ang="0">
                  <a:pos x="266" y="197"/>
                </a:cxn>
                <a:cxn ang="0">
                  <a:pos x="260" y="212"/>
                </a:cxn>
                <a:cxn ang="0">
                  <a:pos x="248" y="212"/>
                </a:cxn>
                <a:cxn ang="0">
                  <a:pos x="229" y="232"/>
                </a:cxn>
                <a:cxn ang="0">
                  <a:pos x="223" y="230"/>
                </a:cxn>
                <a:cxn ang="0">
                  <a:pos x="221" y="242"/>
                </a:cxn>
                <a:cxn ang="0">
                  <a:pos x="215" y="245"/>
                </a:cxn>
                <a:cxn ang="0">
                  <a:pos x="211" y="251"/>
                </a:cxn>
                <a:cxn ang="0">
                  <a:pos x="200" y="248"/>
                </a:cxn>
                <a:cxn ang="0">
                  <a:pos x="193" y="253"/>
                </a:cxn>
                <a:cxn ang="0">
                  <a:pos x="183" y="252"/>
                </a:cxn>
                <a:cxn ang="0">
                  <a:pos x="169" y="258"/>
                </a:cxn>
                <a:cxn ang="0">
                  <a:pos x="161" y="266"/>
                </a:cxn>
                <a:cxn ang="0">
                  <a:pos x="158" y="280"/>
                </a:cxn>
                <a:cxn ang="0">
                  <a:pos x="152" y="312"/>
                </a:cxn>
                <a:cxn ang="0">
                  <a:pos x="136" y="318"/>
                </a:cxn>
                <a:cxn ang="0">
                  <a:pos x="133" y="325"/>
                </a:cxn>
                <a:cxn ang="0">
                  <a:pos x="119" y="323"/>
                </a:cxn>
                <a:cxn ang="0">
                  <a:pos x="112" y="337"/>
                </a:cxn>
                <a:cxn ang="0">
                  <a:pos x="108" y="336"/>
                </a:cxn>
                <a:cxn ang="0">
                  <a:pos x="98" y="343"/>
                </a:cxn>
                <a:cxn ang="0">
                  <a:pos x="91" y="372"/>
                </a:cxn>
                <a:cxn ang="0">
                  <a:pos x="89" y="381"/>
                </a:cxn>
                <a:cxn ang="0">
                  <a:pos x="83" y="395"/>
                </a:cxn>
                <a:cxn ang="0">
                  <a:pos x="80" y="421"/>
                </a:cxn>
                <a:cxn ang="0">
                  <a:pos x="71" y="415"/>
                </a:cxn>
                <a:cxn ang="0">
                  <a:pos x="63" y="408"/>
                </a:cxn>
                <a:cxn ang="0">
                  <a:pos x="54" y="386"/>
                </a:cxn>
                <a:cxn ang="0">
                  <a:pos x="37" y="335"/>
                </a:cxn>
                <a:cxn ang="0">
                  <a:pos x="31" y="321"/>
                </a:cxn>
                <a:cxn ang="0">
                  <a:pos x="33" y="317"/>
                </a:cxn>
                <a:cxn ang="0">
                  <a:pos x="25" y="309"/>
                </a:cxn>
                <a:cxn ang="0">
                  <a:pos x="23" y="301"/>
                </a:cxn>
                <a:cxn ang="0">
                  <a:pos x="0" y="232"/>
                </a:cxn>
                <a:cxn ang="0">
                  <a:pos x="12" y="228"/>
                </a:cxn>
                <a:cxn ang="0">
                  <a:pos x="18" y="220"/>
                </a:cxn>
                <a:cxn ang="0">
                  <a:pos x="20" y="200"/>
                </a:cxn>
                <a:cxn ang="0">
                  <a:pos x="32" y="174"/>
                </a:cxn>
                <a:cxn ang="0">
                  <a:pos x="37" y="164"/>
                </a:cxn>
                <a:cxn ang="0">
                  <a:pos x="28" y="133"/>
                </a:cxn>
                <a:cxn ang="0">
                  <a:pos x="31" y="120"/>
                </a:cxn>
                <a:cxn ang="0">
                  <a:pos x="34" y="116"/>
                </a:cxn>
                <a:cxn ang="0">
                  <a:pos x="34" y="85"/>
                </a:cxn>
                <a:cxn ang="0">
                  <a:pos x="45" y="56"/>
                </a:cxn>
                <a:cxn ang="0">
                  <a:pos x="56" y="17"/>
                </a:cxn>
                <a:cxn ang="0">
                  <a:pos x="60" y="9"/>
                </a:cxn>
                <a:cxn ang="0">
                  <a:pos x="69" y="7"/>
                </a:cxn>
                <a:cxn ang="0">
                  <a:pos x="77" y="21"/>
                </a:cxn>
                <a:cxn ang="0">
                  <a:pos x="118" y="0"/>
                </a:cxn>
              </a:cxnLst>
              <a:rect l="0" t="0" r="r" b="b"/>
              <a:pathLst>
                <a:path w="266" h="421">
                  <a:moveTo>
                    <a:pt x="118" y="0"/>
                  </a:moveTo>
                  <a:lnTo>
                    <a:pt x="125" y="1"/>
                  </a:lnTo>
                  <a:lnTo>
                    <a:pt x="131" y="1"/>
                  </a:lnTo>
                  <a:lnTo>
                    <a:pt x="138" y="3"/>
                  </a:lnTo>
                  <a:lnTo>
                    <a:pt x="141" y="7"/>
                  </a:lnTo>
                  <a:lnTo>
                    <a:pt x="143" y="10"/>
                  </a:lnTo>
                  <a:lnTo>
                    <a:pt x="144" y="11"/>
                  </a:lnTo>
                  <a:lnTo>
                    <a:pt x="146" y="13"/>
                  </a:lnTo>
                  <a:lnTo>
                    <a:pt x="148" y="13"/>
                  </a:lnTo>
                  <a:lnTo>
                    <a:pt x="151" y="14"/>
                  </a:lnTo>
                  <a:lnTo>
                    <a:pt x="153" y="14"/>
                  </a:lnTo>
                  <a:lnTo>
                    <a:pt x="155" y="15"/>
                  </a:lnTo>
                  <a:lnTo>
                    <a:pt x="158" y="21"/>
                  </a:lnTo>
                  <a:lnTo>
                    <a:pt x="160" y="29"/>
                  </a:lnTo>
                  <a:lnTo>
                    <a:pt x="163" y="39"/>
                  </a:lnTo>
                  <a:lnTo>
                    <a:pt x="173" y="69"/>
                  </a:lnTo>
                  <a:lnTo>
                    <a:pt x="183" y="101"/>
                  </a:lnTo>
                  <a:lnTo>
                    <a:pt x="187" y="109"/>
                  </a:lnTo>
                  <a:lnTo>
                    <a:pt x="190" y="120"/>
                  </a:lnTo>
                  <a:lnTo>
                    <a:pt x="191" y="133"/>
                  </a:lnTo>
                  <a:lnTo>
                    <a:pt x="198" y="137"/>
                  </a:lnTo>
                  <a:lnTo>
                    <a:pt x="208" y="139"/>
                  </a:lnTo>
                  <a:lnTo>
                    <a:pt x="219" y="139"/>
                  </a:lnTo>
                  <a:lnTo>
                    <a:pt x="221" y="151"/>
                  </a:lnTo>
                  <a:lnTo>
                    <a:pt x="225" y="162"/>
                  </a:lnTo>
                  <a:lnTo>
                    <a:pt x="237" y="178"/>
                  </a:lnTo>
                  <a:lnTo>
                    <a:pt x="239" y="175"/>
                  </a:lnTo>
                  <a:lnTo>
                    <a:pt x="243" y="172"/>
                  </a:lnTo>
                  <a:lnTo>
                    <a:pt x="245" y="169"/>
                  </a:lnTo>
                  <a:lnTo>
                    <a:pt x="248" y="170"/>
                  </a:lnTo>
                  <a:lnTo>
                    <a:pt x="251" y="172"/>
                  </a:lnTo>
                  <a:lnTo>
                    <a:pt x="252" y="175"/>
                  </a:lnTo>
                  <a:lnTo>
                    <a:pt x="257" y="179"/>
                  </a:lnTo>
                  <a:lnTo>
                    <a:pt x="259" y="181"/>
                  </a:lnTo>
                  <a:lnTo>
                    <a:pt x="259" y="183"/>
                  </a:lnTo>
                  <a:lnTo>
                    <a:pt x="254" y="188"/>
                  </a:lnTo>
                  <a:lnTo>
                    <a:pt x="253" y="190"/>
                  </a:lnTo>
                  <a:lnTo>
                    <a:pt x="253" y="192"/>
                  </a:lnTo>
                  <a:lnTo>
                    <a:pt x="255" y="197"/>
                  </a:lnTo>
                  <a:lnTo>
                    <a:pt x="258" y="198"/>
                  </a:lnTo>
                  <a:lnTo>
                    <a:pt x="259" y="199"/>
                  </a:lnTo>
                  <a:lnTo>
                    <a:pt x="262" y="199"/>
                  </a:lnTo>
                  <a:lnTo>
                    <a:pt x="265" y="195"/>
                  </a:lnTo>
                  <a:lnTo>
                    <a:pt x="266" y="197"/>
                  </a:lnTo>
                  <a:lnTo>
                    <a:pt x="266" y="203"/>
                  </a:lnTo>
                  <a:lnTo>
                    <a:pt x="265" y="206"/>
                  </a:lnTo>
                  <a:lnTo>
                    <a:pt x="262" y="209"/>
                  </a:lnTo>
                  <a:lnTo>
                    <a:pt x="260" y="212"/>
                  </a:lnTo>
                  <a:lnTo>
                    <a:pt x="257" y="213"/>
                  </a:lnTo>
                  <a:lnTo>
                    <a:pt x="254" y="214"/>
                  </a:lnTo>
                  <a:lnTo>
                    <a:pt x="251" y="214"/>
                  </a:lnTo>
                  <a:lnTo>
                    <a:pt x="248" y="212"/>
                  </a:lnTo>
                  <a:lnTo>
                    <a:pt x="244" y="221"/>
                  </a:lnTo>
                  <a:lnTo>
                    <a:pt x="238" y="228"/>
                  </a:lnTo>
                  <a:lnTo>
                    <a:pt x="231" y="234"/>
                  </a:lnTo>
                  <a:lnTo>
                    <a:pt x="229" y="232"/>
                  </a:lnTo>
                  <a:lnTo>
                    <a:pt x="228" y="230"/>
                  </a:lnTo>
                  <a:lnTo>
                    <a:pt x="226" y="228"/>
                  </a:lnTo>
                  <a:lnTo>
                    <a:pt x="225" y="228"/>
                  </a:lnTo>
                  <a:lnTo>
                    <a:pt x="223" y="230"/>
                  </a:lnTo>
                  <a:lnTo>
                    <a:pt x="222" y="231"/>
                  </a:lnTo>
                  <a:lnTo>
                    <a:pt x="222" y="239"/>
                  </a:lnTo>
                  <a:lnTo>
                    <a:pt x="223" y="240"/>
                  </a:lnTo>
                  <a:lnTo>
                    <a:pt x="221" y="242"/>
                  </a:lnTo>
                  <a:lnTo>
                    <a:pt x="218" y="242"/>
                  </a:lnTo>
                  <a:lnTo>
                    <a:pt x="217" y="244"/>
                  </a:lnTo>
                  <a:lnTo>
                    <a:pt x="216" y="244"/>
                  </a:lnTo>
                  <a:lnTo>
                    <a:pt x="215" y="245"/>
                  </a:lnTo>
                  <a:lnTo>
                    <a:pt x="214" y="247"/>
                  </a:lnTo>
                  <a:lnTo>
                    <a:pt x="214" y="248"/>
                  </a:lnTo>
                  <a:lnTo>
                    <a:pt x="215" y="252"/>
                  </a:lnTo>
                  <a:lnTo>
                    <a:pt x="211" y="251"/>
                  </a:lnTo>
                  <a:lnTo>
                    <a:pt x="209" y="249"/>
                  </a:lnTo>
                  <a:lnTo>
                    <a:pt x="205" y="249"/>
                  </a:lnTo>
                  <a:lnTo>
                    <a:pt x="202" y="248"/>
                  </a:lnTo>
                  <a:lnTo>
                    <a:pt x="200" y="248"/>
                  </a:lnTo>
                  <a:lnTo>
                    <a:pt x="197" y="246"/>
                  </a:lnTo>
                  <a:lnTo>
                    <a:pt x="196" y="248"/>
                  </a:lnTo>
                  <a:lnTo>
                    <a:pt x="194" y="251"/>
                  </a:lnTo>
                  <a:lnTo>
                    <a:pt x="193" y="253"/>
                  </a:lnTo>
                  <a:lnTo>
                    <a:pt x="190" y="255"/>
                  </a:lnTo>
                  <a:lnTo>
                    <a:pt x="188" y="255"/>
                  </a:lnTo>
                  <a:lnTo>
                    <a:pt x="186" y="254"/>
                  </a:lnTo>
                  <a:lnTo>
                    <a:pt x="183" y="252"/>
                  </a:lnTo>
                  <a:lnTo>
                    <a:pt x="183" y="274"/>
                  </a:lnTo>
                  <a:lnTo>
                    <a:pt x="176" y="274"/>
                  </a:lnTo>
                  <a:lnTo>
                    <a:pt x="173" y="272"/>
                  </a:lnTo>
                  <a:lnTo>
                    <a:pt x="169" y="258"/>
                  </a:lnTo>
                  <a:lnTo>
                    <a:pt x="166" y="254"/>
                  </a:lnTo>
                  <a:lnTo>
                    <a:pt x="163" y="253"/>
                  </a:lnTo>
                  <a:lnTo>
                    <a:pt x="161" y="253"/>
                  </a:lnTo>
                  <a:lnTo>
                    <a:pt x="161" y="266"/>
                  </a:lnTo>
                  <a:lnTo>
                    <a:pt x="155" y="266"/>
                  </a:lnTo>
                  <a:lnTo>
                    <a:pt x="155" y="269"/>
                  </a:lnTo>
                  <a:lnTo>
                    <a:pt x="158" y="276"/>
                  </a:lnTo>
                  <a:lnTo>
                    <a:pt x="158" y="280"/>
                  </a:lnTo>
                  <a:lnTo>
                    <a:pt x="156" y="289"/>
                  </a:lnTo>
                  <a:lnTo>
                    <a:pt x="154" y="300"/>
                  </a:lnTo>
                  <a:lnTo>
                    <a:pt x="155" y="310"/>
                  </a:lnTo>
                  <a:lnTo>
                    <a:pt x="152" y="312"/>
                  </a:lnTo>
                  <a:lnTo>
                    <a:pt x="146" y="312"/>
                  </a:lnTo>
                  <a:lnTo>
                    <a:pt x="141" y="314"/>
                  </a:lnTo>
                  <a:lnTo>
                    <a:pt x="138" y="315"/>
                  </a:lnTo>
                  <a:lnTo>
                    <a:pt x="136" y="318"/>
                  </a:lnTo>
                  <a:lnTo>
                    <a:pt x="136" y="324"/>
                  </a:lnTo>
                  <a:lnTo>
                    <a:pt x="134" y="326"/>
                  </a:lnTo>
                  <a:lnTo>
                    <a:pt x="133" y="326"/>
                  </a:lnTo>
                  <a:lnTo>
                    <a:pt x="133" y="325"/>
                  </a:lnTo>
                  <a:lnTo>
                    <a:pt x="132" y="323"/>
                  </a:lnTo>
                  <a:lnTo>
                    <a:pt x="132" y="314"/>
                  </a:lnTo>
                  <a:lnTo>
                    <a:pt x="123" y="321"/>
                  </a:lnTo>
                  <a:lnTo>
                    <a:pt x="119" y="323"/>
                  </a:lnTo>
                  <a:lnTo>
                    <a:pt x="116" y="322"/>
                  </a:lnTo>
                  <a:lnTo>
                    <a:pt x="113" y="316"/>
                  </a:lnTo>
                  <a:lnTo>
                    <a:pt x="110" y="323"/>
                  </a:lnTo>
                  <a:lnTo>
                    <a:pt x="112" y="337"/>
                  </a:lnTo>
                  <a:lnTo>
                    <a:pt x="110" y="344"/>
                  </a:lnTo>
                  <a:lnTo>
                    <a:pt x="109" y="344"/>
                  </a:lnTo>
                  <a:lnTo>
                    <a:pt x="108" y="343"/>
                  </a:lnTo>
                  <a:lnTo>
                    <a:pt x="108" y="336"/>
                  </a:lnTo>
                  <a:lnTo>
                    <a:pt x="106" y="336"/>
                  </a:lnTo>
                  <a:lnTo>
                    <a:pt x="103" y="338"/>
                  </a:lnTo>
                  <a:lnTo>
                    <a:pt x="101" y="339"/>
                  </a:lnTo>
                  <a:lnTo>
                    <a:pt x="98" y="343"/>
                  </a:lnTo>
                  <a:lnTo>
                    <a:pt x="95" y="346"/>
                  </a:lnTo>
                  <a:lnTo>
                    <a:pt x="94" y="350"/>
                  </a:lnTo>
                  <a:lnTo>
                    <a:pt x="94" y="367"/>
                  </a:lnTo>
                  <a:lnTo>
                    <a:pt x="91" y="372"/>
                  </a:lnTo>
                  <a:lnTo>
                    <a:pt x="89" y="373"/>
                  </a:lnTo>
                  <a:lnTo>
                    <a:pt x="88" y="374"/>
                  </a:lnTo>
                  <a:lnTo>
                    <a:pt x="88" y="379"/>
                  </a:lnTo>
                  <a:lnTo>
                    <a:pt x="89" y="381"/>
                  </a:lnTo>
                  <a:lnTo>
                    <a:pt x="90" y="382"/>
                  </a:lnTo>
                  <a:lnTo>
                    <a:pt x="90" y="387"/>
                  </a:lnTo>
                  <a:lnTo>
                    <a:pt x="89" y="389"/>
                  </a:lnTo>
                  <a:lnTo>
                    <a:pt x="83" y="395"/>
                  </a:lnTo>
                  <a:lnTo>
                    <a:pt x="82" y="398"/>
                  </a:lnTo>
                  <a:lnTo>
                    <a:pt x="81" y="405"/>
                  </a:lnTo>
                  <a:lnTo>
                    <a:pt x="81" y="417"/>
                  </a:lnTo>
                  <a:lnTo>
                    <a:pt x="80" y="421"/>
                  </a:lnTo>
                  <a:lnTo>
                    <a:pt x="76" y="421"/>
                  </a:lnTo>
                  <a:lnTo>
                    <a:pt x="74" y="420"/>
                  </a:lnTo>
                  <a:lnTo>
                    <a:pt x="71" y="417"/>
                  </a:lnTo>
                  <a:lnTo>
                    <a:pt x="71" y="415"/>
                  </a:lnTo>
                  <a:lnTo>
                    <a:pt x="70" y="413"/>
                  </a:lnTo>
                  <a:lnTo>
                    <a:pt x="70" y="409"/>
                  </a:lnTo>
                  <a:lnTo>
                    <a:pt x="67" y="409"/>
                  </a:lnTo>
                  <a:lnTo>
                    <a:pt x="63" y="408"/>
                  </a:lnTo>
                  <a:lnTo>
                    <a:pt x="58" y="402"/>
                  </a:lnTo>
                  <a:lnTo>
                    <a:pt x="56" y="400"/>
                  </a:lnTo>
                  <a:lnTo>
                    <a:pt x="54" y="398"/>
                  </a:lnTo>
                  <a:lnTo>
                    <a:pt x="54" y="386"/>
                  </a:lnTo>
                  <a:lnTo>
                    <a:pt x="49" y="374"/>
                  </a:lnTo>
                  <a:lnTo>
                    <a:pt x="40" y="353"/>
                  </a:lnTo>
                  <a:lnTo>
                    <a:pt x="38" y="344"/>
                  </a:lnTo>
                  <a:lnTo>
                    <a:pt x="37" y="335"/>
                  </a:lnTo>
                  <a:lnTo>
                    <a:pt x="34" y="324"/>
                  </a:lnTo>
                  <a:lnTo>
                    <a:pt x="33" y="324"/>
                  </a:lnTo>
                  <a:lnTo>
                    <a:pt x="31" y="323"/>
                  </a:lnTo>
                  <a:lnTo>
                    <a:pt x="31" y="321"/>
                  </a:lnTo>
                  <a:lnTo>
                    <a:pt x="32" y="321"/>
                  </a:lnTo>
                  <a:lnTo>
                    <a:pt x="33" y="319"/>
                  </a:lnTo>
                  <a:lnTo>
                    <a:pt x="34" y="319"/>
                  </a:lnTo>
                  <a:lnTo>
                    <a:pt x="33" y="317"/>
                  </a:lnTo>
                  <a:lnTo>
                    <a:pt x="30" y="314"/>
                  </a:lnTo>
                  <a:lnTo>
                    <a:pt x="27" y="312"/>
                  </a:lnTo>
                  <a:lnTo>
                    <a:pt x="26" y="310"/>
                  </a:lnTo>
                  <a:lnTo>
                    <a:pt x="25" y="309"/>
                  </a:lnTo>
                  <a:lnTo>
                    <a:pt x="25" y="307"/>
                  </a:lnTo>
                  <a:lnTo>
                    <a:pt x="24" y="304"/>
                  </a:lnTo>
                  <a:lnTo>
                    <a:pt x="24" y="302"/>
                  </a:lnTo>
                  <a:lnTo>
                    <a:pt x="23" y="301"/>
                  </a:lnTo>
                  <a:lnTo>
                    <a:pt x="23" y="300"/>
                  </a:lnTo>
                  <a:lnTo>
                    <a:pt x="17" y="277"/>
                  </a:lnTo>
                  <a:lnTo>
                    <a:pt x="10" y="254"/>
                  </a:lnTo>
                  <a:lnTo>
                    <a:pt x="0" y="232"/>
                  </a:lnTo>
                  <a:lnTo>
                    <a:pt x="0" y="231"/>
                  </a:lnTo>
                  <a:lnTo>
                    <a:pt x="2" y="230"/>
                  </a:lnTo>
                  <a:lnTo>
                    <a:pt x="10" y="230"/>
                  </a:lnTo>
                  <a:lnTo>
                    <a:pt x="12" y="228"/>
                  </a:lnTo>
                  <a:lnTo>
                    <a:pt x="14" y="226"/>
                  </a:lnTo>
                  <a:lnTo>
                    <a:pt x="16" y="224"/>
                  </a:lnTo>
                  <a:lnTo>
                    <a:pt x="17" y="223"/>
                  </a:lnTo>
                  <a:lnTo>
                    <a:pt x="18" y="220"/>
                  </a:lnTo>
                  <a:lnTo>
                    <a:pt x="20" y="218"/>
                  </a:lnTo>
                  <a:lnTo>
                    <a:pt x="26" y="218"/>
                  </a:lnTo>
                  <a:lnTo>
                    <a:pt x="20" y="206"/>
                  </a:lnTo>
                  <a:lnTo>
                    <a:pt x="20" y="200"/>
                  </a:lnTo>
                  <a:lnTo>
                    <a:pt x="26" y="189"/>
                  </a:lnTo>
                  <a:lnTo>
                    <a:pt x="34" y="181"/>
                  </a:lnTo>
                  <a:lnTo>
                    <a:pt x="32" y="178"/>
                  </a:lnTo>
                  <a:lnTo>
                    <a:pt x="32" y="174"/>
                  </a:lnTo>
                  <a:lnTo>
                    <a:pt x="33" y="172"/>
                  </a:lnTo>
                  <a:lnTo>
                    <a:pt x="35" y="168"/>
                  </a:lnTo>
                  <a:lnTo>
                    <a:pt x="37" y="167"/>
                  </a:lnTo>
                  <a:lnTo>
                    <a:pt x="37" y="164"/>
                  </a:lnTo>
                  <a:lnTo>
                    <a:pt x="35" y="156"/>
                  </a:lnTo>
                  <a:lnTo>
                    <a:pt x="32" y="148"/>
                  </a:lnTo>
                  <a:lnTo>
                    <a:pt x="30" y="141"/>
                  </a:lnTo>
                  <a:lnTo>
                    <a:pt x="28" y="133"/>
                  </a:lnTo>
                  <a:lnTo>
                    <a:pt x="28" y="128"/>
                  </a:lnTo>
                  <a:lnTo>
                    <a:pt x="30" y="126"/>
                  </a:lnTo>
                  <a:lnTo>
                    <a:pt x="30" y="122"/>
                  </a:lnTo>
                  <a:lnTo>
                    <a:pt x="31" y="120"/>
                  </a:lnTo>
                  <a:lnTo>
                    <a:pt x="31" y="119"/>
                  </a:lnTo>
                  <a:lnTo>
                    <a:pt x="32" y="118"/>
                  </a:lnTo>
                  <a:lnTo>
                    <a:pt x="33" y="118"/>
                  </a:lnTo>
                  <a:lnTo>
                    <a:pt x="34" y="116"/>
                  </a:lnTo>
                  <a:lnTo>
                    <a:pt x="35" y="116"/>
                  </a:lnTo>
                  <a:lnTo>
                    <a:pt x="37" y="115"/>
                  </a:lnTo>
                  <a:lnTo>
                    <a:pt x="37" y="113"/>
                  </a:lnTo>
                  <a:lnTo>
                    <a:pt x="34" y="85"/>
                  </a:lnTo>
                  <a:lnTo>
                    <a:pt x="35" y="78"/>
                  </a:lnTo>
                  <a:lnTo>
                    <a:pt x="39" y="72"/>
                  </a:lnTo>
                  <a:lnTo>
                    <a:pt x="42" y="65"/>
                  </a:lnTo>
                  <a:lnTo>
                    <a:pt x="45" y="56"/>
                  </a:lnTo>
                  <a:lnTo>
                    <a:pt x="46" y="45"/>
                  </a:lnTo>
                  <a:lnTo>
                    <a:pt x="52" y="28"/>
                  </a:lnTo>
                  <a:lnTo>
                    <a:pt x="54" y="24"/>
                  </a:lnTo>
                  <a:lnTo>
                    <a:pt x="56" y="17"/>
                  </a:lnTo>
                  <a:lnTo>
                    <a:pt x="58" y="15"/>
                  </a:lnTo>
                  <a:lnTo>
                    <a:pt x="58" y="14"/>
                  </a:lnTo>
                  <a:lnTo>
                    <a:pt x="59" y="10"/>
                  </a:lnTo>
                  <a:lnTo>
                    <a:pt x="60" y="9"/>
                  </a:lnTo>
                  <a:lnTo>
                    <a:pt x="61" y="7"/>
                  </a:lnTo>
                  <a:lnTo>
                    <a:pt x="62" y="6"/>
                  </a:lnTo>
                  <a:lnTo>
                    <a:pt x="69" y="6"/>
                  </a:lnTo>
                  <a:lnTo>
                    <a:pt x="69" y="7"/>
                  </a:lnTo>
                  <a:lnTo>
                    <a:pt x="70" y="8"/>
                  </a:lnTo>
                  <a:lnTo>
                    <a:pt x="70" y="15"/>
                  </a:lnTo>
                  <a:lnTo>
                    <a:pt x="75" y="20"/>
                  </a:lnTo>
                  <a:lnTo>
                    <a:pt x="77" y="21"/>
                  </a:lnTo>
                  <a:lnTo>
                    <a:pt x="82" y="25"/>
                  </a:lnTo>
                  <a:lnTo>
                    <a:pt x="96" y="18"/>
                  </a:lnTo>
                  <a:lnTo>
                    <a:pt x="108" y="10"/>
                  </a:lnTo>
                  <a:lnTo>
                    <a:pt x="11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96">
              <a:extLst>
                <a:ext uri="{FF2B5EF4-FFF2-40B4-BE49-F238E27FC236}">
                  <a16:creationId xmlns:a16="http://schemas.microsoft.com/office/drawing/2014/main" id="{FA8CCABC-6AB4-82F7-FCE5-465DC182A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0582" y="2975540"/>
              <a:ext cx="961763" cy="569867"/>
            </a:xfrm>
            <a:custGeom>
              <a:avLst/>
              <a:gdLst/>
              <a:ahLst/>
              <a:cxnLst>
                <a:cxn ang="0">
                  <a:pos x="349" y="15"/>
                </a:cxn>
                <a:cxn ang="0">
                  <a:pos x="366" y="0"/>
                </a:cxn>
                <a:cxn ang="0">
                  <a:pos x="372" y="7"/>
                </a:cxn>
                <a:cxn ang="0">
                  <a:pos x="401" y="26"/>
                </a:cxn>
                <a:cxn ang="0">
                  <a:pos x="411" y="27"/>
                </a:cxn>
                <a:cxn ang="0">
                  <a:pos x="413" y="49"/>
                </a:cxn>
                <a:cxn ang="0">
                  <a:pos x="405" y="85"/>
                </a:cxn>
                <a:cxn ang="0">
                  <a:pos x="434" y="87"/>
                </a:cxn>
                <a:cxn ang="0">
                  <a:pos x="465" y="96"/>
                </a:cxn>
                <a:cxn ang="0">
                  <a:pos x="486" y="128"/>
                </a:cxn>
                <a:cxn ang="0">
                  <a:pos x="472" y="122"/>
                </a:cxn>
                <a:cxn ang="0">
                  <a:pos x="456" y="111"/>
                </a:cxn>
                <a:cxn ang="0">
                  <a:pos x="443" y="100"/>
                </a:cxn>
                <a:cxn ang="0">
                  <a:pos x="426" y="94"/>
                </a:cxn>
                <a:cxn ang="0">
                  <a:pos x="433" y="104"/>
                </a:cxn>
                <a:cxn ang="0">
                  <a:pos x="435" y="105"/>
                </a:cxn>
                <a:cxn ang="0">
                  <a:pos x="464" y="129"/>
                </a:cxn>
                <a:cxn ang="0">
                  <a:pos x="486" y="143"/>
                </a:cxn>
                <a:cxn ang="0">
                  <a:pos x="486" y="157"/>
                </a:cxn>
                <a:cxn ang="0">
                  <a:pos x="480" y="163"/>
                </a:cxn>
                <a:cxn ang="0">
                  <a:pos x="476" y="157"/>
                </a:cxn>
                <a:cxn ang="0">
                  <a:pos x="463" y="148"/>
                </a:cxn>
                <a:cxn ang="0">
                  <a:pos x="476" y="169"/>
                </a:cxn>
                <a:cxn ang="0">
                  <a:pos x="506" y="185"/>
                </a:cxn>
                <a:cxn ang="0">
                  <a:pos x="472" y="177"/>
                </a:cxn>
                <a:cxn ang="0">
                  <a:pos x="457" y="170"/>
                </a:cxn>
                <a:cxn ang="0">
                  <a:pos x="434" y="178"/>
                </a:cxn>
                <a:cxn ang="0">
                  <a:pos x="480" y="192"/>
                </a:cxn>
                <a:cxn ang="0">
                  <a:pos x="478" y="195"/>
                </a:cxn>
                <a:cxn ang="0">
                  <a:pos x="484" y="199"/>
                </a:cxn>
                <a:cxn ang="0">
                  <a:pos x="494" y="211"/>
                </a:cxn>
                <a:cxn ang="0">
                  <a:pos x="512" y="209"/>
                </a:cxn>
                <a:cxn ang="0">
                  <a:pos x="511" y="204"/>
                </a:cxn>
                <a:cxn ang="0">
                  <a:pos x="532" y="204"/>
                </a:cxn>
                <a:cxn ang="0">
                  <a:pos x="534" y="212"/>
                </a:cxn>
                <a:cxn ang="0">
                  <a:pos x="530" y="223"/>
                </a:cxn>
                <a:cxn ang="0">
                  <a:pos x="508" y="232"/>
                </a:cxn>
                <a:cxn ang="0">
                  <a:pos x="490" y="237"/>
                </a:cxn>
                <a:cxn ang="0">
                  <a:pos x="349" y="265"/>
                </a:cxn>
                <a:cxn ang="0">
                  <a:pos x="214" y="289"/>
                </a:cxn>
                <a:cxn ang="0">
                  <a:pos x="123" y="294"/>
                </a:cxn>
                <a:cxn ang="0">
                  <a:pos x="54" y="311"/>
                </a:cxn>
                <a:cxn ang="0">
                  <a:pos x="9" y="310"/>
                </a:cxn>
                <a:cxn ang="0">
                  <a:pos x="26" y="300"/>
                </a:cxn>
                <a:cxn ang="0">
                  <a:pos x="44" y="272"/>
                </a:cxn>
                <a:cxn ang="0">
                  <a:pos x="75" y="240"/>
                </a:cxn>
                <a:cxn ang="0">
                  <a:pos x="96" y="237"/>
                </a:cxn>
                <a:cxn ang="0">
                  <a:pos x="112" y="245"/>
                </a:cxn>
                <a:cxn ang="0">
                  <a:pos x="131" y="240"/>
                </a:cxn>
                <a:cxn ang="0">
                  <a:pos x="165" y="231"/>
                </a:cxn>
                <a:cxn ang="0">
                  <a:pos x="183" y="217"/>
                </a:cxn>
                <a:cxn ang="0">
                  <a:pos x="213" y="204"/>
                </a:cxn>
                <a:cxn ang="0">
                  <a:pos x="217" y="192"/>
                </a:cxn>
                <a:cxn ang="0">
                  <a:pos x="216" y="168"/>
                </a:cxn>
                <a:cxn ang="0">
                  <a:pos x="224" y="156"/>
                </a:cxn>
                <a:cxn ang="0">
                  <a:pos x="243" y="111"/>
                </a:cxn>
                <a:cxn ang="0">
                  <a:pos x="265" y="105"/>
                </a:cxn>
                <a:cxn ang="0">
                  <a:pos x="280" y="69"/>
                </a:cxn>
                <a:cxn ang="0">
                  <a:pos x="300" y="49"/>
                </a:cxn>
                <a:cxn ang="0">
                  <a:pos x="310" y="31"/>
                </a:cxn>
                <a:cxn ang="0">
                  <a:pos x="319" y="0"/>
                </a:cxn>
              </a:cxnLst>
              <a:rect l="0" t="0" r="r" b="b"/>
              <a:pathLst>
                <a:path w="535" h="317">
                  <a:moveTo>
                    <a:pt x="319" y="0"/>
                  </a:moveTo>
                  <a:lnTo>
                    <a:pt x="329" y="6"/>
                  </a:lnTo>
                  <a:lnTo>
                    <a:pt x="338" y="9"/>
                  </a:lnTo>
                  <a:lnTo>
                    <a:pt x="344" y="12"/>
                  </a:lnTo>
                  <a:lnTo>
                    <a:pt x="344" y="13"/>
                  </a:lnTo>
                  <a:lnTo>
                    <a:pt x="342" y="15"/>
                  </a:lnTo>
                  <a:lnTo>
                    <a:pt x="349" y="15"/>
                  </a:lnTo>
                  <a:lnTo>
                    <a:pt x="351" y="16"/>
                  </a:lnTo>
                  <a:lnTo>
                    <a:pt x="352" y="17"/>
                  </a:lnTo>
                  <a:lnTo>
                    <a:pt x="352" y="20"/>
                  </a:lnTo>
                  <a:lnTo>
                    <a:pt x="356" y="16"/>
                  </a:lnTo>
                  <a:lnTo>
                    <a:pt x="360" y="5"/>
                  </a:lnTo>
                  <a:lnTo>
                    <a:pt x="364" y="0"/>
                  </a:lnTo>
                  <a:lnTo>
                    <a:pt x="366" y="0"/>
                  </a:lnTo>
                  <a:lnTo>
                    <a:pt x="369" y="2"/>
                  </a:lnTo>
                  <a:lnTo>
                    <a:pt x="367" y="3"/>
                  </a:lnTo>
                  <a:lnTo>
                    <a:pt x="367" y="5"/>
                  </a:lnTo>
                  <a:lnTo>
                    <a:pt x="371" y="5"/>
                  </a:lnTo>
                  <a:lnTo>
                    <a:pt x="374" y="3"/>
                  </a:lnTo>
                  <a:lnTo>
                    <a:pt x="373" y="6"/>
                  </a:lnTo>
                  <a:lnTo>
                    <a:pt x="372" y="7"/>
                  </a:lnTo>
                  <a:lnTo>
                    <a:pt x="373" y="8"/>
                  </a:lnTo>
                  <a:lnTo>
                    <a:pt x="374" y="6"/>
                  </a:lnTo>
                  <a:lnTo>
                    <a:pt x="378" y="14"/>
                  </a:lnTo>
                  <a:lnTo>
                    <a:pt x="383" y="19"/>
                  </a:lnTo>
                  <a:lnTo>
                    <a:pt x="390" y="21"/>
                  </a:lnTo>
                  <a:lnTo>
                    <a:pt x="404" y="23"/>
                  </a:lnTo>
                  <a:lnTo>
                    <a:pt x="401" y="26"/>
                  </a:lnTo>
                  <a:lnTo>
                    <a:pt x="400" y="28"/>
                  </a:lnTo>
                  <a:lnTo>
                    <a:pt x="398" y="29"/>
                  </a:lnTo>
                  <a:lnTo>
                    <a:pt x="399" y="30"/>
                  </a:lnTo>
                  <a:lnTo>
                    <a:pt x="400" y="30"/>
                  </a:lnTo>
                  <a:lnTo>
                    <a:pt x="401" y="29"/>
                  </a:lnTo>
                  <a:lnTo>
                    <a:pt x="406" y="27"/>
                  </a:lnTo>
                  <a:lnTo>
                    <a:pt x="411" y="27"/>
                  </a:lnTo>
                  <a:lnTo>
                    <a:pt x="414" y="29"/>
                  </a:lnTo>
                  <a:lnTo>
                    <a:pt x="414" y="37"/>
                  </a:lnTo>
                  <a:lnTo>
                    <a:pt x="415" y="38"/>
                  </a:lnTo>
                  <a:lnTo>
                    <a:pt x="418" y="43"/>
                  </a:lnTo>
                  <a:lnTo>
                    <a:pt x="418" y="45"/>
                  </a:lnTo>
                  <a:lnTo>
                    <a:pt x="415" y="47"/>
                  </a:lnTo>
                  <a:lnTo>
                    <a:pt x="413" y="49"/>
                  </a:lnTo>
                  <a:lnTo>
                    <a:pt x="411" y="50"/>
                  </a:lnTo>
                  <a:lnTo>
                    <a:pt x="408" y="50"/>
                  </a:lnTo>
                  <a:lnTo>
                    <a:pt x="406" y="49"/>
                  </a:lnTo>
                  <a:lnTo>
                    <a:pt x="405" y="56"/>
                  </a:lnTo>
                  <a:lnTo>
                    <a:pt x="402" y="72"/>
                  </a:lnTo>
                  <a:lnTo>
                    <a:pt x="400" y="79"/>
                  </a:lnTo>
                  <a:lnTo>
                    <a:pt x="405" y="85"/>
                  </a:lnTo>
                  <a:lnTo>
                    <a:pt x="409" y="86"/>
                  </a:lnTo>
                  <a:lnTo>
                    <a:pt x="415" y="85"/>
                  </a:lnTo>
                  <a:lnTo>
                    <a:pt x="422" y="82"/>
                  </a:lnTo>
                  <a:lnTo>
                    <a:pt x="428" y="79"/>
                  </a:lnTo>
                  <a:lnTo>
                    <a:pt x="428" y="83"/>
                  </a:lnTo>
                  <a:lnTo>
                    <a:pt x="431" y="86"/>
                  </a:lnTo>
                  <a:lnTo>
                    <a:pt x="434" y="87"/>
                  </a:lnTo>
                  <a:lnTo>
                    <a:pt x="436" y="90"/>
                  </a:lnTo>
                  <a:lnTo>
                    <a:pt x="437" y="92"/>
                  </a:lnTo>
                  <a:lnTo>
                    <a:pt x="442" y="90"/>
                  </a:lnTo>
                  <a:lnTo>
                    <a:pt x="450" y="87"/>
                  </a:lnTo>
                  <a:lnTo>
                    <a:pt x="456" y="89"/>
                  </a:lnTo>
                  <a:lnTo>
                    <a:pt x="462" y="91"/>
                  </a:lnTo>
                  <a:lnTo>
                    <a:pt x="465" y="96"/>
                  </a:lnTo>
                  <a:lnTo>
                    <a:pt x="470" y="100"/>
                  </a:lnTo>
                  <a:lnTo>
                    <a:pt x="476" y="104"/>
                  </a:lnTo>
                  <a:lnTo>
                    <a:pt x="482" y="104"/>
                  </a:lnTo>
                  <a:lnTo>
                    <a:pt x="485" y="111"/>
                  </a:lnTo>
                  <a:lnTo>
                    <a:pt x="487" y="118"/>
                  </a:lnTo>
                  <a:lnTo>
                    <a:pt x="487" y="128"/>
                  </a:lnTo>
                  <a:lnTo>
                    <a:pt x="486" y="128"/>
                  </a:lnTo>
                  <a:lnTo>
                    <a:pt x="485" y="127"/>
                  </a:lnTo>
                  <a:lnTo>
                    <a:pt x="483" y="127"/>
                  </a:lnTo>
                  <a:lnTo>
                    <a:pt x="480" y="126"/>
                  </a:lnTo>
                  <a:lnTo>
                    <a:pt x="478" y="126"/>
                  </a:lnTo>
                  <a:lnTo>
                    <a:pt x="476" y="125"/>
                  </a:lnTo>
                  <a:lnTo>
                    <a:pt x="476" y="126"/>
                  </a:lnTo>
                  <a:lnTo>
                    <a:pt x="472" y="122"/>
                  </a:lnTo>
                  <a:lnTo>
                    <a:pt x="469" y="120"/>
                  </a:lnTo>
                  <a:lnTo>
                    <a:pt x="466" y="115"/>
                  </a:lnTo>
                  <a:lnTo>
                    <a:pt x="465" y="114"/>
                  </a:lnTo>
                  <a:lnTo>
                    <a:pt x="464" y="112"/>
                  </a:lnTo>
                  <a:lnTo>
                    <a:pt x="458" y="112"/>
                  </a:lnTo>
                  <a:lnTo>
                    <a:pt x="457" y="111"/>
                  </a:lnTo>
                  <a:lnTo>
                    <a:pt x="456" y="111"/>
                  </a:lnTo>
                  <a:lnTo>
                    <a:pt x="456" y="110"/>
                  </a:lnTo>
                  <a:lnTo>
                    <a:pt x="452" y="106"/>
                  </a:lnTo>
                  <a:lnTo>
                    <a:pt x="448" y="108"/>
                  </a:lnTo>
                  <a:lnTo>
                    <a:pt x="448" y="105"/>
                  </a:lnTo>
                  <a:lnTo>
                    <a:pt x="447" y="104"/>
                  </a:lnTo>
                  <a:lnTo>
                    <a:pt x="445" y="101"/>
                  </a:lnTo>
                  <a:lnTo>
                    <a:pt x="443" y="100"/>
                  </a:lnTo>
                  <a:lnTo>
                    <a:pt x="442" y="99"/>
                  </a:lnTo>
                  <a:lnTo>
                    <a:pt x="440" y="94"/>
                  </a:lnTo>
                  <a:lnTo>
                    <a:pt x="437" y="94"/>
                  </a:lnTo>
                  <a:lnTo>
                    <a:pt x="434" y="97"/>
                  </a:lnTo>
                  <a:lnTo>
                    <a:pt x="431" y="96"/>
                  </a:lnTo>
                  <a:lnTo>
                    <a:pt x="428" y="94"/>
                  </a:lnTo>
                  <a:lnTo>
                    <a:pt x="426" y="94"/>
                  </a:lnTo>
                  <a:lnTo>
                    <a:pt x="422" y="96"/>
                  </a:lnTo>
                  <a:lnTo>
                    <a:pt x="420" y="97"/>
                  </a:lnTo>
                  <a:lnTo>
                    <a:pt x="424" y="99"/>
                  </a:lnTo>
                  <a:lnTo>
                    <a:pt x="428" y="100"/>
                  </a:lnTo>
                  <a:lnTo>
                    <a:pt x="430" y="100"/>
                  </a:lnTo>
                  <a:lnTo>
                    <a:pt x="434" y="101"/>
                  </a:lnTo>
                  <a:lnTo>
                    <a:pt x="433" y="104"/>
                  </a:lnTo>
                  <a:lnTo>
                    <a:pt x="430" y="106"/>
                  </a:lnTo>
                  <a:lnTo>
                    <a:pt x="429" y="108"/>
                  </a:lnTo>
                  <a:lnTo>
                    <a:pt x="429" y="111"/>
                  </a:lnTo>
                  <a:lnTo>
                    <a:pt x="431" y="113"/>
                  </a:lnTo>
                  <a:lnTo>
                    <a:pt x="433" y="112"/>
                  </a:lnTo>
                  <a:lnTo>
                    <a:pt x="433" y="107"/>
                  </a:lnTo>
                  <a:lnTo>
                    <a:pt x="435" y="105"/>
                  </a:lnTo>
                  <a:lnTo>
                    <a:pt x="440" y="105"/>
                  </a:lnTo>
                  <a:lnTo>
                    <a:pt x="438" y="107"/>
                  </a:lnTo>
                  <a:lnTo>
                    <a:pt x="437" y="108"/>
                  </a:lnTo>
                  <a:lnTo>
                    <a:pt x="440" y="108"/>
                  </a:lnTo>
                  <a:lnTo>
                    <a:pt x="440" y="107"/>
                  </a:lnTo>
                  <a:lnTo>
                    <a:pt x="459" y="127"/>
                  </a:lnTo>
                  <a:lnTo>
                    <a:pt x="464" y="129"/>
                  </a:lnTo>
                  <a:lnTo>
                    <a:pt x="468" y="129"/>
                  </a:lnTo>
                  <a:lnTo>
                    <a:pt x="471" y="133"/>
                  </a:lnTo>
                  <a:lnTo>
                    <a:pt x="472" y="135"/>
                  </a:lnTo>
                  <a:lnTo>
                    <a:pt x="473" y="139"/>
                  </a:lnTo>
                  <a:lnTo>
                    <a:pt x="485" y="139"/>
                  </a:lnTo>
                  <a:lnTo>
                    <a:pt x="485" y="142"/>
                  </a:lnTo>
                  <a:lnTo>
                    <a:pt x="486" y="143"/>
                  </a:lnTo>
                  <a:lnTo>
                    <a:pt x="487" y="146"/>
                  </a:lnTo>
                  <a:lnTo>
                    <a:pt x="487" y="147"/>
                  </a:lnTo>
                  <a:lnTo>
                    <a:pt x="490" y="153"/>
                  </a:lnTo>
                  <a:lnTo>
                    <a:pt x="489" y="153"/>
                  </a:lnTo>
                  <a:lnTo>
                    <a:pt x="486" y="155"/>
                  </a:lnTo>
                  <a:lnTo>
                    <a:pt x="485" y="155"/>
                  </a:lnTo>
                  <a:lnTo>
                    <a:pt x="486" y="157"/>
                  </a:lnTo>
                  <a:lnTo>
                    <a:pt x="489" y="160"/>
                  </a:lnTo>
                  <a:lnTo>
                    <a:pt x="490" y="162"/>
                  </a:lnTo>
                  <a:lnTo>
                    <a:pt x="490" y="164"/>
                  </a:lnTo>
                  <a:lnTo>
                    <a:pt x="487" y="167"/>
                  </a:lnTo>
                  <a:lnTo>
                    <a:pt x="485" y="162"/>
                  </a:lnTo>
                  <a:lnTo>
                    <a:pt x="483" y="162"/>
                  </a:lnTo>
                  <a:lnTo>
                    <a:pt x="480" y="163"/>
                  </a:lnTo>
                  <a:lnTo>
                    <a:pt x="478" y="163"/>
                  </a:lnTo>
                  <a:lnTo>
                    <a:pt x="476" y="161"/>
                  </a:lnTo>
                  <a:lnTo>
                    <a:pt x="476" y="160"/>
                  </a:lnTo>
                  <a:lnTo>
                    <a:pt x="477" y="159"/>
                  </a:lnTo>
                  <a:lnTo>
                    <a:pt x="479" y="159"/>
                  </a:lnTo>
                  <a:lnTo>
                    <a:pt x="478" y="157"/>
                  </a:lnTo>
                  <a:lnTo>
                    <a:pt x="476" y="157"/>
                  </a:lnTo>
                  <a:lnTo>
                    <a:pt x="473" y="156"/>
                  </a:lnTo>
                  <a:lnTo>
                    <a:pt x="472" y="156"/>
                  </a:lnTo>
                  <a:lnTo>
                    <a:pt x="470" y="155"/>
                  </a:lnTo>
                  <a:lnTo>
                    <a:pt x="468" y="153"/>
                  </a:lnTo>
                  <a:lnTo>
                    <a:pt x="466" y="150"/>
                  </a:lnTo>
                  <a:lnTo>
                    <a:pt x="465" y="147"/>
                  </a:lnTo>
                  <a:lnTo>
                    <a:pt x="463" y="148"/>
                  </a:lnTo>
                  <a:lnTo>
                    <a:pt x="461" y="150"/>
                  </a:lnTo>
                  <a:lnTo>
                    <a:pt x="458" y="152"/>
                  </a:lnTo>
                  <a:lnTo>
                    <a:pt x="456" y="152"/>
                  </a:lnTo>
                  <a:lnTo>
                    <a:pt x="454" y="150"/>
                  </a:lnTo>
                  <a:lnTo>
                    <a:pt x="461" y="157"/>
                  </a:lnTo>
                  <a:lnTo>
                    <a:pt x="469" y="162"/>
                  </a:lnTo>
                  <a:lnTo>
                    <a:pt x="476" y="169"/>
                  </a:lnTo>
                  <a:lnTo>
                    <a:pt x="483" y="171"/>
                  </a:lnTo>
                  <a:lnTo>
                    <a:pt x="490" y="176"/>
                  </a:lnTo>
                  <a:lnTo>
                    <a:pt x="496" y="176"/>
                  </a:lnTo>
                  <a:lnTo>
                    <a:pt x="499" y="177"/>
                  </a:lnTo>
                  <a:lnTo>
                    <a:pt x="501" y="178"/>
                  </a:lnTo>
                  <a:lnTo>
                    <a:pt x="505" y="182"/>
                  </a:lnTo>
                  <a:lnTo>
                    <a:pt x="506" y="185"/>
                  </a:lnTo>
                  <a:lnTo>
                    <a:pt x="505" y="189"/>
                  </a:lnTo>
                  <a:lnTo>
                    <a:pt x="499" y="191"/>
                  </a:lnTo>
                  <a:lnTo>
                    <a:pt x="494" y="190"/>
                  </a:lnTo>
                  <a:lnTo>
                    <a:pt x="490" y="188"/>
                  </a:lnTo>
                  <a:lnTo>
                    <a:pt x="486" y="184"/>
                  </a:lnTo>
                  <a:lnTo>
                    <a:pt x="476" y="177"/>
                  </a:lnTo>
                  <a:lnTo>
                    <a:pt x="472" y="177"/>
                  </a:lnTo>
                  <a:lnTo>
                    <a:pt x="469" y="176"/>
                  </a:lnTo>
                  <a:lnTo>
                    <a:pt x="465" y="174"/>
                  </a:lnTo>
                  <a:lnTo>
                    <a:pt x="461" y="169"/>
                  </a:lnTo>
                  <a:lnTo>
                    <a:pt x="459" y="167"/>
                  </a:lnTo>
                  <a:lnTo>
                    <a:pt x="458" y="167"/>
                  </a:lnTo>
                  <a:lnTo>
                    <a:pt x="457" y="169"/>
                  </a:lnTo>
                  <a:lnTo>
                    <a:pt x="457" y="170"/>
                  </a:lnTo>
                  <a:lnTo>
                    <a:pt x="456" y="173"/>
                  </a:lnTo>
                  <a:lnTo>
                    <a:pt x="456" y="175"/>
                  </a:lnTo>
                  <a:lnTo>
                    <a:pt x="451" y="171"/>
                  </a:lnTo>
                  <a:lnTo>
                    <a:pt x="444" y="171"/>
                  </a:lnTo>
                  <a:lnTo>
                    <a:pt x="436" y="173"/>
                  </a:lnTo>
                  <a:lnTo>
                    <a:pt x="428" y="175"/>
                  </a:lnTo>
                  <a:lnTo>
                    <a:pt x="434" y="178"/>
                  </a:lnTo>
                  <a:lnTo>
                    <a:pt x="448" y="178"/>
                  </a:lnTo>
                  <a:lnTo>
                    <a:pt x="448" y="184"/>
                  </a:lnTo>
                  <a:lnTo>
                    <a:pt x="476" y="184"/>
                  </a:lnTo>
                  <a:lnTo>
                    <a:pt x="476" y="188"/>
                  </a:lnTo>
                  <a:lnTo>
                    <a:pt x="477" y="190"/>
                  </a:lnTo>
                  <a:lnTo>
                    <a:pt x="479" y="191"/>
                  </a:lnTo>
                  <a:lnTo>
                    <a:pt x="480" y="192"/>
                  </a:lnTo>
                  <a:lnTo>
                    <a:pt x="485" y="195"/>
                  </a:lnTo>
                  <a:lnTo>
                    <a:pt x="484" y="196"/>
                  </a:lnTo>
                  <a:lnTo>
                    <a:pt x="483" y="196"/>
                  </a:lnTo>
                  <a:lnTo>
                    <a:pt x="482" y="197"/>
                  </a:lnTo>
                  <a:lnTo>
                    <a:pt x="477" y="197"/>
                  </a:lnTo>
                  <a:lnTo>
                    <a:pt x="477" y="196"/>
                  </a:lnTo>
                  <a:lnTo>
                    <a:pt x="478" y="195"/>
                  </a:lnTo>
                  <a:lnTo>
                    <a:pt x="479" y="192"/>
                  </a:lnTo>
                  <a:lnTo>
                    <a:pt x="478" y="192"/>
                  </a:lnTo>
                  <a:lnTo>
                    <a:pt x="477" y="194"/>
                  </a:lnTo>
                  <a:lnTo>
                    <a:pt x="475" y="195"/>
                  </a:lnTo>
                  <a:lnTo>
                    <a:pt x="473" y="195"/>
                  </a:lnTo>
                  <a:lnTo>
                    <a:pt x="477" y="199"/>
                  </a:lnTo>
                  <a:lnTo>
                    <a:pt x="484" y="199"/>
                  </a:lnTo>
                  <a:lnTo>
                    <a:pt x="489" y="198"/>
                  </a:lnTo>
                  <a:lnTo>
                    <a:pt x="493" y="201"/>
                  </a:lnTo>
                  <a:lnTo>
                    <a:pt x="489" y="205"/>
                  </a:lnTo>
                  <a:lnTo>
                    <a:pt x="489" y="209"/>
                  </a:lnTo>
                  <a:lnTo>
                    <a:pt x="490" y="212"/>
                  </a:lnTo>
                  <a:lnTo>
                    <a:pt x="492" y="212"/>
                  </a:lnTo>
                  <a:lnTo>
                    <a:pt x="494" y="211"/>
                  </a:lnTo>
                  <a:lnTo>
                    <a:pt x="496" y="209"/>
                  </a:lnTo>
                  <a:lnTo>
                    <a:pt x="497" y="208"/>
                  </a:lnTo>
                  <a:lnTo>
                    <a:pt x="498" y="205"/>
                  </a:lnTo>
                  <a:lnTo>
                    <a:pt x="500" y="204"/>
                  </a:lnTo>
                  <a:lnTo>
                    <a:pt x="501" y="203"/>
                  </a:lnTo>
                  <a:lnTo>
                    <a:pt x="506" y="205"/>
                  </a:lnTo>
                  <a:lnTo>
                    <a:pt x="512" y="209"/>
                  </a:lnTo>
                  <a:lnTo>
                    <a:pt x="516" y="211"/>
                  </a:lnTo>
                  <a:lnTo>
                    <a:pt x="521" y="209"/>
                  </a:lnTo>
                  <a:lnTo>
                    <a:pt x="520" y="208"/>
                  </a:lnTo>
                  <a:lnTo>
                    <a:pt x="515" y="208"/>
                  </a:lnTo>
                  <a:lnTo>
                    <a:pt x="514" y="206"/>
                  </a:lnTo>
                  <a:lnTo>
                    <a:pt x="512" y="205"/>
                  </a:lnTo>
                  <a:lnTo>
                    <a:pt x="511" y="204"/>
                  </a:lnTo>
                  <a:lnTo>
                    <a:pt x="509" y="202"/>
                  </a:lnTo>
                  <a:lnTo>
                    <a:pt x="509" y="198"/>
                  </a:lnTo>
                  <a:lnTo>
                    <a:pt x="513" y="199"/>
                  </a:lnTo>
                  <a:lnTo>
                    <a:pt x="522" y="197"/>
                  </a:lnTo>
                  <a:lnTo>
                    <a:pt x="529" y="198"/>
                  </a:lnTo>
                  <a:lnTo>
                    <a:pt x="532" y="199"/>
                  </a:lnTo>
                  <a:lnTo>
                    <a:pt x="532" y="204"/>
                  </a:lnTo>
                  <a:lnTo>
                    <a:pt x="529" y="206"/>
                  </a:lnTo>
                  <a:lnTo>
                    <a:pt x="529" y="209"/>
                  </a:lnTo>
                  <a:lnTo>
                    <a:pt x="530" y="209"/>
                  </a:lnTo>
                  <a:lnTo>
                    <a:pt x="532" y="208"/>
                  </a:lnTo>
                  <a:lnTo>
                    <a:pt x="533" y="208"/>
                  </a:lnTo>
                  <a:lnTo>
                    <a:pt x="534" y="210"/>
                  </a:lnTo>
                  <a:lnTo>
                    <a:pt x="534" y="212"/>
                  </a:lnTo>
                  <a:lnTo>
                    <a:pt x="535" y="215"/>
                  </a:lnTo>
                  <a:lnTo>
                    <a:pt x="535" y="218"/>
                  </a:lnTo>
                  <a:lnTo>
                    <a:pt x="534" y="219"/>
                  </a:lnTo>
                  <a:lnTo>
                    <a:pt x="530" y="219"/>
                  </a:lnTo>
                  <a:lnTo>
                    <a:pt x="529" y="220"/>
                  </a:lnTo>
                  <a:lnTo>
                    <a:pt x="529" y="222"/>
                  </a:lnTo>
                  <a:lnTo>
                    <a:pt x="530" y="223"/>
                  </a:lnTo>
                  <a:lnTo>
                    <a:pt x="533" y="223"/>
                  </a:lnTo>
                  <a:lnTo>
                    <a:pt x="530" y="225"/>
                  </a:lnTo>
                  <a:lnTo>
                    <a:pt x="526" y="227"/>
                  </a:lnTo>
                  <a:lnTo>
                    <a:pt x="520" y="227"/>
                  </a:lnTo>
                  <a:lnTo>
                    <a:pt x="515" y="229"/>
                  </a:lnTo>
                  <a:lnTo>
                    <a:pt x="512" y="230"/>
                  </a:lnTo>
                  <a:lnTo>
                    <a:pt x="508" y="232"/>
                  </a:lnTo>
                  <a:lnTo>
                    <a:pt x="501" y="234"/>
                  </a:lnTo>
                  <a:lnTo>
                    <a:pt x="499" y="234"/>
                  </a:lnTo>
                  <a:lnTo>
                    <a:pt x="497" y="232"/>
                  </a:lnTo>
                  <a:lnTo>
                    <a:pt x="496" y="232"/>
                  </a:lnTo>
                  <a:lnTo>
                    <a:pt x="493" y="234"/>
                  </a:lnTo>
                  <a:lnTo>
                    <a:pt x="491" y="236"/>
                  </a:lnTo>
                  <a:lnTo>
                    <a:pt x="490" y="237"/>
                  </a:lnTo>
                  <a:lnTo>
                    <a:pt x="483" y="238"/>
                  </a:lnTo>
                  <a:lnTo>
                    <a:pt x="473" y="239"/>
                  </a:lnTo>
                  <a:lnTo>
                    <a:pt x="465" y="240"/>
                  </a:lnTo>
                  <a:lnTo>
                    <a:pt x="434" y="247"/>
                  </a:lnTo>
                  <a:lnTo>
                    <a:pt x="399" y="255"/>
                  </a:lnTo>
                  <a:lnTo>
                    <a:pt x="364" y="262"/>
                  </a:lnTo>
                  <a:lnTo>
                    <a:pt x="349" y="265"/>
                  </a:lnTo>
                  <a:lnTo>
                    <a:pt x="334" y="266"/>
                  </a:lnTo>
                  <a:lnTo>
                    <a:pt x="316" y="268"/>
                  </a:lnTo>
                  <a:lnTo>
                    <a:pt x="310" y="271"/>
                  </a:lnTo>
                  <a:lnTo>
                    <a:pt x="303" y="272"/>
                  </a:lnTo>
                  <a:lnTo>
                    <a:pt x="293" y="274"/>
                  </a:lnTo>
                  <a:lnTo>
                    <a:pt x="253" y="281"/>
                  </a:lnTo>
                  <a:lnTo>
                    <a:pt x="214" y="289"/>
                  </a:lnTo>
                  <a:lnTo>
                    <a:pt x="172" y="296"/>
                  </a:lnTo>
                  <a:lnTo>
                    <a:pt x="133" y="300"/>
                  </a:lnTo>
                  <a:lnTo>
                    <a:pt x="131" y="299"/>
                  </a:lnTo>
                  <a:lnTo>
                    <a:pt x="130" y="297"/>
                  </a:lnTo>
                  <a:lnTo>
                    <a:pt x="125" y="295"/>
                  </a:lnTo>
                  <a:lnTo>
                    <a:pt x="124" y="294"/>
                  </a:lnTo>
                  <a:lnTo>
                    <a:pt x="123" y="294"/>
                  </a:lnTo>
                  <a:lnTo>
                    <a:pt x="122" y="295"/>
                  </a:lnTo>
                  <a:lnTo>
                    <a:pt x="123" y="296"/>
                  </a:lnTo>
                  <a:lnTo>
                    <a:pt x="124" y="296"/>
                  </a:lnTo>
                  <a:lnTo>
                    <a:pt x="111" y="301"/>
                  </a:lnTo>
                  <a:lnTo>
                    <a:pt x="94" y="306"/>
                  </a:lnTo>
                  <a:lnTo>
                    <a:pt x="74" y="308"/>
                  </a:lnTo>
                  <a:lnTo>
                    <a:pt x="54" y="311"/>
                  </a:lnTo>
                  <a:lnTo>
                    <a:pt x="34" y="314"/>
                  </a:lnTo>
                  <a:lnTo>
                    <a:pt x="27" y="315"/>
                  </a:lnTo>
                  <a:lnTo>
                    <a:pt x="19" y="316"/>
                  </a:lnTo>
                  <a:lnTo>
                    <a:pt x="9" y="316"/>
                  </a:lnTo>
                  <a:lnTo>
                    <a:pt x="0" y="317"/>
                  </a:lnTo>
                  <a:lnTo>
                    <a:pt x="10" y="314"/>
                  </a:lnTo>
                  <a:lnTo>
                    <a:pt x="9" y="310"/>
                  </a:lnTo>
                  <a:lnTo>
                    <a:pt x="15" y="307"/>
                  </a:lnTo>
                  <a:lnTo>
                    <a:pt x="19" y="302"/>
                  </a:lnTo>
                  <a:lnTo>
                    <a:pt x="23" y="296"/>
                  </a:lnTo>
                  <a:lnTo>
                    <a:pt x="29" y="294"/>
                  </a:lnTo>
                  <a:lnTo>
                    <a:pt x="29" y="295"/>
                  </a:lnTo>
                  <a:lnTo>
                    <a:pt x="26" y="297"/>
                  </a:lnTo>
                  <a:lnTo>
                    <a:pt x="26" y="300"/>
                  </a:lnTo>
                  <a:lnTo>
                    <a:pt x="30" y="296"/>
                  </a:lnTo>
                  <a:lnTo>
                    <a:pt x="31" y="292"/>
                  </a:lnTo>
                  <a:lnTo>
                    <a:pt x="33" y="287"/>
                  </a:lnTo>
                  <a:lnTo>
                    <a:pt x="34" y="281"/>
                  </a:lnTo>
                  <a:lnTo>
                    <a:pt x="39" y="276"/>
                  </a:lnTo>
                  <a:lnTo>
                    <a:pt x="46" y="274"/>
                  </a:lnTo>
                  <a:lnTo>
                    <a:pt x="44" y="272"/>
                  </a:lnTo>
                  <a:lnTo>
                    <a:pt x="43" y="269"/>
                  </a:lnTo>
                  <a:lnTo>
                    <a:pt x="43" y="266"/>
                  </a:lnTo>
                  <a:lnTo>
                    <a:pt x="51" y="260"/>
                  </a:lnTo>
                  <a:lnTo>
                    <a:pt x="58" y="253"/>
                  </a:lnTo>
                  <a:lnTo>
                    <a:pt x="66" y="248"/>
                  </a:lnTo>
                  <a:lnTo>
                    <a:pt x="71" y="243"/>
                  </a:lnTo>
                  <a:lnTo>
                    <a:pt x="75" y="240"/>
                  </a:lnTo>
                  <a:lnTo>
                    <a:pt x="81" y="229"/>
                  </a:lnTo>
                  <a:lnTo>
                    <a:pt x="82" y="227"/>
                  </a:lnTo>
                  <a:lnTo>
                    <a:pt x="85" y="226"/>
                  </a:lnTo>
                  <a:lnTo>
                    <a:pt x="88" y="226"/>
                  </a:lnTo>
                  <a:lnTo>
                    <a:pt x="90" y="233"/>
                  </a:lnTo>
                  <a:lnTo>
                    <a:pt x="94" y="236"/>
                  </a:lnTo>
                  <a:lnTo>
                    <a:pt x="96" y="237"/>
                  </a:lnTo>
                  <a:lnTo>
                    <a:pt x="100" y="239"/>
                  </a:lnTo>
                  <a:lnTo>
                    <a:pt x="102" y="239"/>
                  </a:lnTo>
                  <a:lnTo>
                    <a:pt x="104" y="240"/>
                  </a:lnTo>
                  <a:lnTo>
                    <a:pt x="104" y="245"/>
                  </a:lnTo>
                  <a:lnTo>
                    <a:pt x="105" y="246"/>
                  </a:lnTo>
                  <a:lnTo>
                    <a:pt x="110" y="246"/>
                  </a:lnTo>
                  <a:lnTo>
                    <a:pt x="112" y="245"/>
                  </a:lnTo>
                  <a:lnTo>
                    <a:pt x="117" y="245"/>
                  </a:lnTo>
                  <a:lnTo>
                    <a:pt x="119" y="246"/>
                  </a:lnTo>
                  <a:lnTo>
                    <a:pt x="122" y="248"/>
                  </a:lnTo>
                  <a:lnTo>
                    <a:pt x="123" y="246"/>
                  </a:lnTo>
                  <a:lnTo>
                    <a:pt x="125" y="245"/>
                  </a:lnTo>
                  <a:lnTo>
                    <a:pt x="126" y="243"/>
                  </a:lnTo>
                  <a:lnTo>
                    <a:pt x="131" y="240"/>
                  </a:lnTo>
                  <a:lnTo>
                    <a:pt x="132" y="238"/>
                  </a:lnTo>
                  <a:lnTo>
                    <a:pt x="133" y="234"/>
                  </a:lnTo>
                  <a:lnTo>
                    <a:pt x="144" y="237"/>
                  </a:lnTo>
                  <a:lnTo>
                    <a:pt x="156" y="234"/>
                  </a:lnTo>
                  <a:lnTo>
                    <a:pt x="158" y="233"/>
                  </a:lnTo>
                  <a:lnTo>
                    <a:pt x="160" y="233"/>
                  </a:lnTo>
                  <a:lnTo>
                    <a:pt x="165" y="231"/>
                  </a:lnTo>
                  <a:lnTo>
                    <a:pt x="168" y="229"/>
                  </a:lnTo>
                  <a:lnTo>
                    <a:pt x="170" y="225"/>
                  </a:lnTo>
                  <a:lnTo>
                    <a:pt x="172" y="220"/>
                  </a:lnTo>
                  <a:lnTo>
                    <a:pt x="175" y="222"/>
                  </a:lnTo>
                  <a:lnTo>
                    <a:pt x="180" y="222"/>
                  </a:lnTo>
                  <a:lnTo>
                    <a:pt x="182" y="219"/>
                  </a:lnTo>
                  <a:lnTo>
                    <a:pt x="183" y="217"/>
                  </a:lnTo>
                  <a:lnTo>
                    <a:pt x="186" y="216"/>
                  </a:lnTo>
                  <a:lnTo>
                    <a:pt x="187" y="213"/>
                  </a:lnTo>
                  <a:lnTo>
                    <a:pt x="189" y="212"/>
                  </a:lnTo>
                  <a:lnTo>
                    <a:pt x="197" y="212"/>
                  </a:lnTo>
                  <a:lnTo>
                    <a:pt x="202" y="209"/>
                  </a:lnTo>
                  <a:lnTo>
                    <a:pt x="208" y="205"/>
                  </a:lnTo>
                  <a:lnTo>
                    <a:pt x="213" y="204"/>
                  </a:lnTo>
                  <a:lnTo>
                    <a:pt x="217" y="206"/>
                  </a:lnTo>
                  <a:lnTo>
                    <a:pt x="215" y="204"/>
                  </a:lnTo>
                  <a:lnTo>
                    <a:pt x="213" y="201"/>
                  </a:lnTo>
                  <a:lnTo>
                    <a:pt x="211" y="197"/>
                  </a:lnTo>
                  <a:lnTo>
                    <a:pt x="210" y="195"/>
                  </a:lnTo>
                  <a:lnTo>
                    <a:pt x="211" y="192"/>
                  </a:lnTo>
                  <a:lnTo>
                    <a:pt x="217" y="192"/>
                  </a:lnTo>
                  <a:lnTo>
                    <a:pt x="217" y="190"/>
                  </a:lnTo>
                  <a:lnTo>
                    <a:pt x="214" y="187"/>
                  </a:lnTo>
                  <a:lnTo>
                    <a:pt x="211" y="182"/>
                  </a:lnTo>
                  <a:lnTo>
                    <a:pt x="211" y="175"/>
                  </a:lnTo>
                  <a:lnTo>
                    <a:pt x="213" y="174"/>
                  </a:lnTo>
                  <a:lnTo>
                    <a:pt x="215" y="169"/>
                  </a:lnTo>
                  <a:lnTo>
                    <a:pt x="216" y="168"/>
                  </a:lnTo>
                  <a:lnTo>
                    <a:pt x="216" y="167"/>
                  </a:lnTo>
                  <a:lnTo>
                    <a:pt x="217" y="164"/>
                  </a:lnTo>
                  <a:lnTo>
                    <a:pt x="220" y="162"/>
                  </a:lnTo>
                  <a:lnTo>
                    <a:pt x="220" y="164"/>
                  </a:lnTo>
                  <a:lnTo>
                    <a:pt x="221" y="162"/>
                  </a:lnTo>
                  <a:lnTo>
                    <a:pt x="223" y="159"/>
                  </a:lnTo>
                  <a:lnTo>
                    <a:pt x="224" y="156"/>
                  </a:lnTo>
                  <a:lnTo>
                    <a:pt x="225" y="153"/>
                  </a:lnTo>
                  <a:lnTo>
                    <a:pt x="225" y="141"/>
                  </a:lnTo>
                  <a:lnTo>
                    <a:pt x="231" y="141"/>
                  </a:lnTo>
                  <a:lnTo>
                    <a:pt x="231" y="133"/>
                  </a:lnTo>
                  <a:lnTo>
                    <a:pt x="234" y="119"/>
                  </a:lnTo>
                  <a:lnTo>
                    <a:pt x="237" y="113"/>
                  </a:lnTo>
                  <a:lnTo>
                    <a:pt x="243" y="111"/>
                  </a:lnTo>
                  <a:lnTo>
                    <a:pt x="241" y="107"/>
                  </a:lnTo>
                  <a:lnTo>
                    <a:pt x="239" y="103"/>
                  </a:lnTo>
                  <a:lnTo>
                    <a:pt x="239" y="97"/>
                  </a:lnTo>
                  <a:lnTo>
                    <a:pt x="244" y="100"/>
                  </a:lnTo>
                  <a:lnTo>
                    <a:pt x="250" y="104"/>
                  </a:lnTo>
                  <a:lnTo>
                    <a:pt x="256" y="105"/>
                  </a:lnTo>
                  <a:lnTo>
                    <a:pt x="265" y="105"/>
                  </a:lnTo>
                  <a:lnTo>
                    <a:pt x="272" y="97"/>
                  </a:lnTo>
                  <a:lnTo>
                    <a:pt x="275" y="85"/>
                  </a:lnTo>
                  <a:lnTo>
                    <a:pt x="277" y="71"/>
                  </a:lnTo>
                  <a:lnTo>
                    <a:pt x="281" y="73"/>
                  </a:lnTo>
                  <a:lnTo>
                    <a:pt x="281" y="72"/>
                  </a:lnTo>
                  <a:lnTo>
                    <a:pt x="280" y="71"/>
                  </a:lnTo>
                  <a:lnTo>
                    <a:pt x="280" y="69"/>
                  </a:lnTo>
                  <a:lnTo>
                    <a:pt x="279" y="65"/>
                  </a:lnTo>
                  <a:lnTo>
                    <a:pt x="282" y="66"/>
                  </a:lnTo>
                  <a:lnTo>
                    <a:pt x="288" y="66"/>
                  </a:lnTo>
                  <a:lnTo>
                    <a:pt x="289" y="65"/>
                  </a:lnTo>
                  <a:lnTo>
                    <a:pt x="296" y="51"/>
                  </a:lnTo>
                  <a:lnTo>
                    <a:pt x="299" y="50"/>
                  </a:lnTo>
                  <a:lnTo>
                    <a:pt x="300" y="49"/>
                  </a:lnTo>
                  <a:lnTo>
                    <a:pt x="303" y="48"/>
                  </a:lnTo>
                  <a:lnTo>
                    <a:pt x="305" y="47"/>
                  </a:lnTo>
                  <a:lnTo>
                    <a:pt x="307" y="45"/>
                  </a:lnTo>
                  <a:lnTo>
                    <a:pt x="308" y="44"/>
                  </a:lnTo>
                  <a:lnTo>
                    <a:pt x="308" y="37"/>
                  </a:lnTo>
                  <a:lnTo>
                    <a:pt x="309" y="34"/>
                  </a:lnTo>
                  <a:lnTo>
                    <a:pt x="310" y="31"/>
                  </a:lnTo>
                  <a:lnTo>
                    <a:pt x="312" y="30"/>
                  </a:lnTo>
                  <a:lnTo>
                    <a:pt x="313" y="30"/>
                  </a:lnTo>
                  <a:lnTo>
                    <a:pt x="315" y="29"/>
                  </a:lnTo>
                  <a:lnTo>
                    <a:pt x="316" y="29"/>
                  </a:lnTo>
                  <a:lnTo>
                    <a:pt x="317" y="19"/>
                  </a:lnTo>
                  <a:lnTo>
                    <a:pt x="316" y="9"/>
                  </a:lnTo>
                  <a:lnTo>
                    <a:pt x="31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97">
              <a:extLst>
                <a:ext uri="{FF2B5EF4-FFF2-40B4-BE49-F238E27FC236}">
                  <a16:creationId xmlns:a16="http://schemas.microsoft.com/office/drawing/2014/main" id="{6C16FFE2-3B0A-5657-E2BF-7BD349371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7645" y="2860488"/>
              <a:ext cx="595034" cy="282237"/>
            </a:xfrm>
            <a:custGeom>
              <a:avLst/>
              <a:gdLst/>
              <a:ahLst/>
              <a:cxnLst>
                <a:cxn ang="0">
                  <a:pos x="258" y="14"/>
                </a:cxn>
                <a:cxn ang="0">
                  <a:pos x="287" y="115"/>
                </a:cxn>
                <a:cxn ang="0">
                  <a:pos x="324" y="108"/>
                </a:cxn>
                <a:cxn ang="0">
                  <a:pos x="317" y="147"/>
                </a:cxn>
                <a:cxn ang="0">
                  <a:pos x="289" y="151"/>
                </a:cxn>
                <a:cxn ang="0">
                  <a:pos x="288" y="143"/>
                </a:cxn>
                <a:cxn ang="0">
                  <a:pos x="281" y="143"/>
                </a:cxn>
                <a:cxn ang="0">
                  <a:pos x="281" y="137"/>
                </a:cxn>
                <a:cxn ang="0">
                  <a:pos x="277" y="128"/>
                </a:cxn>
                <a:cxn ang="0">
                  <a:pos x="276" y="121"/>
                </a:cxn>
                <a:cxn ang="0">
                  <a:pos x="273" y="129"/>
                </a:cxn>
                <a:cxn ang="0">
                  <a:pos x="266" y="125"/>
                </a:cxn>
                <a:cxn ang="0">
                  <a:pos x="257" y="127"/>
                </a:cxn>
                <a:cxn ang="0">
                  <a:pos x="251" y="116"/>
                </a:cxn>
                <a:cxn ang="0">
                  <a:pos x="253" y="107"/>
                </a:cxn>
                <a:cxn ang="0">
                  <a:pos x="267" y="104"/>
                </a:cxn>
                <a:cxn ang="0">
                  <a:pos x="261" y="100"/>
                </a:cxn>
                <a:cxn ang="0">
                  <a:pos x="250" y="92"/>
                </a:cxn>
                <a:cxn ang="0">
                  <a:pos x="252" y="79"/>
                </a:cxn>
                <a:cxn ang="0">
                  <a:pos x="243" y="77"/>
                </a:cxn>
                <a:cxn ang="0">
                  <a:pos x="245" y="63"/>
                </a:cxn>
                <a:cxn ang="0">
                  <a:pos x="239" y="58"/>
                </a:cxn>
                <a:cxn ang="0">
                  <a:pos x="245" y="35"/>
                </a:cxn>
                <a:cxn ang="0">
                  <a:pos x="251" y="27"/>
                </a:cxn>
                <a:cxn ang="0">
                  <a:pos x="253" y="16"/>
                </a:cxn>
                <a:cxn ang="0">
                  <a:pos x="241" y="14"/>
                </a:cxn>
                <a:cxn ang="0">
                  <a:pos x="237" y="21"/>
                </a:cxn>
                <a:cxn ang="0">
                  <a:pos x="239" y="30"/>
                </a:cxn>
                <a:cxn ang="0">
                  <a:pos x="231" y="28"/>
                </a:cxn>
                <a:cxn ang="0">
                  <a:pos x="225" y="35"/>
                </a:cxn>
                <a:cxn ang="0">
                  <a:pos x="220" y="42"/>
                </a:cxn>
                <a:cxn ang="0">
                  <a:pos x="219" y="48"/>
                </a:cxn>
                <a:cxn ang="0">
                  <a:pos x="211" y="48"/>
                </a:cxn>
                <a:cxn ang="0">
                  <a:pos x="208" y="50"/>
                </a:cxn>
                <a:cxn ang="0">
                  <a:pos x="213" y="59"/>
                </a:cxn>
                <a:cxn ang="0">
                  <a:pos x="217" y="74"/>
                </a:cxn>
                <a:cxn ang="0">
                  <a:pos x="219" y="113"/>
                </a:cxn>
                <a:cxn ang="0">
                  <a:pos x="216" y="107"/>
                </a:cxn>
                <a:cxn ang="0">
                  <a:pos x="227" y="134"/>
                </a:cxn>
                <a:cxn ang="0">
                  <a:pos x="240" y="150"/>
                </a:cxn>
                <a:cxn ang="0">
                  <a:pos x="210" y="135"/>
                </a:cxn>
                <a:cxn ang="0">
                  <a:pos x="201" y="139"/>
                </a:cxn>
                <a:cxn ang="0">
                  <a:pos x="190" y="129"/>
                </a:cxn>
                <a:cxn ang="0">
                  <a:pos x="186" y="141"/>
                </a:cxn>
                <a:cxn ang="0">
                  <a:pos x="189" y="108"/>
                </a:cxn>
                <a:cxn ang="0">
                  <a:pos x="190" y="85"/>
                </a:cxn>
                <a:cxn ang="0">
                  <a:pos x="173" y="86"/>
                </a:cxn>
                <a:cxn ang="0">
                  <a:pos x="162" y="79"/>
                </a:cxn>
                <a:cxn ang="0">
                  <a:pos x="148" y="79"/>
                </a:cxn>
                <a:cxn ang="0">
                  <a:pos x="128" y="62"/>
                </a:cxn>
                <a:cxn ang="0">
                  <a:pos x="111" y="38"/>
                </a:cxn>
                <a:cxn ang="0">
                  <a:pos x="97" y="36"/>
                </a:cxn>
                <a:cxn ang="0">
                  <a:pos x="74" y="45"/>
                </a:cxn>
                <a:cxn ang="0">
                  <a:pos x="67" y="55"/>
                </a:cxn>
                <a:cxn ang="0">
                  <a:pos x="55" y="50"/>
                </a:cxn>
                <a:cxn ang="0">
                  <a:pos x="48" y="50"/>
                </a:cxn>
                <a:cxn ang="0">
                  <a:pos x="45" y="58"/>
                </a:cxn>
                <a:cxn ang="0">
                  <a:pos x="34" y="66"/>
                </a:cxn>
                <a:cxn ang="0">
                  <a:pos x="23" y="78"/>
                </a:cxn>
                <a:cxn ang="0">
                  <a:pos x="7" y="94"/>
                </a:cxn>
                <a:cxn ang="0">
                  <a:pos x="170" y="18"/>
                </a:cxn>
                <a:cxn ang="0">
                  <a:pos x="239" y="2"/>
                </a:cxn>
              </a:cxnLst>
              <a:rect l="0" t="0" r="r" b="b"/>
              <a:pathLst>
                <a:path w="331" h="157">
                  <a:moveTo>
                    <a:pt x="255" y="0"/>
                  </a:moveTo>
                  <a:lnTo>
                    <a:pt x="255" y="7"/>
                  </a:lnTo>
                  <a:lnTo>
                    <a:pt x="258" y="9"/>
                  </a:lnTo>
                  <a:lnTo>
                    <a:pt x="258" y="14"/>
                  </a:lnTo>
                  <a:lnTo>
                    <a:pt x="259" y="16"/>
                  </a:lnTo>
                  <a:lnTo>
                    <a:pt x="268" y="49"/>
                  </a:lnTo>
                  <a:lnTo>
                    <a:pt x="276" y="83"/>
                  </a:lnTo>
                  <a:lnTo>
                    <a:pt x="287" y="115"/>
                  </a:lnTo>
                  <a:lnTo>
                    <a:pt x="295" y="113"/>
                  </a:lnTo>
                  <a:lnTo>
                    <a:pt x="305" y="109"/>
                  </a:lnTo>
                  <a:lnTo>
                    <a:pt x="315" y="108"/>
                  </a:lnTo>
                  <a:lnTo>
                    <a:pt x="324" y="108"/>
                  </a:lnTo>
                  <a:lnTo>
                    <a:pt x="331" y="113"/>
                  </a:lnTo>
                  <a:lnTo>
                    <a:pt x="326" y="123"/>
                  </a:lnTo>
                  <a:lnTo>
                    <a:pt x="321" y="134"/>
                  </a:lnTo>
                  <a:lnTo>
                    <a:pt x="317" y="147"/>
                  </a:lnTo>
                  <a:lnTo>
                    <a:pt x="309" y="149"/>
                  </a:lnTo>
                  <a:lnTo>
                    <a:pt x="295" y="156"/>
                  </a:lnTo>
                  <a:lnTo>
                    <a:pt x="287" y="157"/>
                  </a:lnTo>
                  <a:lnTo>
                    <a:pt x="289" y="151"/>
                  </a:lnTo>
                  <a:lnTo>
                    <a:pt x="291" y="147"/>
                  </a:lnTo>
                  <a:lnTo>
                    <a:pt x="291" y="146"/>
                  </a:lnTo>
                  <a:lnTo>
                    <a:pt x="289" y="144"/>
                  </a:lnTo>
                  <a:lnTo>
                    <a:pt x="288" y="143"/>
                  </a:lnTo>
                  <a:lnTo>
                    <a:pt x="283" y="141"/>
                  </a:lnTo>
                  <a:lnTo>
                    <a:pt x="282" y="141"/>
                  </a:lnTo>
                  <a:lnTo>
                    <a:pt x="281" y="142"/>
                  </a:lnTo>
                  <a:lnTo>
                    <a:pt x="281" y="143"/>
                  </a:lnTo>
                  <a:lnTo>
                    <a:pt x="277" y="143"/>
                  </a:lnTo>
                  <a:lnTo>
                    <a:pt x="277" y="142"/>
                  </a:lnTo>
                  <a:lnTo>
                    <a:pt x="280" y="140"/>
                  </a:lnTo>
                  <a:lnTo>
                    <a:pt x="281" y="137"/>
                  </a:lnTo>
                  <a:lnTo>
                    <a:pt x="282" y="136"/>
                  </a:lnTo>
                  <a:lnTo>
                    <a:pt x="283" y="136"/>
                  </a:lnTo>
                  <a:lnTo>
                    <a:pt x="283" y="134"/>
                  </a:lnTo>
                  <a:lnTo>
                    <a:pt x="277" y="128"/>
                  </a:lnTo>
                  <a:lnTo>
                    <a:pt x="276" y="126"/>
                  </a:lnTo>
                  <a:lnTo>
                    <a:pt x="276" y="123"/>
                  </a:lnTo>
                  <a:lnTo>
                    <a:pt x="277" y="121"/>
                  </a:lnTo>
                  <a:lnTo>
                    <a:pt x="276" y="121"/>
                  </a:lnTo>
                  <a:lnTo>
                    <a:pt x="274" y="123"/>
                  </a:lnTo>
                  <a:lnTo>
                    <a:pt x="274" y="127"/>
                  </a:lnTo>
                  <a:lnTo>
                    <a:pt x="273" y="128"/>
                  </a:lnTo>
                  <a:lnTo>
                    <a:pt x="273" y="129"/>
                  </a:lnTo>
                  <a:lnTo>
                    <a:pt x="272" y="128"/>
                  </a:lnTo>
                  <a:lnTo>
                    <a:pt x="270" y="128"/>
                  </a:lnTo>
                  <a:lnTo>
                    <a:pt x="267" y="125"/>
                  </a:lnTo>
                  <a:lnTo>
                    <a:pt x="266" y="125"/>
                  </a:lnTo>
                  <a:lnTo>
                    <a:pt x="265" y="126"/>
                  </a:lnTo>
                  <a:lnTo>
                    <a:pt x="264" y="128"/>
                  </a:lnTo>
                  <a:lnTo>
                    <a:pt x="264" y="132"/>
                  </a:lnTo>
                  <a:lnTo>
                    <a:pt x="257" y="127"/>
                  </a:lnTo>
                  <a:lnTo>
                    <a:pt x="253" y="126"/>
                  </a:lnTo>
                  <a:lnTo>
                    <a:pt x="250" y="123"/>
                  </a:lnTo>
                  <a:lnTo>
                    <a:pt x="250" y="118"/>
                  </a:lnTo>
                  <a:lnTo>
                    <a:pt x="251" y="116"/>
                  </a:lnTo>
                  <a:lnTo>
                    <a:pt x="252" y="114"/>
                  </a:lnTo>
                  <a:lnTo>
                    <a:pt x="252" y="113"/>
                  </a:lnTo>
                  <a:lnTo>
                    <a:pt x="253" y="111"/>
                  </a:lnTo>
                  <a:lnTo>
                    <a:pt x="253" y="107"/>
                  </a:lnTo>
                  <a:lnTo>
                    <a:pt x="257" y="108"/>
                  </a:lnTo>
                  <a:lnTo>
                    <a:pt x="260" y="108"/>
                  </a:lnTo>
                  <a:lnTo>
                    <a:pt x="265" y="106"/>
                  </a:lnTo>
                  <a:lnTo>
                    <a:pt x="267" y="104"/>
                  </a:lnTo>
                  <a:lnTo>
                    <a:pt x="267" y="102"/>
                  </a:lnTo>
                  <a:lnTo>
                    <a:pt x="266" y="101"/>
                  </a:lnTo>
                  <a:lnTo>
                    <a:pt x="264" y="100"/>
                  </a:lnTo>
                  <a:lnTo>
                    <a:pt x="261" y="100"/>
                  </a:lnTo>
                  <a:lnTo>
                    <a:pt x="259" y="101"/>
                  </a:lnTo>
                  <a:lnTo>
                    <a:pt x="253" y="101"/>
                  </a:lnTo>
                  <a:lnTo>
                    <a:pt x="252" y="97"/>
                  </a:lnTo>
                  <a:lnTo>
                    <a:pt x="250" y="92"/>
                  </a:lnTo>
                  <a:lnTo>
                    <a:pt x="248" y="87"/>
                  </a:lnTo>
                  <a:lnTo>
                    <a:pt x="248" y="84"/>
                  </a:lnTo>
                  <a:lnTo>
                    <a:pt x="253" y="81"/>
                  </a:lnTo>
                  <a:lnTo>
                    <a:pt x="252" y="79"/>
                  </a:lnTo>
                  <a:lnTo>
                    <a:pt x="251" y="78"/>
                  </a:lnTo>
                  <a:lnTo>
                    <a:pt x="246" y="78"/>
                  </a:lnTo>
                  <a:lnTo>
                    <a:pt x="244" y="77"/>
                  </a:lnTo>
                  <a:lnTo>
                    <a:pt x="243" y="77"/>
                  </a:lnTo>
                  <a:lnTo>
                    <a:pt x="241" y="76"/>
                  </a:lnTo>
                  <a:lnTo>
                    <a:pt x="241" y="71"/>
                  </a:lnTo>
                  <a:lnTo>
                    <a:pt x="244" y="66"/>
                  </a:lnTo>
                  <a:lnTo>
                    <a:pt x="245" y="63"/>
                  </a:lnTo>
                  <a:lnTo>
                    <a:pt x="244" y="59"/>
                  </a:lnTo>
                  <a:lnTo>
                    <a:pt x="241" y="57"/>
                  </a:lnTo>
                  <a:lnTo>
                    <a:pt x="240" y="57"/>
                  </a:lnTo>
                  <a:lnTo>
                    <a:pt x="239" y="58"/>
                  </a:lnTo>
                  <a:lnTo>
                    <a:pt x="239" y="59"/>
                  </a:lnTo>
                  <a:lnTo>
                    <a:pt x="238" y="48"/>
                  </a:lnTo>
                  <a:lnTo>
                    <a:pt x="239" y="41"/>
                  </a:lnTo>
                  <a:lnTo>
                    <a:pt x="245" y="35"/>
                  </a:lnTo>
                  <a:lnTo>
                    <a:pt x="258" y="30"/>
                  </a:lnTo>
                  <a:lnTo>
                    <a:pt x="254" y="29"/>
                  </a:lnTo>
                  <a:lnTo>
                    <a:pt x="252" y="28"/>
                  </a:lnTo>
                  <a:lnTo>
                    <a:pt x="251" y="27"/>
                  </a:lnTo>
                  <a:lnTo>
                    <a:pt x="250" y="24"/>
                  </a:lnTo>
                  <a:lnTo>
                    <a:pt x="250" y="22"/>
                  </a:lnTo>
                  <a:lnTo>
                    <a:pt x="251" y="20"/>
                  </a:lnTo>
                  <a:lnTo>
                    <a:pt x="253" y="16"/>
                  </a:lnTo>
                  <a:lnTo>
                    <a:pt x="253" y="14"/>
                  </a:lnTo>
                  <a:lnTo>
                    <a:pt x="251" y="13"/>
                  </a:lnTo>
                  <a:lnTo>
                    <a:pt x="245" y="13"/>
                  </a:lnTo>
                  <a:lnTo>
                    <a:pt x="241" y="14"/>
                  </a:lnTo>
                  <a:lnTo>
                    <a:pt x="239" y="15"/>
                  </a:lnTo>
                  <a:lnTo>
                    <a:pt x="236" y="16"/>
                  </a:lnTo>
                  <a:lnTo>
                    <a:pt x="236" y="18"/>
                  </a:lnTo>
                  <a:lnTo>
                    <a:pt x="237" y="21"/>
                  </a:lnTo>
                  <a:lnTo>
                    <a:pt x="237" y="22"/>
                  </a:lnTo>
                  <a:lnTo>
                    <a:pt x="238" y="24"/>
                  </a:lnTo>
                  <a:lnTo>
                    <a:pt x="239" y="25"/>
                  </a:lnTo>
                  <a:lnTo>
                    <a:pt x="239" y="30"/>
                  </a:lnTo>
                  <a:lnTo>
                    <a:pt x="234" y="30"/>
                  </a:lnTo>
                  <a:lnTo>
                    <a:pt x="233" y="29"/>
                  </a:lnTo>
                  <a:lnTo>
                    <a:pt x="233" y="25"/>
                  </a:lnTo>
                  <a:lnTo>
                    <a:pt x="231" y="28"/>
                  </a:lnTo>
                  <a:lnTo>
                    <a:pt x="229" y="29"/>
                  </a:lnTo>
                  <a:lnTo>
                    <a:pt x="227" y="31"/>
                  </a:lnTo>
                  <a:lnTo>
                    <a:pt x="226" y="32"/>
                  </a:lnTo>
                  <a:lnTo>
                    <a:pt x="225" y="35"/>
                  </a:lnTo>
                  <a:lnTo>
                    <a:pt x="224" y="36"/>
                  </a:lnTo>
                  <a:lnTo>
                    <a:pt x="219" y="36"/>
                  </a:lnTo>
                  <a:lnTo>
                    <a:pt x="219" y="41"/>
                  </a:lnTo>
                  <a:lnTo>
                    <a:pt x="220" y="42"/>
                  </a:lnTo>
                  <a:lnTo>
                    <a:pt x="220" y="43"/>
                  </a:lnTo>
                  <a:lnTo>
                    <a:pt x="222" y="44"/>
                  </a:lnTo>
                  <a:lnTo>
                    <a:pt x="220" y="45"/>
                  </a:lnTo>
                  <a:lnTo>
                    <a:pt x="219" y="48"/>
                  </a:lnTo>
                  <a:lnTo>
                    <a:pt x="217" y="46"/>
                  </a:lnTo>
                  <a:lnTo>
                    <a:pt x="216" y="45"/>
                  </a:lnTo>
                  <a:lnTo>
                    <a:pt x="210" y="45"/>
                  </a:lnTo>
                  <a:lnTo>
                    <a:pt x="211" y="48"/>
                  </a:lnTo>
                  <a:lnTo>
                    <a:pt x="212" y="49"/>
                  </a:lnTo>
                  <a:lnTo>
                    <a:pt x="211" y="49"/>
                  </a:lnTo>
                  <a:lnTo>
                    <a:pt x="210" y="50"/>
                  </a:lnTo>
                  <a:lnTo>
                    <a:pt x="208" y="50"/>
                  </a:lnTo>
                  <a:lnTo>
                    <a:pt x="208" y="53"/>
                  </a:lnTo>
                  <a:lnTo>
                    <a:pt x="209" y="56"/>
                  </a:lnTo>
                  <a:lnTo>
                    <a:pt x="211" y="58"/>
                  </a:lnTo>
                  <a:lnTo>
                    <a:pt x="213" y="59"/>
                  </a:lnTo>
                  <a:lnTo>
                    <a:pt x="216" y="59"/>
                  </a:lnTo>
                  <a:lnTo>
                    <a:pt x="217" y="60"/>
                  </a:lnTo>
                  <a:lnTo>
                    <a:pt x="219" y="62"/>
                  </a:lnTo>
                  <a:lnTo>
                    <a:pt x="217" y="74"/>
                  </a:lnTo>
                  <a:lnTo>
                    <a:pt x="219" y="86"/>
                  </a:lnTo>
                  <a:lnTo>
                    <a:pt x="222" y="99"/>
                  </a:lnTo>
                  <a:lnTo>
                    <a:pt x="224" y="113"/>
                  </a:lnTo>
                  <a:lnTo>
                    <a:pt x="219" y="113"/>
                  </a:lnTo>
                  <a:lnTo>
                    <a:pt x="217" y="112"/>
                  </a:lnTo>
                  <a:lnTo>
                    <a:pt x="217" y="111"/>
                  </a:lnTo>
                  <a:lnTo>
                    <a:pt x="216" y="108"/>
                  </a:lnTo>
                  <a:lnTo>
                    <a:pt x="216" y="107"/>
                  </a:lnTo>
                  <a:lnTo>
                    <a:pt x="213" y="116"/>
                  </a:lnTo>
                  <a:lnTo>
                    <a:pt x="216" y="123"/>
                  </a:lnTo>
                  <a:lnTo>
                    <a:pt x="220" y="129"/>
                  </a:lnTo>
                  <a:lnTo>
                    <a:pt x="227" y="134"/>
                  </a:lnTo>
                  <a:lnTo>
                    <a:pt x="236" y="139"/>
                  </a:lnTo>
                  <a:lnTo>
                    <a:pt x="243" y="143"/>
                  </a:lnTo>
                  <a:lnTo>
                    <a:pt x="247" y="149"/>
                  </a:lnTo>
                  <a:lnTo>
                    <a:pt x="240" y="150"/>
                  </a:lnTo>
                  <a:lnTo>
                    <a:pt x="231" y="149"/>
                  </a:lnTo>
                  <a:lnTo>
                    <a:pt x="222" y="147"/>
                  </a:lnTo>
                  <a:lnTo>
                    <a:pt x="213" y="142"/>
                  </a:lnTo>
                  <a:lnTo>
                    <a:pt x="210" y="135"/>
                  </a:lnTo>
                  <a:lnTo>
                    <a:pt x="209" y="135"/>
                  </a:lnTo>
                  <a:lnTo>
                    <a:pt x="208" y="137"/>
                  </a:lnTo>
                  <a:lnTo>
                    <a:pt x="208" y="143"/>
                  </a:lnTo>
                  <a:lnTo>
                    <a:pt x="201" y="139"/>
                  </a:lnTo>
                  <a:lnTo>
                    <a:pt x="198" y="135"/>
                  </a:lnTo>
                  <a:lnTo>
                    <a:pt x="196" y="133"/>
                  </a:lnTo>
                  <a:lnTo>
                    <a:pt x="194" y="129"/>
                  </a:lnTo>
                  <a:lnTo>
                    <a:pt x="190" y="129"/>
                  </a:lnTo>
                  <a:lnTo>
                    <a:pt x="188" y="130"/>
                  </a:lnTo>
                  <a:lnTo>
                    <a:pt x="187" y="132"/>
                  </a:lnTo>
                  <a:lnTo>
                    <a:pt x="186" y="134"/>
                  </a:lnTo>
                  <a:lnTo>
                    <a:pt x="186" y="141"/>
                  </a:lnTo>
                  <a:lnTo>
                    <a:pt x="181" y="134"/>
                  </a:lnTo>
                  <a:lnTo>
                    <a:pt x="181" y="126"/>
                  </a:lnTo>
                  <a:lnTo>
                    <a:pt x="184" y="118"/>
                  </a:lnTo>
                  <a:lnTo>
                    <a:pt x="189" y="108"/>
                  </a:lnTo>
                  <a:lnTo>
                    <a:pt x="192" y="99"/>
                  </a:lnTo>
                  <a:lnTo>
                    <a:pt x="194" y="90"/>
                  </a:lnTo>
                  <a:lnTo>
                    <a:pt x="192" y="87"/>
                  </a:lnTo>
                  <a:lnTo>
                    <a:pt x="190" y="85"/>
                  </a:lnTo>
                  <a:lnTo>
                    <a:pt x="186" y="85"/>
                  </a:lnTo>
                  <a:lnTo>
                    <a:pt x="181" y="87"/>
                  </a:lnTo>
                  <a:lnTo>
                    <a:pt x="176" y="87"/>
                  </a:lnTo>
                  <a:lnTo>
                    <a:pt x="173" y="86"/>
                  </a:lnTo>
                  <a:lnTo>
                    <a:pt x="170" y="84"/>
                  </a:lnTo>
                  <a:lnTo>
                    <a:pt x="168" y="83"/>
                  </a:lnTo>
                  <a:lnTo>
                    <a:pt x="166" y="80"/>
                  </a:lnTo>
                  <a:lnTo>
                    <a:pt x="162" y="79"/>
                  </a:lnTo>
                  <a:lnTo>
                    <a:pt x="156" y="79"/>
                  </a:lnTo>
                  <a:lnTo>
                    <a:pt x="154" y="80"/>
                  </a:lnTo>
                  <a:lnTo>
                    <a:pt x="151" y="80"/>
                  </a:lnTo>
                  <a:lnTo>
                    <a:pt x="148" y="79"/>
                  </a:lnTo>
                  <a:lnTo>
                    <a:pt x="148" y="70"/>
                  </a:lnTo>
                  <a:lnTo>
                    <a:pt x="145" y="64"/>
                  </a:lnTo>
                  <a:lnTo>
                    <a:pt x="138" y="62"/>
                  </a:lnTo>
                  <a:lnTo>
                    <a:pt x="128" y="62"/>
                  </a:lnTo>
                  <a:lnTo>
                    <a:pt x="118" y="48"/>
                  </a:lnTo>
                  <a:lnTo>
                    <a:pt x="117" y="41"/>
                  </a:lnTo>
                  <a:lnTo>
                    <a:pt x="114" y="39"/>
                  </a:lnTo>
                  <a:lnTo>
                    <a:pt x="111" y="38"/>
                  </a:lnTo>
                  <a:lnTo>
                    <a:pt x="106" y="37"/>
                  </a:lnTo>
                  <a:lnTo>
                    <a:pt x="103" y="37"/>
                  </a:lnTo>
                  <a:lnTo>
                    <a:pt x="99" y="36"/>
                  </a:lnTo>
                  <a:lnTo>
                    <a:pt x="97" y="36"/>
                  </a:lnTo>
                  <a:lnTo>
                    <a:pt x="94" y="35"/>
                  </a:lnTo>
                  <a:lnTo>
                    <a:pt x="91" y="35"/>
                  </a:lnTo>
                  <a:lnTo>
                    <a:pt x="75" y="43"/>
                  </a:lnTo>
                  <a:lnTo>
                    <a:pt x="74" y="45"/>
                  </a:lnTo>
                  <a:lnTo>
                    <a:pt x="71" y="48"/>
                  </a:lnTo>
                  <a:lnTo>
                    <a:pt x="70" y="50"/>
                  </a:lnTo>
                  <a:lnTo>
                    <a:pt x="68" y="52"/>
                  </a:lnTo>
                  <a:lnTo>
                    <a:pt x="67" y="55"/>
                  </a:lnTo>
                  <a:lnTo>
                    <a:pt x="64" y="55"/>
                  </a:lnTo>
                  <a:lnTo>
                    <a:pt x="61" y="53"/>
                  </a:lnTo>
                  <a:lnTo>
                    <a:pt x="59" y="52"/>
                  </a:lnTo>
                  <a:lnTo>
                    <a:pt x="55" y="50"/>
                  </a:lnTo>
                  <a:lnTo>
                    <a:pt x="53" y="49"/>
                  </a:lnTo>
                  <a:lnTo>
                    <a:pt x="50" y="49"/>
                  </a:lnTo>
                  <a:lnTo>
                    <a:pt x="49" y="50"/>
                  </a:lnTo>
                  <a:lnTo>
                    <a:pt x="48" y="50"/>
                  </a:lnTo>
                  <a:lnTo>
                    <a:pt x="48" y="51"/>
                  </a:lnTo>
                  <a:lnTo>
                    <a:pt x="47" y="52"/>
                  </a:lnTo>
                  <a:lnTo>
                    <a:pt x="46" y="55"/>
                  </a:lnTo>
                  <a:lnTo>
                    <a:pt x="45" y="58"/>
                  </a:lnTo>
                  <a:lnTo>
                    <a:pt x="42" y="60"/>
                  </a:lnTo>
                  <a:lnTo>
                    <a:pt x="40" y="64"/>
                  </a:lnTo>
                  <a:lnTo>
                    <a:pt x="38" y="65"/>
                  </a:lnTo>
                  <a:lnTo>
                    <a:pt x="34" y="66"/>
                  </a:lnTo>
                  <a:lnTo>
                    <a:pt x="31" y="66"/>
                  </a:lnTo>
                  <a:lnTo>
                    <a:pt x="28" y="67"/>
                  </a:lnTo>
                  <a:lnTo>
                    <a:pt x="25" y="71"/>
                  </a:lnTo>
                  <a:lnTo>
                    <a:pt x="23" y="78"/>
                  </a:lnTo>
                  <a:lnTo>
                    <a:pt x="20" y="81"/>
                  </a:lnTo>
                  <a:lnTo>
                    <a:pt x="16" y="86"/>
                  </a:lnTo>
                  <a:lnTo>
                    <a:pt x="12" y="87"/>
                  </a:lnTo>
                  <a:lnTo>
                    <a:pt x="7" y="94"/>
                  </a:lnTo>
                  <a:lnTo>
                    <a:pt x="0" y="51"/>
                  </a:lnTo>
                  <a:lnTo>
                    <a:pt x="126" y="28"/>
                  </a:lnTo>
                  <a:lnTo>
                    <a:pt x="146" y="23"/>
                  </a:lnTo>
                  <a:lnTo>
                    <a:pt x="170" y="18"/>
                  </a:lnTo>
                  <a:lnTo>
                    <a:pt x="194" y="14"/>
                  </a:lnTo>
                  <a:lnTo>
                    <a:pt x="206" y="10"/>
                  </a:lnTo>
                  <a:lnTo>
                    <a:pt x="222" y="7"/>
                  </a:lnTo>
                  <a:lnTo>
                    <a:pt x="239" y="2"/>
                  </a:lnTo>
                  <a:lnTo>
                    <a:pt x="25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98">
              <a:extLst>
                <a:ext uri="{FF2B5EF4-FFF2-40B4-BE49-F238E27FC236}">
                  <a16:creationId xmlns:a16="http://schemas.microsoft.com/office/drawing/2014/main" id="{8272A038-EDF6-105F-CFC7-C58AE32D9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0772" y="3128343"/>
              <a:ext cx="44943" cy="10067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5" y="4"/>
                </a:cxn>
                <a:cxn ang="0">
                  <a:pos x="25" y="8"/>
                </a:cxn>
                <a:cxn ang="0">
                  <a:pos x="24" y="14"/>
                </a:cxn>
                <a:cxn ang="0">
                  <a:pos x="21" y="20"/>
                </a:cxn>
                <a:cxn ang="0">
                  <a:pos x="19" y="27"/>
                </a:cxn>
                <a:cxn ang="0">
                  <a:pos x="18" y="34"/>
                </a:cxn>
                <a:cxn ang="0">
                  <a:pos x="20" y="40"/>
                </a:cxn>
                <a:cxn ang="0">
                  <a:pos x="6" y="56"/>
                </a:cxn>
                <a:cxn ang="0">
                  <a:pos x="0" y="56"/>
                </a:cxn>
                <a:cxn ang="0">
                  <a:pos x="2" y="44"/>
                </a:cxn>
                <a:cxn ang="0">
                  <a:pos x="6" y="32"/>
                </a:cxn>
                <a:cxn ang="0">
                  <a:pos x="12" y="22"/>
                </a:cxn>
                <a:cxn ang="0">
                  <a:pos x="12" y="16"/>
                </a:cxn>
                <a:cxn ang="0">
                  <a:pos x="10" y="14"/>
                </a:cxn>
                <a:cxn ang="0">
                  <a:pos x="6" y="14"/>
                </a:cxn>
                <a:cxn ang="0">
                  <a:pos x="7" y="11"/>
                </a:cxn>
                <a:cxn ang="0">
                  <a:pos x="10" y="8"/>
                </a:cxn>
                <a:cxn ang="0">
                  <a:pos x="13" y="6"/>
                </a:cxn>
                <a:cxn ang="0">
                  <a:pos x="16" y="5"/>
                </a:cxn>
                <a:cxn ang="0">
                  <a:pos x="20" y="0"/>
                </a:cxn>
              </a:cxnLst>
              <a:rect l="0" t="0" r="r" b="b"/>
              <a:pathLst>
                <a:path w="25" h="56">
                  <a:moveTo>
                    <a:pt x="20" y="0"/>
                  </a:moveTo>
                  <a:lnTo>
                    <a:pt x="25" y="4"/>
                  </a:lnTo>
                  <a:lnTo>
                    <a:pt x="25" y="8"/>
                  </a:lnTo>
                  <a:lnTo>
                    <a:pt x="24" y="14"/>
                  </a:lnTo>
                  <a:lnTo>
                    <a:pt x="21" y="20"/>
                  </a:lnTo>
                  <a:lnTo>
                    <a:pt x="19" y="27"/>
                  </a:lnTo>
                  <a:lnTo>
                    <a:pt x="18" y="34"/>
                  </a:lnTo>
                  <a:lnTo>
                    <a:pt x="20" y="40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2" y="44"/>
                  </a:lnTo>
                  <a:lnTo>
                    <a:pt x="6" y="32"/>
                  </a:lnTo>
                  <a:lnTo>
                    <a:pt x="12" y="22"/>
                  </a:lnTo>
                  <a:lnTo>
                    <a:pt x="12" y="16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7" y="11"/>
                  </a:lnTo>
                  <a:lnTo>
                    <a:pt x="10" y="8"/>
                  </a:lnTo>
                  <a:lnTo>
                    <a:pt x="13" y="6"/>
                  </a:lnTo>
                  <a:lnTo>
                    <a:pt x="16" y="5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99">
              <a:extLst>
                <a:ext uri="{FF2B5EF4-FFF2-40B4-BE49-F238E27FC236}">
                  <a16:creationId xmlns:a16="http://schemas.microsoft.com/office/drawing/2014/main" id="{0D07BB00-9761-37DC-9236-A7BF5CE47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2525" y="3518441"/>
              <a:ext cx="1105577" cy="393694"/>
            </a:xfrm>
            <a:custGeom>
              <a:avLst/>
              <a:gdLst/>
              <a:ahLst/>
              <a:cxnLst>
                <a:cxn ang="0">
                  <a:pos x="615" y="2"/>
                </a:cxn>
                <a:cxn ang="0">
                  <a:pos x="612" y="11"/>
                </a:cxn>
                <a:cxn ang="0">
                  <a:pos x="612" y="22"/>
                </a:cxn>
                <a:cxn ang="0">
                  <a:pos x="601" y="32"/>
                </a:cxn>
                <a:cxn ang="0">
                  <a:pos x="587" y="47"/>
                </a:cxn>
                <a:cxn ang="0">
                  <a:pos x="572" y="54"/>
                </a:cxn>
                <a:cxn ang="0">
                  <a:pos x="558" y="65"/>
                </a:cxn>
                <a:cxn ang="0">
                  <a:pos x="556" y="62"/>
                </a:cxn>
                <a:cxn ang="0">
                  <a:pos x="555" y="60"/>
                </a:cxn>
                <a:cxn ang="0">
                  <a:pos x="549" y="61"/>
                </a:cxn>
                <a:cxn ang="0">
                  <a:pos x="547" y="64"/>
                </a:cxn>
                <a:cxn ang="0">
                  <a:pos x="544" y="69"/>
                </a:cxn>
                <a:cxn ang="0">
                  <a:pos x="539" y="71"/>
                </a:cxn>
                <a:cxn ang="0">
                  <a:pos x="534" y="79"/>
                </a:cxn>
                <a:cxn ang="0">
                  <a:pos x="521" y="91"/>
                </a:cxn>
                <a:cxn ang="0">
                  <a:pos x="504" y="107"/>
                </a:cxn>
                <a:cxn ang="0">
                  <a:pos x="481" y="117"/>
                </a:cxn>
                <a:cxn ang="0">
                  <a:pos x="462" y="133"/>
                </a:cxn>
                <a:cxn ang="0">
                  <a:pos x="447" y="153"/>
                </a:cxn>
                <a:cxn ang="0">
                  <a:pos x="441" y="177"/>
                </a:cxn>
                <a:cxn ang="0">
                  <a:pos x="219" y="201"/>
                </a:cxn>
                <a:cxn ang="0">
                  <a:pos x="114" y="212"/>
                </a:cxn>
                <a:cxn ang="0">
                  <a:pos x="31" y="218"/>
                </a:cxn>
                <a:cxn ang="0">
                  <a:pos x="0" y="217"/>
                </a:cxn>
                <a:cxn ang="0">
                  <a:pos x="3" y="215"/>
                </a:cxn>
                <a:cxn ang="0">
                  <a:pos x="7" y="200"/>
                </a:cxn>
                <a:cxn ang="0">
                  <a:pos x="12" y="181"/>
                </a:cxn>
                <a:cxn ang="0">
                  <a:pos x="8" y="175"/>
                </a:cxn>
                <a:cxn ang="0">
                  <a:pos x="15" y="170"/>
                </a:cxn>
                <a:cxn ang="0">
                  <a:pos x="20" y="167"/>
                </a:cxn>
                <a:cxn ang="0">
                  <a:pos x="20" y="160"/>
                </a:cxn>
                <a:cxn ang="0">
                  <a:pos x="19" y="155"/>
                </a:cxn>
                <a:cxn ang="0">
                  <a:pos x="21" y="152"/>
                </a:cxn>
                <a:cxn ang="0">
                  <a:pos x="24" y="151"/>
                </a:cxn>
                <a:cxn ang="0">
                  <a:pos x="28" y="149"/>
                </a:cxn>
                <a:cxn ang="0">
                  <a:pos x="31" y="141"/>
                </a:cxn>
                <a:cxn ang="0">
                  <a:pos x="35" y="135"/>
                </a:cxn>
                <a:cxn ang="0">
                  <a:pos x="36" y="133"/>
                </a:cxn>
                <a:cxn ang="0">
                  <a:pos x="34" y="132"/>
                </a:cxn>
                <a:cxn ang="0">
                  <a:pos x="30" y="127"/>
                </a:cxn>
                <a:cxn ang="0">
                  <a:pos x="36" y="117"/>
                </a:cxn>
                <a:cxn ang="0">
                  <a:pos x="38" y="107"/>
                </a:cxn>
                <a:cxn ang="0">
                  <a:pos x="38" y="104"/>
                </a:cxn>
                <a:cxn ang="0">
                  <a:pos x="41" y="100"/>
                </a:cxn>
                <a:cxn ang="0">
                  <a:pos x="39" y="95"/>
                </a:cxn>
                <a:cxn ang="0">
                  <a:pos x="44" y="93"/>
                </a:cxn>
                <a:cxn ang="0">
                  <a:pos x="48" y="79"/>
                </a:cxn>
                <a:cxn ang="0">
                  <a:pos x="151" y="70"/>
                </a:cxn>
                <a:cxn ang="0">
                  <a:pos x="152" y="62"/>
                </a:cxn>
                <a:cxn ang="0">
                  <a:pos x="151" y="57"/>
                </a:cxn>
                <a:cxn ang="0">
                  <a:pos x="149" y="56"/>
                </a:cxn>
                <a:cxn ang="0">
                  <a:pos x="179" y="53"/>
                </a:cxn>
                <a:cxn ang="0">
                  <a:pos x="251" y="47"/>
                </a:cxn>
                <a:cxn ang="0">
                  <a:pos x="340" y="37"/>
                </a:cxn>
                <a:cxn ang="0">
                  <a:pos x="411" y="32"/>
                </a:cxn>
                <a:cxn ang="0">
                  <a:pos x="471" y="23"/>
                </a:cxn>
                <a:cxn ang="0">
                  <a:pos x="524" y="16"/>
                </a:cxn>
                <a:cxn ang="0">
                  <a:pos x="584" y="7"/>
                </a:cxn>
              </a:cxnLst>
              <a:rect l="0" t="0" r="r" b="b"/>
              <a:pathLst>
                <a:path w="615" h="219">
                  <a:moveTo>
                    <a:pt x="612" y="0"/>
                  </a:moveTo>
                  <a:lnTo>
                    <a:pt x="615" y="2"/>
                  </a:lnTo>
                  <a:lnTo>
                    <a:pt x="615" y="6"/>
                  </a:lnTo>
                  <a:lnTo>
                    <a:pt x="612" y="11"/>
                  </a:lnTo>
                  <a:lnTo>
                    <a:pt x="611" y="16"/>
                  </a:lnTo>
                  <a:lnTo>
                    <a:pt x="612" y="22"/>
                  </a:lnTo>
                  <a:lnTo>
                    <a:pt x="605" y="26"/>
                  </a:lnTo>
                  <a:lnTo>
                    <a:pt x="601" y="32"/>
                  </a:lnTo>
                  <a:lnTo>
                    <a:pt x="596" y="48"/>
                  </a:lnTo>
                  <a:lnTo>
                    <a:pt x="587" y="47"/>
                  </a:lnTo>
                  <a:lnTo>
                    <a:pt x="579" y="49"/>
                  </a:lnTo>
                  <a:lnTo>
                    <a:pt x="572" y="54"/>
                  </a:lnTo>
                  <a:lnTo>
                    <a:pt x="562" y="68"/>
                  </a:lnTo>
                  <a:lnTo>
                    <a:pt x="558" y="65"/>
                  </a:lnTo>
                  <a:lnTo>
                    <a:pt x="556" y="64"/>
                  </a:lnTo>
                  <a:lnTo>
                    <a:pt x="556" y="62"/>
                  </a:lnTo>
                  <a:lnTo>
                    <a:pt x="555" y="61"/>
                  </a:lnTo>
                  <a:lnTo>
                    <a:pt x="555" y="60"/>
                  </a:lnTo>
                  <a:lnTo>
                    <a:pt x="552" y="60"/>
                  </a:lnTo>
                  <a:lnTo>
                    <a:pt x="549" y="61"/>
                  </a:lnTo>
                  <a:lnTo>
                    <a:pt x="548" y="63"/>
                  </a:lnTo>
                  <a:lnTo>
                    <a:pt x="547" y="64"/>
                  </a:lnTo>
                  <a:lnTo>
                    <a:pt x="546" y="67"/>
                  </a:lnTo>
                  <a:lnTo>
                    <a:pt x="544" y="69"/>
                  </a:lnTo>
                  <a:lnTo>
                    <a:pt x="542" y="71"/>
                  </a:lnTo>
                  <a:lnTo>
                    <a:pt x="539" y="71"/>
                  </a:lnTo>
                  <a:lnTo>
                    <a:pt x="537" y="70"/>
                  </a:lnTo>
                  <a:lnTo>
                    <a:pt x="534" y="79"/>
                  </a:lnTo>
                  <a:lnTo>
                    <a:pt x="531" y="90"/>
                  </a:lnTo>
                  <a:lnTo>
                    <a:pt x="521" y="91"/>
                  </a:lnTo>
                  <a:lnTo>
                    <a:pt x="512" y="98"/>
                  </a:lnTo>
                  <a:lnTo>
                    <a:pt x="504" y="107"/>
                  </a:lnTo>
                  <a:lnTo>
                    <a:pt x="497" y="116"/>
                  </a:lnTo>
                  <a:lnTo>
                    <a:pt x="481" y="117"/>
                  </a:lnTo>
                  <a:lnTo>
                    <a:pt x="469" y="123"/>
                  </a:lnTo>
                  <a:lnTo>
                    <a:pt x="462" y="133"/>
                  </a:lnTo>
                  <a:lnTo>
                    <a:pt x="459" y="147"/>
                  </a:lnTo>
                  <a:lnTo>
                    <a:pt x="447" y="153"/>
                  </a:lnTo>
                  <a:lnTo>
                    <a:pt x="441" y="153"/>
                  </a:lnTo>
                  <a:lnTo>
                    <a:pt x="441" y="177"/>
                  </a:lnTo>
                  <a:lnTo>
                    <a:pt x="331" y="189"/>
                  </a:lnTo>
                  <a:lnTo>
                    <a:pt x="219" y="201"/>
                  </a:lnTo>
                  <a:lnTo>
                    <a:pt x="166" y="205"/>
                  </a:lnTo>
                  <a:lnTo>
                    <a:pt x="114" y="212"/>
                  </a:lnTo>
                  <a:lnTo>
                    <a:pt x="62" y="217"/>
                  </a:lnTo>
                  <a:lnTo>
                    <a:pt x="31" y="218"/>
                  </a:lnTo>
                  <a:lnTo>
                    <a:pt x="0" y="219"/>
                  </a:lnTo>
                  <a:lnTo>
                    <a:pt x="0" y="217"/>
                  </a:lnTo>
                  <a:lnTo>
                    <a:pt x="2" y="216"/>
                  </a:lnTo>
                  <a:lnTo>
                    <a:pt x="3" y="215"/>
                  </a:lnTo>
                  <a:lnTo>
                    <a:pt x="10" y="211"/>
                  </a:lnTo>
                  <a:lnTo>
                    <a:pt x="7" y="200"/>
                  </a:lnTo>
                  <a:lnTo>
                    <a:pt x="8" y="190"/>
                  </a:lnTo>
                  <a:lnTo>
                    <a:pt x="12" y="181"/>
                  </a:lnTo>
                  <a:lnTo>
                    <a:pt x="8" y="177"/>
                  </a:lnTo>
                  <a:lnTo>
                    <a:pt x="8" y="175"/>
                  </a:lnTo>
                  <a:lnTo>
                    <a:pt x="10" y="173"/>
                  </a:lnTo>
                  <a:lnTo>
                    <a:pt x="15" y="170"/>
                  </a:lnTo>
                  <a:lnTo>
                    <a:pt x="16" y="170"/>
                  </a:lnTo>
                  <a:lnTo>
                    <a:pt x="20" y="167"/>
                  </a:lnTo>
                  <a:lnTo>
                    <a:pt x="21" y="163"/>
                  </a:lnTo>
                  <a:lnTo>
                    <a:pt x="20" y="160"/>
                  </a:lnTo>
                  <a:lnTo>
                    <a:pt x="20" y="158"/>
                  </a:lnTo>
                  <a:lnTo>
                    <a:pt x="19" y="155"/>
                  </a:lnTo>
                  <a:lnTo>
                    <a:pt x="20" y="153"/>
                  </a:lnTo>
                  <a:lnTo>
                    <a:pt x="21" y="152"/>
                  </a:lnTo>
                  <a:lnTo>
                    <a:pt x="22" y="152"/>
                  </a:lnTo>
                  <a:lnTo>
                    <a:pt x="24" y="151"/>
                  </a:lnTo>
                  <a:lnTo>
                    <a:pt x="27" y="151"/>
                  </a:lnTo>
                  <a:lnTo>
                    <a:pt x="28" y="149"/>
                  </a:lnTo>
                  <a:lnTo>
                    <a:pt x="30" y="145"/>
                  </a:lnTo>
                  <a:lnTo>
                    <a:pt x="31" y="141"/>
                  </a:lnTo>
                  <a:lnTo>
                    <a:pt x="34" y="138"/>
                  </a:lnTo>
                  <a:lnTo>
                    <a:pt x="35" y="135"/>
                  </a:lnTo>
                  <a:lnTo>
                    <a:pt x="36" y="134"/>
                  </a:lnTo>
                  <a:lnTo>
                    <a:pt x="36" y="133"/>
                  </a:lnTo>
                  <a:lnTo>
                    <a:pt x="35" y="132"/>
                  </a:lnTo>
                  <a:lnTo>
                    <a:pt x="34" y="132"/>
                  </a:lnTo>
                  <a:lnTo>
                    <a:pt x="31" y="130"/>
                  </a:lnTo>
                  <a:lnTo>
                    <a:pt x="30" y="127"/>
                  </a:lnTo>
                  <a:lnTo>
                    <a:pt x="32" y="121"/>
                  </a:lnTo>
                  <a:lnTo>
                    <a:pt x="36" y="117"/>
                  </a:lnTo>
                  <a:lnTo>
                    <a:pt x="38" y="112"/>
                  </a:lnTo>
                  <a:lnTo>
                    <a:pt x="38" y="107"/>
                  </a:lnTo>
                  <a:lnTo>
                    <a:pt x="36" y="104"/>
                  </a:lnTo>
                  <a:lnTo>
                    <a:pt x="38" y="104"/>
                  </a:lnTo>
                  <a:lnTo>
                    <a:pt x="41" y="102"/>
                  </a:lnTo>
                  <a:lnTo>
                    <a:pt x="41" y="100"/>
                  </a:lnTo>
                  <a:lnTo>
                    <a:pt x="39" y="98"/>
                  </a:lnTo>
                  <a:lnTo>
                    <a:pt x="39" y="95"/>
                  </a:lnTo>
                  <a:lnTo>
                    <a:pt x="38" y="93"/>
                  </a:lnTo>
                  <a:lnTo>
                    <a:pt x="44" y="93"/>
                  </a:lnTo>
                  <a:lnTo>
                    <a:pt x="44" y="83"/>
                  </a:lnTo>
                  <a:lnTo>
                    <a:pt x="48" y="79"/>
                  </a:lnTo>
                  <a:lnTo>
                    <a:pt x="100" y="76"/>
                  </a:lnTo>
                  <a:lnTo>
                    <a:pt x="151" y="70"/>
                  </a:lnTo>
                  <a:lnTo>
                    <a:pt x="151" y="64"/>
                  </a:lnTo>
                  <a:lnTo>
                    <a:pt x="152" y="62"/>
                  </a:lnTo>
                  <a:lnTo>
                    <a:pt x="152" y="60"/>
                  </a:lnTo>
                  <a:lnTo>
                    <a:pt x="151" y="57"/>
                  </a:lnTo>
                  <a:lnTo>
                    <a:pt x="150" y="56"/>
                  </a:lnTo>
                  <a:lnTo>
                    <a:pt x="149" y="56"/>
                  </a:lnTo>
                  <a:lnTo>
                    <a:pt x="163" y="55"/>
                  </a:lnTo>
                  <a:lnTo>
                    <a:pt x="179" y="53"/>
                  </a:lnTo>
                  <a:lnTo>
                    <a:pt x="197" y="51"/>
                  </a:lnTo>
                  <a:lnTo>
                    <a:pt x="251" y="47"/>
                  </a:lnTo>
                  <a:lnTo>
                    <a:pt x="308" y="42"/>
                  </a:lnTo>
                  <a:lnTo>
                    <a:pt x="340" y="37"/>
                  </a:lnTo>
                  <a:lnTo>
                    <a:pt x="371" y="34"/>
                  </a:lnTo>
                  <a:lnTo>
                    <a:pt x="411" y="32"/>
                  </a:lnTo>
                  <a:lnTo>
                    <a:pt x="449" y="28"/>
                  </a:lnTo>
                  <a:lnTo>
                    <a:pt x="471" y="23"/>
                  </a:lnTo>
                  <a:lnTo>
                    <a:pt x="492" y="20"/>
                  </a:lnTo>
                  <a:lnTo>
                    <a:pt x="524" y="16"/>
                  </a:lnTo>
                  <a:lnTo>
                    <a:pt x="554" y="13"/>
                  </a:lnTo>
                  <a:lnTo>
                    <a:pt x="584" y="7"/>
                  </a:lnTo>
                  <a:lnTo>
                    <a:pt x="61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00">
              <a:extLst>
                <a:ext uri="{FF2B5EF4-FFF2-40B4-BE49-F238E27FC236}">
                  <a16:creationId xmlns:a16="http://schemas.microsoft.com/office/drawing/2014/main" id="{1905A5F6-2F61-65E1-7AF2-95EE130BF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8900" y="3392603"/>
              <a:ext cx="1119959" cy="501555"/>
            </a:xfrm>
            <a:custGeom>
              <a:avLst/>
              <a:gdLst/>
              <a:ahLst/>
              <a:cxnLst>
                <a:cxn ang="0">
                  <a:pos x="598" y="21"/>
                </a:cxn>
                <a:cxn ang="0">
                  <a:pos x="598" y="25"/>
                </a:cxn>
                <a:cxn ang="0">
                  <a:pos x="574" y="22"/>
                </a:cxn>
                <a:cxn ang="0">
                  <a:pos x="586" y="34"/>
                </a:cxn>
                <a:cxn ang="0">
                  <a:pos x="570" y="39"/>
                </a:cxn>
                <a:cxn ang="0">
                  <a:pos x="556" y="50"/>
                </a:cxn>
                <a:cxn ang="0">
                  <a:pos x="537" y="36"/>
                </a:cxn>
                <a:cxn ang="0">
                  <a:pos x="558" y="63"/>
                </a:cxn>
                <a:cxn ang="0">
                  <a:pos x="567" y="57"/>
                </a:cxn>
                <a:cxn ang="0">
                  <a:pos x="574" y="58"/>
                </a:cxn>
                <a:cxn ang="0">
                  <a:pos x="592" y="68"/>
                </a:cxn>
                <a:cxn ang="0">
                  <a:pos x="604" y="78"/>
                </a:cxn>
                <a:cxn ang="0">
                  <a:pos x="614" y="55"/>
                </a:cxn>
                <a:cxn ang="0">
                  <a:pos x="623" y="78"/>
                </a:cxn>
                <a:cxn ang="0">
                  <a:pos x="604" y="106"/>
                </a:cxn>
                <a:cxn ang="0">
                  <a:pos x="580" y="98"/>
                </a:cxn>
                <a:cxn ang="0">
                  <a:pos x="571" y="104"/>
                </a:cxn>
                <a:cxn ang="0">
                  <a:pos x="564" y="98"/>
                </a:cxn>
                <a:cxn ang="0">
                  <a:pos x="560" y="110"/>
                </a:cxn>
                <a:cxn ang="0">
                  <a:pos x="545" y="114"/>
                </a:cxn>
                <a:cxn ang="0">
                  <a:pos x="569" y="127"/>
                </a:cxn>
                <a:cxn ang="0">
                  <a:pos x="567" y="135"/>
                </a:cxn>
                <a:cxn ang="0">
                  <a:pos x="560" y="152"/>
                </a:cxn>
                <a:cxn ang="0">
                  <a:pos x="540" y="148"/>
                </a:cxn>
                <a:cxn ang="0">
                  <a:pos x="569" y="154"/>
                </a:cxn>
                <a:cxn ang="0">
                  <a:pos x="585" y="148"/>
                </a:cxn>
                <a:cxn ang="0">
                  <a:pos x="588" y="162"/>
                </a:cxn>
                <a:cxn ang="0">
                  <a:pos x="581" y="168"/>
                </a:cxn>
                <a:cxn ang="0">
                  <a:pos x="564" y="174"/>
                </a:cxn>
                <a:cxn ang="0">
                  <a:pos x="530" y="197"/>
                </a:cxn>
                <a:cxn ang="0">
                  <a:pos x="522" y="187"/>
                </a:cxn>
                <a:cxn ang="0">
                  <a:pos x="509" y="218"/>
                </a:cxn>
                <a:cxn ang="0">
                  <a:pos x="493" y="244"/>
                </a:cxn>
                <a:cxn ang="0">
                  <a:pos x="462" y="274"/>
                </a:cxn>
                <a:cxn ang="0">
                  <a:pos x="435" y="266"/>
                </a:cxn>
                <a:cxn ang="0">
                  <a:pos x="415" y="253"/>
                </a:cxn>
                <a:cxn ang="0">
                  <a:pos x="403" y="247"/>
                </a:cxn>
                <a:cxn ang="0">
                  <a:pos x="396" y="240"/>
                </a:cxn>
                <a:cxn ang="0">
                  <a:pos x="368" y="221"/>
                </a:cxn>
                <a:cxn ang="0">
                  <a:pos x="333" y="210"/>
                </a:cxn>
                <a:cxn ang="0">
                  <a:pos x="266" y="214"/>
                </a:cxn>
                <a:cxn ang="0">
                  <a:pos x="179" y="203"/>
                </a:cxn>
                <a:cxn ang="0">
                  <a:pos x="129" y="215"/>
                </a:cxn>
                <a:cxn ang="0">
                  <a:pos x="106" y="225"/>
                </a:cxn>
                <a:cxn ang="0">
                  <a:pos x="83" y="236"/>
                </a:cxn>
                <a:cxn ang="0">
                  <a:pos x="0" y="247"/>
                </a:cxn>
                <a:cxn ang="0">
                  <a:pos x="18" y="219"/>
                </a:cxn>
                <a:cxn ang="0">
                  <a:pos x="20" y="203"/>
                </a:cxn>
                <a:cxn ang="0">
                  <a:pos x="61" y="183"/>
                </a:cxn>
                <a:cxn ang="0">
                  <a:pos x="88" y="163"/>
                </a:cxn>
                <a:cxn ang="0">
                  <a:pos x="112" y="139"/>
                </a:cxn>
                <a:cxn ang="0">
                  <a:pos x="132" y="126"/>
                </a:cxn>
                <a:cxn ang="0">
                  <a:pos x="158" y="112"/>
                </a:cxn>
                <a:cxn ang="0">
                  <a:pos x="175" y="70"/>
                </a:cxn>
                <a:cxn ang="0">
                  <a:pos x="347" y="48"/>
                </a:cxn>
                <a:cxn ang="0">
                  <a:pos x="494" y="18"/>
                </a:cxn>
                <a:cxn ang="0">
                  <a:pos x="576" y="0"/>
                </a:cxn>
              </a:cxnLst>
              <a:rect l="0" t="0" r="r" b="b"/>
              <a:pathLst>
                <a:path w="623" h="279">
                  <a:moveTo>
                    <a:pt x="576" y="0"/>
                  </a:moveTo>
                  <a:lnTo>
                    <a:pt x="586" y="2"/>
                  </a:lnTo>
                  <a:lnTo>
                    <a:pt x="593" y="9"/>
                  </a:lnTo>
                  <a:lnTo>
                    <a:pt x="600" y="22"/>
                  </a:lnTo>
                  <a:lnTo>
                    <a:pt x="598" y="21"/>
                  </a:lnTo>
                  <a:lnTo>
                    <a:pt x="597" y="19"/>
                  </a:lnTo>
                  <a:lnTo>
                    <a:pt x="592" y="16"/>
                  </a:lnTo>
                  <a:lnTo>
                    <a:pt x="592" y="20"/>
                  </a:lnTo>
                  <a:lnTo>
                    <a:pt x="593" y="22"/>
                  </a:lnTo>
                  <a:lnTo>
                    <a:pt x="598" y="25"/>
                  </a:lnTo>
                  <a:lnTo>
                    <a:pt x="593" y="27"/>
                  </a:lnTo>
                  <a:lnTo>
                    <a:pt x="590" y="25"/>
                  </a:lnTo>
                  <a:lnTo>
                    <a:pt x="585" y="21"/>
                  </a:lnTo>
                  <a:lnTo>
                    <a:pt x="580" y="20"/>
                  </a:lnTo>
                  <a:lnTo>
                    <a:pt x="574" y="22"/>
                  </a:lnTo>
                  <a:lnTo>
                    <a:pt x="578" y="26"/>
                  </a:lnTo>
                  <a:lnTo>
                    <a:pt x="580" y="27"/>
                  </a:lnTo>
                  <a:lnTo>
                    <a:pt x="584" y="27"/>
                  </a:lnTo>
                  <a:lnTo>
                    <a:pt x="586" y="29"/>
                  </a:lnTo>
                  <a:lnTo>
                    <a:pt x="586" y="34"/>
                  </a:lnTo>
                  <a:lnTo>
                    <a:pt x="583" y="34"/>
                  </a:lnTo>
                  <a:lnTo>
                    <a:pt x="580" y="35"/>
                  </a:lnTo>
                  <a:lnTo>
                    <a:pt x="576" y="35"/>
                  </a:lnTo>
                  <a:lnTo>
                    <a:pt x="573" y="36"/>
                  </a:lnTo>
                  <a:lnTo>
                    <a:pt x="570" y="39"/>
                  </a:lnTo>
                  <a:lnTo>
                    <a:pt x="569" y="41"/>
                  </a:lnTo>
                  <a:lnTo>
                    <a:pt x="567" y="44"/>
                  </a:lnTo>
                  <a:lnTo>
                    <a:pt x="560" y="54"/>
                  </a:lnTo>
                  <a:lnTo>
                    <a:pt x="558" y="51"/>
                  </a:lnTo>
                  <a:lnTo>
                    <a:pt x="556" y="50"/>
                  </a:lnTo>
                  <a:lnTo>
                    <a:pt x="547" y="50"/>
                  </a:lnTo>
                  <a:lnTo>
                    <a:pt x="545" y="43"/>
                  </a:lnTo>
                  <a:lnTo>
                    <a:pt x="544" y="35"/>
                  </a:lnTo>
                  <a:lnTo>
                    <a:pt x="541" y="28"/>
                  </a:lnTo>
                  <a:lnTo>
                    <a:pt x="537" y="36"/>
                  </a:lnTo>
                  <a:lnTo>
                    <a:pt x="538" y="43"/>
                  </a:lnTo>
                  <a:lnTo>
                    <a:pt x="545" y="57"/>
                  </a:lnTo>
                  <a:lnTo>
                    <a:pt x="547" y="64"/>
                  </a:lnTo>
                  <a:lnTo>
                    <a:pt x="556" y="64"/>
                  </a:lnTo>
                  <a:lnTo>
                    <a:pt x="558" y="63"/>
                  </a:lnTo>
                  <a:lnTo>
                    <a:pt x="562" y="61"/>
                  </a:lnTo>
                  <a:lnTo>
                    <a:pt x="564" y="58"/>
                  </a:lnTo>
                  <a:lnTo>
                    <a:pt x="566" y="57"/>
                  </a:lnTo>
                  <a:lnTo>
                    <a:pt x="567" y="56"/>
                  </a:lnTo>
                  <a:lnTo>
                    <a:pt x="567" y="57"/>
                  </a:lnTo>
                  <a:lnTo>
                    <a:pt x="569" y="57"/>
                  </a:lnTo>
                  <a:lnTo>
                    <a:pt x="569" y="58"/>
                  </a:lnTo>
                  <a:lnTo>
                    <a:pt x="570" y="60"/>
                  </a:lnTo>
                  <a:lnTo>
                    <a:pt x="572" y="60"/>
                  </a:lnTo>
                  <a:lnTo>
                    <a:pt x="574" y="58"/>
                  </a:lnTo>
                  <a:lnTo>
                    <a:pt x="584" y="55"/>
                  </a:lnTo>
                  <a:lnTo>
                    <a:pt x="594" y="50"/>
                  </a:lnTo>
                  <a:lnTo>
                    <a:pt x="597" y="57"/>
                  </a:lnTo>
                  <a:lnTo>
                    <a:pt x="597" y="63"/>
                  </a:lnTo>
                  <a:lnTo>
                    <a:pt x="592" y="68"/>
                  </a:lnTo>
                  <a:lnTo>
                    <a:pt x="594" y="69"/>
                  </a:lnTo>
                  <a:lnTo>
                    <a:pt x="595" y="71"/>
                  </a:lnTo>
                  <a:lnTo>
                    <a:pt x="595" y="77"/>
                  </a:lnTo>
                  <a:lnTo>
                    <a:pt x="598" y="82"/>
                  </a:lnTo>
                  <a:lnTo>
                    <a:pt x="604" y="78"/>
                  </a:lnTo>
                  <a:lnTo>
                    <a:pt x="605" y="74"/>
                  </a:lnTo>
                  <a:lnTo>
                    <a:pt x="605" y="61"/>
                  </a:lnTo>
                  <a:lnTo>
                    <a:pt x="606" y="56"/>
                  </a:lnTo>
                  <a:lnTo>
                    <a:pt x="612" y="56"/>
                  </a:lnTo>
                  <a:lnTo>
                    <a:pt x="614" y="55"/>
                  </a:lnTo>
                  <a:lnTo>
                    <a:pt x="614" y="54"/>
                  </a:lnTo>
                  <a:lnTo>
                    <a:pt x="619" y="57"/>
                  </a:lnTo>
                  <a:lnTo>
                    <a:pt x="622" y="63"/>
                  </a:lnTo>
                  <a:lnTo>
                    <a:pt x="623" y="70"/>
                  </a:lnTo>
                  <a:lnTo>
                    <a:pt x="623" y="78"/>
                  </a:lnTo>
                  <a:lnTo>
                    <a:pt x="614" y="78"/>
                  </a:lnTo>
                  <a:lnTo>
                    <a:pt x="613" y="83"/>
                  </a:lnTo>
                  <a:lnTo>
                    <a:pt x="611" y="91"/>
                  </a:lnTo>
                  <a:lnTo>
                    <a:pt x="607" y="99"/>
                  </a:lnTo>
                  <a:lnTo>
                    <a:pt x="604" y="106"/>
                  </a:lnTo>
                  <a:lnTo>
                    <a:pt x="597" y="106"/>
                  </a:lnTo>
                  <a:lnTo>
                    <a:pt x="591" y="107"/>
                  </a:lnTo>
                  <a:lnTo>
                    <a:pt x="585" y="106"/>
                  </a:lnTo>
                  <a:lnTo>
                    <a:pt x="581" y="104"/>
                  </a:lnTo>
                  <a:lnTo>
                    <a:pt x="580" y="98"/>
                  </a:lnTo>
                  <a:lnTo>
                    <a:pt x="578" y="100"/>
                  </a:lnTo>
                  <a:lnTo>
                    <a:pt x="578" y="106"/>
                  </a:lnTo>
                  <a:lnTo>
                    <a:pt x="574" y="106"/>
                  </a:lnTo>
                  <a:lnTo>
                    <a:pt x="572" y="105"/>
                  </a:lnTo>
                  <a:lnTo>
                    <a:pt x="571" y="104"/>
                  </a:lnTo>
                  <a:lnTo>
                    <a:pt x="571" y="97"/>
                  </a:lnTo>
                  <a:lnTo>
                    <a:pt x="570" y="96"/>
                  </a:lnTo>
                  <a:lnTo>
                    <a:pt x="567" y="96"/>
                  </a:lnTo>
                  <a:lnTo>
                    <a:pt x="565" y="97"/>
                  </a:lnTo>
                  <a:lnTo>
                    <a:pt x="564" y="98"/>
                  </a:lnTo>
                  <a:lnTo>
                    <a:pt x="564" y="100"/>
                  </a:lnTo>
                  <a:lnTo>
                    <a:pt x="563" y="103"/>
                  </a:lnTo>
                  <a:lnTo>
                    <a:pt x="563" y="106"/>
                  </a:lnTo>
                  <a:lnTo>
                    <a:pt x="562" y="109"/>
                  </a:lnTo>
                  <a:lnTo>
                    <a:pt x="560" y="110"/>
                  </a:lnTo>
                  <a:lnTo>
                    <a:pt x="550" y="110"/>
                  </a:lnTo>
                  <a:lnTo>
                    <a:pt x="536" y="105"/>
                  </a:lnTo>
                  <a:lnTo>
                    <a:pt x="530" y="106"/>
                  </a:lnTo>
                  <a:lnTo>
                    <a:pt x="537" y="112"/>
                  </a:lnTo>
                  <a:lnTo>
                    <a:pt x="545" y="114"/>
                  </a:lnTo>
                  <a:lnTo>
                    <a:pt x="556" y="117"/>
                  </a:lnTo>
                  <a:lnTo>
                    <a:pt x="574" y="121"/>
                  </a:lnTo>
                  <a:lnTo>
                    <a:pt x="574" y="125"/>
                  </a:lnTo>
                  <a:lnTo>
                    <a:pt x="572" y="127"/>
                  </a:lnTo>
                  <a:lnTo>
                    <a:pt x="569" y="127"/>
                  </a:lnTo>
                  <a:lnTo>
                    <a:pt x="566" y="130"/>
                  </a:lnTo>
                  <a:lnTo>
                    <a:pt x="565" y="132"/>
                  </a:lnTo>
                  <a:lnTo>
                    <a:pt x="566" y="133"/>
                  </a:lnTo>
                  <a:lnTo>
                    <a:pt x="566" y="134"/>
                  </a:lnTo>
                  <a:lnTo>
                    <a:pt x="567" y="135"/>
                  </a:lnTo>
                  <a:lnTo>
                    <a:pt x="572" y="135"/>
                  </a:lnTo>
                  <a:lnTo>
                    <a:pt x="572" y="137"/>
                  </a:lnTo>
                  <a:lnTo>
                    <a:pt x="573" y="138"/>
                  </a:lnTo>
                  <a:lnTo>
                    <a:pt x="572" y="140"/>
                  </a:lnTo>
                  <a:lnTo>
                    <a:pt x="560" y="152"/>
                  </a:lnTo>
                  <a:lnTo>
                    <a:pt x="550" y="146"/>
                  </a:lnTo>
                  <a:lnTo>
                    <a:pt x="538" y="140"/>
                  </a:lnTo>
                  <a:lnTo>
                    <a:pt x="537" y="142"/>
                  </a:lnTo>
                  <a:lnTo>
                    <a:pt x="537" y="146"/>
                  </a:lnTo>
                  <a:lnTo>
                    <a:pt x="540" y="148"/>
                  </a:lnTo>
                  <a:lnTo>
                    <a:pt x="542" y="152"/>
                  </a:lnTo>
                  <a:lnTo>
                    <a:pt x="549" y="156"/>
                  </a:lnTo>
                  <a:lnTo>
                    <a:pt x="552" y="158"/>
                  </a:lnTo>
                  <a:lnTo>
                    <a:pt x="560" y="158"/>
                  </a:lnTo>
                  <a:lnTo>
                    <a:pt x="569" y="154"/>
                  </a:lnTo>
                  <a:lnTo>
                    <a:pt x="577" y="153"/>
                  </a:lnTo>
                  <a:lnTo>
                    <a:pt x="584" y="155"/>
                  </a:lnTo>
                  <a:lnTo>
                    <a:pt x="583" y="152"/>
                  </a:lnTo>
                  <a:lnTo>
                    <a:pt x="583" y="148"/>
                  </a:lnTo>
                  <a:lnTo>
                    <a:pt x="585" y="148"/>
                  </a:lnTo>
                  <a:lnTo>
                    <a:pt x="586" y="149"/>
                  </a:lnTo>
                  <a:lnTo>
                    <a:pt x="586" y="152"/>
                  </a:lnTo>
                  <a:lnTo>
                    <a:pt x="590" y="158"/>
                  </a:lnTo>
                  <a:lnTo>
                    <a:pt x="590" y="160"/>
                  </a:lnTo>
                  <a:lnTo>
                    <a:pt x="588" y="162"/>
                  </a:lnTo>
                  <a:lnTo>
                    <a:pt x="587" y="163"/>
                  </a:lnTo>
                  <a:lnTo>
                    <a:pt x="586" y="166"/>
                  </a:lnTo>
                  <a:lnTo>
                    <a:pt x="586" y="169"/>
                  </a:lnTo>
                  <a:lnTo>
                    <a:pt x="584" y="169"/>
                  </a:lnTo>
                  <a:lnTo>
                    <a:pt x="581" y="168"/>
                  </a:lnTo>
                  <a:lnTo>
                    <a:pt x="580" y="168"/>
                  </a:lnTo>
                  <a:lnTo>
                    <a:pt x="579" y="167"/>
                  </a:lnTo>
                  <a:lnTo>
                    <a:pt x="577" y="166"/>
                  </a:lnTo>
                  <a:lnTo>
                    <a:pt x="572" y="166"/>
                  </a:lnTo>
                  <a:lnTo>
                    <a:pt x="564" y="174"/>
                  </a:lnTo>
                  <a:lnTo>
                    <a:pt x="553" y="179"/>
                  </a:lnTo>
                  <a:lnTo>
                    <a:pt x="541" y="180"/>
                  </a:lnTo>
                  <a:lnTo>
                    <a:pt x="536" y="187"/>
                  </a:lnTo>
                  <a:lnTo>
                    <a:pt x="535" y="190"/>
                  </a:lnTo>
                  <a:lnTo>
                    <a:pt x="530" y="197"/>
                  </a:lnTo>
                  <a:lnTo>
                    <a:pt x="529" y="195"/>
                  </a:lnTo>
                  <a:lnTo>
                    <a:pt x="529" y="194"/>
                  </a:lnTo>
                  <a:lnTo>
                    <a:pt x="528" y="191"/>
                  </a:lnTo>
                  <a:lnTo>
                    <a:pt x="526" y="189"/>
                  </a:lnTo>
                  <a:lnTo>
                    <a:pt x="522" y="187"/>
                  </a:lnTo>
                  <a:lnTo>
                    <a:pt x="519" y="186"/>
                  </a:lnTo>
                  <a:lnTo>
                    <a:pt x="521" y="195"/>
                  </a:lnTo>
                  <a:lnTo>
                    <a:pt x="520" y="204"/>
                  </a:lnTo>
                  <a:lnTo>
                    <a:pt x="515" y="211"/>
                  </a:lnTo>
                  <a:lnTo>
                    <a:pt x="509" y="218"/>
                  </a:lnTo>
                  <a:lnTo>
                    <a:pt x="502" y="226"/>
                  </a:lnTo>
                  <a:lnTo>
                    <a:pt x="498" y="236"/>
                  </a:lnTo>
                  <a:lnTo>
                    <a:pt x="496" y="247"/>
                  </a:lnTo>
                  <a:lnTo>
                    <a:pt x="494" y="246"/>
                  </a:lnTo>
                  <a:lnTo>
                    <a:pt x="493" y="244"/>
                  </a:lnTo>
                  <a:lnTo>
                    <a:pt x="488" y="242"/>
                  </a:lnTo>
                  <a:lnTo>
                    <a:pt x="492" y="259"/>
                  </a:lnTo>
                  <a:lnTo>
                    <a:pt x="491" y="267"/>
                  </a:lnTo>
                  <a:lnTo>
                    <a:pt x="477" y="271"/>
                  </a:lnTo>
                  <a:lnTo>
                    <a:pt x="462" y="274"/>
                  </a:lnTo>
                  <a:lnTo>
                    <a:pt x="449" y="279"/>
                  </a:lnTo>
                  <a:lnTo>
                    <a:pt x="445" y="277"/>
                  </a:lnTo>
                  <a:lnTo>
                    <a:pt x="443" y="273"/>
                  </a:lnTo>
                  <a:lnTo>
                    <a:pt x="437" y="267"/>
                  </a:lnTo>
                  <a:lnTo>
                    <a:pt x="435" y="266"/>
                  </a:lnTo>
                  <a:lnTo>
                    <a:pt x="431" y="265"/>
                  </a:lnTo>
                  <a:lnTo>
                    <a:pt x="429" y="264"/>
                  </a:lnTo>
                  <a:lnTo>
                    <a:pt x="425" y="263"/>
                  </a:lnTo>
                  <a:lnTo>
                    <a:pt x="423" y="261"/>
                  </a:lnTo>
                  <a:lnTo>
                    <a:pt x="415" y="253"/>
                  </a:lnTo>
                  <a:lnTo>
                    <a:pt x="411" y="251"/>
                  </a:lnTo>
                  <a:lnTo>
                    <a:pt x="409" y="250"/>
                  </a:lnTo>
                  <a:lnTo>
                    <a:pt x="408" y="249"/>
                  </a:lnTo>
                  <a:lnTo>
                    <a:pt x="406" y="249"/>
                  </a:lnTo>
                  <a:lnTo>
                    <a:pt x="403" y="247"/>
                  </a:lnTo>
                  <a:lnTo>
                    <a:pt x="402" y="246"/>
                  </a:lnTo>
                  <a:lnTo>
                    <a:pt x="402" y="243"/>
                  </a:lnTo>
                  <a:lnTo>
                    <a:pt x="401" y="242"/>
                  </a:lnTo>
                  <a:lnTo>
                    <a:pt x="399" y="242"/>
                  </a:lnTo>
                  <a:lnTo>
                    <a:pt x="396" y="240"/>
                  </a:lnTo>
                  <a:lnTo>
                    <a:pt x="394" y="240"/>
                  </a:lnTo>
                  <a:lnTo>
                    <a:pt x="392" y="239"/>
                  </a:lnTo>
                  <a:lnTo>
                    <a:pt x="385" y="232"/>
                  </a:lnTo>
                  <a:lnTo>
                    <a:pt x="375" y="225"/>
                  </a:lnTo>
                  <a:lnTo>
                    <a:pt x="368" y="221"/>
                  </a:lnTo>
                  <a:lnTo>
                    <a:pt x="361" y="215"/>
                  </a:lnTo>
                  <a:lnTo>
                    <a:pt x="354" y="210"/>
                  </a:lnTo>
                  <a:lnTo>
                    <a:pt x="350" y="208"/>
                  </a:lnTo>
                  <a:lnTo>
                    <a:pt x="343" y="209"/>
                  </a:lnTo>
                  <a:lnTo>
                    <a:pt x="333" y="210"/>
                  </a:lnTo>
                  <a:lnTo>
                    <a:pt x="323" y="212"/>
                  </a:lnTo>
                  <a:lnTo>
                    <a:pt x="314" y="214"/>
                  </a:lnTo>
                  <a:lnTo>
                    <a:pt x="292" y="218"/>
                  </a:lnTo>
                  <a:lnTo>
                    <a:pt x="268" y="223"/>
                  </a:lnTo>
                  <a:lnTo>
                    <a:pt x="266" y="214"/>
                  </a:lnTo>
                  <a:lnTo>
                    <a:pt x="257" y="200"/>
                  </a:lnTo>
                  <a:lnTo>
                    <a:pt x="237" y="197"/>
                  </a:lnTo>
                  <a:lnTo>
                    <a:pt x="217" y="197"/>
                  </a:lnTo>
                  <a:lnTo>
                    <a:pt x="198" y="200"/>
                  </a:lnTo>
                  <a:lnTo>
                    <a:pt x="179" y="203"/>
                  </a:lnTo>
                  <a:lnTo>
                    <a:pt x="155" y="203"/>
                  </a:lnTo>
                  <a:lnTo>
                    <a:pt x="145" y="205"/>
                  </a:lnTo>
                  <a:lnTo>
                    <a:pt x="141" y="207"/>
                  </a:lnTo>
                  <a:lnTo>
                    <a:pt x="131" y="214"/>
                  </a:lnTo>
                  <a:lnTo>
                    <a:pt x="129" y="215"/>
                  </a:lnTo>
                  <a:lnTo>
                    <a:pt x="126" y="215"/>
                  </a:lnTo>
                  <a:lnTo>
                    <a:pt x="122" y="217"/>
                  </a:lnTo>
                  <a:lnTo>
                    <a:pt x="119" y="219"/>
                  </a:lnTo>
                  <a:lnTo>
                    <a:pt x="108" y="225"/>
                  </a:lnTo>
                  <a:lnTo>
                    <a:pt x="106" y="225"/>
                  </a:lnTo>
                  <a:lnTo>
                    <a:pt x="105" y="226"/>
                  </a:lnTo>
                  <a:lnTo>
                    <a:pt x="103" y="226"/>
                  </a:lnTo>
                  <a:lnTo>
                    <a:pt x="102" y="228"/>
                  </a:lnTo>
                  <a:lnTo>
                    <a:pt x="95" y="232"/>
                  </a:lnTo>
                  <a:lnTo>
                    <a:pt x="83" y="236"/>
                  </a:lnTo>
                  <a:lnTo>
                    <a:pt x="70" y="238"/>
                  </a:lnTo>
                  <a:lnTo>
                    <a:pt x="42" y="240"/>
                  </a:lnTo>
                  <a:lnTo>
                    <a:pt x="30" y="242"/>
                  </a:lnTo>
                  <a:lnTo>
                    <a:pt x="16" y="244"/>
                  </a:lnTo>
                  <a:lnTo>
                    <a:pt x="0" y="247"/>
                  </a:lnTo>
                  <a:lnTo>
                    <a:pt x="0" y="225"/>
                  </a:lnTo>
                  <a:lnTo>
                    <a:pt x="7" y="225"/>
                  </a:lnTo>
                  <a:lnTo>
                    <a:pt x="12" y="223"/>
                  </a:lnTo>
                  <a:lnTo>
                    <a:pt x="13" y="222"/>
                  </a:lnTo>
                  <a:lnTo>
                    <a:pt x="18" y="219"/>
                  </a:lnTo>
                  <a:lnTo>
                    <a:pt x="18" y="214"/>
                  </a:lnTo>
                  <a:lnTo>
                    <a:pt x="19" y="212"/>
                  </a:lnTo>
                  <a:lnTo>
                    <a:pt x="19" y="210"/>
                  </a:lnTo>
                  <a:lnTo>
                    <a:pt x="20" y="209"/>
                  </a:lnTo>
                  <a:lnTo>
                    <a:pt x="20" y="203"/>
                  </a:lnTo>
                  <a:lnTo>
                    <a:pt x="27" y="196"/>
                  </a:lnTo>
                  <a:lnTo>
                    <a:pt x="37" y="193"/>
                  </a:lnTo>
                  <a:lnTo>
                    <a:pt x="47" y="190"/>
                  </a:lnTo>
                  <a:lnTo>
                    <a:pt x="58" y="186"/>
                  </a:lnTo>
                  <a:lnTo>
                    <a:pt x="61" y="183"/>
                  </a:lnTo>
                  <a:lnTo>
                    <a:pt x="63" y="180"/>
                  </a:lnTo>
                  <a:lnTo>
                    <a:pt x="77" y="166"/>
                  </a:lnTo>
                  <a:lnTo>
                    <a:pt x="80" y="165"/>
                  </a:lnTo>
                  <a:lnTo>
                    <a:pt x="81" y="163"/>
                  </a:lnTo>
                  <a:lnTo>
                    <a:pt x="88" y="163"/>
                  </a:lnTo>
                  <a:lnTo>
                    <a:pt x="97" y="148"/>
                  </a:lnTo>
                  <a:lnTo>
                    <a:pt x="108" y="135"/>
                  </a:lnTo>
                  <a:lnTo>
                    <a:pt x="110" y="135"/>
                  </a:lnTo>
                  <a:lnTo>
                    <a:pt x="112" y="138"/>
                  </a:lnTo>
                  <a:lnTo>
                    <a:pt x="112" y="139"/>
                  </a:lnTo>
                  <a:lnTo>
                    <a:pt x="113" y="140"/>
                  </a:lnTo>
                  <a:lnTo>
                    <a:pt x="119" y="140"/>
                  </a:lnTo>
                  <a:lnTo>
                    <a:pt x="124" y="137"/>
                  </a:lnTo>
                  <a:lnTo>
                    <a:pt x="127" y="132"/>
                  </a:lnTo>
                  <a:lnTo>
                    <a:pt x="132" y="126"/>
                  </a:lnTo>
                  <a:lnTo>
                    <a:pt x="138" y="123"/>
                  </a:lnTo>
                  <a:lnTo>
                    <a:pt x="144" y="121"/>
                  </a:lnTo>
                  <a:lnTo>
                    <a:pt x="151" y="124"/>
                  </a:lnTo>
                  <a:lnTo>
                    <a:pt x="155" y="118"/>
                  </a:lnTo>
                  <a:lnTo>
                    <a:pt x="158" y="112"/>
                  </a:lnTo>
                  <a:lnTo>
                    <a:pt x="161" y="105"/>
                  </a:lnTo>
                  <a:lnTo>
                    <a:pt x="166" y="99"/>
                  </a:lnTo>
                  <a:lnTo>
                    <a:pt x="173" y="96"/>
                  </a:lnTo>
                  <a:lnTo>
                    <a:pt x="176" y="78"/>
                  </a:lnTo>
                  <a:lnTo>
                    <a:pt x="175" y="70"/>
                  </a:lnTo>
                  <a:lnTo>
                    <a:pt x="205" y="69"/>
                  </a:lnTo>
                  <a:lnTo>
                    <a:pt x="236" y="67"/>
                  </a:lnTo>
                  <a:lnTo>
                    <a:pt x="266" y="62"/>
                  </a:lnTo>
                  <a:lnTo>
                    <a:pt x="304" y="55"/>
                  </a:lnTo>
                  <a:lnTo>
                    <a:pt x="347" y="48"/>
                  </a:lnTo>
                  <a:lnTo>
                    <a:pt x="392" y="39"/>
                  </a:lnTo>
                  <a:lnTo>
                    <a:pt x="415" y="34"/>
                  </a:lnTo>
                  <a:lnTo>
                    <a:pt x="441" y="28"/>
                  </a:lnTo>
                  <a:lnTo>
                    <a:pt x="469" y="22"/>
                  </a:lnTo>
                  <a:lnTo>
                    <a:pt x="494" y="18"/>
                  </a:lnTo>
                  <a:lnTo>
                    <a:pt x="519" y="14"/>
                  </a:lnTo>
                  <a:lnTo>
                    <a:pt x="533" y="11"/>
                  </a:lnTo>
                  <a:lnTo>
                    <a:pt x="545" y="6"/>
                  </a:lnTo>
                  <a:lnTo>
                    <a:pt x="560" y="2"/>
                  </a:lnTo>
                  <a:lnTo>
                    <a:pt x="57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01">
              <a:extLst>
                <a:ext uri="{FF2B5EF4-FFF2-40B4-BE49-F238E27FC236}">
                  <a16:creationId xmlns:a16="http://schemas.microsoft.com/office/drawing/2014/main" id="{6B029C1F-2FAE-C4FC-096E-0BA1C1A49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1716" y="3818654"/>
              <a:ext cx="710087" cy="744242"/>
            </a:xfrm>
            <a:custGeom>
              <a:avLst/>
              <a:gdLst/>
              <a:ahLst/>
              <a:cxnLst>
                <a:cxn ang="0">
                  <a:pos x="167" y="22"/>
                </a:cxn>
                <a:cxn ang="0">
                  <a:pos x="190" y="42"/>
                </a:cxn>
                <a:cxn ang="0">
                  <a:pos x="206" y="47"/>
                </a:cxn>
                <a:cxn ang="0">
                  <a:pos x="224" y="71"/>
                </a:cxn>
                <a:cxn ang="0">
                  <a:pos x="242" y="93"/>
                </a:cxn>
                <a:cxn ang="0">
                  <a:pos x="248" y="96"/>
                </a:cxn>
                <a:cxn ang="0">
                  <a:pos x="254" y="99"/>
                </a:cxn>
                <a:cxn ang="0">
                  <a:pos x="259" y="101"/>
                </a:cxn>
                <a:cxn ang="0">
                  <a:pos x="265" y="106"/>
                </a:cxn>
                <a:cxn ang="0">
                  <a:pos x="263" y="110"/>
                </a:cxn>
                <a:cxn ang="0">
                  <a:pos x="268" y="112"/>
                </a:cxn>
                <a:cxn ang="0">
                  <a:pos x="291" y="126"/>
                </a:cxn>
                <a:cxn ang="0">
                  <a:pos x="319" y="159"/>
                </a:cxn>
                <a:cxn ang="0">
                  <a:pos x="339" y="181"/>
                </a:cxn>
                <a:cxn ang="0">
                  <a:pos x="347" y="202"/>
                </a:cxn>
                <a:cxn ang="0">
                  <a:pos x="355" y="205"/>
                </a:cxn>
                <a:cxn ang="0">
                  <a:pos x="360" y="210"/>
                </a:cxn>
                <a:cxn ang="0">
                  <a:pos x="361" y="212"/>
                </a:cxn>
                <a:cxn ang="0">
                  <a:pos x="372" y="232"/>
                </a:cxn>
                <a:cxn ang="0">
                  <a:pos x="389" y="246"/>
                </a:cxn>
                <a:cxn ang="0">
                  <a:pos x="387" y="260"/>
                </a:cxn>
                <a:cxn ang="0">
                  <a:pos x="379" y="255"/>
                </a:cxn>
                <a:cxn ang="0">
                  <a:pos x="381" y="275"/>
                </a:cxn>
                <a:cxn ang="0">
                  <a:pos x="372" y="284"/>
                </a:cxn>
                <a:cxn ang="0">
                  <a:pos x="375" y="309"/>
                </a:cxn>
                <a:cxn ang="0">
                  <a:pos x="367" y="314"/>
                </a:cxn>
                <a:cxn ang="0">
                  <a:pos x="360" y="314"/>
                </a:cxn>
                <a:cxn ang="0">
                  <a:pos x="355" y="315"/>
                </a:cxn>
                <a:cxn ang="0">
                  <a:pos x="361" y="318"/>
                </a:cxn>
                <a:cxn ang="0">
                  <a:pos x="369" y="321"/>
                </a:cxn>
                <a:cxn ang="0">
                  <a:pos x="372" y="326"/>
                </a:cxn>
                <a:cxn ang="0">
                  <a:pos x="368" y="331"/>
                </a:cxn>
                <a:cxn ang="0">
                  <a:pos x="361" y="329"/>
                </a:cxn>
                <a:cxn ang="0">
                  <a:pos x="364" y="365"/>
                </a:cxn>
                <a:cxn ang="0">
                  <a:pos x="348" y="373"/>
                </a:cxn>
                <a:cxn ang="0">
                  <a:pos x="322" y="380"/>
                </a:cxn>
                <a:cxn ang="0">
                  <a:pos x="327" y="406"/>
                </a:cxn>
                <a:cxn ang="0">
                  <a:pos x="318" y="410"/>
                </a:cxn>
                <a:cxn ang="0">
                  <a:pos x="316" y="403"/>
                </a:cxn>
                <a:cxn ang="0">
                  <a:pos x="314" y="398"/>
                </a:cxn>
                <a:cxn ang="0">
                  <a:pos x="132" y="407"/>
                </a:cxn>
                <a:cxn ang="0">
                  <a:pos x="112" y="412"/>
                </a:cxn>
                <a:cxn ang="0">
                  <a:pos x="92" y="388"/>
                </a:cxn>
                <a:cxn ang="0">
                  <a:pos x="81" y="371"/>
                </a:cxn>
                <a:cxn ang="0">
                  <a:pos x="81" y="349"/>
                </a:cxn>
                <a:cxn ang="0">
                  <a:pos x="74" y="324"/>
                </a:cxn>
                <a:cxn ang="0">
                  <a:pos x="76" y="286"/>
                </a:cxn>
                <a:cxn ang="0">
                  <a:pos x="77" y="255"/>
                </a:cxn>
                <a:cxn ang="0">
                  <a:pos x="67" y="242"/>
                </a:cxn>
                <a:cxn ang="0">
                  <a:pos x="61" y="231"/>
                </a:cxn>
                <a:cxn ang="0">
                  <a:pos x="47" y="190"/>
                </a:cxn>
                <a:cxn ang="0">
                  <a:pos x="15" y="76"/>
                </a:cxn>
                <a:cxn ang="0">
                  <a:pos x="92" y="13"/>
                </a:cxn>
              </a:cxnLst>
              <a:rect l="0" t="0" r="r" b="b"/>
              <a:pathLst>
                <a:path w="395" h="414">
                  <a:moveTo>
                    <a:pt x="181" y="0"/>
                  </a:moveTo>
                  <a:lnTo>
                    <a:pt x="175" y="12"/>
                  </a:lnTo>
                  <a:lnTo>
                    <a:pt x="167" y="22"/>
                  </a:lnTo>
                  <a:lnTo>
                    <a:pt x="170" y="30"/>
                  </a:lnTo>
                  <a:lnTo>
                    <a:pt x="176" y="35"/>
                  </a:lnTo>
                  <a:lnTo>
                    <a:pt x="190" y="42"/>
                  </a:lnTo>
                  <a:lnTo>
                    <a:pt x="195" y="48"/>
                  </a:lnTo>
                  <a:lnTo>
                    <a:pt x="198" y="47"/>
                  </a:lnTo>
                  <a:lnTo>
                    <a:pt x="206" y="47"/>
                  </a:lnTo>
                  <a:lnTo>
                    <a:pt x="210" y="48"/>
                  </a:lnTo>
                  <a:lnTo>
                    <a:pt x="217" y="58"/>
                  </a:lnTo>
                  <a:lnTo>
                    <a:pt x="224" y="71"/>
                  </a:lnTo>
                  <a:lnTo>
                    <a:pt x="232" y="83"/>
                  </a:lnTo>
                  <a:lnTo>
                    <a:pt x="240" y="92"/>
                  </a:lnTo>
                  <a:lnTo>
                    <a:pt x="242" y="93"/>
                  </a:lnTo>
                  <a:lnTo>
                    <a:pt x="245" y="93"/>
                  </a:lnTo>
                  <a:lnTo>
                    <a:pt x="246" y="94"/>
                  </a:lnTo>
                  <a:lnTo>
                    <a:pt x="248" y="96"/>
                  </a:lnTo>
                  <a:lnTo>
                    <a:pt x="251" y="98"/>
                  </a:lnTo>
                  <a:lnTo>
                    <a:pt x="251" y="99"/>
                  </a:lnTo>
                  <a:lnTo>
                    <a:pt x="254" y="99"/>
                  </a:lnTo>
                  <a:lnTo>
                    <a:pt x="258" y="98"/>
                  </a:lnTo>
                  <a:lnTo>
                    <a:pt x="258" y="100"/>
                  </a:lnTo>
                  <a:lnTo>
                    <a:pt x="259" y="101"/>
                  </a:lnTo>
                  <a:lnTo>
                    <a:pt x="261" y="103"/>
                  </a:lnTo>
                  <a:lnTo>
                    <a:pt x="262" y="105"/>
                  </a:lnTo>
                  <a:lnTo>
                    <a:pt x="265" y="106"/>
                  </a:lnTo>
                  <a:lnTo>
                    <a:pt x="266" y="107"/>
                  </a:lnTo>
                  <a:lnTo>
                    <a:pt x="266" y="110"/>
                  </a:lnTo>
                  <a:lnTo>
                    <a:pt x="263" y="110"/>
                  </a:lnTo>
                  <a:lnTo>
                    <a:pt x="262" y="111"/>
                  </a:lnTo>
                  <a:lnTo>
                    <a:pt x="262" y="112"/>
                  </a:lnTo>
                  <a:lnTo>
                    <a:pt x="268" y="112"/>
                  </a:lnTo>
                  <a:lnTo>
                    <a:pt x="274" y="118"/>
                  </a:lnTo>
                  <a:lnTo>
                    <a:pt x="281" y="121"/>
                  </a:lnTo>
                  <a:lnTo>
                    <a:pt x="291" y="126"/>
                  </a:lnTo>
                  <a:lnTo>
                    <a:pt x="297" y="140"/>
                  </a:lnTo>
                  <a:lnTo>
                    <a:pt x="308" y="150"/>
                  </a:lnTo>
                  <a:lnTo>
                    <a:pt x="319" y="159"/>
                  </a:lnTo>
                  <a:lnTo>
                    <a:pt x="333" y="166"/>
                  </a:lnTo>
                  <a:lnTo>
                    <a:pt x="336" y="174"/>
                  </a:lnTo>
                  <a:lnTo>
                    <a:pt x="339" y="181"/>
                  </a:lnTo>
                  <a:lnTo>
                    <a:pt x="344" y="188"/>
                  </a:lnTo>
                  <a:lnTo>
                    <a:pt x="345" y="197"/>
                  </a:lnTo>
                  <a:lnTo>
                    <a:pt x="347" y="202"/>
                  </a:lnTo>
                  <a:lnTo>
                    <a:pt x="350" y="203"/>
                  </a:lnTo>
                  <a:lnTo>
                    <a:pt x="353" y="204"/>
                  </a:lnTo>
                  <a:lnTo>
                    <a:pt x="355" y="205"/>
                  </a:lnTo>
                  <a:lnTo>
                    <a:pt x="359" y="206"/>
                  </a:lnTo>
                  <a:lnTo>
                    <a:pt x="361" y="208"/>
                  </a:lnTo>
                  <a:lnTo>
                    <a:pt x="360" y="210"/>
                  </a:lnTo>
                  <a:lnTo>
                    <a:pt x="359" y="211"/>
                  </a:lnTo>
                  <a:lnTo>
                    <a:pt x="360" y="212"/>
                  </a:lnTo>
                  <a:lnTo>
                    <a:pt x="361" y="212"/>
                  </a:lnTo>
                  <a:lnTo>
                    <a:pt x="361" y="211"/>
                  </a:lnTo>
                  <a:lnTo>
                    <a:pt x="368" y="221"/>
                  </a:lnTo>
                  <a:lnTo>
                    <a:pt x="372" y="232"/>
                  </a:lnTo>
                  <a:lnTo>
                    <a:pt x="375" y="245"/>
                  </a:lnTo>
                  <a:lnTo>
                    <a:pt x="383" y="244"/>
                  </a:lnTo>
                  <a:lnTo>
                    <a:pt x="389" y="246"/>
                  </a:lnTo>
                  <a:lnTo>
                    <a:pt x="395" y="247"/>
                  </a:lnTo>
                  <a:lnTo>
                    <a:pt x="392" y="258"/>
                  </a:lnTo>
                  <a:lnTo>
                    <a:pt x="387" y="260"/>
                  </a:lnTo>
                  <a:lnTo>
                    <a:pt x="385" y="260"/>
                  </a:lnTo>
                  <a:lnTo>
                    <a:pt x="381" y="259"/>
                  </a:lnTo>
                  <a:lnTo>
                    <a:pt x="379" y="255"/>
                  </a:lnTo>
                  <a:lnTo>
                    <a:pt x="378" y="263"/>
                  </a:lnTo>
                  <a:lnTo>
                    <a:pt x="380" y="269"/>
                  </a:lnTo>
                  <a:lnTo>
                    <a:pt x="381" y="275"/>
                  </a:lnTo>
                  <a:lnTo>
                    <a:pt x="375" y="275"/>
                  </a:lnTo>
                  <a:lnTo>
                    <a:pt x="373" y="279"/>
                  </a:lnTo>
                  <a:lnTo>
                    <a:pt x="372" y="284"/>
                  </a:lnTo>
                  <a:lnTo>
                    <a:pt x="372" y="300"/>
                  </a:lnTo>
                  <a:lnTo>
                    <a:pt x="374" y="305"/>
                  </a:lnTo>
                  <a:lnTo>
                    <a:pt x="375" y="309"/>
                  </a:lnTo>
                  <a:lnTo>
                    <a:pt x="372" y="310"/>
                  </a:lnTo>
                  <a:lnTo>
                    <a:pt x="369" y="312"/>
                  </a:lnTo>
                  <a:lnTo>
                    <a:pt x="367" y="314"/>
                  </a:lnTo>
                  <a:lnTo>
                    <a:pt x="364" y="315"/>
                  </a:lnTo>
                  <a:lnTo>
                    <a:pt x="362" y="314"/>
                  </a:lnTo>
                  <a:lnTo>
                    <a:pt x="360" y="314"/>
                  </a:lnTo>
                  <a:lnTo>
                    <a:pt x="359" y="312"/>
                  </a:lnTo>
                  <a:lnTo>
                    <a:pt x="357" y="314"/>
                  </a:lnTo>
                  <a:lnTo>
                    <a:pt x="355" y="315"/>
                  </a:lnTo>
                  <a:lnTo>
                    <a:pt x="357" y="317"/>
                  </a:lnTo>
                  <a:lnTo>
                    <a:pt x="359" y="318"/>
                  </a:lnTo>
                  <a:lnTo>
                    <a:pt x="361" y="318"/>
                  </a:lnTo>
                  <a:lnTo>
                    <a:pt x="365" y="319"/>
                  </a:lnTo>
                  <a:lnTo>
                    <a:pt x="367" y="319"/>
                  </a:lnTo>
                  <a:lnTo>
                    <a:pt x="369" y="321"/>
                  </a:lnTo>
                  <a:lnTo>
                    <a:pt x="372" y="321"/>
                  </a:lnTo>
                  <a:lnTo>
                    <a:pt x="373" y="323"/>
                  </a:lnTo>
                  <a:lnTo>
                    <a:pt x="372" y="326"/>
                  </a:lnTo>
                  <a:lnTo>
                    <a:pt x="372" y="329"/>
                  </a:lnTo>
                  <a:lnTo>
                    <a:pt x="371" y="330"/>
                  </a:lnTo>
                  <a:lnTo>
                    <a:pt x="368" y="331"/>
                  </a:lnTo>
                  <a:lnTo>
                    <a:pt x="366" y="330"/>
                  </a:lnTo>
                  <a:lnTo>
                    <a:pt x="364" y="330"/>
                  </a:lnTo>
                  <a:lnTo>
                    <a:pt x="361" y="329"/>
                  </a:lnTo>
                  <a:lnTo>
                    <a:pt x="362" y="340"/>
                  </a:lnTo>
                  <a:lnTo>
                    <a:pt x="362" y="358"/>
                  </a:lnTo>
                  <a:lnTo>
                    <a:pt x="364" y="365"/>
                  </a:lnTo>
                  <a:lnTo>
                    <a:pt x="367" y="374"/>
                  </a:lnTo>
                  <a:lnTo>
                    <a:pt x="358" y="374"/>
                  </a:lnTo>
                  <a:lnTo>
                    <a:pt x="348" y="373"/>
                  </a:lnTo>
                  <a:lnTo>
                    <a:pt x="340" y="371"/>
                  </a:lnTo>
                  <a:lnTo>
                    <a:pt x="336" y="366"/>
                  </a:lnTo>
                  <a:lnTo>
                    <a:pt x="322" y="380"/>
                  </a:lnTo>
                  <a:lnTo>
                    <a:pt x="325" y="387"/>
                  </a:lnTo>
                  <a:lnTo>
                    <a:pt x="327" y="396"/>
                  </a:lnTo>
                  <a:lnTo>
                    <a:pt x="327" y="406"/>
                  </a:lnTo>
                  <a:lnTo>
                    <a:pt x="325" y="414"/>
                  </a:lnTo>
                  <a:lnTo>
                    <a:pt x="322" y="414"/>
                  </a:lnTo>
                  <a:lnTo>
                    <a:pt x="318" y="410"/>
                  </a:lnTo>
                  <a:lnTo>
                    <a:pt x="317" y="408"/>
                  </a:lnTo>
                  <a:lnTo>
                    <a:pt x="317" y="406"/>
                  </a:lnTo>
                  <a:lnTo>
                    <a:pt x="316" y="403"/>
                  </a:lnTo>
                  <a:lnTo>
                    <a:pt x="316" y="401"/>
                  </a:lnTo>
                  <a:lnTo>
                    <a:pt x="315" y="399"/>
                  </a:lnTo>
                  <a:lnTo>
                    <a:pt x="314" y="398"/>
                  </a:lnTo>
                  <a:lnTo>
                    <a:pt x="311" y="396"/>
                  </a:lnTo>
                  <a:lnTo>
                    <a:pt x="222" y="402"/>
                  </a:lnTo>
                  <a:lnTo>
                    <a:pt x="132" y="407"/>
                  </a:lnTo>
                  <a:lnTo>
                    <a:pt x="126" y="408"/>
                  </a:lnTo>
                  <a:lnTo>
                    <a:pt x="120" y="410"/>
                  </a:lnTo>
                  <a:lnTo>
                    <a:pt x="112" y="412"/>
                  </a:lnTo>
                  <a:lnTo>
                    <a:pt x="103" y="410"/>
                  </a:lnTo>
                  <a:lnTo>
                    <a:pt x="98" y="400"/>
                  </a:lnTo>
                  <a:lnTo>
                    <a:pt x="92" y="388"/>
                  </a:lnTo>
                  <a:lnTo>
                    <a:pt x="85" y="377"/>
                  </a:lnTo>
                  <a:lnTo>
                    <a:pt x="84" y="374"/>
                  </a:lnTo>
                  <a:lnTo>
                    <a:pt x="81" y="371"/>
                  </a:lnTo>
                  <a:lnTo>
                    <a:pt x="80" y="368"/>
                  </a:lnTo>
                  <a:lnTo>
                    <a:pt x="80" y="359"/>
                  </a:lnTo>
                  <a:lnTo>
                    <a:pt x="81" y="349"/>
                  </a:lnTo>
                  <a:lnTo>
                    <a:pt x="80" y="338"/>
                  </a:lnTo>
                  <a:lnTo>
                    <a:pt x="77" y="330"/>
                  </a:lnTo>
                  <a:lnTo>
                    <a:pt x="74" y="324"/>
                  </a:lnTo>
                  <a:lnTo>
                    <a:pt x="71" y="318"/>
                  </a:lnTo>
                  <a:lnTo>
                    <a:pt x="71" y="302"/>
                  </a:lnTo>
                  <a:lnTo>
                    <a:pt x="76" y="286"/>
                  </a:lnTo>
                  <a:lnTo>
                    <a:pt x="83" y="273"/>
                  </a:lnTo>
                  <a:lnTo>
                    <a:pt x="80" y="265"/>
                  </a:lnTo>
                  <a:lnTo>
                    <a:pt x="77" y="255"/>
                  </a:lnTo>
                  <a:lnTo>
                    <a:pt x="75" y="247"/>
                  </a:lnTo>
                  <a:lnTo>
                    <a:pt x="74" y="246"/>
                  </a:lnTo>
                  <a:lnTo>
                    <a:pt x="67" y="242"/>
                  </a:lnTo>
                  <a:lnTo>
                    <a:pt x="66" y="241"/>
                  </a:lnTo>
                  <a:lnTo>
                    <a:pt x="63" y="238"/>
                  </a:lnTo>
                  <a:lnTo>
                    <a:pt x="61" y="231"/>
                  </a:lnTo>
                  <a:lnTo>
                    <a:pt x="57" y="223"/>
                  </a:lnTo>
                  <a:lnTo>
                    <a:pt x="55" y="217"/>
                  </a:lnTo>
                  <a:lnTo>
                    <a:pt x="47" y="190"/>
                  </a:lnTo>
                  <a:lnTo>
                    <a:pt x="40" y="161"/>
                  </a:lnTo>
                  <a:lnTo>
                    <a:pt x="32" y="132"/>
                  </a:lnTo>
                  <a:lnTo>
                    <a:pt x="15" y="76"/>
                  </a:lnTo>
                  <a:lnTo>
                    <a:pt x="0" y="23"/>
                  </a:lnTo>
                  <a:lnTo>
                    <a:pt x="46" y="17"/>
                  </a:lnTo>
                  <a:lnTo>
                    <a:pt x="92" y="13"/>
                  </a:lnTo>
                  <a:lnTo>
                    <a:pt x="138" y="7"/>
                  </a:lnTo>
                  <a:lnTo>
                    <a:pt x="18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02">
              <a:extLst>
                <a:ext uri="{FF2B5EF4-FFF2-40B4-BE49-F238E27FC236}">
                  <a16:creationId xmlns:a16="http://schemas.microsoft.com/office/drawing/2014/main" id="{F2081F99-1AB0-447C-5B6E-89FF5441B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2964" y="3861798"/>
              <a:ext cx="501555" cy="823340"/>
            </a:xfrm>
            <a:custGeom>
              <a:avLst/>
              <a:gdLst/>
              <a:ahLst/>
              <a:cxnLst>
                <a:cxn ang="0">
                  <a:pos x="202" y="46"/>
                </a:cxn>
                <a:cxn ang="0">
                  <a:pos x="232" y="142"/>
                </a:cxn>
                <a:cxn ang="0">
                  <a:pos x="243" y="189"/>
                </a:cxn>
                <a:cxn ang="0">
                  <a:pos x="254" y="215"/>
                </a:cxn>
                <a:cxn ang="0">
                  <a:pos x="263" y="223"/>
                </a:cxn>
                <a:cxn ang="0">
                  <a:pos x="267" y="231"/>
                </a:cxn>
                <a:cxn ang="0">
                  <a:pos x="267" y="243"/>
                </a:cxn>
                <a:cxn ang="0">
                  <a:pos x="267" y="255"/>
                </a:cxn>
                <a:cxn ang="0">
                  <a:pos x="263" y="274"/>
                </a:cxn>
                <a:cxn ang="0">
                  <a:pos x="262" y="294"/>
                </a:cxn>
                <a:cxn ang="0">
                  <a:pos x="271" y="314"/>
                </a:cxn>
                <a:cxn ang="0">
                  <a:pos x="269" y="339"/>
                </a:cxn>
                <a:cxn ang="0">
                  <a:pos x="275" y="351"/>
                </a:cxn>
                <a:cxn ang="0">
                  <a:pos x="279" y="364"/>
                </a:cxn>
                <a:cxn ang="0">
                  <a:pos x="209" y="371"/>
                </a:cxn>
                <a:cxn ang="0">
                  <a:pos x="136" y="382"/>
                </a:cxn>
                <a:cxn ang="0">
                  <a:pos x="100" y="383"/>
                </a:cxn>
                <a:cxn ang="0">
                  <a:pos x="80" y="389"/>
                </a:cxn>
                <a:cxn ang="0">
                  <a:pos x="77" y="404"/>
                </a:cxn>
                <a:cxn ang="0">
                  <a:pos x="88" y="414"/>
                </a:cxn>
                <a:cxn ang="0">
                  <a:pos x="92" y="426"/>
                </a:cxn>
                <a:cxn ang="0">
                  <a:pos x="94" y="444"/>
                </a:cxn>
                <a:cxn ang="0">
                  <a:pos x="91" y="446"/>
                </a:cxn>
                <a:cxn ang="0">
                  <a:pos x="86" y="449"/>
                </a:cxn>
                <a:cxn ang="0">
                  <a:pos x="84" y="448"/>
                </a:cxn>
                <a:cxn ang="0">
                  <a:pos x="79" y="446"/>
                </a:cxn>
                <a:cxn ang="0">
                  <a:pos x="80" y="452"/>
                </a:cxn>
                <a:cxn ang="0">
                  <a:pos x="77" y="458"/>
                </a:cxn>
                <a:cxn ang="0">
                  <a:pos x="70" y="451"/>
                </a:cxn>
                <a:cxn ang="0">
                  <a:pos x="64" y="444"/>
                </a:cxn>
                <a:cxn ang="0">
                  <a:pos x="57" y="431"/>
                </a:cxn>
                <a:cxn ang="0">
                  <a:pos x="46" y="416"/>
                </a:cxn>
                <a:cxn ang="0">
                  <a:pos x="41" y="435"/>
                </a:cxn>
                <a:cxn ang="0">
                  <a:pos x="21" y="449"/>
                </a:cxn>
                <a:cxn ang="0">
                  <a:pos x="15" y="400"/>
                </a:cxn>
                <a:cxn ang="0">
                  <a:pos x="2" y="320"/>
                </a:cxn>
                <a:cxn ang="0">
                  <a:pos x="1" y="277"/>
                </a:cxn>
                <a:cxn ang="0">
                  <a:pos x="5" y="184"/>
                </a:cxn>
                <a:cxn ang="0">
                  <a:pos x="6" y="83"/>
                </a:cxn>
                <a:cxn ang="0">
                  <a:pos x="8" y="31"/>
                </a:cxn>
                <a:cxn ang="0">
                  <a:pos x="2" y="23"/>
                </a:cxn>
                <a:cxn ang="0">
                  <a:pos x="0" y="19"/>
                </a:cxn>
                <a:cxn ang="0">
                  <a:pos x="66" y="14"/>
                </a:cxn>
              </a:cxnLst>
              <a:rect l="0" t="0" r="r" b="b"/>
              <a:pathLst>
                <a:path w="279" h="458">
                  <a:moveTo>
                    <a:pt x="190" y="0"/>
                  </a:moveTo>
                  <a:lnTo>
                    <a:pt x="202" y="46"/>
                  </a:lnTo>
                  <a:lnTo>
                    <a:pt x="218" y="94"/>
                  </a:lnTo>
                  <a:lnTo>
                    <a:pt x="232" y="142"/>
                  </a:lnTo>
                  <a:lnTo>
                    <a:pt x="239" y="174"/>
                  </a:lnTo>
                  <a:lnTo>
                    <a:pt x="243" y="189"/>
                  </a:lnTo>
                  <a:lnTo>
                    <a:pt x="248" y="202"/>
                  </a:lnTo>
                  <a:lnTo>
                    <a:pt x="254" y="215"/>
                  </a:lnTo>
                  <a:lnTo>
                    <a:pt x="260" y="221"/>
                  </a:lnTo>
                  <a:lnTo>
                    <a:pt x="263" y="223"/>
                  </a:lnTo>
                  <a:lnTo>
                    <a:pt x="265" y="227"/>
                  </a:lnTo>
                  <a:lnTo>
                    <a:pt x="267" y="231"/>
                  </a:lnTo>
                  <a:lnTo>
                    <a:pt x="265" y="237"/>
                  </a:lnTo>
                  <a:lnTo>
                    <a:pt x="267" y="243"/>
                  </a:lnTo>
                  <a:lnTo>
                    <a:pt x="271" y="246"/>
                  </a:lnTo>
                  <a:lnTo>
                    <a:pt x="267" y="255"/>
                  </a:lnTo>
                  <a:lnTo>
                    <a:pt x="265" y="263"/>
                  </a:lnTo>
                  <a:lnTo>
                    <a:pt x="263" y="274"/>
                  </a:lnTo>
                  <a:lnTo>
                    <a:pt x="262" y="285"/>
                  </a:lnTo>
                  <a:lnTo>
                    <a:pt x="262" y="294"/>
                  </a:lnTo>
                  <a:lnTo>
                    <a:pt x="265" y="304"/>
                  </a:lnTo>
                  <a:lnTo>
                    <a:pt x="271" y="314"/>
                  </a:lnTo>
                  <a:lnTo>
                    <a:pt x="271" y="334"/>
                  </a:lnTo>
                  <a:lnTo>
                    <a:pt x="269" y="339"/>
                  </a:lnTo>
                  <a:lnTo>
                    <a:pt x="270" y="346"/>
                  </a:lnTo>
                  <a:lnTo>
                    <a:pt x="275" y="351"/>
                  </a:lnTo>
                  <a:lnTo>
                    <a:pt x="278" y="357"/>
                  </a:lnTo>
                  <a:lnTo>
                    <a:pt x="279" y="364"/>
                  </a:lnTo>
                  <a:lnTo>
                    <a:pt x="246" y="367"/>
                  </a:lnTo>
                  <a:lnTo>
                    <a:pt x="209" y="371"/>
                  </a:lnTo>
                  <a:lnTo>
                    <a:pt x="172" y="377"/>
                  </a:lnTo>
                  <a:lnTo>
                    <a:pt x="136" y="382"/>
                  </a:lnTo>
                  <a:lnTo>
                    <a:pt x="112" y="382"/>
                  </a:lnTo>
                  <a:lnTo>
                    <a:pt x="100" y="383"/>
                  </a:lnTo>
                  <a:lnTo>
                    <a:pt x="90" y="384"/>
                  </a:lnTo>
                  <a:lnTo>
                    <a:pt x="80" y="389"/>
                  </a:lnTo>
                  <a:lnTo>
                    <a:pt x="74" y="396"/>
                  </a:lnTo>
                  <a:lnTo>
                    <a:pt x="77" y="404"/>
                  </a:lnTo>
                  <a:lnTo>
                    <a:pt x="83" y="410"/>
                  </a:lnTo>
                  <a:lnTo>
                    <a:pt x="88" y="414"/>
                  </a:lnTo>
                  <a:lnTo>
                    <a:pt x="94" y="420"/>
                  </a:lnTo>
                  <a:lnTo>
                    <a:pt x="92" y="426"/>
                  </a:lnTo>
                  <a:lnTo>
                    <a:pt x="94" y="435"/>
                  </a:lnTo>
                  <a:lnTo>
                    <a:pt x="94" y="444"/>
                  </a:lnTo>
                  <a:lnTo>
                    <a:pt x="93" y="444"/>
                  </a:lnTo>
                  <a:lnTo>
                    <a:pt x="91" y="446"/>
                  </a:lnTo>
                  <a:lnTo>
                    <a:pt x="88" y="447"/>
                  </a:lnTo>
                  <a:lnTo>
                    <a:pt x="86" y="449"/>
                  </a:lnTo>
                  <a:lnTo>
                    <a:pt x="85" y="449"/>
                  </a:lnTo>
                  <a:lnTo>
                    <a:pt x="84" y="448"/>
                  </a:lnTo>
                  <a:lnTo>
                    <a:pt x="83" y="446"/>
                  </a:lnTo>
                  <a:lnTo>
                    <a:pt x="79" y="446"/>
                  </a:lnTo>
                  <a:lnTo>
                    <a:pt x="79" y="449"/>
                  </a:lnTo>
                  <a:lnTo>
                    <a:pt x="80" y="452"/>
                  </a:lnTo>
                  <a:lnTo>
                    <a:pt x="80" y="458"/>
                  </a:lnTo>
                  <a:lnTo>
                    <a:pt x="77" y="458"/>
                  </a:lnTo>
                  <a:lnTo>
                    <a:pt x="72" y="455"/>
                  </a:lnTo>
                  <a:lnTo>
                    <a:pt x="70" y="451"/>
                  </a:lnTo>
                  <a:lnTo>
                    <a:pt x="67" y="447"/>
                  </a:lnTo>
                  <a:lnTo>
                    <a:pt x="64" y="444"/>
                  </a:lnTo>
                  <a:lnTo>
                    <a:pt x="57" y="444"/>
                  </a:lnTo>
                  <a:lnTo>
                    <a:pt x="57" y="431"/>
                  </a:lnTo>
                  <a:lnTo>
                    <a:pt x="53" y="421"/>
                  </a:lnTo>
                  <a:lnTo>
                    <a:pt x="46" y="416"/>
                  </a:lnTo>
                  <a:lnTo>
                    <a:pt x="42" y="425"/>
                  </a:lnTo>
                  <a:lnTo>
                    <a:pt x="41" y="435"/>
                  </a:lnTo>
                  <a:lnTo>
                    <a:pt x="41" y="449"/>
                  </a:lnTo>
                  <a:lnTo>
                    <a:pt x="21" y="449"/>
                  </a:lnTo>
                  <a:lnTo>
                    <a:pt x="16" y="425"/>
                  </a:lnTo>
                  <a:lnTo>
                    <a:pt x="15" y="400"/>
                  </a:lnTo>
                  <a:lnTo>
                    <a:pt x="13" y="376"/>
                  </a:lnTo>
                  <a:lnTo>
                    <a:pt x="2" y="320"/>
                  </a:lnTo>
                  <a:lnTo>
                    <a:pt x="1" y="299"/>
                  </a:lnTo>
                  <a:lnTo>
                    <a:pt x="1" y="277"/>
                  </a:lnTo>
                  <a:lnTo>
                    <a:pt x="5" y="232"/>
                  </a:lnTo>
                  <a:lnTo>
                    <a:pt x="5" y="184"/>
                  </a:lnTo>
                  <a:lnTo>
                    <a:pt x="6" y="133"/>
                  </a:lnTo>
                  <a:lnTo>
                    <a:pt x="6" y="83"/>
                  </a:lnTo>
                  <a:lnTo>
                    <a:pt x="7" y="34"/>
                  </a:lnTo>
                  <a:lnTo>
                    <a:pt x="8" y="31"/>
                  </a:lnTo>
                  <a:lnTo>
                    <a:pt x="5" y="24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66" y="14"/>
                  </a:lnTo>
                  <a:lnTo>
                    <a:pt x="1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03">
              <a:extLst>
                <a:ext uri="{FF2B5EF4-FFF2-40B4-BE49-F238E27FC236}">
                  <a16:creationId xmlns:a16="http://schemas.microsoft.com/office/drawing/2014/main" id="{F6FD85A4-FF7E-D3B8-B07B-1CC1D327D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7924" y="3899550"/>
              <a:ext cx="463803" cy="816149"/>
            </a:xfrm>
            <a:custGeom>
              <a:avLst/>
              <a:gdLst/>
              <a:ahLst/>
              <a:cxnLst>
                <a:cxn ang="0">
                  <a:pos x="238" y="6"/>
                </a:cxn>
                <a:cxn ang="0">
                  <a:pos x="238" y="221"/>
                </a:cxn>
                <a:cxn ang="0">
                  <a:pos x="251" y="374"/>
                </a:cxn>
                <a:cxn ang="0">
                  <a:pos x="256" y="426"/>
                </a:cxn>
                <a:cxn ang="0">
                  <a:pos x="257" y="433"/>
                </a:cxn>
                <a:cxn ang="0">
                  <a:pos x="244" y="430"/>
                </a:cxn>
                <a:cxn ang="0">
                  <a:pos x="235" y="433"/>
                </a:cxn>
                <a:cxn ang="0">
                  <a:pos x="224" y="428"/>
                </a:cxn>
                <a:cxn ang="0">
                  <a:pos x="203" y="434"/>
                </a:cxn>
                <a:cxn ang="0">
                  <a:pos x="183" y="442"/>
                </a:cxn>
                <a:cxn ang="0">
                  <a:pos x="177" y="452"/>
                </a:cxn>
                <a:cxn ang="0">
                  <a:pos x="165" y="449"/>
                </a:cxn>
                <a:cxn ang="0">
                  <a:pos x="159" y="434"/>
                </a:cxn>
                <a:cxn ang="0">
                  <a:pos x="152" y="425"/>
                </a:cxn>
                <a:cxn ang="0">
                  <a:pos x="148" y="399"/>
                </a:cxn>
                <a:cxn ang="0">
                  <a:pos x="123" y="382"/>
                </a:cxn>
                <a:cxn ang="0">
                  <a:pos x="35" y="389"/>
                </a:cxn>
                <a:cxn ang="0">
                  <a:pos x="0" y="376"/>
                </a:cxn>
                <a:cxn ang="0">
                  <a:pos x="10" y="367"/>
                </a:cxn>
                <a:cxn ang="0">
                  <a:pos x="10" y="339"/>
                </a:cxn>
                <a:cxn ang="0">
                  <a:pos x="14" y="337"/>
                </a:cxn>
                <a:cxn ang="0">
                  <a:pos x="15" y="328"/>
                </a:cxn>
                <a:cxn ang="0">
                  <a:pos x="18" y="313"/>
                </a:cxn>
                <a:cxn ang="0">
                  <a:pos x="38" y="288"/>
                </a:cxn>
                <a:cxn ang="0">
                  <a:pos x="39" y="279"/>
                </a:cxn>
                <a:cxn ang="0">
                  <a:pos x="40" y="273"/>
                </a:cxn>
                <a:cxn ang="0">
                  <a:pos x="47" y="263"/>
                </a:cxn>
                <a:cxn ang="0">
                  <a:pos x="38" y="257"/>
                </a:cxn>
                <a:cxn ang="0">
                  <a:pos x="38" y="248"/>
                </a:cxn>
                <a:cxn ang="0">
                  <a:pos x="38" y="239"/>
                </a:cxn>
                <a:cxn ang="0">
                  <a:pos x="28" y="237"/>
                </a:cxn>
                <a:cxn ang="0">
                  <a:pos x="36" y="229"/>
                </a:cxn>
                <a:cxn ang="0">
                  <a:pos x="32" y="227"/>
                </a:cxn>
                <a:cxn ang="0">
                  <a:pos x="28" y="218"/>
                </a:cxn>
                <a:cxn ang="0">
                  <a:pos x="33" y="213"/>
                </a:cxn>
                <a:cxn ang="0">
                  <a:pos x="33" y="208"/>
                </a:cxn>
                <a:cxn ang="0">
                  <a:pos x="27" y="207"/>
                </a:cxn>
                <a:cxn ang="0">
                  <a:pos x="24" y="197"/>
                </a:cxn>
                <a:cxn ang="0">
                  <a:pos x="30" y="178"/>
                </a:cxn>
                <a:cxn ang="0">
                  <a:pos x="27" y="164"/>
                </a:cxn>
                <a:cxn ang="0">
                  <a:pos x="27" y="158"/>
                </a:cxn>
                <a:cxn ang="0">
                  <a:pos x="18" y="150"/>
                </a:cxn>
                <a:cxn ang="0">
                  <a:pos x="25" y="137"/>
                </a:cxn>
                <a:cxn ang="0">
                  <a:pos x="30" y="135"/>
                </a:cxn>
                <a:cxn ang="0">
                  <a:pos x="22" y="131"/>
                </a:cxn>
                <a:cxn ang="0">
                  <a:pos x="27" y="129"/>
                </a:cxn>
                <a:cxn ang="0">
                  <a:pos x="30" y="115"/>
                </a:cxn>
                <a:cxn ang="0">
                  <a:pos x="29" y="111"/>
                </a:cxn>
                <a:cxn ang="0">
                  <a:pos x="37" y="107"/>
                </a:cxn>
                <a:cxn ang="0">
                  <a:pos x="43" y="88"/>
                </a:cxn>
                <a:cxn ang="0">
                  <a:pos x="60" y="67"/>
                </a:cxn>
                <a:cxn ang="0">
                  <a:pos x="64" y="48"/>
                </a:cxn>
                <a:cxn ang="0">
                  <a:pos x="72" y="31"/>
                </a:cxn>
                <a:cxn ang="0">
                  <a:pos x="75" y="26"/>
                </a:cxn>
                <a:cxn ang="0">
                  <a:pos x="81" y="14"/>
                </a:cxn>
                <a:cxn ang="0">
                  <a:pos x="236" y="0"/>
                </a:cxn>
              </a:cxnLst>
              <a:rect l="0" t="0" r="r" b="b"/>
              <a:pathLst>
                <a:path w="258" h="454">
                  <a:moveTo>
                    <a:pt x="236" y="0"/>
                  </a:moveTo>
                  <a:lnTo>
                    <a:pt x="236" y="4"/>
                  </a:lnTo>
                  <a:lnTo>
                    <a:pt x="238" y="6"/>
                  </a:lnTo>
                  <a:lnTo>
                    <a:pt x="244" y="6"/>
                  </a:lnTo>
                  <a:lnTo>
                    <a:pt x="242" y="114"/>
                  </a:lnTo>
                  <a:lnTo>
                    <a:pt x="238" y="221"/>
                  </a:lnTo>
                  <a:lnTo>
                    <a:pt x="240" y="273"/>
                  </a:lnTo>
                  <a:lnTo>
                    <a:pt x="244" y="325"/>
                  </a:lnTo>
                  <a:lnTo>
                    <a:pt x="251" y="374"/>
                  </a:lnTo>
                  <a:lnTo>
                    <a:pt x="258" y="421"/>
                  </a:lnTo>
                  <a:lnTo>
                    <a:pt x="258" y="426"/>
                  </a:lnTo>
                  <a:lnTo>
                    <a:pt x="256" y="426"/>
                  </a:lnTo>
                  <a:lnTo>
                    <a:pt x="256" y="428"/>
                  </a:lnTo>
                  <a:lnTo>
                    <a:pt x="257" y="430"/>
                  </a:lnTo>
                  <a:lnTo>
                    <a:pt x="257" y="433"/>
                  </a:lnTo>
                  <a:lnTo>
                    <a:pt x="255" y="434"/>
                  </a:lnTo>
                  <a:lnTo>
                    <a:pt x="251" y="433"/>
                  </a:lnTo>
                  <a:lnTo>
                    <a:pt x="244" y="430"/>
                  </a:lnTo>
                  <a:lnTo>
                    <a:pt x="240" y="432"/>
                  </a:lnTo>
                  <a:lnTo>
                    <a:pt x="238" y="434"/>
                  </a:lnTo>
                  <a:lnTo>
                    <a:pt x="235" y="433"/>
                  </a:lnTo>
                  <a:lnTo>
                    <a:pt x="230" y="431"/>
                  </a:lnTo>
                  <a:lnTo>
                    <a:pt x="227" y="430"/>
                  </a:lnTo>
                  <a:lnTo>
                    <a:pt x="224" y="428"/>
                  </a:lnTo>
                  <a:lnTo>
                    <a:pt x="221" y="428"/>
                  </a:lnTo>
                  <a:lnTo>
                    <a:pt x="212" y="431"/>
                  </a:lnTo>
                  <a:lnTo>
                    <a:pt x="203" y="434"/>
                  </a:lnTo>
                  <a:lnTo>
                    <a:pt x="194" y="439"/>
                  </a:lnTo>
                  <a:lnTo>
                    <a:pt x="185" y="440"/>
                  </a:lnTo>
                  <a:lnTo>
                    <a:pt x="183" y="442"/>
                  </a:lnTo>
                  <a:lnTo>
                    <a:pt x="180" y="446"/>
                  </a:lnTo>
                  <a:lnTo>
                    <a:pt x="179" y="448"/>
                  </a:lnTo>
                  <a:lnTo>
                    <a:pt x="177" y="452"/>
                  </a:lnTo>
                  <a:lnTo>
                    <a:pt x="173" y="454"/>
                  </a:lnTo>
                  <a:lnTo>
                    <a:pt x="167" y="453"/>
                  </a:lnTo>
                  <a:lnTo>
                    <a:pt x="165" y="449"/>
                  </a:lnTo>
                  <a:lnTo>
                    <a:pt x="163" y="445"/>
                  </a:lnTo>
                  <a:lnTo>
                    <a:pt x="162" y="439"/>
                  </a:lnTo>
                  <a:lnTo>
                    <a:pt x="159" y="434"/>
                  </a:lnTo>
                  <a:lnTo>
                    <a:pt x="158" y="431"/>
                  </a:lnTo>
                  <a:lnTo>
                    <a:pt x="156" y="427"/>
                  </a:lnTo>
                  <a:lnTo>
                    <a:pt x="152" y="425"/>
                  </a:lnTo>
                  <a:lnTo>
                    <a:pt x="145" y="418"/>
                  </a:lnTo>
                  <a:lnTo>
                    <a:pt x="145" y="407"/>
                  </a:lnTo>
                  <a:lnTo>
                    <a:pt x="148" y="399"/>
                  </a:lnTo>
                  <a:lnTo>
                    <a:pt x="150" y="392"/>
                  </a:lnTo>
                  <a:lnTo>
                    <a:pt x="151" y="384"/>
                  </a:lnTo>
                  <a:lnTo>
                    <a:pt x="123" y="382"/>
                  </a:lnTo>
                  <a:lnTo>
                    <a:pt x="94" y="383"/>
                  </a:lnTo>
                  <a:lnTo>
                    <a:pt x="65" y="386"/>
                  </a:lnTo>
                  <a:lnTo>
                    <a:pt x="35" y="389"/>
                  </a:lnTo>
                  <a:lnTo>
                    <a:pt x="4" y="390"/>
                  </a:lnTo>
                  <a:lnTo>
                    <a:pt x="1" y="383"/>
                  </a:lnTo>
                  <a:lnTo>
                    <a:pt x="0" y="376"/>
                  </a:lnTo>
                  <a:lnTo>
                    <a:pt x="1" y="370"/>
                  </a:lnTo>
                  <a:lnTo>
                    <a:pt x="4" y="367"/>
                  </a:lnTo>
                  <a:lnTo>
                    <a:pt x="10" y="367"/>
                  </a:lnTo>
                  <a:lnTo>
                    <a:pt x="8" y="362"/>
                  </a:lnTo>
                  <a:lnTo>
                    <a:pt x="8" y="346"/>
                  </a:lnTo>
                  <a:lnTo>
                    <a:pt x="10" y="339"/>
                  </a:lnTo>
                  <a:lnTo>
                    <a:pt x="11" y="339"/>
                  </a:lnTo>
                  <a:lnTo>
                    <a:pt x="13" y="337"/>
                  </a:lnTo>
                  <a:lnTo>
                    <a:pt x="14" y="337"/>
                  </a:lnTo>
                  <a:lnTo>
                    <a:pt x="14" y="336"/>
                  </a:lnTo>
                  <a:lnTo>
                    <a:pt x="11" y="333"/>
                  </a:lnTo>
                  <a:lnTo>
                    <a:pt x="15" y="328"/>
                  </a:lnTo>
                  <a:lnTo>
                    <a:pt x="18" y="325"/>
                  </a:lnTo>
                  <a:lnTo>
                    <a:pt x="21" y="319"/>
                  </a:lnTo>
                  <a:lnTo>
                    <a:pt x="18" y="313"/>
                  </a:lnTo>
                  <a:lnTo>
                    <a:pt x="30" y="305"/>
                  </a:lnTo>
                  <a:lnTo>
                    <a:pt x="38" y="293"/>
                  </a:lnTo>
                  <a:lnTo>
                    <a:pt x="38" y="288"/>
                  </a:lnTo>
                  <a:lnTo>
                    <a:pt x="40" y="284"/>
                  </a:lnTo>
                  <a:lnTo>
                    <a:pt x="40" y="280"/>
                  </a:lnTo>
                  <a:lnTo>
                    <a:pt x="39" y="279"/>
                  </a:lnTo>
                  <a:lnTo>
                    <a:pt x="33" y="279"/>
                  </a:lnTo>
                  <a:lnTo>
                    <a:pt x="37" y="277"/>
                  </a:lnTo>
                  <a:lnTo>
                    <a:pt x="40" y="273"/>
                  </a:lnTo>
                  <a:lnTo>
                    <a:pt x="50" y="269"/>
                  </a:lnTo>
                  <a:lnTo>
                    <a:pt x="49" y="265"/>
                  </a:lnTo>
                  <a:lnTo>
                    <a:pt x="47" y="263"/>
                  </a:lnTo>
                  <a:lnTo>
                    <a:pt x="45" y="262"/>
                  </a:lnTo>
                  <a:lnTo>
                    <a:pt x="43" y="259"/>
                  </a:lnTo>
                  <a:lnTo>
                    <a:pt x="38" y="257"/>
                  </a:lnTo>
                  <a:lnTo>
                    <a:pt x="36" y="255"/>
                  </a:lnTo>
                  <a:lnTo>
                    <a:pt x="38" y="250"/>
                  </a:lnTo>
                  <a:lnTo>
                    <a:pt x="38" y="248"/>
                  </a:lnTo>
                  <a:lnTo>
                    <a:pt x="37" y="246"/>
                  </a:lnTo>
                  <a:lnTo>
                    <a:pt x="37" y="242"/>
                  </a:lnTo>
                  <a:lnTo>
                    <a:pt x="38" y="239"/>
                  </a:lnTo>
                  <a:lnTo>
                    <a:pt x="38" y="238"/>
                  </a:lnTo>
                  <a:lnTo>
                    <a:pt x="36" y="237"/>
                  </a:lnTo>
                  <a:lnTo>
                    <a:pt x="28" y="237"/>
                  </a:lnTo>
                  <a:lnTo>
                    <a:pt x="30" y="235"/>
                  </a:lnTo>
                  <a:lnTo>
                    <a:pt x="32" y="231"/>
                  </a:lnTo>
                  <a:lnTo>
                    <a:pt x="36" y="229"/>
                  </a:lnTo>
                  <a:lnTo>
                    <a:pt x="36" y="228"/>
                  </a:lnTo>
                  <a:lnTo>
                    <a:pt x="33" y="227"/>
                  </a:lnTo>
                  <a:lnTo>
                    <a:pt x="32" y="227"/>
                  </a:lnTo>
                  <a:lnTo>
                    <a:pt x="30" y="225"/>
                  </a:lnTo>
                  <a:lnTo>
                    <a:pt x="28" y="225"/>
                  </a:lnTo>
                  <a:lnTo>
                    <a:pt x="28" y="218"/>
                  </a:lnTo>
                  <a:lnTo>
                    <a:pt x="30" y="217"/>
                  </a:lnTo>
                  <a:lnTo>
                    <a:pt x="31" y="215"/>
                  </a:lnTo>
                  <a:lnTo>
                    <a:pt x="33" y="213"/>
                  </a:lnTo>
                  <a:lnTo>
                    <a:pt x="36" y="211"/>
                  </a:lnTo>
                  <a:lnTo>
                    <a:pt x="35" y="209"/>
                  </a:lnTo>
                  <a:lnTo>
                    <a:pt x="33" y="208"/>
                  </a:lnTo>
                  <a:lnTo>
                    <a:pt x="31" y="208"/>
                  </a:lnTo>
                  <a:lnTo>
                    <a:pt x="29" y="207"/>
                  </a:lnTo>
                  <a:lnTo>
                    <a:pt x="27" y="207"/>
                  </a:lnTo>
                  <a:lnTo>
                    <a:pt x="25" y="206"/>
                  </a:lnTo>
                  <a:lnTo>
                    <a:pt x="24" y="203"/>
                  </a:lnTo>
                  <a:lnTo>
                    <a:pt x="24" y="197"/>
                  </a:lnTo>
                  <a:lnTo>
                    <a:pt x="27" y="194"/>
                  </a:lnTo>
                  <a:lnTo>
                    <a:pt x="31" y="185"/>
                  </a:lnTo>
                  <a:lnTo>
                    <a:pt x="30" y="178"/>
                  </a:lnTo>
                  <a:lnTo>
                    <a:pt x="24" y="172"/>
                  </a:lnTo>
                  <a:lnTo>
                    <a:pt x="24" y="168"/>
                  </a:lnTo>
                  <a:lnTo>
                    <a:pt x="27" y="164"/>
                  </a:lnTo>
                  <a:lnTo>
                    <a:pt x="28" y="163"/>
                  </a:lnTo>
                  <a:lnTo>
                    <a:pt x="28" y="161"/>
                  </a:lnTo>
                  <a:lnTo>
                    <a:pt x="27" y="158"/>
                  </a:lnTo>
                  <a:lnTo>
                    <a:pt x="24" y="157"/>
                  </a:lnTo>
                  <a:lnTo>
                    <a:pt x="20" y="152"/>
                  </a:lnTo>
                  <a:lnTo>
                    <a:pt x="18" y="150"/>
                  </a:lnTo>
                  <a:lnTo>
                    <a:pt x="18" y="147"/>
                  </a:lnTo>
                  <a:lnTo>
                    <a:pt x="22" y="144"/>
                  </a:lnTo>
                  <a:lnTo>
                    <a:pt x="25" y="137"/>
                  </a:lnTo>
                  <a:lnTo>
                    <a:pt x="28" y="136"/>
                  </a:lnTo>
                  <a:lnTo>
                    <a:pt x="30" y="136"/>
                  </a:lnTo>
                  <a:lnTo>
                    <a:pt x="30" y="135"/>
                  </a:lnTo>
                  <a:lnTo>
                    <a:pt x="28" y="133"/>
                  </a:lnTo>
                  <a:lnTo>
                    <a:pt x="22" y="133"/>
                  </a:lnTo>
                  <a:lnTo>
                    <a:pt x="22" y="131"/>
                  </a:lnTo>
                  <a:lnTo>
                    <a:pt x="23" y="130"/>
                  </a:lnTo>
                  <a:lnTo>
                    <a:pt x="24" y="130"/>
                  </a:lnTo>
                  <a:lnTo>
                    <a:pt x="27" y="129"/>
                  </a:lnTo>
                  <a:lnTo>
                    <a:pt x="28" y="129"/>
                  </a:lnTo>
                  <a:lnTo>
                    <a:pt x="30" y="126"/>
                  </a:lnTo>
                  <a:lnTo>
                    <a:pt x="30" y="115"/>
                  </a:lnTo>
                  <a:lnTo>
                    <a:pt x="29" y="114"/>
                  </a:lnTo>
                  <a:lnTo>
                    <a:pt x="28" y="114"/>
                  </a:lnTo>
                  <a:lnTo>
                    <a:pt x="29" y="111"/>
                  </a:lnTo>
                  <a:lnTo>
                    <a:pt x="31" y="109"/>
                  </a:lnTo>
                  <a:lnTo>
                    <a:pt x="33" y="108"/>
                  </a:lnTo>
                  <a:lnTo>
                    <a:pt x="37" y="107"/>
                  </a:lnTo>
                  <a:lnTo>
                    <a:pt x="42" y="104"/>
                  </a:lnTo>
                  <a:lnTo>
                    <a:pt x="40" y="95"/>
                  </a:lnTo>
                  <a:lnTo>
                    <a:pt x="43" y="88"/>
                  </a:lnTo>
                  <a:lnTo>
                    <a:pt x="47" y="81"/>
                  </a:lnTo>
                  <a:lnTo>
                    <a:pt x="54" y="74"/>
                  </a:lnTo>
                  <a:lnTo>
                    <a:pt x="60" y="67"/>
                  </a:lnTo>
                  <a:lnTo>
                    <a:pt x="63" y="60"/>
                  </a:lnTo>
                  <a:lnTo>
                    <a:pt x="61" y="52"/>
                  </a:lnTo>
                  <a:lnTo>
                    <a:pt x="64" y="48"/>
                  </a:lnTo>
                  <a:lnTo>
                    <a:pt x="70" y="42"/>
                  </a:lnTo>
                  <a:lnTo>
                    <a:pt x="70" y="35"/>
                  </a:lnTo>
                  <a:lnTo>
                    <a:pt x="72" y="31"/>
                  </a:lnTo>
                  <a:lnTo>
                    <a:pt x="72" y="30"/>
                  </a:lnTo>
                  <a:lnTo>
                    <a:pt x="74" y="28"/>
                  </a:lnTo>
                  <a:lnTo>
                    <a:pt x="75" y="26"/>
                  </a:lnTo>
                  <a:lnTo>
                    <a:pt x="78" y="23"/>
                  </a:lnTo>
                  <a:lnTo>
                    <a:pt x="81" y="19"/>
                  </a:lnTo>
                  <a:lnTo>
                    <a:pt x="81" y="14"/>
                  </a:lnTo>
                  <a:lnTo>
                    <a:pt x="132" y="10"/>
                  </a:lnTo>
                  <a:lnTo>
                    <a:pt x="185" y="6"/>
                  </a:lnTo>
                  <a:lnTo>
                    <a:pt x="23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04">
              <a:extLst>
                <a:ext uri="{FF2B5EF4-FFF2-40B4-BE49-F238E27FC236}">
                  <a16:creationId xmlns:a16="http://schemas.microsoft.com/office/drawing/2014/main" id="{871CBB24-6EF0-DD9F-A3B9-9ADA2372A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6853" y="4805585"/>
              <a:ext cx="16180" cy="14382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1"/>
                </a:cxn>
                <a:cxn ang="0">
                  <a:pos x="5" y="3"/>
                </a:cxn>
                <a:cxn ang="0">
                  <a:pos x="7" y="5"/>
                </a:cxn>
                <a:cxn ang="0">
                  <a:pos x="9" y="6"/>
                </a:cxn>
                <a:cxn ang="0">
                  <a:pos x="8" y="8"/>
                </a:cxn>
                <a:cxn ang="0">
                  <a:pos x="4" y="8"/>
                </a:cxn>
                <a:cxn ang="0">
                  <a:pos x="2" y="6"/>
                </a:cxn>
                <a:cxn ang="0">
                  <a:pos x="1" y="5"/>
                </a:cxn>
                <a:cxn ang="0">
                  <a:pos x="0" y="3"/>
                </a:cxn>
                <a:cxn ang="0">
                  <a:pos x="1" y="0"/>
                </a:cxn>
              </a:cxnLst>
              <a:rect l="0" t="0" r="r" b="b"/>
              <a:pathLst>
                <a:path w="9" h="8">
                  <a:moveTo>
                    <a:pt x="1" y="0"/>
                  </a:moveTo>
                  <a:lnTo>
                    <a:pt x="2" y="1"/>
                  </a:lnTo>
                  <a:lnTo>
                    <a:pt x="5" y="3"/>
                  </a:lnTo>
                  <a:lnTo>
                    <a:pt x="7" y="5"/>
                  </a:lnTo>
                  <a:lnTo>
                    <a:pt x="9" y="6"/>
                  </a:lnTo>
                  <a:lnTo>
                    <a:pt x="8" y="8"/>
                  </a:lnTo>
                  <a:lnTo>
                    <a:pt x="4" y="8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05">
              <a:extLst>
                <a:ext uri="{FF2B5EF4-FFF2-40B4-BE49-F238E27FC236}">
                  <a16:creationId xmlns:a16="http://schemas.microsoft.com/office/drawing/2014/main" id="{EE372EF0-A915-482B-183A-1B0CE8FFC3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06780" y="4490988"/>
              <a:ext cx="1195462" cy="898843"/>
            </a:xfrm>
            <a:custGeom>
              <a:avLst/>
              <a:gdLst/>
              <a:ahLst/>
              <a:cxnLst>
                <a:cxn ang="0">
                  <a:pos x="451" y="0"/>
                </a:cxn>
                <a:cxn ang="0">
                  <a:pos x="486" y="18"/>
                </a:cxn>
                <a:cxn ang="0">
                  <a:pos x="511" y="76"/>
                </a:cxn>
                <a:cxn ang="0">
                  <a:pos x="573" y="171"/>
                </a:cxn>
                <a:cxn ang="0">
                  <a:pos x="566" y="182"/>
                </a:cxn>
                <a:cxn ang="0">
                  <a:pos x="602" y="248"/>
                </a:cxn>
                <a:cxn ang="0">
                  <a:pos x="636" y="304"/>
                </a:cxn>
                <a:cxn ang="0">
                  <a:pos x="649" y="319"/>
                </a:cxn>
                <a:cxn ang="0">
                  <a:pos x="665" y="395"/>
                </a:cxn>
                <a:cxn ang="0">
                  <a:pos x="656" y="452"/>
                </a:cxn>
                <a:cxn ang="0">
                  <a:pos x="655" y="479"/>
                </a:cxn>
                <a:cxn ang="0">
                  <a:pos x="635" y="496"/>
                </a:cxn>
                <a:cxn ang="0">
                  <a:pos x="613" y="496"/>
                </a:cxn>
                <a:cxn ang="0">
                  <a:pos x="596" y="486"/>
                </a:cxn>
                <a:cxn ang="0">
                  <a:pos x="567" y="447"/>
                </a:cxn>
                <a:cxn ang="0">
                  <a:pos x="542" y="440"/>
                </a:cxn>
                <a:cxn ang="0">
                  <a:pos x="509" y="395"/>
                </a:cxn>
                <a:cxn ang="0">
                  <a:pos x="511" y="374"/>
                </a:cxn>
                <a:cxn ang="0">
                  <a:pos x="496" y="377"/>
                </a:cxn>
                <a:cxn ang="0">
                  <a:pos x="489" y="354"/>
                </a:cxn>
                <a:cxn ang="0">
                  <a:pos x="479" y="357"/>
                </a:cxn>
                <a:cxn ang="0">
                  <a:pos x="473" y="362"/>
                </a:cxn>
                <a:cxn ang="0">
                  <a:pos x="447" y="322"/>
                </a:cxn>
                <a:cxn ang="0">
                  <a:pos x="436" y="311"/>
                </a:cxn>
                <a:cxn ang="0">
                  <a:pos x="444" y="300"/>
                </a:cxn>
                <a:cxn ang="0">
                  <a:pos x="452" y="286"/>
                </a:cxn>
                <a:cxn ang="0">
                  <a:pos x="440" y="270"/>
                </a:cxn>
                <a:cxn ang="0">
                  <a:pos x="428" y="270"/>
                </a:cxn>
                <a:cxn ang="0">
                  <a:pos x="431" y="278"/>
                </a:cxn>
                <a:cxn ang="0">
                  <a:pos x="430" y="288"/>
                </a:cxn>
                <a:cxn ang="0">
                  <a:pos x="421" y="283"/>
                </a:cxn>
                <a:cxn ang="0">
                  <a:pos x="419" y="271"/>
                </a:cxn>
                <a:cxn ang="0">
                  <a:pos x="424" y="204"/>
                </a:cxn>
                <a:cxn ang="0">
                  <a:pos x="400" y="158"/>
                </a:cxn>
                <a:cxn ang="0">
                  <a:pos x="386" y="160"/>
                </a:cxn>
                <a:cxn ang="0">
                  <a:pos x="350" y="126"/>
                </a:cxn>
                <a:cxn ang="0">
                  <a:pos x="330" y="110"/>
                </a:cxn>
                <a:cxn ang="0">
                  <a:pos x="319" y="97"/>
                </a:cxn>
                <a:cxn ang="0">
                  <a:pos x="280" y="87"/>
                </a:cxn>
                <a:cxn ang="0">
                  <a:pos x="262" y="98"/>
                </a:cxn>
                <a:cxn ang="0">
                  <a:pos x="258" y="103"/>
                </a:cxn>
                <a:cxn ang="0">
                  <a:pos x="251" y="110"/>
                </a:cxn>
                <a:cxn ang="0">
                  <a:pos x="232" y="129"/>
                </a:cxn>
                <a:cxn ang="0">
                  <a:pos x="221" y="127"/>
                </a:cxn>
                <a:cxn ang="0">
                  <a:pos x="197" y="138"/>
                </a:cxn>
                <a:cxn ang="0">
                  <a:pos x="176" y="111"/>
                </a:cxn>
                <a:cxn ang="0">
                  <a:pos x="160" y="92"/>
                </a:cxn>
                <a:cxn ang="0">
                  <a:pos x="157" y="88"/>
                </a:cxn>
                <a:cxn ang="0">
                  <a:pos x="147" y="85"/>
                </a:cxn>
                <a:cxn ang="0">
                  <a:pos x="126" y="88"/>
                </a:cxn>
                <a:cxn ang="0">
                  <a:pos x="113" y="74"/>
                </a:cxn>
                <a:cxn ang="0">
                  <a:pos x="78" y="82"/>
                </a:cxn>
                <a:cxn ang="0">
                  <a:pos x="50" y="68"/>
                </a:cxn>
                <a:cxn ang="0">
                  <a:pos x="39" y="74"/>
                </a:cxn>
                <a:cxn ang="0">
                  <a:pos x="34" y="81"/>
                </a:cxn>
                <a:cxn ang="0">
                  <a:pos x="22" y="87"/>
                </a:cxn>
                <a:cxn ang="0">
                  <a:pos x="11" y="62"/>
                </a:cxn>
                <a:cxn ang="0">
                  <a:pos x="14" y="36"/>
                </a:cxn>
                <a:cxn ang="0">
                  <a:pos x="203" y="17"/>
                </a:cxn>
                <a:cxn ang="0">
                  <a:pos x="428" y="28"/>
                </a:cxn>
                <a:cxn ang="0">
                  <a:pos x="444" y="38"/>
                </a:cxn>
                <a:cxn ang="0">
                  <a:pos x="444" y="0"/>
                </a:cxn>
              </a:cxnLst>
              <a:rect l="0" t="0" r="r" b="b"/>
              <a:pathLst>
                <a:path w="665" h="500">
                  <a:moveTo>
                    <a:pt x="265" y="104"/>
                  </a:moveTo>
                  <a:lnTo>
                    <a:pt x="263" y="105"/>
                  </a:lnTo>
                  <a:lnTo>
                    <a:pt x="265" y="104"/>
                  </a:lnTo>
                  <a:close/>
                  <a:moveTo>
                    <a:pt x="444" y="0"/>
                  </a:moveTo>
                  <a:lnTo>
                    <a:pt x="451" y="0"/>
                  </a:lnTo>
                  <a:lnTo>
                    <a:pt x="460" y="1"/>
                  </a:lnTo>
                  <a:lnTo>
                    <a:pt x="472" y="4"/>
                  </a:lnTo>
                  <a:lnTo>
                    <a:pt x="483" y="3"/>
                  </a:lnTo>
                  <a:lnTo>
                    <a:pt x="485" y="10"/>
                  </a:lnTo>
                  <a:lnTo>
                    <a:pt x="486" y="18"/>
                  </a:lnTo>
                  <a:lnTo>
                    <a:pt x="488" y="24"/>
                  </a:lnTo>
                  <a:lnTo>
                    <a:pt x="495" y="28"/>
                  </a:lnTo>
                  <a:lnTo>
                    <a:pt x="499" y="45"/>
                  </a:lnTo>
                  <a:lnTo>
                    <a:pt x="504" y="61"/>
                  </a:lnTo>
                  <a:lnTo>
                    <a:pt x="511" y="76"/>
                  </a:lnTo>
                  <a:lnTo>
                    <a:pt x="524" y="102"/>
                  </a:lnTo>
                  <a:lnTo>
                    <a:pt x="538" y="126"/>
                  </a:lnTo>
                  <a:lnTo>
                    <a:pt x="556" y="150"/>
                  </a:lnTo>
                  <a:lnTo>
                    <a:pt x="574" y="169"/>
                  </a:lnTo>
                  <a:lnTo>
                    <a:pt x="573" y="171"/>
                  </a:lnTo>
                  <a:lnTo>
                    <a:pt x="573" y="172"/>
                  </a:lnTo>
                  <a:lnTo>
                    <a:pt x="572" y="171"/>
                  </a:lnTo>
                  <a:lnTo>
                    <a:pt x="570" y="169"/>
                  </a:lnTo>
                  <a:lnTo>
                    <a:pt x="565" y="169"/>
                  </a:lnTo>
                  <a:lnTo>
                    <a:pt x="566" y="182"/>
                  </a:lnTo>
                  <a:lnTo>
                    <a:pt x="571" y="194"/>
                  </a:lnTo>
                  <a:lnTo>
                    <a:pt x="577" y="206"/>
                  </a:lnTo>
                  <a:lnTo>
                    <a:pt x="586" y="222"/>
                  </a:lnTo>
                  <a:lnTo>
                    <a:pt x="596" y="237"/>
                  </a:lnTo>
                  <a:lnTo>
                    <a:pt x="602" y="248"/>
                  </a:lnTo>
                  <a:lnTo>
                    <a:pt x="610" y="257"/>
                  </a:lnTo>
                  <a:lnTo>
                    <a:pt x="616" y="266"/>
                  </a:lnTo>
                  <a:lnTo>
                    <a:pt x="628" y="290"/>
                  </a:lnTo>
                  <a:lnTo>
                    <a:pt x="636" y="299"/>
                  </a:lnTo>
                  <a:lnTo>
                    <a:pt x="636" y="304"/>
                  </a:lnTo>
                  <a:lnTo>
                    <a:pt x="635" y="306"/>
                  </a:lnTo>
                  <a:lnTo>
                    <a:pt x="634" y="307"/>
                  </a:lnTo>
                  <a:lnTo>
                    <a:pt x="632" y="307"/>
                  </a:lnTo>
                  <a:lnTo>
                    <a:pt x="642" y="312"/>
                  </a:lnTo>
                  <a:lnTo>
                    <a:pt x="649" y="319"/>
                  </a:lnTo>
                  <a:lnTo>
                    <a:pt x="653" y="327"/>
                  </a:lnTo>
                  <a:lnTo>
                    <a:pt x="658" y="341"/>
                  </a:lnTo>
                  <a:lnTo>
                    <a:pt x="662" y="355"/>
                  </a:lnTo>
                  <a:lnTo>
                    <a:pt x="664" y="374"/>
                  </a:lnTo>
                  <a:lnTo>
                    <a:pt x="665" y="395"/>
                  </a:lnTo>
                  <a:lnTo>
                    <a:pt x="665" y="416"/>
                  </a:lnTo>
                  <a:lnTo>
                    <a:pt x="664" y="432"/>
                  </a:lnTo>
                  <a:lnTo>
                    <a:pt x="662" y="439"/>
                  </a:lnTo>
                  <a:lnTo>
                    <a:pt x="658" y="445"/>
                  </a:lnTo>
                  <a:lnTo>
                    <a:pt x="656" y="452"/>
                  </a:lnTo>
                  <a:lnTo>
                    <a:pt x="656" y="458"/>
                  </a:lnTo>
                  <a:lnTo>
                    <a:pt x="658" y="465"/>
                  </a:lnTo>
                  <a:lnTo>
                    <a:pt x="658" y="474"/>
                  </a:lnTo>
                  <a:lnTo>
                    <a:pt x="657" y="476"/>
                  </a:lnTo>
                  <a:lnTo>
                    <a:pt x="655" y="479"/>
                  </a:lnTo>
                  <a:lnTo>
                    <a:pt x="652" y="483"/>
                  </a:lnTo>
                  <a:lnTo>
                    <a:pt x="652" y="488"/>
                  </a:lnTo>
                  <a:lnTo>
                    <a:pt x="645" y="489"/>
                  </a:lnTo>
                  <a:lnTo>
                    <a:pt x="639" y="491"/>
                  </a:lnTo>
                  <a:lnTo>
                    <a:pt x="635" y="496"/>
                  </a:lnTo>
                  <a:lnTo>
                    <a:pt x="629" y="498"/>
                  </a:lnTo>
                  <a:lnTo>
                    <a:pt x="623" y="500"/>
                  </a:lnTo>
                  <a:lnTo>
                    <a:pt x="616" y="496"/>
                  </a:lnTo>
                  <a:lnTo>
                    <a:pt x="615" y="495"/>
                  </a:lnTo>
                  <a:lnTo>
                    <a:pt x="613" y="496"/>
                  </a:lnTo>
                  <a:lnTo>
                    <a:pt x="613" y="493"/>
                  </a:lnTo>
                  <a:lnTo>
                    <a:pt x="610" y="489"/>
                  </a:lnTo>
                  <a:lnTo>
                    <a:pt x="608" y="488"/>
                  </a:lnTo>
                  <a:lnTo>
                    <a:pt x="606" y="486"/>
                  </a:lnTo>
                  <a:lnTo>
                    <a:pt x="596" y="486"/>
                  </a:lnTo>
                  <a:lnTo>
                    <a:pt x="586" y="472"/>
                  </a:lnTo>
                  <a:lnTo>
                    <a:pt x="574" y="456"/>
                  </a:lnTo>
                  <a:lnTo>
                    <a:pt x="571" y="453"/>
                  </a:lnTo>
                  <a:lnTo>
                    <a:pt x="568" y="449"/>
                  </a:lnTo>
                  <a:lnTo>
                    <a:pt x="567" y="447"/>
                  </a:lnTo>
                  <a:lnTo>
                    <a:pt x="565" y="445"/>
                  </a:lnTo>
                  <a:lnTo>
                    <a:pt x="561" y="442"/>
                  </a:lnTo>
                  <a:lnTo>
                    <a:pt x="557" y="440"/>
                  </a:lnTo>
                  <a:lnTo>
                    <a:pt x="549" y="439"/>
                  </a:lnTo>
                  <a:lnTo>
                    <a:pt x="542" y="440"/>
                  </a:lnTo>
                  <a:lnTo>
                    <a:pt x="535" y="438"/>
                  </a:lnTo>
                  <a:lnTo>
                    <a:pt x="523" y="417"/>
                  </a:lnTo>
                  <a:lnTo>
                    <a:pt x="521" y="404"/>
                  </a:lnTo>
                  <a:lnTo>
                    <a:pt x="518" y="399"/>
                  </a:lnTo>
                  <a:lnTo>
                    <a:pt x="509" y="395"/>
                  </a:lnTo>
                  <a:lnTo>
                    <a:pt x="511" y="385"/>
                  </a:lnTo>
                  <a:lnTo>
                    <a:pt x="516" y="379"/>
                  </a:lnTo>
                  <a:lnTo>
                    <a:pt x="521" y="372"/>
                  </a:lnTo>
                  <a:lnTo>
                    <a:pt x="514" y="372"/>
                  </a:lnTo>
                  <a:lnTo>
                    <a:pt x="511" y="374"/>
                  </a:lnTo>
                  <a:lnTo>
                    <a:pt x="510" y="376"/>
                  </a:lnTo>
                  <a:lnTo>
                    <a:pt x="509" y="377"/>
                  </a:lnTo>
                  <a:lnTo>
                    <a:pt x="503" y="389"/>
                  </a:lnTo>
                  <a:lnTo>
                    <a:pt x="499" y="384"/>
                  </a:lnTo>
                  <a:lnTo>
                    <a:pt x="496" y="377"/>
                  </a:lnTo>
                  <a:lnTo>
                    <a:pt x="495" y="369"/>
                  </a:lnTo>
                  <a:lnTo>
                    <a:pt x="495" y="360"/>
                  </a:lnTo>
                  <a:lnTo>
                    <a:pt x="497" y="353"/>
                  </a:lnTo>
                  <a:lnTo>
                    <a:pt x="494" y="351"/>
                  </a:lnTo>
                  <a:lnTo>
                    <a:pt x="489" y="354"/>
                  </a:lnTo>
                  <a:lnTo>
                    <a:pt x="483" y="355"/>
                  </a:lnTo>
                  <a:lnTo>
                    <a:pt x="478" y="353"/>
                  </a:lnTo>
                  <a:lnTo>
                    <a:pt x="476" y="354"/>
                  </a:lnTo>
                  <a:lnTo>
                    <a:pt x="476" y="356"/>
                  </a:lnTo>
                  <a:lnTo>
                    <a:pt x="479" y="357"/>
                  </a:lnTo>
                  <a:lnTo>
                    <a:pt x="480" y="358"/>
                  </a:lnTo>
                  <a:lnTo>
                    <a:pt x="482" y="360"/>
                  </a:lnTo>
                  <a:lnTo>
                    <a:pt x="483" y="362"/>
                  </a:lnTo>
                  <a:lnTo>
                    <a:pt x="483" y="367"/>
                  </a:lnTo>
                  <a:lnTo>
                    <a:pt x="473" y="362"/>
                  </a:lnTo>
                  <a:lnTo>
                    <a:pt x="465" y="356"/>
                  </a:lnTo>
                  <a:lnTo>
                    <a:pt x="459" y="347"/>
                  </a:lnTo>
                  <a:lnTo>
                    <a:pt x="454" y="337"/>
                  </a:lnTo>
                  <a:lnTo>
                    <a:pt x="450" y="327"/>
                  </a:lnTo>
                  <a:lnTo>
                    <a:pt x="447" y="322"/>
                  </a:lnTo>
                  <a:lnTo>
                    <a:pt x="445" y="321"/>
                  </a:lnTo>
                  <a:lnTo>
                    <a:pt x="443" y="319"/>
                  </a:lnTo>
                  <a:lnTo>
                    <a:pt x="438" y="316"/>
                  </a:lnTo>
                  <a:lnTo>
                    <a:pt x="437" y="314"/>
                  </a:lnTo>
                  <a:lnTo>
                    <a:pt x="436" y="311"/>
                  </a:lnTo>
                  <a:lnTo>
                    <a:pt x="438" y="311"/>
                  </a:lnTo>
                  <a:lnTo>
                    <a:pt x="440" y="309"/>
                  </a:lnTo>
                  <a:lnTo>
                    <a:pt x="443" y="305"/>
                  </a:lnTo>
                  <a:lnTo>
                    <a:pt x="443" y="302"/>
                  </a:lnTo>
                  <a:lnTo>
                    <a:pt x="444" y="300"/>
                  </a:lnTo>
                  <a:lnTo>
                    <a:pt x="444" y="293"/>
                  </a:lnTo>
                  <a:lnTo>
                    <a:pt x="445" y="291"/>
                  </a:lnTo>
                  <a:lnTo>
                    <a:pt x="447" y="290"/>
                  </a:lnTo>
                  <a:lnTo>
                    <a:pt x="450" y="287"/>
                  </a:lnTo>
                  <a:lnTo>
                    <a:pt x="452" y="286"/>
                  </a:lnTo>
                  <a:lnTo>
                    <a:pt x="453" y="284"/>
                  </a:lnTo>
                  <a:lnTo>
                    <a:pt x="453" y="279"/>
                  </a:lnTo>
                  <a:lnTo>
                    <a:pt x="451" y="272"/>
                  </a:lnTo>
                  <a:lnTo>
                    <a:pt x="446" y="270"/>
                  </a:lnTo>
                  <a:lnTo>
                    <a:pt x="440" y="270"/>
                  </a:lnTo>
                  <a:lnTo>
                    <a:pt x="433" y="269"/>
                  </a:lnTo>
                  <a:lnTo>
                    <a:pt x="426" y="265"/>
                  </a:lnTo>
                  <a:lnTo>
                    <a:pt x="425" y="269"/>
                  </a:lnTo>
                  <a:lnTo>
                    <a:pt x="426" y="270"/>
                  </a:lnTo>
                  <a:lnTo>
                    <a:pt x="428" y="270"/>
                  </a:lnTo>
                  <a:lnTo>
                    <a:pt x="428" y="273"/>
                  </a:lnTo>
                  <a:lnTo>
                    <a:pt x="429" y="274"/>
                  </a:lnTo>
                  <a:lnTo>
                    <a:pt x="429" y="277"/>
                  </a:lnTo>
                  <a:lnTo>
                    <a:pt x="430" y="277"/>
                  </a:lnTo>
                  <a:lnTo>
                    <a:pt x="431" y="278"/>
                  </a:lnTo>
                  <a:lnTo>
                    <a:pt x="433" y="278"/>
                  </a:lnTo>
                  <a:lnTo>
                    <a:pt x="436" y="277"/>
                  </a:lnTo>
                  <a:lnTo>
                    <a:pt x="433" y="281"/>
                  </a:lnTo>
                  <a:lnTo>
                    <a:pt x="433" y="287"/>
                  </a:lnTo>
                  <a:lnTo>
                    <a:pt x="430" y="288"/>
                  </a:lnTo>
                  <a:lnTo>
                    <a:pt x="428" y="287"/>
                  </a:lnTo>
                  <a:lnTo>
                    <a:pt x="426" y="287"/>
                  </a:lnTo>
                  <a:lnTo>
                    <a:pt x="424" y="285"/>
                  </a:lnTo>
                  <a:lnTo>
                    <a:pt x="422" y="284"/>
                  </a:lnTo>
                  <a:lnTo>
                    <a:pt x="421" y="283"/>
                  </a:lnTo>
                  <a:lnTo>
                    <a:pt x="416" y="283"/>
                  </a:lnTo>
                  <a:lnTo>
                    <a:pt x="416" y="277"/>
                  </a:lnTo>
                  <a:lnTo>
                    <a:pt x="418" y="274"/>
                  </a:lnTo>
                  <a:lnTo>
                    <a:pt x="418" y="272"/>
                  </a:lnTo>
                  <a:lnTo>
                    <a:pt x="419" y="271"/>
                  </a:lnTo>
                  <a:lnTo>
                    <a:pt x="419" y="269"/>
                  </a:lnTo>
                  <a:lnTo>
                    <a:pt x="421" y="265"/>
                  </a:lnTo>
                  <a:lnTo>
                    <a:pt x="421" y="246"/>
                  </a:lnTo>
                  <a:lnTo>
                    <a:pt x="423" y="227"/>
                  </a:lnTo>
                  <a:lnTo>
                    <a:pt x="424" y="204"/>
                  </a:lnTo>
                  <a:lnTo>
                    <a:pt x="419" y="183"/>
                  </a:lnTo>
                  <a:lnTo>
                    <a:pt x="412" y="179"/>
                  </a:lnTo>
                  <a:lnTo>
                    <a:pt x="408" y="172"/>
                  </a:lnTo>
                  <a:lnTo>
                    <a:pt x="404" y="165"/>
                  </a:lnTo>
                  <a:lnTo>
                    <a:pt x="400" y="158"/>
                  </a:lnTo>
                  <a:lnTo>
                    <a:pt x="397" y="157"/>
                  </a:lnTo>
                  <a:lnTo>
                    <a:pt x="395" y="158"/>
                  </a:lnTo>
                  <a:lnTo>
                    <a:pt x="393" y="158"/>
                  </a:lnTo>
                  <a:lnTo>
                    <a:pt x="388" y="160"/>
                  </a:lnTo>
                  <a:lnTo>
                    <a:pt x="386" y="160"/>
                  </a:lnTo>
                  <a:lnTo>
                    <a:pt x="386" y="158"/>
                  </a:lnTo>
                  <a:lnTo>
                    <a:pt x="376" y="152"/>
                  </a:lnTo>
                  <a:lnTo>
                    <a:pt x="360" y="138"/>
                  </a:lnTo>
                  <a:lnTo>
                    <a:pt x="348" y="133"/>
                  </a:lnTo>
                  <a:lnTo>
                    <a:pt x="350" y="126"/>
                  </a:lnTo>
                  <a:lnTo>
                    <a:pt x="347" y="122"/>
                  </a:lnTo>
                  <a:lnTo>
                    <a:pt x="343" y="118"/>
                  </a:lnTo>
                  <a:lnTo>
                    <a:pt x="338" y="116"/>
                  </a:lnTo>
                  <a:lnTo>
                    <a:pt x="332" y="113"/>
                  </a:lnTo>
                  <a:lnTo>
                    <a:pt x="330" y="110"/>
                  </a:lnTo>
                  <a:lnTo>
                    <a:pt x="329" y="108"/>
                  </a:lnTo>
                  <a:lnTo>
                    <a:pt x="327" y="104"/>
                  </a:lnTo>
                  <a:lnTo>
                    <a:pt x="325" y="102"/>
                  </a:lnTo>
                  <a:lnTo>
                    <a:pt x="324" y="99"/>
                  </a:lnTo>
                  <a:lnTo>
                    <a:pt x="319" y="97"/>
                  </a:lnTo>
                  <a:lnTo>
                    <a:pt x="311" y="94"/>
                  </a:lnTo>
                  <a:lnTo>
                    <a:pt x="302" y="90"/>
                  </a:lnTo>
                  <a:lnTo>
                    <a:pt x="295" y="88"/>
                  </a:lnTo>
                  <a:lnTo>
                    <a:pt x="288" y="87"/>
                  </a:lnTo>
                  <a:lnTo>
                    <a:pt x="280" y="87"/>
                  </a:lnTo>
                  <a:lnTo>
                    <a:pt x="273" y="88"/>
                  </a:lnTo>
                  <a:lnTo>
                    <a:pt x="270" y="89"/>
                  </a:lnTo>
                  <a:lnTo>
                    <a:pt x="267" y="92"/>
                  </a:lnTo>
                  <a:lnTo>
                    <a:pt x="265" y="96"/>
                  </a:lnTo>
                  <a:lnTo>
                    <a:pt x="262" y="98"/>
                  </a:lnTo>
                  <a:lnTo>
                    <a:pt x="260" y="99"/>
                  </a:lnTo>
                  <a:lnTo>
                    <a:pt x="258" y="102"/>
                  </a:lnTo>
                  <a:lnTo>
                    <a:pt x="256" y="102"/>
                  </a:lnTo>
                  <a:lnTo>
                    <a:pt x="256" y="103"/>
                  </a:lnTo>
                  <a:lnTo>
                    <a:pt x="258" y="103"/>
                  </a:lnTo>
                  <a:lnTo>
                    <a:pt x="259" y="104"/>
                  </a:lnTo>
                  <a:lnTo>
                    <a:pt x="261" y="105"/>
                  </a:lnTo>
                  <a:lnTo>
                    <a:pt x="263" y="105"/>
                  </a:lnTo>
                  <a:lnTo>
                    <a:pt x="261" y="106"/>
                  </a:lnTo>
                  <a:lnTo>
                    <a:pt x="251" y="110"/>
                  </a:lnTo>
                  <a:lnTo>
                    <a:pt x="241" y="117"/>
                  </a:lnTo>
                  <a:lnTo>
                    <a:pt x="239" y="120"/>
                  </a:lnTo>
                  <a:lnTo>
                    <a:pt x="235" y="124"/>
                  </a:lnTo>
                  <a:lnTo>
                    <a:pt x="233" y="127"/>
                  </a:lnTo>
                  <a:lnTo>
                    <a:pt x="232" y="129"/>
                  </a:lnTo>
                  <a:lnTo>
                    <a:pt x="227" y="124"/>
                  </a:lnTo>
                  <a:lnTo>
                    <a:pt x="227" y="122"/>
                  </a:lnTo>
                  <a:lnTo>
                    <a:pt x="225" y="123"/>
                  </a:lnTo>
                  <a:lnTo>
                    <a:pt x="223" y="125"/>
                  </a:lnTo>
                  <a:lnTo>
                    <a:pt x="221" y="127"/>
                  </a:lnTo>
                  <a:lnTo>
                    <a:pt x="219" y="131"/>
                  </a:lnTo>
                  <a:lnTo>
                    <a:pt x="217" y="133"/>
                  </a:lnTo>
                  <a:lnTo>
                    <a:pt x="211" y="134"/>
                  </a:lnTo>
                  <a:lnTo>
                    <a:pt x="200" y="134"/>
                  </a:lnTo>
                  <a:lnTo>
                    <a:pt x="197" y="138"/>
                  </a:lnTo>
                  <a:lnTo>
                    <a:pt x="194" y="130"/>
                  </a:lnTo>
                  <a:lnTo>
                    <a:pt x="189" y="122"/>
                  </a:lnTo>
                  <a:lnTo>
                    <a:pt x="183" y="116"/>
                  </a:lnTo>
                  <a:lnTo>
                    <a:pt x="174" y="113"/>
                  </a:lnTo>
                  <a:lnTo>
                    <a:pt x="176" y="111"/>
                  </a:lnTo>
                  <a:lnTo>
                    <a:pt x="180" y="111"/>
                  </a:lnTo>
                  <a:lnTo>
                    <a:pt x="183" y="108"/>
                  </a:lnTo>
                  <a:lnTo>
                    <a:pt x="171" y="101"/>
                  </a:lnTo>
                  <a:lnTo>
                    <a:pt x="157" y="96"/>
                  </a:lnTo>
                  <a:lnTo>
                    <a:pt x="160" y="92"/>
                  </a:lnTo>
                  <a:lnTo>
                    <a:pt x="167" y="85"/>
                  </a:lnTo>
                  <a:lnTo>
                    <a:pt x="169" y="82"/>
                  </a:lnTo>
                  <a:lnTo>
                    <a:pt x="168" y="80"/>
                  </a:lnTo>
                  <a:lnTo>
                    <a:pt x="166" y="80"/>
                  </a:lnTo>
                  <a:lnTo>
                    <a:pt x="157" y="88"/>
                  </a:lnTo>
                  <a:lnTo>
                    <a:pt x="154" y="88"/>
                  </a:lnTo>
                  <a:lnTo>
                    <a:pt x="153" y="87"/>
                  </a:lnTo>
                  <a:lnTo>
                    <a:pt x="150" y="87"/>
                  </a:lnTo>
                  <a:lnTo>
                    <a:pt x="149" y="85"/>
                  </a:lnTo>
                  <a:lnTo>
                    <a:pt x="147" y="85"/>
                  </a:lnTo>
                  <a:lnTo>
                    <a:pt x="145" y="88"/>
                  </a:lnTo>
                  <a:lnTo>
                    <a:pt x="143" y="90"/>
                  </a:lnTo>
                  <a:lnTo>
                    <a:pt x="143" y="94"/>
                  </a:lnTo>
                  <a:lnTo>
                    <a:pt x="138" y="92"/>
                  </a:lnTo>
                  <a:lnTo>
                    <a:pt x="126" y="88"/>
                  </a:lnTo>
                  <a:lnTo>
                    <a:pt x="118" y="88"/>
                  </a:lnTo>
                  <a:lnTo>
                    <a:pt x="121" y="82"/>
                  </a:lnTo>
                  <a:lnTo>
                    <a:pt x="121" y="78"/>
                  </a:lnTo>
                  <a:lnTo>
                    <a:pt x="118" y="76"/>
                  </a:lnTo>
                  <a:lnTo>
                    <a:pt x="113" y="74"/>
                  </a:lnTo>
                  <a:lnTo>
                    <a:pt x="106" y="73"/>
                  </a:lnTo>
                  <a:lnTo>
                    <a:pt x="100" y="71"/>
                  </a:lnTo>
                  <a:lnTo>
                    <a:pt x="96" y="70"/>
                  </a:lnTo>
                  <a:lnTo>
                    <a:pt x="88" y="77"/>
                  </a:lnTo>
                  <a:lnTo>
                    <a:pt x="78" y="82"/>
                  </a:lnTo>
                  <a:lnTo>
                    <a:pt x="67" y="84"/>
                  </a:lnTo>
                  <a:lnTo>
                    <a:pt x="56" y="88"/>
                  </a:lnTo>
                  <a:lnTo>
                    <a:pt x="55" y="83"/>
                  </a:lnTo>
                  <a:lnTo>
                    <a:pt x="53" y="77"/>
                  </a:lnTo>
                  <a:lnTo>
                    <a:pt x="50" y="68"/>
                  </a:lnTo>
                  <a:lnTo>
                    <a:pt x="47" y="68"/>
                  </a:lnTo>
                  <a:lnTo>
                    <a:pt x="46" y="69"/>
                  </a:lnTo>
                  <a:lnTo>
                    <a:pt x="46" y="78"/>
                  </a:lnTo>
                  <a:lnTo>
                    <a:pt x="44" y="80"/>
                  </a:lnTo>
                  <a:lnTo>
                    <a:pt x="39" y="74"/>
                  </a:lnTo>
                  <a:lnTo>
                    <a:pt x="36" y="74"/>
                  </a:lnTo>
                  <a:lnTo>
                    <a:pt x="36" y="75"/>
                  </a:lnTo>
                  <a:lnTo>
                    <a:pt x="35" y="76"/>
                  </a:lnTo>
                  <a:lnTo>
                    <a:pt x="35" y="78"/>
                  </a:lnTo>
                  <a:lnTo>
                    <a:pt x="34" y="81"/>
                  </a:lnTo>
                  <a:lnTo>
                    <a:pt x="34" y="84"/>
                  </a:lnTo>
                  <a:lnTo>
                    <a:pt x="33" y="87"/>
                  </a:lnTo>
                  <a:lnTo>
                    <a:pt x="31" y="90"/>
                  </a:lnTo>
                  <a:lnTo>
                    <a:pt x="25" y="90"/>
                  </a:lnTo>
                  <a:lnTo>
                    <a:pt x="22" y="87"/>
                  </a:lnTo>
                  <a:lnTo>
                    <a:pt x="19" y="81"/>
                  </a:lnTo>
                  <a:lnTo>
                    <a:pt x="17" y="76"/>
                  </a:lnTo>
                  <a:lnTo>
                    <a:pt x="20" y="70"/>
                  </a:lnTo>
                  <a:lnTo>
                    <a:pt x="17" y="66"/>
                  </a:lnTo>
                  <a:lnTo>
                    <a:pt x="11" y="62"/>
                  </a:lnTo>
                  <a:lnTo>
                    <a:pt x="1" y="55"/>
                  </a:lnTo>
                  <a:lnTo>
                    <a:pt x="0" y="48"/>
                  </a:lnTo>
                  <a:lnTo>
                    <a:pt x="3" y="41"/>
                  </a:lnTo>
                  <a:lnTo>
                    <a:pt x="8" y="38"/>
                  </a:lnTo>
                  <a:lnTo>
                    <a:pt x="14" y="36"/>
                  </a:lnTo>
                  <a:lnTo>
                    <a:pt x="34" y="36"/>
                  </a:lnTo>
                  <a:lnTo>
                    <a:pt x="75" y="32"/>
                  </a:lnTo>
                  <a:lnTo>
                    <a:pt x="118" y="27"/>
                  </a:lnTo>
                  <a:lnTo>
                    <a:pt x="161" y="21"/>
                  </a:lnTo>
                  <a:lnTo>
                    <a:pt x="203" y="17"/>
                  </a:lnTo>
                  <a:lnTo>
                    <a:pt x="213" y="40"/>
                  </a:lnTo>
                  <a:lnTo>
                    <a:pt x="268" y="38"/>
                  </a:lnTo>
                  <a:lnTo>
                    <a:pt x="323" y="33"/>
                  </a:lnTo>
                  <a:lnTo>
                    <a:pt x="376" y="29"/>
                  </a:lnTo>
                  <a:lnTo>
                    <a:pt x="428" y="28"/>
                  </a:lnTo>
                  <a:lnTo>
                    <a:pt x="428" y="33"/>
                  </a:lnTo>
                  <a:lnTo>
                    <a:pt x="429" y="38"/>
                  </a:lnTo>
                  <a:lnTo>
                    <a:pt x="433" y="42"/>
                  </a:lnTo>
                  <a:lnTo>
                    <a:pt x="440" y="41"/>
                  </a:lnTo>
                  <a:lnTo>
                    <a:pt x="444" y="38"/>
                  </a:lnTo>
                  <a:lnTo>
                    <a:pt x="445" y="32"/>
                  </a:lnTo>
                  <a:lnTo>
                    <a:pt x="445" y="25"/>
                  </a:lnTo>
                  <a:lnTo>
                    <a:pt x="443" y="11"/>
                  </a:lnTo>
                  <a:lnTo>
                    <a:pt x="441" y="5"/>
                  </a:lnTo>
                  <a:lnTo>
                    <a:pt x="44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06">
              <a:extLst>
                <a:ext uri="{FF2B5EF4-FFF2-40B4-BE49-F238E27FC236}">
                  <a16:creationId xmlns:a16="http://schemas.microsoft.com/office/drawing/2014/main" id="{A11715D0-536F-2911-CA12-5C2C1D33D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5578" y="4266278"/>
              <a:ext cx="737051" cy="639976"/>
            </a:xfrm>
            <a:custGeom>
              <a:avLst/>
              <a:gdLst/>
              <a:ahLst/>
              <a:cxnLst>
                <a:cxn ang="0">
                  <a:pos x="217" y="9"/>
                </a:cxn>
                <a:cxn ang="0">
                  <a:pos x="224" y="11"/>
                </a:cxn>
                <a:cxn ang="0">
                  <a:pos x="225" y="28"/>
                </a:cxn>
                <a:cxn ang="0">
                  <a:pos x="228" y="46"/>
                </a:cxn>
                <a:cxn ang="0">
                  <a:pos x="226" y="72"/>
                </a:cxn>
                <a:cxn ang="0">
                  <a:pos x="226" y="87"/>
                </a:cxn>
                <a:cxn ang="0">
                  <a:pos x="212" y="116"/>
                </a:cxn>
                <a:cxn ang="0">
                  <a:pos x="203" y="144"/>
                </a:cxn>
                <a:cxn ang="0">
                  <a:pos x="200" y="159"/>
                </a:cxn>
                <a:cxn ang="0">
                  <a:pos x="196" y="185"/>
                </a:cxn>
                <a:cxn ang="0">
                  <a:pos x="338" y="205"/>
                </a:cxn>
                <a:cxn ang="0">
                  <a:pos x="361" y="254"/>
                </a:cxn>
                <a:cxn ang="0">
                  <a:pos x="327" y="240"/>
                </a:cxn>
                <a:cxn ang="0">
                  <a:pos x="304" y="268"/>
                </a:cxn>
                <a:cxn ang="0">
                  <a:pos x="352" y="262"/>
                </a:cxn>
                <a:cxn ang="0">
                  <a:pos x="344" y="270"/>
                </a:cxn>
                <a:cxn ang="0">
                  <a:pos x="367" y="280"/>
                </a:cxn>
                <a:cxn ang="0">
                  <a:pos x="372" y="266"/>
                </a:cxn>
                <a:cxn ang="0">
                  <a:pos x="383" y="286"/>
                </a:cxn>
                <a:cxn ang="0">
                  <a:pos x="367" y="297"/>
                </a:cxn>
                <a:cxn ang="0">
                  <a:pos x="361" y="306"/>
                </a:cxn>
                <a:cxn ang="0">
                  <a:pos x="365" y="317"/>
                </a:cxn>
                <a:cxn ang="0">
                  <a:pos x="376" y="325"/>
                </a:cxn>
                <a:cxn ang="0">
                  <a:pos x="383" y="325"/>
                </a:cxn>
                <a:cxn ang="0">
                  <a:pos x="392" y="331"/>
                </a:cxn>
                <a:cxn ang="0">
                  <a:pos x="410" y="347"/>
                </a:cxn>
                <a:cxn ang="0">
                  <a:pos x="394" y="342"/>
                </a:cxn>
                <a:cxn ang="0">
                  <a:pos x="384" y="343"/>
                </a:cxn>
                <a:cxn ang="0">
                  <a:pos x="368" y="332"/>
                </a:cxn>
                <a:cxn ang="0">
                  <a:pos x="356" y="326"/>
                </a:cxn>
                <a:cxn ang="0">
                  <a:pos x="333" y="318"/>
                </a:cxn>
                <a:cxn ang="0">
                  <a:pos x="320" y="321"/>
                </a:cxn>
                <a:cxn ang="0">
                  <a:pos x="333" y="332"/>
                </a:cxn>
                <a:cxn ang="0">
                  <a:pos x="326" y="336"/>
                </a:cxn>
                <a:cxn ang="0">
                  <a:pos x="324" y="354"/>
                </a:cxn>
                <a:cxn ang="0">
                  <a:pos x="312" y="340"/>
                </a:cxn>
                <a:cxn ang="0">
                  <a:pos x="299" y="335"/>
                </a:cxn>
                <a:cxn ang="0">
                  <a:pos x="262" y="350"/>
                </a:cxn>
                <a:cxn ang="0">
                  <a:pos x="236" y="314"/>
                </a:cxn>
                <a:cxn ang="0">
                  <a:pos x="217" y="320"/>
                </a:cxn>
                <a:cxn ang="0">
                  <a:pos x="185" y="294"/>
                </a:cxn>
                <a:cxn ang="0">
                  <a:pos x="158" y="311"/>
                </a:cxn>
                <a:cxn ang="0">
                  <a:pos x="158" y="319"/>
                </a:cxn>
                <a:cxn ang="0">
                  <a:pos x="127" y="320"/>
                </a:cxn>
                <a:cxn ang="0">
                  <a:pos x="77" y="305"/>
                </a:cxn>
                <a:cxn ang="0">
                  <a:pos x="58" y="294"/>
                </a:cxn>
                <a:cxn ang="0">
                  <a:pos x="22" y="311"/>
                </a:cxn>
                <a:cxn ang="0">
                  <a:pos x="32" y="300"/>
                </a:cxn>
                <a:cxn ang="0">
                  <a:pos x="35" y="271"/>
                </a:cxn>
                <a:cxn ang="0">
                  <a:pos x="37" y="229"/>
                </a:cxn>
                <a:cxn ang="0">
                  <a:pos x="44" y="173"/>
                </a:cxn>
                <a:cxn ang="0">
                  <a:pos x="27" y="144"/>
                </a:cxn>
                <a:cxn ang="0">
                  <a:pos x="0" y="10"/>
                </a:cxn>
              </a:cxnLst>
              <a:rect l="0" t="0" r="r" b="b"/>
              <a:pathLst>
                <a:path w="410" h="356">
                  <a:moveTo>
                    <a:pt x="191" y="0"/>
                  </a:moveTo>
                  <a:lnTo>
                    <a:pt x="217" y="2"/>
                  </a:lnTo>
                  <a:lnTo>
                    <a:pt x="216" y="5"/>
                  </a:lnTo>
                  <a:lnTo>
                    <a:pt x="214" y="7"/>
                  </a:lnTo>
                  <a:lnTo>
                    <a:pt x="216" y="9"/>
                  </a:lnTo>
                  <a:lnTo>
                    <a:pt x="217" y="9"/>
                  </a:lnTo>
                  <a:lnTo>
                    <a:pt x="219" y="7"/>
                  </a:lnTo>
                  <a:lnTo>
                    <a:pt x="223" y="4"/>
                  </a:lnTo>
                  <a:lnTo>
                    <a:pt x="225" y="5"/>
                  </a:lnTo>
                  <a:lnTo>
                    <a:pt x="225" y="7"/>
                  </a:lnTo>
                  <a:lnTo>
                    <a:pt x="224" y="9"/>
                  </a:lnTo>
                  <a:lnTo>
                    <a:pt x="224" y="11"/>
                  </a:lnTo>
                  <a:lnTo>
                    <a:pt x="223" y="13"/>
                  </a:lnTo>
                  <a:lnTo>
                    <a:pt x="223" y="18"/>
                  </a:lnTo>
                  <a:lnTo>
                    <a:pt x="228" y="24"/>
                  </a:lnTo>
                  <a:lnTo>
                    <a:pt x="228" y="25"/>
                  </a:lnTo>
                  <a:lnTo>
                    <a:pt x="226" y="26"/>
                  </a:lnTo>
                  <a:lnTo>
                    <a:pt x="225" y="28"/>
                  </a:lnTo>
                  <a:lnTo>
                    <a:pt x="223" y="31"/>
                  </a:lnTo>
                  <a:lnTo>
                    <a:pt x="223" y="32"/>
                  </a:lnTo>
                  <a:lnTo>
                    <a:pt x="224" y="34"/>
                  </a:lnTo>
                  <a:lnTo>
                    <a:pt x="226" y="35"/>
                  </a:lnTo>
                  <a:lnTo>
                    <a:pt x="228" y="38"/>
                  </a:lnTo>
                  <a:lnTo>
                    <a:pt x="228" y="46"/>
                  </a:lnTo>
                  <a:lnTo>
                    <a:pt x="233" y="53"/>
                  </a:lnTo>
                  <a:lnTo>
                    <a:pt x="236" y="56"/>
                  </a:lnTo>
                  <a:lnTo>
                    <a:pt x="239" y="60"/>
                  </a:lnTo>
                  <a:lnTo>
                    <a:pt x="236" y="65"/>
                  </a:lnTo>
                  <a:lnTo>
                    <a:pt x="229" y="68"/>
                  </a:lnTo>
                  <a:lnTo>
                    <a:pt x="226" y="72"/>
                  </a:lnTo>
                  <a:lnTo>
                    <a:pt x="225" y="74"/>
                  </a:lnTo>
                  <a:lnTo>
                    <a:pt x="227" y="76"/>
                  </a:lnTo>
                  <a:lnTo>
                    <a:pt x="234" y="80"/>
                  </a:lnTo>
                  <a:lnTo>
                    <a:pt x="231" y="83"/>
                  </a:lnTo>
                  <a:lnTo>
                    <a:pt x="228" y="84"/>
                  </a:lnTo>
                  <a:lnTo>
                    <a:pt x="226" y="87"/>
                  </a:lnTo>
                  <a:lnTo>
                    <a:pt x="226" y="88"/>
                  </a:lnTo>
                  <a:lnTo>
                    <a:pt x="227" y="89"/>
                  </a:lnTo>
                  <a:lnTo>
                    <a:pt x="231" y="89"/>
                  </a:lnTo>
                  <a:lnTo>
                    <a:pt x="223" y="100"/>
                  </a:lnTo>
                  <a:lnTo>
                    <a:pt x="211" y="108"/>
                  </a:lnTo>
                  <a:lnTo>
                    <a:pt x="212" y="116"/>
                  </a:lnTo>
                  <a:lnTo>
                    <a:pt x="207" y="124"/>
                  </a:lnTo>
                  <a:lnTo>
                    <a:pt x="203" y="131"/>
                  </a:lnTo>
                  <a:lnTo>
                    <a:pt x="200" y="137"/>
                  </a:lnTo>
                  <a:lnTo>
                    <a:pt x="200" y="140"/>
                  </a:lnTo>
                  <a:lnTo>
                    <a:pt x="202" y="143"/>
                  </a:lnTo>
                  <a:lnTo>
                    <a:pt x="203" y="144"/>
                  </a:lnTo>
                  <a:lnTo>
                    <a:pt x="203" y="147"/>
                  </a:lnTo>
                  <a:lnTo>
                    <a:pt x="197" y="147"/>
                  </a:lnTo>
                  <a:lnTo>
                    <a:pt x="197" y="151"/>
                  </a:lnTo>
                  <a:lnTo>
                    <a:pt x="199" y="153"/>
                  </a:lnTo>
                  <a:lnTo>
                    <a:pt x="200" y="156"/>
                  </a:lnTo>
                  <a:lnTo>
                    <a:pt x="200" y="159"/>
                  </a:lnTo>
                  <a:lnTo>
                    <a:pt x="198" y="160"/>
                  </a:lnTo>
                  <a:lnTo>
                    <a:pt x="197" y="160"/>
                  </a:lnTo>
                  <a:lnTo>
                    <a:pt x="195" y="161"/>
                  </a:lnTo>
                  <a:lnTo>
                    <a:pt x="191" y="161"/>
                  </a:lnTo>
                  <a:lnTo>
                    <a:pt x="196" y="178"/>
                  </a:lnTo>
                  <a:lnTo>
                    <a:pt x="196" y="185"/>
                  </a:lnTo>
                  <a:lnTo>
                    <a:pt x="191" y="191"/>
                  </a:lnTo>
                  <a:lnTo>
                    <a:pt x="269" y="185"/>
                  </a:lnTo>
                  <a:lnTo>
                    <a:pt x="346" y="179"/>
                  </a:lnTo>
                  <a:lnTo>
                    <a:pt x="344" y="187"/>
                  </a:lnTo>
                  <a:lnTo>
                    <a:pt x="341" y="196"/>
                  </a:lnTo>
                  <a:lnTo>
                    <a:pt x="338" y="205"/>
                  </a:lnTo>
                  <a:lnTo>
                    <a:pt x="342" y="216"/>
                  </a:lnTo>
                  <a:lnTo>
                    <a:pt x="349" y="227"/>
                  </a:lnTo>
                  <a:lnTo>
                    <a:pt x="356" y="236"/>
                  </a:lnTo>
                  <a:lnTo>
                    <a:pt x="363" y="249"/>
                  </a:lnTo>
                  <a:lnTo>
                    <a:pt x="362" y="252"/>
                  </a:lnTo>
                  <a:lnTo>
                    <a:pt x="361" y="254"/>
                  </a:lnTo>
                  <a:lnTo>
                    <a:pt x="359" y="254"/>
                  </a:lnTo>
                  <a:lnTo>
                    <a:pt x="354" y="249"/>
                  </a:lnTo>
                  <a:lnTo>
                    <a:pt x="349" y="247"/>
                  </a:lnTo>
                  <a:lnTo>
                    <a:pt x="335" y="247"/>
                  </a:lnTo>
                  <a:lnTo>
                    <a:pt x="332" y="244"/>
                  </a:lnTo>
                  <a:lnTo>
                    <a:pt x="327" y="240"/>
                  </a:lnTo>
                  <a:lnTo>
                    <a:pt x="323" y="236"/>
                  </a:lnTo>
                  <a:lnTo>
                    <a:pt x="316" y="235"/>
                  </a:lnTo>
                  <a:lnTo>
                    <a:pt x="306" y="242"/>
                  </a:lnTo>
                  <a:lnTo>
                    <a:pt x="299" y="251"/>
                  </a:lnTo>
                  <a:lnTo>
                    <a:pt x="296" y="263"/>
                  </a:lnTo>
                  <a:lnTo>
                    <a:pt x="304" y="268"/>
                  </a:lnTo>
                  <a:lnTo>
                    <a:pt x="313" y="269"/>
                  </a:lnTo>
                  <a:lnTo>
                    <a:pt x="325" y="268"/>
                  </a:lnTo>
                  <a:lnTo>
                    <a:pt x="335" y="265"/>
                  </a:lnTo>
                  <a:lnTo>
                    <a:pt x="344" y="262"/>
                  </a:lnTo>
                  <a:lnTo>
                    <a:pt x="349" y="261"/>
                  </a:lnTo>
                  <a:lnTo>
                    <a:pt x="352" y="262"/>
                  </a:lnTo>
                  <a:lnTo>
                    <a:pt x="352" y="264"/>
                  </a:lnTo>
                  <a:lnTo>
                    <a:pt x="351" y="265"/>
                  </a:lnTo>
                  <a:lnTo>
                    <a:pt x="348" y="266"/>
                  </a:lnTo>
                  <a:lnTo>
                    <a:pt x="347" y="268"/>
                  </a:lnTo>
                  <a:lnTo>
                    <a:pt x="345" y="269"/>
                  </a:lnTo>
                  <a:lnTo>
                    <a:pt x="344" y="270"/>
                  </a:lnTo>
                  <a:lnTo>
                    <a:pt x="344" y="272"/>
                  </a:lnTo>
                  <a:lnTo>
                    <a:pt x="348" y="277"/>
                  </a:lnTo>
                  <a:lnTo>
                    <a:pt x="356" y="280"/>
                  </a:lnTo>
                  <a:lnTo>
                    <a:pt x="363" y="283"/>
                  </a:lnTo>
                  <a:lnTo>
                    <a:pt x="366" y="282"/>
                  </a:lnTo>
                  <a:lnTo>
                    <a:pt x="367" y="280"/>
                  </a:lnTo>
                  <a:lnTo>
                    <a:pt x="368" y="278"/>
                  </a:lnTo>
                  <a:lnTo>
                    <a:pt x="368" y="276"/>
                  </a:lnTo>
                  <a:lnTo>
                    <a:pt x="369" y="273"/>
                  </a:lnTo>
                  <a:lnTo>
                    <a:pt x="369" y="270"/>
                  </a:lnTo>
                  <a:lnTo>
                    <a:pt x="370" y="269"/>
                  </a:lnTo>
                  <a:lnTo>
                    <a:pt x="372" y="266"/>
                  </a:lnTo>
                  <a:lnTo>
                    <a:pt x="377" y="266"/>
                  </a:lnTo>
                  <a:lnTo>
                    <a:pt x="376" y="272"/>
                  </a:lnTo>
                  <a:lnTo>
                    <a:pt x="377" y="276"/>
                  </a:lnTo>
                  <a:lnTo>
                    <a:pt x="380" y="278"/>
                  </a:lnTo>
                  <a:lnTo>
                    <a:pt x="382" y="282"/>
                  </a:lnTo>
                  <a:lnTo>
                    <a:pt x="383" y="286"/>
                  </a:lnTo>
                  <a:lnTo>
                    <a:pt x="377" y="286"/>
                  </a:lnTo>
                  <a:lnTo>
                    <a:pt x="373" y="287"/>
                  </a:lnTo>
                  <a:lnTo>
                    <a:pt x="370" y="289"/>
                  </a:lnTo>
                  <a:lnTo>
                    <a:pt x="368" y="291"/>
                  </a:lnTo>
                  <a:lnTo>
                    <a:pt x="367" y="293"/>
                  </a:lnTo>
                  <a:lnTo>
                    <a:pt x="367" y="297"/>
                  </a:lnTo>
                  <a:lnTo>
                    <a:pt x="369" y="300"/>
                  </a:lnTo>
                  <a:lnTo>
                    <a:pt x="363" y="300"/>
                  </a:lnTo>
                  <a:lnTo>
                    <a:pt x="362" y="301"/>
                  </a:lnTo>
                  <a:lnTo>
                    <a:pt x="362" y="304"/>
                  </a:lnTo>
                  <a:lnTo>
                    <a:pt x="361" y="305"/>
                  </a:lnTo>
                  <a:lnTo>
                    <a:pt x="361" y="306"/>
                  </a:lnTo>
                  <a:lnTo>
                    <a:pt x="360" y="307"/>
                  </a:lnTo>
                  <a:lnTo>
                    <a:pt x="358" y="308"/>
                  </a:lnTo>
                  <a:lnTo>
                    <a:pt x="358" y="313"/>
                  </a:lnTo>
                  <a:lnTo>
                    <a:pt x="360" y="315"/>
                  </a:lnTo>
                  <a:lnTo>
                    <a:pt x="362" y="317"/>
                  </a:lnTo>
                  <a:lnTo>
                    <a:pt x="365" y="317"/>
                  </a:lnTo>
                  <a:lnTo>
                    <a:pt x="368" y="318"/>
                  </a:lnTo>
                  <a:lnTo>
                    <a:pt x="370" y="318"/>
                  </a:lnTo>
                  <a:lnTo>
                    <a:pt x="373" y="319"/>
                  </a:lnTo>
                  <a:lnTo>
                    <a:pt x="375" y="321"/>
                  </a:lnTo>
                  <a:lnTo>
                    <a:pt x="375" y="324"/>
                  </a:lnTo>
                  <a:lnTo>
                    <a:pt x="376" y="325"/>
                  </a:lnTo>
                  <a:lnTo>
                    <a:pt x="376" y="327"/>
                  </a:lnTo>
                  <a:lnTo>
                    <a:pt x="377" y="328"/>
                  </a:lnTo>
                  <a:lnTo>
                    <a:pt x="379" y="328"/>
                  </a:lnTo>
                  <a:lnTo>
                    <a:pt x="380" y="327"/>
                  </a:lnTo>
                  <a:lnTo>
                    <a:pt x="382" y="326"/>
                  </a:lnTo>
                  <a:lnTo>
                    <a:pt x="383" y="325"/>
                  </a:lnTo>
                  <a:lnTo>
                    <a:pt x="386" y="326"/>
                  </a:lnTo>
                  <a:lnTo>
                    <a:pt x="387" y="326"/>
                  </a:lnTo>
                  <a:lnTo>
                    <a:pt x="387" y="327"/>
                  </a:lnTo>
                  <a:lnTo>
                    <a:pt x="389" y="328"/>
                  </a:lnTo>
                  <a:lnTo>
                    <a:pt x="390" y="331"/>
                  </a:lnTo>
                  <a:lnTo>
                    <a:pt x="392" y="331"/>
                  </a:lnTo>
                  <a:lnTo>
                    <a:pt x="396" y="332"/>
                  </a:lnTo>
                  <a:lnTo>
                    <a:pt x="399" y="332"/>
                  </a:lnTo>
                  <a:lnTo>
                    <a:pt x="403" y="331"/>
                  </a:lnTo>
                  <a:lnTo>
                    <a:pt x="406" y="335"/>
                  </a:lnTo>
                  <a:lnTo>
                    <a:pt x="410" y="341"/>
                  </a:lnTo>
                  <a:lnTo>
                    <a:pt x="410" y="347"/>
                  </a:lnTo>
                  <a:lnTo>
                    <a:pt x="408" y="354"/>
                  </a:lnTo>
                  <a:lnTo>
                    <a:pt x="404" y="353"/>
                  </a:lnTo>
                  <a:lnTo>
                    <a:pt x="401" y="350"/>
                  </a:lnTo>
                  <a:lnTo>
                    <a:pt x="398" y="348"/>
                  </a:lnTo>
                  <a:lnTo>
                    <a:pt x="396" y="345"/>
                  </a:lnTo>
                  <a:lnTo>
                    <a:pt x="394" y="342"/>
                  </a:lnTo>
                  <a:lnTo>
                    <a:pt x="391" y="345"/>
                  </a:lnTo>
                  <a:lnTo>
                    <a:pt x="391" y="347"/>
                  </a:lnTo>
                  <a:lnTo>
                    <a:pt x="390" y="348"/>
                  </a:lnTo>
                  <a:lnTo>
                    <a:pt x="386" y="348"/>
                  </a:lnTo>
                  <a:lnTo>
                    <a:pt x="386" y="346"/>
                  </a:lnTo>
                  <a:lnTo>
                    <a:pt x="384" y="343"/>
                  </a:lnTo>
                  <a:lnTo>
                    <a:pt x="383" y="342"/>
                  </a:lnTo>
                  <a:lnTo>
                    <a:pt x="383" y="336"/>
                  </a:lnTo>
                  <a:lnTo>
                    <a:pt x="380" y="338"/>
                  </a:lnTo>
                  <a:lnTo>
                    <a:pt x="376" y="338"/>
                  </a:lnTo>
                  <a:lnTo>
                    <a:pt x="369" y="334"/>
                  </a:lnTo>
                  <a:lnTo>
                    <a:pt x="368" y="332"/>
                  </a:lnTo>
                  <a:lnTo>
                    <a:pt x="366" y="331"/>
                  </a:lnTo>
                  <a:lnTo>
                    <a:pt x="365" y="331"/>
                  </a:lnTo>
                  <a:lnTo>
                    <a:pt x="362" y="332"/>
                  </a:lnTo>
                  <a:lnTo>
                    <a:pt x="359" y="332"/>
                  </a:lnTo>
                  <a:lnTo>
                    <a:pt x="356" y="329"/>
                  </a:lnTo>
                  <a:lnTo>
                    <a:pt x="356" y="326"/>
                  </a:lnTo>
                  <a:lnTo>
                    <a:pt x="355" y="324"/>
                  </a:lnTo>
                  <a:lnTo>
                    <a:pt x="354" y="322"/>
                  </a:lnTo>
                  <a:lnTo>
                    <a:pt x="352" y="321"/>
                  </a:lnTo>
                  <a:lnTo>
                    <a:pt x="341" y="321"/>
                  </a:lnTo>
                  <a:lnTo>
                    <a:pt x="338" y="320"/>
                  </a:lnTo>
                  <a:lnTo>
                    <a:pt x="333" y="318"/>
                  </a:lnTo>
                  <a:lnTo>
                    <a:pt x="330" y="314"/>
                  </a:lnTo>
                  <a:lnTo>
                    <a:pt x="324" y="312"/>
                  </a:lnTo>
                  <a:lnTo>
                    <a:pt x="318" y="311"/>
                  </a:lnTo>
                  <a:lnTo>
                    <a:pt x="318" y="318"/>
                  </a:lnTo>
                  <a:lnTo>
                    <a:pt x="319" y="319"/>
                  </a:lnTo>
                  <a:lnTo>
                    <a:pt x="320" y="321"/>
                  </a:lnTo>
                  <a:lnTo>
                    <a:pt x="325" y="324"/>
                  </a:lnTo>
                  <a:lnTo>
                    <a:pt x="327" y="324"/>
                  </a:lnTo>
                  <a:lnTo>
                    <a:pt x="328" y="325"/>
                  </a:lnTo>
                  <a:lnTo>
                    <a:pt x="331" y="326"/>
                  </a:lnTo>
                  <a:lnTo>
                    <a:pt x="333" y="331"/>
                  </a:lnTo>
                  <a:lnTo>
                    <a:pt x="333" y="332"/>
                  </a:lnTo>
                  <a:lnTo>
                    <a:pt x="332" y="334"/>
                  </a:lnTo>
                  <a:lnTo>
                    <a:pt x="331" y="334"/>
                  </a:lnTo>
                  <a:lnTo>
                    <a:pt x="330" y="335"/>
                  </a:lnTo>
                  <a:lnTo>
                    <a:pt x="328" y="335"/>
                  </a:lnTo>
                  <a:lnTo>
                    <a:pt x="327" y="336"/>
                  </a:lnTo>
                  <a:lnTo>
                    <a:pt x="326" y="336"/>
                  </a:lnTo>
                  <a:lnTo>
                    <a:pt x="326" y="340"/>
                  </a:lnTo>
                  <a:lnTo>
                    <a:pt x="330" y="347"/>
                  </a:lnTo>
                  <a:lnTo>
                    <a:pt x="330" y="349"/>
                  </a:lnTo>
                  <a:lnTo>
                    <a:pt x="328" y="352"/>
                  </a:lnTo>
                  <a:lnTo>
                    <a:pt x="327" y="353"/>
                  </a:lnTo>
                  <a:lnTo>
                    <a:pt x="324" y="354"/>
                  </a:lnTo>
                  <a:lnTo>
                    <a:pt x="319" y="354"/>
                  </a:lnTo>
                  <a:lnTo>
                    <a:pt x="318" y="353"/>
                  </a:lnTo>
                  <a:lnTo>
                    <a:pt x="318" y="340"/>
                  </a:lnTo>
                  <a:lnTo>
                    <a:pt x="317" y="339"/>
                  </a:lnTo>
                  <a:lnTo>
                    <a:pt x="314" y="339"/>
                  </a:lnTo>
                  <a:lnTo>
                    <a:pt x="312" y="340"/>
                  </a:lnTo>
                  <a:lnTo>
                    <a:pt x="310" y="340"/>
                  </a:lnTo>
                  <a:lnTo>
                    <a:pt x="308" y="341"/>
                  </a:lnTo>
                  <a:lnTo>
                    <a:pt x="305" y="341"/>
                  </a:lnTo>
                  <a:lnTo>
                    <a:pt x="303" y="339"/>
                  </a:lnTo>
                  <a:lnTo>
                    <a:pt x="303" y="335"/>
                  </a:lnTo>
                  <a:lnTo>
                    <a:pt x="299" y="335"/>
                  </a:lnTo>
                  <a:lnTo>
                    <a:pt x="296" y="336"/>
                  </a:lnTo>
                  <a:lnTo>
                    <a:pt x="289" y="340"/>
                  </a:lnTo>
                  <a:lnTo>
                    <a:pt x="284" y="346"/>
                  </a:lnTo>
                  <a:lnTo>
                    <a:pt x="282" y="356"/>
                  </a:lnTo>
                  <a:lnTo>
                    <a:pt x="276" y="355"/>
                  </a:lnTo>
                  <a:lnTo>
                    <a:pt x="262" y="350"/>
                  </a:lnTo>
                  <a:lnTo>
                    <a:pt x="255" y="349"/>
                  </a:lnTo>
                  <a:lnTo>
                    <a:pt x="250" y="350"/>
                  </a:lnTo>
                  <a:lnTo>
                    <a:pt x="248" y="343"/>
                  </a:lnTo>
                  <a:lnTo>
                    <a:pt x="239" y="332"/>
                  </a:lnTo>
                  <a:lnTo>
                    <a:pt x="236" y="325"/>
                  </a:lnTo>
                  <a:lnTo>
                    <a:pt x="236" y="314"/>
                  </a:lnTo>
                  <a:lnTo>
                    <a:pt x="232" y="314"/>
                  </a:lnTo>
                  <a:lnTo>
                    <a:pt x="232" y="317"/>
                  </a:lnTo>
                  <a:lnTo>
                    <a:pt x="231" y="318"/>
                  </a:lnTo>
                  <a:lnTo>
                    <a:pt x="231" y="322"/>
                  </a:lnTo>
                  <a:lnTo>
                    <a:pt x="226" y="322"/>
                  </a:lnTo>
                  <a:lnTo>
                    <a:pt x="217" y="320"/>
                  </a:lnTo>
                  <a:lnTo>
                    <a:pt x="211" y="320"/>
                  </a:lnTo>
                  <a:lnTo>
                    <a:pt x="209" y="312"/>
                  </a:lnTo>
                  <a:lnTo>
                    <a:pt x="204" y="306"/>
                  </a:lnTo>
                  <a:lnTo>
                    <a:pt x="196" y="303"/>
                  </a:lnTo>
                  <a:lnTo>
                    <a:pt x="185" y="303"/>
                  </a:lnTo>
                  <a:lnTo>
                    <a:pt x="185" y="294"/>
                  </a:lnTo>
                  <a:lnTo>
                    <a:pt x="176" y="298"/>
                  </a:lnTo>
                  <a:lnTo>
                    <a:pt x="168" y="303"/>
                  </a:lnTo>
                  <a:lnTo>
                    <a:pt x="157" y="306"/>
                  </a:lnTo>
                  <a:lnTo>
                    <a:pt x="156" y="307"/>
                  </a:lnTo>
                  <a:lnTo>
                    <a:pt x="156" y="310"/>
                  </a:lnTo>
                  <a:lnTo>
                    <a:pt x="158" y="311"/>
                  </a:lnTo>
                  <a:lnTo>
                    <a:pt x="160" y="312"/>
                  </a:lnTo>
                  <a:lnTo>
                    <a:pt x="162" y="313"/>
                  </a:lnTo>
                  <a:lnTo>
                    <a:pt x="163" y="315"/>
                  </a:lnTo>
                  <a:lnTo>
                    <a:pt x="163" y="320"/>
                  </a:lnTo>
                  <a:lnTo>
                    <a:pt x="161" y="319"/>
                  </a:lnTo>
                  <a:lnTo>
                    <a:pt x="158" y="319"/>
                  </a:lnTo>
                  <a:lnTo>
                    <a:pt x="156" y="320"/>
                  </a:lnTo>
                  <a:lnTo>
                    <a:pt x="151" y="325"/>
                  </a:lnTo>
                  <a:lnTo>
                    <a:pt x="149" y="326"/>
                  </a:lnTo>
                  <a:lnTo>
                    <a:pt x="143" y="325"/>
                  </a:lnTo>
                  <a:lnTo>
                    <a:pt x="135" y="321"/>
                  </a:lnTo>
                  <a:lnTo>
                    <a:pt x="127" y="320"/>
                  </a:lnTo>
                  <a:lnTo>
                    <a:pt x="115" y="318"/>
                  </a:lnTo>
                  <a:lnTo>
                    <a:pt x="105" y="314"/>
                  </a:lnTo>
                  <a:lnTo>
                    <a:pt x="93" y="311"/>
                  </a:lnTo>
                  <a:lnTo>
                    <a:pt x="87" y="308"/>
                  </a:lnTo>
                  <a:lnTo>
                    <a:pt x="83" y="306"/>
                  </a:lnTo>
                  <a:lnTo>
                    <a:pt x="77" y="305"/>
                  </a:lnTo>
                  <a:lnTo>
                    <a:pt x="70" y="306"/>
                  </a:lnTo>
                  <a:lnTo>
                    <a:pt x="73" y="298"/>
                  </a:lnTo>
                  <a:lnTo>
                    <a:pt x="72" y="290"/>
                  </a:lnTo>
                  <a:lnTo>
                    <a:pt x="70" y="283"/>
                  </a:lnTo>
                  <a:lnTo>
                    <a:pt x="65" y="277"/>
                  </a:lnTo>
                  <a:lnTo>
                    <a:pt x="58" y="294"/>
                  </a:lnTo>
                  <a:lnTo>
                    <a:pt x="58" y="300"/>
                  </a:lnTo>
                  <a:lnTo>
                    <a:pt x="60" y="303"/>
                  </a:lnTo>
                  <a:lnTo>
                    <a:pt x="55" y="307"/>
                  </a:lnTo>
                  <a:lnTo>
                    <a:pt x="39" y="310"/>
                  </a:lnTo>
                  <a:lnTo>
                    <a:pt x="29" y="310"/>
                  </a:lnTo>
                  <a:lnTo>
                    <a:pt x="22" y="311"/>
                  </a:lnTo>
                  <a:lnTo>
                    <a:pt x="21" y="308"/>
                  </a:lnTo>
                  <a:lnTo>
                    <a:pt x="25" y="305"/>
                  </a:lnTo>
                  <a:lnTo>
                    <a:pt x="27" y="304"/>
                  </a:lnTo>
                  <a:lnTo>
                    <a:pt x="28" y="303"/>
                  </a:lnTo>
                  <a:lnTo>
                    <a:pt x="30" y="301"/>
                  </a:lnTo>
                  <a:lnTo>
                    <a:pt x="32" y="300"/>
                  </a:lnTo>
                  <a:lnTo>
                    <a:pt x="32" y="284"/>
                  </a:lnTo>
                  <a:lnTo>
                    <a:pt x="33" y="283"/>
                  </a:lnTo>
                  <a:lnTo>
                    <a:pt x="35" y="282"/>
                  </a:lnTo>
                  <a:lnTo>
                    <a:pt x="36" y="279"/>
                  </a:lnTo>
                  <a:lnTo>
                    <a:pt x="36" y="277"/>
                  </a:lnTo>
                  <a:lnTo>
                    <a:pt x="35" y="271"/>
                  </a:lnTo>
                  <a:lnTo>
                    <a:pt x="33" y="264"/>
                  </a:lnTo>
                  <a:lnTo>
                    <a:pt x="32" y="258"/>
                  </a:lnTo>
                  <a:lnTo>
                    <a:pt x="32" y="250"/>
                  </a:lnTo>
                  <a:lnTo>
                    <a:pt x="33" y="242"/>
                  </a:lnTo>
                  <a:lnTo>
                    <a:pt x="34" y="235"/>
                  </a:lnTo>
                  <a:lnTo>
                    <a:pt x="37" y="229"/>
                  </a:lnTo>
                  <a:lnTo>
                    <a:pt x="42" y="222"/>
                  </a:lnTo>
                  <a:lnTo>
                    <a:pt x="46" y="215"/>
                  </a:lnTo>
                  <a:lnTo>
                    <a:pt x="47" y="201"/>
                  </a:lnTo>
                  <a:lnTo>
                    <a:pt x="47" y="186"/>
                  </a:lnTo>
                  <a:lnTo>
                    <a:pt x="46" y="175"/>
                  </a:lnTo>
                  <a:lnTo>
                    <a:pt x="44" y="173"/>
                  </a:lnTo>
                  <a:lnTo>
                    <a:pt x="42" y="171"/>
                  </a:lnTo>
                  <a:lnTo>
                    <a:pt x="39" y="170"/>
                  </a:lnTo>
                  <a:lnTo>
                    <a:pt x="34" y="165"/>
                  </a:lnTo>
                  <a:lnTo>
                    <a:pt x="33" y="160"/>
                  </a:lnTo>
                  <a:lnTo>
                    <a:pt x="30" y="149"/>
                  </a:lnTo>
                  <a:lnTo>
                    <a:pt x="27" y="144"/>
                  </a:lnTo>
                  <a:lnTo>
                    <a:pt x="22" y="142"/>
                  </a:lnTo>
                  <a:lnTo>
                    <a:pt x="22" y="130"/>
                  </a:lnTo>
                  <a:lnTo>
                    <a:pt x="20" y="121"/>
                  </a:lnTo>
                  <a:lnTo>
                    <a:pt x="2" y="100"/>
                  </a:lnTo>
                  <a:lnTo>
                    <a:pt x="4" y="76"/>
                  </a:lnTo>
                  <a:lnTo>
                    <a:pt x="0" y="10"/>
                  </a:lnTo>
                  <a:lnTo>
                    <a:pt x="54" y="7"/>
                  </a:lnTo>
                  <a:lnTo>
                    <a:pt x="108" y="4"/>
                  </a:lnTo>
                  <a:lnTo>
                    <a:pt x="163" y="2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07">
              <a:extLst>
                <a:ext uri="{FF2B5EF4-FFF2-40B4-BE49-F238E27FC236}">
                  <a16:creationId xmlns:a16="http://schemas.microsoft.com/office/drawing/2014/main" id="{0DCB146D-6057-12EF-BE25-574941E220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04857" y="3676637"/>
              <a:ext cx="1846225" cy="1803080"/>
            </a:xfrm>
            <a:custGeom>
              <a:avLst/>
              <a:gdLst/>
              <a:ahLst/>
              <a:cxnLst>
                <a:cxn ang="0">
                  <a:pos x="310" y="0"/>
                </a:cxn>
                <a:cxn ang="0">
                  <a:pos x="532" y="192"/>
                </a:cxn>
                <a:cxn ang="0">
                  <a:pos x="585" y="212"/>
                </a:cxn>
                <a:cxn ang="0">
                  <a:pos x="642" y="242"/>
                </a:cxn>
                <a:cxn ang="0">
                  <a:pos x="677" y="248"/>
                </a:cxn>
                <a:cxn ang="0">
                  <a:pos x="699" y="254"/>
                </a:cxn>
                <a:cxn ang="0">
                  <a:pos x="730" y="263"/>
                </a:cxn>
                <a:cxn ang="0">
                  <a:pos x="745" y="273"/>
                </a:cxn>
                <a:cxn ang="0">
                  <a:pos x="757" y="253"/>
                </a:cxn>
                <a:cxn ang="0">
                  <a:pos x="802" y="271"/>
                </a:cxn>
                <a:cxn ang="0">
                  <a:pos x="841" y="261"/>
                </a:cxn>
                <a:cxn ang="0">
                  <a:pos x="878" y="260"/>
                </a:cxn>
                <a:cxn ang="0">
                  <a:pos x="926" y="270"/>
                </a:cxn>
                <a:cxn ang="0">
                  <a:pos x="951" y="281"/>
                </a:cxn>
                <a:cxn ang="0">
                  <a:pos x="989" y="436"/>
                </a:cxn>
                <a:cxn ang="0">
                  <a:pos x="1005" y="460"/>
                </a:cxn>
                <a:cxn ang="0">
                  <a:pos x="1024" y="503"/>
                </a:cxn>
                <a:cxn ang="0">
                  <a:pos x="1027" y="536"/>
                </a:cxn>
                <a:cxn ang="0">
                  <a:pos x="1010" y="617"/>
                </a:cxn>
                <a:cxn ang="0">
                  <a:pos x="985" y="648"/>
                </a:cxn>
                <a:cxn ang="0">
                  <a:pos x="957" y="656"/>
                </a:cxn>
                <a:cxn ang="0">
                  <a:pos x="934" y="636"/>
                </a:cxn>
                <a:cxn ang="0">
                  <a:pos x="918" y="643"/>
                </a:cxn>
                <a:cxn ang="0">
                  <a:pos x="923" y="682"/>
                </a:cxn>
                <a:cxn ang="0">
                  <a:pos x="890" y="719"/>
                </a:cxn>
                <a:cxn ang="0">
                  <a:pos x="844" y="738"/>
                </a:cxn>
                <a:cxn ang="0">
                  <a:pos x="835" y="744"/>
                </a:cxn>
                <a:cxn ang="0">
                  <a:pos x="819" y="746"/>
                </a:cxn>
                <a:cxn ang="0">
                  <a:pos x="804" y="739"/>
                </a:cxn>
                <a:cxn ang="0">
                  <a:pos x="802" y="747"/>
                </a:cxn>
                <a:cxn ang="0">
                  <a:pos x="781" y="743"/>
                </a:cxn>
                <a:cxn ang="0">
                  <a:pos x="793" y="771"/>
                </a:cxn>
                <a:cxn ang="0">
                  <a:pos x="770" y="785"/>
                </a:cxn>
                <a:cxn ang="0">
                  <a:pos x="738" y="795"/>
                </a:cxn>
                <a:cxn ang="0">
                  <a:pos x="719" y="817"/>
                </a:cxn>
                <a:cxn ang="0">
                  <a:pos x="724" y="830"/>
                </a:cxn>
                <a:cxn ang="0">
                  <a:pos x="700" y="862"/>
                </a:cxn>
                <a:cxn ang="0">
                  <a:pos x="703" y="877"/>
                </a:cxn>
                <a:cxn ang="0">
                  <a:pos x="706" y="906"/>
                </a:cxn>
                <a:cxn ang="0">
                  <a:pos x="717" y="949"/>
                </a:cxn>
                <a:cxn ang="0">
                  <a:pos x="732" y="995"/>
                </a:cxn>
                <a:cxn ang="0">
                  <a:pos x="715" y="1000"/>
                </a:cxn>
                <a:cxn ang="0">
                  <a:pos x="632" y="969"/>
                </a:cxn>
                <a:cxn ang="0">
                  <a:pos x="581" y="951"/>
                </a:cxn>
                <a:cxn ang="0">
                  <a:pos x="574" y="941"/>
                </a:cxn>
                <a:cxn ang="0">
                  <a:pos x="552" y="886"/>
                </a:cxn>
                <a:cxn ang="0">
                  <a:pos x="549" y="867"/>
                </a:cxn>
                <a:cxn ang="0">
                  <a:pos x="512" y="803"/>
                </a:cxn>
                <a:cxn ang="0">
                  <a:pos x="486" y="767"/>
                </a:cxn>
                <a:cxn ang="0">
                  <a:pos x="475" y="741"/>
                </a:cxn>
                <a:cxn ang="0">
                  <a:pos x="459" y="702"/>
                </a:cxn>
                <a:cxn ang="0">
                  <a:pos x="412" y="649"/>
                </a:cxn>
                <a:cxn ang="0">
                  <a:pos x="346" y="625"/>
                </a:cxn>
                <a:cxn ang="0">
                  <a:pos x="294" y="636"/>
                </a:cxn>
                <a:cxn ang="0">
                  <a:pos x="242" y="694"/>
                </a:cxn>
                <a:cxn ang="0">
                  <a:pos x="196" y="666"/>
                </a:cxn>
                <a:cxn ang="0">
                  <a:pos x="150" y="625"/>
                </a:cxn>
                <a:cxn ang="0">
                  <a:pos x="135" y="565"/>
                </a:cxn>
                <a:cxn ang="0">
                  <a:pos x="127" y="555"/>
                </a:cxn>
                <a:cxn ang="0">
                  <a:pos x="94" y="514"/>
                </a:cxn>
                <a:cxn ang="0">
                  <a:pos x="51" y="464"/>
                </a:cxn>
                <a:cxn ang="0">
                  <a:pos x="14" y="419"/>
                </a:cxn>
                <a:cxn ang="0">
                  <a:pos x="274" y="419"/>
                </a:cxn>
              </a:cxnLst>
              <a:rect l="0" t="0" r="r" b="b"/>
              <a:pathLst>
                <a:path w="1027" h="1003">
                  <a:moveTo>
                    <a:pt x="749" y="800"/>
                  </a:moveTo>
                  <a:lnTo>
                    <a:pt x="750" y="804"/>
                  </a:lnTo>
                  <a:lnTo>
                    <a:pt x="746" y="808"/>
                  </a:lnTo>
                  <a:lnTo>
                    <a:pt x="746" y="804"/>
                  </a:lnTo>
                  <a:lnTo>
                    <a:pt x="749" y="802"/>
                  </a:lnTo>
                  <a:lnTo>
                    <a:pt x="749" y="800"/>
                  </a:lnTo>
                  <a:close/>
                  <a:moveTo>
                    <a:pt x="310" y="0"/>
                  </a:moveTo>
                  <a:lnTo>
                    <a:pt x="382" y="4"/>
                  </a:lnTo>
                  <a:lnTo>
                    <a:pt x="457" y="7"/>
                  </a:lnTo>
                  <a:lnTo>
                    <a:pt x="530" y="11"/>
                  </a:lnTo>
                  <a:lnTo>
                    <a:pt x="530" y="72"/>
                  </a:lnTo>
                  <a:lnTo>
                    <a:pt x="528" y="131"/>
                  </a:lnTo>
                  <a:lnTo>
                    <a:pt x="524" y="189"/>
                  </a:lnTo>
                  <a:lnTo>
                    <a:pt x="532" y="192"/>
                  </a:lnTo>
                  <a:lnTo>
                    <a:pt x="539" y="197"/>
                  </a:lnTo>
                  <a:lnTo>
                    <a:pt x="545" y="203"/>
                  </a:lnTo>
                  <a:lnTo>
                    <a:pt x="552" y="208"/>
                  </a:lnTo>
                  <a:lnTo>
                    <a:pt x="565" y="208"/>
                  </a:lnTo>
                  <a:lnTo>
                    <a:pt x="574" y="207"/>
                  </a:lnTo>
                  <a:lnTo>
                    <a:pt x="582" y="208"/>
                  </a:lnTo>
                  <a:lnTo>
                    <a:pt x="585" y="212"/>
                  </a:lnTo>
                  <a:lnTo>
                    <a:pt x="585" y="218"/>
                  </a:lnTo>
                  <a:lnTo>
                    <a:pt x="586" y="224"/>
                  </a:lnTo>
                  <a:lnTo>
                    <a:pt x="588" y="228"/>
                  </a:lnTo>
                  <a:lnTo>
                    <a:pt x="604" y="229"/>
                  </a:lnTo>
                  <a:lnTo>
                    <a:pt x="618" y="232"/>
                  </a:lnTo>
                  <a:lnTo>
                    <a:pt x="631" y="235"/>
                  </a:lnTo>
                  <a:lnTo>
                    <a:pt x="642" y="242"/>
                  </a:lnTo>
                  <a:lnTo>
                    <a:pt x="649" y="238"/>
                  </a:lnTo>
                  <a:lnTo>
                    <a:pt x="653" y="235"/>
                  </a:lnTo>
                  <a:lnTo>
                    <a:pt x="660" y="235"/>
                  </a:lnTo>
                  <a:lnTo>
                    <a:pt x="670" y="236"/>
                  </a:lnTo>
                  <a:lnTo>
                    <a:pt x="670" y="243"/>
                  </a:lnTo>
                  <a:lnTo>
                    <a:pt x="672" y="246"/>
                  </a:lnTo>
                  <a:lnTo>
                    <a:pt x="677" y="248"/>
                  </a:lnTo>
                  <a:lnTo>
                    <a:pt x="681" y="248"/>
                  </a:lnTo>
                  <a:lnTo>
                    <a:pt x="681" y="256"/>
                  </a:lnTo>
                  <a:lnTo>
                    <a:pt x="682" y="260"/>
                  </a:lnTo>
                  <a:lnTo>
                    <a:pt x="684" y="262"/>
                  </a:lnTo>
                  <a:lnTo>
                    <a:pt x="691" y="261"/>
                  </a:lnTo>
                  <a:lnTo>
                    <a:pt x="695" y="257"/>
                  </a:lnTo>
                  <a:lnTo>
                    <a:pt x="699" y="254"/>
                  </a:lnTo>
                  <a:lnTo>
                    <a:pt x="703" y="250"/>
                  </a:lnTo>
                  <a:lnTo>
                    <a:pt x="708" y="253"/>
                  </a:lnTo>
                  <a:lnTo>
                    <a:pt x="712" y="255"/>
                  </a:lnTo>
                  <a:lnTo>
                    <a:pt x="715" y="260"/>
                  </a:lnTo>
                  <a:lnTo>
                    <a:pt x="717" y="264"/>
                  </a:lnTo>
                  <a:lnTo>
                    <a:pt x="727" y="264"/>
                  </a:lnTo>
                  <a:lnTo>
                    <a:pt x="730" y="263"/>
                  </a:lnTo>
                  <a:lnTo>
                    <a:pt x="735" y="259"/>
                  </a:lnTo>
                  <a:lnTo>
                    <a:pt x="737" y="261"/>
                  </a:lnTo>
                  <a:lnTo>
                    <a:pt x="737" y="263"/>
                  </a:lnTo>
                  <a:lnTo>
                    <a:pt x="738" y="266"/>
                  </a:lnTo>
                  <a:lnTo>
                    <a:pt x="738" y="270"/>
                  </a:lnTo>
                  <a:lnTo>
                    <a:pt x="741" y="273"/>
                  </a:lnTo>
                  <a:lnTo>
                    <a:pt x="745" y="273"/>
                  </a:lnTo>
                  <a:lnTo>
                    <a:pt x="748" y="271"/>
                  </a:lnTo>
                  <a:lnTo>
                    <a:pt x="750" y="269"/>
                  </a:lnTo>
                  <a:lnTo>
                    <a:pt x="752" y="264"/>
                  </a:lnTo>
                  <a:lnTo>
                    <a:pt x="753" y="261"/>
                  </a:lnTo>
                  <a:lnTo>
                    <a:pt x="755" y="259"/>
                  </a:lnTo>
                  <a:lnTo>
                    <a:pt x="757" y="256"/>
                  </a:lnTo>
                  <a:lnTo>
                    <a:pt x="757" y="253"/>
                  </a:lnTo>
                  <a:lnTo>
                    <a:pt x="764" y="256"/>
                  </a:lnTo>
                  <a:lnTo>
                    <a:pt x="770" y="260"/>
                  </a:lnTo>
                  <a:lnTo>
                    <a:pt x="777" y="261"/>
                  </a:lnTo>
                  <a:lnTo>
                    <a:pt x="785" y="259"/>
                  </a:lnTo>
                  <a:lnTo>
                    <a:pt x="790" y="264"/>
                  </a:lnTo>
                  <a:lnTo>
                    <a:pt x="795" y="268"/>
                  </a:lnTo>
                  <a:lnTo>
                    <a:pt x="802" y="271"/>
                  </a:lnTo>
                  <a:lnTo>
                    <a:pt x="808" y="276"/>
                  </a:lnTo>
                  <a:lnTo>
                    <a:pt x="814" y="271"/>
                  </a:lnTo>
                  <a:lnTo>
                    <a:pt x="828" y="262"/>
                  </a:lnTo>
                  <a:lnTo>
                    <a:pt x="831" y="261"/>
                  </a:lnTo>
                  <a:lnTo>
                    <a:pt x="834" y="260"/>
                  </a:lnTo>
                  <a:lnTo>
                    <a:pt x="838" y="260"/>
                  </a:lnTo>
                  <a:lnTo>
                    <a:pt x="841" y="261"/>
                  </a:lnTo>
                  <a:lnTo>
                    <a:pt x="844" y="262"/>
                  </a:lnTo>
                  <a:lnTo>
                    <a:pt x="854" y="257"/>
                  </a:lnTo>
                  <a:lnTo>
                    <a:pt x="857" y="255"/>
                  </a:lnTo>
                  <a:lnTo>
                    <a:pt x="862" y="253"/>
                  </a:lnTo>
                  <a:lnTo>
                    <a:pt x="865" y="255"/>
                  </a:lnTo>
                  <a:lnTo>
                    <a:pt x="871" y="257"/>
                  </a:lnTo>
                  <a:lnTo>
                    <a:pt x="878" y="260"/>
                  </a:lnTo>
                  <a:lnTo>
                    <a:pt x="885" y="259"/>
                  </a:lnTo>
                  <a:lnTo>
                    <a:pt x="890" y="253"/>
                  </a:lnTo>
                  <a:lnTo>
                    <a:pt x="898" y="254"/>
                  </a:lnTo>
                  <a:lnTo>
                    <a:pt x="906" y="259"/>
                  </a:lnTo>
                  <a:lnTo>
                    <a:pt x="912" y="266"/>
                  </a:lnTo>
                  <a:lnTo>
                    <a:pt x="918" y="270"/>
                  </a:lnTo>
                  <a:lnTo>
                    <a:pt x="926" y="270"/>
                  </a:lnTo>
                  <a:lnTo>
                    <a:pt x="928" y="273"/>
                  </a:lnTo>
                  <a:lnTo>
                    <a:pt x="928" y="275"/>
                  </a:lnTo>
                  <a:lnTo>
                    <a:pt x="929" y="276"/>
                  </a:lnTo>
                  <a:lnTo>
                    <a:pt x="935" y="277"/>
                  </a:lnTo>
                  <a:lnTo>
                    <a:pt x="941" y="277"/>
                  </a:lnTo>
                  <a:lnTo>
                    <a:pt x="947" y="278"/>
                  </a:lnTo>
                  <a:lnTo>
                    <a:pt x="951" y="281"/>
                  </a:lnTo>
                  <a:lnTo>
                    <a:pt x="954" y="287"/>
                  </a:lnTo>
                  <a:lnTo>
                    <a:pt x="967" y="284"/>
                  </a:lnTo>
                  <a:lnTo>
                    <a:pt x="979" y="287"/>
                  </a:lnTo>
                  <a:lnTo>
                    <a:pt x="982" y="334"/>
                  </a:lnTo>
                  <a:lnTo>
                    <a:pt x="983" y="383"/>
                  </a:lnTo>
                  <a:lnTo>
                    <a:pt x="985" y="431"/>
                  </a:lnTo>
                  <a:lnTo>
                    <a:pt x="989" y="436"/>
                  </a:lnTo>
                  <a:lnTo>
                    <a:pt x="993" y="439"/>
                  </a:lnTo>
                  <a:lnTo>
                    <a:pt x="998" y="444"/>
                  </a:lnTo>
                  <a:lnTo>
                    <a:pt x="1003" y="447"/>
                  </a:lnTo>
                  <a:lnTo>
                    <a:pt x="1003" y="454"/>
                  </a:lnTo>
                  <a:lnTo>
                    <a:pt x="1004" y="457"/>
                  </a:lnTo>
                  <a:lnTo>
                    <a:pt x="1004" y="459"/>
                  </a:lnTo>
                  <a:lnTo>
                    <a:pt x="1005" y="460"/>
                  </a:lnTo>
                  <a:lnTo>
                    <a:pt x="1003" y="465"/>
                  </a:lnTo>
                  <a:lnTo>
                    <a:pt x="1005" y="472"/>
                  </a:lnTo>
                  <a:lnTo>
                    <a:pt x="1007" y="475"/>
                  </a:lnTo>
                  <a:lnTo>
                    <a:pt x="1017" y="485"/>
                  </a:lnTo>
                  <a:lnTo>
                    <a:pt x="1017" y="493"/>
                  </a:lnTo>
                  <a:lnTo>
                    <a:pt x="1020" y="499"/>
                  </a:lnTo>
                  <a:lnTo>
                    <a:pt x="1024" y="503"/>
                  </a:lnTo>
                  <a:lnTo>
                    <a:pt x="1027" y="510"/>
                  </a:lnTo>
                  <a:lnTo>
                    <a:pt x="1027" y="521"/>
                  </a:lnTo>
                  <a:lnTo>
                    <a:pt x="1025" y="521"/>
                  </a:lnTo>
                  <a:lnTo>
                    <a:pt x="1025" y="526"/>
                  </a:lnTo>
                  <a:lnTo>
                    <a:pt x="1026" y="528"/>
                  </a:lnTo>
                  <a:lnTo>
                    <a:pt x="1026" y="533"/>
                  </a:lnTo>
                  <a:lnTo>
                    <a:pt x="1027" y="536"/>
                  </a:lnTo>
                  <a:lnTo>
                    <a:pt x="1027" y="541"/>
                  </a:lnTo>
                  <a:lnTo>
                    <a:pt x="1020" y="551"/>
                  </a:lnTo>
                  <a:lnTo>
                    <a:pt x="1017" y="564"/>
                  </a:lnTo>
                  <a:lnTo>
                    <a:pt x="1014" y="578"/>
                  </a:lnTo>
                  <a:lnTo>
                    <a:pt x="1015" y="592"/>
                  </a:lnTo>
                  <a:lnTo>
                    <a:pt x="1019" y="605"/>
                  </a:lnTo>
                  <a:lnTo>
                    <a:pt x="1010" y="617"/>
                  </a:lnTo>
                  <a:lnTo>
                    <a:pt x="1004" y="622"/>
                  </a:lnTo>
                  <a:lnTo>
                    <a:pt x="1000" y="628"/>
                  </a:lnTo>
                  <a:lnTo>
                    <a:pt x="1000" y="635"/>
                  </a:lnTo>
                  <a:lnTo>
                    <a:pt x="1005" y="642"/>
                  </a:lnTo>
                  <a:lnTo>
                    <a:pt x="998" y="646"/>
                  </a:lnTo>
                  <a:lnTo>
                    <a:pt x="992" y="647"/>
                  </a:lnTo>
                  <a:lnTo>
                    <a:pt x="985" y="648"/>
                  </a:lnTo>
                  <a:lnTo>
                    <a:pt x="978" y="652"/>
                  </a:lnTo>
                  <a:lnTo>
                    <a:pt x="971" y="656"/>
                  </a:lnTo>
                  <a:lnTo>
                    <a:pt x="965" y="659"/>
                  </a:lnTo>
                  <a:lnTo>
                    <a:pt x="962" y="659"/>
                  </a:lnTo>
                  <a:lnTo>
                    <a:pt x="961" y="657"/>
                  </a:lnTo>
                  <a:lnTo>
                    <a:pt x="958" y="656"/>
                  </a:lnTo>
                  <a:lnTo>
                    <a:pt x="957" y="656"/>
                  </a:lnTo>
                  <a:lnTo>
                    <a:pt x="953" y="657"/>
                  </a:lnTo>
                  <a:lnTo>
                    <a:pt x="946" y="659"/>
                  </a:lnTo>
                  <a:lnTo>
                    <a:pt x="937" y="659"/>
                  </a:lnTo>
                  <a:lnTo>
                    <a:pt x="940" y="654"/>
                  </a:lnTo>
                  <a:lnTo>
                    <a:pt x="940" y="639"/>
                  </a:lnTo>
                  <a:lnTo>
                    <a:pt x="937" y="638"/>
                  </a:lnTo>
                  <a:lnTo>
                    <a:pt x="934" y="636"/>
                  </a:lnTo>
                  <a:lnTo>
                    <a:pt x="929" y="641"/>
                  </a:lnTo>
                  <a:lnTo>
                    <a:pt x="928" y="643"/>
                  </a:lnTo>
                  <a:lnTo>
                    <a:pt x="923" y="648"/>
                  </a:lnTo>
                  <a:lnTo>
                    <a:pt x="922" y="648"/>
                  </a:lnTo>
                  <a:lnTo>
                    <a:pt x="920" y="647"/>
                  </a:lnTo>
                  <a:lnTo>
                    <a:pt x="918" y="645"/>
                  </a:lnTo>
                  <a:lnTo>
                    <a:pt x="918" y="643"/>
                  </a:lnTo>
                  <a:lnTo>
                    <a:pt x="916" y="642"/>
                  </a:lnTo>
                  <a:lnTo>
                    <a:pt x="913" y="642"/>
                  </a:lnTo>
                  <a:lnTo>
                    <a:pt x="912" y="645"/>
                  </a:lnTo>
                  <a:lnTo>
                    <a:pt x="913" y="655"/>
                  </a:lnTo>
                  <a:lnTo>
                    <a:pt x="915" y="663"/>
                  </a:lnTo>
                  <a:lnTo>
                    <a:pt x="919" y="671"/>
                  </a:lnTo>
                  <a:lnTo>
                    <a:pt x="923" y="682"/>
                  </a:lnTo>
                  <a:lnTo>
                    <a:pt x="918" y="684"/>
                  </a:lnTo>
                  <a:lnTo>
                    <a:pt x="914" y="689"/>
                  </a:lnTo>
                  <a:lnTo>
                    <a:pt x="909" y="694"/>
                  </a:lnTo>
                  <a:lnTo>
                    <a:pt x="904" y="696"/>
                  </a:lnTo>
                  <a:lnTo>
                    <a:pt x="901" y="706"/>
                  </a:lnTo>
                  <a:lnTo>
                    <a:pt x="897" y="713"/>
                  </a:lnTo>
                  <a:lnTo>
                    <a:pt x="890" y="719"/>
                  </a:lnTo>
                  <a:lnTo>
                    <a:pt x="882" y="725"/>
                  </a:lnTo>
                  <a:lnTo>
                    <a:pt x="873" y="730"/>
                  </a:lnTo>
                  <a:lnTo>
                    <a:pt x="868" y="736"/>
                  </a:lnTo>
                  <a:lnTo>
                    <a:pt x="861" y="736"/>
                  </a:lnTo>
                  <a:lnTo>
                    <a:pt x="855" y="737"/>
                  </a:lnTo>
                  <a:lnTo>
                    <a:pt x="850" y="738"/>
                  </a:lnTo>
                  <a:lnTo>
                    <a:pt x="844" y="738"/>
                  </a:lnTo>
                  <a:lnTo>
                    <a:pt x="843" y="739"/>
                  </a:lnTo>
                  <a:lnTo>
                    <a:pt x="842" y="741"/>
                  </a:lnTo>
                  <a:lnTo>
                    <a:pt x="842" y="750"/>
                  </a:lnTo>
                  <a:lnTo>
                    <a:pt x="840" y="750"/>
                  </a:lnTo>
                  <a:lnTo>
                    <a:pt x="836" y="746"/>
                  </a:lnTo>
                  <a:lnTo>
                    <a:pt x="836" y="745"/>
                  </a:lnTo>
                  <a:lnTo>
                    <a:pt x="835" y="744"/>
                  </a:lnTo>
                  <a:lnTo>
                    <a:pt x="834" y="744"/>
                  </a:lnTo>
                  <a:lnTo>
                    <a:pt x="833" y="745"/>
                  </a:lnTo>
                  <a:lnTo>
                    <a:pt x="831" y="745"/>
                  </a:lnTo>
                  <a:lnTo>
                    <a:pt x="828" y="746"/>
                  </a:lnTo>
                  <a:lnTo>
                    <a:pt x="826" y="747"/>
                  </a:lnTo>
                  <a:lnTo>
                    <a:pt x="821" y="747"/>
                  </a:lnTo>
                  <a:lnTo>
                    <a:pt x="819" y="746"/>
                  </a:lnTo>
                  <a:lnTo>
                    <a:pt x="819" y="740"/>
                  </a:lnTo>
                  <a:lnTo>
                    <a:pt x="815" y="740"/>
                  </a:lnTo>
                  <a:lnTo>
                    <a:pt x="813" y="741"/>
                  </a:lnTo>
                  <a:lnTo>
                    <a:pt x="812" y="743"/>
                  </a:lnTo>
                  <a:lnTo>
                    <a:pt x="806" y="743"/>
                  </a:lnTo>
                  <a:lnTo>
                    <a:pt x="804" y="741"/>
                  </a:lnTo>
                  <a:lnTo>
                    <a:pt x="804" y="739"/>
                  </a:lnTo>
                  <a:lnTo>
                    <a:pt x="802" y="736"/>
                  </a:lnTo>
                  <a:lnTo>
                    <a:pt x="800" y="737"/>
                  </a:lnTo>
                  <a:lnTo>
                    <a:pt x="799" y="738"/>
                  </a:lnTo>
                  <a:lnTo>
                    <a:pt x="799" y="739"/>
                  </a:lnTo>
                  <a:lnTo>
                    <a:pt x="801" y="744"/>
                  </a:lnTo>
                  <a:lnTo>
                    <a:pt x="801" y="745"/>
                  </a:lnTo>
                  <a:lnTo>
                    <a:pt x="802" y="747"/>
                  </a:lnTo>
                  <a:lnTo>
                    <a:pt x="802" y="750"/>
                  </a:lnTo>
                  <a:lnTo>
                    <a:pt x="797" y="748"/>
                  </a:lnTo>
                  <a:lnTo>
                    <a:pt x="793" y="745"/>
                  </a:lnTo>
                  <a:lnTo>
                    <a:pt x="792" y="741"/>
                  </a:lnTo>
                  <a:lnTo>
                    <a:pt x="788" y="738"/>
                  </a:lnTo>
                  <a:lnTo>
                    <a:pt x="783" y="738"/>
                  </a:lnTo>
                  <a:lnTo>
                    <a:pt x="781" y="743"/>
                  </a:lnTo>
                  <a:lnTo>
                    <a:pt x="785" y="747"/>
                  </a:lnTo>
                  <a:lnTo>
                    <a:pt x="788" y="753"/>
                  </a:lnTo>
                  <a:lnTo>
                    <a:pt x="791" y="760"/>
                  </a:lnTo>
                  <a:lnTo>
                    <a:pt x="788" y="766"/>
                  </a:lnTo>
                  <a:lnTo>
                    <a:pt x="793" y="764"/>
                  </a:lnTo>
                  <a:lnTo>
                    <a:pt x="800" y="764"/>
                  </a:lnTo>
                  <a:lnTo>
                    <a:pt x="793" y="771"/>
                  </a:lnTo>
                  <a:lnTo>
                    <a:pt x="785" y="773"/>
                  </a:lnTo>
                  <a:lnTo>
                    <a:pt x="778" y="769"/>
                  </a:lnTo>
                  <a:lnTo>
                    <a:pt x="771" y="764"/>
                  </a:lnTo>
                  <a:lnTo>
                    <a:pt x="770" y="768"/>
                  </a:lnTo>
                  <a:lnTo>
                    <a:pt x="770" y="774"/>
                  </a:lnTo>
                  <a:lnTo>
                    <a:pt x="771" y="780"/>
                  </a:lnTo>
                  <a:lnTo>
                    <a:pt x="770" y="785"/>
                  </a:lnTo>
                  <a:lnTo>
                    <a:pt x="766" y="789"/>
                  </a:lnTo>
                  <a:lnTo>
                    <a:pt x="763" y="786"/>
                  </a:lnTo>
                  <a:lnTo>
                    <a:pt x="759" y="786"/>
                  </a:lnTo>
                  <a:lnTo>
                    <a:pt x="748" y="790"/>
                  </a:lnTo>
                  <a:lnTo>
                    <a:pt x="742" y="792"/>
                  </a:lnTo>
                  <a:lnTo>
                    <a:pt x="737" y="789"/>
                  </a:lnTo>
                  <a:lnTo>
                    <a:pt x="738" y="795"/>
                  </a:lnTo>
                  <a:lnTo>
                    <a:pt x="738" y="801"/>
                  </a:lnTo>
                  <a:lnTo>
                    <a:pt x="741" y="804"/>
                  </a:lnTo>
                  <a:lnTo>
                    <a:pt x="746" y="808"/>
                  </a:lnTo>
                  <a:lnTo>
                    <a:pt x="743" y="814"/>
                  </a:lnTo>
                  <a:lnTo>
                    <a:pt x="741" y="820"/>
                  </a:lnTo>
                  <a:lnTo>
                    <a:pt x="730" y="817"/>
                  </a:lnTo>
                  <a:lnTo>
                    <a:pt x="719" y="817"/>
                  </a:lnTo>
                  <a:lnTo>
                    <a:pt x="709" y="820"/>
                  </a:lnTo>
                  <a:lnTo>
                    <a:pt x="713" y="823"/>
                  </a:lnTo>
                  <a:lnTo>
                    <a:pt x="715" y="824"/>
                  </a:lnTo>
                  <a:lnTo>
                    <a:pt x="719" y="824"/>
                  </a:lnTo>
                  <a:lnTo>
                    <a:pt x="721" y="825"/>
                  </a:lnTo>
                  <a:lnTo>
                    <a:pt x="723" y="828"/>
                  </a:lnTo>
                  <a:lnTo>
                    <a:pt x="724" y="830"/>
                  </a:lnTo>
                  <a:lnTo>
                    <a:pt x="729" y="837"/>
                  </a:lnTo>
                  <a:lnTo>
                    <a:pt x="728" y="844"/>
                  </a:lnTo>
                  <a:lnTo>
                    <a:pt x="724" y="851"/>
                  </a:lnTo>
                  <a:lnTo>
                    <a:pt x="722" y="857"/>
                  </a:lnTo>
                  <a:lnTo>
                    <a:pt x="721" y="865"/>
                  </a:lnTo>
                  <a:lnTo>
                    <a:pt x="712" y="866"/>
                  </a:lnTo>
                  <a:lnTo>
                    <a:pt x="700" y="862"/>
                  </a:lnTo>
                  <a:lnTo>
                    <a:pt x="695" y="859"/>
                  </a:lnTo>
                  <a:lnTo>
                    <a:pt x="689" y="857"/>
                  </a:lnTo>
                  <a:lnTo>
                    <a:pt x="691" y="862"/>
                  </a:lnTo>
                  <a:lnTo>
                    <a:pt x="693" y="866"/>
                  </a:lnTo>
                  <a:lnTo>
                    <a:pt x="695" y="870"/>
                  </a:lnTo>
                  <a:lnTo>
                    <a:pt x="695" y="876"/>
                  </a:lnTo>
                  <a:lnTo>
                    <a:pt x="703" y="877"/>
                  </a:lnTo>
                  <a:lnTo>
                    <a:pt x="710" y="878"/>
                  </a:lnTo>
                  <a:lnTo>
                    <a:pt x="717" y="876"/>
                  </a:lnTo>
                  <a:lnTo>
                    <a:pt x="715" y="883"/>
                  </a:lnTo>
                  <a:lnTo>
                    <a:pt x="714" y="890"/>
                  </a:lnTo>
                  <a:lnTo>
                    <a:pt x="712" y="895"/>
                  </a:lnTo>
                  <a:lnTo>
                    <a:pt x="707" y="899"/>
                  </a:lnTo>
                  <a:lnTo>
                    <a:pt x="706" y="906"/>
                  </a:lnTo>
                  <a:lnTo>
                    <a:pt x="707" y="911"/>
                  </a:lnTo>
                  <a:lnTo>
                    <a:pt x="709" y="915"/>
                  </a:lnTo>
                  <a:lnTo>
                    <a:pt x="713" y="920"/>
                  </a:lnTo>
                  <a:lnTo>
                    <a:pt x="715" y="925"/>
                  </a:lnTo>
                  <a:lnTo>
                    <a:pt x="716" y="933"/>
                  </a:lnTo>
                  <a:lnTo>
                    <a:pt x="716" y="941"/>
                  </a:lnTo>
                  <a:lnTo>
                    <a:pt x="717" y="949"/>
                  </a:lnTo>
                  <a:lnTo>
                    <a:pt x="722" y="958"/>
                  </a:lnTo>
                  <a:lnTo>
                    <a:pt x="724" y="962"/>
                  </a:lnTo>
                  <a:lnTo>
                    <a:pt x="727" y="967"/>
                  </a:lnTo>
                  <a:lnTo>
                    <a:pt x="728" y="974"/>
                  </a:lnTo>
                  <a:lnTo>
                    <a:pt x="728" y="982"/>
                  </a:lnTo>
                  <a:lnTo>
                    <a:pt x="729" y="989"/>
                  </a:lnTo>
                  <a:lnTo>
                    <a:pt x="732" y="995"/>
                  </a:lnTo>
                  <a:lnTo>
                    <a:pt x="732" y="996"/>
                  </a:lnTo>
                  <a:lnTo>
                    <a:pt x="730" y="998"/>
                  </a:lnTo>
                  <a:lnTo>
                    <a:pt x="723" y="998"/>
                  </a:lnTo>
                  <a:lnTo>
                    <a:pt x="723" y="999"/>
                  </a:lnTo>
                  <a:lnTo>
                    <a:pt x="722" y="1000"/>
                  </a:lnTo>
                  <a:lnTo>
                    <a:pt x="723" y="1003"/>
                  </a:lnTo>
                  <a:lnTo>
                    <a:pt x="715" y="1000"/>
                  </a:lnTo>
                  <a:lnTo>
                    <a:pt x="708" y="995"/>
                  </a:lnTo>
                  <a:lnTo>
                    <a:pt x="701" y="988"/>
                  </a:lnTo>
                  <a:lnTo>
                    <a:pt x="693" y="983"/>
                  </a:lnTo>
                  <a:lnTo>
                    <a:pt x="650" y="983"/>
                  </a:lnTo>
                  <a:lnTo>
                    <a:pt x="644" y="978"/>
                  </a:lnTo>
                  <a:lnTo>
                    <a:pt x="639" y="972"/>
                  </a:lnTo>
                  <a:lnTo>
                    <a:pt x="632" y="969"/>
                  </a:lnTo>
                  <a:lnTo>
                    <a:pt x="624" y="967"/>
                  </a:lnTo>
                  <a:lnTo>
                    <a:pt x="614" y="967"/>
                  </a:lnTo>
                  <a:lnTo>
                    <a:pt x="609" y="960"/>
                  </a:lnTo>
                  <a:lnTo>
                    <a:pt x="602" y="955"/>
                  </a:lnTo>
                  <a:lnTo>
                    <a:pt x="593" y="953"/>
                  </a:lnTo>
                  <a:lnTo>
                    <a:pt x="582" y="953"/>
                  </a:lnTo>
                  <a:lnTo>
                    <a:pt x="581" y="951"/>
                  </a:lnTo>
                  <a:lnTo>
                    <a:pt x="581" y="946"/>
                  </a:lnTo>
                  <a:lnTo>
                    <a:pt x="580" y="943"/>
                  </a:lnTo>
                  <a:lnTo>
                    <a:pt x="579" y="943"/>
                  </a:lnTo>
                  <a:lnTo>
                    <a:pt x="578" y="942"/>
                  </a:lnTo>
                  <a:lnTo>
                    <a:pt x="576" y="942"/>
                  </a:lnTo>
                  <a:lnTo>
                    <a:pt x="575" y="941"/>
                  </a:lnTo>
                  <a:lnTo>
                    <a:pt x="574" y="941"/>
                  </a:lnTo>
                  <a:lnTo>
                    <a:pt x="573" y="932"/>
                  </a:lnTo>
                  <a:lnTo>
                    <a:pt x="572" y="921"/>
                  </a:lnTo>
                  <a:lnTo>
                    <a:pt x="566" y="909"/>
                  </a:lnTo>
                  <a:lnTo>
                    <a:pt x="559" y="899"/>
                  </a:lnTo>
                  <a:lnTo>
                    <a:pt x="552" y="891"/>
                  </a:lnTo>
                  <a:lnTo>
                    <a:pt x="551" y="888"/>
                  </a:lnTo>
                  <a:lnTo>
                    <a:pt x="552" y="886"/>
                  </a:lnTo>
                  <a:lnTo>
                    <a:pt x="552" y="884"/>
                  </a:lnTo>
                  <a:lnTo>
                    <a:pt x="553" y="883"/>
                  </a:lnTo>
                  <a:lnTo>
                    <a:pt x="554" y="880"/>
                  </a:lnTo>
                  <a:lnTo>
                    <a:pt x="554" y="876"/>
                  </a:lnTo>
                  <a:lnTo>
                    <a:pt x="553" y="873"/>
                  </a:lnTo>
                  <a:lnTo>
                    <a:pt x="551" y="872"/>
                  </a:lnTo>
                  <a:lnTo>
                    <a:pt x="549" y="867"/>
                  </a:lnTo>
                  <a:lnTo>
                    <a:pt x="551" y="853"/>
                  </a:lnTo>
                  <a:lnTo>
                    <a:pt x="549" y="845"/>
                  </a:lnTo>
                  <a:lnTo>
                    <a:pt x="545" y="838"/>
                  </a:lnTo>
                  <a:lnTo>
                    <a:pt x="538" y="834"/>
                  </a:lnTo>
                  <a:lnTo>
                    <a:pt x="530" y="831"/>
                  </a:lnTo>
                  <a:lnTo>
                    <a:pt x="522" y="817"/>
                  </a:lnTo>
                  <a:lnTo>
                    <a:pt x="512" y="803"/>
                  </a:lnTo>
                  <a:lnTo>
                    <a:pt x="504" y="789"/>
                  </a:lnTo>
                  <a:lnTo>
                    <a:pt x="503" y="787"/>
                  </a:lnTo>
                  <a:lnTo>
                    <a:pt x="501" y="785"/>
                  </a:lnTo>
                  <a:lnTo>
                    <a:pt x="497" y="783"/>
                  </a:lnTo>
                  <a:lnTo>
                    <a:pt x="490" y="780"/>
                  </a:lnTo>
                  <a:lnTo>
                    <a:pt x="488" y="774"/>
                  </a:lnTo>
                  <a:lnTo>
                    <a:pt x="486" y="767"/>
                  </a:lnTo>
                  <a:lnTo>
                    <a:pt x="485" y="758"/>
                  </a:lnTo>
                  <a:lnTo>
                    <a:pt x="485" y="757"/>
                  </a:lnTo>
                  <a:lnTo>
                    <a:pt x="483" y="754"/>
                  </a:lnTo>
                  <a:lnTo>
                    <a:pt x="481" y="747"/>
                  </a:lnTo>
                  <a:lnTo>
                    <a:pt x="479" y="744"/>
                  </a:lnTo>
                  <a:lnTo>
                    <a:pt x="476" y="743"/>
                  </a:lnTo>
                  <a:lnTo>
                    <a:pt x="475" y="741"/>
                  </a:lnTo>
                  <a:lnTo>
                    <a:pt x="473" y="740"/>
                  </a:lnTo>
                  <a:lnTo>
                    <a:pt x="473" y="736"/>
                  </a:lnTo>
                  <a:lnTo>
                    <a:pt x="472" y="732"/>
                  </a:lnTo>
                  <a:lnTo>
                    <a:pt x="465" y="722"/>
                  </a:lnTo>
                  <a:lnTo>
                    <a:pt x="462" y="717"/>
                  </a:lnTo>
                  <a:lnTo>
                    <a:pt x="461" y="709"/>
                  </a:lnTo>
                  <a:lnTo>
                    <a:pt x="459" y="702"/>
                  </a:lnTo>
                  <a:lnTo>
                    <a:pt x="452" y="690"/>
                  </a:lnTo>
                  <a:lnTo>
                    <a:pt x="443" y="681"/>
                  </a:lnTo>
                  <a:lnTo>
                    <a:pt x="433" y="670"/>
                  </a:lnTo>
                  <a:lnTo>
                    <a:pt x="429" y="664"/>
                  </a:lnTo>
                  <a:lnTo>
                    <a:pt x="422" y="657"/>
                  </a:lnTo>
                  <a:lnTo>
                    <a:pt x="413" y="650"/>
                  </a:lnTo>
                  <a:lnTo>
                    <a:pt x="412" y="649"/>
                  </a:lnTo>
                  <a:lnTo>
                    <a:pt x="411" y="649"/>
                  </a:lnTo>
                  <a:lnTo>
                    <a:pt x="411" y="650"/>
                  </a:lnTo>
                  <a:lnTo>
                    <a:pt x="404" y="642"/>
                  </a:lnTo>
                  <a:lnTo>
                    <a:pt x="395" y="628"/>
                  </a:lnTo>
                  <a:lnTo>
                    <a:pt x="381" y="629"/>
                  </a:lnTo>
                  <a:lnTo>
                    <a:pt x="365" y="628"/>
                  </a:lnTo>
                  <a:lnTo>
                    <a:pt x="346" y="625"/>
                  </a:lnTo>
                  <a:lnTo>
                    <a:pt x="334" y="620"/>
                  </a:lnTo>
                  <a:lnTo>
                    <a:pt x="328" y="620"/>
                  </a:lnTo>
                  <a:lnTo>
                    <a:pt x="323" y="622"/>
                  </a:lnTo>
                  <a:lnTo>
                    <a:pt x="318" y="628"/>
                  </a:lnTo>
                  <a:lnTo>
                    <a:pt x="309" y="627"/>
                  </a:lnTo>
                  <a:lnTo>
                    <a:pt x="299" y="631"/>
                  </a:lnTo>
                  <a:lnTo>
                    <a:pt x="294" y="636"/>
                  </a:lnTo>
                  <a:lnTo>
                    <a:pt x="289" y="645"/>
                  </a:lnTo>
                  <a:lnTo>
                    <a:pt x="284" y="655"/>
                  </a:lnTo>
                  <a:lnTo>
                    <a:pt x="278" y="668"/>
                  </a:lnTo>
                  <a:lnTo>
                    <a:pt x="273" y="678"/>
                  </a:lnTo>
                  <a:lnTo>
                    <a:pt x="263" y="688"/>
                  </a:lnTo>
                  <a:lnTo>
                    <a:pt x="254" y="696"/>
                  </a:lnTo>
                  <a:lnTo>
                    <a:pt x="242" y="694"/>
                  </a:lnTo>
                  <a:lnTo>
                    <a:pt x="232" y="689"/>
                  </a:lnTo>
                  <a:lnTo>
                    <a:pt x="224" y="683"/>
                  </a:lnTo>
                  <a:lnTo>
                    <a:pt x="214" y="676"/>
                  </a:lnTo>
                  <a:lnTo>
                    <a:pt x="210" y="671"/>
                  </a:lnTo>
                  <a:lnTo>
                    <a:pt x="209" y="669"/>
                  </a:lnTo>
                  <a:lnTo>
                    <a:pt x="206" y="668"/>
                  </a:lnTo>
                  <a:lnTo>
                    <a:pt x="196" y="666"/>
                  </a:lnTo>
                  <a:lnTo>
                    <a:pt x="186" y="662"/>
                  </a:lnTo>
                  <a:lnTo>
                    <a:pt x="179" y="656"/>
                  </a:lnTo>
                  <a:lnTo>
                    <a:pt x="175" y="649"/>
                  </a:lnTo>
                  <a:lnTo>
                    <a:pt x="168" y="642"/>
                  </a:lnTo>
                  <a:lnTo>
                    <a:pt x="161" y="638"/>
                  </a:lnTo>
                  <a:lnTo>
                    <a:pt x="153" y="634"/>
                  </a:lnTo>
                  <a:lnTo>
                    <a:pt x="150" y="625"/>
                  </a:lnTo>
                  <a:lnTo>
                    <a:pt x="141" y="608"/>
                  </a:lnTo>
                  <a:lnTo>
                    <a:pt x="138" y="600"/>
                  </a:lnTo>
                  <a:lnTo>
                    <a:pt x="139" y="589"/>
                  </a:lnTo>
                  <a:lnTo>
                    <a:pt x="140" y="582"/>
                  </a:lnTo>
                  <a:lnTo>
                    <a:pt x="139" y="575"/>
                  </a:lnTo>
                  <a:lnTo>
                    <a:pt x="135" y="566"/>
                  </a:lnTo>
                  <a:lnTo>
                    <a:pt x="135" y="565"/>
                  </a:lnTo>
                  <a:lnTo>
                    <a:pt x="134" y="562"/>
                  </a:lnTo>
                  <a:lnTo>
                    <a:pt x="134" y="559"/>
                  </a:lnTo>
                  <a:lnTo>
                    <a:pt x="133" y="557"/>
                  </a:lnTo>
                  <a:lnTo>
                    <a:pt x="132" y="557"/>
                  </a:lnTo>
                  <a:lnTo>
                    <a:pt x="129" y="556"/>
                  </a:lnTo>
                  <a:lnTo>
                    <a:pt x="128" y="556"/>
                  </a:lnTo>
                  <a:lnTo>
                    <a:pt x="127" y="555"/>
                  </a:lnTo>
                  <a:lnTo>
                    <a:pt x="127" y="543"/>
                  </a:lnTo>
                  <a:lnTo>
                    <a:pt x="125" y="540"/>
                  </a:lnTo>
                  <a:lnTo>
                    <a:pt x="122" y="537"/>
                  </a:lnTo>
                  <a:lnTo>
                    <a:pt x="121" y="535"/>
                  </a:lnTo>
                  <a:lnTo>
                    <a:pt x="105" y="519"/>
                  </a:lnTo>
                  <a:lnTo>
                    <a:pt x="101" y="516"/>
                  </a:lnTo>
                  <a:lnTo>
                    <a:pt x="94" y="514"/>
                  </a:lnTo>
                  <a:lnTo>
                    <a:pt x="87" y="509"/>
                  </a:lnTo>
                  <a:lnTo>
                    <a:pt x="83" y="502"/>
                  </a:lnTo>
                  <a:lnTo>
                    <a:pt x="82" y="499"/>
                  </a:lnTo>
                  <a:lnTo>
                    <a:pt x="77" y="492"/>
                  </a:lnTo>
                  <a:lnTo>
                    <a:pt x="70" y="487"/>
                  </a:lnTo>
                  <a:lnTo>
                    <a:pt x="68" y="485"/>
                  </a:lnTo>
                  <a:lnTo>
                    <a:pt x="51" y="464"/>
                  </a:lnTo>
                  <a:lnTo>
                    <a:pt x="41" y="454"/>
                  </a:lnTo>
                  <a:lnTo>
                    <a:pt x="28" y="447"/>
                  </a:lnTo>
                  <a:lnTo>
                    <a:pt x="27" y="440"/>
                  </a:lnTo>
                  <a:lnTo>
                    <a:pt x="25" y="435"/>
                  </a:lnTo>
                  <a:lnTo>
                    <a:pt x="23" y="428"/>
                  </a:lnTo>
                  <a:lnTo>
                    <a:pt x="19" y="423"/>
                  </a:lnTo>
                  <a:lnTo>
                    <a:pt x="14" y="419"/>
                  </a:lnTo>
                  <a:lnTo>
                    <a:pt x="8" y="416"/>
                  </a:lnTo>
                  <a:lnTo>
                    <a:pt x="4" y="411"/>
                  </a:lnTo>
                  <a:lnTo>
                    <a:pt x="0" y="405"/>
                  </a:lnTo>
                  <a:lnTo>
                    <a:pt x="0" y="397"/>
                  </a:lnTo>
                  <a:lnTo>
                    <a:pt x="90" y="407"/>
                  </a:lnTo>
                  <a:lnTo>
                    <a:pt x="181" y="414"/>
                  </a:lnTo>
                  <a:lnTo>
                    <a:pt x="274" y="419"/>
                  </a:lnTo>
                  <a:lnTo>
                    <a:pt x="275" y="418"/>
                  </a:lnTo>
                  <a:lnTo>
                    <a:pt x="277" y="417"/>
                  </a:lnTo>
                  <a:lnTo>
                    <a:pt x="280" y="415"/>
                  </a:lnTo>
                  <a:lnTo>
                    <a:pt x="282" y="414"/>
                  </a:lnTo>
                  <a:lnTo>
                    <a:pt x="296" y="206"/>
                  </a:lnTo>
                  <a:lnTo>
                    <a:pt x="31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8267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0103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DA7C1EE-E524-8F41-44D4-7164F0B29FA2}"/>
              </a:ext>
            </a:extLst>
          </p:cNvPr>
          <p:cNvGrpSpPr/>
          <p:nvPr userDrawn="1"/>
        </p:nvGrpSpPr>
        <p:grpSpPr>
          <a:xfrm>
            <a:off x="1022538" y="1437046"/>
            <a:ext cx="10143748" cy="5058230"/>
            <a:chOff x="1022538" y="1219200"/>
            <a:chExt cx="10143748" cy="5058230"/>
          </a:xfrm>
          <a:solidFill>
            <a:schemeClr val="bg1">
              <a:lumMod val="85000"/>
            </a:schemeClr>
          </a:solidFill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E8ED0CB7-4B0A-8A91-78DA-56CFAACBA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4511" y="4858396"/>
              <a:ext cx="218313" cy="196872"/>
            </a:xfrm>
            <a:custGeom>
              <a:avLst/>
              <a:gdLst>
                <a:gd name="T0" fmla="*/ 76 w 112"/>
                <a:gd name="T1" fmla="*/ 5 h 101"/>
                <a:gd name="T2" fmla="*/ 87 w 112"/>
                <a:gd name="T3" fmla="*/ 5 h 101"/>
                <a:gd name="T4" fmla="*/ 98 w 112"/>
                <a:gd name="T5" fmla="*/ 11 h 101"/>
                <a:gd name="T6" fmla="*/ 109 w 112"/>
                <a:gd name="T7" fmla="*/ 14 h 101"/>
                <a:gd name="T8" fmla="*/ 112 w 112"/>
                <a:gd name="T9" fmla="*/ 16 h 101"/>
                <a:gd name="T10" fmla="*/ 112 w 112"/>
                <a:gd name="T11" fmla="*/ 25 h 101"/>
                <a:gd name="T12" fmla="*/ 112 w 112"/>
                <a:gd name="T13" fmla="*/ 38 h 101"/>
                <a:gd name="T14" fmla="*/ 111 w 112"/>
                <a:gd name="T15" fmla="*/ 44 h 101"/>
                <a:gd name="T16" fmla="*/ 109 w 112"/>
                <a:gd name="T17" fmla="*/ 47 h 101"/>
                <a:gd name="T18" fmla="*/ 109 w 112"/>
                <a:gd name="T19" fmla="*/ 49 h 101"/>
                <a:gd name="T20" fmla="*/ 111 w 112"/>
                <a:gd name="T21" fmla="*/ 52 h 101"/>
                <a:gd name="T22" fmla="*/ 112 w 112"/>
                <a:gd name="T23" fmla="*/ 62 h 101"/>
                <a:gd name="T24" fmla="*/ 111 w 112"/>
                <a:gd name="T25" fmla="*/ 68 h 101"/>
                <a:gd name="T26" fmla="*/ 106 w 112"/>
                <a:gd name="T27" fmla="*/ 74 h 101"/>
                <a:gd name="T28" fmla="*/ 103 w 112"/>
                <a:gd name="T29" fmla="*/ 80 h 101"/>
                <a:gd name="T30" fmla="*/ 101 w 112"/>
                <a:gd name="T31" fmla="*/ 87 h 101"/>
                <a:gd name="T32" fmla="*/ 92 w 112"/>
                <a:gd name="T33" fmla="*/ 96 h 101"/>
                <a:gd name="T34" fmla="*/ 85 w 112"/>
                <a:gd name="T35" fmla="*/ 99 h 101"/>
                <a:gd name="T36" fmla="*/ 73 w 112"/>
                <a:gd name="T37" fmla="*/ 99 h 101"/>
                <a:gd name="T38" fmla="*/ 60 w 112"/>
                <a:gd name="T39" fmla="*/ 98 h 101"/>
                <a:gd name="T40" fmla="*/ 56 w 112"/>
                <a:gd name="T41" fmla="*/ 95 h 101"/>
                <a:gd name="T42" fmla="*/ 56 w 112"/>
                <a:gd name="T43" fmla="*/ 91 h 101"/>
                <a:gd name="T44" fmla="*/ 51 w 112"/>
                <a:gd name="T45" fmla="*/ 90 h 101"/>
                <a:gd name="T46" fmla="*/ 41 w 112"/>
                <a:gd name="T47" fmla="*/ 87 h 101"/>
                <a:gd name="T48" fmla="*/ 37 w 112"/>
                <a:gd name="T49" fmla="*/ 80 h 101"/>
                <a:gd name="T50" fmla="*/ 37 w 112"/>
                <a:gd name="T51" fmla="*/ 76 h 101"/>
                <a:gd name="T52" fmla="*/ 37 w 112"/>
                <a:gd name="T53" fmla="*/ 71 h 101"/>
                <a:gd name="T54" fmla="*/ 30 w 112"/>
                <a:gd name="T55" fmla="*/ 69 h 101"/>
                <a:gd name="T56" fmla="*/ 27 w 112"/>
                <a:gd name="T57" fmla="*/ 65 h 101"/>
                <a:gd name="T58" fmla="*/ 15 w 112"/>
                <a:gd name="T59" fmla="*/ 58 h 101"/>
                <a:gd name="T60" fmla="*/ 11 w 112"/>
                <a:gd name="T61" fmla="*/ 49 h 101"/>
                <a:gd name="T62" fmla="*/ 8 w 112"/>
                <a:gd name="T63" fmla="*/ 44 h 101"/>
                <a:gd name="T64" fmla="*/ 3 w 112"/>
                <a:gd name="T65" fmla="*/ 36 h 101"/>
                <a:gd name="T66" fmla="*/ 0 w 112"/>
                <a:gd name="T67" fmla="*/ 33 h 101"/>
                <a:gd name="T68" fmla="*/ 5 w 112"/>
                <a:gd name="T69" fmla="*/ 32 h 101"/>
                <a:gd name="T70" fmla="*/ 11 w 112"/>
                <a:gd name="T71" fmla="*/ 33 h 101"/>
                <a:gd name="T72" fmla="*/ 22 w 112"/>
                <a:gd name="T73" fmla="*/ 35 h 101"/>
                <a:gd name="T74" fmla="*/ 27 w 112"/>
                <a:gd name="T75" fmla="*/ 33 h 101"/>
                <a:gd name="T76" fmla="*/ 30 w 112"/>
                <a:gd name="T77" fmla="*/ 30 h 101"/>
                <a:gd name="T78" fmla="*/ 33 w 112"/>
                <a:gd name="T79" fmla="*/ 28 h 101"/>
                <a:gd name="T80" fmla="*/ 33 w 112"/>
                <a:gd name="T81" fmla="*/ 27 h 101"/>
                <a:gd name="T82" fmla="*/ 35 w 112"/>
                <a:gd name="T83" fmla="*/ 25 h 101"/>
                <a:gd name="T84" fmla="*/ 37 w 112"/>
                <a:gd name="T85" fmla="*/ 22 h 101"/>
                <a:gd name="T86" fmla="*/ 38 w 112"/>
                <a:gd name="T87" fmla="*/ 21 h 101"/>
                <a:gd name="T88" fmla="*/ 40 w 112"/>
                <a:gd name="T89" fmla="*/ 21 h 101"/>
                <a:gd name="T90" fmla="*/ 41 w 112"/>
                <a:gd name="T91" fmla="*/ 19 h 101"/>
                <a:gd name="T92" fmla="*/ 43 w 112"/>
                <a:gd name="T93" fmla="*/ 17 h 101"/>
                <a:gd name="T94" fmla="*/ 46 w 112"/>
                <a:gd name="T95" fmla="*/ 16 h 101"/>
                <a:gd name="T96" fmla="*/ 48 w 112"/>
                <a:gd name="T97" fmla="*/ 17 h 101"/>
                <a:gd name="T98" fmla="*/ 49 w 112"/>
                <a:gd name="T99" fmla="*/ 16 h 101"/>
                <a:gd name="T100" fmla="*/ 51 w 112"/>
                <a:gd name="T101" fmla="*/ 16 h 101"/>
                <a:gd name="T102" fmla="*/ 52 w 112"/>
                <a:gd name="T103" fmla="*/ 16 h 101"/>
                <a:gd name="T104" fmla="*/ 54 w 112"/>
                <a:gd name="T105" fmla="*/ 14 h 101"/>
                <a:gd name="T106" fmla="*/ 56 w 112"/>
                <a:gd name="T107" fmla="*/ 14 h 101"/>
                <a:gd name="T108" fmla="*/ 52 w 112"/>
                <a:gd name="T109" fmla="*/ 13 h 101"/>
                <a:gd name="T110" fmla="*/ 52 w 112"/>
                <a:gd name="T111" fmla="*/ 11 h 101"/>
                <a:gd name="T112" fmla="*/ 54 w 112"/>
                <a:gd name="T113" fmla="*/ 5 h 101"/>
                <a:gd name="T114" fmla="*/ 62 w 112"/>
                <a:gd name="T11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01">
                  <a:moveTo>
                    <a:pt x="73" y="0"/>
                  </a:moveTo>
                  <a:lnTo>
                    <a:pt x="74" y="0"/>
                  </a:lnTo>
                  <a:lnTo>
                    <a:pt x="74" y="2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79" y="5"/>
                  </a:lnTo>
                  <a:lnTo>
                    <a:pt x="82" y="5"/>
                  </a:lnTo>
                  <a:lnTo>
                    <a:pt x="87" y="5"/>
                  </a:lnTo>
                  <a:lnTo>
                    <a:pt x="90" y="6"/>
                  </a:lnTo>
                  <a:lnTo>
                    <a:pt x="90" y="8"/>
                  </a:lnTo>
                  <a:lnTo>
                    <a:pt x="93" y="8"/>
                  </a:lnTo>
                  <a:lnTo>
                    <a:pt x="98" y="11"/>
                  </a:lnTo>
                  <a:lnTo>
                    <a:pt x="101" y="11"/>
                  </a:lnTo>
                  <a:lnTo>
                    <a:pt x="104" y="13"/>
                  </a:lnTo>
                  <a:lnTo>
                    <a:pt x="108" y="14"/>
                  </a:lnTo>
                  <a:lnTo>
                    <a:pt x="109" y="14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1" y="17"/>
                  </a:lnTo>
                  <a:lnTo>
                    <a:pt x="111" y="21"/>
                  </a:lnTo>
                  <a:lnTo>
                    <a:pt x="112" y="24"/>
                  </a:lnTo>
                  <a:lnTo>
                    <a:pt x="112" y="25"/>
                  </a:lnTo>
                  <a:lnTo>
                    <a:pt x="112" y="32"/>
                  </a:lnTo>
                  <a:lnTo>
                    <a:pt x="112" y="36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2" y="41"/>
                  </a:lnTo>
                  <a:lnTo>
                    <a:pt x="111" y="44"/>
                  </a:lnTo>
                  <a:lnTo>
                    <a:pt x="111" y="44"/>
                  </a:lnTo>
                  <a:lnTo>
                    <a:pt x="111" y="46"/>
                  </a:lnTo>
                  <a:lnTo>
                    <a:pt x="111" y="46"/>
                  </a:lnTo>
                  <a:lnTo>
                    <a:pt x="109" y="47"/>
                  </a:lnTo>
                  <a:lnTo>
                    <a:pt x="109" y="47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1" y="52"/>
                  </a:lnTo>
                  <a:lnTo>
                    <a:pt x="111" y="52"/>
                  </a:lnTo>
                  <a:lnTo>
                    <a:pt x="109" y="55"/>
                  </a:lnTo>
                  <a:lnTo>
                    <a:pt x="111" y="57"/>
                  </a:lnTo>
                  <a:lnTo>
                    <a:pt x="111" y="60"/>
                  </a:lnTo>
                  <a:lnTo>
                    <a:pt x="112" y="62"/>
                  </a:lnTo>
                  <a:lnTo>
                    <a:pt x="112" y="62"/>
                  </a:lnTo>
                  <a:lnTo>
                    <a:pt x="112" y="63"/>
                  </a:lnTo>
                  <a:lnTo>
                    <a:pt x="112" y="65"/>
                  </a:lnTo>
                  <a:lnTo>
                    <a:pt x="111" y="68"/>
                  </a:lnTo>
                  <a:lnTo>
                    <a:pt x="109" y="69"/>
                  </a:lnTo>
                  <a:lnTo>
                    <a:pt x="108" y="73"/>
                  </a:lnTo>
                  <a:lnTo>
                    <a:pt x="106" y="73"/>
                  </a:lnTo>
                  <a:lnTo>
                    <a:pt x="106" y="74"/>
                  </a:lnTo>
                  <a:lnTo>
                    <a:pt x="106" y="74"/>
                  </a:lnTo>
                  <a:lnTo>
                    <a:pt x="106" y="77"/>
                  </a:lnTo>
                  <a:lnTo>
                    <a:pt x="106" y="79"/>
                  </a:lnTo>
                  <a:lnTo>
                    <a:pt x="103" y="80"/>
                  </a:lnTo>
                  <a:lnTo>
                    <a:pt x="104" y="84"/>
                  </a:lnTo>
                  <a:lnTo>
                    <a:pt x="104" y="84"/>
                  </a:lnTo>
                  <a:lnTo>
                    <a:pt x="104" y="84"/>
                  </a:lnTo>
                  <a:lnTo>
                    <a:pt x="101" y="87"/>
                  </a:lnTo>
                  <a:lnTo>
                    <a:pt x="98" y="90"/>
                  </a:lnTo>
                  <a:lnTo>
                    <a:pt x="97" y="91"/>
                  </a:lnTo>
                  <a:lnTo>
                    <a:pt x="95" y="95"/>
                  </a:lnTo>
                  <a:lnTo>
                    <a:pt x="92" y="96"/>
                  </a:lnTo>
                  <a:lnTo>
                    <a:pt x="90" y="99"/>
                  </a:lnTo>
                  <a:lnTo>
                    <a:pt x="89" y="101"/>
                  </a:lnTo>
                  <a:lnTo>
                    <a:pt x="87" y="99"/>
                  </a:lnTo>
                  <a:lnTo>
                    <a:pt x="85" y="99"/>
                  </a:lnTo>
                  <a:lnTo>
                    <a:pt x="82" y="98"/>
                  </a:lnTo>
                  <a:lnTo>
                    <a:pt x="79" y="99"/>
                  </a:lnTo>
                  <a:lnTo>
                    <a:pt x="76" y="99"/>
                  </a:lnTo>
                  <a:lnTo>
                    <a:pt x="73" y="99"/>
                  </a:lnTo>
                  <a:lnTo>
                    <a:pt x="68" y="96"/>
                  </a:lnTo>
                  <a:lnTo>
                    <a:pt x="65" y="96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0" y="96"/>
                  </a:lnTo>
                  <a:lnTo>
                    <a:pt x="59" y="95"/>
                  </a:lnTo>
                  <a:lnTo>
                    <a:pt x="57" y="95"/>
                  </a:lnTo>
                  <a:lnTo>
                    <a:pt x="56" y="95"/>
                  </a:lnTo>
                  <a:lnTo>
                    <a:pt x="56" y="95"/>
                  </a:lnTo>
                  <a:lnTo>
                    <a:pt x="56" y="95"/>
                  </a:lnTo>
                  <a:lnTo>
                    <a:pt x="56" y="93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4" y="90"/>
                  </a:lnTo>
                  <a:lnTo>
                    <a:pt x="51" y="90"/>
                  </a:lnTo>
                  <a:lnTo>
                    <a:pt x="48" y="88"/>
                  </a:lnTo>
                  <a:lnTo>
                    <a:pt x="43" y="88"/>
                  </a:lnTo>
                  <a:lnTo>
                    <a:pt x="41" y="88"/>
                  </a:lnTo>
                  <a:lnTo>
                    <a:pt x="41" y="87"/>
                  </a:lnTo>
                  <a:lnTo>
                    <a:pt x="40" y="87"/>
                  </a:lnTo>
                  <a:lnTo>
                    <a:pt x="40" y="85"/>
                  </a:lnTo>
                  <a:lnTo>
                    <a:pt x="38" y="84"/>
                  </a:lnTo>
                  <a:lnTo>
                    <a:pt x="37" y="80"/>
                  </a:lnTo>
                  <a:lnTo>
                    <a:pt x="35" y="80"/>
                  </a:lnTo>
                  <a:lnTo>
                    <a:pt x="37" y="79"/>
                  </a:lnTo>
                  <a:lnTo>
                    <a:pt x="37" y="77"/>
                  </a:lnTo>
                  <a:lnTo>
                    <a:pt x="37" y="76"/>
                  </a:lnTo>
                  <a:lnTo>
                    <a:pt x="37" y="74"/>
                  </a:lnTo>
                  <a:lnTo>
                    <a:pt x="37" y="73"/>
                  </a:lnTo>
                  <a:lnTo>
                    <a:pt x="37" y="73"/>
                  </a:lnTo>
                  <a:lnTo>
                    <a:pt x="37" y="71"/>
                  </a:lnTo>
                  <a:lnTo>
                    <a:pt x="35" y="71"/>
                  </a:lnTo>
                  <a:lnTo>
                    <a:pt x="33" y="71"/>
                  </a:lnTo>
                  <a:lnTo>
                    <a:pt x="30" y="71"/>
                  </a:lnTo>
                  <a:lnTo>
                    <a:pt x="30" y="69"/>
                  </a:lnTo>
                  <a:lnTo>
                    <a:pt x="30" y="68"/>
                  </a:lnTo>
                  <a:lnTo>
                    <a:pt x="29" y="66"/>
                  </a:lnTo>
                  <a:lnTo>
                    <a:pt x="29" y="66"/>
                  </a:lnTo>
                  <a:lnTo>
                    <a:pt x="27" y="65"/>
                  </a:lnTo>
                  <a:lnTo>
                    <a:pt x="26" y="65"/>
                  </a:lnTo>
                  <a:lnTo>
                    <a:pt x="21" y="63"/>
                  </a:lnTo>
                  <a:lnTo>
                    <a:pt x="19" y="60"/>
                  </a:lnTo>
                  <a:lnTo>
                    <a:pt x="15" y="58"/>
                  </a:lnTo>
                  <a:lnTo>
                    <a:pt x="15" y="57"/>
                  </a:lnTo>
                  <a:lnTo>
                    <a:pt x="13" y="55"/>
                  </a:lnTo>
                  <a:lnTo>
                    <a:pt x="11" y="51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4"/>
                  </a:lnTo>
                  <a:lnTo>
                    <a:pt x="5" y="41"/>
                  </a:lnTo>
                  <a:lnTo>
                    <a:pt x="3" y="40"/>
                  </a:lnTo>
                  <a:lnTo>
                    <a:pt x="3" y="38"/>
                  </a:lnTo>
                  <a:lnTo>
                    <a:pt x="3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3" y="32"/>
                  </a:lnTo>
                  <a:lnTo>
                    <a:pt x="5" y="32"/>
                  </a:lnTo>
                  <a:lnTo>
                    <a:pt x="7" y="32"/>
                  </a:lnTo>
                  <a:lnTo>
                    <a:pt x="8" y="32"/>
                  </a:lnTo>
                  <a:lnTo>
                    <a:pt x="10" y="33"/>
                  </a:lnTo>
                  <a:lnTo>
                    <a:pt x="11" y="33"/>
                  </a:lnTo>
                  <a:lnTo>
                    <a:pt x="13" y="33"/>
                  </a:lnTo>
                  <a:lnTo>
                    <a:pt x="16" y="33"/>
                  </a:lnTo>
                  <a:lnTo>
                    <a:pt x="19" y="35"/>
                  </a:lnTo>
                  <a:lnTo>
                    <a:pt x="22" y="35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9" y="32"/>
                  </a:lnTo>
                  <a:lnTo>
                    <a:pt x="29" y="32"/>
                  </a:lnTo>
                  <a:lnTo>
                    <a:pt x="29" y="30"/>
                  </a:lnTo>
                  <a:lnTo>
                    <a:pt x="30" y="30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3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7"/>
                  </a:lnTo>
                  <a:lnTo>
                    <a:pt x="33" y="27"/>
                  </a:lnTo>
                  <a:lnTo>
                    <a:pt x="33" y="27"/>
                  </a:lnTo>
                  <a:lnTo>
                    <a:pt x="35" y="27"/>
                  </a:lnTo>
                  <a:lnTo>
                    <a:pt x="35" y="27"/>
                  </a:lnTo>
                  <a:lnTo>
                    <a:pt x="35" y="25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7" y="24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41" y="17"/>
                  </a:lnTo>
                  <a:lnTo>
                    <a:pt x="43" y="17"/>
                  </a:lnTo>
                  <a:lnTo>
                    <a:pt x="43" y="17"/>
                  </a:lnTo>
                  <a:lnTo>
                    <a:pt x="44" y="17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7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6" y="14"/>
                  </a:lnTo>
                  <a:lnTo>
                    <a:pt x="54" y="14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2" y="13"/>
                  </a:lnTo>
                  <a:lnTo>
                    <a:pt x="51" y="13"/>
                  </a:lnTo>
                  <a:lnTo>
                    <a:pt x="51" y="13"/>
                  </a:lnTo>
                  <a:lnTo>
                    <a:pt x="51" y="13"/>
                  </a:lnTo>
                  <a:lnTo>
                    <a:pt x="52" y="11"/>
                  </a:lnTo>
                  <a:lnTo>
                    <a:pt x="52" y="10"/>
                  </a:lnTo>
                  <a:lnTo>
                    <a:pt x="52" y="6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6" y="3"/>
                  </a:lnTo>
                  <a:lnTo>
                    <a:pt x="59" y="2"/>
                  </a:lnTo>
                  <a:lnTo>
                    <a:pt x="62" y="0"/>
                  </a:lnTo>
                  <a:lnTo>
                    <a:pt x="65" y="0"/>
                  </a:lnTo>
                  <a:lnTo>
                    <a:pt x="70" y="0"/>
                  </a:lnTo>
                  <a:lnTo>
                    <a:pt x="7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1952B23B-F9B2-1D58-229E-F1407CF1D8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82897" y="4645931"/>
              <a:ext cx="329419" cy="280688"/>
            </a:xfrm>
            <a:custGeom>
              <a:avLst/>
              <a:gdLst>
                <a:gd name="T0" fmla="*/ 98 w 169"/>
                <a:gd name="T1" fmla="*/ 122 h 144"/>
                <a:gd name="T2" fmla="*/ 123 w 169"/>
                <a:gd name="T3" fmla="*/ 4 h 144"/>
                <a:gd name="T4" fmla="*/ 125 w 169"/>
                <a:gd name="T5" fmla="*/ 5 h 144"/>
                <a:gd name="T6" fmla="*/ 128 w 169"/>
                <a:gd name="T7" fmla="*/ 5 h 144"/>
                <a:gd name="T8" fmla="*/ 134 w 169"/>
                <a:gd name="T9" fmla="*/ 8 h 144"/>
                <a:gd name="T10" fmla="*/ 139 w 169"/>
                <a:gd name="T11" fmla="*/ 8 h 144"/>
                <a:gd name="T12" fmla="*/ 144 w 169"/>
                <a:gd name="T13" fmla="*/ 11 h 144"/>
                <a:gd name="T14" fmla="*/ 155 w 169"/>
                <a:gd name="T15" fmla="*/ 16 h 144"/>
                <a:gd name="T16" fmla="*/ 159 w 169"/>
                <a:gd name="T17" fmla="*/ 21 h 144"/>
                <a:gd name="T18" fmla="*/ 164 w 169"/>
                <a:gd name="T19" fmla="*/ 24 h 144"/>
                <a:gd name="T20" fmla="*/ 167 w 169"/>
                <a:gd name="T21" fmla="*/ 32 h 144"/>
                <a:gd name="T22" fmla="*/ 164 w 169"/>
                <a:gd name="T23" fmla="*/ 40 h 144"/>
                <a:gd name="T24" fmla="*/ 162 w 169"/>
                <a:gd name="T25" fmla="*/ 49 h 144"/>
                <a:gd name="T26" fmla="*/ 166 w 169"/>
                <a:gd name="T27" fmla="*/ 60 h 144"/>
                <a:gd name="T28" fmla="*/ 159 w 169"/>
                <a:gd name="T29" fmla="*/ 65 h 144"/>
                <a:gd name="T30" fmla="*/ 159 w 169"/>
                <a:gd name="T31" fmla="*/ 73 h 144"/>
                <a:gd name="T32" fmla="*/ 156 w 169"/>
                <a:gd name="T33" fmla="*/ 79 h 144"/>
                <a:gd name="T34" fmla="*/ 159 w 169"/>
                <a:gd name="T35" fmla="*/ 84 h 144"/>
                <a:gd name="T36" fmla="*/ 158 w 169"/>
                <a:gd name="T37" fmla="*/ 87 h 144"/>
                <a:gd name="T38" fmla="*/ 139 w 169"/>
                <a:gd name="T39" fmla="*/ 93 h 144"/>
                <a:gd name="T40" fmla="*/ 120 w 169"/>
                <a:gd name="T41" fmla="*/ 100 h 144"/>
                <a:gd name="T42" fmla="*/ 117 w 169"/>
                <a:gd name="T43" fmla="*/ 109 h 144"/>
                <a:gd name="T44" fmla="*/ 99 w 169"/>
                <a:gd name="T45" fmla="*/ 115 h 144"/>
                <a:gd name="T46" fmla="*/ 96 w 169"/>
                <a:gd name="T47" fmla="*/ 122 h 144"/>
                <a:gd name="T48" fmla="*/ 91 w 169"/>
                <a:gd name="T49" fmla="*/ 122 h 144"/>
                <a:gd name="T50" fmla="*/ 90 w 169"/>
                <a:gd name="T51" fmla="*/ 125 h 144"/>
                <a:gd name="T52" fmla="*/ 87 w 169"/>
                <a:gd name="T53" fmla="*/ 125 h 144"/>
                <a:gd name="T54" fmla="*/ 85 w 169"/>
                <a:gd name="T55" fmla="*/ 126 h 144"/>
                <a:gd name="T56" fmla="*/ 84 w 169"/>
                <a:gd name="T57" fmla="*/ 130 h 144"/>
                <a:gd name="T58" fmla="*/ 77 w 169"/>
                <a:gd name="T59" fmla="*/ 136 h 144"/>
                <a:gd name="T60" fmla="*/ 76 w 169"/>
                <a:gd name="T61" fmla="*/ 139 h 144"/>
                <a:gd name="T62" fmla="*/ 69 w 169"/>
                <a:gd name="T63" fmla="*/ 144 h 144"/>
                <a:gd name="T64" fmla="*/ 52 w 169"/>
                <a:gd name="T65" fmla="*/ 141 h 144"/>
                <a:gd name="T66" fmla="*/ 33 w 169"/>
                <a:gd name="T67" fmla="*/ 136 h 144"/>
                <a:gd name="T68" fmla="*/ 8 w 169"/>
                <a:gd name="T69" fmla="*/ 128 h 144"/>
                <a:gd name="T70" fmla="*/ 0 w 169"/>
                <a:gd name="T71" fmla="*/ 90 h 144"/>
                <a:gd name="T72" fmla="*/ 28 w 169"/>
                <a:gd name="T73" fmla="*/ 67 h 144"/>
                <a:gd name="T74" fmla="*/ 30 w 169"/>
                <a:gd name="T75" fmla="*/ 51 h 144"/>
                <a:gd name="T76" fmla="*/ 30 w 169"/>
                <a:gd name="T77" fmla="*/ 43 h 144"/>
                <a:gd name="T78" fmla="*/ 35 w 169"/>
                <a:gd name="T79" fmla="*/ 41 h 144"/>
                <a:gd name="T80" fmla="*/ 39 w 169"/>
                <a:gd name="T81" fmla="*/ 46 h 144"/>
                <a:gd name="T82" fmla="*/ 49 w 169"/>
                <a:gd name="T83" fmla="*/ 45 h 144"/>
                <a:gd name="T84" fmla="*/ 54 w 169"/>
                <a:gd name="T85" fmla="*/ 52 h 144"/>
                <a:gd name="T86" fmla="*/ 69 w 169"/>
                <a:gd name="T87" fmla="*/ 56 h 144"/>
                <a:gd name="T88" fmla="*/ 74 w 169"/>
                <a:gd name="T89" fmla="*/ 49 h 144"/>
                <a:gd name="T90" fmla="*/ 82 w 169"/>
                <a:gd name="T91" fmla="*/ 59 h 144"/>
                <a:gd name="T92" fmla="*/ 95 w 169"/>
                <a:gd name="T93" fmla="*/ 65 h 144"/>
                <a:gd name="T94" fmla="*/ 101 w 169"/>
                <a:gd name="T95" fmla="*/ 73 h 144"/>
                <a:gd name="T96" fmla="*/ 110 w 169"/>
                <a:gd name="T97" fmla="*/ 73 h 144"/>
                <a:gd name="T98" fmla="*/ 114 w 169"/>
                <a:gd name="T99" fmla="*/ 76 h 144"/>
                <a:gd name="T100" fmla="*/ 110 w 169"/>
                <a:gd name="T101" fmla="*/ 59 h 144"/>
                <a:gd name="T102" fmla="*/ 104 w 169"/>
                <a:gd name="T103" fmla="*/ 60 h 144"/>
                <a:gd name="T104" fmla="*/ 93 w 169"/>
                <a:gd name="T105" fmla="*/ 51 h 144"/>
                <a:gd name="T106" fmla="*/ 96 w 169"/>
                <a:gd name="T107" fmla="*/ 37 h 144"/>
                <a:gd name="T108" fmla="*/ 95 w 169"/>
                <a:gd name="T109" fmla="*/ 19 h 144"/>
                <a:gd name="T110" fmla="*/ 99 w 169"/>
                <a:gd name="T111" fmla="*/ 8 h 144"/>
                <a:gd name="T112" fmla="*/ 117 w 169"/>
                <a:gd name="T113" fmla="*/ 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9" h="144">
                  <a:moveTo>
                    <a:pt x="79" y="137"/>
                  </a:moveTo>
                  <a:lnTo>
                    <a:pt x="77" y="139"/>
                  </a:lnTo>
                  <a:lnTo>
                    <a:pt x="77" y="139"/>
                  </a:lnTo>
                  <a:lnTo>
                    <a:pt x="77" y="137"/>
                  </a:lnTo>
                  <a:lnTo>
                    <a:pt x="79" y="137"/>
                  </a:lnTo>
                  <a:lnTo>
                    <a:pt x="79" y="137"/>
                  </a:lnTo>
                  <a:close/>
                  <a:moveTo>
                    <a:pt x="98" y="122"/>
                  </a:moveTo>
                  <a:lnTo>
                    <a:pt x="98" y="122"/>
                  </a:lnTo>
                  <a:lnTo>
                    <a:pt x="98" y="122"/>
                  </a:lnTo>
                  <a:lnTo>
                    <a:pt x="98" y="122"/>
                  </a:lnTo>
                  <a:close/>
                  <a:moveTo>
                    <a:pt x="125" y="0"/>
                  </a:moveTo>
                  <a:lnTo>
                    <a:pt x="125" y="0"/>
                  </a:lnTo>
                  <a:lnTo>
                    <a:pt x="125" y="2"/>
                  </a:lnTo>
                  <a:lnTo>
                    <a:pt x="123" y="2"/>
                  </a:lnTo>
                  <a:lnTo>
                    <a:pt x="123" y="2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5"/>
                  </a:lnTo>
                  <a:lnTo>
                    <a:pt x="123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8" y="5"/>
                  </a:lnTo>
                  <a:lnTo>
                    <a:pt x="128" y="5"/>
                  </a:lnTo>
                  <a:lnTo>
                    <a:pt x="131" y="8"/>
                  </a:lnTo>
                  <a:lnTo>
                    <a:pt x="131" y="8"/>
                  </a:lnTo>
                  <a:lnTo>
                    <a:pt x="131" y="8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4" y="8"/>
                  </a:lnTo>
                  <a:lnTo>
                    <a:pt x="134" y="8"/>
                  </a:lnTo>
                  <a:lnTo>
                    <a:pt x="134" y="8"/>
                  </a:lnTo>
                  <a:lnTo>
                    <a:pt x="134" y="7"/>
                  </a:lnTo>
                  <a:lnTo>
                    <a:pt x="134" y="7"/>
                  </a:lnTo>
                  <a:lnTo>
                    <a:pt x="136" y="7"/>
                  </a:lnTo>
                  <a:lnTo>
                    <a:pt x="137" y="7"/>
                  </a:lnTo>
                  <a:lnTo>
                    <a:pt x="139" y="8"/>
                  </a:lnTo>
                  <a:lnTo>
                    <a:pt x="139" y="8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5" y="13"/>
                  </a:lnTo>
                  <a:lnTo>
                    <a:pt x="145" y="13"/>
                  </a:lnTo>
                  <a:lnTo>
                    <a:pt x="147" y="13"/>
                  </a:lnTo>
                  <a:lnTo>
                    <a:pt x="148" y="13"/>
                  </a:lnTo>
                  <a:lnTo>
                    <a:pt x="150" y="13"/>
                  </a:lnTo>
                  <a:lnTo>
                    <a:pt x="151" y="15"/>
                  </a:lnTo>
                  <a:lnTo>
                    <a:pt x="153" y="15"/>
                  </a:lnTo>
                  <a:lnTo>
                    <a:pt x="155" y="16"/>
                  </a:lnTo>
                  <a:lnTo>
                    <a:pt x="156" y="16"/>
                  </a:lnTo>
                  <a:lnTo>
                    <a:pt x="158" y="18"/>
                  </a:lnTo>
                  <a:lnTo>
                    <a:pt x="159" y="18"/>
                  </a:lnTo>
                  <a:lnTo>
                    <a:pt x="159" y="18"/>
                  </a:lnTo>
                  <a:lnTo>
                    <a:pt x="159" y="19"/>
                  </a:lnTo>
                  <a:lnTo>
                    <a:pt x="159" y="19"/>
                  </a:lnTo>
                  <a:lnTo>
                    <a:pt x="159" y="21"/>
                  </a:lnTo>
                  <a:lnTo>
                    <a:pt x="159" y="21"/>
                  </a:lnTo>
                  <a:lnTo>
                    <a:pt x="161" y="21"/>
                  </a:lnTo>
                  <a:lnTo>
                    <a:pt x="161" y="21"/>
                  </a:lnTo>
                  <a:lnTo>
                    <a:pt x="161" y="21"/>
                  </a:lnTo>
                  <a:lnTo>
                    <a:pt x="162" y="21"/>
                  </a:lnTo>
                  <a:lnTo>
                    <a:pt x="162" y="21"/>
                  </a:lnTo>
                  <a:lnTo>
                    <a:pt x="162" y="22"/>
                  </a:lnTo>
                  <a:lnTo>
                    <a:pt x="164" y="22"/>
                  </a:lnTo>
                  <a:lnTo>
                    <a:pt x="164" y="24"/>
                  </a:lnTo>
                  <a:lnTo>
                    <a:pt x="166" y="24"/>
                  </a:lnTo>
                  <a:lnTo>
                    <a:pt x="164" y="26"/>
                  </a:lnTo>
                  <a:lnTo>
                    <a:pt x="164" y="27"/>
                  </a:lnTo>
                  <a:lnTo>
                    <a:pt x="166" y="29"/>
                  </a:lnTo>
                  <a:lnTo>
                    <a:pt x="167" y="29"/>
                  </a:lnTo>
                  <a:lnTo>
                    <a:pt x="167" y="30"/>
                  </a:lnTo>
                  <a:lnTo>
                    <a:pt x="167" y="32"/>
                  </a:lnTo>
                  <a:lnTo>
                    <a:pt x="167" y="32"/>
                  </a:lnTo>
                  <a:lnTo>
                    <a:pt x="169" y="33"/>
                  </a:lnTo>
                  <a:lnTo>
                    <a:pt x="169" y="35"/>
                  </a:lnTo>
                  <a:lnTo>
                    <a:pt x="169" y="35"/>
                  </a:lnTo>
                  <a:lnTo>
                    <a:pt x="167" y="38"/>
                  </a:lnTo>
                  <a:lnTo>
                    <a:pt x="166" y="38"/>
                  </a:lnTo>
                  <a:lnTo>
                    <a:pt x="164" y="38"/>
                  </a:lnTo>
                  <a:lnTo>
                    <a:pt x="164" y="38"/>
                  </a:lnTo>
                  <a:lnTo>
                    <a:pt x="164" y="40"/>
                  </a:lnTo>
                  <a:lnTo>
                    <a:pt x="164" y="40"/>
                  </a:lnTo>
                  <a:lnTo>
                    <a:pt x="164" y="40"/>
                  </a:lnTo>
                  <a:lnTo>
                    <a:pt x="164" y="41"/>
                  </a:lnTo>
                  <a:lnTo>
                    <a:pt x="166" y="43"/>
                  </a:lnTo>
                  <a:lnTo>
                    <a:pt x="164" y="45"/>
                  </a:lnTo>
                  <a:lnTo>
                    <a:pt x="164" y="46"/>
                  </a:lnTo>
                  <a:lnTo>
                    <a:pt x="162" y="46"/>
                  </a:lnTo>
                  <a:lnTo>
                    <a:pt x="162" y="49"/>
                  </a:lnTo>
                  <a:lnTo>
                    <a:pt x="164" y="49"/>
                  </a:lnTo>
                  <a:lnTo>
                    <a:pt x="164" y="49"/>
                  </a:lnTo>
                  <a:lnTo>
                    <a:pt x="164" y="51"/>
                  </a:lnTo>
                  <a:lnTo>
                    <a:pt x="164" y="52"/>
                  </a:lnTo>
                  <a:lnTo>
                    <a:pt x="164" y="54"/>
                  </a:lnTo>
                  <a:lnTo>
                    <a:pt x="164" y="57"/>
                  </a:lnTo>
                  <a:lnTo>
                    <a:pt x="164" y="60"/>
                  </a:lnTo>
                  <a:lnTo>
                    <a:pt x="166" y="60"/>
                  </a:lnTo>
                  <a:lnTo>
                    <a:pt x="167" y="60"/>
                  </a:lnTo>
                  <a:lnTo>
                    <a:pt x="167" y="60"/>
                  </a:lnTo>
                  <a:lnTo>
                    <a:pt x="167" y="62"/>
                  </a:lnTo>
                  <a:lnTo>
                    <a:pt x="166" y="62"/>
                  </a:lnTo>
                  <a:lnTo>
                    <a:pt x="166" y="62"/>
                  </a:lnTo>
                  <a:lnTo>
                    <a:pt x="164" y="63"/>
                  </a:lnTo>
                  <a:lnTo>
                    <a:pt x="161" y="65"/>
                  </a:lnTo>
                  <a:lnTo>
                    <a:pt x="159" y="65"/>
                  </a:lnTo>
                  <a:lnTo>
                    <a:pt x="159" y="67"/>
                  </a:lnTo>
                  <a:lnTo>
                    <a:pt x="159" y="68"/>
                  </a:lnTo>
                  <a:lnTo>
                    <a:pt x="159" y="68"/>
                  </a:lnTo>
                  <a:lnTo>
                    <a:pt x="159" y="70"/>
                  </a:lnTo>
                  <a:lnTo>
                    <a:pt x="159" y="71"/>
                  </a:lnTo>
                  <a:lnTo>
                    <a:pt x="159" y="73"/>
                  </a:lnTo>
                  <a:lnTo>
                    <a:pt x="159" y="73"/>
                  </a:lnTo>
                  <a:lnTo>
                    <a:pt x="159" y="73"/>
                  </a:lnTo>
                  <a:lnTo>
                    <a:pt x="158" y="74"/>
                  </a:lnTo>
                  <a:lnTo>
                    <a:pt x="158" y="76"/>
                  </a:lnTo>
                  <a:lnTo>
                    <a:pt x="158" y="78"/>
                  </a:lnTo>
                  <a:lnTo>
                    <a:pt x="156" y="78"/>
                  </a:lnTo>
                  <a:lnTo>
                    <a:pt x="155" y="79"/>
                  </a:lnTo>
                  <a:lnTo>
                    <a:pt x="155" y="79"/>
                  </a:lnTo>
                  <a:lnTo>
                    <a:pt x="156" y="79"/>
                  </a:lnTo>
                  <a:lnTo>
                    <a:pt x="156" y="79"/>
                  </a:lnTo>
                  <a:lnTo>
                    <a:pt x="158" y="81"/>
                  </a:lnTo>
                  <a:lnTo>
                    <a:pt x="156" y="81"/>
                  </a:lnTo>
                  <a:lnTo>
                    <a:pt x="156" y="81"/>
                  </a:lnTo>
                  <a:lnTo>
                    <a:pt x="158" y="81"/>
                  </a:lnTo>
                  <a:lnTo>
                    <a:pt x="158" y="82"/>
                  </a:lnTo>
                  <a:lnTo>
                    <a:pt x="159" y="82"/>
                  </a:lnTo>
                  <a:lnTo>
                    <a:pt x="159" y="84"/>
                  </a:lnTo>
                  <a:lnTo>
                    <a:pt x="159" y="84"/>
                  </a:lnTo>
                  <a:lnTo>
                    <a:pt x="159" y="85"/>
                  </a:lnTo>
                  <a:lnTo>
                    <a:pt x="159" y="85"/>
                  </a:lnTo>
                  <a:lnTo>
                    <a:pt x="161" y="84"/>
                  </a:lnTo>
                  <a:lnTo>
                    <a:pt x="161" y="84"/>
                  </a:lnTo>
                  <a:lnTo>
                    <a:pt x="162" y="84"/>
                  </a:lnTo>
                  <a:lnTo>
                    <a:pt x="162" y="85"/>
                  </a:lnTo>
                  <a:lnTo>
                    <a:pt x="159" y="85"/>
                  </a:lnTo>
                  <a:lnTo>
                    <a:pt x="158" y="87"/>
                  </a:lnTo>
                  <a:lnTo>
                    <a:pt x="153" y="89"/>
                  </a:lnTo>
                  <a:lnTo>
                    <a:pt x="150" y="89"/>
                  </a:lnTo>
                  <a:lnTo>
                    <a:pt x="148" y="90"/>
                  </a:lnTo>
                  <a:lnTo>
                    <a:pt x="147" y="90"/>
                  </a:lnTo>
                  <a:lnTo>
                    <a:pt x="145" y="90"/>
                  </a:lnTo>
                  <a:lnTo>
                    <a:pt x="142" y="92"/>
                  </a:lnTo>
                  <a:lnTo>
                    <a:pt x="140" y="92"/>
                  </a:lnTo>
                  <a:lnTo>
                    <a:pt x="139" y="93"/>
                  </a:lnTo>
                  <a:lnTo>
                    <a:pt x="136" y="93"/>
                  </a:lnTo>
                  <a:lnTo>
                    <a:pt x="132" y="95"/>
                  </a:lnTo>
                  <a:lnTo>
                    <a:pt x="129" y="95"/>
                  </a:lnTo>
                  <a:lnTo>
                    <a:pt x="126" y="97"/>
                  </a:lnTo>
                  <a:lnTo>
                    <a:pt x="125" y="97"/>
                  </a:lnTo>
                  <a:lnTo>
                    <a:pt x="123" y="98"/>
                  </a:lnTo>
                  <a:lnTo>
                    <a:pt x="120" y="100"/>
                  </a:lnTo>
                  <a:lnTo>
                    <a:pt x="120" y="100"/>
                  </a:lnTo>
                  <a:lnTo>
                    <a:pt x="120" y="100"/>
                  </a:lnTo>
                  <a:lnTo>
                    <a:pt x="120" y="101"/>
                  </a:lnTo>
                  <a:lnTo>
                    <a:pt x="121" y="103"/>
                  </a:lnTo>
                  <a:lnTo>
                    <a:pt x="121" y="104"/>
                  </a:lnTo>
                  <a:lnTo>
                    <a:pt x="121" y="106"/>
                  </a:lnTo>
                  <a:lnTo>
                    <a:pt x="121" y="109"/>
                  </a:lnTo>
                  <a:lnTo>
                    <a:pt x="120" y="109"/>
                  </a:lnTo>
                  <a:lnTo>
                    <a:pt x="117" y="109"/>
                  </a:lnTo>
                  <a:lnTo>
                    <a:pt x="112" y="109"/>
                  </a:lnTo>
                  <a:lnTo>
                    <a:pt x="109" y="109"/>
                  </a:lnTo>
                  <a:lnTo>
                    <a:pt x="106" y="111"/>
                  </a:lnTo>
                  <a:lnTo>
                    <a:pt x="103" y="112"/>
                  </a:lnTo>
                  <a:lnTo>
                    <a:pt x="101" y="114"/>
                  </a:lnTo>
                  <a:lnTo>
                    <a:pt x="101" y="114"/>
                  </a:lnTo>
                  <a:lnTo>
                    <a:pt x="101" y="114"/>
                  </a:lnTo>
                  <a:lnTo>
                    <a:pt x="99" y="115"/>
                  </a:lnTo>
                  <a:lnTo>
                    <a:pt x="99" y="119"/>
                  </a:lnTo>
                  <a:lnTo>
                    <a:pt x="99" y="120"/>
                  </a:lnTo>
                  <a:lnTo>
                    <a:pt x="98" y="122"/>
                  </a:lnTo>
                  <a:lnTo>
                    <a:pt x="98" y="122"/>
                  </a:lnTo>
                  <a:lnTo>
                    <a:pt x="98" y="122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1" y="122"/>
                  </a:lnTo>
                  <a:lnTo>
                    <a:pt x="91" y="122"/>
                  </a:lnTo>
                  <a:lnTo>
                    <a:pt x="91" y="122"/>
                  </a:lnTo>
                  <a:lnTo>
                    <a:pt x="91" y="123"/>
                  </a:lnTo>
                  <a:lnTo>
                    <a:pt x="91" y="123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0" y="125"/>
                  </a:lnTo>
                  <a:lnTo>
                    <a:pt x="88" y="125"/>
                  </a:lnTo>
                  <a:lnTo>
                    <a:pt x="88" y="125"/>
                  </a:lnTo>
                  <a:lnTo>
                    <a:pt x="88" y="126"/>
                  </a:lnTo>
                  <a:lnTo>
                    <a:pt x="88" y="126"/>
                  </a:lnTo>
                  <a:lnTo>
                    <a:pt x="87" y="126"/>
                  </a:lnTo>
                  <a:lnTo>
                    <a:pt x="87" y="125"/>
                  </a:lnTo>
                  <a:lnTo>
                    <a:pt x="87" y="125"/>
                  </a:lnTo>
                  <a:lnTo>
                    <a:pt x="87" y="125"/>
                  </a:lnTo>
                  <a:lnTo>
                    <a:pt x="85" y="125"/>
                  </a:lnTo>
                  <a:lnTo>
                    <a:pt x="85" y="125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30"/>
                  </a:lnTo>
                  <a:lnTo>
                    <a:pt x="84" y="130"/>
                  </a:lnTo>
                  <a:lnTo>
                    <a:pt x="82" y="130"/>
                  </a:lnTo>
                  <a:lnTo>
                    <a:pt x="82" y="130"/>
                  </a:lnTo>
                  <a:lnTo>
                    <a:pt x="82" y="130"/>
                  </a:lnTo>
                  <a:lnTo>
                    <a:pt x="80" y="131"/>
                  </a:lnTo>
                  <a:lnTo>
                    <a:pt x="80" y="133"/>
                  </a:lnTo>
                  <a:lnTo>
                    <a:pt x="79" y="133"/>
                  </a:lnTo>
                  <a:lnTo>
                    <a:pt x="79" y="134"/>
                  </a:lnTo>
                  <a:lnTo>
                    <a:pt x="77" y="136"/>
                  </a:lnTo>
                  <a:lnTo>
                    <a:pt x="79" y="136"/>
                  </a:lnTo>
                  <a:lnTo>
                    <a:pt x="79" y="136"/>
                  </a:lnTo>
                  <a:lnTo>
                    <a:pt x="79" y="136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76" y="139"/>
                  </a:lnTo>
                  <a:lnTo>
                    <a:pt x="74" y="141"/>
                  </a:lnTo>
                  <a:lnTo>
                    <a:pt x="74" y="141"/>
                  </a:lnTo>
                  <a:lnTo>
                    <a:pt x="74" y="141"/>
                  </a:lnTo>
                  <a:lnTo>
                    <a:pt x="74" y="142"/>
                  </a:lnTo>
                  <a:lnTo>
                    <a:pt x="74" y="142"/>
                  </a:lnTo>
                  <a:lnTo>
                    <a:pt x="73" y="142"/>
                  </a:lnTo>
                  <a:lnTo>
                    <a:pt x="74" y="142"/>
                  </a:lnTo>
                  <a:lnTo>
                    <a:pt x="69" y="144"/>
                  </a:lnTo>
                  <a:lnTo>
                    <a:pt x="66" y="144"/>
                  </a:lnTo>
                  <a:lnTo>
                    <a:pt x="63" y="142"/>
                  </a:lnTo>
                  <a:lnTo>
                    <a:pt x="60" y="142"/>
                  </a:lnTo>
                  <a:lnTo>
                    <a:pt x="58" y="142"/>
                  </a:lnTo>
                  <a:lnTo>
                    <a:pt x="57" y="142"/>
                  </a:lnTo>
                  <a:lnTo>
                    <a:pt x="55" y="141"/>
                  </a:lnTo>
                  <a:lnTo>
                    <a:pt x="54" y="141"/>
                  </a:lnTo>
                  <a:lnTo>
                    <a:pt x="52" y="141"/>
                  </a:lnTo>
                  <a:lnTo>
                    <a:pt x="50" y="141"/>
                  </a:lnTo>
                  <a:lnTo>
                    <a:pt x="47" y="141"/>
                  </a:lnTo>
                  <a:lnTo>
                    <a:pt x="46" y="137"/>
                  </a:lnTo>
                  <a:lnTo>
                    <a:pt x="44" y="137"/>
                  </a:lnTo>
                  <a:lnTo>
                    <a:pt x="43" y="136"/>
                  </a:lnTo>
                  <a:lnTo>
                    <a:pt x="41" y="136"/>
                  </a:lnTo>
                  <a:lnTo>
                    <a:pt x="33" y="136"/>
                  </a:lnTo>
                  <a:lnTo>
                    <a:pt x="33" y="136"/>
                  </a:lnTo>
                  <a:lnTo>
                    <a:pt x="30" y="136"/>
                  </a:lnTo>
                  <a:lnTo>
                    <a:pt x="27" y="137"/>
                  </a:lnTo>
                  <a:lnTo>
                    <a:pt x="24" y="137"/>
                  </a:lnTo>
                  <a:lnTo>
                    <a:pt x="21" y="137"/>
                  </a:lnTo>
                  <a:lnTo>
                    <a:pt x="17" y="136"/>
                  </a:lnTo>
                  <a:lnTo>
                    <a:pt x="14" y="133"/>
                  </a:lnTo>
                  <a:lnTo>
                    <a:pt x="11" y="130"/>
                  </a:lnTo>
                  <a:lnTo>
                    <a:pt x="8" y="128"/>
                  </a:lnTo>
                  <a:lnTo>
                    <a:pt x="8" y="126"/>
                  </a:lnTo>
                  <a:lnTo>
                    <a:pt x="5" y="123"/>
                  </a:lnTo>
                  <a:lnTo>
                    <a:pt x="3" y="123"/>
                  </a:lnTo>
                  <a:lnTo>
                    <a:pt x="3" y="123"/>
                  </a:lnTo>
                  <a:lnTo>
                    <a:pt x="2" y="117"/>
                  </a:lnTo>
                  <a:lnTo>
                    <a:pt x="0" y="114"/>
                  </a:lnTo>
                  <a:lnTo>
                    <a:pt x="0" y="95"/>
                  </a:lnTo>
                  <a:lnTo>
                    <a:pt x="0" y="90"/>
                  </a:lnTo>
                  <a:lnTo>
                    <a:pt x="0" y="73"/>
                  </a:lnTo>
                  <a:lnTo>
                    <a:pt x="0" y="70"/>
                  </a:lnTo>
                  <a:lnTo>
                    <a:pt x="27" y="70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30" y="70"/>
                  </a:lnTo>
                  <a:lnTo>
                    <a:pt x="28" y="67"/>
                  </a:lnTo>
                  <a:lnTo>
                    <a:pt x="28" y="67"/>
                  </a:lnTo>
                  <a:lnTo>
                    <a:pt x="28" y="65"/>
                  </a:lnTo>
                  <a:lnTo>
                    <a:pt x="28" y="63"/>
                  </a:lnTo>
                  <a:lnTo>
                    <a:pt x="30" y="62"/>
                  </a:lnTo>
                  <a:lnTo>
                    <a:pt x="30" y="60"/>
                  </a:lnTo>
                  <a:lnTo>
                    <a:pt x="28" y="57"/>
                  </a:lnTo>
                  <a:lnTo>
                    <a:pt x="28" y="56"/>
                  </a:lnTo>
                  <a:lnTo>
                    <a:pt x="30" y="54"/>
                  </a:lnTo>
                  <a:lnTo>
                    <a:pt x="30" y="51"/>
                  </a:lnTo>
                  <a:lnTo>
                    <a:pt x="30" y="51"/>
                  </a:lnTo>
                  <a:lnTo>
                    <a:pt x="30" y="49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30" y="43"/>
                  </a:lnTo>
                  <a:lnTo>
                    <a:pt x="30" y="41"/>
                  </a:lnTo>
                  <a:lnTo>
                    <a:pt x="30" y="38"/>
                  </a:lnTo>
                  <a:lnTo>
                    <a:pt x="30" y="40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2" y="41"/>
                  </a:lnTo>
                  <a:lnTo>
                    <a:pt x="33" y="41"/>
                  </a:lnTo>
                  <a:lnTo>
                    <a:pt x="35" y="41"/>
                  </a:lnTo>
                  <a:lnTo>
                    <a:pt x="35" y="43"/>
                  </a:lnTo>
                  <a:lnTo>
                    <a:pt x="35" y="45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6" y="48"/>
                  </a:lnTo>
                  <a:lnTo>
                    <a:pt x="38" y="48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41" y="46"/>
                  </a:lnTo>
                  <a:lnTo>
                    <a:pt x="43" y="45"/>
                  </a:lnTo>
                  <a:lnTo>
                    <a:pt x="46" y="45"/>
                  </a:lnTo>
                  <a:lnTo>
                    <a:pt x="47" y="45"/>
                  </a:lnTo>
                  <a:lnTo>
                    <a:pt x="47" y="45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50" y="51"/>
                  </a:lnTo>
                  <a:lnTo>
                    <a:pt x="50" y="51"/>
                  </a:lnTo>
                  <a:lnTo>
                    <a:pt x="52" y="52"/>
                  </a:lnTo>
                  <a:lnTo>
                    <a:pt x="54" y="52"/>
                  </a:lnTo>
                  <a:lnTo>
                    <a:pt x="57" y="52"/>
                  </a:lnTo>
                  <a:lnTo>
                    <a:pt x="57" y="54"/>
                  </a:lnTo>
                  <a:lnTo>
                    <a:pt x="58" y="54"/>
                  </a:lnTo>
                  <a:lnTo>
                    <a:pt x="60" y="54"/>
                  </a:lnTo>
                  <a:lnTo>
                    <a:pt x="63" y="54"/>
                  </a:lnTo>
                  <a:lnTo>
                    <a:pt x="65" y="54"/>
                  </a:lnTo>
                  <a:lnTo>
                    <a:pt x="68" y="56"/>
                  </a:lnTo>
                  <a:lnTo>
                    <a:pt x="69" y="56"/>
                  </a:lnTo>
                  <a:lnTo>
                    <a:pt x="71" y="56"/>
                  </a:lnTo>
                  <a:lnTo>
                    <a:pt x="71" y="54"/>
                  </a:lnTo>
                  <a:lnTo>
                    <a:pt x="73" y="54"/>
                  </a:lnTo>
                  <a:lnTo>
                    <a:pt x="73" y="54"/>
                  </a:lnTo>
                  <a:lnTo>
                    <a:pt x="73" y="52"/>
                  </a:lnTo>
                  <a:lnTo>
                    <a:pt x="74" y="51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6" y="49"/>
                  </a:lnTo>
                  <a:lnTo>
                    <a:pt x="76" y="49"/>
                  </a:lnTo>
                  <a:lnTo>
                    <a:pt x="77" y="52"/>
                  </a:lnTo>
                  <a:lnTo>
                    <a:pt x="79" y="54"/>
                  </a:lnTo>
                  <a:lnTo>
                    <a:pt x="80" y="57"/>
                  </a:lnTo>
                  <a:lnTo>
                    <a:pt x="80" y="59"/>
                  </a:lnTo>
                  <a:lnTo>
                    <a:pt x="82" y="59"/>
                  </a:lnTo>
                  <a:lnTo>
                    <a:pt x="82" y="59"/>
                  </a:lnTo>
                  <a:lnTo>
                    <a:pt x="84" y="59"/>
                  </a:lnTo>
                  <a:lnTo>
                    <a:pt x="85" y="59"/>
                  </a:lnTo>
                  <a:lnTo>
                    <a:pt x="88" y="60"/>
                  </a:lnTo>
                  <a:lnTo>
                    <a:pt x="91" y="62"/>
                  </a:lnTo>
                  <a:lnTo>
                    <a:pt x="93" y="62"/>
                  </a:lnTo>
                  <a:lnTo>
                    <a:pt x="93" y="63"/>
                  </a:lnTo>
                  <a:lnTo>
                    <a:pt x="95" y="63"/>
                  </a:lnTo>
                  <a:lnTo>
                    <a:pt x="95" y="65"/>
                  </a:lnTo>
                  <a:lnTo>
                    <a:pt x="95" y="67"/>
                  </a:lnTo>
                  <a:lnTo>
                    <a:pt x="96" y="68"/>
                  </a:lnTo>
                  <a:lnTo>
                    <a:pt x="96" y="68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9" y="70"/>
                  </a:lnTo>
                  <a:lnTo>
                    <a:pt x="99" y="71"/>
                  </a:lnTo>
                  <a:lnTo>
                    <a:pt x="101" y="73"/>
                  </a:lnTo>
                  <a:lnTo>
                    <a:pt x="101" y="74"/>
                  </a:lnTo>
                  <a:lnTo>
                    <a:pt x="103" y="76"/>
                  </a:lnTo>
                  <a:lnTo>
                    <a:pt x="104" y="76"/>
                  </a:lnTo>
                  <a:lnTo>
                    <a:pt x="106" y="76"/>
                  </a:lnTo>
                  <a:lnTo>
                    <a:pt x="106" y="76"/>
                  </a:lnTo>
                  <a:lnTo>
                    <a:pt x="107" y="74"/>
                  </a:lnTo>
                  <a:lnTo>
                    <a:pt x="109" y="74"/>
                  </a:lnTo>
                  <a:lnTo>
                    <a:pt x="110" y="73"/>
                  </a:lnTo>
                  <a:lnTo>
                    <a:pt x="110" y="74"/>
                  </a:lnTo>
                  <a:lnTo>
                    <a:pt x="110" y="74"/>
                  </a:lnTo>
                  <a:lnTo>
                    <a:pt x="112" y="76"/>
                  </a:lnTo>
                  <a:lnTo>
                    <a:pt x="112" y="76"/>
                  </a:lnTo>
                  <a:lnTo>
                    <a:pt x="112" y="76"/>
                  </a:lnTo>
                  <a:lnTo>
                    <a:pt x="114" y="76"/>
                  </a:lnTo>
                  <a:lnTo>
                    <a:pt x="114" y="76"/>
                  </a:lnTo>
                  <a:lnTo>
                    <a:pt x="114" y="76"/>
                  </a:lnTo>
                  <a:lnTo>
                    <a:pt x="114" y="73"/>
                  </a:lnTo>
                  <a:lnTo>
                    <a:pt x="114" y="70"/>
                  </a:lnTo>
                  <a:lnTo>
                    <a:pt x="114" y="68"/>
                  </a:lnTo>
                  <a:lnTo>
                    <a:pt x="114" y="65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2" y="59"/>
                  </a:lnTo>
                  <a:lnTo>
                    <a:pt x="110" y="59"/>
                  </a:lnTo>
                  <a:lnTo>
                    <a:pt x="109" y="59"/>
                  </a:lnTo>
                  <a:lnTo>
                    <a:pt x="109" y="59"/>
                  </a:lnTo>
                  <a:lnTo>
                    <a:pt x="109" y="60"/>
                  </a:lnTo>
                  <a:lnTo>
                    <a:pt x="109" y="60"/>
                  </a:lnTo>
                  <a:lnTo>
                    <a:pt x="109" y="62"/>
                  </a:lnTo>
                  <a:lnTo>
                    <a:pt x="109" y="62"/>
                  </a:lnTo>
                  <a:lnTo>
                    <a:pt x="107" y="62"/>
                  </a:lnTo>
                  <a:lnTo>
                    <a:pt x="104" y="60"/>
                  </a:lnTo>
                  <a:lnTo>
                    <a:pt x="103" y="60"/>
                  </a:lnTo>
                  <a:lnTo>
                    <a:pt x="101" y="59"/>
                  </a:lnTo>
                  <a:lnTo>
                    <a:pt x="99" y="57"/>
                  </a:lnTo>
                  <a:lnTo>
                    <a:pt x="99" y="56"/>
                  </a:lnTo>
                  <a:lnTo>
                    <a:pt x="96" y="54"/>
                  </a:lnTo>
                  <a:lnTo>
                    <a:pt x="95" y="54"/>
                  </a:lnTo>
                  <a:lnTo>
                    <a:pt x="95" y="52"/>
                  </a:lnTo>
                  <a:lnTo>
                    <a:pt x="93" y="51"/>
                  </a:lnTo>
                  <a:lnTo>
                    <a:pt x="93" y="49"/>
                  </a:lnTo>
                  <a:lnTo>
                    <a:pt x="93" y="49"/>
                  </a:lnTo>
                  <a:lnTo>
                    <a:pt x="93" y="48"/>
                  </a:lnTo>
                  <a:lnTo>
                    <a:pt x="93" y="46"/>
                  </a:lnTo>
                  <a:lnTo>
                    <a:pt x="95" y="43"/>
                  </a:lnTo>
                  <a:lnTo>
                    <a:pt x="95" y="40"/>
                  </a:lnTo>
                  <a:lnTo>
                    <a:pt x="95" y="38"/>
                  </a:lnTo>
                  <a:lnTo>
                    <a:pt x="96" y="37"/>
                  </a:lnTo>
                  <a:lnTo>
                    <a:pt x="96" y="33"/>
                  </a:lnTo>
                  <a:lnTo>
                    <a:pt x="96" y="32"/>
                  </a:lnTo>
                  <a:lnTo>
                    <a:pt x="96" y="30"/>
                  </a:lnTo>
                  <a:lnTo>
                    <a:pt x="96" y="27"/>
                  </a:lnTo>
                  <a:lnTo>
                    <a:pt x="96" y="26"/>
                  </a:lnTo>
                  <a:lnTo>
                    <a:pt x="96" y="24"/>
                  </a:lnTo>
                  <a:lnTo>
                    <a:pt x="96" y="21"/>
                  </a:lnTo>
                  <a:lnTo>
                    <a:pt x="95" y="19"/>
                  </a:lnTo>
                  <a:lnTo>
                    <a:pt x="93" y="16"/>
                  </a:lnTo>
                  <a:lnTo>
                    <a:pt x="93" y="15"/>
                  </a:lnTo>
                  <a:lnTo>
                    <a:pt x="95" y="15"/>
                  </a:lnTo>
                  <a:lnTo>
                    <a:pt x="96" y="13"/>
                  </a:lnTo>
                  <a:lnTo>
                    <a:pt x="98" y="11"/>
                  </a:lnTo>
                  <a:lnTo>
                    <a:pt x="98" y="11"/>
                  </a:lnTo>
                  <a:lnTo>
                    <a:pt x="99" y="10"/>
                  </a:lnTo>
                  <a:lnTo>
                    <a:pt x="99" y="8"/>
                  </a:lnTo>
                  <a:lnTo>
                    <a:pt x="101" y="7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1" y="4"/>
                  </a:lnTo>
                  <a:lnTo>
                    <a:pt x="106" y="4"/>
                  </a:lnTo>
                  <a:lnTo>
                    <a:pt x="109" y="4"/>
                  </a:lnTo>
                  <a:lnTo>
                    <a:pt x="114" y="2"/>
                  </a:lnTo>
                  <a:lnTo>
                    <a:pt x="117" y="2"/>
                  </a:lnTo>
                  <a:lnTo>
                    <a:pt x="121" y="0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328221C2-69DC-FEBC-50FE-4B1C0B4D94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28909" y="5045521"/>
              <a:ext cx="602310" cy="793334"/>
            </a:xfrm>
            <a:custGeom>
              <a:avLst/>
              <a:gdLst>
                <a:gd name="T0" fmla="*/ 306 w 309"/>
                <a:gd name="T1" fmla="*/ 407 h 407"/>
                <a:gd name="T2" fmla="*/ 170 w 309"/>
                <a:gd name="T3" fmla="*/ 101 h 407"/>
                <a:gd name="T4" fmla="*/ 159 w 309"/>
                <a:gd name="T5" fmla="*/ 109 h 407"/>
                <a:gd name="T6" fmla="*/ 153 w 309"/>
                <a:gd name="T7" fmla="*/ 115 h 407"/>
                <a:gd name="T8" fmla="*/ 156 w 309"/>
                <a:gd name="T9" fmla="*/ 123 h 407"/>
                <a:gd name="T10" fmla="*/ 159 w 309"/>
                <a:gd name="T11" fmla="*/ 126 h 407"/>
                <a:gd name="T12" fmla="*/ 167 w 309"/>
                <a:gd name="T13" fmla="*/ 131 h 407"/>
                <a:gd name="T14" fmla="*/ 172 w 309"/>
                <a:gd name="T15" fmla="*/ 123 h 407"/>
                <a:gd name="T16" fmla="*/ 180 w 309"/>
                <a:gd name="T17" fmla="*/ 122 h 407"/>
                <a:gd name="T18" fmla="*/ 185 w 309"/>
                <a:gd name="T19" fmla="*/ 115 h 407"/>
                <a:gd name="T20" fmla="*/ 185 w 309"/>
                <a:gd name="T21" fmla="*/ 107 h 407"/>
                <a:gd name="T22" fmla="*/ 177 w 309"/>
                <a:gd name="T23" fmla="*/ 101 h 407"/>
                <a:gd name="T24" fmla="*/ 202 w 309"/>
                <a:gd name="T25" fmla="*/ 3 h 407"/>
                <a:gd name="T26" fmla="*/ 215 w 309"/>
                <a:gd name="T27" fmla="*/ 5 h 407"/>
                <a:gd name="T28" fmla="*/ 219 w 309"/>
                <a:gd name="T29" fmla="*/ 22 h 407"/>
                <a:gd name="T30" fmla="*/ 224 w 309"/>
                <a:gd name="T31" fmla="*/ 33 h 407"/>
                <a:gd name="T32" fmla="*/ 224 w 309"/>
                <a:gd name="T33" fmla="*/ 49 h 407"/>
                <a:gd name="T34" fmla="*/ 219 w 309"/>
                <a:gd name="T35" fmla="*/ 57 h 407"/>
                <a:gd name="T36" fmla="*/ 208 w 309"/>
                <a:gd name="T37" fmla="*/ 62 h 407"/>
                <a:gd name="T38" fmla="*/ 208 w 309"/>
                <a:gd name="T39" fmla="*/ 73 h 407"/>
                <a:gd name="T40" fmla="*/ 224 w 309"/>
                <a:gd name="T41" fmla="*/ 74 h 407"/>
                <a:gd name="T42" fmla="*/ 232 w 309"/>
                <a:gd name="T43" fmla="*/ 73 h 407"/>
                <a:gd name="T44" fmla="*/ 232 w 309"/>
                <a:gd name="T45" fmla="*/ 93 h 407"/>
                <a:gd name="T46" fmla="*/ 215 w 309"/>
                <a:gd name="T47" fmla="*/ 112 h 407"/>
                <a:gd name="T48" fmla="*/ 196 w 309"/>
                <a:gd name="T49" fmla="*/ 142 h 407"/>
                <a:gd name="T50" fmla="*/ 169 w 309"/>
                <a:gd name="T51" fmla="*/ 166 h 407"/>
                <a:gd name="T52" fmla="*/ 137 w 309"/>
                <a:gd name="T53" fmla="*/ 180 h 407"/>
                <a:gd name="T54" fmla="*/ 123 w 309"/>
                <a:gd name="T55" fmla="*/ 185 h 407"/>
                <a:gd name="T56" fmla="*/ 100 w 309"/>
                <a:gd name="T57" fmla="*/ 186 h 407"/>
                <a:gd name="T58" fmla="*/ 77 w 309"/>
                <a:gd name="T59" fmla="*/ 191 h 407"/>
                <a:gd name="T60" fmla="*/ 62 w 309"/>
                <a:gd name="T61" fmla="*/ 192 h 407"/>
                <a:gd name="T62" fmla="*/ 43 w 309"/>
                <a:gd name="T63" fmla="*/ 196 h 407"/>
                <a:gd name="T64" fmla="*/ 38 w 309"/>
                <a:gd name="T65" fmla="*/ 191 h 407"/>
                <a:gd name="T66" fmla="*/ 33 w 309"/>
                <a:gd name="T67" fmla="*/ 186 h 407"/>
                <a:gd name="T68" fmla="*/ 29 w 309"/>
                <a:gd name="T69" fmla="*/ 191 h 407"/>
                <a:gd name="T70" fmla="*/ 29 w 309"/>
                <a:gd name="T71" fmla="*/ 180 h 407"/>
                <a:gd name="T72" fmla="*/ 21 w 309"/>
                <a:gd name="T73" fmla="*/ 169 h 407"/>
                <a:gd name="T74" fmla="*/ 27 w 309"/>
                <a:gd name="T75" fmla="*/ 161 h 407"/>
                <a:gd name="T76" fmla="*/ 13 w 309"/>
                <a:gd name="T77" fmla="*/ 128 h 407"/>
                <a:gd name="T78" fmla="*/ 2 w 309"/>
                <a:gd name="T79" fmla="*/ 98 h 407"/>
                <a:gd name="T80" fmla="*/ 5 w 309"/>
                <a:gd name="T81" fmla="*/ 93 h 407"/>
                <a:gd name="T82" fmla="*/ 11 w 309"/>
                <a:gd name="T83" fmla="*/ 93 h 407"/>
                <a:gd name="T84" fmla="*/ 13 w 309"/>
                <a:gd name="T85" fmla="*/ 99 h 407"/>
                <a:gd name="T86" fmla="*/ 24 w 309"/>
                <a:gd name="T87" fmla="*/ 104 h 407"/>
                <a:gd name="T88" fmla="*/ 41 w 309"/>
                <a:gd name="T89" fmla="*/ 103 h 407"/>
                <a:gd name="T90" fmla="*/ 49 w 309"/>
                <a:gd name="T91" fmla="*/ 96 h 407"/>
                <a:gd name="T92" fmla="*/ 60 w 309"/>
                <a:gd name="T93" fmla="*/ 51 h 407"/>
                <a:gd name="T94" fmla="*/ 62 w 309"/>
                <a:gd name="T95" fmla="*/ 63 h 407"/>
                <a:gd name="T96" fmla="*/ 63 w 309"/>
                <a:gd name="T97" fmla="*/ 71 h 407"/>
                <a:gd name="T98" fmla="*/ 76 w 309"/>
                <a:gd name="T99" fmla="*/ 71 h 407"/>
                <a:gd name="T100" fmla="*/ 87 w 309"/>
                <a:gd name="T101" fmla="*/ 62 h 407"/>
                <a:gd name="T102" fmla="*/ 93 w 309"/>
                <a:gd name="T103" fmla="*/ 51 h 407"/>
                <a:gd name="T104" fmla="*/ 101 w 309"/>
                <a:gd name="T105" fmla="*/ 49 h 407"/>
                <a:gd name="T106" fmla="*/ 114 w 309"/>
                <a:gd name="T107" fmla="*/ 55 h 407"/>
                <a:gd name="T108" fmla="*/ 126 w 309"/>
                <a:gd name="T109" fmla="*/ 55 h 407"/>
                <a:gd name="T110" fmla="*/ 134 w 309"/>
                <a:gd name="T111" fmla="*/ 46 h 407"/>
                <a:gd name="T112" fmla="*/ 144 w 309"/>
                <a:gd name="T113" fmla="*/ 38 h 407"/>
                <a:gd name="T114" fmla="*/ 153 w 309"/>
                <a:gd name="T115" fmla="*/ 22 h 407"/>
                <a:gd name="T116" fmla="*/ 159 w 309"/>
                <a:gd name="T117" fmla="*/ 18 h 407"/>
                <a:gd name="T118" fmla="*/ 164 w 309"/>
                <a:gd name="T119" fmla="*/ 14 h 407"/>
                <a:gd name="T120" fmla="*/ 177 w 309"/>
                <a:gd name="T121" fmla="*/ 7 h 407"/>
                <a:gd name="T122" fmla="*/ 191 w 309"/>
                <a:gd name="T123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9" h="407">
                  <a:moveTo>
                    <a:pt x="306" y="404"/>
                  </a:moveTo>
                  <a:lnTo>
                    <a:pt x="308" y="405"/>
                  </a:lnTo>
                  <a:lnTo>
                    <a:pt x="309" y="405"/>
                  </a:lnTo>
                  <a:lnTo>
                    <a:pt x="309" y="405"/>
                  </a:lnTo>
                  <a:lnTo>
                    <a:pt x="309" y="407"/>
                  </a:lnTo>
                  <a:lnTo>
                    <a:pt x="308" y="407"/>
                  </a:lnTo>
                  <a:lnTo>
                    <a:pt x="306" y="407"/>
                  </a:lnTo>
                  <a:lnTo>
                    <a:pt x="304" y="405"/>
                  </a:lnTo>
                  <a:lnTo>
                    <a:pt x="306" y="405"/>
                  </a:lnTo>
                  <a:lnTo>
                    <a:pt x="306" y="404"/>
                  </a:lnTo>
                  <a:close/>
                  <a:moveTo>
                    <a:pt x="175" y="99"/>
                  </a:moveTo>
                  <a:lnTo>
                    <a:pt x="175" y="99"/>
                  </a:lnTo>
                  <a:lnTo>
                    <a:pt x="174" y="99"/>
                  </a:lnTo>
                  <a:lnTo>
                    <a:pt x="170" y="101"/>
                  </a:lnTo>
                  <a:lnTo>
                    <a:pt x="167" y="103"/>
                  </a:lnTo>
                  <a:lnTo>
                    <a:pt x="166" y="104"/>
                  </a:lnTo>
                  <a:lnTo>
                    <a:pt x="164" y="104"/>
                  </a:lnTo>
                  <a:lnTo>
                    <a:pt x="163" y="104"/>
                  </a:lnTo>
                  <a:lnTo>
                    <a:pt x="161" y="106"/>
                  </a:lnTo>
                  <a:lnTo>
                    <a:pt x="161" y="107"/>
                  </a:lnTo>
                  <a:lnTo>
                    <a:pt x="159" y="109"/>
                  </a:lnTo>
                  <a:lnTo>
                    <a:pt x="159" y="111"/>
                  </a:lnTo>
                  <a:lnTo>
                    <a:pt x="159" y="111"/>
                  </a:lnTo>
                  <a:lnTo>
                    <a:pt x="158" y="111"/>
                  </a:lnTo>
                  <a:lnTo>
                    <a:pt x="158" y="112"/>
                  </a:lnTo>
                  <a:lnTo>
                    <a:pt x="156" y="114"/>
                  </a:lnTo>
                  <a:lnTo>
                    <a:pt x="155" y="114"/>
                  </a:lnTo>
                  <a:lnTo>
                    <a:pt x="153" y="115"/>
                  </a:lnTo>
                  <a:lnTo>
                    <a:pt x="153" y="115"/>
                  </a:lnTo>
                  <a:lnTo>
                    <a:pt x="153" y="115"/>
                  </a:lnTo>
                  <a:lnTo>
                    <a:pt x="153" y="117"/>
                  </a:lnTo>
                  <a:lnTo>
                    <a:pt x="155" y="118"/>
                  </a:lnTo>
                  <a:lnTo>
                    <a:pt x="155" y="120"/>
                  </a:lnTo>
                  <a:lnTo>
                    <a:pt x="156" y="122"/>
                  </a:lnTo>
                  <a:lnTo>
                    <a:pt x="156" y="123"/>
                  </a:lnTo>
                  <a:lnTo>
                    <a:pt x="158" y="123"/>
                  </a:lnTo>
                  <a:lnTo>
                    <a:pt x="158" y="125"/>
                  </a:lnTo>
                  <a:lnTo>
                    <a:pt x="158" y="126"/>
                  </a:lnTo>
                  <a:lnTo>
                    <a:pt x="158" y="126"/>
                  </a:lnTo>
                  <a:lnTo>
                    <a:pt x="158" y="126"/>
                  </a:lnTo>
                  <a:lnTo>
                    <a:pt x="158" y="126"/>
                  </a:lnTo>
                  <a:lnTo>
                    <a:pt x="159" y="126"/>
                  </a:lnTo>
                  <a:lnTo>
                    <a:pt x="159" y="128"/>
                  </a:lnTo>
                  <a:lnTo>
                    <a:pt x="159" y="128"/>
                  </a:lnTo>
                  <a:lnTo>
                    <a:pt x="161" y="128"/>
                  </a:lnTo>
                  <a:lnTo>
                    <a:pt x="161" y="129"/>
                  </a:lnTo>
                  <a:lnTo>
                    <a:pt x="163" y="131"/>
                  </a:lnTo>
                  <a:lnTo>
                    <a:pt x="166" y="131"/>
                  </a:lnTo>
                  <a:lnTo>
                    <a:pt x="167" y="131"/>
                  </a:lnTo>
                  <a:lnTo>
                    <a:pt x="167" y="131"/>
                  </a:lnTo>
                  <a:lnTo>
                    <a:pt x="167" y="131"/>
                  </a:lnTo>
                  <a:lnTo>
                    <a:pt x="169" y="129"/>
                  </a:lnTo>
                  <a:lnTo>
                    <a:pt x="169" y="128"/>
                  </a:lnTo>
                  <a:lnTo>
                    <a:pt x="169" y="128"/>
                  </a:lnTo>
                  <a:lnTo>
                    <a:pt x="170" y="125"/>
                  </a:lnTo>
                  <a:lnTo>
                    <a:pt x="172" y="123"/>
                  </a:lnTo>
                  <a:lnTo>
                    <a:pt x="174" y="123"/>
                  </a:lnTo>
                  <a:lnTo>
                    <a:pt x="174" y="123"/>
                  </a:lnTo>
                  <a:lnTo>
                    <a:pt x="175" y="123"/>
                  </a:lnTo>
                  <a:lnTo>
                    <a:pt x="175" y="123"/>
                  </a:lnTo>
                  <a:lnTo>
                    <a:pt x="175" y="123"/>
                  </a:lnTo>
                  <a:lnTo>
                    <a:pt x="177" y="123"/>
                  </a:lnTo>
                  <a:lnTo>
                    <a:pt x="180" y="122"/>
                  </a:lnTo>
                  <a:lnTo>
                    <a:pt x="180" y="122"/>
                  </a:lnTo>
                  <a:lnTo>
                    <a:pt x="182" y="122"/>
                  </a:lnTo>
                  <a:lnTo>
                    <a:pt x="183" y="120"/>
                  </a:lnTo>
                  <a:lnTo>
                    <a:pt x="183" y="118"/>
                  </a:lnTo>
                  <a:lnTo>
                    <a:pt x="183" y="117"/>
                  </a:lnTo>
                  <a:lnTo>
                    <a:pt x="183" y="115"/>
                  </a:lnTo>
                  <a:lnTo>
                    <a:pt x="185" y="115"/>
                  </a:lnTo>
                  <a:lnTo>
                    <a:pt x="185" y="115"/>
                  </a:lnTo>
                  <a:lnTo>
                    <a:pt x="186" y="112"/>
                  </a:lnTo>
                  <a:lnTo>
                    <a:pt x="186" y="111"/>
                  </a:lnTo>
                  <a:lnTo>
                    <a:pt x="186" y="111"/>
                  </a:lnTo>
                  <a:lnTo>
                    <a:pt x="186" y="109"/>
                  </a:lnTo>
                  <a:lnTo>
                    <a:pt x="186" y="109"/>
                  </a:lnTo>
                  <a:lnTo>
                    <a:pt x="185" y="107"/>
                  </a:lnTo>
                  <a:lnTo>
                    <a:pt x="185" y="107"/>
                  </a:lnTo>
                  <a:lnTo>
                    <a:pt x="183" y="106"/>
                  </a:lnTo>
                  <a:lnTo>
                    <a:pt x="182" y="104"/>
                  </a:lnTo>
                  <a:lnTo>
                    <a:pt x="180" y="104"/>
                  </a:lnTo>
                  <a:lnTo>
                    <a:pt x="178" y="103"/>
                  </a:lnTo>
                  <a:lnTo>
                    <a:pt x="178" y="101"/>
                  </a:lnTo>
                  <a:lnTo>
                    <a:pt x="177" y="101"/>
                  </a:lnTo>
                  <a:lnTo>
                    <a:pt x="177" y="99"/>
                  </a:lnTo>
                  <a:lnTo>
                    <a:pt x="175" y="99"/>
                  </a:lnTo>
                  <a:lnTo>
                    <a:pt x="175" y="99"/>
                  </a:lnTo>
                  <a:close/>
                  <a:moveTo>
                    <a:pt x="191" y="0"/>
                  </a:moveTo>
                  <a:lnTo>
                    <a:pt x="194" y="0"/>
                  </a:lnTo>
                  <a:lnTo>
                    <a:pt x="199" y="3"/>
                  </a:lnTo>
                  <a:lnTo>
                    <a:pt x="202" y="3"/>
                  </a:lnTo>
                  <a:lnTo>
                    <a:pt x="205" y="3"/>
                  </a:lnTo>
                  <a:lnTo>
                    <a:pt x="208" y="2"/>
                  </a:lnTo>
                  <a:lnTo>
                    <a:pt x="211" y="3"/>
                  </a:lnTo>
                  <a:lnTo>
                    <a:pt x="213" y="3"/>
                  </a:lnTo>
                  <a:lnTo>
                    <a:pt x="215" y="5"/>
                  </a:lnTo>
                  <a:lnTo>
                    <a:pt x="215" y="5"/>
                  </a:lnTo>
                  <a:lnTo>
                    <a:pt x="215" y="5"/>
                  </a:lnTo>
                  <a:lnTo>
                    <a:pt x="215" y="8"/>
                  </a:lnTo>
                  <a:lnTo>
                    <a:pt x="216" y="11"/>
                  </a:lnTo>
                  <a:lnTo>
                    <a:pt x="216" y="13"/>
                  </a:lnTo>
                  <a:lnTo>
                    <a:pt x="218" y="18"/>
                  </a:lnTo>
                  <a:lnTo>
                    <a:pt x="218" y="19"/>
                  </a:lnTo>
                  <a:lnTo>
                    <a:pt x="218" y="21"/>
                  </a:lnTo>
                  <a:lnTo>
                    <a:pt x="219" y="22"/>
                  </a:lnTo>
                  <a:lnTo>
                    <a:pt x="219" y="24"/>
                  </a:lnTo>
                  <a:lnTo>
                    <a:pt x="219" y="24"/>
                  </a:lnTo>
                  <a:lnTo>
                    <a:pt x="221" y="25"/>
                  </a:lnTo>
                  <a:lnTo>
                    <a:pt x="221" y="27"/>
                  </a:lnTo>
                  <a:lnTo>
                    <a:pt x="223" y="29"/>
                  </a:lnTo>
                  <a:lnTo>
                    <a:pt x="223" y="32"/>
                  </a:lnTo>
                  <a:lnTo>
                    <a:pt x="224" y="33"/>
                  </a:lnTo>
                  <a:lnTo>
                    <a:pt x="224" y="35"/>
                  </a:lnTo>
                  <a:lnTo>
                    <a:pt x="224" y="35"/>
                  </a:lnTo>
                  <a:lnTo>
                    <a:pt x="224" y="38"/>
                  </a:lnTo>
                  <a:lnTo>
                    <a:pt x="224" y="41"/>
                  </a:lnTo>
                  <a:lnTo>
                    <a:pt x="224" y="44"/>
                  </a:lnTo>
                  <a:lnTo>
                    <a:pt x="224" y="47"/>
                  </a:lnTo>
                  <a:lnTo>
                    <a:pt x="224" y="49"/>
                  </a:lnTo>
                  <a:lnTo>
                    <a:pt x="224" y="54"/>
                  </a:lnTo>
                  <a:lnTo>
                    <a:pt x="223" y="55"/>
                  </a:lnTo>
                  <a:lnTo>
                    <a:pt x="224" y="57"/>
                  </a:lnTo>
                  <a:lnTo>
                    <a:pt x="224" y="59"/>
                  </a:lnTo>
                  <a:lnTo>
                    <a:pt x="223" y="59"/>
                  </a:lnTo>
                  <a:lnTo>
                    <a:pt x="223" y="59"/>
                  </a:lnTo>
                  <a:lnTo>
                    <a:pt x="219" y="57"/>
                  </a:lnTo>
                  <a:lnTo>
                    <a:pt x="216" y="55"/>
                  </a:lnTo>
                  <a:lnTo>
                    <a:pt x="215" y="55"/>
                  </a:lnTo>
                  <a:lnTo>
                    <a:pt x="215" y="55"/>
                  </a:lnTo>
                  <a:lnTo>
                    <a:pt x="213" y="57"/>
                  </a:lnTo>
                  <a:lnTo>
                    <a:pt x="211" y="59"/>
                  </a:lnTo>
                  <a:lnTo>
                    <a:pt x="210" y="60"/>
                  </a:lnTo>
                  <a:lnTo>
                    <a:pt x="208" y="62"/>
                  </a:lnTo>
                  <a:lnTo>
                    <a:pt x="207" y="65"/>
                  </a:lnTo>
                  <a:lnTo>
                    <a:pt x="207" y="66"/>
                  </a:lnTo>
                  <a:lnTo>
                    <a:pt x="207" y="68"/>
                  </a:lnTo>
                  <a:lnTo>
                    <a:pt x="207" y="71"/>
                  </a:lnTo>
                  <a:lnTo>
                    <a:pt x="207" y="71"/>
                  </a:lnTo>
                  <a:lnTo>
                    <a:pt x="208" y="71"/>
                  </a:lnTo>
                  <a:lnTo>
                    <a:pt x="208" y="73"/>
                  </a:lnTo>
                  <a:lnTo>
                    <a:pt x="211" y="76"/>
                  </a:lnTo>
                  <a:lnTo>
                    <a:pt x="215" y="77"/>
                  </a:lnTo>
                  <a:lnTo>
                    <a:pt x="216" y="79"/>
                  </a:lnTo>
                  <a:lnTo>
                    <a:pt x="221" y="79"/>
                  </a:lnTo>
                  <a:lnTo>
                    <a:pt x="224" y="79"/>
                  </a:lnTo>
                  <a:lnTo>
                    <a:pt x="224" y="77"/>
                  </a:lnTo>
                  <a:lnTo>
                    <a:pt x="224" y="74"/>
                  </a:lnTo>
                  <a:lnTo>
                    <a:pt x="224" y="71"/>
                  </a:lnTo>
                  <a:lnTo>
                    <a:pt x="224" y="71"/>
                  </a:lnTo>
                  <a:lnTo>
                    <a:pt x="226" y="71"/>
                  </a:lnTo>
                  <a:lnTo>
                    <a:pt x="226" y="73"/>
                  </a:lnTo>
                  <a:lnTo>
                    <a:pt x="227" y="73"/>
                  </a:lnTo>
                  <a:lnTo>
                    <a:pt x="229" y="73"/>
                  </a:lnTo>
                  <a:lnTo>
                    <a:pt x="232" y="73"/>
                  </a:lnTo>
                  <a:lnTo>
                    <a:pt x="234" y="73"/>
                  </a:lnTo>
                  <a:lnTo>
                    <a:pt x="235" y="73"/>
                  </a:lnTo>
                  <a:lnTo>
                    <a:pt x="237" y="73"/>
                  </a:lnTo>
                  <a:lnTo>
                    <a:pt x="237" y="76"/>
                  </a:lnTo>
                  <a:lnTo>
                    <a:pt x="235" y="81"/>
                  </a:lnTo>
                  <a:lnTo>
                    <a:pt x="234" y="84"/>
                  </a:lnTo>
                  <a:lnTo>
                    <a:pt x="232" y="93"/>
                  </a:lnTo>
                  <a:lnTo>
                    <a:pt x="230" y="98"/>
                  </a:lnTo>
                  <a:lnTo>
                    <a:pt x="229" y="99"/>
                  </a:lnTo>
                  <a:lnTo>
                    <a:pt x="224" y="103"/>
                  </a:lnTo>
                  <a:lnTo>
                    <a:pt x="224" y="104"/>
                  </a:lnTo>
                  <a:lnTo>
                    <a:pt x="223" y="104"/>
                  </a:lnTo>
                  <a:lnTo>
                    <a:pt x="221" y="104"/>
                  </a:lnTo>
                  <a:lnTo>
                    <a:pt x="215" y="112"/>
                  </a:lnTo>
                  <a:lnTo>
                    <a:pt x="213" y="115"/>
                  </a:lnTo>
                  <a:lnTo>
                    <a:pt x="210" y="120"/>
                  </a:lnTo>
                  <a:lnTo>
                    <a:pt x="208" y="123"/>
                  </a:lnTo>
                  <a:lnTo>
                    <a:pt x="205" y="128"/>
                  </a:lnTo>
                  <a:lnTo>
                    <a:pt x="202" y="133"/>
                  </a:lnTo>
                  <a:lnTo>
                    <a:pt x="199" y="137"/>
                  </a:lnTo>
                  <a:lnTo>
                    <a:pt x="196" y="142"/>
                  </a:lnTo>
                  <a:lnTo>
                    <a:pt x="193" y="144"/>
                  </a:lnTo>
                  <a:lnTo>
                    <a:pt x="191" y="145"/>
                  </a:lnTo>
                  <a:lnTo>
                    <a:pt x="188" y="148"/>
                  </a:lnTo>
                  <a:lnTo>
                    <a:pt x="183" y="153"/>
                  </a:lnTo>
                  <a:lnTo>
                    <a:pt x="178" y="158"/>
                  </a:lnTo>
                  <a:lnTo>
                    <a:pt x="174" y="163"/>
                  </a:lnTo>
                  <a:lnTo>
                    <a:pt x="169" y="166"/>
                  </a:lnTo>
                  <a:lnTo>
                    <a:pt x="164" y="170"/>
                  </a:lnTo>
                  <a:lnTo>
                    <a:pt x="163" y="170"/>
                  </a:lnTo>
                  <a:lnTo>
                    <a:pt x="158" y="175"/>
                  </a:lnTo>
                  <a:lnTo>
                    <a:pt x="153" y="177"/>
                  </a:lnTo>
                  <a:lnTo>
                    <a:pt x="147" y="180"/>
                  </a:lnTo>
                  <a:lnTo>
                    <a:pt x="144" y="181"/>
                  </a:lnTo>
                  <a:lnTo>
                    <a:pt x="137" y="180"/>
                  </a:lnTo>
                  <a:lnTo>
                    <a:pt x="134" y="181"/>
                  </a:lnTo>
                  <a:lnTo>
                    <a:pt x="133" y="183"/>
                  </a:lnTo>
                  <a:lnTo>
                    <a:pt x="133" y="185"/>
                  </a:lnTo>
                  <a:lnTo>
                    <a:pt x="131" y="186"/>
                  </a:lnTo>
                  <a:lnTo>
                    <a:pt x="129" y="186"/>
                  </a:lnTo>
                  <a:lnTo>
                    <a:pt x="126" y="185"/>
                  </a:lnTo>
                  <a:lnTo>
                    <a:pt x="123" y="185"/>
                  </a:lnTo>
                  <a:lnTo>
                    <a:pt x="122" y="186"/>
                  </a:lnTo>
                  <a:lnTo>
                    <a:pt x="120" y="188"/>
                  </a:lnTo>
                  <a:lnTo>
                    <a:pt x="117" y="188"/>
                  </a:lnTo>
                  <a:lnTo>
                    <a:pt x="111" y="186"/>
                  </a:lnTo>
                  <a:lnTo>
                    <a:pt x="104" y="185"/>
                  </a:lnTo>
                  <a:lnTo>
                    <a:pt x="103" y="185"/>
                  </a:lnTo>
                  <a:lnTo>
                    <a:pt x="100" y="186"/>
                  </a:lnTo>
                  <a:lnTo>
                    <a:pt x="98" y="186"/>
                  </a:lnTo>
                  <a:lnTo>
                    <a:pt x="93" y="186"/>
                  </a:lnTo>
                  <a:lnTo>
                    <a:pt x="90" y="185"/>
                  </a:lnTo>
                  <a:lnTo>
                    <a:pt x="88" y="185"/>
                  </a:lnTo>
                  <a:lnTo>
                    <a:pt x="85" y="186"/>
                  </a:lnTo>
                  <a:lnTo>
                    <a:pt x="84" y="186"/>
                  </a:lnTo>
                  <a:lnTo>
                    <a:pt x="77" y="191"/>
                  </a:lnTo>
                  <a:lnTo>
                    <a:pt x="73" y="191"/>
                  </a:lnTo>
                  <a:lnTo>
                    <a:pt x="71" y="192"/>
                  </a:lnTo>
                  <a:lnTo>
                    <a:pt x="70" y="192"/>
                  </a:lnTo>
                  <a:lnTo>
                    <a:pt x="66" y="191"/>
                  </a:lnTo>
                  <a:lnTo>
                    <a:pt x="65" y="191"/>
                  </a:lnTo>
                  <a:lnTo>
                    <a:pt x="63" y="191"/>
                  </a:lnTo>
                  <a:lnTo>
                    <a:pt x="62" y="192"/>
                  </a:lnTo>
                  <a:lnTo>
                    <a:pt x="59" y="192"/>
                  </a:lnTo>
                  <a:lnTo>
                    <a:pt x="57" y="194"/>
                  </a:lnTo>
                  <a:lnTo>
                    <a:pt x="51" y="197"/>
                  </a:lnTo>
                  <a:lnTo>
                    <a:pt x="49" y="197"/>
                  </a:lnTo>
                  <a:lnTo>
                    <a:pt x="49" y="197"/>
                  </a:lnTo>
                  <a:lnTo>
                    <a:pt x="46" y="197"/>
                  </a:lnTo>
                  <a:lnTo>
                    <a:pt x="43" y="196"/>
                  </a:lnTo>
                  <a:lnTo>
                    <a:pt x="41" y="196"/>
                  </a:lnTo>
                  <a:lnTo>
                    <a:pt x="41" y="194"/>
                  </a:lnTo>
                  <a:lnTo>
                    <a:pt x="41" y="192"/>
                  </a:lnTo>
                  <a:lnTo>
                    <a:pt x="41" y="192"/>
                  </a:lnTo>
                  <a:lnTo>
                    <a:pt x="40" y="192"/>
                  </a:lnTo>
                  <a:lnTo>
                    <a:pt x="38" y="192"/>
                  </a:lnTo>
                  <a:lnTo>
                    <a:pt x="38" y="191"/>
                  </a:lnTo>
                  <a:lnTo>
                    <a:pt x="36" y="191"/>
                  </a:lnTo>
                  <a:lnTo>
                    <a:pt x="35" y="191"/>
                  </a:lnTo>
                  <a:lnTo>
                    <a:pt x="33" y="191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3" y="188"/>
                  </a:lnTo>
                  <a:lnTo>
                    <a:pt x="33" y="186"/>
                  </a:lnTo>
                  <a:lnTo>
                    <a:pt x="33" y="186"/>
                  </a:lnTo>
                  <a:lnTo>
                    <a:pt x="32" y="186"/>
                  </a:lnTo>
                  <a:lnTo>
                    <a:pt x="30" y="186"/>
                  </a:lnTo>
                  <a:lnTo>
                    <a:pt x="30" y="186"/>
                  </a:lnTo>
                  <a:lnTo>
                    <a:pt x="29" y="186"/>
                  </a:lnTo>
                  <a:lnTo>
                    <a:pt x="29" y="188"/>
                  </a:lnTo>
                  <a:lnTo>
                    <a:pt x="29" y="191"/>
                  </a:lnTo>
                  <a:lnTo>
                    <a:pt x="29" y="189"/>
                  </a:lnTo>
                  <a:lnTo>
                    <a:pt x="27" y="188"/>
                  </a:lnTo>
                  <a:lnTo>
                    <a:pt x="27" y="186"/>
                  </a:lnTo>
                  <a:lnTo>
                    <a:pt x="27" y="185"/>
                  </a:lnTo>
                  <a:lnTo>
                    <a:pt x="29" y="183"/>
                  </a:lnTo>
                  <a:lnTo>
                    <a:pt x="29" y="181"/>
                  </a:lnTo>
                  <a:lnTo>
                    <a:pt x="29" y="180"/>
                  </a:lnTo>
                  <a:lnTo>
                    <a:pt x="27" y="177"/>
                  </a:lnTo>
                  <a:lnTo>
                    <a:pt x="25" y="175"/>
                  </a:lnTo>
                  <a:lnTo>
                    <a:pt x="24" y="175"/>
                  </a:lnTo>
                  <a:lnTo>
                    <a:pt x="24" y="172"/>
                  </a:lnTo>
                  <a:lnTo>
                    <a:pt x="22" y="172"/>
                  </a:lnTo>
                  <a:lnTo>
                    <a:pt x="21" y="170"/>
                  </a:lnTo>
                  <a:lnTo>
                    <a:pt x="21" y="169"/>
                  </a:lnTo>
                  <a:lnTo>
                    <a:pt x="19" y="166"/>
                  </a:lnTo>
                  <a:lnTo>
                    <a:pt x="21" y="166"/>
                  </a:lnTo>
                  <a:lnTo>
                    <a:pt x="21" y="164"/>
                  </a:lnTo>
                  <a:lnTo>
                    <a:pt x="22" y="166"/>
                  </a:lnTo>
                  <a:lnTo>
                    <a:pt x="24" y="166"/>
                  </a:lnTo>
                  <a:lnTo>
                    <a:pt x="25" y="164"/>
                  </a:lnTo>
                  <a:lnTo>
                    <a:pt x="27" y="161"/>
                  </a:lnTo>
                  <a:lnTo>
                    <a:pt x="27" y="158"/>
                  </a:lnTo>
                  <a:lnTo>
                    <a:pt x="27" y="155"/>
                  </a:lnTo>
                  <a:lnTo>
                    <a:pt x="25" y="148"/>
                  </a:lnTo>
                  <a:lnTo>
                    <a:pt x="24" y="147"/>
                  </a:lnTo>
                  <a:lnTo>
                    <a:pt x="21" y="144"/>
                  </a:lnTo>
                  <a:lnTo>
                    <a:pt x="18" y="137"/>
                  </a:lnTo>
                  <a:lnTo>
                    <a:pt x="13" y="128"/>
                  </a:lnTo>
                  <a:lnTo>
                    <a:pt x="10" y="123"/>
                  </a:lnTo>
                  <a:lnTo>
                    <a:pt x="6" y="112"/>
                  </a:lnTo>
                  <a:lnTo>
                    <a:pt x="3" y="106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2" y="98"/>
                  </a:lnTo>
                  <a:lnTo>
                    <a:pt x="3" y="98"/>
                  </a:lnTo>
                  <a:lnTo>
                    <a:pt x="3" y="98"/>
                  </a:lnTo>
                  <a:lnTo>
                    <a:pt x="3" y="96"/>
                  </a:lnTo>
                  <a:lnTo>
                    <a:pt x="5" y="96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5" y="93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8" y="90"/>
                  </a:lnTo>
                  <a:lnTo>
                    <a:pt x="10" y="92"/>
                  </a:lnTo>
                  <a:lnTo>
                    <a:pt x="10" y="92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3" y="93"/>
                  </a:lnTo>
                  <a:lnTo>
                    <a:pt x="13" y="95"/>
                  </a:lnTo>
                  <a:lnTo>
                    <a:pt x="13" y="95"/>
                  </a:lnTo>
                  <a:lnTo>
                    <a:pt x="13" y="96"/>
                  </a:lnTo>
                  <a:lnTo>
                    <a:pt x="13" y="96"/>
                  </a:lnTo>
                  <a:lnTo>
                    <a:pt x="13" y="98"/>
                  </a:lnTo>
                  <a:lnTo>
                    <a:pt x="13" y="99"/>
                  </a:lnTo>
                  <a:lnTo>
                    <a:pt x="13" y="99"/>
                  </a:lnTo>
                  <a:lnTo>
                    <a:pt x="14" y="101"/>
                  </a:lnTo>
                  <a:lnTo>
                    <a:pt x="16" y="101"/>
                  </a:lnTo>
                  <a:lnTo>
                    <a:pt x="18" y="103"/>
                  </a:lnTo>
                  <a:lnTo>
                    <a:pt x="19" y="103"/>
                  </a:lnTo>
                  <a:lnTo>
                    <a:pt x="22" y="103"/>
                  </a:lnTo>
                  <a:lnTo>
                    <a:pt x="24" y="104"/>
                  </a:lnTo>
                  <a:lnTo>
                    <a:pt x="27" y="104"/>
                  </a:lnTo>
                  <a:lnTo>
                    <a:pt x="30" y="103"/>
                  </a:lnTo>
                  <a:lnTo>
                    <a:pt x="35" y="104"/>
                  </a:lnTo>
                  <a:lnTo>
                    <a:pt x="36" y="104"/>
                  </a:lnTo>
                  <a:lnTo>
                    <a:pt x="38" y="104"/>
                  </a:lnTo>
                  <a:lnTo>
                    <a:pt x="40" y="104"/>
                  </a:lnTo>
                  <a:lnTo>
                    <a:pt x="41" y="103"/>
                  </a:lnTo>
                  <a:lnTo>
                    <a:pt x="40" y="103"/>
                  </a:lnTo>
                  <a:lnTo>
                    <a:pt x="41" y="101"/>
                  </a:lnTo>
                  <a:lnTo>
                    <a:pt x="43" y="101"/>
                  </a:lnTo>
                  <a:lnTo>
                    <a:pt x="43" y="101"/>
                  </a:lnTo>
                  <a:lnTo>
                    <a:pt x="44" y="99"/>
                  </a:lnTo>
                  <a:lnTo>
                    <a:pt x="46" y="98"/>
                  </a:lnTo>
                  <a:lnTo>
                    <a:pt x="49" y="96"/>
                  </a:lnTo>
                  <a:lnTo>
                    <a:pt x="51" y="96"/>
                  </a:lnTo>
                  <a:lnTo>
                    <a:pt x="51" y="40"/>
                  </a:lnTo>
                  <a:lnTo>
                    <a:pt x="51" y="41"/>
                  </a:lnTo>
                  <a:lnTo>
                    <a:pt x="55" y="44"/>
                  </a:lnTo>
                  <a:lnTo>
                    <a:pt x="57" y="46"/>
                  </a:lnTo>
                  <a:lnTo>
                    <a:pt x="57" y="47"/>
                  </a:lnTo>
                  <a:lnTo>
                    <a:pt x="60" y="51"/>
                  </a:lnTo>
                  <a:lnTo>
                    <a:pt x="62" y="55"/>
                  </a:lnTo>
                  <a:lnTo>
                    <a:pt x="62" y="59"/>
                  </a:lnTo>
                  <a:lnTo>
                    <a:pt x="62" y="59"/>
                  </a:lnTo>
                  <a:lnTo>
                    <a:pt x="63" y="60"/>
                  </a:lnTo>
                  <a:lnTo>
                    <a:pt x="63" y="62"/>
                  </a:lnTo>
                  <a:lnTo>
                    <a:pt x="63" y="62"/>
                  </a:lnTo>
                  <a:lnTo>
                    <a:pt x="62" y="63"/>
                  </a:lnTo>
                  <a:lnTo>
                    <a:pt x="62" y="65"/>
                  </a:lnTo>
                  <a:lnTo>
                    <a:pt x="60" y="66"/>
                  </a:lnTo>
                  <a:lnTo>
                    <a:pt x="60" y="68"/>
                  </a:lnTo>
                  <a:lnTo>
                    <a:pt x="60" y="71"/>
                  </a:lnTo>
                  <a:lnTo>
                    <a:pt x="60" y="71"/>
                  </a:lnTo>
                  <a:lnTo>
                    <a:pt x="62" y="73"/>
                  </a:lnTo>
                  <a:lnTo>
                    <a:pt x="63" y="71"/>
                  </a:lnTo>
                  <a:lnTo>
                    <a:pt x="65" y="71"/>
                  </a:lnTo>
                  <a:lnTo>
                    <a:pt x="66" y="73"/>
                  </a:lnTo>
                  <a:lnTo>
                    <a:pt x="71" y="71"/>
                  </a:lnTo>
                  <a:lnTo>
                    <a:pt x="73" y="73"/>
                  </a:lnTo>
                  <a:lnTo>
                    <a:pt x="74" y="73"/>
                  </a:lnTo>
                  <a:lnTo>
                    <a:pt x="76" y="73"/>
                  </a:lnTo>
                  <a:lnTo>
                    <a:pt x="76" y="71"/>
                  </a:lnTo>
                  <a:lnTo>
                    <a:pt x="77" y="70"/>
                  </a:lnTo>
                  <a:lnTo>
                    <a:pt x="77" y="70"/>
                  </a:lnTo>
                  <a:lnTo>
                    <a:pt x="79" y="70"/>
                  </a:lnTo>
                  <a:lnTo>
                    <a:pt x="81" y="70"/>
                  </a:lnTo>
                  <a:lnTo>
                    <a:pt x="81" y="68"/>
                  </a:lnTo>
                  <a:lnTo>
                    <a:pt x="82" y="65"/>
                  </a:lnTo>
                  <a:lnTo>
                    <a:pt x="87" y="62"/>
                  </a:lnTo>
                  <a:lnTo>
                    <a:pt x="88" y="62"/>
                  </a:lnTo>
                  <a:lnTo>
                    <a:pt x="88" y="62"/>
                  </a:lnTo>
                  <a:lnTo>
                    <a:pt x="88" y="60"/>
                  </a:lnTo>
                  <a:lnTo>
                    <a:pt x="90" y="57"/>
                  </a:lnTo>
                  <a:lnTo>
                    <a:pt x="92" y="54"/>
                  </a:lnTo>
                  <a:lnTo>
                    <a:pt x="92" y="52"/>
                  </a:lnTo>
                  <a:lnTo>
                    <a:pt x="93" y="51"/>
                  </a:lnTo>
                  <a:lnTo>
                    <a:pt x="93" y="49"/>
                  </a:lnTo>
                  <a:lnTo>
                    <a:pt x="95" y="49"/>
                  </a:lnTo>
                  <a:lnTo>
                    <a:pt x="95" y="49"/>
                  </a:lnTo>
                  <a:lnTo>
                    <a:pt x="96" y="47"/>
                  </a:lnTo>
                  <a:lnTo>
                    <a:pt x="98" y="47"/>
                  </a:lnTo>
                  <a:lnTo>
                    <a:pt x="100" y="47"/>
                  </a:lnTo>
                  <a:lnTo>
                    <a:pt x="101" y="49"/>
                  </a:lnTo>
                  <a:lnTo>
                    <a:pt x="104" y="51"/>
                  </a:lnTo>
                  <a:lnTo>
                    <a:pt x="106" y="52"/>
                  </a:lnTo>
                  <a:lnTo>
                    <a:pt x="107" y="52"/>
                  </a:lnTo>
                  <a:lnTo>
                    <a:pt x="109" y="54"/>
                  </a:lnTo>
                  <a:lnTo>
                    <a:pt x="111" y="54"/>
                  </a:lnTo>
                  <a:lnTo>
                    <a:pt x="112" y="54"/>
                  </a:lnTo>
                  <a:lnTo>
                    <a:pt x="114" y="55"/>
                  </a:lnTo>
                  <a:lnTo>
                    <a:pt x="114" y="55"/>
                  </a:lnTo>
                  <a:lnTo>
                    <a:pt x="117" y="55"/>
                  </a:lnTo>
                  <a:lnTo>
                    <a:pt x="120" y="57"/>
                  </a:lnTo>
                  <a:lnTo>
                    <a:pt x="122" y="57"/>
                  </a:lnTo>
                  <a:lnTo>
                    <a:pt x="123" y="55"/>
                  </a:lnTo>
                  <a:lnTo>
                    <a:pt x="125" y="55"/>
                  </a:lnTo>
                  <a:lnTo>
                    <a:pt x="126" y="55"/>
                  </a:lnTo>
                  <a:lnTo>
                    <a:pt x="128" y="55"/>
                  </a:lnTo>
                  <a:lnTo>
                    <a:pt x="129" y="55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3" y="51"/>
                  </a:lnTo>
                  <a:lnTo>
                    <a:pt x="133" y="49"/>
                  </a:lnTo>
                  <a:lnTo>
                    <a:pt x="134" y="46"/>
                  </a:lnTo>
                  <a:lnTo>
                    <a:pt x="136" y="43"/>
                  </a:lnTo>
                  <a:lnTo>
                    <a:pt x="136" y="41"/>
                  </a:lnTo>
                  <a:lnTo>
                    <a:pt x="136" y="40"/>
                  </a:lnTo>
                  <a:lnTo>
                    <a:pt x="137" y="40"/>
                  </a:lnTo>
                  <a:lnTo>
                    <a:pt x="139" y="38"/>
                  </a:lnTo>
                  <a:lnTo>
                    <a:pt x="144" y="38"/>
                  </a:lnTo>
                  <a:lnTo>
                    <a:pt x="144" y="38"/>
                  </a:lnTo>
                  <a:lnTo>
                    <a:pt x="145" y="36"/>
                  </a:lnTo>
                  <a:lnTo>
                    <a:pt x="147" y="35"/>
                  </a:lnTo>
                  <a:lnTo>
                    <a:pt x="148" y="33"/>
                  </a:lnTo>
                  <a:lnTo>
                    <a:pt x="150" y="32"/>
                  </a:lnTo>
                  <a:lnTo>
                    <a:pt x="152" y="25"/>
                  </a:lnTo>
                  <a:lnTo>
                    <a:pt x="152" y="24"/>
                  </a:lnTo>
                  <a:lnTo>
                    <a:pt x="153" y="22"/>
                  </a:lnTo>
                  <a:lnTo>
                    <a:pt x="155" y="21"/>
                  </a:lnTo>
                  <a:lnTo>
                    <a:pt x="155" y="21"/>
                  </a:lnTo>
                  <a:lnTo>
                    <a:pt x="156" y="21"/>
                  </a:lnTo>
                  <a:lnTo>
                    <a:pt x="156" y="19"/>
                  </a:lnTo>
                  <a:lnTo>
                    <a:pt x="158" y="19"/>
                  </a:lnTo>
                  <a:lnTo>
                    <a:pt x="159" y="19"/>
                  </a:lnTo>
                  <a:lnTo>
                    <a:pt x="159" y="18"/>
                  </a:lnTo>
                  <a:lnTo>
                    <a:pt x="161" y="18"/>
                  </a:lnTo>
                  <a:lnTo>
                    <a:pt x="161" y="16"/>
                  </a:lnTo>
                  <a:lnTo>
                    <a:pt x="163" y="16"/>
                  </a:lnTo>
                  <a:lnTo>
                    <a:pt x="163" y="16"/>
                  </a:lnTo>
                  <a:lnTo>
                    <a:pt x="163" y="16"/>
                  </a:lnTo>
                  <a:lnTo>
                    <a:pt x="164" y="14"/>
                  </a:lnTo>
                  <a:lnTo>
                    <a:pt x="164" y="14"/>
                  </a:lnTo>
                  <a:lnTo>
                    <a:pt x="166" y="14"/>
                  </a:lnTo>
                  <a:lnTo>
                    <a:pt x="166" y="13"/>
                  </a:lnTo>
                  <a:lnTo>
                    <a:pt x="167" y="11"/>
                  </a:lnTo>
                  <a:lnTo>
                    <a:pt x="169" y="8"/>
                  </a:lnTo>
                  <a:lnTo>
                    <a:pt x="172" y="7"/>
                  </a:lnTo>
                  <a:lnTo>
                    <a:pt x="174" y="7"/>
                  </a:lnTo>
                  <a:lnTo>
                    <a:pt x="177" y="7"/>
                  </a:lnTo>
                  <a:lnTo>
                    <a:pt x="178" y="5"/>
                  </a:lnTo>
                  <a:lnTo>
                    <a:pt x="180" y="3"/>
                  </a:lnTo>
                  <a:lnTo>
                    <a:pt x="182" y="2"/>
                  </a:lnTo>
                  <a:lnTo>
                    <a:pt x="183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15E00423-EAC5-B3A2-7100-838E0C815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3937" y="4772630"/>
              <a:ext cx="3898" cy="9747"/>
            </a:xfrm>
            <a:custGeom>
              <a:avLst/>
              <a:gdLst>
                <a:gd name="T0" fmla="*/ 0 w 2"/>
                <a:gd name="T1" fmla="*/ 0 h 5"/>
                <a:gd name="T2" fmla="*/ 2 w 2"/>
                <a:gd name="T3" fmla="*/ 0 h 5"/>
                <a:gd name="T4" fmla="*/ 2 w 2"/>
                <a:gd name="T5" fmla="*/ 0 h 5"/>
                <a:gd name="T6" fmla="*/ 2 w 2"/>
                <a:gd name="T7" fmla="*/ 2 h 5"/>
                <a:gd name="T8" fmla="*/ 2 w 2"/>
                <a:gd name="T9" fmla="*/ 2 h 5"/>
                <a:gd name="T10" fmla="*/ 2 w 2"/>
                <a:gd name="T11" fmla="*/ 3 h 5"/>
                <a:gd name="T12" fmla="*/ 2 w 2"/>
                <a:gd name="T13" fmla="*/ 3 h 5"/>
                <a:gd name="T14" fmla="*/ 2 w 2"/>
                <a:gd name="T15" fmla="*/ 5 h 5"/>
                <a:gd name="T16" fmla="*/ 0 w 2"/>
                <a:gd name="T17" fmla="*/ 5 h 5"/>
                <a:gd name="T18" fmla="*/ 0 w 2"/>
                <a:gd name="T19" fmla="*/ 5 h 5"/>
                <a:gd name="T20" fmla="*/ 0 w 2"/>
                <a:gd name="T21" fmla="*/ 3 h 5"/>
                <a:gd name="T22" fmla="*/ 0 w 2"/>
                <a:gd name="T23" fmla="*/ 3 h 5"/>
                <a:gd name="T24" fmla="*/ 0 w 2"/>
                <a:gd name="T25" fmla="*/ 2 h 5"/>
                <a:gd name="T26" fmla="*/ 0 w 2"/>
                <a:gd name="T27" fmla="*/ 0 h 5"/>
                <a:gd name="T28" fmla="*/ 0 w 2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B1C63626-79DE-EC44-FDA7-42A1781F8A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3765" y="3879887"/>
              <a:ext cx="337216" cy="189075"/>
            </a:xfrm>
            <a:custGeom>
              <a:avLst/>
              <a:gdLst>
                <a:gd name="T0" fmla="*/ 162 w 173"/>
                <a:gd name="T1" fmla="*/ 92 h 97"/>
                <a:gd name="T2" fmla="*/ 172 w 173"/>
                <a:gd name="T3" fmla="*/ 94 h 97"/>
                <a:gd name="T4" fmla="*/ 161 w 173"/>
                <a:gd name="T5" fmla="*/ 97 h 97"/>
                <a:gd name="T6" fmla="*/ 156 w 173"/>
                <a:gd name="T7" fmla="*/ 94 h 97"/>
                <a:gd name="T8" fmla="*/ 3 w 173"/>
                <a:gd name="T9" fmla="*/ 77 h 97"/>
                <a:gd name="T10" fmla="*/ 3 w 173"/>
                <a:gd name="T11" fmla="*/ 77 h 97"/>
                <a:gd name="T12" fmla="*/ 3 w 173"/>
                <a:gd name="T13" fmla="*/ 74 h 97"/>
                <a:gd name="T14" fmla="*/ 3 w 173"/>
                <a:gd name="T15" fmla="*/ 72 h 97"/>
                <a:gd name="T16" fmla="*/ 0 w 173"/>
                <a:gd name="T17" fmla="*/ 55 h 97"/>
                <a:gd name="T18" fmla="*/ 0 w 173"/>
                <a:gd name="T19" fmla="*/ 52 h 97"/>
                <a:gd name="T20" fmla="*/ 139 w 173"/>
                <a:gd name="T21" fmla="*/ 4 h 97"/>
                <a:gd name="T22" fmla="*/ 140 w 173"/>
                <a:gd name="T23" fmla="*/ 11 h 97"/>
                <a:gd name="T24" fmla="*/ 144 w 173"/>
                <a:gd name="T25" fmla="*/ 15 h 97"/>
                <a:gd name="T26" fmla="*/ 145 w 173"/>
                <a:gd name="T27" fmla="*/ 22 h 97"/>
                <a:gd name="T28" fmla="*/ 148 w 173"/>
                <a:gd name="T29" fmla="*/ 26 h 97"/>
                <a:gd name="T30" fmla="*/ 151 w 173"/>
                <a:gd name="T31" fmla="*/ 34 h 97"/>
                <a:gd name="T32" fmla="*/ 140 w 173"/>
                <a:gd name="T33" fmla="*/ 40 h 97"/>
                <a:gd name="T34" fmla="*/ 137 w 173"/>
                <a:gd name="T35" fmla="*/ 50 h 97"/>
                <a:gd name="T36" fmla="*/ 132 w 173"/>
                <a:gd name="T37" fmla="*/ 53 h 97"/>
                <a:gd name="T38" fmla="*/ 115 w 173"/>
                <a:gd name="T39" fmla="*/ 58 h 97"/>
                <a:gd name="T40" fmla="*/ 101 w 173"/>
                <a:gd name="T41" fmla="*/ 63 h 97"/>
                <a:gd name="T42" fmla="*/ 93 w 173"/>
                <a:gd name="T43" fmla="*/ 67 h 97"/>
                <a:gd name="T44" fmla="*/ 87 w 173"/>
                <a:gd name="T45" fmla="*/ 72 h 97"/>
                <a:gd name="T46" fmla="*/ 77 w 173"/>
                <a:gd name="T47" fmla="*/ 74 h 97"/>
                <a:gd name="T48" fmla="*/ 68 w 173"/>
                <a:gd name="T49" fmla="*/ 78 h 97"/>
                <a:gd name="T50" fmla="*/ 57 w 173"/>
                <a:gd name="T51" fmla="*/ 81 h 97"/>
                <a:gd name="T52" fmla="*/ 43 w 173"/>
                <a:gd name="T53" fmla="*/ 85 h 97"/>
                <a:gd name="T54" fmla="*/ 36 w 173"/>
                <a:gd name="T55" fmla="*/ 91 h 97"/>
                <a:gd name="T56" fmla="*/ 25 w 173"/>
                <a:gd name="T57" fmla="*/ 92 h 97"/>
                <a:gd name="T58" fmla="*/ 21 w 173"/>
                <a:gd name="T59" fmla="*/ 94 h 97"/>
                <a:gd name="T60" fmla="*/ 13 w 173"/>
                <a:gd name="T61" fmla="*/ 89 h 97"/>
                <a:gd name="T62" fmla="*/ 9 w 173"/>
                <a:gd name="T63" fmla="*/ 75 h 97"/>
                <a:gd name="T64" fmla="*/ 6 w 173"/>
                <a:gd name="T65" fmla="*/ 66 h 97"/>
                <a:gd name="T66" fmla="*/ 5 w 173"/>
                <a:gd name="T67" fmla="*/ 61 h 97"/>
                <a:gd name="T68" fmla="*/ 5 w 173"/>
                <a:gd name="T69" fmla="*/ 58 h 97"/>
                <a:gd name="T70" fmla="*/ 3 w 173"/>
                <a:gd name="T71" fmla="*/ 55 h 97"/>
                <a:gd name="T72" fmla="*/ 2 w 173"/>
                <a:gd name="T73" fmla="*/ 48 h 97"/>
                <a:gd name="T74" fmla="*/ 6 w 173"/>
                <a:gd name="T75" fmla="*/ 36 h 97"/>
                <a:gd name="T76" fmla="*/ 9 w 173"/>
                <a:gd name="T77" fmla="*/ 33 h 97"/>
                <a:gd name="T78" fmla="*/ 8 w 173"/>
                <a:gd name="T79" fmla="*/ 28 h 97"/>
                <a:gd name="T80" fmla="*/ 9 w 173"/>
                <a:gd name="T81" fmla="*/ 25 h 97"/>
                <a:gd name="T82" fmla="*/ 11 w 173"/>
                <a:gd name="T83" fmla="*/ 22 h 97"/>
                <a:gd name="T84" fmla="*/ 14 w 173"/>
                <a:gd name="T85" fmla="*/ 22 h 97"/>
                <a:gd name="T86" fmla="*/ 19 w 173"/>
                <a:gd name="T87" fmla="*/ 23 h 97"/>
                <a:gd name="T88" fmla="*/ 22 w 173"/>
                <a:gd name="T89" fmla="*/ 23 h 97"/>
                <a:gd name="T90" fmla="*/ 32 w 173"/>
                <a:gd name="T91" fmla="*/ 23 h 97"/>
                <a:gd name="T92" fmla="*/ 39 w 173"/>
                <a:gd name="T93" fmla="*/ 23 h 97"/>
                <a:gd name="T94" fmla="*/ 50 w 173"/>
                <a:gd name="T95" fmla="*/ 25 h 97"/>
                <a:gd name="T96" fmla="*/ 60 w 173"/>
                <a:gd name="T97" fmla="*/ 25 h 97"/>
                <a:gd name="T98" fmla="*/ 66 w 173"/>
                <a:gd name="T99" fmla="*/ 29 h 97"/>
                <a:gd name="T100" fmla="*/ 71 w 173"/>
                <a:gd name="T101" fmla="*/ 25 h 97"/>
                <a:gd name="T102" fmla="*/ 77 w 173"/>
                <a:gd name="T103" fmla="*/ 15 h 97"/>
                <a:gd name="T104" fmla="*/ 87 w 173"/>
                <a:gd name="T105" fmla="*/ 9 h 97"/>
                <a:gd name="T106" fmla="*/ 99 w 173"/>
                <a:gd name="T107" fmla="*/ 4 h 97"/>
                <a:gd name="T108" fmla="*/ 118 w 173"/>
                <a:gd name="T109" fmla="*/ 3 h 97"/>
                <a:gd name="T110" fmla="*/ 132 w 173"/>
                <a:gd name="T1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3" h="97">
                  <a:moveTo>
                    <a:pt x="159" y="92"/>
                  </a:moveTo>
                  <a:lnTo>
                    <a:pt x="161" y="92"/>
                  </a:lnTo>
                  <a:lnTo>
                    <a:pt x="162" y="92"/>
                  </a:lnTo>
                  <a:lnTo>
                    <a:pt x="162" y="92"/>
                  </a:lnTo>
                  <a:lnTo>
                    <a:pt x="164" y="92"/>
                  </a:lnTo>
                  <a:lnTo>
                    <a:pt x="169" y="92"/>
                  </a:lnTo>
                  <a:lnTo>
                    <a:pt x="173" y="94"/>
                  </a:lnTo>
                  <a:lnTo>
                    <a:pt x="172" y="94"/>
                  </a:lnTo>
                  <a:lnTo>
                    <a:pt x="172" y="96"/>
                  </a:lnTo>
                  <a:lnTo>
                    <a:pt x="169" y="96"/>
                  </a:lnTo>
                  <a:lnTo>
                    <a:pt x="167" y="97"/>
                  </a:lnTo>
                  <a:lnTo>
                    <a:pt x="161" y="97"/>
                  </a:lnTo>
                  <a:lnTo>
                    <a:pt x="159" y="97"/>
                  </a:lnTo>
                  <a:lnTo>
                    <a:pt x="158" y="9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56" y="92"/>
                  </a:lnTo>
                  <a:lnTo>
                    <a:pt x="158" y="92"/>
                  </a:lnTo>
                  <a:lnTo>
                    <a:pt x="159" y="92"/>
                  </a:lnTo>
                  <a:close/>
                  <a:moveTo>
                    <a:pt x="3" y="77"/>
                  </a:moveTo>
                  <a:lnTo>
                    <a:pt x="3" y="77"/>
                  </a:lnTo>
                  <a:lnTo>
                    <a:pt x="3" y="77"/>
                  </a:lnTo>
                  <a:lnTo>
                    <a:pt x="2" y="78"/>
                  </a:lnTo>
                  <a:lnTo>
                    <a:pt x="3" y="77"/>
                  </a:lnTo>
                  <a:lnTo>
                    <a:pt x="3" y="77"/>
                  </a:lnTo>
                  <a:close/>
                  <a:moveTo>
                    <a:pt x="3" y="72"/>
                  </a:moveTo>
                  <a:lnTo>
                    <a:pt x="3" y="74"/>
                  </a:lnTo>
                  <a:lnTo>
                    <a:pt x="3" y="74"/>
                  </a:lnTo>
                  <a:lnTo>
                    <a:pt x="3" y="74"/>
                  </a:lnTo>
                  <a:lnTo>
                    <a:pt x="3" y="74"/>
                  </a:lnTo>
                  <a:lnTo>
                    <a:pt x="2" y="74"/>
                  </a:lnTo>
                  <a:lnTo>
                    <a:pt x="3" y="72"/>
                  </a:lnTo>
                  <a:close/>
                  <a:moveTo>
                    <a:pt x="0" y="52"/>
                  </a:moveTo>
                  <a:lnTo>
                    <a:pt x="2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2"/>
                  </a:lnTo>
                  <a:close/>
                  <a:moveTo>
                    <a:pt x="136" y="0"/>
                  </a:moveTo>
                  <a:lnTo>
                    <a:pt x="137" y="1"/>
                  </a:lnTo>
                  <a:lnTo>
                    <a:pt x="137" y="3"/>
                  </a:lnTo>
                  <a:lnTo>
                    <a:pt x="139" y="4"/>
                  </a:lnTo>
                  <a:lnTo>
                    <a:pt x="139" y="6"/>
                  </a:lnTo>
                  <a:lnTo>
                    <a:pt x="139" y="7"/>
                  </a:lnTo>
                  <a:lnTo>
                    <a:pt x="140" y="9"/>
                  </a:lnTo>
                  <a:lnTo>
                    <a:pt x="140" y="11"/>
                  </a:lnTo>
                  <a:lnTo>
                    <a:pt x="142" y="11"/>
                  </a:lnTo>
                  <a:lnTo>
                    <a:pt x="142" y="12"/>
                  </a:lnTo>
                  <a:lnTo>
                    <a:pt x="142" y="14"/>
                  </a:lnTo>
                  <a:lnTo>
                    <a:pt x="144" y="15"/>
                  </a:lnTo>
                  <a:lnTo>
                    <a:pt x="144" y="17"/>
                  </a:lnTo>
                  <a:lnTo>
                    <a:pt x="145" y="18"/>
                  </a:lnTo>
                  <a:lnTo>
                    <a:pt x="145" y="20"/>
                  </a:lnTo>
                  <a:lnTo>
                    <a:pt x="145" y="22"/>
                  </a:lnTo>
                  <a:lnTo>
                    <a:pt x="147" y="23"/>
                  </a:lnTo>
                  <a:lnTo>
                    <a:pt x="147" y="25"/>
                  </a:lnTo>
                  <a:lnTo>
                    <a:pt x="148" y="25"/>
                  </a:lnTo>
                  <a:lnTo>
                    <a:pt x="148" y="26"/>
                  </a:lnTo>
                  <a:lnTo>
                    <a:pt x="150" y="28"/>
                  </a:lnTo>
                  <a:lnTo>
                    <a:pt x="150" y="31"/>
                  </a:lnTo>
                  <a:lnTo>
                    <a:pt x="151" y="33"/>
                  </a:lnTo>
                  <a:lnTo>
                    <a:pt x="151" y="34"/>
                  </a:lnTo>
                  <a:lnTo>
                    <a:pt x="145" y="37"/>
                  </a:lnTo>
                  <a:lnTo>
                    <a:pt x="144" y="37"/>
                  </a:lnTo>
                  <a:lnTo>
                    <a:pt x="142" y="39"/>
                  </a:lnTo>
                  <a:lnTo>
                    <a:pt x="140" y="40"/>
                  </a:lnTo>
                  <a:lnTo>
                    <a:pt x="139" y="45"/>
                  </a:lnTo>
                  <a:lnTo>
                    <a:pt x="140" y="47"/>
                  </a:lnTo>
                  <a:lnTo>
                    <a:pt x="140" y="48"/>
                  </a:lnTo>
                  <a:lnTo>
                    <a:pt x="137" y="50"/>
                  </a:lnTo>
                  <a:lnTo>
                    <a:pt x="136" y="50"/>
                  </a:lnTo>
                  <a:lnTo>
                    <a:pt x="134" y="52"/>
                  </a:lnTo>
                  <a:lnTo>
                    <a:pt x="132" y="52"/>
                  </a:lnTo>
                  <a:lnTo>
                    <a:pt x="132" y="53"/>
                  </a:lnTo>
                  <a:lnTo>
                    <a:pt x="131" y="53"/>
                  </a:lnTo>
                  <a:lnTo>
                    <a:pt x="126" y="55"/>
                  </a:lnTo>
                  <a:lnTo>
                    <a:pt x="121" y="56"/>
                  </a:lnTo>
                  <a:lnTo>
                    <a:pt x="115" y="58"/>
                  </a:lnTo>
                  <a:lnTo>
                    <a:pt x="112" y="59"/>
                  </a:lnTo>
                  <a:lnTo>
                    <a:pt x="110" y="61"/>
                  </a:lnTo>
                  <a:lnTo>
                    <a:pt x="106" y="61"/>
                  </a:lnTo>
                  <a:lnTo>
                    <a:pt x="101" y="63"/>
                  </a:lnTo>
                  <a:lnTo>
                    <a:pt x="98" y="64"/>
                  </a:lnTo>
                  <a:lnTo>
                    <a:pt x="95" y="66"/>
                  </a:lnTo>
                  <a:lnTo>
                    <a:pt x="93" y="66"/>
                  </a:lnTo>
                  <a:lnTo>
                    <a:pt x="93" y="67"/>
                  </a:lnTo>
                  <a:lnTo>
                    <a:pt x="91" y="69"/>
                  </a:lnTo>
                  <a:lnTo>
                    <a:pt x="90" y="72"/>
                  </a:lnTo>
                  <a:lnTo>
                    <a:pt x="88" y="72"/>
                  </a:lnTo>
                  <a:lnTo>
                    <a:pt x="87" y="72"/>
                  </a:lnTo>
                  <a:lnTo>
                    <a:pt x="85" y="74"/>
                  </a:lnTo>
                  <a:lnTo>
                    <a:pt x="82" y="74"/>
                  </a:lnTo>
                  <a:lnTo>
                    <a:pt x="79" y="72"/>
                  </a:lnTo>
                  <a:lnTo>
                    <a:pt x="77" y="74"/>
                  </a:lnTo>
                  <a:lnTo>
                    <a:pt x="77" y="74"/>
                  </a:lnTo>
                  <a:lnTo>
                    <a:pt x="73" y="75"/>
                  </a:lnTo>
                  <a:lnTo>
                    <a:pt x="69" y="78"/>
                  </a:lnTo>
                  <a:lnTo>
                    <a:pt x="68" y="78"/>
                  </a:lnTo>
                  <a:lnTo>
                    <a:pt x="63" y="80"/>
                  </a:lnTo>
                  <a:lnTo>
                    <a:pt x="62" y="81"/>
                  </a:lnTo>
                  <a:lnTo>
                    <a:pt x="60" y="81"/>
                  </a:lnTo>
                  <a:lnTo>
                    <a:pt x="57" y="81"/>
                  </a:lnTo>
                  <a:lnTo>
                    <a:pt x="52" y="81"/>
                  </a:lnTo>
                  <a:lnTo>
                    <a:pt x="49" y="81"/>
                  </a:lnTo>
                  <a:lnTo>
                    <a:pt x="44" y="83"/>
                  </a:lnTo>
                  <a:lnTo>
                    <a:pt x="43" y="85"/>
                  </a:lnTo>
                  <a:lnTo>
                    <a:pt x="41" y="86"/>
                  </a:lnTo>
                  <a:lnTo>
                    <a:pt x="38" y="88"/>
                  </a:lnTo>
                  <a:lnTo>
                    <a:pt x="36" y="89"/>
                  </a:lnTo>
                  <a:lnTo>
                    <a:pt x="36" y="91"/>
                  </a:lnTo>
                  <a:lnTo>
                    <a:pt x="33" y="91"/>
                  </a:lnTo>
                  <a:lnTo>
                    <a:pt x="32" y="91"/>
                  </a:lnTo>
                  <a:lnTo>
                    <a:pt x="30" y="91"/>
                  </a:lnTo>
                  <a:lnTo>
                    <a:pt x="25" y="92"/>
                  </a:lnTo>
                  <a:lnTo>
                    <a:pt x="25" y="92"/>
                  </a:lnTo>
                  <a:lnTo>
                    <a:pt x="22" y="92"/>
                  </a:lnTo>
                  <a:lnTo>
                    <a:pt x="21" y="94"/>
                  </a:lnTo>
                  <a:lnTo>
                    <a:pt x="21" y="94"/>
                  </a:lnTo>
                  <a:lnTo>
                    <a:pt x="19" y="92"/>
                  </a:lnTo>
                  <a:lnTo>
                    <a:pt x="16" y="91"/>
                  </a:lnTo>
                  <a:lnTo>
                    <a:pt x="13" y="92"/>
                  </a:lnTo>
                  <a:lnTo>
                    <a:pt x="13" y="89"/>
                  </a:lnTo>
                  <a:lnTo>
                    <a:pt x="9" y="85"/>
                  </a:lnTo>
                  <a:lnTo>
                    <a:pt x="11" y="78"/>
                  </a:lnTo>
                  <a:lnTo>
                    <a:pt x="11" y="78"/>
                  </a:lnTo>
                  <a:lnTo>
                    <a:pt x="9" y="75"/>
                  </a:lnTo>
                  <a:lnTo>
                    <a:pt x="8" y="74"/>
                  </a:lnTo>
                  <a:lnTo>
                    <a:pt x="8" y="70"/>
                  </a:lnTo>
                  <a:lnTo>
                    <a:pt x="6" y="69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3"/>
                  </a:lnTo>
                  <a:lnTo>
                    <a:pt x="5" y="61"/>
                  </a:lnTo>
                  <a:lnTo>
                    <a:pt x="5" y="61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2" y="55"/>
                  </a:lnTo>
                  <a:lnTo>
                    <a:pt x="2" y="53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3" y="39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3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3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9" y="23"/>
                  </a:lnTo>
                  <a:lnTo>
                    <a:pt x="19" y="25"/>
                  </a:lnTo>
                  <a:lnTo>
                    <a:pt x="21" y="25"/>
                  </a:lnTo>
                  <a:lnTo>
                    <a:pt x="21" y="23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5" y="23"/>
                  </a:lnTo>
                  <a:lnTo>
                    <a:pt x="28" y="23"/>
                  </a:lnTo>
                  <a:lnTo>
                    <a:pt x="32" y="23"/>
                  </a:lnTo>
                  <a:lnTo>
                    <a:pt x="35" y="23"/>
                  </a:lnTo>
                  <a:lnTo>
                    <a:pt x="38" y="23"/>
                  </a:lnTo>
                  <a:lnTo>
                    <a:pt x="38" y="23"/>
                  </a:lnTo>
                  <a:lnTo>
                    <a:pt x="39" y="23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7" y="25"/>
                  </a:lnTo>
                  <a:lnTo>
                    <a:pt x="50" y="25"/>
                  </a:lnTo>
                  <a:lnTo>
                    <a:pt x="54" y="26"/>
                  </a:lnTo>
                  <a:lnTo>
                    <a:pt x="57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2" y="26"/>
                  </a:lnTo>
                  <a:lnTo>
                    <a:pt x="63" y="28"/>
                  </a:lnTo>
                  <a:lnTo>
                    <a:pt x="63" y="29"/>
                  </a:lnTo>
                  <a:lnTo>
                    <a:pt x="66" y="29"/>
                  </a:lnTo>
                  <a:lnTo>
                    <a:pt x="68" y="29"/>
                  </a:lnTo>
                  <a:lnTo>
                    <a:pt x="69" y="28"/>
                  </a:lnTo>
                  <a:lnTo>
                    <a:pt x="71" y="28"/>
                  </a:lnTo>
                  <a:lnTo>
                    <a:pt x="71" y="25"/>
                  </a:lnTo>
                  <a:lnTo>
                    <a:pt x="73" y="23"/>
                  </a:lnTo>
                  <a:lnTo>
                    <a:pt x="74" y="20"/>
                  </a:lnTo>
                  <a:lnTo>
                    <a:pt x="76" y="18"/>
                  </a:lnTo>
                  <a:lnTo>
                    <a:pt x="77" y="15"/>
                  </a:lnTo>
                  <a:lnTo>
                    <a:pt x="79" y="15"/>
                  </a:lnTo>
                  <a:lnTo>
                    <a:pt x="80" y="12"/>
                  </a:lnTo>
                  <a:lnTo>
                    <a:pt x="84" y="11"/>
                  </a:lnTo>
                  <a:lnTo>
                    <a:pt x="87" y="9"/>
                  </a:lnTo>
                  <a:lnTo>
                    <a:pt x="91" y="7"/>
                  </a:lnTo>
                  <a:lnTo>
                    <a:pt x="93" y="6"/>
                  </a:lnTo>
                  <a:lnTo>
                    <a:pt x="96" y="4"/>
                  </a:lnTo>
                  <a:lnTo>
                    <a:pt x="99" y="4"/>
                  </a:lnTo>
                  <a:lnTo>
                    <a:pt x="104" y="4"/>
                  </a:lnTo>
                  <a:lnTo>
                    <a:pt x="109" y="3"/>
                  </a:lnTo>
                  <a:lnTo>
                    <a:pt x="112" y="3"/>
                  </a:lnTo>
                  <a:lnTo>
                    <a:pt x="118" y="3"/>
                  </a:lnTo>
                  <a:lnTo>
                    <a:pt x="121" y="1"/>
                  </a:lnTo>
                  <a:lnTo>
                    <a:pt x="126" y="1"/>
                  </a:lnTo>
                  <a:lnTo>
                    <a:pt x="129" y="1"/>
                  </a:lnTo>
                  <a:lnTo>
                    <a:pt x="132" y="0"/>
                  </a:lnTo>
                  <a:lnTo>
                    <a:pt x="1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AADD712A-ED25-5B0F-ABD4-58805026B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8319" y="3123589"/>
              <a:ext cx="48731" cy="48731"/>
            </a:xfrm>
            <a:custGeom>
              <a:avLst/>
              <a:gdLst>
                <a:gd name="T0" fmla="*/ 12 w 25"/>
                <a:gd name="T1" fmla="*/ 0 h 25"/>
                <a:gd name="T2" fmla="*/ 12 w 25"/>
                <a:gd name="T3" fmla="*/ 2 h 25"/>
                <a:gd name="T4" fmla="*/ 14 w 25"/>
                <a:gd name="T5" fmla="*/ 3 h 25"/>
                <a:gd name="T6" fmla="*/ 15 w 25"/>
                <a:gd name="T7" fmla="*/ 3 h 25"/>
                <a:gd name="T8" fmla="*/ 17 w 25"/>
                <a:gd name="T9" fmla="*/ 6 h 25"/>
                <a:gd name="T10" fmla="*/ 20 w 25"/>
                <a:gd name="T11" fmla="*/ 8 h 25"/>
                <a:gd name="T12" fmla="*/ 23 w 25"/>
                <a:gd name="T13" fmla="*/ 9 h 25"/>
                <a:gd name="T14" fmla="*/ 25 w 25"/>
                <a:gd name="T15" fmla="*/ 11 h 25"/>
                <a:gd name="T16" fmla="*/ 25 w 25"/>
                <a:gd name="T17" fmla="*/ 11 h 25"/>
                <a:gd name="T18" fmla="*/ 23 w 25"/>
                <a:gd name="T19" fmla="*/ 16 h 25"/>
                <a:gd name="T20" fmla="*/ 22 w 25"/>
                <a:gd name="T21" fmla="*/ 16 h 25"/>
                <a:gd name="T22" fmla="*/ 22 w 25"/>
                <a:gd name="T23" fmla="*/ 17 h 25"/>
                <a:gd name="T24" fmla="*/ 20 w 25"/>
                <a:gd name="T25" fmla="*/ 19 h 25"/>
                <a:gd name="T26" fmla="*/ 19 w 25"/>
                <a:gd name="T27" fmla="*/ 20 h 25"/>
                <a:gd name="T28" fmla="*/ 19 w 25"/>
                <a:gd name="T29" fmla="*/ 20 h 25"/>
                <a:gd name="T30" fmla="*/ 17 w 25"/>
                <a:gd name="T31" fmla="*/ 19 h 25"/>
                <a:gd name="T32" fmla="*/ 11 w 25"/>
                <a:gd name="T33" fmla="*/ 20 h 25"/>
                <a:gd name="T34" fmla="*/ 11 w 25"/>
                <a:gd name="T35" fmla="*/ 24 h 25"/>
                <a:gd name="T36" fmla="*/ 11 w 25"/>
                <a:gd name="T37" fmla="*/ 25 h 25"/>
                <a:gd name="T38" fmla="*/ 8 w 25"/>
                <a:gd name="T39" fmla="*/ 24 h 25"/>
                <a:gd name="T40" fmla="*/ 8 w 25"/>
                <a:gd name="T41" fmla="*/ 22 h 25"/>
                <a:gd name="T42" fmla="*/ 8 w 25"/>
                <a:gd name="T43" fmla="*/ 17 h 25"/>
                <a:gd name="T44" fmla="*/ 4 w 25"/>
                <a:gd name="T45" fmla="*/ 17 h 25"/>
                <a:gd name="T46" fmla="*/ 3 w 25"/>
                <a:gd name="T47" fmla="*/ 14 h 25"/>
                <a:gd name="T48" fmla="*/ 1 w 25"/>
                <a:gd name="T49" fmla="*/ 13 h 25"/>
                <a:gd name="T50" fmla="*/ 1 w 25"/>
                <a:gd name="T51" fmla="*/ 11 h 25"/>
                <a:gd name="T52" fmla="*/ 0 w 25"/>
                <a:gd name="T53" fmla="*/ 9 h 25"/>
                <a:gd name="T54" fmla="*/ 1 w 25"/>
                <a:gd name="T55" fmla="*/ 9 h 25"/>
                <a:gd name="T56" fmla="*/ 3 w 25"/>
                <a:gd name="T57" fmla="*/ 8 h 25"/>
                <a:gd name="T58" fmla="*/ 6 w 25"/>
                <a:gd name="T59" fmla="*/ 6 h 25"/>
                <a:gd name="T60" fmla="*/ 6 w 25"/>
                <a:gd name="T61" fmla="*/ 6 h 25"/>
                <a:gd name="T62" fmla="*/ 9 w 25"/>
                <a:gd name="T63" fmla="*/ 5 h 25"/>
                <a:gd name="T64" fmla="*/ 9 w 25"/>
                <a:gd name="T65" fmla="*/ 3 h 25"/>
                <a:gd name="T66" fmla="*/ 9 w 25"/>
                <a:gd name="T67" fmla="*/ 2 h 25"/>
                <a:gd name="T68" fmla="*/ 11 w 25"/>
                <a:gd name="T69" fmla="*/ 0 h 25"/>
                <a:gd name="T70" fmla="*/ 11 w 25"/>
                <a:gd name="T7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25">
                  <a:moveTo>
                    <a:pt x="11" y="0"/>
                  </a:moveTo>
                  <a:lnTo>
                    <a:pt x="12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3" y="14"/>
                  </a:lnTo>
                  <a:lnTo>
                    <a:pt x="23" y="16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0" y="19"/>
                  </a:lnTo>
                  <a:lnTo>
                    <a:pt x="19" y="19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7" y="20"/>
                  </a:lnTo>
                  <a:lnTo>
                    <a:pt x="17" y="19"/>
                  </a:lnTo>
                  <a:lnTo>
                    <a:pt x="15" y="19"/>
                  </a:lnTo>
                  <a:lnTo>
                    <a:pt x="11" y="20"/>
                  </a:lnTo>
                  <a:lnTo>
                    <a:pt x="11" y="22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5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4" y="17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1" y="9"/>
                  </a:lnTo>
                  <a:lnTo>
                    <a:pt x="0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3" y="9"/>
                  </a:lnTo>
                  <a:lnTo>
                    <a:pt x="3" y="8"/>
                  </a:lnTo>
                  <a:lnTo>
                    <a:pt x="4" y="8"/>
                  </a:lnTo>
                  <a:lnTo>
                    <a:pt x="6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8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8B1F28FC-1255-5731-0B3F-CC925FAD3A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39587" y="4794072"/>
              <a:ext cx="37036" cy="17544"/>
            </a:xfrm>
            <a:custGeom>
              <a:avLst/>
              <a:gdLst>
                <a:gd name="T0" fmla="*/ 14 w 19"/>
                <a:gd name="T1" fmla="*/ 6 h 9"/>
                <a:gd name="T2" fmla="*/ 17 w 19"/>
                <a:gd name="T3" fmla="*/ 6 h 9"/>
                <a:gd name="T4" fmla="*/ 17 w 19"/>
                <a:gd name="T5" fmla="*/ 8 h 9"/>
                <a:gd name="T6" fmla="*/ 19 w 19"/>
                <a:gd name="T7" fmla="*/ 8 h 9"/>
                <a:gd name="T8" fmla="*/ 19 w 19"/>
                <a:gd name="T9" fmla="*/ 8 h 9"/>
                <a:gd name="T10" fmla="*/ 19 w 19"/>
                <a:gd name="T11" fmla="*/ 9 h 9"/>
                <a:gd name="T12" fmla="*/ 19 w 19"/>
                <a:gd name="T13" fmla="*/ 9 h 9"/>
                <a:gd name="T14" fmla="*/ 16 w 19"/>
                <a:gd name="T15" fmla="*/ 9 h 9"/>
                <a:gd name="T16" fmla="*/ 14 w 19"/>
                <a:gd name="T17" fmla="*/ 8 h 9"/>
                <a:gd name="T18" fmla="*/ 13 w 19"/>
                <a:gd name="T19" fmla="*/ 8 h 9"/>
                <a:gd name="T20" fmla="*/ 11 w 19"/>
                <a:gd name="T21" fmla="*/ 8 h 9"/>
                <a:gd name="T22" fmla="*/ 11 w 19"/>
                <a:gd name="T23" fmla="*/ 6 h 9"/>
                <a:gd name="T24" fmla="*/ 11 w 19"/>
                <a:gd name="T25" fmla="*/ 6 h 9"/>
                <a:gd name="T26" fmla="*/ 14 w 19"/>
                <a:gd name="T27" fmla="*/ 6 h 9"/>
                <a:gd name="T28" fmla="*/ 6 w 19"/>
                <a:gd name="T29" fmla="*/ 0 h 9"/>
                <a:gd name="T30" fmla="*/ 8 w 19"/>
                <a:gd name="T31" fmla="*/ 2 h 9"/>
                <a:gd name="T32" fmla="*/ 9 w 19"/>
                <a:gd name="T33" fmla="*/ 3 h 9"/>
                <a:gd name="T34" fmla="*/ 8 w 19"/>
                <a:gd name="T35" fmla="*/ 6 h 9"/>
                <a:gd name="T36" fmla="*/ 6 w 19"/>
                <a:gd name="T37" fmla="*/ 5 h 9"/>
                <a:gd name="T38" fmla="*/ 5 w 19"/>
                <a:gd name="T39" fmla="*/ 6 h 9"/>
                <a:gd name="T40" fmla="*/ 3 w 19"/>
                <a:gd name="T41" fmla="*/ 5 h 9"/>
                <a:gd name="T42" fmla="*/ 2 w 19"/>
                <a:gd name="T43" fmla="*/ 3 h 9"/>
                <a:gd name="T44" fmla="*/ 0 w 19"/>
                <a:gd name="T45" fmla="*/ 2 h 9"/>
                <a:gd name="T46" fmla="*/ 0 w 19"/>
                <a:gd name="T47" fmla="*/ 2 h 9"/>
                <a:gd name="T48" fmla="*/ 2 w 19"/>
                <a:gd name="T49" fmla="*/ 2 h 9"/>
                <a:gd name="T50" fmla="*/ 5 w 19"/>
                <a:gd name="T51" fmla="*/ 2 h 9"/>
                <a:gd name="T52" fmla="*/ 6 w 19"/>
                <a:gd name="T5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" h="9">
                  <a:moveTo>
                    <a:pt x="14" y="6"/>
                  </a:moveTo>
                  <a:lnTo>
                    <a:pt x="17" y="6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6" y="9"/>
                  </a:lnTo>
                  <a:lnTo>
                    <a:pt x="14" y="8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4" y="6"/>
                  </a:lnTo>
                  <a:close/>
                  <a:moveTo>
                    <a:pt x="6" y="0"/>
                  </a:moveTo>
                  <a:lnTo>
                    <a:pt x="8" y="2"/>
                  </a:lnTo>
                  <a:lnTo>
                    <a:pt x="9" y="3"/>
                  </a:lnTo>
                  <a:lnTo>
                    <a:pt x="8" y="6"/>
                  </a:lnTo>
                  <a:lnTo>
                    <a:pt x="6" y="5"/>
                  </a:lnTo>
                  <a:lnTo>
                    <a:pt x="5" y="6"/>
                  </a:lnTo>
                  <a:lnTo>
                    <a:pt x="3" y="5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5" y="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C19FC473-F6DD-C106-37FB-34CAC7493A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89497" y="4788224"/>
              <a:ext cx="54578" cy="31188"/>
            </a:xfrm>
            <a:custGeom>
              <a:avLst/>
              <a:gdLst>
                <a:gd name="T0" fmla="*/ 0 w 28"/>
                <a:gd name="T1" fmla="*/ 16 h 16"/>
                <a:gd name="T2" fmla="*/ 0 w 28"/>
                <a:gd name="T3" fmla="*/ 16 h 16"/>
                <a:gd name="T4" fmla="*/ 0 w 28"/>
                <a:gd name="T5" fmla="*/ 16 h 16"/>
                <a:gd name="T6" fmla="*/ 1 w 28"/>
                <a:gd name="T7" fmla="*/ 16 h 16"/>
                <a:gd name="T8" fmla="*/ 1 w 28"/>
                <a:gd name="T9" fmla="*/ 16 h 16"/>
                <a:gd name="T10" fmla="*/ 0 w 28"/>
                <a:gd name="T11" fmla="*/ 16 h 16"/>
                <a:gd name="T12" fmla="*/ 0 w 28"/>
                <a:gd name="T13" fmla="*/ 16 h 16"/>
                <a:gd name="T14" fmla="*/ 0 w 28"/>
                <a:gd name="T15" fmla="*/ 16 h 16"/>
                <a:gd name="T16" fmla="*/ 0 w 28"/>
                <a:gd name="T17" fmla="*/ 16 h 16"/>
                <a:gd name="T18" fmla="*/ 28 w 28"/>
                <a:gd name="T19" fmla="*/ 0 h 16"/>
                <a:gd name="T20" fmla="*/ 28 w 28"/>
                <a:gd name="T21" fmla="*/ 1 h 16"/>
                <a:gd name="T22" fmla="*/ 28 w 28"/>
                <a:gd name="T23" fmla="*/ 1 h 16"/>
                <a:gd name="T24" fmla="*/ 28 w 28"/>
                <a:gd name="T25" fmla="*/ 1 h 16"/>
                <a:gd name="T26" fmla="*/ 28 w 28"/>
                <a:gd name="T27" fmla="*/ 1 h 16"/>
                <a:gd name="T28" fmla="*/ 28 w 28"/>
                <a:gd name="T29" fmla="*/ 0 h 16"/>
                <a:gd name="T30" fmla="*/ 28 w 28"/>
                <a:gd name="T3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16">
                  <a:moveTo>
                    <a:pt x="0" y="16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  <a:moveTo>
                    <a:pt x="28" y="0"/>
                  </a:move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0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9884F56A-8160-90D7-E089-7AEC568D68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4821" y="4803817"/>
              <a:ext cx="95512" cy="187125"/>
            </a:xfrm>
            <a:custGeom>
              <a:avLst/>
              <a:gdLst>
                <a:gd name="T0" fmla="*/ 49 w 49"/>
                <a:gd name="T1" fmla="*/ 94 h 96"/>
                <a:gd name="T2" fmla="*/ 48 w 49"/>
                <a:gd name="T3" fmla="*/ 96 h 96"/>
                <a:gd name="T4" fmla="*/ 41 w 49"/>
                <a:gd name="T5" fmla="*/ 82 h 96"/>
                <a:gd name="T6" fmla="*/ 44 w 49"/>
                <a:gd name="T7" fmla="*/ 85 h 96"/>
                <a:gd name="T8" fmla="*/ 41 w 49"/>
                <a:gd name="T9" fmla="*/ 85 h 96"/>
                <a:gd name="T10" fmla="*/ 41 w 49"/>
                <a:gd name="T11" fmla="*/ 82 h 96"/>
                <a:gd name="T12" fmla="*/ 40 w 49"/>
                <a:gd name="T13" fmla="*/ 74 h 96"/>
                <a:gd name="T14" fmla="*/ 41 w 49"/>
                <a:gd name="T15" fmla="*/ 75 h 96"/>
                <a:gd name="T16" fmla="*/ 40 w 49"/>
                <a:gd name="T17" fmla="*/ 77 h 96"/>
                <a:gd name="T18" fmla="*/ 37 w 49"/>
                <a:gd name="T19" fmla="*/ 72 h 96"/>
                <a:gd name="T20" fmla="*/ 29 w 49"/>
                <a:gd name="T21" fmla="*/ 55 h 96"/>
                <a:gd name="T22" fmla="*/ 30 w 49"/>
                <a:gd name="T23" fmla="*/ 60 h 96"/>
                <a:gd name="T24" fmla="*/ 27 w 49"/>
                <a:gd name="T25" fmla="*/ 58 h 96"/>
                <a:gd name="T26" fmla="*/ 26 w 49"/>
                <a:gd name="T27" fmla="*/ 58 h 96"/>
                <a:gd name="T28" fmla="*/ 26 w 49"/>
                <a:gd name="T29" fmla="*/ 56 h 96"/>
                <a:gd name="T30" fmla="*/ 27 w 49"/>
                <a:gd name="T31" fmla="*/ 56 h 96"/>
                <a:gd name="T32" fmla="*/ 26 w 49"/>
                <a:gd name="T33" fmla="*/ 42 h 96"/>
                <a:gd name="T34" fmla="*/ 27 w 49"/>
                <a:gd name="T35" fmla="*/ 44 h 96"/>
                <a:gd name="T36" fmla="*/ 29 w 49"/>
                <a:gd name="T37" fmla="*/ 45 h 96"/>
                <a:gd name="T38" fmla="*/ 26 w 49"/>
                <a:gd name="T39" fmla="*/ 45 h 96"/>
                <a:gd name="T40" fmla="*/ 24 w 49"/>
                <a:gd name="T41" fmla="*/ 42 h 96"/>
                <a:gd name="T42" fmla="*/ 24 w 49"/>
                <a:gd name="T43" fmla="*/ 34 h 96"/>
                <a:gd name="T44" fmla="*/ 26 w 49"/>
                <a:gd name="T45" fmla="*/ 36 h 96"/>
                <a:gd name="T46" fmla="*/ 26 w 49"/>
                <a:gd name="T47" fmla="*/ 38 h 96"/>
                <a:gd name="T48" fmla="*/ 21 w 49"/>
                <a:gd name="T49" fmla="*/ 36 h 96"/>
                <a:gd name="T50" fmla="*/ 24 w 49"/>
                <a:gd name="T51" fmla="*/ 34 h 96"/>
                <a:gd name="T52" fmla="*/ 15 w 49"/>
                <a:gd name="T53" fmla="*/ 34 h 96"/>
                <a:gd name="T54" fmla="*/ 15 w 49"/>
                <a:gd name="T55" fmla="*/ 36 h 96"/>
                <a:gd name="T56" fmla="*/ 18 w 49"/>
                <a:gd name="T57" fmla="*/ 38 h 96"/>
                <a:gd name="T58" fmla="*/ 19 w 49"/>
                <a:gd name="T59" fmla="*/ 39 h 96"/>
                <a:gd name="T60" fmla="*/ 16 w 49"/>
                <a:gd name="T61" fmla="*/ 41 h 96"/>
                <a:gd name="T62" fmla="*/ 15 w 49"/>
                <a:gd name="T63" fmla="*/ 41 h 96"/>
                <a:gd name="T64" fmla="*/ 13 w 49"/>
                <a:gd name="T65" fmla="*/ 34 h 96"/>
                <a:gd name="T66" fmla="*/ 11 w 49"/>
                <a:gd name="T67" fmla="*/ 34 h 96"/>
                <a:gd name="T68" fmla="*/ 11 w 49"/>
                <a:gd name="T69" fmla="*/ 31 h 96"/>
                <a:gd name="T70" fmla="*/ 11 w 49"/>
                <a:gd name="T71" fmla="*/ 28 h 96"/>
                <a:gd name="T72" fmla="*/ 10 w 49"/>
                <a:gd name="T73" fmla="*/ 28 h 96"/>
                <a:gd name="T74" fmla="*/ 26 w 49"/>
                <a:gd name="T75" fmla="*/ 25 h 96"/>
                <a:gd name="T76" fmla="*/ 26 w 49"/>
                <a:gd name="T77" fmla="*/ 33 h 96"/>
                <a:gd name="T78" fmla="*/ 24 w 49"/>
                <a:gd name="T79" fmla="*/ 28 h 96"/>
                <a:gd name="T80" fmla="*/ 21 w 49"/>
                <a:gd name="T81" fmla="*/ 25 h 96"/>
                <a:gd name="T82" fmla="*/ 18 w 49"/>
                <a:gd name="T83" fmla="*/ 25 h 96"/>
                <a:gd name="T84" fmla="*/ 24 w 49"/>
                <a:gd name="T85" fmla="*/ 19 h 96"/>
                <a:gd name="T86" fmla="*/ 26 w 49"/>
                <a:gd name="T87" fmla="*/ 23 h 96"/>
                <a:gd name="T88" fmla="*/ 24 w 49"/>
                <a:gd name="T89" fmla="*/ 19 h 96"/>
                <a:gd name="T90" fmla="*/ 3 w 49"/>
                <a:gd name="T91" fmla="*/ 14 h 96"/>
                <a:gd name="T92" fmla="*/ 7 w 49"/>
                <a:gd name="T93" fmla="*/ 20 h 96"/>
                <a:gd name="T94" fmla="*/ 8 w 49"/>
                <a:gd name="T95" fmla="*/ 17 h 96"/>
                <a:gd name="T96" fmla="*/ 8 w 49"/>
                <a:gd name="T97" fmla="*/ 17 h 96"/>
                <a:gd name="T98" fmla="*/ 10 w 49"/>
                <a:gd name="T99" fmla="*/ 20 h 96"/>
                <a:gd name="T100" fmla="*/ 11 w 49"/>
                <a:gd name="T101" fmla="*/ 25 h 96"/>
                <a:gd name="T102" fmla="*/ 5 w 49"/>
                <a:gd name="T103" fmla="*/ 28 h 96"/>
                <a:gd name="T104" fmla="*/ 3 w 49"/>
                <a:gd name="T105" fmla="*/ 25 h 96"/>
                <a:gd name="T106" fmla="*/ 0 w 49"/>
                <a:gd name="T107" fmla="*/ 16 h 96"/>
                <a:gd name="T108" fmla="*/ 2 w 49"/>
                <a:gd name="T109" fmla="*/ 12 h 96"/>
                <a:gd name="T110" fmla="*/ 16 w 49"/>
                <a:gd name="T111" fmla="*/ 8 h 96"/>
                <a:gd name="T112" fmla="*/ 13 w 49"/>
                <a:gd name="T113" fmla="*/ 8 h 96"/>
                <a:gd name="T114" fmla="*/ 15 w 49"/>
                <a:gd name="T115" fmla="*/ 6 h 96"/>
                <a:gd name="T116" fmla="*/ 16 w 49"/>
                <a:gd name="T117" fmla="*/ 1 h 96"/>
                <a:gd name="T118" fmla="*/ 15 w 49"/>
                <a:gd name="T119" fmla="*/ 1 h 96"/>
                <a:gd name="T120" fmla="*/ 15 w 49"/>
                <a:gd name="T121" fmla="*/ 3 h 96"/>
                <a:gd name="T122" fmla="*/ 15 w 49"/>
                <a:gd name="T1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" h="96">
                  <a:moveTo>
                    <a:pt x="49" y="94"/>
                  </a:moveTo>
                  <a:lnTo>
                    <a:pt x="49" y="94"/>
                  </a:lnTo>
                  <a:lnTo>
                    <a:pt x="49" y="94"/>
                  </a:lnTo>
                  <a:lnTo>
                    <a:pt x="49" y="96"/>
                  </a:lnTo>
                  <a:lnTo>
                    <a:pt x="49" y="96"/>
                  </a:lnTo>
                  <a:lnTo>
                    <a:pt x="48" y="96"/>
                  </a:lnTo>
                  <a:lnTo>
                    <a:pt x="48" y="94"/>
                  </a:lnTo>
                  <a:lnTo>
                    <a:pt x="49" y="94"/>
                  </a:lnTo>
                  <a:close/>
                  <a:moveTo>
                    <a:pt x="41" y="82"/>
                  </a:moveTo>
                  <a:lnTo>
                    <a:pt x="41" y="82"/>
                  </a:lnTo>
                  <a:lnTo>
                    <a:pt x="41" y="85"/>
                  </a:lnTo>
                  <a:lnTo>
                    <a:pt x="44" y="85"/>
                  </a:lnTo>
                  <a:lnTo>
                    <a:pt x="43" y="86"/>
                  </a:lnTo>
                  <a:lnTo>
                    <a:pt x="41" y="86"/>
                  </a:lnTo>
                  <a:lnTo>
                    <a:pt x="41" y="85"/>
                  </a:lnTo>
                  <a:lnTo>
                    <a:pt x="40" y="85"/>
                  </a:lnTo>
                  <a:lnTo>
                    <a:pt x="40" y="82"/>
                  </a:lnTo>
                  <a:lnTo>
                    <a:pt x="41" y="82"/>
                  </a:lnTo>
                  <a:close/>
                  <a:moveTo>
                    <a:pt x="38" y="72"/>
                  </a:moveTo>
                  <a:lnTo>
                    <a:pt x="38" y="72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1" y="75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0" y="77"/>
                  </a:lnTo>
                  <a:lnTo>
                    <a:pt x="37" y="75"/>
                  </a:lnTo>
                  <a:lnTo>
                    <a:pt x="37" y="75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8" y="72"/>
                  </a:lnTo>
                  <a:close/>
                  <a:moveTo>
                    <a:pt x="29" y="55"/>
                  </a:moveTo>
                  <a:lnTo>
                    <a:pt x="30" y="58"/>
                  </a:lnTo>
                  <a:lnTo>
                    <a:pt x="30" y="58"/>
                  </a:lnTo>
                  <a:lnTo>
                    <a:pt x="30" y="60"/>
                  </a:lnTo>
                  <a:lnTo>
                    <a:pt x="29" y="60"/>
                  </a:lnTo>
                  <a:lnTo>
                    <a:pt x="26" y="60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24" y="58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6"/>
                  </a:lnTo>
                  <a:lnTo>
                    <a:pt x="29" y="55"/>
                  </a:lnTo>
                  <a:close/>
                  <a:moveTo>
                    <a:pt x="26" y="42"/>
                  </a:moveTo>
                  <a:lnTo>
                    <a:pt x="26" y="42"/>
                  </a:lnTo>
                  <a:lnTo>
                    <a:pt x="26" y="42"/>
                  </a:lnTo>
                  <a:lnTo>
                    <a:pt x="27" y="42"/>
                  </a:lnTo>
                  <a:lnTo>
                    <a:pt x="27" y="44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9" y="45"/>
                  </a:lnTo>
                  <a:lnTo>
                    <a:pt x="27" y="44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24" y="44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6" y="42"/>
                  </a:lnTo>
                  <a:lnTo>
                    <a:pt x="26" y="42"/>
                  </a:lnTo>
                  <a:close/>
                  <a:moveTo>
                    <a:pt x="24" y="34"/>
                  </a:moveTo>
                  <a:lnTo>
                    <a:pt x="26" y="34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26" y="38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1" y="36"/>
                  </a:lnTo>
                  <a:lnTo>
                    <a:pt x="22" y="36"/>
                  </a:lnTo>
                  <a:lnTo>
                    <a:pt x="24" y="36"/>
                  </a:lnTo>
                  <a:lnTo>
                    <a:pt x="24" y="34"/>
                  </a:lnTo>
                  <a:close/>
                  <a:moveTo>
                    <a:pt x="11" y="31"/>
                  </a:moveTo>
                  <a:lnTo>
                    <a:pt x="13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5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9" y="38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19" y="41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3" y="39"/>
                  </a:lnTo>
                  <a:lnTo>
                    <a:pt x="13" y="36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10" y="34"/>
                  </a:lnTo>
                  <a:lnTo>
                    <a:pt x="10" y="31"/>
                  </a:lnTo>
                  <a:lnTo>
                    <a:pt x="11" y="31"/>
                  </a:lnTo>
                  <a:lnTo>
                    <a:pt x="11" y="31"/>
                  </a:lnTo>
                  <a:close/>
                  <a:moveTo>
                    <a:pt x="10" y="27"/>
                  </a:moveTo>
                  <a:lnTo>
                    <a:pt x="11" y="28"/>
                  </a:lnTo>
                  <a:lnTo>
                    <a:pt x="11" y="28"/>
                  </a:lnTo>
                  <a:lnTo>
                    <a:pt x="11" y="30"/>
                  </a:lnTo>
                  <a:lnTo>
                    <a:pt x="10" y="28"/>
                  </a:lnTo>
                  <a:lnTo>
                    <a:pt x="10" y="27"/>
                  </a:lnTo>
                  <a:close/>
                  <a:moveTo>
                    <a:pt x="24" y="25"/>
                  </a:moveTo>
                  <a:lnTo>
                    <a:pt x="26" y="25"/>
                  </a:lnTo>
                  <a:lnTo>
                    <a:pt x="26" y="31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1"/>
                  </a:lnTo>
                  <a:lnTo>
                    <a:pt x="24" y="28"/>
                  </a:lnTo>
                  <a:lnTo>
                    <a:pt x="24" y="25"/>
                  </a:lnTo>
                  <a:close/>
                  <a:moveTo>
                    <a:pt x="22" y="22"/>
                  </a:moveTo>
                  <a:lnTo>
                    <a:pt x="21" y="25"/>
                  </a:lnTo>
                  <a:lnTo>
                    <a:pt x="21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9" y="23"/>
                  </a:lnTo>
                  <a:lnTo>
                    <a:pt x="22" y="22"/>
                  </a:lnTo>
                  <a:close/>
                  <a:moveTo>
                    <a:pt x="24" y="19"/>
                  </a:moveTo>
                  <a:lnTo>
                    <a:pt x="26" y="22"/>
                  </a:lnTo>
                  <a:lnTo>
                    <a:pt x="26" y="23"/>
                  </a:lnTo>
                  <a:lnTo>
                    <a:pt x="26" y="23"/>
                  </a:lnTo>
                  <a:lnTo>
                    <a:pt x="24" y="23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19"/>
                  </a:lnTo>
                  <a:close/>
                  <a:moveTo>
                    <a:pt x="2" y="12"/>
                  </a:moveTo>
                  <a:lnTo>
                    <a:pt x="3" y="14"/>
                  </a:lnTo>
                  <a:lnTo>
                    <a:pt x="3" y="16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9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7"/>
                  </a:lnTo>
                  <a:lnTo>
                    <a:pt x="7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3" y="22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2"/>
                  </a:lnTo>
                  <a:close/>
                  <a:moveTo>
                    <a:pt x="15" y="6"/>
                  </a:moveTo>
                  <a:lnTo>
                    <a:pt x="16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3" y="8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6"/>
                  </a:lnTo>
                  <a:close/>
                  <a:moveTo>
                    <a:pt x="15" y="0"/>
                  </a:moveTo>
                  <a:lnTo>
                    <a:pt x="16" y="0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C4E6AC6F-F240-4B1F-B6B8-6B19A1F375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2045" y="3749289"/>
              <a:ext cx="206617" cy="426880"/>
            </a:xfrm>
            <a:custGeom>
              <a:avLst/>
              <a:gdLst>
                <a:gd name="T0" fmla="*/ 28 w 106"/>
                <a:gd name="T1" fmla="*/ 194 h 219"/>
                <a:gd name="T2" fmla="*/ 27 w 106"/>
                <a:gd name="T3" fmla="*/ 193 h 219"/>
                <a:gd name="T4" fmla="*/ 71 w 106"/>
                <a:gd name="T5" fmla="*/ 40 h 219"/>
                <a:gd name="T6" fmla="*/ 68 w 106"/>
                <a:gd name="T7" fmla="*/ 40 h 219"/>
                <a:gd name="T8" fmla="*/ 77 w 106"/>
                <a:gd name="T9" fmla="*/ 37 h 219"/>
                <a:gd name="T10" fmla="*/ 47 w 106"/>
                <a:gd name="T11" fmla="*/ 2 h 219"/>
                <a:gd name="T12" fmla="*/ 57 w 106"/>
                <a:gd name="T13" fmla="*/ 7 h 219"/>
                <a:gd name="T14" fmla="*/ 68 w 106"/>
                <a:gd name="T15" fmla="*/ 10 h 219"/>
                <a:gd name="T16" fmla="*/ 66 w 106"/>
                <a:gd name="T17" fmla="*/ 18 h 219"/>
                <a:gd name="T18" fmla="*/ 71 w 106"/>
                <a:gd name="T19" fmla="*/ 22 h 219"/>
                <a:gd name="T20" fmla="*/ 82 w 106"/>
                <a:gd name="T21" fmla="*/ 27 h 219"/>
                <a:gd name="T22" fmla="*/ 76 w 106"/>
                <a:gd name="T23" fmla="*/ 35 h 219"/>
                <a:gd name="T24" fmla="*/ 68 w 106"/>
                <a:gd name="T25" fmla="*/ 37 h 219"/>
                <a:gd name="T26" fmla="*/ 58 w 106"/>
                <a:gd name="T27" fmla="*/ 52 h 219"/>
                <a:gd name="T28" fmla="*/ 52 w 106"/>
                <a:gd name="T29" fmla="*/ 70 h 219"/>
                <a:gd name="T30" fmla="*/ 63 w 106"/>
                <a:gd name="T31" fmla="*/ 84 h 219"/>
                <a:gd name="T32" fmla="*/ 79 w 106"/>
                <a:gd name="T33" fmla="*/ 101 h 219"/>
                <a:gd name="T34" fmla="*/ 87 w 106"/>
                <a:gd name="T35" fmla="*/ 107 h 219"/>
                <a:gd name="T36" fmla="*/ 95 w 106"/>
                <a:gd name="T37" fmla="*/ 119 h 219"/>
                <a:gd name="T38" fmla="*/ 102 w 106"/>
                <a:gd name="T39" fmla="*/ 137 h 219"/>
                <a:gd name="T40" fmla="*/ 106 w 106"/>
                <a:gd name="T41" fmla="*/ 155 h 219"/>
                <a:gd name="T42" fmla="*/ 102 w 106"/>
                <a:gd name="T43" fmla="*/ 169 h 219"/>
                <a:gd name="T44" fmla="*/ 102 w 106"/>
                <a:gd name="T45" fmla="*/ 172 h 219"/>
                <a:gd name="T46" fmla="*/ 91 w 106"/>
                <a:gd name="T47" fmla="*/ 183 h 219"/>
                <a:gd name="T48" fmla="*/ 74 w 106"/>
                <a:gd name="T49" fmla="*/ 193 h 219"/>
                <a:gd name="T50" fmla="*/ 68 w 106"/>
                <a:gd name="T51" fmla="*/ 193 h 219"/>
                <a:gd name="T52" fmla="*/ 63 w 106"/>
                <a:gd name="T53" fmla="*/ 194 h 219"/>
                <a:gd name="T54" fmla="*/ 65 w 106"/>
                <a:gd name="T55" fmla="*/ 200 h 219"/>
                <a:gd name="T56" fmla="*/ 61 w 106"/>
                <a:gd name="T57" fmla="*/ 205 h 219"/>
                <a:gd name="T58" fmla="*/ 47 w 106"/>
                <a:gd name="T59" fmla="*/ 213 h 219"/>
                <a:gd name="T60" fmla="*/ 41 w 106"/>
                <a:gd name="T61" fmla="*/ 200 h 219"/>
                <a:gd name="T62" fmla="*/ 36 w 106"/>
                <a:gd name="T63" fmla="*/ 196 h 219"/>
                <a:gd name="T64" fmla="*/ 39 w 106"/>
                <a:gd name="T65" fmla="*/ 191 h 219"/>
                <a:gd name="T66" fmla="*/ 46 w 106"/>
                <a:gd name="T67" fmla="*/ 186 h 219"/>
                <a:gd name="T68" fmla="*/ 55 w 106"/>
                <a:gd name="T69" fmla="*/ 186 h 219"/>
                <a:gd name="T70" fmla="*/ 54 w 106"/>
                <a:gd name="T71" fmla="*/ 178 h 219"/>
                <a:gd name="T72" fmla="*/ 60 w 106"/>
                <a:gd name="T73" fmla="*/ 174 h 219"/>
                <a:gd name="T74" fmla="*/ 68 w 106"/>
                <a:gd name="T75" fmla="*/ 169 h 219"/>
                <a:gd name="T76" fmla="*/ 79 w 106"/>
                <a:gd name="T77" fmla="*/ 163 h 219"/>
                <a:gd name="T78" fmla="*/ 77 w 106"/>
                <a:gd name="T79" fmla="*/ 142 h 219"/>
                <a:gd name="T80" fmla="*/ 77 w 106"/>
                <a:gd name="T81" fmla="*/ 130 h 219"/>
                <a:gd name="T82" fmla="*/ 79 w 106"/>
                <a:gd name="T83" fmla="*/ 122 h 219"/>
                <a:gd name="T84" fmla="*/ 76 w 106"/>
                <a:gd name="T85" fmla="*/ 112 h 219"/>
                <a:gd name="T86" fmla="*/ 68 w 106"/>
                <a:gd name="T87" fmla="*/ 103 h 219"/>
                <a:gd name="T88" fmla="*/ 63 w 106"/>
                <a:gd name="T89" fmla="*/ 98 h 219"/>
                <a:gd name="T90" fmla="*/ 52 w 106"/>
                <a:gd name="T91" fmla="*/ 85 h 219"/>
                <a:gd name="T92" fmla="*/ 43 w 106"/>
                <a:gd name="T93" fmla="*/ 76 h 219"/>
                <a:gd name="T94" fmla="*/ 35 w 106"/>
                <a:gd name="T95" fmla="*/ 68 h 219"/>
                <a:gd name="T96" fmla="*/ 28 w 106"/>
                <a:gd name="T97" fmla="*/ 59 h 219"/>
                <a:gd name="T98" fmla="*/ 39 w 106"/>
                <a:gd name="T99" fmla="*/ 52 h 219"/>
                <a:gd name="T100" fmla="*/ 36 w 106"/>
                <a:gd name="T101" fmla="*/ 46 h 219"/>
                <a:gd name="T102" fmla="*/ 35 w 106"/>
                <a:gd name="T103" fmla="*/ 41 h 219"/>
                <a:gd name="T104" fmla="*/ 20 w 106"/>
                <a:gd name="T105" fmla="*/ 40 h 219"/>
                <a:gd name="T106" fmla="*/ 13 w 106"/>
                <a:gd name="T107" fmla="*/ 27 h 219"/>
                <a:gd name="T108" fmla="*/ 8 w 106"/>
                <a:gd name="T109" fmla="*/ 27 h 219"/>
                <a:gd name="T110" fmla="*/ 2 w 106"/>
                <a:gd name="T111" fmla="*/ 15 h 219"/>
                <a:gd name="T112" fmla="*/ 11 w 106"/>
                <a:gd name="T113" fmla="*/ 13 h 219"/>
                <a:gd name="T114" fmla="*/ 17 w 106"/>
                <a:gd name="T115" fmla="*/ 10 h 219"/>
                <a:gd name="T116" fmla="*/ 27 w 106"/>
                <a:gd name="T117" fmla="*/ 13 h 219"/>
                <a:gd name="T118" fmla="*/ 35 w 106"/>
                <a:gd name="T119" fmla="*/ 10 h 219"/>
                <a:gd name="T120" fmla="*/ 41 w 106"/>
                <a:gd name="T121" fmla="*/ 4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6" h="219">
                  <a:moveTo>
                    <a:pt x="66" y="216"/>
                  </a:moveTo>
                  <a:lnTo>
                    <a:pt x="66" y="216"/>
                  </a:lnTo>
                  <a:lnTo>
                    <a:pt x="66" y="218"/>
                  </a:lnTo>
                  <a:lnTo>
                    <a:pt x="65" y="218"/>
                  </a:lnTo>
                  <a:lnTo>
                    <a:pt x="65" y="218"/>
                  </a:lnTo>
                  <a:lnTo>
                    <a:pt x="65" y="218"/>
                  </a:lnTo>
                  <a:lnTo>
                    <a:pt x="66" y="216"/>
                  </a:lnTo>
                  <a:close/>
                  <a:moveTo>
                    <a:pt x="27" y="193"/>
                  </a:moveTo>
                  <a:lnTo>
                    <a:pt x="28" y="193"/>
                  </a:lnTo>
                  <a:lnTo>
                    <a:pt x="28" y="194"/>
                  </a:lnTo>
                  <a:lnTo>
                    <a:pt x="28" y="196"/>
                  </a:lnTo>
                  <a:lnTo>
                    <a:pt x="28" y="197"/>
                  </a:lnTo>
                  <a:lnTo>
                    <a:pt x="28" y="197"/>
                  </a:lnTo>
                  <a:lnTo>
                    <a:pt x="27" y="197"/>
                  </a:lnTo>
                  <a:lnTo>
                    <a:pt x="27" y="194"/>
                  </a:lnTo>
                  <a:lnTo>
                    <a:pt x="25" y="194"/>
                  </a:lnTo>
                  <a:lnTo>
                    <a:pt x="25" y="193"/>
                  </a:lnTo>
                  <a:lnTo>
                    <a:pt x="25" y="193"/>
                  </a:lnTo>
                  <a:lnTo>
                    <a:pt x="27" y="193"/>
                  </a:lnTo>
                  <a:lnTo>
                    <a:pt x="27" y="193"/>
                  </a:lnTo>
                  <a:close/>
                  <a:moveTo>
                    <a:pt x="73" y="193"/>
                  </a:moveTo>
                  <a:lnTo>
                    <a:pt x="74" y="193"/>
                  </a:lnTo>
                  <a:lnTo>
                    <a:pt x="73" y="193"/>
                  </a:lnTo>
                  <a:lnTo>
                    <a:pt x="71" y="194"/>
                  </a:lnTo>
                  <a:lnTo>
                    <a:pt x="71" y="193"/>
                  </a:lnTo>
                  <a:lnTo>
                    <a:pt x="73" y="193"/>
                  </a:lnTo>
                  <a:lnTo>
                    <a:pt x="73" y="193"/>
                  </a:lnTo>
                  <a:close/>
                  <a:moveTo>
                    <a:pt x="69" y="38"/>
                  </a:move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69" y="40"/>
                  </a:lnTo>
                  <a:lnTo>
                    <a:pt x="69" y="38"/>
                  </a:lnTo>
                  <a:close/>
                  <a:moveTo>
                    <a:pt x="68" y="38"/>
                  </a:moveTo>
                  <a:lnTo>
                    <a:pt x="68" y="38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8" y="38"/>
                  </a:lnTo>
                  <a:lnTo>
                    <a:pt x="68" y="38"/>
                  </a:lnTo>
                  <a:lnTo>
                    <a:pt x="68" y="38"/>
                  </a:lnTo>
                  <a:close/>
                  <a:moveTo>
                    <a:pt x="79" y="37"/>
                  </a:moveTo>
                  <a:lnTo>
                    <a:pt x="79" y="37"/>
                  </a:lnTo>
                  <a:lnTo>
                    <a:pt x="79" y="38"/>
                  </a:lnTo>
                  <a:lnTo>
                    <a:pt x="77" y="38"/>
                  </a:lnTo>
                  <a:lnTo>
                    <a:pt x="76" y="38"/>
                  </a:lnTo>
                  <a:lnTo>
                    <a:pt x="77" y="37"/>
                  </a:lnTo>
                  <a:lnTo>
                    <a:pt x="77" y="37"/>
                  </a:lnTo>
                  <a:lnTo>
                    <a:pt x="79" y="37"/>
                  </a:lnTo>
                  <a:close/>
                  <a:moveTo>
                    <a:pt x="77" y="32"/>
                  </a:moveTo>
                  <a:lnTo>
                    <a:pt x="79" y="33"/>
                  </a:lnTo>
                  <a:lnTo>
                    <a:pt x="79" y="33"/>
                  </a:lnTo>
                  <a:lnTo>
                    <a:pt x="77" y="35"/>
                  </a:lnTo>
                  <a:lnTo>
                    <a:pt x="76" y="35"/>
                  </a:lnTo>
                  <a:lnTo>
                    <a:pt x="77" y="33"/>
                  </a:lnTo>
                  <a:lnTo>
                    <a:pt x="77" y="32"/>
                  </a:lnTo>
                  <a:close/>
                  <a:moveTo>
                    <a:pt x="46" y="0"/>
                  </a:moveTo>
                  <a:lnTo>
                    <a:pt x="47" y="2"/>
                  </a:lnTo>
                  <a:lnTo>
                    <a:pt x="47" y="4"/>
                  </a:lnTo>
                  <a:lnTo>
                    <a:pt x="49" y="4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52" y="7"/>
                  </a:lnTo>
                  <a:lnTo>
                    <a:pt x="54" y="7"/>
                  </a:lnTo>
                  <a:lnTo>
                    <a:pt x="54" y="8"/>
                  </a:lnTo>
                  <a:lnTo>
                    <a:pt x="55" y="8"/>
                  </a:lnTo>
                  <a:lnTo>
                    <a:pt x="55" y="7"/>
                  </a:lnTo>
                  <a:lnTo>
                    <a:pt x="57" y="7"/>
                  </a:lnTo>
                  <a:lnTo>
                    <a:pt x="57" y="7"/>
                  </a:lnTo>
                  <a:lnTo>
                    <a:pt x="58" y="7"/>
                  </a:lnTo>
                  <a:lnTo>
                    <a:pt x="58" y="7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1" y="8"/>
                  </a:lnTo>
                  <a:lnTo>
                    <a:pt x="63" y="8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8" y="10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5" y="13"/>
                  </a:lnTo>
                  <a:lnTo>
                    <a:pt x="65" y="13"/>
                  </a:lnTo>
                  <a:lnTo>
                    <a:pt x="65" y="15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5" y="18"/>
                  </a:lnTo>
                  <a:lnTo>
                    <a:pt x="66" y="18"/>
                  </a:lnTo>
                  <a:lnTo>
                    <a:pt x="66" y="19"/>
                  </a:lnTo>
                  <a:lnTo>
                    <a:pt x="66" y="21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1"/>
                  </a:lnTo>
                  <a:lnTo>
                    <a:pt x="68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71" y="22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3" y="26"/>
                  </a:lnTo>
                  <a:lnTo>
                    <a:pt x="74" y="26"/>
                  </a:lnTo>
                  <a:lnTo>
                    <a:pt x="76" y="27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80" y="27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4" y="29"/>
                  </a:lnTo>
                  <a:lnTo>
                    <a:pt x="85" y="29"/>
                  </a:lnTo>
                  <a:lnTo>
                    <a:pt x="84" y="29"/>
                  </a:lnTo>
                  <a:lnTo>
                    <a:pt x="82" y="29"/>
                  </a:lnTo>
                  <a:lnTo>
                    <a:pt x="80" y="30"/>
                  </a:lnTo>
                  <a:lnTo>
                    <a:pt x="80" y="30"/>
                  </a:lnTo>
                  <a:lnTo>
                    <a:pt x="79" y="32"/>
                  </a:lnTo>
                  <a:lnTo>
                    <a:pt x="76" y="32"/>
                  </a:lnTo>
                  <a:lnTo>
                    <a:pt x="76" y="33"/>
                  </a:lnTo>
                  <a:lnTo>
                    <a:pt x="76" y="35"/>
                  </a:lnTo>
                  <a:lnTo>
                    <a:pt x="76" y="35"/>
                  </a:lnTo>
                  <a:lnTo>
                    <a:pt x="73" y="37"/>
                  </a:lnTo>
                  <a:lnTo>
                    <a:pt x="73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69" y="37"/>
                  </a:lnTo>
                  <a:lnTo>
                    <a:pt x="69" y="37"/>
                  </a:lnTo>
                  <a:lnTo>
                    <a:pt x="68" y="37"/>
                  </a:lnTo>
                  <a:lnTo>
                    <a:pt x="68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6" y="40"/>
                  </a:lnTo>
                  <a:lnTo>
                    <a:pt x="66" y="40"/>
                  </a:lnTo>
                  <a:lnTo>
                    <a:pt x="65" y="43"/>
                  </a:lnTo>
                  <a:lnTo>
                    <a:pt x="65" y="46"/>
                  </a:lnTo>
                  <a:lnTo>
                    <a:pt x="63" y="48"/>
                  </a:lnTo>
                  <a:lnTo>
                    <a:pt x="61" y="49"/>
                  </a:lnTo>
                  <a:lnTo>
                    <a:pt x="58" y="52"/>
                  </a:lnTo>
                  <a:lnTo>
                    <a:pt x="57" y="52"/>
                  </a:lnTo>
                  <a:lnTo>
                    <a:pt x="55" y="52"/>
                  </a:lnTo>
                  <a:lnTo>
                    <a:pt x="54" y="57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54" y="62"/>
                  </a:lnTo>
                  <a:lnTo>
                    <a:pt x="52" y="65"/>
                  </a:lnTo>
                  <a:lnTo>
                    <a:pt x="50" y="65"/>
                  </a:lnTo>
                  <a:lnTo>
                    <a:pt x="50" y="67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54" y="71"/>
                  </a:lnTo>
                  <a:lnTo>
                    <a:pt x="54" y="73"/>
                  </a:lnTo>
                  <a:lnTo>
                    <a:pt x="55" y="74"/>
                  </a:lnTo>
                  <a:lnTo>
                    <a:pt x="57" y="76"/>
                  </a:lnTo>
                  <a:lnTo>
                    <a:pt x="58" y="78"/>
                  </a:lnTo>
                  <a:lnTo>
                    <a:pt x="60" y="78"/>
                  </a:lnTo>
                  <a:lnTo>
                    <a:pt x="61" y="81"/>
                  </a:lnTo>
                  <a:lnTo>
                    <a:pt x="63" y="82"/>
                  </a:lnTo>
                  <a:lnTo>
                    <a:pt x="63" y="84"/>
                  </a:lnTo>
                  <a:lnTo>
                    <a:pt x="63" y="85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63" y="87"/>
                  </a:lnTo>
                  <a:lnTo>
                    <a:pt x="66" y="90"/>
                  </a:lnTo>
                  <a:lnTo>
                    <a:pt x="69" y="93"/>
                  </a:lnTo>
                  <a:lnTo>
                    <a:pt x="73" y="95"/>
                  </a:lnTo>
                  <a:lnTo>
                    <a:pt x="73" y="98"/>
                  </a:lnTo>
                  <a:lnTo>
                    <a:pt x="76" y="100"/>
                  </a:lnTo>
                  <a:lnTo>
                    <a:pt x="79" y="101"/>
                  </a:lnTo>
                  <a:lnTo>
                    <a:pt x="79" y="101"/>
                  </a:lnTo>
                  <a:lnTo>
                    <a:pt x="79" y="103"/>
                  </a:lnTo>
                  <a:lnTo>
                    <a:pt x="80" y="104"/>
                  </a:lnTo>
                  <a:lnTo>
                    <a:pt x="82" y="104"/>
                  </a:lnTo>
                  <a:lnTo>
                    <a:pt x="82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5" y="106"/>
                  </a:lnTo>
                  <a:lnTo>
                    <a:pt x="85" y="106"/>
                  </a:lnTo>
                  <a:lnTo>
                    <a:pt x="87" y="107"/>
                  </a:lnTo>
                  <a:lnTo>
                    <a:pt x="87" y="109"/>
                  </a:lnTo>
                  <a:lnTo>
                    <a:pt x="88" y="109"/>
                  </a:lnTo>
                  <a:lnTo>
                    <a:pt x="88" y="109"/>
                  </a:lnTo>
                  <a:lnTo>
                    <a:pt x="88" y="109"/>
                  </a:lnTo>
                  <a:lnTo>
                    <a:pt x="88" y="111"/>
                  </a:lnTo>
                  <a:lnTo>
                    <a:pt x="90" y="111"/>
                  </a:lnTo>
                  <a:lnTo>
                    <a:pt x="91" y="112"/>
                  </a:lnTo>
                  <a:lnTo>
                    <a:pt x="91" y="114"/>
                  </a:lnTo>
                  <a:lnTo>
                    <a:pt x="93" y="117"/>
                  </a:lnTo>
                  <a:lnTo>
                    <a:pt x="95" y="119"/>
                  </a:lnTo>
                  <a:lnTo>
                    <a:pt x="96" y="119"/>
                  </a:lnTo>
                  <a:lnTo>
                    <a:pt x="96" y="120"/>
                  </a:lnTo>
                  <a:lnTo>
                    <a:pt x="98" y="123"/>
                  </a:lnTo>
                  <a:lnTo>
                    <a:pt x="99" y="125"/>
                  </a:lnTo>
                  <a:lnTo>
                    <a:pt x="99" y="128"/>
                  </a:lnTo>
                  <a:lnTo>
                    <a:pt x="101" y="130"/>
                  </a:lnTo>
                  <a:lnTo>
                    <a:pt x="101" y="133"/>
                  </a:lnTo>
                  <a:lnTo>
                    <a:pt x="101" y="134"/>
                  </a:lnTo>
                  <a:lnTo>
                    <a:pt x="102" y="136"/>
                  </a:lnTo>
                  <a:lnTo>
                    <a:pt x="102" y="137"/>
                  </a:lnTo>
                  <a:lnTo>
                    <a:pt x="102" y="139"/>
                  </a:lnTo>
                  <a:lnTo>
                    <a:pt x="102" y="139"/>
                  </a:lnTo>
                  <a:lnTo>
                    <a:pt x="104" y="142"/>
                  </a:lnTo>
                  <a:lnTo>
                    <a:pt x="104" y="144"/>
                  </a:lnTo>
                  <a:lnTo>
                    <a:pt x="102" y="142"/>
                  </a:lnTo>
                  <a:lnTo>
                    <a:pt x="102" y="147"/>
                  </a:lnTo>
                  <a:lnTo>
                    <a:pt x="104" y="148"/>
                  </a:lnTo>
                  <a:lnTo>
                    <a:pt x="104" y="150"/>
                  </a:lnTo>
                  <a:lnTo>
                    <a:pt x="104" y="152"/>
                  </a:lnTo>
                  <a:lnTo>
                    <a:pt x="106" y="155"/>
                  </a:lnTo>
                  <a:lnTo>
                    <a:pt x="106" y="155"/>
                  </a:lnTo>
                  <a:lnTo>
                    <a:pt x="106" y="159"/>
                  </a:lnTo>
                  <a:lnTo>
                    <a:pt x="106" y="161"/>
                  </a:lnTo>
                  <a:lnTo>
                    <a:pt x="106" y="159"/>
                  </a:lnTo>
                  <a:lnTo>
                    <a:pt x="104" y="158"/>
                  </a:lnTo>
                  <a:lnTo>
                    <a:pt x="104" y="159"/>
                  </a:lnTo>
                  <a:lnTo>
                    <a:pt x="102" y="159"/>
                  </a:lnTo>
                  <a:lnTo>
                    <a:pt x="104" y="164"/>
                  </a:lnTo>
                  <a:lnTo>
                    <a:pt x="102" y="163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02" y="172"/>
                  </a:lnTo>
                  <a:lnTo>
                    <a:pt x="102" y="172"/>
                  </a:lnTo>
                  <a:lnTo>
                    <a:pt x="102" y="174"/>
                  </a:lnTo>
                  <a:lnTo>
                    <a:pt x="102" y="174"/>
                  </a:lnTo>
                  <a:lnTo>
                    <a:pt x="101" y="175"/>
                  </a:lnTo>
                  <a:lnTo>
                    <a:pt x="99" y="175"/>
                  </a:lnTo>
                  <a:lnTo>
                    <a:pt x="99" y="177"/>
                  </a:lnTo>
                  <a:lnTo>
                    <a:pt x="99" y="178"/>
                  </a:lnTo>
                  <a:lnTo>
                    <a:pt x="96" y="180"/>
                  </a:lnTo>
                  <a:lnTo>
                    <a:pt x="95" y="182"/>
                  </a:lnTo>
                  <a:lnTo>
                    <a:pt x="93" y="182"/>
                  </a:lnTo>
                  <a:lnTo>
                    <a:pt x="91" y="183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7" y="185"/>
                  </a:lnTo>
                  <a:lnTo>
                    <a:pt x="85" y="188"/>
                  </a:lnTo>
                  <a:lnTo>
                    <a:pt x="82" y="188"/>
                  </a:lnTo>
                  <a:lnTo>
                    <a:pt x="79" y="191"/>
                  </a:lnTo>
                  <a:lnTo>
                    <a:pt x="77" y="191"/>
                  </a:lnTo>
                  <a:lnTo>
                    <a:pt x="76" y="191"/>
                  </a:lnTo>
                  <a:lnTo>
                    <a:pt x="74" y="193"/>
                  </a:lnTo>
                  <a:lnTo>
                    <a:pt x="74" y="193"/>
                  </a:lnTo>
                  <a:lnTo>
                    <a:pt x="74" y="191"/>
                  </a:lnTo>
                  <a:lnTo>
                    <a:pt x="73" y="191"/>
                  </a:lnTo>
                  <a:lnTo>
                    <a:pt x="71" y="191"/>
                  </a:lnTo>
                  <a:lnTo>
                    <a:pt x="71" y="189"/>
                  </a:lnTo>
                  <a:lnTo>
                    <a:pt x="71" y="189"/>
                  </a:lnTo>
                  <a:lnTo>
                    <a:pt x="71" y="189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8" y="193"/>
                  </a:lnTo>
                  <a:lnTo>
                    <a:pt x="66" y="191"/>
                  </a:lnTo>
                  <a:lnTo>
                    <a:pt x="65" y="191"/>
                  </a:lnTo>
                  <a:lnTo>
                    <a:pt x="65" y="191"/>
                  </a:lnTo>
                  <a:lnTo>
                    <a:pt x="66" y="191"/>
                  </a:lnTo>
                  <a:lnTo>
                    <a:pt x="66" y="193"/>
                  </a:lnTo>
                  <a:lnTo>
                    <a:pt x="68" y="193"/>
                  </a:lnTo>
                  <a:lnTo>
                    <a:pt x="68" y="194"/>
                  </a:lnTo>
                  <a:lnTo>
                    <a:pt x="68" y="194"/>
                  </a:lnTo>
                  <a:lnTo>
                    <a:pt x="65" y="194"/>
                  </a:lnTo>
                  <a:lnTo>
                    <a:pt x="63" y="194"/>
                  </a:lnTo>
                  <a:lnTo>
                    <a:pt x="63" y="194"/>
                  </a:lnTo>
                  <a:lnTo>
                    <a:pt x="65" y="196"/>
                  </a:lnTo>
                  <a:lnTo>
                    <a:pt x="66" y="196"/>
                  </a:lnTo>
                  <a:lnTo>
                    <a:pt x="68" y="196"/>
                  </a:lnTo>
                  <a:lnTo>
                    <a:pt x="68" y="197"/>
                  </a:lnTo>
                  <a:lnTo>
                    <a:pt x="66" y="197"/>
                  </a:lnTo>
                  <a:lnTo>
                    <a:pt x="66" y="199"/>
                  </a:lnTo>
                  <a:lnTo>
                    <a:pt x="66" y="199"/>
                  </a:lnTo>
                  <a:lnTo>
                    <a:pt x="66" y="200"/>
                  </a:lnTo>
                  <a:lnTo>
                    <a:pt x="65" y="200"/>
                  </a:lnTo>
                  <a:lnTo>
                    <a:pt x="65" y="200"/>
                  </a:lnTo>
                  <a:lnTo>
                    <a:pt x="63" y="199"/>
                  </a:lnTo>
                  <a:lnTo>
                    <a:pt x="58" y="196"/>
                  </a:lnTo>
                  <a:lnTo>
                    <a:pt x="58" y="196"/>
                  </a:lnTo>
                  <a:lnTo>
                    <a:pt x="63" y="200"/>
                  </a:lnTo>
                  <a:lnTo>
                    <a:pt x="65" y="202"/>
                  </a:lnTo>
                  <a:lnTo>
                    <a:pt x="65" y="204"/>
                  </a:lnTo>
                  <a:lnTo>
                    <a:pt x="65" y="204"/>
                  </a:lnTo>
                  <a:lnTo>
                    <a:pt x="63" y="205"/>
                  </a:lnTo>
                  <a:lnTo>
                    <a:pt x="61" y="205"/>
                  </a:lnTo>
                  <a:lnTo>
                    <a:pt x="58" y="204"/>
                  </a:lnTo>
                  <a:lnTo>
                    <a:pt x="55" y="199"/>
                  </a:lnTo>
                  <a:lnTo>
                    <a:pt x="54" y="199"/>
                  </a:lnTo>
                  <a:lnTo>
                    <a:pt x="58" y="204"/>
                  </a:lnTo>
                  <a:lnTo>
                    <a:pt x="58" y="204"/>
                  </a:lnTo>
                  <a:lnTo>
                    <a:pt x="58" y="205"/>
                  </a:lnTo>
                  <a:lnTo>
                    <a:pt x="58" y="207"/>
                  </a:lnTo>
                  <a:lnTo>
                    <a:pt x="58" y="207"/>
                  </a:lnTo>
                  <a:lnTo>
                    <a:pt x="49" y="211"/>
                  </a:lnTo>
                  <a:lnTo>
                    <a:pt x="47" y="213"/>
                  </a:lnTo>
                  <a:lnTo>
                    <a:pt x="46" y="216"/>
                  </a:lnTo>
                  <a:lnTo>
                    <a:pt x="44" y="218"/>
                  </a:lnTo>
                  <a:lnTo>
                    <a:pt x="43" y="218"/>
                  </a:lnTo>
                  <a:lnTo>
                    <a:pt x="39" y="219"/>
                  </a:lnTo>
                  <a:lnTo>
                    <a:pt x="38" y="219"/>
                  </a:lnTo>
                  <a:lnTo>
                    <a:pt x="39" y="216"/>
                  </a:lnTo>
                  <a:lnTo>
                    <a:pt x="39" y="216"/>
                  </a:lnTo>
                  <a:lnTo>
                    <a:pt x="39" y="210"/>
                  </a:lnTo>
                  <a:lnTo>
                    <a:pt x="39" y="204"/>
                  </a:lnTo>
                  <a:lnTo>
                    <a:pt x="41" y="200"/>
                  </a:lnTo>
                  <a:lnTo>
                    <a:pt x="41" y="200"/>
                  </a:lnTo>
                  <a:lnTo>
                    <a:pt x="43" y="200"/>
                  </a:lnTo>
                  <a:lnTo>
                    <a:pt x="43" y="199"/>
                  </a:lnTo>
                  <a:lnTo>
                    <a:pt x="43" y="199"/>
                  </a:lnTo>
                  <a:lnTo>
                    <a:pt x="43" y="197"/>
                  </a:lnTo>
                  <a:lnTo>
                    <a:pt x="41" y="197"/>
                  </a:lnTo>
                  <a:lnTo>
                    <a:pt x="39" y="197"/>
                  </a:lnTo>
                  <a:lnTo>
                    <a:pt x="39" y="196"/>
                  </a:lnTo>
                  <a:lnTo>
                    <a:pt x="38" y="196"/>
                  </a:lnTo>
                  <a:lnTo>
                    <a:pt x="36" y="196"/>
                  </a:lnTo>
                  <a:lnTo>
                    <a:pt x="36" y="196"/>
                  </a:lnTo>
                  <a:lnTo>
                    <a:pt x="36" y="194"/>
                  </a:lnTo>
                  <a:lnTo>
                    <a:pt x="35" y="194"/>
                  </a:lnTo>
                  <a:lnTo>
                    <a:pt x="33" y="193"/>
                  </a:lnTo>
                  <a:lnTo>
                    <a:pt x="35" y="193"/>
                  </a:lnTo>
                  <a:lnTo>
                    <a:pt x="35" y="191"/>
                  </a:lnTo>
                  <a:lnTo>
                    <a:pt x="35" y="191"/>
                  </a:lnTo>
                  <a:lnTo>
                    <a:pt x="38" y="191"/>
                  </a:lnTo>
                  <a:lnTo>
                    <a:pt x="39" y="191"/>
                  </a:lnTo>
                  <a:lnTo>
                    <a:pt x="39" y="191"/>
                  </a:lnTo>
                  <a:lnTo>
                    <a:pt x="39" y="189"/>
                  </a:lnTo>
                  <a:lnTo>
                    <a:pt x="41" y="189"/>
                  </a:lnTo>
                  <a:lnTo>
                    <a:pt x="43" y="188"/>
                  </a:lnTo>
                  <a:lnTo>
                    <a:pt x="43" y="188"/>
                  </a:lnTo>
                  <a:lnTo>
                    <a:pt x="43" y="186"/>
                  </a:lnTo>
                  <a:lnTo>
                    <a:pt x="43" y="186"/>
                  </a:lnTo>
                  <a:lnTo>
                    <a:pt x="43" y="185"/>
                  </a:lnTo>
                  <a:lnTo>
                    <a:pt x="44" y="185"/>
                  </a:lnTo>
                  <a:lnTo>
                    <a:pt x="46" y="186"/>
                  </a:lnTo>
                  <a:lnTo>
                    <a:pt x="46" y="186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9" y="185"/>
                  </a:lnTo>
                  <a:lnTo>
                    <a:pt x="50" y="185"/>
                  </a:lnTo>
                  <a:lnTo>
                    <a:pt x="52" y="185"/>
                  </a:lnTo>
                  <a:lnTo>
                    <a:pt x="52" y="185"/>
                  </a:lnTo>
                  <a:lnTo>
                    <a:pt x="54" y="185"/>
                  </a:lnTo>
                  <a:lnTo>
                    <a:pt x="54" y="186"/>
                  </a:lnTo>
                  <a:lnTo>
                    <a:pt x="54" y="186"/>
                  </a:lnTo>
                  <a:lnTo>
                    <a:pt x="55" y="186"/>
                  </a:lnTo>
                  <a:lnTo>
                    <a:pt x="55" y="186"/>
                  </a:lnTo>
                  <a:lnTo>
                    <a:pt x="57" y="186"/>
                  </a:lnTo>
                  <a:lnTo>
                    <a:pt x="58" y="186"/>
                  </a:lnTo>
                  <a:lnTo>
                    <a:pt x="58" y="185"/>
                  </a:lnTo>
                  <a:lnTo>
                    <a:pt x="58" y="183"/>
                  </a:lnTo>
                  <a:lnTo>
                    <a:pt x="58" y="183"/>
                  </a:lnTo>
                  <a:lnTo>
                    <a:pt x="57" y="183"/>
                  </a:lnTo>
                  <a:lnTo>
                    <a:pt x="55" y="180"/>
                  </a:lnTo>
                  <a:lnTo>
                    <a:pt x="54" y="180"/>
                  </a:lnTo>
                  <a:lnTo>
                    <a:pt x="54" y="178"/>
                  </a:lnTo>
                  <a:lnTo>
                    <a:pt x="54" y="177"/>
                  </a:lnTo>
                  <a:lnTo>
                    <a:pt x="54" y="175"/>
                  </a:lnTo>
                  <a:lnTo>
                    <a:pt x="54" y="175"/>
                  </a:lnTo>
                  <a:lnTo>
                    <a:pt x="54" y="175"/>
                  </a:lnTo>
                  <a:lnTo>
                    <a:pt x="55" y="175"/>
                  </a:lnTo>
                  <a:lnTo>
                    <a:pt x="55" y="174"/>
                  </a:lnTo>
                  <a:lnTo>
                    <a:pt x="55" y="174"/>
                  </a:lnTo>
                  <a:lnTo>
                    <a:pt x="57" y="172"/>
                  </a:lnTo>
                  <a:lnTo>
                    <a:pt x="58" y="174"/>
                  </a:lnTo>
                  <a:lnTo>
                    <a:pt x="60" y="174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61" y="171"/>
                  </a:lnTo>
                  <a:lnTo>
                    <a:pt x="61" y="171"/>
                  </a:lnTo>
                  <a:lnTo>
                    <a:pt x="63" y="171"/>
                  </a:lnTo>
                  <a:lnTo>
                    <a:pt x="65" y="171"/>
                  </a:lnTo>
                  <a:lnTo>
                    <a:pt x="66" y="169"/>
                  </a:lnTo>
                  <a:lnTo>
                    <a:pt x="68" y="169"/>
                  </a:lnTo>
                  <a:lnTo>
                    <a:pt x="69" y="169"/>
                  </a:lnTo>
                  <a:lnTo>
                    <a:pt x="71" y="167"/>
                  </a:lnTo>
                  <a:lnTo>
                    <a:pt x="73" y="166"/>
                  </a:lnTo>
                  <a:lnTo>
                    <a:pt x="74" y="164"/>
                  </a:lnTo>
                  <a:lnTo>
                    <a:pt x="74" y="164"/>
                  </a:lnTo>
                  <a:lnTo>
                    <a:pt x="76" y="164"/>
                  </a:lnTo>
                  <a:lnTo>
                    <a:pt x="76" y="166"/>
                  </a:lnTo>
                  <a:lnTo>
                    <a:pt x="77" y="166"/>
                  </a:lnTo>
                  <a:lnTo>
                    <a:pt x="77" y="164"/>
                  </a:lnTo>
                  <a:lnTo>
                    <a:pt x="79" y="163"/>
                  </a:lnTo>
                  <a:lnTo>
                    <a:pt x="79" y="161"/>
                  </a:lnTo>
                  <a:lnTo>
                    <a:pt x="79" y="159"/>
                  </a:lnTo>
                  <a:lnTo>
                    <a:pt x="77" y="158"/>
                  </a:lnTo>
                  <a:lnTo>
                    <a:pt x="77" y="156"/>
                  </a:lnTo>
                  <a:lnTo>
                    <a:pt x="77" y="155"/>
                  </a:lnTo>
                  <a:lnTo>
                    <a:pt x="79" y="152"/>
                  </a:lnTo>
                  <a:lnTo>
                    <a:pt x="79" y="148"/>
                  </a:lnTo>
                  <a:lnTo>
                    <a:pt x="79" y="147"/>
                  </a:lnTo>
                  <a:lnTo>
                    <a:pt x="79" y="145"/>
                  </a:lnTo>
                  <a:lnTo>
                    <a:pt x="77" y="142"/>
                  </a:lnTo>
                  <a:lnTo>
                    <a:pt x="76" y="141"/>
                  </a:lnTo>
                  <a:lnTo>
                    <a:pt x="76" y="141"/>
                  </a:lnTo>
                  <a:lnTo>
                    <a:pt x="76" y="139"/>
                  </a:lnTo>
                  <a:lnTo>
                    <a:pt x="76" y="139"/>
                  </a:lnTo>
                  <a:lnTo>
                    <a:pt x="76" y="136"/>
                  </a:lnTo>
                  <a:lnTo>
                    <a:pt x="76" y="134"/>
                  </a:lnTo>
                  <a:lnTo>
                    <a:pt x="77" y="134"/>
                  </a:lnTo>
                  <a:lnTo>
                    <a:pt x="77" y="133"/>
                  </a:lnTo>
                  <a:lnTo>
                    <a:pt x="79" y="131"/>
                  </a:lnTo>
                  <a:lnTo>
                    <a:pt x="77" y="130"/>
                  </a:lnTo>
                  <a:lnTo>
                    <a:pt x="77" y="128"/>
                  </a:lnTo>
                  <a:lnTo>
                    <a:pt x="79" y="128"/>
                  </a:lnTo>
                  <a:lnTo>
                    <a:pt x="77" y="126"/>
                  </a:lnTo>
                  <a:lnTo>
                    <a:pt x="77" y="126"/>
                  </a:lnTo>
                  <a:lnTo>
                    <a:pt x="77" y="125"/>
                  </a:lnTo>
                  <a:lnTo>
                    <a:pt x="79" y="125"/>
                  </a:lnTo>
                  <a:lnTo>
                    <a:pt x="79" y="123"/>
                  </a:lnTo>
                  <a:lnTo>
                    <a:pt x="80" y="123"/>
                  </a:lnTo>
                  <a:lnTo>
                    <a:pt x="80" y="122"/>
                  </a:lnTo>
                  <a:lnTo>
                    <a:pt x="79" y="122"/>
                  </a:lnTo>
                  <a:lnTo>
                    <a:pt x="79" y="120"/>
                  </a:lnTo>
                  <a:lnTo>
                    <a:pt x="77" y="119"/>
                  </a:lnTo>
                  <a:lnTo>
                    <a:pt x="76" y="117"/>
                  </a:lnTo>
                  <a:lnTo>
                    <a:pt x="74" y="117"/>
                  </a:lnTo>
                  <a:lnTo>
                    <a:pt x="74" y="115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6" y="112"/>
                  </a:lnTo>
                  <a:lnTo>
                    <a:pt x="76" y="112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76" y="109"/>
                  </a:lnTo>
                  <a:lnTo>
                    <a:pt x="74" y="109"/>
                  </a:lnTo>
                  <a:lnTo>
                    <a:pt x="74" y="109"/>
                  </a:lnTo>
                  <a:lnTo>
                    <a:pt x="71" y="106"/>
                  </a:lnTo>
                  <a:lnTo>
                    <a:pt x="71" y="106"/>
                  </a:lnTo>
                  <a:lnTo>
                    <a:pt x="69" y="106"/>
                  </a:lnTo>
                  <a:lnTo>
                    <a:pt x="69" y="104"/>
                  </a:lnTo>
                  <a:lnTo>
                    <a:pt x="68" y="103"/>
                  </a:lnTo>
                  <a:lnTo>
                    <a:pt x="68" y="103"/>
                  </a:lnTo>
                  <a:lnTo>
                    <a:pt x="68" y="104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3"/>
                  </a:lnTo>
                  <a:lnTo>
                    <a:pt x="65" y="103"/>
                  </a:lnTo>
                  <a:lnTo>
                    <a:pt x="65" y="101"/>
                  </a:lnTo>
                  <a:lnTo>
                    <a:pt x="65" y="101"/>
                  </a:lnTo>
                  <a:lnTo>
                    <a:pt x="63" y="98"/>
                  </a:lnTo>
                  <a:lnTo>
                    <a:pt x="63" y="98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1" y="96"/>
                  </a:lnTo>
                  <a:lnTo>
                    <a:pt x="61" y="93"/>
                  </a:lnTo>
                  <a:lnTo>
                    <a:pt x="60" y="93"/>
                  </a:lnTo>
                  <a:lnTo>
                    <a:pt x="57" y="90"/>
                  </a:lnTo>
                  <a:lnTo>
                    <a:pt x="55" y="90"/>
                  </a:lnTo>
                  <a:lnTo>
                    <a:pt x="55" y="89"/>
                  </a:lnTo>
                  <a:lnTo>
                    <a:pt x="54" y="87"/>
                  </a:lnTo>
                  <a:lnTo>
                    <a:pt x="52" y="85"/>
                  </a:lnTo>
                  <a:lnTo>
                    <a:pt x="50" y="84"/>
                  </a:lnTo>
                  <a:lnTo>
                    <a:pt x="50" y="82"/>
                  </a:lnTo>
                  <a:lnTo>
                    <a:pt x="50" y="82"/>
                  </a:lnTo>
                  <a:lnTo>
                    <a:pt x="49" y="81"/>
                  </a:lnTo>
                  <a:lnTo>
                    <a:pt x="49" y="79"/>
                  </a:lnTo>
                  <a:lnTo>
                    <a:pt x="47" y="79"/>
                  </a:lnTo>
                  <a:lnTo>
                    <a:pt x="46" y="79"/>
                  </a:lnTo>
                  <a:lnTo>
                    <a:pt x="46" y="78"/>
                  </a:lnTo>
                  <a:lnTo>
                    <a:pt x="44" y="76"/>
                  </a:lnTo>
                  <a:lnTo>
                    <a:pt x="43" y="76"/>
                  </a:lnTo>
                  <a:lnTo>
                    <a:pt x="43" y="74"/>
                  </a:lnTo>
                  <a:lnTo>
                    <a:pt x="43" y="74"/>
                  </a:lnTo>
                  <a:lnTo>
                    <a:pt x="43" y="73"/>
                  </a:lnTo>
                  <a:lnTo>
                    <a:pt x="44" y="73"/>
                  </a:lnTo>
                  <a:lnTo>
                    <a:pt x="44" y="71"/>
                  </a:lnTo>
                  <a:lnTo>
                    <a:pt x="43" y="71"/>
                  </a:lnTo>
                  <a:lnTo>
                    <a:pt x="41" y="70"/>
                  </a:lnTo>
                  <a:lnTo>
                    <a:pt x="38" y="70"/>
                  </a:lnTo>
                  <a:lnTo>
                    <a:pt x="36" y="68"/>
                  </a:lnTo>
                  <a:lnTo>
                    <a:pt x="35" y="68"/>
                  </a:lnTo>
                  <a:lnTo>
                    <a:pt x="33" y="67"/>
                  </a:lnTo>
                  <a:lnTo>
                    <a:pt x="28" y="63"/>
                  </a:lnTo>
                  <a:lnTo>
                    <a:pt x="27" y="63"/>
                  </a:lnTo>
                  <a:lnTo>
                    <a:pt x="25" y="62"/>
                  </a:lnTo>
                  <a:lnTo>
                    <a:pt x="25" y="62"/>
                  </a:lnTo>
                  <a:lnTo>
                    <a:pt x="25" y="62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7" y="57"/>
                  </a:lnTo>
                  <a:lnTo>
                    <a:pt x="28" y="57"/>
                  </a:lnTo>
                  <a:lnTo>
                    <a:pt x="28" y="57"/>
                  </a:lnTo>
                  <a:lnTo>
                    <a:pt x="28" y="56"/>
                  </a:lnTo>
                  <a:lnTo>
                    <a:pt x="32" y="56"/>
                  </a:lnTo>
                  <a:lnTo>
                    <a:pt x="35" y="57"/>
                  </a:lnTo>
                  <a:lnTo>
                    <a:pt x="36" y="57"/>
                  </a:lnTo>
                  <a:lnTo>
                    <a:pt x="38" y="56"/>
                  </a:lnTo>
                  <a:lnTo>
                    <a:pt x="39" y="54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41" y="51"/>
                  </a:lnTo>
                  <a:lnTo>
                    <a:pt x="41" y="51"/>
                  </a:lnTo>
                  <a:lnTo>
                    <a:pt x="39" y="49"/>
                  </a:lnTo>
                  <a:lnTo>
                    <a:pt x="39" y="49"/>
                  </a:lnTo>
                  <a:lnTo>
                    <a:pt x="39" y="48"/>
                  </a:lnTo>
                  <a:lnTo>
                    <a:pt x="38" y="49"/>
                  </a:lnTo>
                  <a:lnTo>
                    <a:pt x="36" y="48"/>
                  </a:lnTo>
                  <a:lnTo>
                    <a:pt x="36" y="48"/>
                  </a:lnTo>
                  <a:lnTo>
                    <a:pt x="36" y="46"/>
                  </a:lnTo>
                  <a:lnTo>
                    <a:pt x="36" y="46"/>
                  </a:lnTo>
                  <a:lnTo>
                    <a:pt x="35" y="46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6" y="43"/>
                  </a:lnTo>
                  <a:lnTo>
                    <a:pt x="36" y="41"/>
                  </a:lnTo>
                  <a:lnTo>
                    <a:pt x="35" y="41"/>
                  </a:lnTo>
                  <a:lnTo>
                    <a:pt x="33" y="40"/>
                  </a:lnTo>
                  <a:lnTo>
                    <a:pt x="32" y="40"/>
                  </a:lnTo>
                  <a:lnTo>
                    <a:pt x="30" y="38"/>
                  </a:lnTo>
                  <a:lnTo>
                    <a:pt x="28" y="37"/>
                  </a:lnTo>
                  <a:lnTo>
                    <a:pt x="28" y="38"/>
                  </a:lnTo>
                  <a:lnTo>
                    <a:pt x="25" y="38"/>
                  </a:lnTo>
                  <a:lnTo>
                    <a:pt x="24" y="40"/>
                  </a:lnTo>
                  <a:lnTo>
                    <a:pt x="24" y="41"/>
                  </a:lnTo>
                  <a:lnTo>
                    <a:pt x="22" y="41"/>
                  </a:lnTo>
                  <a:lnTo>
                    <a:pt x="20" y="40"/>
                  </a:lnTo>
                  <a:lnTo>
                    <a:pt x="19" y="40"/>
                  </a:lnTo>
                  <a:lnTo>
                    <a:pt x="16" y="38"/>
                  </a:lnTo>
                  <a:lnTo>
                    <a:pt x="14" y="38"/>
                  </a:lnTo>
                  <a:lnTo>
                    <a:pt x="11" y="33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3" y="29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5" y="22"/>
                  </a:lnTo>
                  <a:lnTo>
                    <a:pt x="5" y="21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3" y="13"/>
                  </a:lnTo>
                  <a:lnTo>
                    <a:pt x="3" y="11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9" y="11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4" y="15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9" y="13"/>
                  </a:lnTo>
                  <a:lnTo>
                    <a:pt x="20" y="13"/>
                  </a:lnTo>
                  <a:lnTo>
                    <a:pt x="20" y="13"/>
                  </a:lnTo>
                  <a:lnTo>
                    <a:pt x="20" y="10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5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1"/>
                  </a:lnTo>
                  <a:lnTo>
                    <a:pt x="28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2" y="11"/>
                  </a:lnTo>
                  <a:lnTo>
                    <a:pt x="33" y="11"/>
                  </a:lnTo>
                  <a:lnTo>
                    <a:pt x="35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8" y="10"/>
                  </a:lnTo>
                  <a:lnTo>
                    <a:pt x="38" y="8"/>
                  </a:lnTo>
                  <a:lnTo>
                    <a:pt x="39" y="8"/>
                  </a:lnTo>
                  <a:lnTo>
                    <a:pt x="39" y="7"/>
                  </a:lnTo>
                  <a:lnTo>
                    <a:pt x="39" y="5"/>
                  </a:lnTo>
                  <a:lnTo>
                    <a:pt x="39" y="5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4" y="2"/>
                  </a:lnTo>
                  <a:lnTo>
                    <a:pt x="46" y="2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1" name="Freeform 17">
              <a:extLst>
                <a:ext uri="{FF2B5EF4-FFF2-40B4-BE49-F238E27FC236}">
                  <a16:creationId xmlns:a16="http://schemas.microsoft.com/office/drawing/2014/main" id="{D442958D-6824-08B4-012A-F39C99EEB9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2726" y="3897430"/>
              <a:ext cx="13645" cy="17544"/>
            </a:xfrm>
            <a:custGeom>
              <a:avLst/>
              <a:gdLst>
                <a:gd name="T0" fmla="*/ 3 w 7"/>
                <a:gd name="T1" fmla="*/ 8 h 9"/>
                <a:gd name="T2" fmla="*/ 5 w 7"/>
                <a:gd name="T3" fmla="*/ 9 h 9"/>
                <a:gd name="T4" fmla="*/ 7 w 7"/>
                <a:gd name="T5" fmla="*/ 9 h 9"/>
                <a:gd name="T6" fmla="*/ 5 w 7"/>
                <a:gd name="T7" fmla="*/ 9 h 9"/>
                <a:gd name="T8" fmla="*/ 2 w 7"/>
                <a:gd name="T9" fmla="*/ 9 h 9"/>
                <a:gd name="T10" fmla="*/ 2 w 7"/>
                <a:gd name="T11" fmla="*/ 8 h 9"/>
                <a:gd name="T12" fmla="*/ 3 w 7"/>
                <a:gd name="T13" fmla="*/ 8 h 9"/>
                <a:gd name="T14" fmla="*/ 3 w 7"/>
                <a:gd name="T15" fmla="*/ 0 h 9"/>
                <a:gd name="T16" fmla="*/ 5 w 7"/>
                <a:gd name="T17" fmla="*/ 0 h 9"/>
                <a:gd name="T18" fmla="*/ 3 w 7"/>
                <a:gd name="T19" fmla="*/ 0 h 9"/>
                <a:gd name="T20" fmla="*/ 3 w 7"/>
                <a:gd name="T21" fmla="*/ 0 h 9"/>
                <a:gd name="T22" fmla="*/ 3 w 7"/>
                <a:gd name="T23" fmla="*/ 0 h 9"/>
                <a:gd name="T24" fmla="*/ 3 w 7"/>
                <a:gd name="T25" fmla="*/ 0 h 9"/>
                <a:gd name="T26" fmla="*/ 0 w 7"/>
                <a:gd name="T27" fmla="*/ 0 h 9"/>
                <a:gd name="T28" fmla="*/ 2 w 7"/>
                <a:gd name="T29" fmla="*/ 0 h 9"/>
                <a:gd name="T30" fmla="*/ 2 w 7"/>
                <a:gd name="T31" fmla="*/ 0 h 9"/>
                <a:gd name="T32" fmla="*/ 2 w 7"/>
                <a:gd name="T33" fmla="*/ 0 h 9"/>
                <a:gd name="T34" fmla="*/ 0 w 7"/>
                <a:gd name="T35" fmla="*/ 0 h 9"/>
                <a:gd name="T36" fmla="*/ 0 w 7"/>
                <a:gd name="T3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9">
                  <a:moveTo>
                    <a:pt x="3" y="8"/>
                  </a:moveTo>
                  <a:lnTo>
                    <a:pt x="5" y="9"/>
                  </a:lnTo>
                  <a:lnTo>
                    <a:pt x="7" y="9"/>
                  </a:lnTo>
                  <a:lnTo>
                    <a:pt x="5" y="9"/>
                  </a:lnTo>
                  <a:lnTo>
                    <a:pt x="2" y="9"/>
                  </a:lnTo>
                  <a:lnTo>
                    <a:pt x="2" y="8"/>
                  </a:lnTo>
                  <a:lnTo>
                    <a:pt x="3" y="8"/>
                  </a:lnTo>
                  <a:close/>
                  <a:moveTo>
                    <a:pt x="3" y="0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2" name="Freeform 18">
              <a:extLst>
                <a:ext uri="{FF2B5EF4-FFF2-40B4-BE49-F238E27FC236}">
                  <a16:creationId xmlns:a16="http://schemas.microsoft.com/office/drawing/2014/main" id="{CEBA1CF9-10F9-0009-34ED-03B9D3C084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42472" y="3885735"/>
              <a:ext cx="11695" cy="11695"/>
            </a:xfrm>
            <a:custGeom>
              <a:avLst/>
              <a:gdLst>
                <a:gd name="T0" fmla="*/ 2 w 6"/>
                <a:gd name="T1" fmla="*/ 4 h 6"/>
                <a:gd name="T2" fmla="*/ 2 w 6"/>
                <a:gd name="T3" fmla="*/ 4 h 6"/>
                <a:gd name="T4" fmla="*/ 2 w 6"/>
                <a:gd name="T5" fmla="*/ 6 h 6"/>
                <a:gd name="T6" fmla="*/ 0 w 6"/>
                <a:gd name="T7" fmla="*/ 6 h 6"/>
                <a:gd name="T8" fmla="*/ 0 w 6"/>
                <a:gd name="T9" fmla="*/ 4 h 6"/>
                <a:gd name="T10" fmla="*/ 0 w 6"/>
                <a:gd name="T11" fmla="*/ 4 h 6"/>
                <a:gd name="T12" fmla="*/ 2 w 6"/>
                <a:gd name="T13" fmla="*/ 4 h 6"/>
                <a:gd name="T14" fmla="*/ 5 w 6"/>
                <a:gd name="T15" fmla="*/ 3 h 6"/>
                <a:gd name="T16" fmla="*/ 3 w 6"/>
                <a:gd name="T17" fmla="*/ 4 h 6"/>
                <a:gd name="T18" fmla="*/ 3 w 6"/>
                <a:gd name="T19" fmla="*/ 4 h 6"/>
                <a:gd name="T20" fmla="*/ 3 w 6"/>
                <a:gd name="T21" fmla="*/ 4 h 6"/>
                <a:gd name="T22" fmla="*/ 3 w 6"/>
                <a:gd name="T23" fmla="*/ 4 h 6"/>
                <a:gd name="T24" fmla="*/ 3 w 6"/>
                <a:gd name="T25" fmla="*/ 4 h 6"/>
                <a:gd name="T26" fmla="*/ 5 w 6"/>
                <a:gd name="T27" fmla="*/ 3 h 6"/>
                <a:gd name="T28" fmla="*/ 5 w 6"/>
                <a:gd name="T29" fmla="*/ 0 h 6"/>
                <a:gd name="T30" fmla="*/ 5 w 6"/>
                <a:gd name="T31" fmla="*/ 0 h 6"/>
                <a:gd name="T32" fmla="*/ 6 w 6"/>
                <a:gd name="T33" fmla="*/ 1 h 6"/>
                <a:gd name="T34" fmla="*/ 5 w 6"/>
                <a:gd name="T35" fmla="*/ 1 h 6"/>
                <a:gd name="T36" fmla="*/ 5 w 6"/>
                <a:gd name="T37" fmla="*/ 0 h 6"/>
                <a:gd name="T38" fmla="*/ 5 w 6"/>
                <a:gd name="T39" fmla="*/ 0 h 6"/>
                <a:gd name="T40" fmla="*/ 3 w 6"/>
                <a:gd name="T41" fmla="*/ 0 h 6"/>
                <a:gd name="T42" fmla="*/ 3 w 6"/>
                <a:gd name="T43" fmla="*/ 0 h 6"/>
                <a:gd name="T44" fmla="*/ 5 w 6"/>
                <a:gd name="T4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" h="6">
                  <a:moveTo>
                    <a:pt x="2" y="4"/>
                  </a:moveTo>
                  <a:lnTo>
                    <a:pt x="2" y="4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close/>
                  <a:moveTo>
                    <a:pt x="5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3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3" name="Freeform 19">
              <a:extLst>
                <a:ext uri="{FF2B5EF4-FFF2-40B4-BE49-F238E27FC236}">
                  <a16:creationId xmlns:a16="http://schemas.microsoft.com/office/drawing/2014/main" id="{2B53F469-3E32-E272-893B-882DF08075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6870" y="4074809"/>
              <a:ext cx="380099" cy="323571"/>
            </a:xfrm>
            <a:custGeom>
              <a:avLst/>
              <a:gdLst>
                <a:gd name="T0" fmla="*/ 178 w 195"/>
                <a:gd name="T1" fmla="*/ 46 h 166"/>
                <a:gd name="T2" fmla="*/ 180 w 195"/>
                <a:gd name="T3" fmla="*/ 44 h 166"/>
                <a:gd name="T4" fmla="*/ 118 w 195"/>
                <a:gd name="T5" fmla="*/ 18 h 166"/>
                <a:gd name="T6" fmla="*/ 137 w 195"/>
                <a:gd name="T7" fmla="*/ 19 h 166"/>
                <a:gd name="T8" fmla="*/ 132 w 195"/>
                <a:gd name="T9" fmla="*/ 16 h 166"/>
                <a:gd name="T10" fmla="*/ 50 w 195"/>
                <a:gd name="T11" fmla="*/ 2 h 166"/>
                <a:gd name="T12" fmla="*/ 63 w 195"/>
                <a:gd name="T13" fmla="*/ 10 h 166"/>
                <a:gd name="T14" fmla="*/ 74 w 195"/>
                <a:gd name="T15" fmla="*/ 22 h 166"/>
                <a:gd name="T16" fmla="*/ 106 w 195"/>
                <a:gd name="T17" fmla="*/ 24 h 166"/>
                <a:gd name="T18" fmla="*/ 132 w 195"/>
                <a:gd name="T19" fmla="*/ 24 h 166"/>
                <a:gd name="T20" fmla="*/ 137 w 195"/>
                <a:gd name="T21" fmla="*/ 22 h 166"/>
                <a:gd name="T22" fmla="*/ 164 w 195"/>
                <a:gd name="T23" fmla="*/ 22 h 166"/>
                <a:gd name="T24" fmla="*/ 154 w 195"/>
                <a:gd name="T25" fmla="*/ 27 h 166"/>
                <a:gd name="T26" fmla="*/ 156 w 195"/>
                <a:gd name="T27" fmla="*/ 29 h 166"/>
                <a:gd name="T28" fmla="*/ 162 w 195"/>
                <a:gd name="T29" fmla="*/ 33 h 166"/>
                <a:gd name="T30" fmla="*/ 167 w 195"/>
                <a:gd name="T31" fmla="*/ 35 h 166"/>
                <a:gd name="T32" fmla="*/ 170 w 195"/>
                <a:gd name="T33" fmla="*/ 33 h 166"/>
                <a:gd name="T34" fmla="*/ 178 w 195"/>
                <a:gd name="T35" fmla="*/ 43 h 166"/>
                <a:gd name="T36" fmla="*/ 172 w 195"/>
                <a:gd name="T37" fmla="*/ 52 h 166"/>
                <a:gd name="T38" fmla="*/ 189 w 195"/>
                <a:gd name="T39" fmla="*/ 51 h 166"/>
                <a:gd name="T40" fmla="*/ 191 w 195"/>
                <a:gd name="T41" fmla="*/ 60 h 166"/>
                <a:gd name="T42" fmla="*/ 183 w 195"/>
                <a:gd name="T43" fmla="*/ 68 h 166"/>
                <a:gd name="T44" fmla="*/ 189 w 195"/>
                <a:gd name="T45" fmla="*/ 73 h 166"/>
                <a:gd name="T46" fmla="*/ 181 w 195"/>
                <a:gd name="T47" fmla="*/ 78 h 166"/>
                <a:gd name="T48" fmla="*/ 176 w 195"/>
                <a:gd name="T49" fmla="*/ 82 h 166"/>
                <a:gd name="T50" fmla="*/ 180 w 195"/>
                <a:gd name="T51" fmla="*/ 96 h 166"/>
                <a:gd name="T52" fmla="*/ 183 w 195"/>
                <a:gd name="T53" fmla="*/ 108 h 166"/>
                <a:gd name="T54" fmla="*/ 173 w 195"/>
                <a:gd name="T55" fmla="*/ 112 h 166"/>
                <a:gd name="T56" fmla="*/ 156 w 195"/>
                <a:gd name="T57" fmla="*/ 117 h 166"/>
                <a:gd name="T58" fmla="*/ 146 w 195"/>
                <a:gd name="T59" fmla="*/ 119 h 166"/>
                <a:gd name="T60" fmla="*/ 134 w 195"/>
                <a:gd name="T61" fmla="*/ 119 h 166"/>
                <a:gd name="T62" fmla="*/ 124 w 195"/>
                <a:gd name="T63" fmla="*/ 114 h 166"/>
                <a:gd name="T64" fmla="*/ 132 w 195"/>
                <a:gd name="T65" fmla="*/ 130 h 166"/>
                <a:gd name="T66" fmla="*/ 140 w 195"/>
                <a:gd name="T67" fmla="*/ 141 h 166"/>
                <a:gd name="T68" fmla="*/ 137 w 195"/>
                <a:gd name="T69" fmla="*/ 147 h 166"/>
                <a:gd name="T70" fmla="*/ 129 w 195"/>
                <a:gd name="T71" fmla="*/ 155 h 166"/>
                <a:gd name="T72" fmla="*/ 120 w 195"/>
                <a:gd name="T73" fmla="*/ 159 h 166"/>
                <a:gd name="T74" fmla="*/ 113 w 195"/>
                <a:gd name="T75" fmla="*/ 163 h 166"/>
                <a:gd name="T76" fmla="*/ 102 w 195"/>
                <a:gd name="T77" fmla="*/ 164 h 166"/>
                <a:gd name="T78" fmla="*/ 93 w 195"/>
                <a:gd name="T79" fmla="*/ 152 h 166"/>
                <a:gd name="T80" fmla="*/ 90 w 195"/>
                <a:gd name="T81" fmla="*/ 142 h 166"/>
                <a:gd name="T82" fmla="*/ 83 w 195"/>
                <a:gd name="T83" fmla="*/ 136 h 166"/>
                <a:gd name="T84" fmla="*/ 88 w 195"/>
                <a:gd name="T85" fmla="*/ 126 h 166"/>
                <a:gd name="T86" fmla="*/ 80 w 195"/>
                <a:gd name="T87" fmla="*/ 114 h 166"/>
                <a:gd name="T88" fmla="*/ 82 w 195"/>
                <a:gd name="T89" fmla="*/ 96 h 166"/>
                <a:gd name="T90" fmla="*/ 82 w 195"/>
                <a:gd name="T91" fmla="*/ 85 h 166"/>
                <a:gd name="T92" fmla="*/ 60 w 195"/>
                <a:gd name="T93" fmla="*/ 87 h 166"/>
                <a:gd name="T94" fmla="*/ 47 w 195"/>
                <a:gd name="T95" fmla="*/ 76 h 166"/>
                <a:gd name="T96" fmla="*/ 35 w 195"/>
                <a:gd name="T97" fmla="*/ 74 h 166"/>
                <a:gd name="T98" fmla="*/ 17 w 195"/>
                <a:gd name="T99" fmla="*/ 71 h 166"/>
                <a:gd name="T100" fmla="*/ 14 w 195"/>
                <a:gd name="T101" fmla="*/ 60 h 166"/>
                <a:gd name="T102" fmla="*/ 8 w 195"/>
                <a:gd name="T103" fmla="*/ 44 h 166"/>
                <a:gd name="T104" fmla="*/ 0 w 195"/>
                <a:gd name="T105" fmla="*/ 43 h 166"/>
                <a:gd name="T106" fmla="*/ 8 w 195"/>
                <a:gd name="T107" fmla="*/ 24 h 166"/>
                <a:gd name="T108" fmla="*/ 24 w 195"/>
                <a:gd name="T109" fmla="*/ 7 h 166"/>
                <a:gd name="T110" fmla="*/ 22 w 195"/>
                <a:gd name="T111" fmla="*/ 8 h 166"/>
                <a:gd name="T112" fmla="*/ 25 w 195"/>
                <a:gd name="T113" fmla="*/ 19 h 166"/>
                <a:gd name="T114" fmla="*/ 20 w 195"/>
                <a:gd name="T115" fmla="*/ 38 h 166"/>
                <a:gd name="T116" fmla="*/ 30 w 195"/>
                <a:gd name="T117" fmla="*/ 44 h 166"/>
                <a:gd name="T118" fmla="*/ 28 w 195"/>
                <a:gd name="T119" fmla="*/ 27 h 166"/>
                <a:gd name="T120" fmla="*/ 41 w 195"/>
                <a:gd name="T121" fmla="*/ 13 h 166"/>
                <a:gd name="T122" fmla="*/ 50 w 195"/>
                <a:gd name="T123" fmla="*/ 7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5" h="166">
                  <a:moveTo>
                    <a:pt x="180" y="44"/>
                  </a:moveTo>
                  <a:lnTo>
                    <a:pt x="181" y="44"/>
                  </a:lnTo>
                  <a:lnTo>
                    <a:pt x="180" y="46"/>
                  </a:lnTo>
                  <a:lnTo>
                    <a:pt x="181" y="46"/>
                  </a:lnTo>
                  <a:lnTo>
                    <a:pt x="181" y="46"/>
                  </a:lnTo>
                  <a:lnTo>
                    <a:pt x="180" y="48"/>
                  </a:lnTo>
                  <a:lnTo>
                    <a:pt x="180" y="48"/>
                  </a:lnTo>
                  <a:lnTo>
                    <a:pt x="178" y="48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80" y="44"/>
                  </a:lnTo>
                  <a:lnTo>
                    <a:pt x="180" y="44"/>
                  </a:lnTo>
                  <a:close/>
                  <a:moveTo>
                    <a:pt x="183" y="43"/>
                  </a:moveTo>
                  <a:lnTo>
                    <a:pt x="183" y="43"/>
                  </a:lnTo>
                  <a:lnTo>
                    <a:pt x="183" y="43"/>
                  </a:lnTo>
                  <a:lnTo>
                    <a:pt x="181" y="43"/>
                  </a:lnTo>
                  <a:lnTo>
                    <a:pt x="181" y="44"/>
                  </a:lnTo>
                  <a:lnTo>
                    <a:pt x="180" y="44"/>
                  </a:lnTo>
                  <a:lnTo>
                    <a:pt x="180" y="44"/>
                  </a:lnTo>
                  <a:lnTo>
                    <a:pt x="180" y="43"/>
                  </a:lnTo>
                  <a:lnTo>
                    <a:pt x="181" y="43"/>
                  </a:lnTo>
                  <a:lnTo>
                    <a:pt x="181" y="43"/>
                  </a:lnTo>
                  <a:lnTo>
                    <a:pt x="183" y="43"/>
                  </a:lnTo>
                  <a:close/>
                  <a:moveTo>
                    <a:pt x="115" y="18"/>
                  </a:moveTo>
                  <a:lnTo>
                    <a:pt x="117" y="18"/>
                  </a:lnTo>
                  <a:lnTo>
                    <a:pt x="118" y="18"/>
                  </a:lnTo>
                  <a:lnTo>
                    <a:pt x="118" y="18"/>
                  </a:lnTo>
                  <a:lnTo>
                    <a:pt x="117" y="19"/>
                  </a:lnTo>
                  <a:lnTo>
                    <a:pt x="117" y="18"/>
                  </a:lnTo>
                  <a:lnTo>
                    <a:pt x="115" y="18"/>
                  </a:lnTo>
                  <a:lnTo>
                    <a:pt x="115" y="18"/>
                  </a:lnTo>
                  <a:close/>
                  <a:moveTo>
                    <a:pt x="137" y="15"/>
                  </a:moveTo>
                  <a:lnTo>
                    <a:pt x="137" y="15"/>
                  </a:lnTo>
                  <a:lnTo>
                    <a:pt x="139" y="16"/>
                  </a:lnTo>
                  <a:lnTo>
                    <a:pt x="139" y="18"/>
                  </a:lnTo>
                  <a:lnTo>
                    <a:pt x="137" y="19"/>
                  </a:lnTo>
                  <a:lnTo>
                    <a:pt x="135" y="19"/>
                  </a:lnTo>
                  <a:lnTo>
                    <a:pt x="135" y="19"/>
                  </a:lnTo>
                  <a:lnTo>
                    <a:pt x="134" y="18"/>
                  </a:lnTo>
                  <a:lnTo>
                    <a:pt x="134" y="18"/>
                  </a:lnTo>
                  <a:lnTo>
                    <a:pt x="132" y="18"/>
                  </a:lnTo>
                  <a:lnTo>
                    <a:pt x="131" y="18"/>
                  </a:lnTo>
                  <a:lnTo>
                    <a:pt x="129" y="18"/>
                  </a:lnTo>
                  <a:lnTo>
                    <a:pt x="131" y="16"/>
                  </a:lnTo>
                  <a:lnTo>
                    <a:pt x="132" y="16"/>
                  </a:lnTo>
                  <a:lnTo>
                    <a:pt x="132" y="16"/>
                  </a:lnTo>
                  <a:lnTo>
                    <a:pt x="132" y="16"/>
                  </a:lnTo>
                  <a:lnTo>
                    <a:pt x="134" y="16"/>
                  </a:lnTo>
                  <a:lnTo>
                    <a:pt x="135" y="16"/>
                  </a:lnTo>
                  <a:lnTo>
                    <a:pt x="135" y="16"/>
                  </a:lnTo>
                  <a:lnTo>
                    <a:pt x="137" y="15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3" y="8"/>
                  </a:lnTo>
                  <a:lnTo>
                    <a:pt x="53" y="10"/>
                  </a:lnTo>
                  <a:lnTo>
                    <a:pt x="55" y="10"/>
                  </a:lnTo>
                  <a:lnTo>
                    <a:pt x="55" y="10"/>
                  </a:lnTo>
                  <a:lnTo>
                    <a:pt x="60" y="10"/>
                  </a:lnTo>
                  <a:lnTo>
                    <a:pt x="63" y="10"/>
                  </a:lnTo>
                  <a:lnTo>
                    <a:pt x="66" y="11"/>
                  </a:lnTo>
                  <a:lnTo>
                    <a:pt x="69" y="13"/>
                  </a:lnTo>
                  <a:lnTo>
                    <a:pt x="72" y="15"/>
                  </a:lnTo>
                  <a:lnTo>
                    <a:pt x="72" y="16"/>
                  </a:lnTo>
                  <a:lnTo>
                    <a:pt x="72" y="18"/>
                  </a:lnTo>
                  <a:lnTo>
                    <a:pt x="74" y="19"/>
                  </a:lnTo>
                  <a:lnTo>
                    <a:pt x="72" y="19"/>
                  </a:lnTo>
                  <a:lnTo>
                    <a:pt x="74" y="21"/>
                  </a:lnTo>
                  <a:lnTo>
                    <a:pt x="74" y="22"/>
                  </a:lnTo>
                  <a:lnTo>
                    <a:pt x="76" y="24"/>
                  </a:lnTo>
                  <a:lnTo>
                    <a:pt x="80" y="24"/>
                  </a:lnTo>
                  <a:lnTo>
                    <a:pt x="83" y="24"/>
                  </a:lnTo>
                  <a:lnTo>
                    <a:pt x="90" y="22"/>
                  </a:lnTo>
                  <a:lnTo>
                    <a:pt x="93" y="22"/>
                  </a:lnTo>
                  <a:lnTo>
                    <a:pt x="102" y="22"/>
                  </a:lnTo>
                  <a:lnTo>
                    <a:pt x="106" y="22"/>
                  </a:lnTo>
                  <a:lnTo>
                    <a:pt x="106" y="24"/>
                  </a:lnTo>
                  <a:lnTo>
                    <a:pt x="106" y="24"/>
                  </a:lnTo>
                  <a:lnTo>
                    <a:pt x="109" y="27"/>
                  </a:lnTo>
                  <a:lnTo>
                    <a:pt x="112" y="29"/>
                  </a:lnTo>
                  <a:lnTo>
                    <a:pt x="113" y="29"/>
                  </a:lnTo>
                  <a:lnTo>
                    <a:pt x="117" y="30"/>
                  </a:lnTo>
                  <a:lnTo>
                    <a:pt x="120" y="30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3" y="30"/>
                  </a:lnTo>
                  <a:lnTo>
                    <a:pt x="132" y="24"/>
                  </a:lnTo>
                  <a:lnTo>
                    <a:pt x="139" y="26"/>
                  </a:lnTo>
                  <a:lnTo>
                    <a:pt x="139" y="24"/>
                  </a:lnTo>
                  <a:lnTo>
                    <a:pt x="140" y="24"/>
                  </a:lnTo>
                  <a:lnTo>
                    <a:pt x="137" y="24"/>
                  </a:lnTo>
                  <a:lnTo>
                    <a:pt x="134" y="22"/>
                  </a:lnTo>
                  <a:lnTo>
                    <a:pt x="132" y="24"/>
                  </a:lnTo>
                  <a:lnTo>
                    <a:pt x="131" y="22"/>
                  </a:lnTo>
                  <a:lnTo>
                    <a:pt x="132" y="22"/>
                  </a:lnTo>
                  <a:lnTo>
                    <a:pt x="137" y="22"/>
                  </a:lnTo>
                  <a:lnTo>
                    <a:pt x="143" y="22"/>
                  </a:lnTo>
                  <a:lnTo>
                    <a:pt x="146" y="21"/>
                  </a:lnTo>
                  <a:lnTo>
                    <a:pt x="150" y="21"/>
                  </a:lnTo>
                  <a:lnTo>
                    <a:pt x="151" y="21"/>
                  </a:lnTo>
                  <a:lnTo>
                    <a:pt x="154" y="21"/>
                  </a:lnTo>
                  <a:lnTo>
                    <a:pt x="161" y="21"/>
                  </a:lnTo>
                  <a:lnTo>
                    <a:pt x="167" y="21"/>
                  </a:lnTo>
                  <a:lnTo>
                    <a:pt x="165" y="21"/>
                  </a:lnTo>
                  <a:lnTo>
                    <a:pt x="164" y="22"/>
                  </a:lnTo>
                  <a:lnTo>
                    <a:pt x="161" y="22"/>
                  </a:lnTo>
                  <a:lnTo>
                    <a:pt x="159" y="24"/>
                  </a:lnTo>
                  <a:lnTo>
                    <a:pt x="154" y="24"/>
                  </a:lnTo>
                  <a:lnTo>
                    <a:pt x="151" y="24"/>
                  </a:lnTo>
                  <a:lnTo>
                    <a:pt x="153" y="24"/>
                  </a:lnTo>
                  <a:lnTo>
                    <a:pt x="153" y="26"/>
                  </a:lnTo>
                  <a:lnTo>
                    <a:pt x="153" y="26"/>
                  </a:lnTo>
                  <a:lnTo>
                    <a:pt x="153" y="26"/>
                  </a:lnTo>
                  <a:lnTo>
                    <a:pt x="154" y="27"/>
                  </a:lnTo>
                  <a:lnTo>
                    <a:pt x="154" y="27"/>
                  </a:lnTo>
                  <a:lnTo>
                    <a:pt x="154" y="29"/>
                  </a:lnTo>
                  <a:lnTo>
                    <a:pt x="154" y="30"/>
                  </a:lnTo>
                  <a:lnTo>
                    <a:pt x="154" y="30"/>
                  </a:lnTo>
                  <a:lnTo>
                    <a:pt x="154" y="30"/>
                  </a:lnTo>
                  <a:lnTo>
                    <a:pt x="156" y="30"/>
                  </a:lnTo>
                  <a:lnTo>
                    <a:pt x="156" y="29"/>
                  </a:lnTo>
                  <a:lnTo>
                    <a:pt x="156" y="29"/>
                  </a:lnTo>
                  <a:lnTo>
                    <a:pt x="156" y="29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59" y="35"/>
                  </a:lnTo>
                  <a:lnTo>
                    <a:pt x="161" y="35"/>
                  </a:lnTo>
                  <a:lnTo>
                    <a:pt x="161" y="35"/>
                  </a:lnTo>
                  <a:lnTo>
                    <a:pt x="161" y="33"/>
                  </a:lnTo>
                  <a:lnTo>
                    <a:pt x="161" y="33"/>
                  </a:lnTo>
                  <a:lnTo>
                    <a:pt x="162" y="33"/>
                  </a:lnTo>
                  <a:lnTo>
                    <a:pt x="162" y="33"/>
                  </a:lnTo>
                  <a:lnTo>
                    <a:pt x="162" y="33"/>
                  </a:lnTo>
                  <a:lnTo>
                    <a:pt x="162" y="33"/>
                  </a:lnTo>
                  <a:lnTo>
                    <a:pt x="162" y="32"/>
                  </a:lnTo>
                  <a:lnTo>
                    <a:pt x="162" y="32"/>
                  </a:lnTo>
                  <a:lnTo>
                    <a:pt x="162" y="32"/>
                  </a:lnTo>
                  <a:lnTo>
                    <a:pt x="164" y="32"/>
                  </a:lnTo>
                  <a:lnTo>
                    <a:pt x="164" y="32"/>
                  </a:lnTo>
                  <a:lnTo>
                    <a:pt x="165" y="33"/>
                  </a:lnTo>
                  <a:lnTo>
                    <a:pt x="167" y="35"/>
                  </a:lnTo>
                  <a:lnTo>
                    <a:pt x="167" y="35"/>
                  </a:lnTo>
                  <a:lnTo>
                    <a:pt x="167" y="35"/>
                  </a:lnTo>
                  <a:lnTo>
                    <a:pt x="169" y="37"/>
                  </a:lnTo>
                  <a:lnTo>
                    <a:pt x="169" y="37"/>
                  </a:lnTo>
                  <a:lnTo>
                    <a:pt x="169" y="35"/>
                  </a:lnTo>
                  <a:lnTo>
                    <a:pt x="169" y="35"/>
                  </a:lnTo>
                  <a:lnTo>
                    <a:pt x="169" y="33"/>
                  </a:lnTo>
                  <a:lnTo>
                    <a:pt x="170" y="33"/>
                  </a:lnTo>
                  <a:lnTo>
                    <a:pt x="170" y="33"/>
                  </a:lnTo>
                  <a:lnTo>
                    <a:pt x="172" y="33"/>
                  </a:lnTo>
                  <a:lnTo>
                    <a:pt x="175" y="37"/>
                  </a:lnTo>
                  <a:lnTo>
                    <a:pt x="175" y="37"/>
                  </a:lnTo>
                  <a:lnTo>
                    <a:pt x="178" y="38"/>
                  </a:lnTo>
                  <a:lnTo>
                    <a:pt x="181" y="40"/>
                  </a:lnTo>
                  <a:lnTo>
                    <a:pt x="181" y="41"/>
                  </a:lnTo>
                  <a:lnTo>
                    <a:pt x="181" y="41"/>
                  </a:lnTo>
                  <a:lnTo>
                    <a:pt x="180" y="43"/>
                  </a:lnTo>
                  <a:lnTo>
                    <a:pt x="178" y="43"/>
                  </a:lnTo>
                  <a:lnTo>
                    <a:pt x="178" y="44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76" y="48"/>
                  </a:lnTo>
                  <a:lnTo>
                    <a:pt x="176" y="49"/>
                  </a:lnTo>
                  <a:lnTo>
                    <a:pt x="175" y="52"/>
                  </a:lnTo>
                  <a:lnTo>
                    <a:pt x="170" y="52"/>
                  </a:lnTo>
                  <a:lnTo>
                    <a:pt x="172" y="52"/>
                  </a:lnTo>
                  <a:lnTo>
                    <a:pt x="173" y="52"/>
                  </a:lnTo>
                  <a:lnTo>
                    <a:pt x="175" y="54"/>
                  </a:lnTo>
                  <a:lnTo>
                    <a:pt x="176" y="54"/>
                  </a:lnTo>
                  <a:lnTo>
                    <a:pt x="178" y="54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86" y="52"/>
                  </a:lnTo>
                  <a:lnTo>
                    <a:pt x="187" y="51"/>
                  </a:lnTo>
                  <a:lnTo>
                    <a:pt x="189" y="51"/>
                  </a:lnTo>
                  <a:lnTo>
                    <a:pt x="191" y="51"/>
                  </a:lnTo>
                  <a:lnTo>
                    <a:pt x="194" y="52"/>
                  </a:lnTo>
                  <a:lnTo>
                    <a:pt x="195" y="56"/>
                  </a:lnTo>
                  <a:lnTo>
                    <a:pt x="195" y="56"/>
                  </a:lnTo>
                  <a:lnTo>
                    <a:pt x="195" y="57"/>
                  </a:lnTo>
                  <a:lnTo>
                    <a:pt x="194" y="57"/>
                  </a:lnTo>
                  <a:lnTo>
                    <a:pt x="194" y="59"/>
                  </a:lnTo>
                  <a:lnTo>
                    <a:pt x="192" y="60"/>
                  </a:lnTo>
                  <a:lnTo>
                    <a:pt x="191" y="60"/>
                  </a:lnTo>
                  <a:lnTo>
                    <a:pt x="189" y="62"/>
                  </a:lnTo>
                  <a:lnTo>
                    <a:pt x="189" y="62"/>
                  </a:lnTo>
                  <a:lnTo>
                    <a:pt x="187" y="63"/>
                  </a:lnTo>
                  <a:lnTo>
                    <a:pt x="186" y="63"/>
                  </a:lnTo>
                  <a:lnTo>
                    <a:pt x="186" y="63"/>
                  </a:lnTo>
                  <a:lnTo>
                    <a:pt x="184" y="65"/>
                  </a:lnTo>
                  <a:lnTo>
                    <a:pt x="184" y="67"/>
                  </a:lnTo>
                  <a:lnTo>
                    <a:pt x="183" y="67"/>
                  </a:lnTo>
                  <a:lnTo>
                    <a:pt x="183" y="68"/>
                  </a:lnTo>
                  <a:lnTo>
                    <a:pt x="184" y="70"/>
                  </a:lnTo>
                  <a:lnTo>
                    <a:pt x="184" y="70"/>
                  </a:lnTo>
                  <a:lnTo>
                    <a:pt x="184" y="71"/>
                  </a:lnTo>
                  <a:lnTo>
                    <a:pt x="184" y="71"/>
                  </a:lnTo>
                  <a:lnTo>
                    <a:pt x="184" y="73"/>
                  </a:lnTo>
                  <a:lnTo>
                    <a:pt x="186" y="73"/>
                  </a:lnTo>
                  <a:lnTo>
                    <a:pt x="186" y="73"/>
                  </a:lnTo>
                  <a:lnTo>
                    <a:pt x="187" y="73"/>
                  </a:lnTo>
                  <a:lnTo>
                    <a:pt x="189" y="73"/>
                  </a:lnTo>
                  <a:lnTo>
                    <a:pt x="189" y="73"/>
                  </a:lnTo>
                  <a:lnTo>
                    <a:pt x="189" y="73"/>
                  </a:lnTo>
                  <a:lnTo>
                    <a:pt x="189" y="74"/>
                  </a:lnTo>
                  <a:lnTo>
                    <a:pt x="187" y="76"/>
                  </a:lnTo>
                  <a:lnTo>
                    <a:pt x="184" y="78"/>
                  </a:lnTo>
                  <a:lnTo>
                    <a:pt x="184" y="78"/>
                  </a:lnTo>
                  <a:lnTo>
                    <a:pt x="183" y="78"/>
                  </a:lnTo>
                  <a:lnTo>
                    <a:pt x="181" y="78"/>
                  </a:lnTo>
                  <a:lnTo>
                    <a:pt x="181" y="78"/>
                  </a:lnTo>
                  <a:lnTo>
                    <a:pt x="180" y="78"/>
                  </a:lnTo>
                  <a:lnTo>
                    <a:pt x="180" y="79"/>
                  </a:lnTo>
                  <a:lnTo>
                    <a:pt x="180" y="79"/>
                  </a:lnTo>
                  <a:lnTo>
                    <a:pt x="178" y="79"/>
                  </a:lnTo>
                  <a:lnTo>
                    <a:pt x="176" y="79"/>
                  </a:lnTo>
                  <a:lnTo>
                    <a:pt x="176" y="79"/>
                  </a:lnTo>
                  <a:lnTo>
                    <a:pt x="176" y="81"/>
                  </a:lnTo>
                  <a:lnTo>
                    <a:pt x="176" y="82"/>
                  </a:lnTo>
                  <a:lnTo>
                    <a:pt x="176" y="82"/>
                  </a:lnTo>
                  <a:lnTo>
                    <a:pt x="176" y="84"/>
                  </a:lnTo>
                  <a:lnTo>
                    <a:pt x="176" y="85"/>
                  </a:lnTo>
                  <a:lnTo>
                    <a:pt x="176" y="87"/>
                  </a:lnTo>
                  <a:lnTo>
                    <a:pt x="176" y="87"/>
                  </a:lnTo>
                  <a:lnTo>
                    <a:pt x="175" y="89"/>
                  </a:lnTo>
                  <a:lnTo>
                    <a:pt x="173" y="90"/>
                  </a:lnTo>
                  <a:lnTo>
                    <a:pt x="173" y="90"/>
                  </a:lnTo>
                  <a:lnTo>
                    <a:pt x="176" y="93"/>
                  </a:lnTo>
                  <a:lnTo>
                    <a:pt x="180" y="96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84" y="101"/>
                  </a:lnTo>
                  <a:lnTo>
                    <a:pt x="184" y="103"/>
                  </a:lnTo>
                  <a:lnTo>
                    <a:pt x="184" y="104"/>
                  </a:lnTo>
                  <a:lnTo>
                    <a:pt x="184" y="104"/>
                  </a:lnTo>
                  <a:lnTo>
                    <a:pt x="184" y="104"/>
                  </a:lnTo>
                  <a:lnTo>
                    <a:pt x="184" y="106"/>
                  </a:lnTo>
                  <a:lnTo>
                    <a:pt x="183" y="108"/>
                  </a:lnTo>
                  <a:lnTo>
                    <a:pt x="181" y="108"/>
                  </a:lnTo>
                  <a:lnTo>
                    <a:pt x="180" y="108"/>
                  </a:lnTo>
                  <a:lnTo>
                    <a:pt x="180" y="109"/>
                  </a:lnTo>
                  <a:lnTo>
                    <a:pt x="180" y="111"/>
                  </a:lnTo>
                  <a:lnTo>
                    <a:pt x="178" y="111"/>
                  </a:lnTo>
                  <a:lnTo>
                    <a:pt x="178" y="111"/>
                  </a:lnTo>
                  <a:lnTo>
                    <a:pt x="176" y="111"/>
                  </a:lnTo>
                  <a:lnTo>
                    <a:pt x="175" y="111"/>
                  </a:lnTo>
                  <a:lnTo>
                    <a:pt x="173" y="112"/>
                  </a:lnTo>
                  <a:lnTo>
                    <a:pt x="172" y="112"/>
                  </a:lnTo>
                  <a:lnTo>
                    <a:pt x="170" y="114"/>
                  </a:lnTo>
                  <a:lnTo>
                    <a:pt x="167" y="115"/>
                  </a:lnTo>
                  <a:lnTo>
                    <a:pt x="164" y="115"/>
                  </a:lnTo>
                  <a:lnTo>
                    <a:pt x="162" y="117"/>
                  </a:lnTo>
                  <a:lnTo>
                    <a:pt x="159" y="115"/>
                  </a:lnTo>
                  <a:lnTo>
                    <a:pt x="158" y="115"/>
                  </a:lnTo>
                  <a:lnTo>
                    <a:pt x="156" y="117"/>
                  </a:lnTo>
                  <a:lnTo>
                    <a:pt x="156" y="117"/>
                  </a:lnTo>
                  <a:lnTo>
                    <a:pt x="154" y="117"/>
                  </a:lnTo>
                  <a:lnTo>
                    <a:pt x="154" y="117"/>
                  </a:lnTo>
                  <a:lnTo>
                    <a:pt x="154" y="119"/>
                  </a:lnTo>
                  <a:lnTo>
                    <a:pt x="153" y="123"/>
                  </a:lnTo>
                  <a:lnTo>
                    <a:pt x="153" y="123"/>
                  </a:lnTo>
                  <a:lnTo>
                    <a:pt x="151" y="123"/>
                  </a:lnTo>
                  <a:lnTo>
                    <a:pt x="150" y="122"/>
                  </a:lnTo>
                  <a:lnTo>
                    <a:pt x="148" y="122"/>
                  </a:lnTo>
                  <a:lnTo>
                    <a:pt x="146" y="119"/>
                  </a:lnTo>
                  <a:lnTo>
                    <a:pt x="145" y="119"/>
                  </a:lnTo>
                  <a:lnTo>
                    <a:pt x="145" y="119"/>
                  </a:lnTo>
                  <a:lnTo>
                    <a:pt x="142" y="120"/>
                  </a:lnTo>
                  <a:lnTo>
                    <a:pt x="142" y="119"/>
                  </a:lnTo>
                  <a:lnTo>
                    <a:pt x="140" y="119"/>
                  </a:lnTo>
                  <a:lnTo>
                    <a:pt x="139" y="119"/>
                  </a:lnTo>
                  <a:lnTo>
                    <a:pt x="137" y="119"/>
                  </a:lnTo>
                  <a:lnTo>
                    <a:pt x="135" y="119"/>
                  </a:lnTo>
                  <a:lnTo>
                    <a:pt x="134" y="119"/>
                  </a:lnTo>
                  <a:lnTo>
                    <a:pt x="134" y="117"/>
                  </a:lnTo>
                  <a:lnTo>
                    <a:pt x="134" y="117"/>
                  </a:lnTo>
                  <a:lnTo>
                    <a:pt x="132" y="115"/>
                  </a:lnTo>
                  <a:lnTo>
                    <a:pt x="132" y="115"/>
                  </a:lnTo>
                  <a:lnTo>
                    <a:pt x="128" y="115"/>
                  </a:lnTo>
                  <a:lnTo>
                    <a:pt x="126" y="115"/>
                  </a:lnTo>
                  <a:lnTo>
                    <a:pt x="126" y="114"/>
                  </a:lnTo>
                  <a:lnTo>
                    <a:pt x="124" y="114"/>
                  </a:lnTo>
                  <a:lnTo>
                    <a:pt x="124" y="114"/>
                  </a:lnTo>
                  <a:lnTo>
                    <a:pt x="124" y="114"/>
                  </a:lnTo>
                  <a:lnTo>
                    <a:pt x="126" y="117"/>
                  </a:lnTo>
                  <a:lnTo>
                    <a:pt x="126" y="119"/>
                  </a:lnTo>
                  <a:lnTo>
                    <a:pt x="128" y="120"/>
                  </a:lnTo>
                  <a:lnTo>
                    <a:pt x="132" y="123"/>
                  </a:lnTo>
                  <a:lnTo>
                    <a:pt x="132" y="123"/>
                  </a:lnTo>
                  <a:lnTo>
                    <a:pt x="132" y="125"/>
                  </a:lnTo>
                  <a:lnTo>
                    <a:pt x="132" y="128"/>
                  </a:lnTo>
                  <a:lnTo>
                    <a:pt x="132" y="130"/>
                  </a:lnTo>
                  <a:lnTo>
                    <a:pt x="134" y="133"/>
                  </a:lnTo>
                  <a:lnTo>
                    <a:pt x="135" y="136"/>
                  </a:lnTo>
                  <a:lnTo>
                    <a:pt x="135" y="137"/>
                  </a:lnTo>
                  <a:lnTo>
                    <a:pt x="135" y="139"/>
                  </a:lnTo>
                  <a:lnTo>
                    <a:pt x="135" y="139"/>
                  </a:lnTo>
                  <a:lnTo>
                    <a:pt x="135" y="139"/>
                  </a:lnTo>
                  <a:lnTo>
                    <a:pt x="135" y="139"/>
                  </a:lnTo>
                  <a:lnTo>
                    <a:pt x="137" y="141"/>
                  </a:lnTo>
                  <a:lnTo>
                    <a:pt x="140" y="141"/>
                  </a:lnTo>
                  <a:lnTo>
                    <a:pt x="142" y="141"/>
                  </a:lnTo>
                  <a:lnTo>
                    <a:pt x="145" y="141"/>
                  </a:lnTo>
                  <a:lnTo>
                    <a:pt x="145" y="142"/>
                  </a:lnTo>
                  <a:lnTo>
                    <a:pt x="145" y="144"/>
                  </a:lnTo>
                  <a:lnTo>
                    <a:pt x="143" y="144"/>
                  </a:lnTo>
                  <a:lnTo>
                    <a:pt x="143" y="145"/>
                  </a:lnTo>
                  <a:lnTo>
                    <a:pt x="142" y="145"/>
                  </a:lnTo>
                  <a:lnTo>
                    <a:pt x="140" y="145"/>
                  </a:lnTo>
                  <a:lnTo>
                    <a:pt x="137" y="147"/>
                  </a:lnTo>
                  <a:lnTo>
                    <a:pt x="137" y="147"/>
                  </a:lnTo>
                  <a:lnTo>
                    <a:pt x="135" y="147"/>
                  </a:lnTo>
                  <a:lnTo>
                    <a:pt x="135" y="147"/>
                  </a:lnTo>
                  <a:lnTo>
                    <a:pt x="135" y="148"/>
                  </a:lnTo>
                  <a:lnTo>
                    <a:pt x="134" y="150"/>
                  </a:lnTo>
                  <a:lnTo>
                    <a:pt x="134" y="152"/>
                  </a:lnTo>
                  <a:lnTo>
                    <a:pt x="132" y="153"/>
                  </a:lnTo>
                  <a:lnTo>
                    <a:pt x="131" y="155"/>
                  </a:lnTo>
                  <a:lnTo>
                    <a:pt x="129" y="155"/>
                  </a:lnTo>
                  <a:lnTo>
                    <a:pt x="129" y="155"/>
                  </a:lnTo>
                  <a:lnTo>
                    <a:pt x="128" y="155"/>
                  </a:lnTo>
                  <a:lnTo>
                    <a:pt x="128" y="156"/>
                  </a:lnTo>
                  <a:lnTo>
                    <a:pt x="126" y="156"/>
                  </a:lnTo>
                  <a:lnTo>
                    <a:pt x="124" y="158"/>
                  </a:lnTo>
                  <a:lnTo>
                    <a:pt x="124" y="158"/>
                  </a:lnTo>
                  <a:lnTo>
                    <a:pt x="123" y="158"/>
                  </a:lnTo>
                  <a:lnTo>
                    <a:pt x="121" y="159"/>
                  </a:lnTo>
                  <a:lnTo>
                    <a:pt x="120" y="159"/>
                  </a:lnTo>
                  <a:lnTo>
                    <a:pt x="118" y="161"/>
                  </a:lnTo>
                  <a:lnTo>
                    <a:pt x="117" y="163"/>
                  </a:lnTo>
                  <a:lnTo>
                    <a:pt x="117" y="163"/>
                  </a:lnTo>
                  <a:lnTo>
                    <a:pt x="115" y="164"/>
                  </a:lnTo>
                  <a:lnTo>
                    <a:pt x="115" y="166"/>
                  </a:lnTo>
                  <a:lnTo>
                    <a:pt x="113" y="166"/>
                  </a:lnTo>
                  <a:lnTo>
                    <a:pt x="113" y="164"/>
                  </a:lnTo>
                  <a:lnTo>
                    <a:pt x="113" y="163"/>
                  </a:lnTo>
                  <a:lnTo>
                    <a:pt x="113" y="163"/>
                  </a:lnTo>
                  <a:lnTo>
                    <a:pt x="112" y="161"/>
                  </a:lnTo>
                  <a:lnTo>
                    <a:pt x="112" y="161"/>
                  </a:lnTo>
                  <a:lnTo>
                    <a:pt x="110" y="161"/>
                  </a:lnTo>
                  <a:lnTo>
                    <a:pt x="109" y="163"/>
                  </a:lnTo>
                  <a:lnTo>
                    <a:pt x="107" y="163"/>
                  </a:lnTo>
                  <a:lnTo>
                    <a:pt x="107" y="164"/>
                  </a:lnTo>
                  <a:lnTo>
                    <a:pt x="106" y="164"/>
                  </a:lnTo>
                  <a:lnTo>
                    <a:pt x="104" y="164"/>
                  </a:lnTo>
                  <a:lnTo>
                    <a:pt x="102" y="164"/>
                  </a:lnTo>
                  <a:lnTo>
                    <a:pt x="102" y="164"/>
                  </a:lnTo>
                  <a:lnTo>
                    <a:pt x="101" y="164"/>
                  </a:lnTo>
                  <a:lnTo>
                    <a:pt x="98" y="161"/>
                  </a:lnTo>
                  <a:lnTo>
                    <a:pt x="94" y="158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3" y="155"/>
                  </a:lnTo>
                  <a:lnTo>
                    <a:pt x="93" y="153"/>
                  </a:lnTo>
                  <a:lnTo>
                    <a:pt x="93" y="152"/>
                  </a:lnTo>
                  <a:lnTo>
                    <a:pt x="93" y="152"/>
                  </a:lnTo>
                  <a:lnTo>
                    <a:pt x="91" y="148"/>
                  </a:lnTo>
                  <a:lnTo>
                    <a:pt x="91" y="147"/>
                  </a:lnTo>
                  <a:lnTo>
                    <a:pt x="90" y="147"/>
                  </a:lnTo>
                  <a:lnTo>
                    <a:pt x="91" y="145"/>
                  </a:lnTo>
                  <a:lnTo>
                    <a:pt x="90" y="145"/>
                  </a:lnTo>
                  <a:lnTo>
                    <a:pt x="90" y="145"/>
                  </a:lnTo>
                  <a:lnTo>
                    <a:pt x="90" y="142"/>
                  </a:lnTo>
                  <a:lnTo>
                    <a:pt x="90" y="142"/>
                  </a:lnTo>
                  <a:lnTo>
                    <a:pt x="90" y="141"/>
                  </a:lnTo>
                  <a:lnTo>
                    <a:pt x="88" y="141"/>
                  </a:lnTo>
                  <a:lnTo>
                    <a:pt x="88" y="141"/>
                  </a:lnTo>
                  <a:lnTo>
                    <a:pt x="87" y="139"/>
                  </a:lnTo>
                  <a:lnTo>
                    <a:pt x="85" y="137"/>
                  </a:lnTo>
                  <a:lnTo>
                    <a:pt x="85" y="137"/>
                  </a:lnTo>
                  <a:lnTo>
                    <a:pt x="83" y="137"/>
                  </a:lnTo>
                  <a:lnTo>
                    <a:pt x="83" y="136"/>
                  </a:lnTo>
                  <a:lnTo>
                    <a:pt x="83" y="136"/>
                  </a:lnTo>
                  <a:lnTo>
                    <a:pt x="82" y="136"/>
                  </a:lnTo>
                  <a:lnTo>
                    <a:pt x="82" y="134"/>
                  </a:lnTo>
                  <a:lnTo>
                    <a:pt x="80" y="136"/>
                  </a:lnTo>
                  <a:lnTo>
                    <a:pt x="80" y="134"/>
                  </a:lnTo>
                  <a:lnTo>
                    <a:pt x="80" y="134"/>
                  </a:lnTo>
                  <a:lnTo>
                    <a:pt x="85" y="130"/>
                  </a:lnTo>
                  <a:lnTo>
                    <a:pt x="87" y="128"/>
                  </a:lnTo>
                  <a:lnTo>
                    <a:pt x="87" y="128"/>
                  </a:lnTo>
                  <a:lnTo>
                    <a:pt x="88" y="126"/>
                  </a:lnTo>
                  <a:lnTo>
                    <a:pt x="88" y="126"/>
                  </a:lnTo>
                  <a:lnTo>
                    <a:pt x="87" y="126"/>
                  </a:lnTo>
                  <a:lnTo>
                    <a:pt x="85" y="122"/>
                  </a:lnTo>
                  <a:lnTo>
                    <a:pt x="85" y="122"/>
                  </a:lnTo>
                  <a:lnTo>
                    <a:pt x="83" y="122"/>
                  </a:lnTo>
                  <a:lnTo>
                    <a:pt x="83" y="120"/>
                  </a:lnTo>
                  <a:lnTo>
                    <a:pt x="82" y="117"/>
                  </a:lnTo>
                  <a:lnTo>
                    <a:pt x="80" y="115"/>
                  </a:lnTo>
                  <a:lnTo>
                    <a:pt x="80" y="114"/>
                  </a:lnTo>
                  <a:lnTo>
                    <a:pt x="80" y="112"/>
                  </a:lnTo>
                  <a:lnTo>
                    <a:pt x="80" y="111"/>
                  </a:lnTo>
                  <a:lnTo>
                    <a:pt x="80" y="111"/>
                  </a:lnTo>
                  <a:lnTo>
                    <a:pt x="80" y="109"/>
                  </a:lnTo>
                  <a:lnTo>
                    <a:pt x="80" y="104"/>
                  </a:lnTo>
                  <a:lnTo>
                    <a:pt x="80" y="101"/>
                  </a:lnTo>
                  <a:lnTo>
                    <a:pt x="80" y="100"/>
                  </a:lnTo>
                  <a:lnTo>
                    <a:pt x="80" y="98"/>
                  </a:lnTo>
                  <a:lnTo>
                    <a:pt x="82" y="96"/>
                  </a:lnTo>
                  <a:lnTo>
                    <a:pt x="83" y="95"/>
                  </a:lnTo>
                  <a:lnTo>
                    <a:pt x="83" y="93"/>
                  </a:lnTo>
                  <a:lnTo>
                    <a:pt x="83" y="92"/>
                  </a:lnTo>
                  <a:lnTo>
                    <a:pt x="85" y="90"/>
                  </a:lnTo>
                  <a:lnTo>
                    <a:pt x="87" y="89"/>
                  </a:lnTo>
                  <a:lnTo>
                    <a:pt x="85" y="87"/>
                  </a:lnTo>
                  <a:lnTo>
                    <a:pt x="85" y="87"/>
                  </a:lnTo>
                  <a:lnTo>
                    <a:pt x="83" y="85"/>
                  </a:lnTo>
                  <a:lnTo>
                    <a:pt x="82" y="85"/>
                  </a:lnTo>
                  <a:lnTo>
                    <a:pt x="80" y="85"/>
                  </a:lnTo>
                  <a:lnTo>
                    <a:pt x="79" y="85"/>
                  </a:lnTo>
                  <a:lnTo>
                    <a:pt x="76" y="87"/>
                  </a:lnTo>
                  <a:lnTo>
                    <a:pt x="71" y="87"/>
                  </a:lnTo>
                  <a:lnTo>
                    <a:pt x="68" y="87"/>
                  </a:lnTo>
                  <a:lnTo>
                    <a:pt x="65" y="87"/>
                  </a:lnTo>
                  <a:lnTo>
                    <a:pt x="61" y="87"/>
                  </a:lnTo>
                  <a:lnTo>
                    <a:pt x="60" y="87"/>
                  </a:lnTo>
                  <a:lnTo>
                    <a:pt x="60" y="87"/>
                  </a:lnTo>
                  <a:lnTo>
                    <a:pt x="58" y="87"/>
                  </a:lnTo>
                  <a:lnTo>
                    <a:pt x="58" y="87"/>
                  </a:lnTo>
                  <a:lnTo>
                    <a:pt x="57" y="87"/>
                  </a:lnTo>
                  <a:lnTo>
                    <a:pt x="57" y="87"/>
                  </a:lnTo>
                  <a:lnTo>
                    <a:pt x="55" y="84"/>
                  </a:lnTo>
                  <a:lnTo>
                    <a:pt x="52" y="82"/>
                  </a:lnTo>
                  <a:lnTo>
                    <a:pt x="50" y="79"/>
                  </a:lnTo>
                  <a:lnTo>
                    <a:pt x="47" y="76"/>
                  </a:lnTo>
                  <a:lnTo>
                    <a:pt x="47" y="76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44" y="74"/>
                  </a:lnTo>
                  <a:lnTo>
                    <a:pt x="42" y="74"/>
                  </a:lnTo>
                  <a:lnTo>
                    <a:pt x="41" y="74"/>
                  </a:lnTo>
                  <a:lnTo>
                    <a:pt x="39" y="73"/>
                  </a:lnTo>
                  <a:lnTo>
                    <a:pt x="38" y="73"/>
                  </a:lnTo>
                  <a:lnTo>
                    <a:pt x="38" y="74"/>
                  </a:lnTo>
                  <a:lnTo>
                    <a:pt x="35" y="74"/>
                  </a:lnTo>
                  <a:lnTo>
                    <a:pt x="33" y="74"/>
                  </a:lnTo>
                  <a:lnTo>
                    <a:pt x="31" y="74"/>
                  </a:lnTo>
                  <a:lnTo>
                    <a:pt x="28" y="74"/>
                  </a:lnTo>
                  <a:lnTo>
                    <a:pt x="25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0" y="74"/>
                  </a:lnTo>
                  <a:lnTo>
                    <a:pt x="19" y="73"/>
                  </a:lnTo>
                  <a:lnTo>
                    <a:pt x="17" y="71"/>
                  </a:lnTo>
                  <a:lnTo>
                    <a:pt x="17" y="70"/>
                  </a:lnTo>
                  <a:lnTo>
                    <a:pt x="16" y="70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2" y="63"/>
                  </a:lnTo>
                  <a:lnTo>
                    <a:pt x="14" y="63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2" y="54"/>
                  </a:lnTo>
                  <a:lnTo>
                    <a:pt x="11" y="51"/>
                  </a:lnTo>
                  <a:lnTo>
                    <a:pt x="9" y="48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5" y="43"/>
                  </a:lnTo>
                  <a:lnTo>
                    <a:pt x="5" y="41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41"/>
                  </a:lnTo>
                  <a:lnTo>
                    <a:pt x="3" y="40"/>
                  </a:lnTo>
                  <a:lnTo>
                    <a:pt x="3" y="38"/>
                  </a:lnTo>
                  <a:lnTo>
                    <a:pt x="5" y="37"/>
                  </a:lnTo>
                  <a:lnTo>
                    <a:pt x="5" y="35"/>
                  </a:lnTo>
                  <a:lnTo>
                    <a:pt x="6" y="30"/>
                  </a:lnTo>
                  <a:lnTo>
                    <a:pt x="6" y="29"/>
                  </a:lnTo>
                  <a:lnTo>
                    <a:pt x="8" y="24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11" y="18"/>
                  </a:lnTo>
                  <a:lnTo>
                    <a:pt x="12" y="16"/>
                  </a:lnTo>
                  <a:lnTo>
                    <a:pt x="14" y="15"/>
                  </a:lnTo>
                  <a:lnTo>
                    <a:pt x="16" y="15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24" y="7"/>
                  </a:lnTo>
                  <a:lnTo>
                    <a:pt x="27" y="5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28" y="7"/>
                  </a:lnTo>
                  <a:lnTo>
                    <a:pt x="27" y="7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0" y="11"/>
                  </a:lnTo>
                  <a:lnTo>
                    <a:pt x="22" y="15"/>
                  </a:lnTo>
                  <a:lnTo>
                    <a:pt x="24" y="15"/>
                  </a:lnTo>
                  <a:lnTo>
                    <a:pt x="25" y="16"/>
                  </a:lnTo>
                  <a:lnTo>
                    <a:pt x="25" y="18"/>
                  </a:lnTo>
                  <a:lnTo>
                    <a:pt x="24" y="18"/>
                  </a:lnTo>
                  <a:lnTo>
                    <a:pt x="25" y="19"/>
                  </a:lnTo>
                  <a:lnTo>
                    <a:pt x="25" y="21"/>
                  </a:lnTo>
                  <a:lnTo>
                    <a:pt x="25" y="22"/>
                  </a:lnTo>
                  <a:lnTo>
                    <a:pt x="25" y="26"/>
                  </a:lnTo>
                  <a:lnTo>
                    <a:pt x="24" y="27"/>
                  </a:lnTo>
                  <a:lnTo>
                    <a:pt x="22" y="29"/>
                  </a:lnTo>
                  <a:lnTo>
                    <a:pt x="20" y="30"/>
                  </a:lnTo>
                  <a:lnTo>
                    <a:pt x="19" y="33"/>
                  </a:lnTo>
                  <a:lnTo>
                    <a:pt x="20" y="37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4" y="40"/>
                  </a:lnTo>
                  <a:lnTo>
                    <a:pt x="24" y="41"/>
                  </a:lnTo>
                  <a:lnTo>
                    <a:pt x="24" y="43"/>
                  </a:lnTo>
                  <a:lnTo>
                    <a:pt x="24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7" y="44"/>
                  </a:lnTo>
                  <a:lnTo>
                    <a:pt x="30" y="44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3" y="41"/>
                  </a:lnTo>
                  <a:lnTo>
                    <a:pt x="33" y="38"/>
                  </a:lnTo>
                  <a:lnTo>
                    <a:pt x="33" y="35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30" y="29"/>
                  </a:lnTo>
                  <a:lnTo>
                    <a:pt x="28" y="27"/>
                  </a:lnTo>
                  <a:lnTo>
                    <a:pt x="28" y="24"/>
                  </a:lnTo>
                  <a:lnTo>
                    <a:pt x="27" y="24"/>
                  </a:lnTo>
                  <a:lnTo>
                    <a:pt x="27" y="22"/>
                  </a:lnTo>
                  <a:lnTo>
                    <a:pt x="27" y="21"/>
                  </a:lnTo>
                  <a:lnTo>
                    <a:pt x="28" y="19"/>
                  </a:lnTo>
                  <a:lnTo>
                    <a:pt x="28" y="18"/>
                  </a:lnTo>
                  <a:lnTo>
                    <a:pt x="30" y="16"/>
                  </a:lnTo>
                  <a:lnTo>
                    <a:pt x="38" y="15"/>
                  </a:lnTo>
                  <a:lnTo>
                    <a:pt x="41" y="13"/>
                  </a:lnTo>
                  <a:lnTo>
                    <a:pt x="46" y="11"/>
                  </a:lnTo>
                  <a:lnTo>
                    <a:pt x="47" y="11"/>
                  </a:lnTo>
                  <a:lnTo>
                    <a:pt x="47" y="10"/>
                  </a:lnTo>
                  <a:lnTo>
                    <a:pt x="49" y="10"/>
                  </a:lnTo>
                  <a:lnTo>
                    <a:pt x="50" y="10"/>
                  </a:lnTo>
                  <a:lnTo>
                    <a:pt x="52" y="10"/>
                  </a:lnTo>
                  <a:lnTo>
                    <a:pt x="52" y="8"/>
                  </a:lnTo>
                  <a:lnTo>
                    <a:pt x="52" y="7"/>
                  </a:lnTo>
                  <a:lnTo>
                    <a:pt x="50" y="7"/>
                  </a:lnTo>
                  <a:lnTo>
                    <a:pt x="46" y="8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4" y="4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47" y="0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4" name="Freeform 20">
              <a:extLst>
                <a:ext uri="{FF2B5EF4-FFF2-40B4-BE49-F238E27FC236}">
                  <a16:creationId xmlns:a16="http://schemas.microsoft.com/office/drawing/2014/main" id="{EEC7A2DE-6C4C-8A34-5707-C582CBE94A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4086" y="4041673"/>
              <a:ext cx="5848" cy="17544"/>
            </a:xfrm>
            <a:custGeom>
              <a:avLst/>
              <a:gdLst>
                <a:gd name="T0" fmla="*/ 2 w 3"/>
                <a:gd name="T1" fmla="*/ 8 h 9"/>
                <a:gd name="T2" fmla="*/ 2 w 3"/>
                <a:gd name="T3" fmla="*/ 8 h 9"/>
                <a:gd name="T4" fmla="*/ 2 w 3"/>
                <a:gd name="T5" fmla="*/ 9 h 9"/>
                <a:gd name="T6" fmla="*/ 2 w 3"/>
                <a:gd name="T7" fmla="*/ 9 h 9"/>
                <a:gd name="T8" fmla="*/ 2 w 3"/>
                <a:gd name="T9" fmla="*/ 9 h 9"/>
                <a:gd name="T10" fmla="*/ 2 w 3"/>
                <a:gd name="T11" fmla="*/ 9 h 9"/>
                <a:gd name="T12" fmla="*/ 2 w 3"/>
                <a:gd name="T13" fmla="*/ 9 h 9"/>
                <a:gd name="T14" fmla="*/ 0 w 3"/>
                <a:gd name="T15" fmla="*/ 9 h 9"/>
                <a:gd name="T16" fmla="*/ 0 w 3"/>
                <a:gd name="T17" fmla="*/ 9 h 9"/>
                <a:gd name="T18" fmla="*/ 0 w 3"/>
                <a:gd name="T19" fmla="*/ 9 h 9"/>
                <a:gd name="T20" fmla="*/ 0 w 3"/>
                <a:gd name="T21" fmla="*/ 9 h 9"/>
                <a:gd name="T22" fmla="*/ 2 w 3"/>
                <a:gd name="T23" fmla="*/ 9 h 9"/>
                <a:gd name="T24" fmla="*/ 0 w 3"/>
                <a:gd name="T25" fmla="*/ 9 h 9"/>
                <a:gd name="T26" fmla="*/ 0 w 3"/>
                <a:gd name="T27" fmla="*/ 9 h 9"/>
                <a:gd name="T28" fmla="*/ 2 w 3"/>
                <a:gd name="T29" fmla="*/ 8 h 9"/>
                <a:gd name="T30" fmla="*/ 2 w 3"/>
                <a:gd name="T31" fmla="*/ 8 h 9"/>
                <a:gd name="T32" fmla="*/ 3 w 3"/>
                <a:gd name="T33" fmla="*/ 5 h 9"/>
                <a:gd name="T34" fmla="*/ 3 w 3"/>
                <a:gd name="T35" fmla="*/ 5 h 9"/>
                <a:gd name="T36" fmla="*/ 3 w 3"/>
                <a:gd name="T37" fmla="*/ 5 h 9"/>
                <a:gd name="T38" fmla="*/ 3 w 3"/>
                <a:gd name="T39" fmla="*/ 5 h 9"/>
                <a:gd name="T40" fmla="*/ 3 w 3"/>
                <a:gd name="T41" fmla="*/ 5 h 9"/>
                <a:gd name="T42" fmla="*/ 3 w 3"/>
                <a:gd name="T43" fmla="*/ 5 h 9"/>
                <a:gd name="T44" fmla="*/ 2 w 3"/>
                <a:gd name="T45" fmla="*/ 5 h 9"/>
                <a:gd name="T46" fmla="*/ 2 w 3"/>
                <a:gd name="T47" fmla="*/ 5 h 9"/>
                <a:gd name="T48" fmla="*/ 2 w 3"/>
                <a:gd name="T49" fmla="*/ 5 h 9"/>
                <a:gd name="T50" fmla="*/ 2 w 3"/>
                <a:gd name="T51" fmla="*/ 5 h 9"/>
                <a:gd name="T52" fmla="*/ 2 w 3"/>
                <a:gd name="T53" fmla="*/ 5 h 9"/>
                <a:gd name="T54" fmla="*/ 2 w 3"/>
                <a:gd name="T55" fmla="*/ 5 h 9"/>
                <a:gd name="T56" fmla="*/ 2 w 3"/>
                <a:gd name="T57" fmla="*/ 5 h 9"/>
                <a:gd name="T58" fmla="*/ 2 w 3"/>
                <a:gd name="T59" fmla="*/ 5 h 9"/>
                <a:gd name="T60" fmla="*/ 2 w 3"/>
                <a:gd name="T61" fmla="*/ 5 h 9"/>
                <a:gd name="T62" fmla="*/ 2 w 3"/>
                <a:gd name="T63" fmla="*/ 5 h 9"/>
                <a:gd name="T64" fmla="*/ 2 w 3"/>
                <a:gd name="T65" fmla="*/ 5 h 9"/>
                <a:gd name="T66" fmla="*/ 2 w 3"/>
                <a:gd name="T67" fmla="*/ 5 h 9"/>
                <a:gd name="T68" fmla="*/ 2 w 3"/>
                <a:gd name="T69" fmla="*/ 5 h 9"/>
                <a:gd name="T70" fmla="*/ 2 w 3"/>
                <a:gd name="T71" fmla="*/ 5 h 9"/>
                <a:gd name="T72" fmla="*/ 2 w 3"/>
                <a:gd name="T73" fmla="*/ 5 h 9"/>
                <a:gd name="T74" fmla="*/ 3 w 3"/>
                <a:gd name="T75" fmla="*/ 5 h 9"/>
                <a:gd name="T76" fmla="*/ 3 w 3"/>
                <a:gd name="T77" fmla="*/ 5 h 9"/>
                <a:gd name="T78" fmla="*/ 3 w 3"/>
                <a:gd name="T79" fmla="*/ 0 h 9"/>
                <a:gd name="T80" fmla="*/ 3 w 3"/>
                <a:gd name="T81" fmla="*/ 0 h 9"/>
                <a:gd name="T82" fmla="*/ 3 w 3"/>
                <a:gd name="T83" fmla="*/ 2 h 9"/>
                <a:gd name="T84" fmla="*/ 3 w 3"/>
                <a:gd name="T85" fmla="*/ 3 h 9"/>
                <a:gd name="T86" fmla="*/ 3 w 3"/>
                <a:gd name="T87" fmla="*/ 3 h 9"/>
                <a:gd name="T88" fmla="*/ 2 w 3"/>
                <a:gd name="T89" fmla="*/ 2 h 9"/>
                <a:gd name="T90" fmla="*/ 2 w 3"/>
                <a:gd name="T91" fmla="*/ 0 h 9"/>
                <a:gd name="T92" fmla="*/ 3 w 3"/>
                <a:gd name="T93" fmla="*/ 0 h 9"/>
                <a:gd name="T94" fmla="*/ 3 w 3"/>
                <a:gd name="T95" fmla="*/ 0 h 9"/>
                <a:gd name="T96" fmla="*/ 3 w 3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" h="9">
                  <a:moveTo>
                    <a:pt x="2" y="8"/>
                  </a:moveTo>
                  <a:lnTo>
                    <a:pt x="2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8"/>
                  </a:lnTo>
                  <a:lnTo>
                    <a:pt x="2" y="8"/>
                  </a:lnTo>
                  <a:close/>
                  <a:moveTo>
                    <a:pt x="3" y="5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3"/>
                  </a:lnTo>
                  <a:lnTo>
                    <a:pt x="2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5" name="Freeform 21">
              <a:extLst>
                <a:ext uri="{FF2B5EF4-FFF2-40B4-BE49-F238E27FC236}">
                  <a16:creationId xmlns:a16="http://schemas.microsoft.com/office/drawing/2014/main" id="{0DCDEDDB-A902-667F-A377-7BDA9013D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5854" y="31703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6" name="Freeform 22">
              <a:extLst>
                <a:ext uri="{FF2B5EF4-FFF2-40B4-BE49-F238E27FC236}">
                  <a16:creationId xmlns:a16="http://schemas.microsoft.com/office/drawing/2014/main" id="{69A7AA74-E89B-48C0-B50E-E0C6A45EC7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1914" y="3043671"/>
              <a:ext cx="483407" cy="282638"/>
            </a:xfrm>
            <a:custGeom>
              <a:avLst/>
              <a:gdLst>
                <a:gd name="T0" fmla="*/ 218 w 248"/>
                <a:gd name="T1" fmla="*/ 95 h 145"/>
                <a:gd name="T2" fmla="*/ 218 w 248"/>
                <a:gd name="T3" fmla="*/ 98 h 145"/>
                <a:gd name="T4" fmla="*/ 213 w 248"/>
                <a:gd name="T5" fmla="*/ 82 h 145"/>
                <a:gd name="T6" fmla="*/ 35 w 248"/>
                <a:gd name="T7" fmla="*/ 8 h 145"/>
                <a:gd name="T8" fmla="*/ 33 w 248"/>
                <a:gd name="T9" fmla="*/ 20 h 145"/>
                <a:gd name="T10" fmla="*/ 39 w 248"/>
                <a:gd name="T11" fmla="*/ 14 h 145"/>
                <a:gd name="T12" fmla="*/ 41 w 248"/>
                <a:gd name="T13" fmla="*/ 11 h 145"/>
                <a:gd name="T14" fmla="*/ 39 w 248"/>
                <a:gd name="T15" fmla="*/ 5 h 145"/>
                <a:gd name="T16" fmla="*/ 47 w 248"/>
                <a:gd name="T17" fmla="*/ 13 h 145"/>
                <a:gd name="T18" fmla="*/ 54 w 248"/>
                <a:gd name="T19" fmla="*/ 25 h 145"/>
                <a:gd name="T20" fmla="*/ 58 w 248"/>
                <a:gd name="T21" fmla="*/ 20 h 145"/>
                <a:gd name="T22" fmla="*/ 69 w 248"/>
                <a:gd name="T23" fmla="*/ 19 h 145"/>
                <a:gd name="T24" fmla="*/ 85 w 248"/>
                <a:gd name="T25" fmla="*/ 35 h 145"/>
                <a:gd name="T26" fmla="*/ 114 w 248"/>
                <a:gd name="T27" fmla="*/ 35 h 145"/>
                <a:gd name="T28" fmla="*/ 131 w 248"/>
                <a:gd name="T29" fmla="*/ 36 h 145"/>
                <a:gd name="T30" fmla="*/ 147 w 248"/>
                <a:gd name="T31" fmla="*/ 46 h 145"/>
                <a:gd name="T32" fmla="*/ 151 w 248"/>
                <a:gd name="T33" fmla="*/ 63 h 145"/>
                <a:gd name="T34" fmla="*/ 162 w 248"/>
                <a:gd name="T35" fmla="*/ 77 h 145"/>
                <a:gd name="T36" fmla="*/ 175 w 248"/>
                <a:gd name="T37" fmla="*/ 80 h 145"/>
                <a:gd name="T38" fmla="*/ 181 w 248"/>
                <a:gd name="T39" fmla="*/ 83 h 145"/>
                <a:gd name="T40" fmla="*/ 194 w 248"/>
                <a:gd name="T41" fmla="*/ 72 h 145"/>
                <a:gd name="T42" fmla="*/ 210 w 248"/>
                <a:gd name="T43" fmla="*/ 63 h 145"/>
                <a:gd name="T44" fmla="*/ 221 w 248"/>
                <a:gd name="T45" fmla="*/ 60 h 145"/>
                <a:gd name="T46" fmla="*/ 210 w 248"/>
                <a:gd name="T47" fmla="*/ 68 h 145"/>
                <a:gd name="T48" fmla="*/ 214 w 248"/>
                <a:gd name="T49" fmla="*/ 76 h 145"/>
                <a:gd name="T50" fmla="*/ 225 w 248"/>
                <a:gd name="T51" fmla="*/ 74 h 145"/>
                <a:gd name="T52" fmla="*/ 229 w 248"/>
                <a:gd name="T53" fmla="*/ 74 h 145"/>
                <a:gd name="T54" fmla="*/ 237 w 248"/>
                <a:gd name="T55" fmla="*/ 79 h 145"/>
                <a:gd name="T56" fmla="*/ 248 w 248"/>
                <a:gd name="T57" fmla="*/ 83 h 145"/>
                <a:gd name="T58" fmla="*/ 238 w 248"/>
                <a:gd name="T59" fmla="*/ 90 h 145"/>
                <a:gd name="T60" fmla="*/ 230 w 248"/>
                <a:gd name="T61" fmla="*/ 93 h 145"/>
                <a:gd name="T62" fmla="*/ 221 w 248"/>
                <a:gd name="T63" fmla="*/ 93 h 145"/>
                <a:gd name="T64" fmla="*/ 208 w 248"/>
                <a:gd name="T65" fmla="*/ 91 h 145"/>
                <a:gd name="T66" fmla="*/ 211 w 248"/>
                <a:gd name="T67" fmla="*/ 83 h 145"/>
                <a:gd name="T68" fmla="*/ 199 w 248"/>
                <a:gd name="T69" fmla="*/ 85 h 145"/>
                <a:gd name="T70" fmla="*/ 192 w 248"/>
                <a:gd name="T71" fmla="*/ 91 h 145"/>
                <a:gd name="T72" fmla="*/ 184 w 248"/>
                <a:gd name="T73" fmla="*/ 95 h 145"/>
                <a:gd name="T74" fmla="*/ 186 w 248"/>
                <a:gd name="T75" fmla="*/ 99 h 145"/>
                <a:gd name="T76" fmla="*/ 183 w 248"/>
                <a:gd name="T77" fmla="*/ 104 h 145"/>
                <a:gd name="T78" fmla="*/ 166 w 248"/>
                <a:gd name="T79" fmla="*/ 106 h 145"/>
                <a:gd name="T80" fmla="*/ 172 w 248"/>
                <a:gd name="T81" fmla="*/ 115 h 145"/>
                <a:gd name="T82" fmla="*/ 178 w 248"/>
                <a:gd name="T83" fmla="*/ 128 h 145"/>
                <a:gd name="T84" fmla="*/ 170 w 248"/>
                <a:gd name="T85" fmla="*/ 143 h 145"/>
                <a:gd name="T86" fmla="*/ 156 w 248"/>
                <a:gd name="T87" fmla="*/ 142 h 145"/>
                <a:gd name="T88" fmla="*/ 148 w 248"/>
                <a:gd name="T89" fmla="*/ 129 h 145"/>
                <a:gd name="T90" fmla="*/ 128 w 248"/>
                <a:gd name="T91" fmla="*/ 120 h 145"/>
                <a:gd name="T92" fmla="*/ 102 w 248"/>
                <a:gd name="T93" fmla="*/ 104 h 145"/>
                <a:gd name="T94" fmla="*/ 87 w 248"/>
                <a:gd name="T95" fmla="*/ 80 h 145"/>
                <a:gd name="T96" fmla="*/ 74 w 248"/>
                <a:gd name="T97" fmla="*/ 77 h 145"/>
                <a:gd name="T98" fmla="*/ 60 w 248"/>
                <a:gd name="T99" fmla="*/ 69 h 145"/>
                <a:gd name="T100" fmla="*/ 57 w 248"/>
                <a:gd name="T101" fmla="*/ 63 h 145"/>
                <a:gd name="T102" fmla="*/ 50 w 248"/>
                <a:gd name="T103" fmla="*/ 58 h 145"/>
                <a:gd name="T104" fmla="*/ 36 w 248"/>
                <a:gd name="T105" fmla="*/ 50 h 145"/>
                <a:gd name="T106" fmla="*/ 36 w 248"/>
                <a:gd name="T107" fmla="*/ 57 h 145"/>
                <a:gd name="T108" fmla="*/ 30 w 248"/>
                <a:gd name="T109" fmla="*/ 55 h 145"/>
                <a:gd name="T110" fmla="*/ 19 w 248"/>
                <a:gd name="T111" fmla="*/ 58 h 145"/>
                <a:gd name="T112" fmla="*/ 16 w 248"/>
                <a:gd name="T113" fmla="*/ 74 h 145"/>
                <a:gd name="T114" fmla="*/ 0 w 248"/>
                <a:gd name="T115" fmla="*/ 43 h 145"/>
                <a:gd name="T116" fmla="*/ 17 w 248"/>
                <a:gd name="T117" fmla="*/ 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8" h="145">
                  <a:moveTo>
                    <a:pt x="229" y="98"/>
                  </a:moveTo>
                  <a:lnTo>
                    <a:pt x="229" y="98"/>
                  </a:lnTo>
                  <a:lnTo>
                    <a:pt x="229" y="99"/>
                  </a:lnTo>
                  <a:lnTo>
                    <a:pt x="227" y="99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9" y="98"/>
                  </a:lnTo>
                  <a:lnTo>
                    <a:pt x="229" y="98"/>
                  </a:lnTo>
                  <a:close/>
                  <a:moveTo>
                    <a:pt x="218" y="95"/>
                  </a:moveTo>
                  <a:lnTo>
                    <a:pt x="218" y="95"/>
                  </a:lnTo>
                  <a:lnTo>
                    <a:pt x="218" y="96"/>
                  </a:lnTo>
                  <a:lnTo>
                    <a:pt x="219" y="96"/>
                  </a:lnTo>
                  <a:lnTo>
                    <a:pt x="221" y="96"/>
                  </a:lnTo>
                  <a:lnTo>
                    <a:pt x="219" y="98"/>
                  </a:lnTo>
                  <a:lnTo>
                    <a:pt x="221" y="99"/>
                  </a:lnTo>
                  <a:lnTo>
                    <a:pt x="221" y="99"/>
                  </a:lnTo>
                  <a:lnTo>
                    <a:pt x="219" y="99"/>
                  </a:lnTo>
                  <a:lnTo>
                    <a:pt x="218" y="99"/>
                  </a:lnTo>
                  <a:lnTo>
                    <a:pt x="218" y="99"/>
                  </a:lnTo>
                  <a:lnTo>
                    <a:pt x="218" y="98"/>
                  </a:lnTo>
                  <a:lnTo>
                    <a:pt x="218" y="98"/>
                  </a:lnTo>
                  <a:lnTo>
                    <a:pt x="218" y="98"/>
                  </a:lnTo>
                  <a:lnTo>
                    <a:pt x="218" y="98"/>
                  </a:lnTo>
                  <a:lnTo>
                    <a:pt x="216" y="96"/>
                  </a:lnTo>
                  <a:lnTo>
                    <a:pt x="216" y="96"/>
                  </a:lnTo>
                  <a:lnTo>
                    <a:pt x="216" y="95"/>
                  </a:lnTo>
                  <a:lnTo>
                    <a:pt x="218" y="95"/>
                  </a:lnTo>
                  <a:close/>
                  <a:moveTo>
                    <a:pt x="211" y="80"/>
                  </a:moveTo>
                  <a:lnTo>
                    <a:pt x="211" y="80"/>
                  </a:lnTo>
                  <a:lnTo>
                    <a:pt x="211" y="80"/>
                  </a:lnTo>
                  <a:lnTo>
                    <a:pt x="211" y="82"/>
                  </a:lnTo>
                  <a:lnTo>
                    <a:pt x="213" y="82"/>
                  </a:lnTo>
                  <a:lnTo>
                    <a:pt x="211" y="80"/>
                  </a:lnTo>
                  <a:lnTo>
                    <a:pt x="211" y="80"/>
                  </a:lnTo>
                  <a:lnTo>
                    <a:pt x="211" y="80"/>
                  </a:lnTo>
                  <a:close/>
                  <a:moveTo>
                    <a:pt x="38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8" y="2"/>
                  </a:lnTo>
                  <a:lnTo>
                    <a:pt x="36" y="3"/>
                  </a:lnTo>
                  <a:lnTo>
                    <a:pt x="36" y="5"/>
                  </a:lnTo>
                  <a:lnTo>
                    <a:pt x="35" y="6"/>
                  </a:lnTo>
                  <a:lnTo>
                    <a:pt x="35" y="8"/>
                  </a:lnTo>
                  <a:lnTo>
                    <a:pt x="33" y="11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5" y="20"/>
                  </a:lnTo>
                  <a:lnTo>
                    <a:pt x="36" y="20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39" y="14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39" y="11"/>
                  </a:lnTo>
                  <a:lnTo>
                    <a:pt x="38" y="11"/>
                  </a:lnTo>
                  <a:lnTo>
                    <a:pt x="38" y="9"/>
                  </a:lnTo>
                  <a:lnTo>
                    <a:pt x="39" y="9"/>
                  </a:lnTo>
                  <a:lnTo>
                    <a:pt x="39" y="8"/>
                  </a:lnTo>
                  <a:lnTo>
                    <a:pt x="41" y="8"/>
                  </a:lnTo>
                  <a:lnTo>
                    <a:pt x="41" y="6"/>
                  </a:lnTo>
                  <a:lnTo>
                    <a:pt x="39" y="6"/>
                  </a:lnTo>
                  <a:lnTo>
                    <a:pt x="39" y="5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2"/>
                  </a:lnTo>
                  <a:lnTo>
                    <a:pt x="41" y="3"/>
                  </a:lnTo>
                  <a:lnTo>
                    <a:pt x="43" y="3"/>
                  </a:lnTo>
                  <a:lnTo>
                    <a:pt x="44" y="5"/>
                  </a:lnTo>
                  <a:lnTo>
                    <a:pt x="47" y="6"/>
                  </a:lnTo>
                  <a:lnTo>
                    <a:pt x="49" y="6"/>
                  </a:lnTo>
                  <a:lnTo>
                    <a:pt x="50" y="8"/>
                  </a:lnTo>
                  <a:lnTo>
                    <a:pt x="49" y="9"/>
                  </a:lnTo>
                  <a:lnTo>
                    <a:pt x="47" y="13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7" y="16"/>
                  </a:lnTo>
                  <a:lnTo>
                    <a:pt x="49" y="17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2" y="24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4" y="25"/>
                  </a:lnTo>
                  <a:lnTo>
                    <a:pt x="55" y="25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2"/>
                  </a:lnTo>
                  <a:lnTo>
                    <a:pt x="57" y="22"/>
                  </a:lnTo>
                  <a:lnTo>
                    <a:pt x="57" y="22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58" y="19"/>
                  </a:lnTo>
                  <a:lnTo>
                    <a:pt x="58" y="17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3"/>
                  </a:lnTo>
                  <a:lnTo>
                    <a:pt x="58" y="13"/>
                  </a:lnTo>
                  <a:lnTo>
                    <a:pt x="61" y="14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6" y="17"/>
                  </a:lnTo>
                  <a:lnTo>
                    <a:pt x="69" y="19"/>
                  </a:lnTo>
                  <a:lnTo>
                    <a:pt x="71" y="20"/>
                  </a:lnTo>
                  <a:lnTo>
                    <a:pt x="73" y="20"/>
                  </a:lnTo>
                  <a:lnTo>
                    <a:pt x="74" y="22"/>
                  </a:lnTo>
                  <a:lnTo>
                    <a:pt x="74" y="24"/>
                  </a:lnTo>
                  <a:lnTo>
                    <a:pt x="74" y="25"/>
                  </a:lnTo>
                  <a:lnTo>
                    <a:pt x="77" y="27"/>
                  </a:lnTo>
                  <a:lnTo>
                    <a:pt x="79" y="28"/>
                  </a:lnTo>
                  <a:lnTo>
                    <a:pt x="80" y="30"/>
                  </a:lnTo>
                  <a:lnTo>
                    <a:pt x="82" y="32"/>
                  </a:lnTo>
                  <a:lnTo>
                    <a:pt x="84" y="33"/>
                  </a:lnTo>
                  <a:lnTo>
                    <a:pt x="85" y="35"/>
                  </a:lnTo>
                  <a:lnTo>
                    <a:pt x="87" y="36"/>
                  </a:lnTo>
                  <a:lnTo>
                    <a:pt x="88" y="36"/>
                  </a:lnTo>
                  <a:lnTo>
                    <a:pt x="90" y="36"/>
                  </a:lnTo>
                  <a:lnTo>
                    <a:pt x="93" y="36"/>
                  </a:lnTo>
                  <a:lnTo>
                    <a:pt x="96" y="36"/>
                  </a:lnTo>
                  <a:lnTo>
                    <a:pt x="99" y="35"/>
                  </a:lnTo>
                  <a:lnTo>
                    <a:pt x="102" y="35"/>
                  </a:lnTo>
                  <a:lnTo>
                    <a:pt x="104" y="35"/>
                  </a:lnTo>
                  <a:lnTo>
                    <a:pt x="107" y="35"/>
                  </a:lnTo>
                  <a:lnTo>
                    <a:pt x="112" y="35"/>
                  </a:lnTo>
                  <a:lnTo>
                    <a:pt x="114" y="35"/>
                  </a:lnTo>
                  <a:lnTo>
                    <a:pt x="117" y="35"/>
                  </a:lnTo>
                  <a:lnTo>
                    <a:pt x="118" y="36"/>
                  </a:lnTo>
                  <a:lnTo>
                    <a:pt x="120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5" y="35"/>
                  </a:lnTo>
                  <a:lnTo>
                    <a:pt x="126" y="35"/>
                  </a:lnTo>
                  <a:lnTo>
                    <a:pt x="128" y="33"/>
                  </a:lnTo>
                  <a:lnTo>
                    <a:pt x="129" y="33"/>
                  </a:lnTo>
                  <a:lnTo>
                    <a:pt x="131" y="35"/>
                  </a:lnTo>
                  <a:lnTo>
                    <a:pt x="131" y="36"/>
                  </a:lnTo>
                  <a:lnTo>
                    <a:pt x="132" y="36"/>
                  </a:lnTo>
                  <a:lnTo>
                    <a:pt x="134" y="38"/>
                  </a:lnTo>
                  <a:lnTo>
                    <a:pt x="136" y="39"/>
                  </a:lnTo>
                  <a:lnTo>
                    <a:pt x="137" y="39"/>
                  </a:lnTo>
                  <a:lnTo>
                    <a:pt x="139" y="43"/>
                  </a:lnTo>
                  <a:lnTo>
                    <a:pt x="140" y="44"/>
                  </a:lnTo>
                  <a:lnTo>
                    <a:pt x="140" y="46"/>
                  </a:lnTo>
                  <a:lnTo>
                    <a:pt x="142" y="47"/>
                  </a:lnTo>
                  <a:lnTo>
                    <a:pt x="143" y="47"/>
                  </a:lnTo>
                  <a:lnTo>
                    <a:pt x="145" y="46"/>
                  </a:lnTo>
                  <a:lnTo>
                    <a:pt x="147" y="46"/>
                  </a:lnTo>
                  <a:lnTo>
                    <a:pt x="147" y="47"/>
                  </a:lnTo>
                  <a:lnTo>
                    <a:pt x="147" y="49"/>
                  </a:lnTo>
                  <a:lnTo>
                    <a:pt x="145" y="52"/>
                  </a:lnTo>
                  <a:lnTo>
                    <a:pt x="145" y="55"/>
                  </a:lnTo>
                  <a:lnTo>
                    <a:pt x="145" y="57"/>
                  </a:lnTo>
                  <a:lnTo>
                    <a:pt x="145" y="60"/>
                  </a:lnTo>
                  <a:lnTo>
                    <a:pt x="145" y="61"/>
                  </a:lnTo>
                  <a:lnTo>
                    <a:pt x="145" y="63"/>
                  </a:lnTo>
                  <a:lnTo>
                    <a:pt x="148" y="63"/>
                  </a:lnTo>
                  <a:lnTo>
                    <a:pt x="150" y="63"/>
                  </a:lnTo>
                  <a:lnTo>
                    <a:pt x="151" y="63"/>
                  </a:lnTo>
                  <a:lnTo>
                    <a:pt x="153" y="65"/>
                  </a:lnTo>
                  <a:lnTo>
                    <a:pt x="153" y="68"/>
                  </a:lnTo>
                  <a:lnTo>
                    <a:pt x="153" y="69"/>
                  </a:lnTo>
                  <a:lnTo>
                    <a:pt x="153" y="71"/>
                  </a:lnTo>
                  <a:lnTo>
                    <a:pt x="155" y="74"/>
                  </a:lnTo>
                  <a:lnTo>
                    <a:pt x="155" y="76"/>
                  </a:lnTo>
                  <a:lnTo>
                    <a:pt x="155" y="77"/>
                  </a:lnTo>
                  <a:lnTo>
                    <a:pt x="156" y="77"/>
                  </a:lnTo>
                  <a:lnTo>
                    <a:pt x="156" y="77"/>
                  </a:lnTo>
                  <a:lnTo>
                    <a:pt x="159" y="77"/>
                  </a:lnTo>
                  <a:lnTo>
                    <a:pt x="162" y="77"/>
                  </a:lnTo>
                  <a:lnTo>
                    <a:pt x="164" y="77"/>
                  </a:lnTo>
                  <a:lnTo>
                    <a:pt x="167" y="77"/>
                  </a:lnTo>
                  <a:lnTo>
                    <a:pt x="170" y="77"/>
                  </a:lnTo>
                  <a:lnTo>
                    <a:pt x="170" y="77"/>
                  </a:lnTo>
                  <a:lnTo>
                    <a:pt x="172" y="77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3" y="79"/>
                  </a:lnTo>
                  <a:lnTo>
                    <a:pt x="175" y="79"/>
                  </a:lnTo>
                  <a:lnTo>
                    <a:pt x="175" y="80"/>
                  </a:lnTo>
                  <a:lnTo>
                    <a:pt x="175" y="80"/>
                  </a:lnTo>
                  <a:lnTo>
                    <a:pt x="175" y="82"/>
                  </a:lnTo>
                  <a:lnTo>
                    <a:pt x="175" y="83"/>
                  </a:lnTo>
                  <a:lnTo>
                    <a:pt x="175" y="85"/>
                  </a:lnTo>
                  <a:lnTo>
                    <a:pt x="177" y="85"/>
                  </a:lnTo>
                  <a:lnTo>
                    <a:pt x="178" y="87"/>
                  </a:lnTo>
                  <a:lnTo>
                    <a:pt x="180" y="87"/>
                  </a:lnTo>
                  <a:lnTo>
                    <a:pt x="181" y="87"/>
                  </a:lnTo>
                  <a:lnTo>
                    <a:pt x="181" y="87"/>
                  </a:lnTo>
                  <a:lnTo>
                    <a:pt x="183" y="87"/>
                  </a:lnTo>
                  <a:lnTo>
                    <a:pt x="183" y="85"/>
                  </a:lnTo>
                  <a:lnTo>
                    <a:pt x="181" y="83"/>
                  </a:lnTo>
                  <a:lnTo>
                    <a:pt x="181" y="83"/>
                  </a:lnTo>
                  <a:lnTo>
                    <a:pt x="183" y="82"/>
                  </a:lnTo>
                  <a:lnTo>
                    <a:pt x="183" y="80"/>
                  </a:lnTo>
                  <a:lnTo>
                    <a:pt x="184" y="79"/>
                  </a:lnTo>
                  <a:lnTo>
                    <a:pt x="186" y="79"/>
                  </a:lnTo>
                  <a:lnTo>
                    <a:pt x="188" y="77"/>
                  </a:lnTo>
                  <a:lnTo>
                    <a:pt x="189" y="76"/>
                  </a:lnTo>
                  <a:lnTo>
                    <a:pt x="189" y="74"/>
                  </a:lnTo>
                  <a:lnTo>
                    <a:pt x="191" y="72"/>
                  </a:lnTo>
                  <a:lnTo>
                    <a:pt x="192" y="72"/>
                  </a:lnTo>
                  <a:lnTo>
                    <a:pt x="194" y="72"/>
                  </a:lnTo>
                  <a:lnTo>
                    <a:pt x="194" y="71"/>
                  </a:lnTo>
                  <a:lnTo>
                    <a:pt x="197" y="69"/>
                  </a:lnTo>
                  <a:lnTo>
                    <a:pt x="197" y="69"/>
                  </a:lnTo>
                  <a:lnTo>
                    <a:pt x="200" y="68"/>
                  </a:lnTo>
                  <a:lnTo>
                    <a:pt x="202" y="68"/>
                  </a:lnTo>
                  <a:lnTo>
                    <a:pt x="203" y="66"/>
                  </a:lnTo>
                  <a:lnTo>
                    <a:pt x="207" y="65"/>
                  </a:lnTo>
                  <a:lnTo>
                    <a:pt x="208" y="63"/>
                  </a:lnTo>
                  <a:lnTo>
                    <a:pt x="208" y="61"/>
                  </a:lnTo>
                  <a:lnTo>
                    <a:pt x="210" y="61"/>
                  </a:lnTo>
                  <a:lnTo>
                    <a:pt x="210" y="63"/>
                  </a:lnTo>
                  <a:lnTo>
                    <a:pt x="211" y="63"/>
                  </a:lnTo>
                  <a:lnTo>
                    <a:pt x="211" y="61"/>
                  </a:lnTo>
                  <a:lnTo>
                    <a:pt x="213" y="61"/>
                  </a:lnTo>
                  <a:lnTo>
                    <a:pt x="213" y="60"/>
                  </a:lnTo>
                  <a:lnTo>
                    <a:pt x="214" y="60"/>
                  </a:lnTo>
                  <a:lnTo>
                    <a:pt x="214" y="60"/>
                  </a:lnTo>
                  <a:lnTo>
                    <a:pt x="216" y="58"/>
                  </a:lnTo>
                  <a:lnTo>
                    <a:pt x="218" y="58"/>
                  </a:lnTo>
                  <a:lnTo>
                    <a:pt x="218" y="58"/>
                  </a:lnTo>
                  <a:lnTo>
                    <a:pt x="219" y="58"/>
                  </a:lnTo>
                  <a:lnTo>
                    <a:pt x="221" y="60"/>
                  </a:lnTo>
                  <a:lnTo>
                    <a:pt x="221" y="60"/>
                  </a:lnTo>
                  <a:lnTo>
                    <a:pt x="221" y="60"/>
                  </a:lnTo>
                  <a:lnTo>
                    <a:pt x="218" y="61"/>
                  </a:lnTo>
                  <a:lnTo>
                    <a:pt x="216" y="63"/>
                  </a:lnTo>
                  <a:lnTo>
                    <a:pt x="214" y="63"/>
                  </a:lnTo>
                  <a:lnTo>
                    <a:pt x="214" y="63"/>
                  </a:lnTo>
                  <a:lnTo>
                    <a:pt x="214" y="65"/>
                  </a:lnTo>
                  <a:lnTo>
                    <a:pt x="213" y="65"/>
                  </a:lnTo>
                  <a:lnTo>
                    <a:pt x="211" y="65"/>
                  </a:lnTo>
                  <a:lnTo>
                    <a:pt x="211" y="66"/>
                  </a:lnTo>
                  <a:lnTo>
                    <a:pt x="210" y="68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7" y="71"/>
                  </a:lnTo>
                  <a:lnTo>
                    <a:pt x="208" y="72"/>
                  </a:lnTo>
                  <a:lnTo>
                    <a:pt x="210" y="72"/>
                  </a:lnTo>
                  <a:lnTo>
                    <a:pt x="211" y="72"/>
                  </a:lnTo>
                  <a:lnTo>
                    <a:pt x="213" y="72"/>
                  </a:lnTo>
                  <a:lnTo>
                    <a:pt x="213" y="74"/>
                  </a:lnTo>
                  <a:lnTo>
                    <a:pt x="214" y="76"/>
                  </a:lnTo>
                  <a:lnTo>
                    <a:pt x="214" y="76"/>
                  </a:lnTo>
                  <a:lnTo>
                    <a:pt x="216" y="77"/>
                  </a:lnTo>
                  <a:lnTo>
                    <a:pt x="218" y="77"/>
                  </a:lnTo>
                  <a:lnTo>
                    <a:pt x="219" y="77"/>
                  </a:lnTo>
                  <a:lnTo>
                    <a:pt x="221" y="77"/>
                  </a:lnTo>
                  <a:lnTo>
                    <a:pt x="221" y="77"/>
                  </a:lnTo>
                  <a:lnTo>
                    <a:pt x="222" y="79"/>
                  </a:lnTo>
                  <a:lnTo>
                    <a:pt x="222" y="77"/>
                  </a:lnTo>
                  <a:lnTo>
                    <a:pt x="224" y="74"/>
                  </a:lnTo>
                  <a:lnTo>
                    <a:pt x="224" y="76"/>
                  </a:lnTo>
                  <a:lnTo>
                    <a:pt x="225" y="76"/>
                  </a:lnTo>
                  <a:lnTo>
                    <a:pt x="225" y="74"/>
                  </a:lnTo>
                  <a:lnTo>
                    <a:pt x="225" y="74"/>
                  </a:lnTo>
                  <a:lnTo>
                    <a:pt x="225" y="72"/>
                  </a:lnTo>
                  <a:lnTo>
                    <a:pt x="225" y="71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2"/>
                  </a:lnTo>
                  <a:lnTo>
                    <a:pt x="229" y="72"/>
                  </a:lnTo>
                  <a:lnTo>
                    <a:pt x="229" y="72"/>
                  </a:lnTo>
                  <a:lnTo>
                    <a:pt x="229" y="74"/>
                  </a:lnTo>
                  <a:lnTo>
                    <a:pt x="230" y="74"/>
                  </a:lnTo>
                  <a:lnTo>
                    <a:pt x="230" y="77"/>
                  </a:lnTo>
                  <a:lnTo>
                    <a:pt x="230" y="77"/>
                  </a:lnTo>
                  <a:lnTo>
                    <a:pt x="232" y="77"/>
                  </a:lnTo>
                  <a:lnTo>
                    <a:pt x="233" y="77"/>
                  </a:lnTo>
                  <a:lnTo>
                    <a:pt x="233" y="77"/>
                  </a:lnTo>
                  <a:lnTo>
                    <a:pt x="235" y="79"/>
                  </a:lnTo>
                  <a:lnTo>
                    <a:pt x="235" y="79"/>
                  </a:lnTo>
                  <a:lnTo>
                    <a:pt x="235" y="80"/>
                  </a:lnTo>
                  <a:lnTo>
                    <a:pt x="235" y="80"/>
                  </a:lnTo>
                  <a:lnTo>
                    <a:pt x="237" y="79"/>
                  </a:lnTo>
                  <a:lnTo>
                    <a:pt x="237" y="79"/>
                  </a:lnTo>
                  <a:lnTo>
                    <a:pt x="238" y="80"/>
                  </a:lnTo>
                  <a:lnTo>
                    <a:pt x="240" y="80"/>
                  </a:lnTo>
                  <a:lnTo>
                    <a:pt x="241" y="82"/>
                  </a:lnTo>
                  <a:lnTo>
                    <a:pt x="241" y="82"/>
                  </a:lnTo>
                  <a:lnTo>
                    <a:pt x="243" y="82"/>
                  </a:lnTo>
                  <a:lnTo>
                    <a:pt x="244" y="83"/>
                  </a:lnTo>
                  <a:lnTo>
                    <a:pt x="244" y="83"/>
                  </a:lnTo>
                  <a:lnTo>
                    <a:pt x="246" y="82"/>
                  </a:lnTo>
                  <a:lnTo>
                    <a:pt x="248" y="83"/>
                  </a:lnTo>
                  <a:lnTo>
                    <a:pt x="248" y="83"/>
                  </a:lnTo>
                  <a:lnTo>
                    <a:pt x="248" y="83"/>
                  </a:lnTo>
                  <a:lnTo>
                    <a:pt x="243" y="87"/>
                  </a:lnTo>
                  <a:lnTo>
                    <a:pt x="243" y="87"/>
                  </a:lnTo>
                  <a:lnTo>
                    <a:pt x="241" y="88"/>
                  </a:lnTo>
                  <a:lnTo>
                    <a:pt x="240" y="88"/>
                  </a:lnTo>
                  <a:lnTo>
                    <a:pt x="240" y="88"/>
                  </a:lnTo>
                  <a:lnTo>
                    <a:pt x="238" y="87"/>
                  </a:lnTo>
                  <a:lnTo>
                    <a:pt x="237" y="88"/>
                  </a:lnTo>
                  <a:lnTo>
                    <a:pt x="237" y="88"/>
                  </a:lnTo>
                  <a:lnTo>
                    <a:pt x="237" y="88"/>
                  </a:lnTo>
                  <a:lnTo>
                    <a:pt x="238" y="90"/>
                  </a:lnTo>
                  <a:lnTo>
                    <a:pt x="237" y="90"/>
                  </a:lnTo>
                  <a:lnTo>
                    <a:pt x="237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3" y="90"/>
                  </a:lnTo>
                  <a:lnTo>
                    <a:pt x="232" y="91"/>
                  </a:lnTo>
                  <a:lnTo>
                    <a:pt x="232" y="93"/>
                  </a:lnTo>
                  <a:lnTo>
                    <a:pt x="230" y="93"/>
                  </a:lnTo>
                  <a:lnTo>
                    <a:pt x="230" y="93"/>
                  </a:lnTo>
                  <a:lnTo>
                    <a:pt x="229" y="93"/>
                  </a:lnTo>
                  <a:lnTo>
                    <a:pt x="229" y="95"/>
                  </a:lnTo>
                  <a:lnTo>
                    <a:pt x="227" y="95"/>
                  </a:lnTo>
                  <a:lnTo>
                    <a:pt x="227" y="95"/>
                  </a:lnTo>
                  <a:lnTo>
                    <a:pt x="227" y="93"/>
                  </a:lnTo>
                  <a:lnTo>
                    <a:pt x="225" y="93"/>
                  </a:lnTo>
                  <a:lnTo>
                    <a:pt x="225" y="93"/>
                  </a:lnTo>
                  <a:lnTo>
                    <a:pt x="224" y="93"/>
                  </a:lnTo>
                  <a:lnTo>
                    <a:pt x="224" y="93"/>
                  </a:lnTo>
                  <a:lnTo>
                    <a:pt x="222" y="93"/>
                  </a:lnTo>
                  <a:lnTo>
                    <a:pt x="221" y="93"/>
                  </a:lnTo>
                  <a:lnTo>
                    <a:pt x="219" y="93"/>
                  </a:lnTo>
                  <a:lnTo>
                    <a:pt x="218" y="93"/>
                  </a:lnTo>
                  <a:lnTo>
                    <a:pt x="216" y="93"/>
                  </a:lnTo>
                  <a:lnTo>
                    <a:pt x="216" y="93"/>
                  </a:lnTo>
                  <a:lnTo>
                    <a:pt x="213" y="95"/>
                  </a:lnTo>
                  <a:lnTo>
                    <a:pt x="211" y="93"/>
                  </a:lnTo>
                  <a:lnTo>
                    <a:pt x="211" y="93"/>
                  </a:lnTo>
                  <a:lnTo>
                    <a:pt x="210" y="91"/>
                  </a:lnTo>
                  <a:lnTo>
                    <a:pt x="210" y="91"/>
                  </a:lnTo>
                  <a:lnTo>
                    <a:pt x="208" y="91"/>
                  </a:lnTo>
                  <a:lnTo>
                    <a:pt x="208" y="91"/>
                  </a:lnTo>
                  <a:lnTo>
                    <a:pt x="208" y="90"/>
                  </a:lnTo>
                  <a:lnTo>
                    <a:pt x="208" y="90"/>
                  </a:lnTo>
                  <a:lnTo>
                    <a:pt x="208" y="90"/>
                  </a:lnTo>
                  <a:lnTo>
                    <a:pt x="211" y="88"/>
                  </a:lnTo>
                  <a:lnTo>
                    <a:pt x="213" y="87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1" y="83"/>
                  </a:lnTo>
                  <a:lnTo>
                    <a:pt x="211" y="83"/>
                  </a:lnTo>
                  <a:lnTo>
                    <a:pt x="213" y="83"/>
                  </a:lnTo>
                  <a:lnTo>
                    <a:pt x="213" y="83"/>
                  </a:lnTo>
                  <a:lnTo>
                    <a:pt x="211" y="82"/>
                  </a:lnTo>
                  <a:lnTo>
                    <a:pt x="210" y="80"/>
                  </a:lnTo>
                  <a:lnTo>
                    <a:pt x="208" y="79"/>
                  </a:lnTo>
                  <a:lnTo>
                    <a:pt x="208" y="80"/>
                  </a:lnTo>
                  <a:lnTo>
                    <a:pt x="207" y="82"/>
                  </a:lnTo>
                  <a:lnTo>
                    <a:pt x="207" y="82"/>
                  </a:lnTo>
                  <a:lnTo>
                    <a:pt x="205" y="83"/>
                  </a:lnTo>
                  <a:lnTo>
                    <a:pt x="203" y="83"/>
                  </a:lnTo>
                  <a:lnTo>
                    <a:pt x="199" y="85"/>
                  </a:lnTo>
                  <a:lnTo>
                    <a:pt x="199" y="87"/>
                  </a:lnTo>
                  <a:lnTo>
                    <a:pt x="199" y="87"/>
                  </a:lnTo>
                  <a:lnTo>
                    <a:pt x="197" y="85"/>
                  </a:lnTo>
                  <a:lnTo>
                    <a:pt x="196" y="83"/>
                  </a:lnTo>
                  <a:lnTo>
                    <a:pt x="194" y="83"/>
                  </a:lnTo>
                  <a:lnTo>
                    <a:pt x="194" y="83"/>
                  </a:lnTo>
                  <a:lnTo>
                    <a:pt x="192" y="85"/>
                  </a:lnTo>
                  <a:lnTo>
                    <a:pt x="192" y="87"/>
                  </a:lnTo>
                  <a:lnTo>
                    <a:pt x="192" y="87"/>
                  </a:lnTo>
                  <a:lnTo>
                    <a:pt x="191" y="88"/>
                  </a:lnTo>
                  <a:lnTo>
                    <a:pt x="192" y="91"/>
                  </a:lnTo>
                  <a:lnTo>
                    <a:pt x="192" y="93"/>
                  </a:lnTo>
                  <a:lnTo>
                    <a:pt x="191" y="93"/>
                  </a:lnTo>
                  <a:lnTo>
                    <a:pt x="192" y="95"/>
                  </a:lnTo>
                  <a:lnTo>
                    <a:pt x="191" y="95"/>
                  </a:lnTo>
                  <a:lnTo>
                    <a:pt x="189" y="93"/>
                  </a:lnTo>
                  <a:lnTo>
                    <a:pt x="188" y="93"/>
                  </a:lnTo>
                  <a:lnTo>
                    <a:pt x="183" y="95"/>
                  </a:lnTo>
                  <a:lnTo>
                    <a:pt x="183" y="95"/>
                  </a:lnTo>
                  <a:lnTo>
                    <a:pt x="183" y="95"/>
                  </a:lnTo>
                  <a:lnTo>
                    <a:pt x="183" y="95"/>
                  </a:lnTo>
                  <a:lnTo>
                    <a:pt x="184" y="95"/>
                  </a:lnTo>
                  <a:lnTo>
                    <a:pt x="188" y="95"/>
                  </a:lnTo>
                  <a:lnTo>
                    <a:pt x="188" y="95"/>
                  </a:lnTo>
                  <a:lnTo>
                    <a:pt x="188" y="96"/>
                  </a:lnTo>
                  <a:lnTo>
                    <a:pt x="188" y="96"/>
                  </a:lnTo>
                  <a:lnTo>
                    <a:pt x="188" y="96"/>
                  </a:lnTo>
                  <a:lnTo>
                    <a:pt x="186" y="96"/>
                  </a:lnTo>
                  <a:lnTo>
                    <a:pt x="184" y="96"/>
                  </a:lnTo>
                  <a:lnTo>
                    <a:pt x="184" y="98"/>
                  </a:lnTo>
                  <a:lnTo>
                    <a:pt x="186" y="98"/>
                  </a:lnTo>
                  <a:lnTo>
                    <a:pt x="186" y="98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4" y="99"/>
                  </a:lnTo>
                  <a:lnTo>
                    <a:pt x="184" y="99"/>
                  </a:lnTo>
                  <a:lnTo>
                    <a:pt x="184" y="99"/>
                  </a:lnTo>
                  <a:lnTo>
                    <a:pt x="184" y="99"/>
                  </a:lnTo>
                  <a:lnTo>
                    <a:pt x="183" y="99"/>
                  </a:lnTo>
                  <a:lnTo>
                    <a:pt x="183" y="99"/>
                  </a:lnTo>
                  <a:lnTo>
                    <a:pt x="183" y="101"/>
                  </a:lnTo>
                  <a:lnTo>
                    <a:pt x="183" y="104"/>
                  </a:lnTo>
                  <a:lnTo>
                    <a:pt x="181" y="104"/>
                  </a:lnTo>
                  <a:lnTo>
                    <a:pt x="180" y="106"/>
                  </a:lnTo>
                  <a:lnTo>
                    <a:pt x="180" y="106"/>
                  </a:lnTo>
                  <a:lnTo>
                    <a:pt x="178" y="106"/>
                  </a:lnTo>
                  <a:lnTo>
                    <a:pt x="177" y="106"/>
                  </a:lnTo>
                  <a:lnTo>
                    <a:pt x="175" y="104"/>
                  </a:lnTo>
                  <a:lnTo>
                    <a:pt x="172" y="104"/>
                  </a:lnTo>
                  <a:lnTo>
                    <a:pt x="170" y="104"/>
                  </a:lnTo>
                  <a:lnTo>
                    <a:pt x="167" y="104"/>
                  </a:lnTo>
                  <a:lnTo>
                    <a:pt x="167" y="106"/>
                  </a:lnTo>
                  <a:lnTo>
                    <a:pt x="166" y="106"/>
                  </a:lnTo>
                  <a:lnTo>
                    <a:pt x="166" y="106"/>
                  </a:lnTo>
                  <a:lnTo>
                    <a:pt x="164" y="110"/>
                  </a:lnTo>
                  <a:lnTo>
                    <a:pt x="164" y="110"/>
                  </a:lnTo>
                  <a:lnTo>
                    <a:pt x="166" y="110"/>
                  </a:lnTo>
                  <a:lnTo>
                    <a:pt x="169" y="112"/>
                  </a:lnTo>
                  <a:lnTo>
                    <a:pt x="169" y="112"/>
                  </a:lnTo>
                  <a:lnTo>
                    <a:pt x="169" y="112"/>
                  </a:lnTo>
                  <a:lnTo>
                    <a:pt x="169" y="113"/>
                  </a:lnTo>
                  <a:lnTo>
                    <a:pt x="169" y="113"/>
                  </a:lnTo>
                  <a:lnTo>
                    <a:pt x="170" y="115"/>
                  </a:lnTo>
                  <a:lnTo>
                    <a:pt x="172" y="115"/>
                  </a:lnTo>
                  <a:lnTo>
                    <a:pt x="173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7" y="117"/>
                  </a:lnTo>
                  <a:lnTo>
                    <a:pt x="175" y="120"/>
                  </a:lnTo>
                  <a:lnTo>
                    <a:pt x="175" y="121"/>
                  </a:lnTo>
                  <a:lnTo>
                    <a:pt x="175" y="123"/>
                  </a:lnTo>
                  <a:lnTo>
                    <a:pt x="177" y="124"/>
                  </a:lnTo>
                  <a:lnTo>
                    <a:pt x="178" y="126"/>
                  </a:lnTo>
                  <a:lnTo>
                    <a:pt x="178" y="128"/>
                  </a:lnTo>
                  <a:lnTo>
                    <a:pt x="178" y="128"/>
                  </a:lnTo>
                  <a:lnTo>
                    <a:pt x="178" y="128"/>
                  </a:lnTo>
                  <a:lnTo>
                    <a:pt x="178" y="129"/>
                  </a:lnTo>
                  <a:lnTo>
                    <a:pt x="178" y="131"/>
                  </a:lnTo>
                  <a:lnTo>
                    <a:pt x="177" y="132"/>
                  </a:lnTo>
                  <a:lnTo>
                    <a:pt x="177" y="132"/>
                  </a:lnTo>
                  <a:lnTo>
                    <a:pt x="175" y="134"/>
                  </a:lnTo>
                  <a:lnTo>
                    <a:pt x="173" y="135"/>
                  </a:lnTo>
                  <a:lnTo>
                    <a:pt x="172" y="139"/>
                  </a:lnTo>
                  <a:lnTo>
                    <a:pt x="170" y="139"/>
                  </a:lnTo>
                  <a:lnTo>
                    <a:pt x="170" y="143"/>
                  </a:lnTo>
                  <a:lnTo>
                    <a:pt x="170" y="145"/>
                  </a:lnTo>
                  <a:lnTo>
                    <a:pt x="170" y="145"/>
                  </a:lnTo>
                  <a:lnTo>
                    <a:pt x="169" y="143"/>
                  </a:lnTo>
                  <a:lnTo>
                    <a:pt x="169" y="143"/>
                  </a:lnTo>
                  <a:lnTo>
                    <a:pt x="167" y="143"/>
                  </a:lnTo>
                  <a:lnTo>
                    <a:pt x="167" y="143"/>
                  </a:lnTo>
                  <a:lnTo>
                    <a:pt x="166" y="143"/>
                  </a:lnTo>
                  <a:lnTo>
                    <a:pt x="164" y="143"/>
                  </a:lnTo>
                  <a:lnTo>
                    <a:pt x="162" y="143"/>
                  </a:lnTo>
                  <a:lnTo>
                    <a:pt x="161" y="142"/>
                  </a:lnTo>
                  <a:lnTo>
                    <a:pt x="156" y="142"/>
                  </a:lnTo>
                  <a:lnTo>
                    <a:pt x="153" y="142"/>
                  </a:lnTo>
                  <a:lnTo>
                    <a:pt x="153" y="140"/>
                  </a:lnTo>
                  <a:lnTo>
                    <a:pt x="153" y="137"/>
                  </a:lnTo>
                  <a:lnTo>
                    <a:pt x="153" y="134"/>
                  </a:lnTo>
                  <a:lnTo>
                    <a:pt x="155" y="132"/>
                  </a:lnTo>
                  <a:lnTo>
                    <a:pt x="155" y="132"/>
                  </a:lnTo>
                  <a:lnTo>
                    <a:pt x="153" y="131"/>
                  </a:lnTo>
                  <a:lnTo>
                    <a:pt x="153" y="131"/>
                  </a:lnTo>
                  <a:lnTo>
                    <a:pt x="150" y="131"/>
                  </a:lnTo>
                  <a:lnTo>
                    <a:pt x="150" y="129"/>
                  </a:lnTo>
                  <a:lnTo>
                    <a:pt x="148" y="129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45" y="126"/>
                  </a:lnTo>
                  <a:lnTo>
                    <a:pt x="143" y="126"/>
                  </a:lnTo>
                  <a:lnTo>
                    <a:pt x="142" y="126"/>
                  </a:lnTo>
                  <a:lnTo>
                    <a:pt x="140" y="128"/>
                  </a:lnTo>
                  <a:lnTo>
                    <a:pt x="140" y="128"/>
                  </a:lnTo>
                  <a:lnTo>
                    <a:pt x="139" y="128"/>
                  </a:lnTo>
                  <a:lnTo>
                    <a:pt x="136" y="124"/>
                  </a:lnTo>
                  <a:lnTo>
                    <a:pt x="131" y="121"/>
                  </a:lnTo>
                  <a:lnTo>
                    <a:pt x="128" y="120"/>
                  </a:lnTo>
                  <a:lnTo>
                    <a:pt x="126" y="118"/>
                  </a:lnTo>
                  <a:lnTo>
                    <a:pt x="125" y="118"/>
                  </a:lnTo>
                  <a:lnTo>
                    <a:pt x="123" y="117"/>
                  </a:lnTo>
                  <a:lnTo>
                    <a:pt x="120" y="115"/>
                  </a:lnTo>
                  <a:lnTo>
                    <a:pt x="118" y="115"/>
                  </a:lnTo>
                  <a:lnTo>
                    <a:pt x="115" y="113"/>
                  </a:lnTo>
                  <a:lnTo>
                    <a:pt x="112" y="112"/>
                  </a:lnTo>
                  <a:lnTo>
                    <a:pt x="112" y="110"/>
                  </a:lnTo>
                  <a:lnTo>
                    <a:pt x="109" y="107"/>
                  </a:lnTo>
                  <a:lnTo>
                    <a:pt x="106" y="106"/>
                  </a:lnTo>
                  <a:lnTo>
                    <a:pt x="102" y="104"/>
                  </a:lnTo>
                  <a:lnTo>
                    <a:pt x="101" y="102"/>
                  </a:lnTo>
                  <a:lnTo>
                    <a:pt x="96" y="99"/>
                  </a:lnTo>
                  <a:lnTo>
                    <a:pt x="95" y="98"/>
                  </a:lnTo>
                  <a:lnTo>
                    <a:pt x="95" y="98"/>
                  </a:lnTo>
                  <a:lnTo>
                    <a:pt x="93" y="96"/>
                  </a:lnTo>
                  <a:lnTo>
                    <a:pt x="93" y="91"/>
                  </a:lnTo>
                  <a:lnTo>
                    <a:pt x="91" y="90"/>
                  </a:lnTo>
                  <a:lnTo>
                    <a:pt x="90" y="88"/>
                  </a:lnTo>
                  <a:lnTo>
                    <a:pt x="88" y="85"/>
                  </a:lnTo>
                  <a:lnTo>
                    <a:pt x="87" y="82"/>
                  </a:lnTo>
                  <a:lnTo>
                    <a:pt x="87" y="80"/>
                  </a:lnTo>
                  <a:lnTo>
                    <a:pt x="85" y="79"/>
                  </a:lnTo>
                  <a:lnTo>
                    <a:pt x="84" y="77"/>
                  </a:lnTo>
                  <a:lnTo>
                    <a:pt x="82" y="76"/>
                  </a:lnTo>
                  <a:lnTo>
                    <a:pt x="80" y="76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77" y="77"/>
                  </a:lnTo>
                  <a:lnTo>
                    <a:pt x="76" y="77"/>
                  </a:lnTo>
                  <a:lnTo>
                    <a:pt x="76" y="77"/>
                  </a:lnTo>
                  <a:lnTo>
                    <a:pt x="74" y="77"/>
                  </a:lnTo>
                  <a:lnTo>
                    <a:pt x="71" y="76"/>
                  </a:lnTo>
                  <a:lnTo>
                    <a:pt x="71" y="76"/>
                  </a:lnTo>
                  <a:lnTo>
                    <a:pt x="69" y="76"/>
                  </a:lnTo>
                  <a:lnTo>
                    <a:pt x="66" y="77"/>
                  </a:lnTo>
                  <a:lnTo>
                    <a:pt x="65" y="76"/>
                  </a:lnTo>
                  <a:lnTo>
                    <a:pt x="61" y="74"/>
                  </a:lnTo>
                  <a:lnTo>
                    <a:pt x="60" y="74"/>
                  </a:lnTo>
                  <a:lnTo>
                    <a:pt x="58" y="72"/>
                  </a:lnTo>
                  <a:lnTo>
                    <a:pt x="58" y="72"/>
                  </a:lnTo>
                  <a:lnTo>
                    <a:pt x="60" y="71"/>
                  </a:lnTo>
                  <a:lnTo>
                    <a:pt x="60" y="69"/>
                  </a:lnTo>
                  <a:lnTo>
                    <a:pt x="60" y="69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0" y="66"/>
                  </a:lnTo>
                  <a:lnTo>
                    <a:pt x="60" y="65"/>
                  </a:lnTo>
                  <a:lnTo>
                    <a:pt x="58" y="63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8" y="63"/>
                  </a:lnTo>
                  <a:lnTo>
                    <a:pt x="58" y="61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7" y="58"/>
                  </a:lnTo>
                  <a:lnTo>
                    <a:pt x="57" y="58"/>
                  </a:lnTo>
                  <a:lnTo>
                    <a:pt x="55" y="58"/>
                  </a:lnTo>
                  <a:lnTo>
                    <a:pt x="50" y="58"/>
                  </a:lnTo>
                  <a:lnTo>
                    <a:pt x="49" y="57"/>
                  </a:lnTo>
                  <a:lnTo>
                    <a:pt x="47" y="57"/>
                  </a:lnTo>
                  <a:lnTo>
                    <a:pt x="47" y="55"/>
                  </a:lnTo>
                  <a:lnTo>
                    <a:pt x="46" y="54"/>
                  </a:lnTo>
                  <a:lnTo>
                    <a:pt x="46" y="54"/>
                  </a:lnTo>
                  <a:lnTo>
                    <a:pt x="44" y="54"/>
                  </a:lnTo>
                  <a:lnTo>
                    <a:pt x="43" y="54"/>
                  </a:lnTo>
                  <a:lnTo>
                    <a:pt x="43" y="54"/>
                  </a:lnTo>
                  <a:lnTo>
                    <a:pt x="39" y="50"/>
                  </a:lnTo>
                  <a:lnTo>
                    <a:pt x="38" y="49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5" y="52"/>
                  </a:lnTo>
                  <a:lnTo>
                    <a:pt x="33" y="50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32" y="54"/>
                  </a:lnTo>
                  <a:lnTo>
                    <a:pt x="33" y="54"/>
                  </a:lnTo>
                  <a:lnTo>
                    <a:pt x="35" y="55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36" y="58"/>
                  </a:lnTo>
                  <a:lnTo>
                    <a:pt x="36" y="58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5" y="57"/>
                  </a:lnTo>
                  <a:lnTo>
                    <a:pt x="35" y="57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2" y="5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28" y="55"/>
                  </a:lnTo>
                  <a:lnTo>
                    <a:pt x="28" y="55"/>
                  </a:lnTo>
                  <a:lnTo>
                    <a:pt x="28" y="57"/>
                  </a:lnTo>
                  <a:lnTo>
                    <a:pt x="27" y="58"/>
                  </a:lnTo>
                  <a:lnTo>
                    <a:pt x="27" y="60"/>
                  </a:lnTo>
                  <a:lnTo>
                    <a:pt x="25" y="60"/>
                  </a:lnTo>
                  <a:lnTo>
                    <a:pt x="24" y="60"/>
                  </a:lnTo>
                  <a:lnTo>
                    <a:pt x="22" y="58"/>
                  </a:lnTo>
                  <a:lnTo>
                    <a:pt x="20" y="57"/>
                  </a:lnTo>
                  <a:lnTo>
                    <a:pt x="19" y="58"/>
                  </a:lnTo>
                  <a:lnTo>
                    <a:pt x="17" y="60"/>
                  </a:lnTo>
                  <a:lnTo>
                    <a:pt x="16" y="63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14" y="66"/>
                  </a:lnTo>
                  <a:lnTo>
                    <a:pt x="14" y="69"/>
                  </a:lnTo>
                  <a:lnTo>
                    <a:pt x="16" y="72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6" y="76"/>
                  </a:lnTo>
                  <a:lnTo>
                    <a:pt x="16" y="76"/>
                  </a:lnTo>
                  <a:lnTo>
                    <a:pt x="14" y="76"/>
                  </a:lnTo>
                  <a:lnTo>
                    <a:pt x="13" y="76"/>
                  </a:lnTo>
                  <a:lnTo>
                    <a:pt x="11" y="76"/>
                  </a:lnTo>
                  <a:lnTo>
                    <a:pt x="8" y="76"/>
                  </a:lnTo>
                  <a:lnTo>
                    <a:pt x="3" y="74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0" y="66"/>
                  </a:lnTo>
                  <a:lnTo>
                    <a:pt x="0" y="43"/>
                  </a:lnTo>
                  <a:lnTo>
                    <a:pt x="0" y="39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1"/>
                  </a:lnTo>
                  <a:lnTo>
                    <a:pt x="2" y="9"/>
                  </a:lnTo>
                  <a:lnTo>
                    <a:pt x="5" y="9"/>
                  </a:lnTo>
                  <a:lnTo>
                    <a:pt x="6" y="8"/>
                  </a:lnTo>
                  <a:lnTo>
                    <a:pt x="9" y="8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2" y="5"/>
                  </a:lnTo>
                  <a:lnTo>
                    <a:pt x="24" y="3"/>
                  </a:lnTo>
                  <a:lnTo>
                    <a:pt x="28" y="3"/>
                  </a:lnTo>
                  <a:lnTo>
                    <a:pt x="32" y="2"/>
                  </a:lnTo>
                  <a:lnTo>
                    <a:pt x="33" y="2"/>
                  </a:lnTo>
                  <a:lnTo>
                    <a:pt x="36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7" name="Freeform 23">
              <a:extLst>
                <a:ext uri="{FF2B5EF4-FFF2-40B4-BE49-F238E27FC236}">
                  <a16:creationId xmlns:a16="http://schemas.microsoft.com/office/drawing/2014/main" id="{EFA33438-A15D-BA3C-3C80-9768A112B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7902" y="5285276"/>
              <a:ext cx="148141" cy="150091"/>
            </a:xfrm>
            <a:custGeom>
              <a:avLst/>
              <a:gdLst>
                <a:gd name="T0" fmla="*/ 25 w 76"/>
                <a:gd name="T1" fmla="*/ 2 h 77"/>
                <a:gd name="T2" fmla="*/ 33 w 76"/>
                <a:gd name="T3" fmla="*/ 10 h 77"/>
                <a:gd name="T4" fmla="*/ 35 w 76"/>
                <a:gd name="T5" fmla="*/ 14 h 77"/>
                <a:gd name="T6" fmla="*/ 36 w 76"/>
                <a:gd name="T7" fmla="*/ 16 h 77"/>
                <a:gd name="T8" fmla="*/ 39 w 76"/>
                <a:gd name="T9" fmla="*/ 14 h 77"/>
                <a:gd name="T10" fmla="*/ 41 w 76"/>
                <a:gd name="T11" fmla="*/ 13 h 77"/>
                <a:gd name="T12" fmla="*/ 41 w 76"/>
                <a:gd name="T13" fmla="*/ 13 h 77"/>
                <a:gd name="T14" fmla="*/ 44 w 76"/>
                <a:gd name="T15" fmla="*/ 16 h 77"/>
                <a:gd name="T16" fmla="*/ 46 w 76"/>
                <a:gd name="T17" fmla="*/ 17 h 77"/>
                <a:gd name="T18" fmla="*/ 49 w 76"/>
                <a:gd name="T19" fmla="*/ 19 h 77"/>
                <a:gd name="T20" fmla="*/ 57 w 76"/>
                <a:gd name="T21" fmla="*/ 22 h 77"/>
                <a:gd name="T22" fmla="*/ 61 w 76"/>
                <a:gd name="T23" fmla="*/ 27 h 77"/>
                <a:gd name="T24" fmla="*/ 65 w 76"/>
                <a:gd name="T25" fmla="*/ 28 h 77"/>
                <a:gd name="T26" fmla="*/ 68 w 76"/>
                <a:gd name="T27" fmla="*/ 32 h 77"/>
                <a:gd name="T28" fmla="*/ 69 w 76"/>
                <a:gd name="T29" fmla="*/ 35 h 77"/>
                <a:gd name="T30" fmla="*/ 74 w 76"/>
                <a:gd name="T31" fmla="*/ 40 h 77"/>
                <a:gd name="T32" fmla="*/ 76 w 76"/>
                <a:gd name="T33" fmla="*/ 41 h 77"/>
                <a:gd name="T34" fmla="*/ 74 w 76"/>
                <a:gd name="T35" fmla="*/ 43 h 77"/>
                <a:gd name="T36" fmla="*/ 74 w 76"/>
                <a:gd name="T37" fmla="*/ 44 h 77"/>
                <a:gd name="T38" fmla="*/ 72 w 76"/>
                <a:gd name="T39" fmla="*/ 46 h 77"/>
                <a:gd name="T40" fmla="*/ 69 w 76"/>
                <a:gd name="T41" fmla="*/ 47 h 77"/>
                <a:gd name="T42" fmla="*/ 71 w 76"/>
                <a:gd name="T43" fmla="*/ 51 h 77"/>
                <a:gd name="T44" fmla="*/ 71 w 76"/>
                <a:gd name="T45" fmla="*/ 54 h 77"/>
                <a:gd name="T46" fmla="*/ 71 w 76"/>
                <a:gd name="T47" fmla="*/ 55 h 77"/>
                <a:gd name="T48" fmla="*/ 71 w 76"/>
                <a:gd name="T49" fmla="*/ 57 h 77"/>
                <a:gd name="T50" fmla="*/ 74 w 76"/>
                <a:gd name="T51" fmla="*/ 58 h 77"/>
                <a:gd name="T52" fmla="*/ 71 w 76"/>
                <a:gd name="T53" fmla="*/ 63 h 77"/>
                <a:gd name="T54" fmla="*/ 65 w 76"/>
                <a:gd name="T55" fmla="*/ 71 h 77"/>
                <a:gd name="T56" fmla="*/ 58 w 76"/>
                <a:gd name="T57" fmla="*/ 74 h 77"/>
                <a:gd name="T58" fmla="*/ 46 w 76"/>
                <a:gd name="T59" fmla="*/ 77 h 77"/>
                <a:gd name="T60" fmla="*/ 38 w 76"/>
                <a:gd name="T61" fmla="*/ 76 h 77"/>
                <a:gd name="T62" fmla="*/ 31 w 76"/>
                <a:gd name="T63" fmla="*/ 77 h 77"/>
                <a:gd name="T64" fmla="*/ 24 w 76"/>
                <a:gd name="T65" fmla="*/ 73 h 77"/>
                <a:gd name="T66" fmla="*/ 9 w 76"/>
                <a:gd name="T67" fmla="*/ 69 h 77"/>
                <a:gd name="T68" fmla="*/ 6 w 76"/>
                <a:gd name="T69" fmla="*/ 66 h 77"/>
                <a:gd name="T70" fmla="*/ 0 w 76"/>
                <a:gd name="T71" fmla="*/ 57 h 77"/>
                <a:gd name="T72" fmla="*/ 1 w 76"/>
                <a:gd name="T73" fmla="*/ 49 h 77"/>
                <a:gd name="T74" fmla="*/ 5 w 76"/>
                <a:gd name="T75" fmla="*/ 47 h 77"/>
                <a:gd name="T76" fmla="*/ 5 w 76"/>
                <a:gd name="T77" fmla="*/ 43 h 77"/>
                <a:gd name="T78" fmla="*/ 5 w 76"/>
                <a:gd name="T79" fmla="*/ 35 h 77"/>
                <a:gd name="T80" fmla="*/ 3 w 76"/>
                <a:gd name="T81" fmla="*/ 32 h 77"/>
                <a:gd name="T82" fmla="*/ 3 w 76"/>
                <a:gd name="T83" fmla="*/ 28 h 77"/>
                <a:gd name="T84" fmla="*/ 6 w 76"/>
                <a:gd name="T85" fmla="*/ 27 h 77"/>
                <a:gd name="T86" fmla="*/ 6 w 76"/>
                <a:gd name="T87" fmla="*/ 24 h 77"/>
                <a:gd name="T88" fmla="*/ 6 w 76"/>
                <a:gd name="T89" fmla="*/ 21 h 77"/>
                <a:gd name="T90" fmla="*/ 8 w 76"/>
                <a:gd name="T91" fmla="*/ 16 h 77"/>
                <a:gd name="T92" fmla="*/ 8 w 76"/>
                <a:gd name="T93" fmla="*/ 13 h 77"/>
                <a:gd name="T94" fmla="*/ 9 w 76"/>
                <a:gd name="T95" fmla="*/ 10 h 77"/>
                <a:gd name="T96" fmla="*/ 11 w 76"/>
                <a:gd name="T97" fmla="*/ 5 h 77"/>
                <a:gd name="T98" fmla="*/ 12 w 76"/>
                <a:gd name="T99" fmla="*/ 2 h 77"/>
                <a:gd name="T100" fmla="*/ 17 w 76"/>
                <a:gd name="T101" fmla="*/ 3 h 77"/>
                <a:gd name="T102" fmla="*/ 20 w 76"/>
                <a:gd name="T10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6" h="77">
                  <a:moveTo>
                    <a:pt x="22" y="0"/>
                  </a:moveTo>
                  <a:lnTo>
                    <a:pt x="24" y="0"/>
                  </a:lnTo>
                  <a:lnTo>
                    <a:pt x="25" y="2"/>
                  </a:lnTo>
                  <a:lnTo>
                    <a:pt x="30" y="5"/>
                  </a:lnTo>
                  <a:lnTo>
                    <a:pt x="33" y="8"/>
                  </a:lnTo>
                  <a:lnTo>
                    <a:pt x="33" y="10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4"/>
                  </a:lnTo>
                  <a:lnTo>
                    <a:pt x="35" y="14"/>
                  </a:lnTo>
                  <a:lnTo>
                    <a:pt x="35" y="16"/>
                  </a:lnTo>
                  <a:lnTo>
                    <a:pt x="36" y="16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9" y="14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41" y="13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13"/>
                  </a:lnTo>
                  <a:lnTo>
                    <a:pt x="42" y="13"/>
                  </a:lnTo>
                  <a:lnTo>
                    <a:pt x="44" y="14"/>
                  </a:lnTo>
                  <a:lnTo>
                    <a:pt x="44" y="16"/>
                  </a:lnTo>
                  <a:lnTo>
                    <a:pt x="46" y="16"/>
                  </a:lnTo>
                  <a:lnTo>
                    <a:pt x="46" y="17"/>
                  </a:lnTo>
                  <a:lnTo>
                    <a:pt x="46" y="17"/>
                  </a:lnTo>
                  <a:lnTo>
                    <a:pt x="47" y="19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2" y="21"/>
                  </a:lnTo>
                  <a:lnTo>
                    <a:pt x="55" y="22"/>
                  </a:lnTo>
                  <a:lnTo>
                    <a:pt x="57" y="22"/>
                  </a:lnTo>
                  <a:lnTo>
                    <a:pt x="57" y="24"/>
                  </a:lnTo>
                  <a:lnTo>
                    <a:pt x="58" y="25"/>
                  </a:lnTo>
                  <a:lnTo>
                    <a:pt x="61" y="27"/>
                  </a:lnTo>
                  <a:lnTo>
                    <a:pt x="63" y="28"/>
                  </a:lnTo>
                  <a:lnTo>
                    <a:pt x="65" y="28"/>
                  </a:lnTo>
                  <a:lnTo>
                    <a:pt x="65" y="28"/>
                  </a:lnTo>
                  <a:lnTo>
                    <a:pt x="66" y="30"/>
                  </a:lnTo>
                  <a:lnTo>
                    <a:pt x="68" y="30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3"/>
                  </a:lnTo>
                  <a:lnTo>
                    <a:pt x="69" y="35"/>
                  </a:lnTo>
                  <a:lnTo>
                    <a:pt x="69" y="36"/>
                  </a:lnTo>
                  <a:lnTo>
                    <a:pt x="71" y="38"/>
                  </a:lnTo>
                  <a:lnTo>
                    <a:pt x="74" y="40"/>
                  </a:lnTo>
                  <a:lnTo>
                    <a:pt x="76" y="40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4" y="41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72" y="46"/>
                  </a:lnTo>
                  <a:lnTo>
                    <a:pt x="72" y="46"/>
                  </a:lnTo>
                  <a:lnTo>
                    <a:pt x="71" y="46"/>
                  </a:lnTo>
                  <a:lnTo>
                    <a:pt x="69" y="47"/>
                  </a:lnTo>
                  <a:lnTo>
                    <a:pt x="69" y="47"/>
                  </a:lnTo>
                  <a:lnTo>
                    <a:pt x="69" y="49"/>
                  </a:lnTo>
                  <a:lnTo>
                    <a:pt x="69" y="51"/>
                  </a:lnTo>
                  <a:lnTo>
                    <a:pt x="71" y="51"/>
                  </a:lnTo>
                  <a:lnTo>
                    <a:pt x="71" y="52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2" y="57"/>
                  </a:lnTo>
                  <a:lnTo>
                    <a:pt x="72" y="58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1" y="63"/>
                  </a:lnTo>
                  <a:lnTo>
                    <a:pt x="68" y="66"/>
                  </a:lnTo>
                  <a:lnTo>
                    <a:pt x="68" y="68"/>
                  </a:lnTo>
                  <a:lnTo>
                    <a:pt x="65" y="71"/>
                  </a:lnTo>
                  <a:lnTo>
                    <a:pt x="61" y="73"/>
                  </a:lnTo>
                  <a:lnTo>
                    <a:pt x="60" y="73"/>
                  </a:lnTo>
                  <a:lnTo>
                    <a:pt x="58" y="74"/>
                  </a:lnTo>
                  <a:lnTo>
                    <a:pt x="50" y="77"/>
                  </a:lnTo>
                  <a:lnTo>
                    <a:pt x="49" y="77"/>
                  </a:lnTo>
                  <a:lnTo>
                    <a:pt x="46" y="77"/>
                  </a:lnTo>
                  <a:lnTo>
                    <a:pt x="44" y="76"/>
                  </a:lnTo>
                  <a:lnTo>
                    <a:pt x="39" y="74"/>
                  </a:lnTo>
                  <a:lnTo>
                    <a:pt x="38" y="76"/>
                  </a:lnTo>
                  <a:lnTo>
                    <a:pt x="33" y="77"/>
                  </a:lnTo>
                  <a:lnTo>
                    <a:pt x="33" y="77"/>
                  </a:lnTo>
                  <a:lnTo>
                    <a:pt x="31" y="77"/>
                  </a:lnTo>
                  <a:lnTo>
                    <a:pt x="30" y="76"/>
                  </a:lnTo>
                  <a:lnTo>
                    <a:pt x="28" y="74"/>
                  </a:lnTo>
                  <a:lnTo>
                    <a:pt x="24" y="73"/>
                  </a:lnTo>
                  <a:lnTo>
                    <a:pt x="19" y="69"/>
                  </a:lnTo>
                  <a:lnTo>
                    <a:pt x="12" y="69"/>
                  </a:lnTo>
                  <a:lnTo>
                    <a:pt x="9" y="69"/>
                  </a:lnTo>
                  <a:lnTo>
                    <a:pt x="8" y="69"/>
                  </a:lnTo>
                  <a:lnTo>
                    <a:pt x="8" y="68"/>
                  </a:lnTo>
                  <a:lnTo>
                    <a:pt x="6" y="66"/>
                  </a:lnTo>
                  <a:lnTo>
                    <a:pt x="3" y="63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54"/>
                  </a:lnTo>
                  <a:lnTo>
                    <a:pt x="1" y="51"/>
                  </a:lnTo>
                  <a:lnTo>
                    <a:pt x="1" y="49"/>
                  </a:lnTo>
                  <a:lnTo>
                    <a:pt x="1" y="49"/>
                  </a:lnTo>
                  <a:lnTo>
                    <a:pt x="3" y="47"/>
                  </a:lnTo>
                  <a:lnTo>
                    <a:pt x="5" y="47"/>
                  </a:lnTo>
                  <a:lnTo>
                    <a:pt x="5" y="46"/>
                  </a:lnTo>
                  <a:lnTo>
                    <a:pt x="5" y="44"/>
                  </a:lnTo>
                  <a:lnTo>
                    <a:pt x="5" y="43"/>
                  </a:lnTo>
                  <a:lnTo>
                    <a:pt x="5" y="40"/>
                  </a:lnTo>
                  <a:lnTo>
                    <a:pt x="3" y="38"/>
                  </a:lnTo>
                  <a:lnTo>
                    <a:pt x="5" y="35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3" y="28"/>
                  </a:lnTo>
                  <a:lnTo>
                    <a:pt x="5" y="28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1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6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0"/>
                  </a:lnTo>
                  <a:lnTo>
                    <a:pt x="8" y="8"/>
                  </a:lnTo>
                  <a:lnTo>
                    <a:pt x="9" y="6"/>
                  </a:lnTo>
                  <a:lnTo>
                    <a:pt x="11" y="5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9" y="2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8" name="Freeform 24">
              <a:extLst>
                <a:ext uri="{FF2B5EF4-FFF2-40B4-BE49-F238E27FC236}">
                  <a16:creationId xmlns:a16="http://schemas.microsoft.com/office/drawing/2014/main" id="{3DEAA67B-AA0E-F7AE-99BD-F6877CB563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0598" y="2909174"/>
              <a:ext cx="2627550" cy="970712"/>
            </a:xfrm>
            <a:custGeom>
              <a:avLst/>
              <a:gdLst>
                <a:gd name="T0" fmla="*/ 55 w 1348"/>
                <a:gd name="T1" fmla="*/ 474 h 498"/>
                <a:gd name="T2" fmla="*/ 1 w 1348"/>
                <a:gd name="T3" fmla="*/ 452 h 498"/>
                <a:gd name="T4" fmla="*/ 1144 w 1348"/>
                <a:gd name="T5" fmla="*/ 411 h 498"/>
                <a:gd name="T6" fmla="*/ 910 w 1348"/>
                <a:gd name="T7" fmla="*/ 368 h 498"/>
                <a:gd name="T8" fmla="*/ 987 w 1348"/>
                <a:gd name="T9" fmla="*/ 335 h 498"/>
                <a:gd name="T10" fmla="*/ 1138 w 1348"/>
                <a:gd name="T11" fmla="*/ 315 h 498"/>
                <a:gd name="T12" fmla="*/ 583 w 1348"/>
                <a:gd name="T13" fmla="*/ 266 h 498"/>
                <a:gd name="T14" fmla="*/ 1242 w 1348"/>
                <a:gd name="T15" fmla="*/ 175 h 498"/>
                <a:gd name="T16" fmla="*/ 1253 w 1348"/>
                <a:gd name="T17" fmla="*/ 151 h 498"/>
                <a:gd name="T18" fmla="*/ 1173 w 1348"/>
                <a:gd name="T19" fmla="*/ 115 h 498"/>
                <a:gd name="T20" fmla="*/ 1058 w 1348"/>
                <a:gd name="T21" fmla="*/ 75 h 498"/>
                <a:gd name="T22" fmla="*/ 1078 w 1348"/>
                <a:gd name="T23" fmla="*/ 66 h 498"/>
                <a:gd name="T24" fmla="*/ 1099 w 1348"/>
                <a:gd name="T25" fmla="*/ 55 h 498"/>
                <a:gd name="T26" fmla="*/ 1045 w 1348"/>
                <a:gd name="T27" fmla="*/ 34 h 498"/>
                <a:gd name="T28" fmla="*/ 544 w 1348"/>
                <a:gd name="T29" fmla="*/ 31 h 498"/>
                <a:gd name="T30" fmla="*/ 542 w 1348"/>
                <a:gd name="T31" fmla="*/ 22 h 498"/>
                <a:gd name="T32" fmla="*/ 947 w 1348"/>
                <a:gd name="T33" fmla="*/ 11 h 498"/>
                <a:gd name="T34" fmla="*/ 992 w 1348"/>
                <a:gd name="T35" fmla="*/ 42 h 498"/>
                <a:gd name="T36" fmla="*/ 1034 w 1348"/>
                <a:gd name="T37" fmla="*/ 41 h 498"/>
                <a:gd name="T38" fmla="*/ 1088 w 1348"/>
                <a:gd name="T39" fmla="*/ 47 h 498"/>
                <a:gd name="T40" fmla="*/ 1091 w 1348"/>
                <a:gd name="T41" fmla="*/ 63 h 498"/>
                <a:gd name="T42" fmla="*/ 1058 w 1348"/>
                <a:gd name="T43" fmla="*/ 63 h 498"/>
                <a:gd name="T44" fmla="*/ 1048 w 1348"/>
                <a:gd name="T45" fmla="*/ 102 h 498"/>
                <a:gd name="T46" fmla="*/ 1069 w 1348"/>
                <a:gd name="T47" fmla="*/ 116 h 498"/>
                <a:gd name="T48" fmla="*/ 1080 w 1348"/>
                <a:gd name="T49" fmla="*/ 80 h 498"/>
                <a:gd name="T50" fmla="*/ 1111 w 1348"/>
                <a:gd name="T51" fmla="*/ 77 h 498"/>
                <a:gd name="T52" fmla="*/ 1111 w 1348"/>
                <a:gd name="T53" fmla="*/ 97 h 498"/>
                <a:gd name="T54" fmla="*/ 1113 w 1348"/>
                <a:gd name="T55" fmla="*/ 138 h 498"/>
                <a:gd name="T56" fmla="*/ 1174 w 1348"/>
                <a:gd name="T57" fmla="*/ 115 h 498"/>
                <a:gd name="T58" fmla="*/ 1214 w 1348"/>
                <a:gd name="T59" fmla="*/ 97 h 498"/>
                <a:gd name="T60" fmla="*/ 1297 w 1348"/>
                <a:gd name="T61" fmla="*/ 66 h 498"/>
                <a:gd name="T62" fmla="*/ 1335 w 1348"/>
                <a:gd name="T63" fmla="*/ 64 h 498"/>
                <a:gd name="T64" fmla="*/ 1332 w 1348"/>
                <a:gd name="T65" fmla="*/ 89 h 498"/>
                <a:gd name="T66" fmla="*/ 1307 w 1348"/>
                <a:gd name="T67" fmla="*/ 101 h 498"/>
                <a:gd name="T68" fmla="*/ 1302 w 1348"/>
                <a:gd name="T69" fmla="*/ 130 h 498"/>
                <a:gd name="T70" fmla="*/ 1247 w 1348"/>
                <a:gd name="T71" fmla="*/ 146 h 498"/>
                <a:gd name="T72" fmla="*/ 1225 w 1348"/>
                <a:gd name="T73" fmla="*/ 171 h 498"/>
                <a:gd name="T74" fmla="*/ 1222 w 1348"/>
                <a:gd name="T75" fmla="*/ 203 h 498"/>
                <a:gd name="T76" fmla="*/ 1219 w 1348"/>
                <a:gd name="T77" fmla="*/ 176 h 498"/>
                <a:gd name="T78" fmla="*/ 1211 w 1348"/>
                <a:gd name="T79" fmla="*/ 195 h 498"/>
                <a:gd name="T80" fmla="*/ 1206 w 1348"/>
                <a:gd name="T81" fmla="*/ 203 h 498"/>
                <a:gd name="T82" fmla="*/ 1222 w 1348"/>
                <a:gd name="T83" fmla="*/ 231 h 498"/>
                <a:gd name="T84" fmla="*/ 1215 w 1348"/>
                <a:gd name="T85" fmla="*/ 244 h 498"/>
                <a:gd name="T86" fmla="*/ 1190 w 1348"/>
                <a:gd name="T87" fmla="*/ 264 h 498"/>
                <a:gd name="T88" fmla="*/ 1149 w 1348"/>
                <a:gd name="T89" fmla="*/ 294 h 498"/>
                <a:gd name="T90" fmla="*/ 1151 w 1348"/>
                <a:gd name="T91" fmla="*/ 356 h 498"/>
                <a:gd name="T92" fmla="*/ 1144 w 1348"/>
                <a:gd name="T93" fmla="*/ 401 h 498"/>
                <a:gd name="T94" fmla="*/ 1119 w 1348"/>
                <a:gd name="T95" fmla="*/ 365 h 498"/>
                <a:gd name="T96" fmla="*/ 1069 w 1348"/>
                <a:gd name="T97" fmla="*/ 321 h 498"/>
                <a:gd name="T98" fmla="*/ 1020 w 1348"/>
                <a:gd name="T99" fmla="*/ 327 h 498"/>
                <a:gd name="T100" fmla="*/ 1026 w 1348"/>
                <a:gd name="T101" fmla="*/ 343 h 498"/>
                <a:gd name="T102" fmla="*/ 984 w 1348"/>
                <a:gd name="T103" fmla="*/ 335 h 498"/>
                <a:gd name="T104" fmla="*/ 925 w 1348"/>
                <a:gd name="T105" fmla="*/ 353 h 498"/>
                <a:gd name="T106" fmla="*/ 906 w 1348"/>
                <a:gd name="T107" fmla="*/ 378 h 498"/>
                <a:gd name="T108" fmla="*/ 864 w 1348"/>
                <a:gd name="T109" fmla="*/ 351 h 498"/>
                <a:gd name="T110" fmla="*/ 790 w 1348"/>
                <a:gd name="T111" fmla="*/ 313 h 498"/>
                <a:gd name="T112" fmla="*/ 621 w 1348"/>
                <a:gd name="T113" fmla="*/ 283 h 498"/>
                <a:gd name="T114" fmla="*/ 553 w 1348"/>
                <a:gd name="T115" fmla="*/ 217 h 498"/>
                <a:gd name="T116" fmla="*/ 537 w 1348"/>
                <a:gd name="T117" fmla="*/ 200 h 498"/>
                <a:gd name="T118" fmla="*/ 520 w 1348"/>
                <a:gd name="T119" fmla="*/ 107 h 498"/>
                <a:gd name="T120" fmla="*/ 522 w 1348"/>
                <a:gd name="T121" fmla="*/ 42 h 498"/>
                <a:gd name="T122" fmla="*/ 544 w 1348"/>
                <a:gd name="T123" fmla="*/ 28 h 498"/>
                <a:gd name="T124" fmla="*/ 548 w 1348"/>
                <a:gd name="T125" fmla="*/ 25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" h="498">
                  <a:moveTo>
                    <a:pt x="63" y="479"/>
                  </a:moveTo>
                  <a:lnTo>
                    <a:pt x="66" y="480"/>
                  </a:lnTo>
                  <a:lnTo>
                    <a:pt x="72" y="483"/>
                  </a:lnTo>
                  <a:lnTo>
                    <a:pt x="74" y="485"/>
                  </a:lnTo>
                  <a:lnTo>
                    <a:pt x="74" y="487"/>
                  </a:lnTo>
                  <a:lnTo>
                    <a:pt x="75" y="487"/>
                  </a:lnTo>
                  <a:lnTo>
                    <a:pt x="75" y="488"/>
                  </a:lnTo>
                  <a:lnTo>
                    <a:pt x="77" y="490"/>
                  </a:lnTo>
                  <a:lnTo>
                    <a:pt x="79" y="490"/>
                  </a:lnTo>
                  <a:lnTo>
                    <a:pt x="77" y="491"/>
                  </a:lnTo>
                  <a:lnTo>
                    <a:pt x="74" y="493"/>
                  </a:lnTo>
                  <a:lnTo>
                    <a:pt x="71" y="493"/>
                  </a:lnTo>
                  <a:lnTo>
                    <a:pt x="67" y="496"/>
                  </a:lnTo>
                  <a:lnTo>
                    <a:pt x="66" y="498"/>
                  </a:lnTo>
                  <a:lnTo>
                    <a:pt x="66" y="498"/>
                  </a:lnTo>
                  <a:lnTo>
                    <a:pt x="66" y="498"/>
                  </a:lnTo>
                  <a:lnTo>
                    <a:pt x="63" y="496"/>
                  </a:lnTo>
                  <a:lnTo>
                    <a:pt x="63" y="496"/>
                  </a:lnTo>
                  <a:lnTo>
                    <a:pt x="63" y="491"/>
                  </a:lnTo>
                  <a:lnTo>
                    <a:pt x="61" y="488"/>
                  </a:lnTo>
                  <a:lnTo>
                    <a:pt x="60" y="487"/>
                  </a:lnTo>
                  <a:lnTo>
                    <a:pt x="61" y="485"/>
                  </a:lnTo>
                  <a:lnTo>
                    <a:pt x="61" y="483"/>
                  </a:lnTo>
                  <a:lnTo>
                    <a:pt x="63" y="482"/>
                  </a:lnTo>
                  <a:lnTo>
                    <a:pt x="63" y="480"/>
                  </a:lnTo>
                  <a:lnTo>
                    <a:pt x="63" y="479"/>
                  </a:lnTo>
                  <a:lnTo>
                    <a:pt x="63" y="479"/>
                  </a:lnTo>
                  <a:close/>
                  <a:moveTo>
                    <a:pt x="47" y="469"/>
                  </a:moveTo>
                  <a:lnTo>
                    <a:pt x="49" y="469"/>
                  </a:lnTo>
                  <a:lnTo>
                    <a:pt x="49" y="469"/>
                  </a:lnTo>
                  <a:lnTo>
                    <a:pt x="49" y="471"/>
                  </a:lnTo>
                  <a:lnTo>
                    <a:pt x="49" y="471"/>
                  </a:lnTo>
                  <a:lnTo>
                    <a:pt x="47" y="471"/>
                  </a:lnTo>
                  <a:lnTo>
                    <a:pt x="47" y="471"/>
                  </a:lnTo>
                  <a:lnTo>
                    <a:pt x="47" y="471"/>
                  </a:lnTo>
                  <a:lnTo>
                    <a:pt x="45" y="469"/>
                  </a:lnTo>
                  <a:lnTo>
                    <a:pt x="47" y="469"/>
                  </a:lnTo>
                  <a:close/>
                  <a:moveTo>
                    <a:pt x="52" y="468"/>
                  </a:moveTo>
                  <a:lnTo>
                    <a:pt x="53" y="468"/>
                  </a:lnTo>
                  <a:lnTo>
                    <a:pt x="53" y="469"/>
                  </a:lnTo>
                  <a:lnTo>
                    <a:pt x="53" y="469"/>
                  </a:lnTo>
                  <a:lnTo>
                    <a:pt x="55" y="469"/>
                  </a:lnTo>
                  <a:lnTo>
                    <a:pt x="56" y="468"/>
                  </a:lnTo>
                  <a:lnTo>
                    <a:pt x="58" y="469"/>
                  </a:lnTo>
                  <a:lnTo>
                    <a:pt x="60" y="469"/>
                  </a:lnTo>
                  <a:lnTo>
                    <a:pt x="60" y="471"/>
                  </a:lnTo>
                  <a:lnTo>
                    <a:pt x="61" y="471"/>
                  </a:lnTo>
                  <a:lnTo>
                    <a:pt x="61" y="472"/>
                  </a:lnTo>
                  <a:lnTo>
                    <a:pt x="60" y="472"/>
                  </a:lnTo>
                  <a:lnTo>
                    <a:pt x="56" y="472"/>
                  </a:lnTo>
                  <a:lnTo>
                    <a:pt x="56" y="474"/>
                  </a:lnTo>
                  <a:lnTo>
                    <a:pt x="55" y="474"/>
                  </a:lnTo>
                  <a:lnTo>
                    <a:pt x="55" y="474"/>
                  </a:lnTo>
                  <a:lnTo>
                    <a:pt x="55" y="472"/>
                  </a:lnTo>
                  <a:lnTo>
                    <a:pt x="53" y="471"/>
                  </a:lnTo>
                  <a:lnTo>
                    <a:pt x="53" y="471"/>
                  </a:lnTo>
                  <a:lnTo>
                    <a:pt x="52" y="471"/>
                  </a:lnTo>
                  <a:lnTo>
                    <a:pt x="50" y="469"/>
                  </a:lnTo>
                  <a:lnTo>
                    <a:pt x="50" y="468"/>
                  </a:lnTo>
                  <a:lnTo>
                    <a:pt x="52" y="468"/>
                  </a:lnTo>
                  <a:lnTo>
                    <a:pt x="52" y="468"/>
                  </a:lnTo>
                  <a:close/>
                  <a:moveTo>
                    <a:pt x="42" y="464"/>
                  </a:moveTo>
                  <a:lnTo>
                    <a:pt x="44" y="464"/>
                  </a:lnTo>
                  <a:lnTo>
                    <a:pt x="45" y="464"/>
                  </a:lnTo>
                  <a:lnTo>
                    <a:pt x="47" y="464"/>
                  </a:lnTo>
                  <a:lnTo>
                    <a:pt x="47" y="464"/>
                  </a:lnTo>
                  <a:lnTo>
                    <a:pt x="50" y="464"/>
                  </a:lnTo>
                  <a:lnTo>
                    <a:pt x="50" y="464"/>
                  </a:lnTo>
                  <a:lnTo>
                    <a:pt x="50" y="466"/>
                  </a:lnTo>
                  <a:lnTo>
                    <a:pt x="49" y="466"/>
                  </a:lnTo>
                  <a:lnTo>
                    <a:pt x="45" y="466"/>
                  </a:lnTo>
                  <a:lnTo>
                    <a:pt x="42" y="466"/>
                  </a:lnTo>
                  <a:lnTo>
                    <a:pt x="42" y="466"/>
                  </a:lnTo>
                  <a:lnTo>
                    <a:pt x="42" y="464"/>
                  </a:lnTo>
                  <a:lnTo>
                    <a:pt x="42" y="464"/>
                  </a:lnTo>
                  <a:close/>
                  <a:moveTo>
                    <a:pt x="33" y="457"/>
                  </a:moveTo>
                  <a:lnTo>
                    <a:pt x="34" y="460"/>
                  </a:lnTo>
                  <a:lnTo>
                    <a:pt x="34" y="460"/>
                  </a:lnTo>
                  <a:lnTo>
                    <a:pt x="34" y="460"/>
                  </a:lnTo>
                  <a:lnTo>
                    <a:pt x="34" y="461"/>
                  </a:lnTo>
                  <a:lnTo>
                    <a:pt x="34" y="461"/>
                  </a:lnTo>
                  <a:lnTo>
                    <a:pt x="36" y="461"/>
                  </a:lnTo>
                  <a:lnTo>
                    <a:pt x="36" y="461"/>
                  </a:lnTo>
                  <a:lnTo>
                    <a:pt x="36" y="463"/>
                  </a:lnTo>
                  <a:lnTo>
                    <a:pt x="38" y="463"/>
                  </a:lnTo>
                  <a:lnTo>
                    <a:pt x="36" y="463"/>
                  </a:lnTo>
                  <a:lnTo>
                    <a:pt x="34" y="463"/>
                  </a:lnTo>
                  <a:lnTo>
                    <a:pt x="34" y="463"/>
                  </a:lnTo>
                  <a:lnTo>
                    <a:pt x="33" y="463"/>
                  </a:lnTo>
                  <a:lnTo>
                    <a:pt x="33" y="463"/>
                  </a:lnTo>
                  <a:lnTo>
                    <a:pt x="33" y="461"/>
                  </a:lnTo>
                  <a:lnTo>
                    <a:pt x="33" y="461"/>
                  </a:lnTo>
                  <a:lnTo>
                    <a:pt x="31" y="461"/>
                  </a:lnTo>
                  <a:lnTo>
                    <a:pt x="31" y="463"/>
                  </a:lnTo>
                  <a:lnTo>
                    <a:pt x="31" y="463"/>
                  </a:lnTo>
                  <a:lnTo>
                    <a:pt x="30" y="463"/>
                  </a:lnTo>
                  <a:lnTo>
                    <a:pt x="30" y="461"/>
                  </a:lnTo>
                  <a:lnTo>
                    <a:pt x="28" y="460"/>
                  </a:lnTo>
                  <a:lnTo>
                    <a:pt x="28" y="460"/>
                  </a:lnTo>
                  <a:lnTo>
                    <a:pt x="28" y="458"/>
                  </a:lnTo>
                  <a:lnTo>
                    <a:pt x="30" y="458"/>
                  </a:lnTo>
                  <a:lnTo>
                    <a:pt x="31" y="457"/>
                  </a:lnTo>
                  <a:lnTo>
                    <a:pt x="33" y="457"/>
                  </a:lnTo>
                  <a:close/>
                  <a:moveTo>
                    <a:pt x="1" y="452"/>
                  </a:moveTo>
                  <a:lnTo>
                    <a:pt x="3" y="452"/>
                  </a:lnTo>
                  <a:lnTo>
                    <a:pt x="1" y="453"/>
                  </a:lnTo>
                  <a:lnTo>
                    <a:pt x="1" y="453"/>
                  </a:lnTo>
                  <a:lnTo>
                    <a:pt x="1" y="455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1" y="452"/>
                  </a:lnTo>
                  <a:close/>
                  <a:moveTo>
                    <a:pt x="9" y="449"/>
                  </a:moveTo>
                  <a:lnTo>
                    <a:pt x="12" y="449"/>
                  </a:lnTo>
                  <a:lnTo>
                    <a:pt x="12" y="450"/>
                  </a:lnTo>
                  <a:lnTo>
                    <a:pt x="12" y="450"/>
                  </a:lnTo>
                  <a:lnTo>
                    <a:pt x="12" y="452"/>
                  </a:lnTo>
                  <a:lnTo>
                    <a:pt x="12" y="453"/>
                  </a:lnTo>
                  <a:lnTo>
                    <a:pt x="12" y="453"/>
                  </a:lnTo>
                  <a:lnTo>
                    <a:pt x="11" y="455"/>
                  </a:lnTo>
                  <a:lnTo>
                    <a:pt x="9" y="453"/>
                  </a:lnTo>
                  <a:lnTo>
                    <a:pt x="9" y="453"/>
                  </a:lnTo>
                  <a:lnTo>
                    <a:pt x="8" y="453"/>
                  </a:lnTo>
                  <a:lnTo>
                    <a:pt x="6" y="453"/>
                  </a:lnTo>
                  <a:lnTo>
                    <a:pt x="6" y="452"/>
                  </a:lnTo>
                  <a:lnTo>
                    <a:pt x="6" y="450"/>
                  </a:lnTo>
                  <a:lnTo>
                    <a:pt x="9" y="449"/>
                  </a:lnTo>
                  <a:close/>
                  <a:moveTo>
                    <a:pt x="1133" y="414"/>
                  </a:move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close/>
                  <a:moveTo>
                    <a:pt x="1137" y="412"/>
                  </a:moveTo>
                  <a:lnTo>
                    <a:pt x="1137" y="412"/>
                  </a:lnTo>
                  <a:lnTo>
                    <a:pt x="1137" y="412"/>
                  </a:lnTo>
                  <a:lnTo>
                    <a:pt x="1137" y="412"/>
                  </a:lnTo>
                  <a:lnTo>
                    <a:pt x="1135" y="412"/>
                  </a:lnTo>
                  <a:lnTo>
                    <a:pt x="1137" y="412"/>
                  </a:lnTo>
                  <a:lnTo>
                    <a:pt x="1137" y="412"/>
                  </a:lnTo>
                  <a:close/>
                  <a:moveTo>
                    <a:pt x="1138" y="411"/>
                  </a:move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38" y="411"/>
                  </a:lnTo>
                  <a:lnTo>
                    <a:pt x="1138" y="411"/>
                  </a:lnTo>
                  <a:close/>
                  <a:moveTo>
                    <a:pt x="1146" y="411"/>
                  </a:moveTo>
                  <a:lnTo>
                    <a:pt x="1144" y="411"/>
                  </a:lnTo>
                  <a:lnTo>
                    <a:pt x="1144" y="411"/>
                  </a:lnTo>
                  <a:lnTo>
                    <a:pt x="1143" y="411"/>
                  </a:lnTo>
                  <a:lnTo>
                    <a:pt x="1143" y="411"/>
                  </a:lnTo>
                  <a:lnTo>
                    <a:pt x="1143" y="411"/>
                  </a:lnTo>
                  <a:lnTo>
                    <a:pt x="1146" y="411"/>
                  </a:lnTo>
                  <a:close/>
                  <a:moveTo>
                    <a:pt x="1148" y="409"/>
                  </a:move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close/>
                  <a:moveTo>
                    <a:pt x="1151" y="408"/>
                  </a:moveTo>
                  <a:lnTo>
                    <a:pt x="1151" y="408"/>
                  </a:lnTo>
                  <a:lnTo>
                    <a:pt x="1151" y="408"/>
                  </a:lnTo>
                  <a:lnTo>
                    <a:pt x="1149" y="408"/>
                  </a:lnTo>
                  <a:lnTo>
                    <a:pt x="1151" y="408"/>
                  </a:lnTo>
                  <a:close/>
                  <a:moveTo>
                    <a:pt x="1156" y="401"/>
                  </a:moveTo>
                  <a:lnTo>
                    <a:pt x="1154" y="405"/>
                  </a:lnTo>
                  <a:lnTo>
                    <a:pt x="1151" y="408"/>
                  </a:lnTo>
                  <a:lnTo>
                    <a:pt x="1151" y="406"/>
                  </a:lnTo>
                  <a:lnTo>
                    <a:pt x="1152" y="406"/>
                  </a:lnTo>
                  <a:lnTo>
                    <a:pt x="1152" y="405"/>
                  </a:lnTo>
                  <a:lnTo>
                    <a:pt x="1154" y="405"/>
                  </a:lnTo>
                  <a:lnTo>
                    <a:pt x="1154" y="403"/>
                  </a:lnTo>
                  <a:lnTo>
                    <a:pt x="1154" y="403"/>
                  </a:lnTo>
                  <a:lnTo>
                    <a:pt x="1156" y="401"/>
                  </a:lnTo>
                  <a:lnTo>
                    <a:pt x="1156" y="401"/>
                  </a:lnTo>
                  <a:close/>
                  <a:moveTo>
                    <a:pt x="1127" y="383"/>
                  </a:moveTo>
                  <a:lnTo>
                    <a:pt x="1129" y="384"/>
                  </a:lnTo>
                  <a:lnTo>
                    <a:pt x="1129" y="384"/>
                  </a:lnTo>
                  <a:lnTo>
                    <a:pt x="1130" y="384"/>
                  </a:lnTo>
                  <a:lnTo>
                    <a:pt x="1129" y="386"/>
                  </a:lnTo>
                  <a:lnTo>
                    <a:pt x="1129" y="384"/>
                  </a:lnTo>
                  <a:lnTo>
                    <a:pt x="1127" y="384"/>
                  </a:lnTo>
                  <a:lnTo>
                    <a:pt x="1127" y="383"/>
                  </a:lnTo>
                  <a:close/>
                  <a:moveTo>
                    <a:pt x="1129" y="381"/>
                  </a:moveTo>
                  <a:lnTo>
                    <a:pt x="1129" y="381"/>
                  </a:lnTo>
                  <a:lnTo>
                    <a:pt x="1129" y="383"/>
                  </a:lnTo>
                  <a:lnTo>
                    <a:pt x="1129" y="384"/>
                  </a:lnTo>
                  <a:lnTo>
                    <a:pt x="1129" y="383"/>
                  </a:lnTo>
                  <a:lnTo>
                    <a:pt x="1129" y="381"/>
                  </a:lnTo>
                  <a:close/>
                  <a:moveTo>
                    <a:pt x="908" y="373"/>
                  </a:moveTo>
                  <a:lnTo>
                    <a:pt x="908" y="379"/>
                  </a:lnTo>
                  <a:lnTo>
                    <a:pt x="911" y="387"/>
                  </a:lnTo>
                  <a:lnTo>
                    <a:pt x="911" y="389"/>
                  </a:lnTo>
                  <a:lnTo>
                    <a:pt x="911" y="390"/>
                  </a:lnTo>
                  <a:lnTo>
                    <a:pt x="910" y="387"/>
                  </a:lnTo>
                  <a:lnTo>
                    <a:pt x="908" y="379"/>
                  </a:lnTo>
                  <a:lnTo>
                    <a:pt x="908" y="375"/>
                  </a:lnTo>
                  <a:lnTo>
                    <a:pt x="908" y="373"/>
                  </a:lnTo>
                  <a:close/>
                  <a:moveTo>
                    <a:pt x="913" y="364"/>
                  </a:moveTo>
                  <a:lnTo>
                    <a:pt x="910" y="368"/>
                  </a:lnTo>
                  <a:lnTo>
                    <a:pt x="908" y="371"/>
                  </a:lnTo>
                  <a:lnTo>
                    <a:pt x="908" y="373"/>
                  </a:lnTo>
                  <a:lnTo>
                    <a:pt x="908" y="371"/>
                  </a:lnTo>
                  <a:lnTo>
                    <a:pt x="910" y="368"/>
                  </a:lnTo>
                  <a:lnTo>
                    <a:pt x="911" y="364"/>
                  </a:lnTo>
                  <a:lnTo>
                    <a:pt x="913" y="364"/>
                  </a:lnTo>
                  <a:close/>
                  <a:moveTo>
                    <a:pt x="1152" y="364"/>
                  </a:moveTo>
                  <a:lnTo>
                    <a:pt x="1154" y="364"/>
                  </a:lnTo>
                  <a:lnTo>
                    <a:pt x="1154" y="365"/>
                  </a:lnTo>
                  <a:lnTo>
                    <a:pt x="1157" y="371"/>
                  </a:lnTo>
                  <a:lnTo>
                    <a:pt x="1157" y="373"/>
                  </a:lnTo>
                  <a:lnTo>
                    <a:pt x="1156" y="370"/>
                  </a:lnTo>
                  <a:lnTo>
                    <a:pt x="1154" y="367"/>
                  </a:lnTo>
                  <a:lnTo>
                    <a:pt x="1152" y="364"/>
                  </a:lnTo>
                  <a:close/>
                  <a:moveTo>
                    <a:pt x="916" y="359"/>
                  </a:moveTo>
                  <a:lnTo>
                    <a:pt x="916" y="359"/>
                  </a:lnTo>
                  <a:lnTo>
                    <a:pt x="914" y="360"/>
                  </a:lnTo>
                  <a:lnTo>
                    <a:pt x="913" y="362"/>
                  </a:lnTo>
                  <a:lnTo>
                    <a:pt x="913" y="362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14" y="359"/>
                  </a:lnTo>
                  <a:lnTo>
                    <a:pt x="916" y="359"/>
                  </a:lnTo>
                  <a:close/>
                  <a:moveTo>
                    <a:pt x="922" y="354"/>
                  </a:moveTo>
                  <a:lnTo>
                    <a:pt x="922" y="356"/>
                  </a:lnTo>
                  <a:lnTo>
                    <a:pt x="921" y="356"/>
                  </a:lnTo>
                  <a:lnTo>
                    <a:pt x="917" y="359"/>
                  </a:lnTo>
                  <a:lnTo>
                    <a:pt x="916" y="359"/>
                  </a:lnTo>
                  <a:lnTo>
                    <a:pt x="917" y="357"/>
                  </a:lnTo>
                  <a:lnTo>
                    <a:pt x="917" y="357"/>
                  </a:lnTo>
                  <a:lnTo>
                    <a:pt x="921" y="356"/>
                  </a:lnTo>
                  <a:lnTo>
                    <a:pt x="922" y="356"/>
                  </a:lnTo>
                  <a:lnTo>
                    <a:pt x="922" y="354"/>
                  </a:lnTo>
                  <a:lnTo>
                    <a:pt x="922" y="354"/>
                  </a:lnTo>
                  <a:close/>
                  <a:moveTo>
                    <a:pt x="944" y="340"/>
                  </a:moveTo>
                  <a:lnTo>
                    <a:pt x="946" y="340"/>
                  </a:lnTo>
                  <a:lnTo>
                    <a:pt x="944" y="342"/>
                  </a:lnTo>
                  <a:lnTo>
                    <a:pt x="943" y="343"/>
                  </a:lnTo>
                  <a:lnTo>
                    <a:pt x="941" y="343"/>
                  </a:lnTo>
                  <a:lnTo>
                    <a:pt x="944" y="340"/>
                  </a:lnTo>
                  <a:lnTo>
                    <a:pt x="944" y="340"/>
                  </a:lnTo>
                  <a:close/>
                  <a:moveTo>
                    <a:pt x="987" y="335"/>
                  </a:moveTo>
                  <a:lnTo>
                    <a:pt x="988" y="335"/>
                  </a:lnTo>
                  <a:lnTo>
                    <a:pt x="988" y="335"/>
                  </a:lnTo>
                  <a:lnTo>
                    <a:pt x="990" y="335"/>
                  </a:lnTo>
                  <a:lnTo>
                    <a:pt x="990" y="337"/>
                  </a:lnTo>
                  <a:lnTo>
                    <a:pt x="990" y="337"/>
                  </a:lnTo>
                  <a:lnTo>
                    <a:pt x="988" y="337"/>
                  </a:lnTo>
                  <a:lnTo>
                    <a:pt x="988" y="337"/>
                  </a:lnTo>
                  <a:lnTo>
                    <a:pt x="985" y="337"/>
                  </a:lnTo>
                  <a:lnTo>
                    <a:pt x="985" y="335"/>
                  </a:lnTo>
                  <a:lnTo>
                    <a:pt x="987" y="335"/>
                  </a:lnTo>
                  <a:close/>
                  <a:moveTo>
                    <a:pt x="1091" y="334"/>
                  </a:moveTo>
                  <a:lnTo>
                    <a:pt x="1088" y="335"/>
                  </a:lnTo>
                  <a:lnTo>
                    <a:pt x="1086" y="335"/>
                  </a:lnTo>
                  <a:lnTo>
                    <a:pt x="1085" y="335"/>
                  </a:lnTo>
                  <a:lnTo>
                    <a:pt x="1086" y="335"/>
                  </a:lnTo>
                  <a:lnTo>
                    <a:pt x="1088" y="335"/>
                  </a:lnTo>
                  <a:lnTo>
                    <a:pt x="1089" y="334"/>
                  </a:lnTo>
                  <a:lnTo>
                    <a:pt x="1089" y="334"/>
                  </a:lnTo>
                  <a:lnTo>
                    <a:pt x="1091" y="334"/>
                  </a:lnTo>
                  <a:close/>
                  <a:moveTo>
                    <a:pt x="1031" y="334"/>
                  </a:moveTo>
                  <a:lnTo>
                    <a:pt x="1031" y="334"/>
                  </a:lnTo>
                  <a:lnTo>
                    <a:pt x="1029" y="335"/>
                  </a:lnTo>
                  <a:lnTo>
                    <a:pt x="1029" y="334"/>
                  </a:lnTo>
                  <a:lnTo>
                    <a:pt x="1031" y="334"/>
                  </a:lnTo>
                  <a:lnTo>
                    <a:pt x="1031" y="334"/>
                  </a:lnTo>
                  <a:close/>
                  <a:moveTo>
                    <a:pt x="1031" y="329"/>
                  </a:moveTo>
                  <a:lnTo>
                    <a:pt x="1031" y="329"/>
                  </a:lnTo>
                  <a:lnTo>
                    <a:pt x="1033" y="331"/>
                  </a:lnTo>
                  <a:lnTo>
                    <a:pt x="1031" y="332"/>
                  </a:lnTo>
                  <a:lnTo>
                    <a:pt x="1031" y="334"/>
                  </a:lnTo>
                  <a:lnTo>
                    <a:pt x="1031" y="331"/>
                  </a:lnTo>
                  <a:lnTo>
                    <a:pt x="1031" y="329"/>
                  </a:lnTo>
                  <a:close/>
                  <a:moveTo>
                    <a:pt x="1026" y="327"/>
                  </a:moveTo>
                  <a:lnTo>
                    <a:pt x="1026" y="327"/>
                  </a:lnTo>
                  <a:lnTo>
                    <a:pt x="1026" y="327"/>
                  </a:lnTo>
                  <a:lnTo>
                    <a:pt x="1026" y="329"/>
                  </a:lnTo>
                  <a:lnTo>
                    <a:pt x="1025" y="329"/>
                  </a:lnTo>
                  <a:lnTo>
                    <a:pt x="1025" y="329"/>
                  </a:lnTo>
                  <a:lnTo>
                    <a:pt x="1025" y="327"/>
                  </a:lnTo>
                  <a:lnTo>
                    <a:pt x="1025" y="327"/>
                  </a:lnTo>
                  <a:lnTo>
                    <a:pt x="1025" y="327"/>
                  </a:lnTo>
                  <a:lnTo>
                    <a:pt x="1026" y="327"/>
                  </a:lnTo>
                  <a:close/>
                  <a:moveTo>
                    <a:pt x="1033" y="326"/>
                  </a:moveTo>
                  <a:lnTo>
                    <a:pt x="1036" y="326"/>
                  </a:lnTo>
                  <a:lnTo>
                    <a:pt x="1036" y="326"/>
                  </a:lnTo>
                  <a:lnTo>
                    <a:pt x="1036" y="326"/>
                  </a:lnTo>
                  <a:lnTo>
                    <a:pt x="1034" y="326"/>
                  </a:lnTo>
                  <a:lnTo>
                    <a:pt x="1034" y="326"/>
                  </a:lnTo>
                  <a:lnTo>
                    <a:pt x="1033" y="326"/>
                  </a:lnTo>
                  <a:close/>
                  <a:moveTo>
                    <a:pt x="1042" y="326"/>
                  </a:moveTo>
                  <a:lnTo>
                    <a:pt x="1042" y="326"/>
                  </a:lnTo>
                  <a:lnTo>
                    <a:pt x="1042" y="326"/>
                  </a:lnTo>
                  <a:lnTo>
                    <a:pt x="1039" y="326"/>
                  </a:lnTo>
                  <a:lnTo>
                    <a:pt x="1039" y="326"/>
                  </a:lnTo>
                  <a:lnTo>
                    <a:pt x="1040" y="326"/>
                  </a:lnTo>
                  <a:lnTo>
                    <a:pt x="1042" y="326"/>
                  </a:lnTo>
                  <a:close/>
                  <a:moveTo>
                    <a:pt x="1138" y="315"/>
                  </a:moveTo>
                  <a:lnTo>
                    <a:pt x="1138" y="318"/>
                  </a:lnTo>
                  <a:lnTo>
                    <a:pt x="1138" y="316"/>
                  </a:lnTo>
                  <a:lnTo>
                    <a:pt x="1138" y="315"/>
                  </a:lnTo>
                  <a:lnTo>
                    <a:pt x="1138" y="315"/>
                  </a:lnTo>
                  <a:lnTo>
                    <a:pt x="1138" y="315"/>
                  </a:lnTo>
                  <a:close/>
                  <a:moveTo>
                    <a:pt x="602" y="282"/>
                  </a:moveTo>
                  <a:lnTo>
                    <a:pt x="602" y="282"/>
                  </a:lnTo>
                  <a:lnTo>
                    <a:pt x="605" y="285"/>
                  </a:lnTo>
                  <a:lnTo>
                    <a:pt x="605" y="285"/>
                  </a:lnTo>
                  <a:lnTo>
                    <a:pt x="604" y="285"/>
                  </a:lnTo>
                  <a:lnTo>
                    <a:pt x="604" y="285"/>
                  </a:lnTo>
                  <a:lnTo>
                    <a:pt x="602" y="283"/>
                  </a:lnTo>
                  <a:lnTo>
                    <a:pt x="602" y="282"/>
                  </a:lnTo>
                  <a:lnTo>
                    <a:pt x="602" y="282"/>
                  </a:lnTo>
                  <a:close/>
                  <a:moveTo>
                    <a:pt x="588" y="277"/>
                  </a:moveTo>
                  <a:lnTo>
                    <a:pt x="588" y="277"/>
                  </a:lnTo>
                  <a:lnTo>
                    <a:pt x="589" y="279"/>
                  </a:lnTo>
                  <a:lnTo>
                    <a:pt x="589" y="279"/>
                  </a:lnTo>
                  <a:lnTo>
                    <a:pt x="588" y="279"/>
                  </a:lnTo>
                  <a:lnTo>
                    <a:pt x="588" y="279"/>
                  </a:lnTo>
                  <a:lnTo>
                    <a:pt x="588" y="277"/>
                  </a:lnTo>
                  <a:lnTo>
                    <a:pt x="588" y="277"/>
                  </a:lnTo>
                  <a:close/>
                  <a:moveTo>
                    <a:pt x="602" y="274"/>
                  </a:moveTo>
                  <a:lnTo>
                    <a:pt x="604" y="275"/>
                  </a:lnTo>
                  <a:lnTo>
                    <a:pt x="605" y="275"/>
                  </a:lnTo>
                  <a:lnTo>
                    <a:pt x="605" y="277"/>
                  </a:lnTo>
                  <a:lnTo>
                    <a:pt x="605" y="277"/>
                  </a:lnTo>
                  <a:lnTo>
                    <a:pt x="604" y="277"/>
                  </a:lnTo>
                  <a:lnTo>
                    <a:pt x="604" y="275"/>
                  </a:lnTo>
                  <a:lnTo>
                    <a:pt x="604" y="275"/>
                  </a:lnTo>
                  <a:lnTo>
                    <a:pt x="602" y="275"/>
                  </a:lnTo>
                  <a:lnTo>
                    <a:pt x="602" y="275"/>
                  </a:lnTo>
                  <a:lnTo>
                    <a:pt x="602" y="275"/>
                  </a:lnTo>
                  <a:lnTo>
                    <a:pt x="602" y="274"/>
                  </a:lnTo>
                  <a:lnTo>
                    <a:pt x="602" y="274"/>
                  </a:lnTo>
                  <a:close/>
                  <a:moveTo>
                    <a:pt x="580" y="266"/>
                  </a:moveTo>
                  <a:lnTo>
                    <a:pt x="582" y="266"/>
                  </a:lnTo>
                  <a:lnTo>
                    <a:pt x="582" y="266"/>
                  </a:lnTo>
                  <a:lnTo>
                    <a:pt x="580" y="268"/>
                  </a:lnTo>
                  <a:lnTo>
                    <a:pt x="580" y="268"/>
                  </a:lnTo>
                  <a:lnTo>
                    <a:pt x="578" y="268"/>
                  </a:lnTo>
                  <a:lnTo>
                    <a:pt x="577" y="266"/>
                  </a:lnTo>
                  <a:lnTo>
                    <a:pt x="580" y="266"/>
                  </a:lnTo>
                  <a:close/>
                  <a:moveTo>
                    <a:pt x="575" y="264"/>
                  </a:moveTo>
                  <a:lnTo>
                    <a:pt x="575" y="264"/>
                  </a:lnTo>
                  <a:lnTo>
                    <a:pt x="577" y="266"/>
                  </a:lnTo>
                  <a:lnTo>
                    <a:pt x="575" y="266"/>
                  </a:lnTo>
                  <a:lnTo>
                    <a:pt x="575" y="264"/>
                  </a:lnTo>
                  <a:lnTo>
                    <a:pt x="575" y="264"/>
                  </a:lnTo>
                  <a:lnTo>
                    <a:pt x="575" y="264"/>
                  </a:lnTo>
                  <a:close/>
                  <a:moveTo>
                    <a:pt x="583" y="264"/>
                  </a:moveTo>
                  <a:lnTo>
                    <a:pt x="586" y="264"/>
                  </a:lnTo>
                  <a:lnTo>
                    <a:pt x="588" y="264"/>
                  </a:lnTo>
                  <a:lnTo>
                    <a:pt x="588" y="264"/>
                  </a:lnTo>
                  <a:lnTo>
                    <a:pt x="588" y="266"/>
                  </a:lnTo>
                  <a:lnTo>
                    <a:pt x="583" y="266"/>
                  </a:lnTo>
                  <a:lnTo>
                    <a:pt x="583" y="266"/>
                  </a:lnTo>
                  <a:lnTo>
                    <a:pt x="583" y="264"/>
                  </a:lnTo>
                  <a:lnTo>
                    <a:pt x="582" y="264"/>
                  </a:lnTo>
                  <a:lnTo>
                    <a:pt x="583" y="264"/>
                  </a:lnTo>
                  <a:close/>
                  <a:moveTo>
                    <a:pt x="1208" y="255"/>
                  </a:moveTo>
                  <a:lnTo>
                    <a:pt x="1208" y="255"/>
                  </a:lnTo>
                  <a:lnTo>
                    <a:pt x="1209" y="255"/>
                  </a:lnTo>
                  <a:lnTo>
                    <a:pt x="1209" y="255"/>
                  </a:lnTo>
                  <a:lnTo>
                    <a:pt x="1208" y="255"/>
                  </a:lnTo>
                  <a:lnTo>
                    <a:pt x="1208" y="255"/>
                  </a:lnTo>
                  <a:lnTo>
                    <a:pt x="1208" y="255"/>
                  </a:lnTo>
                  <a:close/>
                  <a:moveTo>
                    <a:pt x="1214" y="250"/>
                  </a:moveTo>
                  <a:lnTo>
                    <a:pt x="1212" y="253"/>
                  </a:lnTo>
                  <a:lnTo>
                    <a:pt x="1209" y="255"/>
                  </a:lnTo>
                  <a:lnTo>
                    <a:pt x="1209" y="255"/>
                  </a:lnTo>
                  <a:lnTo>
                    <a:pt x="1211" y="253"/>
                  </a:lnTo>
                  <a:lnTo>
                    <a:pt x="1214" y="250"/>
                  </a:lnTo>
                  <a:lnTo>
                    <a:pt x="1214" y="250"/>
                  </a:lnTo>
                  <a:close/>
                  <a:moveTo>
                    <a:pt x="1220" y="247"/>
                  </a:moveTo>
                  <a:lnTo>
                    <a:pt x="1217" y="247"/>
                  </a:lnTo>
                  <a:lnTo>
                    <a:pt x="1217" y="247"/>
                  </a:lnTo>
                  <a:lnTo>
                    <a:pt x="1219" y="247"/>
                  </a:lnTo>
                  <a:lnTo>
                    <a:pt x="1220" y="247"/>
                  </a:lnTo>
                  <a:close/>
                  <a:moveTo>
                    <a:pt x="1225" y="236"/>
                  </a:moveTo>
                  <a:lnTo>
                    <a:pt x="1225" y="238"/>
                  </a:lnTo>
                  <a:lnTo>
                    <a:pt x="1225" y="241"/>
                  </a:lnTo>
                  <a:lnTo>
                    <a:pt x="1225" y="242"/>
                  </a:lnTo>
                  <a:lnTo>
                    <a:pt x="1225" y="245"/>
                  </a:lnTo>
                  <a:lnTo>
                    <a:pt x="1223" y="245"/>
                  </a:lnTo>
                  <a:lnTo>
                    <a:pt x="1222" y="245"/>
                  </a:lnTo>
                  <a:lnTo>
                    <a:pt x="1222" y="245"/>
                  </a:lnTo>
                  <a:lnTo>
                    <a:pt x="1223" y="245"/>
                  </a:lnTo>
                  <a:lnTo>
                    <a:pt x="1225" y="242"/>
                  </a:lnTo>
                  <a:lnTo>
                    <a:pt x="1225" y="241"/>
                  </a:lnTo>
                  <a:lnTo>
                    <a:pt x="1225" y="238"/>
                  </a:lnTo>
                  <a:lnTo>
                    <a:pt x="1225" y="236"/>
                  </a:lnTo>
                  <a:close/>
                  <a:moveTo>
                    <a:pt x="1222" y="234"/>
                  </a:moveTo>
                  <a:lnTo>
                    <a:pt x="1222" y="234"/>
                  </a:lnTo>
                  <a:lnTo>
                    <a:pt x="1222" y="234"/>
                  </a:lnTo>
                  <a:lnTo>
                    <a:pt x="1222" y="236"/>
                  </a:lnTo>
                  <a:lnTo>
                    <a:pt x="1222" y="236"/>
                  </a:lnTo>
                  <a:lnTo>
                    <a:pt x="1222" y="234"/>
                  </a:lnTo>
                  <a:close/>
                  <a:moveTo>
                    <a:pt x="1230" y="195"/>
                  </a:moveTo>
                  <a:lnTo>
                    <a:pt x="1230" y="197"/>
                  </a:lnTo>
                  <a:lnTo>
                    <a:pt x="1228" y="198"/>
                  </a:lnTo>
                  <a:lnTo>
                    <a:pt x="1226" y="201"/>
                  </a:lnTo>
                  <a:lnTo>
                    <a:pt x="1226" y="201"/>
                  </a:lnTo>
                  <a:lnTo>
                    <a:pt x="1228" y="198"/>
                  </a:lnTo>
                  <a:lnTo>
                    <a:pt x="1230" y="197"/>
                  </a:lnTo>
                  <a:lnTo>
                    <a:pt x="1230" y="195"/>
                  </a:lnTo>
                  <a:close/>
                  <a:moveTo>
                    <a:pt x="1244" y="170"/>
                  </a:moveTo>
                  <a:lnTo>
                    <a:pt x="1244" y="171"/>
                  </a:lnTo>
                  <a:lnTo>
                    <a:pt x="1242" y="175"/>
                  </a:lnTo>
                  <a:lnTo>
                    <a:pt x="1242" y="173"/>
                  </a:lnTo>
                  <a:lnTo>
                    <a:pt x="1244" y="170"/>
                  </a:lnTo>
                  <a:close/>
                  <a:moveTo>
                    <a:pt x="1244" y="156"/>
                  </a:moveTo>
                  <a:lnTo>
                    <a:pt x="1245" y="156"/>
                  </a:lnTo>
                  <a:lnTo>
                    <a:pt x="1245" y="156"/>
                  </a:lnTo>
                  <a:lnTo>
                    <a:pt x="1245" y="156"/>
                  </a:lnTo>
                  <a:lnTo>
                    <a:pt x="1244" y="157"/>
                  </a:lnTo>
                  <a:lnTo>
                    <a:pt x="1244" y="157"/>
                  </a:lnTo>
                  <a:lnTo>
                    <a:pt x="1242" y="157"/>
                  </a:lnTo>
                  <a:lnTo>
                    <a:pt x="1244" y="156"/>
                  </a:lnTo>
                  <a:lnTo>
                    <a:pt x="1244" y="156"/>
                  </a:lnTo>
                  <a:close/>
                  <a:moveTo>
                    <a:pt x="1271" y="146"/>
                  </a:moveTo>
                  <a:lnTo>
                    <a:pt x="1269" y="148"/>
                  </a:lnTo>
                  <a:lnTo>
                    <a:pt x="1267" y="149"/>
                  </a:lnTo>
                  <a:lnTo>
                    <a:pt x="1266" y="151"/>
                  </a:lnTo>
                  <a:lnTo>
                    <a:pt x="1267" y="151"/>
                  </a:lnTo>
                  <a:lnTo>
                    <a:pt x="1269" y="151"/>
                  </a:lnTo>
                  <a:lnTo>
                    <a:pt x="1269" y="149"/>
                  </a:lnTo>
                  <a:lnTo>
                    <a:pt x="1271" y="149"/>
                  </a:lnTo>
                  <a:lnTo>
                    <a:pt x="1272" y="148"/>
                  </a:lnTo>
                  <a:lnTo>
                    <a:pt x="1272" y="148"/>
                  </a:lnTo>
                  <a:lnTo>
                    <a:pt x="1274" y="149"/>
                  </a:lnTo>
                  <a:lnTo>
                    <a:pt x="1275" y="148"/>
                  </a:lnTo>
                  <a:lnTo>
                    <a:pt x="1277" y="148"/>
                  </a:lnTo>
                  <a:lnTo>
                    <a:pt x="1271" y="151"/>
                  </a:lnTo>
                  <a:lnTo>
                    <a:pt x="1269" y="151"/>
                  </a:lnTo>
                  <a:lnTo>
                    <a:pt x="1267" y="152"/>
                  </a:lnTo>
                  <a:lnTo>
                    <a:pt x="1266" y="152"/>
                  </a:lnTo>
                  <a:lnTo>
                    <a:pt x="1264" y="152"/>
                  </a:lnTo>
                  <a:lnTo>
                    <a:pt x="1258" y="156"/>
                  </a:lnTo>
                  <a:lnTo>
                    <a:pt x="1256" y="156"/>
                  </a:lnTo>
                  <a:lnTo>
                    <a:pt x="1256" y="156"/>
                  </a:lnTo>
                  <a:lnTo>
                    <a:pt x="1252" y="156"/>
                  </a:lnTo>
                  <a:lnTo>
                    <a:pt x="1250" y="156"/>
                  </a:lnTo>
                  <a:lnTo>
                    <a:pt x="1247" y="157"/>
                  </a:lnTo>
                  <a:lnTo>
                    <a:pt x="1249" y="156"/>
                  </a:lnTo>
                  <a:lnTo>
                    <a:pt x="1249" y="156"/>
                  </a:lnTo>
                  <a:lnTo>
                    <a:pt x="1249" y="156"/>
                  </a:lnTo>
                  <a:lnTo>
                    <a:pt x="1249" y="156"/>
                  </a:lnTo>
                  <a:lnTo>
                    <a:pt x="1247" y="156"/>
                  </a:lnTo>
                  <a:lnTo>
                    <a:pt x="1245" y="156"/>
                  </a:lnTo>
                  <a:lnTo>
                    <a:pt x="1245" y="156"/>
                  </a:lnTo>
                  <a:lnTo>
                    <a:pt x="1245" y="154"/>
                  </a:lnTo>
                  <a:lnTo>
                    <a:pt x="1247" y="154"/>
                  </a:lnTo>
                  <a:lnTo>
                    <a:pt x="1247" y="152"/>
                  </a:lnTo>
                  <a:lnTo>
                    <a:pt x="1250" y="152"/>
                  </a:lnTo>
                  <a:lnTo>
                    <a:pt x="1250" y="151"/>
                  </a:lnTo>
                  <a:lnTo>
                    <a:pt x="1252" y="152"/>
                  </a:lnTo>
                  <a:lnTo>
                    <a:pt x="1252" y="151"/>
                  </a:lnTo>
                  <a:lnTo>
                    <a:pt x="1252" y="151"/>
                  </a:lnTo>
                  <a:lnTo>
                    <a:pt x="1252" y="151"/>
                  </a:lnTo>
                  <a:lnTo>
                    <a:pt x="1253" y="151"/>
                  </a:lnTo>
                  <a:lnTo>
                    <a:pt x="1255" y="151"/>
                  </a:lnTo>
                  <a:lnTo>
                    <a:pt x="1255" y="151"/>
                  </a:lnTo>
                  <a:lnTo>
                    <a:pt x="1255" y="149"/>
                  </a:lnTo>
                  <a:lnTo>
                    <a:pt x="1256" y="151"/>
                  </a:lnTo>
                  <a:lnTo>
                    <a:pt x="1258" y="151"/>
                  </a:lnTo>
                  <a:lnTo>
                    <a:pt x="1260" y="149"/>
                  </a:lnTo>
                  <a:lnTo>
                    <a:pt x="1260" y="149"/>
                  </a:lnTo>
                  <a:lnTo>
                    <a:pt x="1263" y="149"/>
                  </a:lnTo>
                  <a:lnTo>
                    <a:pt x="1266" y="149"/>
                  </a:lnTo>
                  <a:lnTo>
                    <a:pt x="1267" y="149"/>
                  </a:lnTo>
                  <a:lnTo>
                    <a:pt x="1269" y="148"/>
                  </a:lnTo>
                  <a:lnTo>
                    <a:pt x="1271" y="146"/>
                  </a:lnTo>
                  <a:close/>
                  <a:moveTo>
                    <a:pt x="1304" y="143"/>
                  </a:moveTo>
                  <a:lnTo>
                    <a:pt x="1304" y="145"/>
                  </a:lnTo>
                  <a:lnTo>
                    <a:pt x="1304" y="145"/>
                  </a:lnTo>
                  <a:lnTo>
                    <a:pt x="1304" y="145"/>
                  </a:lnTo>
                  <a:lnTo>
                    <a:pt x="1301" y="145"/>
                  </a:lnTo>
                  <a:lnTo>
                    <a:pt x="1302" y="143"/>
                  </a:lnTo>
                  <a:lnTo>
                    <a:pt x="1302" y="143"/>
                  </a:lnTo>
                  <a:lnTo>
                    <a:pt x="1304" y="143"/>
                  </a:lnTo>
                  <a:lnTo>
                    <a:pt x="1304" y="143"/>
                  </a:lnTo>
                  <a:close/>
                  <a:moveTo>
                    <a:pt x="1294" y="141"/>
                  </a:moveTo>
                  <a:lnTo>
                    <a:pt x="1296" y="141"/>
                  </a:lnTo>
                  <a:lnTo>
                    <a:pt x="1296" y="143"/>
                  </a:lnTo>
                  <a:lnTo>
                    <a:pt x="1293" y="143"/>
                  </a:lnTo>
                  <a:lnTo>
                    <a:pt x="1291" y="143"/>
                  </a:lnTo>
                  <a:lnTo>
                    <a:pt x="1293" y="143"/>
                  </a:lnTo>
                  <a:lnTo>
                    <a:pt x="1294" y="141"/>
                  </a:lnTo>
                  <a:lnTo>
                    <a:pt x="1294" y="141"/>
                  </a:lnTo>
                  <a:close/>
                  <a:moveTo>
                    <a:pt x="1285" y="140"/>
                  </a:moveTo>
                  <a:lnTo>
                    <a:pt x="1285" y="140"/>
                  </a:lnTo>
                  <a:lnTo>
                    <a:pt x="1285" y="141"/>
                  </a:lnTo>
                  <a:lnTo>
                    <a:pt x="1283" y="141"/>
                  </a:lnTo>
                  <a:lnTo>
                    <a:pt x="1283" y="140"/>
                  </a:lnTo>
                  <a:lnTo>
                    <a:pt x="1283" y="140"/>
                  </a:lnTo>
                  <a:lnTo>
                    <a:pt x="1285" y="140"/>
                  </a:lnTo>
                  <a:close/>
                  <a:moveTo>
                    <a:pt x="1286" y="138"/>
                  </a:moveTo>
                  <a:lnTo>
                    <a:pt x="1286" y="141"/>
                  </a:lnTo>
                  <a:lnTo>
                    <a:pt x="1285" y="141"/>
                  </a:lnTo>
                  <a:lnTo>
                    <a:pt x="1285" y="141"/>
                  </a:lnTo>
                  <a:lnTo>
                    <a:pt x="1285" y="140"/>
                  </a:lnTo>
                  <a:lnTo>
                    <a:pt x="1285" y="140"/>
                  </a:lnTo>
                  <a:lnTo>
                    <a:pt x="1285" y="138"/>
                  </a:lnTo>
                  <a:lnTo>
                    <a:pt x="1285" y="138"/>
                  </a:lnTo>
                  <a:lnTo>
                    <a:pt x="1286" y="138"/>
                  </a:lnTo>
                  <a:close/>
                  <a:moveTo>
                    <a:pt x="1174" y="113"/>
                  </a:moveTo>
                  <a:lnTo>
                    <a:pt x="1174" y="113"/>
                  </a:lnTo>
                  <a:lnTo>
                    <a:pt x="1174" y="113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3" y="115"/>
                  </a:lnTo>
                  <a:lnTo>
                    <a:pt x="1173" y="115"/>
                  </a:lnTo>
                  <a:lnTo>
                    <a:pt x="1173" y="113"/>
                  </a:lnTo>
                  <a:lnTo>
                    <a:pt x="1174" y="113"/>
                  </a:lnTo>
                  <a:close/>
                  <a:moveTo>
                    <a:pt x="1214" y="96"/>
                  </a:moveTo>
                  <a:lnTo>
                    <a:pt x="1214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4" y="96"/>
                  </a:lnTo>
                  <a:close/>
                  <a:moveTo>
                    <a:pt x="1323" y="93"/>
                  </a:moveTo>
                  <a:lnTo>
                    <a:pt x="1323" y="93"/>
                  </a:lnTo>
                  <a:lnTo>
                    <a:pt x="1324" y="94"/>
                  </a:lnTo>
                  <a:lnTo>
                    <a:pt x="1323" y="94"/>
                  </a:lnTo>
                  <a:lnTo>
                    <a:pt x="1323" y="94"/>
                  </a:lnTo>
                  <a:lnTo>
                    <a:pt x="1323" y="93"/>
                  </a:lnTo>
                  <a:lnTo>
                    <a:pt x="1323" y="93"/>
                  </a:lnTo>
                  <a:lnTo>
                    <a:pt x="1323" y="93"/>
                  </a:lnTo>
                  <a:close/>
                  <a:moveTo>
                    <a:pt x="1215" y="91"/>
                  </a:moveTo>
                  <a:lnTo>
                    <a:pt x="1215" y="91"/>
                  </a:lnTo>
                  <a:lnTo>
                    <a:pt x="1215" y="91"/>
                  </a:lnTo>
                  <a:lnTo>
                    <a:pt x="1215" y="93"/>
                  </a:lnTo>
                  <a:lnTo>
                    <a:pt x="1215" y="93"/>
                  </a:lnTo>
                  <a:lnTo>
                    <a:pt x="1215" y="93"/>
                  </a:lnTo>
                  <a:lnTo>
                    <a:pt x="1215" y="93"/>
                  </a:lnTo>
                  <a:lnTo>
                    <a:pt x="1215" y="91"/>
                  </a:lnTo>
                  <a:close/>
                  <a:moveTo>
                    <a:pt x="1329" y="89"/>
                  </a:moveTo>
                  <a:lnTo>
                    <a:pt x="1329" y="89"/>
                  </a:lnTo>
                  <a:lnTo>
                    <a:pt x="1331" y="91"/>
                  </a:lnTo>
                  <a:lnTo>
                    <a:pt x="1331" y="91"/>
                  </a:lnTo>
                  <a:lnTo>
                    <a:pt x="1329" y="91"/>
                  </a:lnTo>
                  <a:lnTo>
                    <a:pt x="1329" y="91"/>
                  </a:lnTo>
                  <a:lnTo>
                    <a:pt x="1329" y="93"/>
                  </a:lnTo>
                  <a:lnTo>
                    <a:pt x="1329" y="93"/>
                  </a:lnTo>
                  <a:lnTo>
                    <a:pt x="1327" y="93"/>
                  </a:lnTo>
                  <a:lnTo>
                    <a:pt x="1327" y="91"/>
                  </a:lnTo>
                  <a:lnTo>
                    <a:pt x="1327" y="91"/>
                  </a:lnTo>
                  <a:lnTo>
                    <a:pt x="1327" y="89"/>
                  </a:lnTo>
                  <a:lnTo>
                    <a:pt x="1329" y="89"/>
                  </a:lnTo>
                  <a:close/>
                  <a:moveTo>
                    <a:pt x="1072" y="77"/>
                  </a:moveTo>
                  <a:lnTo>
                    <a:pt x="1072" y="77"/>
                  </a:lnTo>
                  <a:lnTo>
                    <a:pt x="1074" y="77"/>
                  </a:lnTo>
                  <a:lnTo>
                    <a:pt x="1074" y="77"/>
                  </a:lnTo>
                  <a:lnTo>
                    <a:pt x="1072" y="78"/>
                  </a:lnTo>
                  <a:lnTo>
                    <a:pt x="1072" y="78"/>
                  </a:lnTo>
                  <a:lnTo>
                    <a:pt x="1072" y="77"/>
                  </a:lnTo>
                  <a:lnTo>
                    <a:pt x="1072" y="77"/>
                  </a:lnTo>
                  <a:lnTo>
                    <a:pt x="1072" y="77"/>
                  </a:lnTo>
                  <a:close/>
                  <a:moveTo>
                    <a:pt x="1058" y="74"/>
                  </a:moveTo>
                  <a:lnTo>
                    <a:pt x="1058" y="74"/>
                  </a:lnTo>
                  <a:lnTo>
                    <a:pt x="1058" y="74"/>
                  </a:lnTo>
                  <a:lnTo>
                    <a:pt x="1058" y="75"/>
                  </a:lnTo>
                  <a:lnTo>
                    <a:pt x="1058" y="75"/>
                  </a:lnTo>
                  <a:lnTo>
                    <a:pt x="1058" y="75"/>
                  </a:lnTo>
                  <a:lnTo>
                    <a:pt x="1058" y="75"/>
                  </a:lnTo>
                  <a:lnTo>
                    <a:pt x="1058" y="77"/>
                  </a:lnTo>
                  <a:lnTo>
                    <a:pt x="1058" y="77"/>
                  </a:lnTo>
                  <a:lnTo>
                    <a:pt x="1056" y="77"/>
                  </a:lnTo>
                  <a:lnTo>
                    <a:pt x="1056" y="77"/>
                  </a:lnTo>
                  <a:lnTo>
                    <a:pt x="1058" y="77"/>
                  </a:lnTo>
                  <a:lnTo>
                    <a:pt x="1058" y="77"/>
                  </a:lnTo>
                  <a:lnTo>
                    <a:pt x="1058" y="78"/>
                  </a:lnTo>
                  <a:lnTo>
                    <a:pt x="1056" y="78"/>
                  </a:lnTo>
                  <a:lnTo>
                    <a:pt x="1056" y="78"/>
                  </a:lnTo>
                  <a:lnTo>
                    <a:pt x="1056" y="78"/>
                  </a:lnTo>
                  <a:lnTo>
                    <a:pt x="1056" y="80"/>
                  </a:lnTo>
                  <a:lnTo>
                    <a:pt x="1055" y="80"/>
                  </a:lnTo>
                  <a:lnTo>
                    <a:pt x="1056" y="80"/>
                  </a:lnTo>
                  <a:lnTo>
                    <a:pt x="1055" y="80"/>
                  </a:lnTo>
                  <a:lnTo>
                    <a:pt x="1055" y="82"/>
                  </a:lnTo>
                  <a:lnTo>
                    <a:pt x="1053" y="82"/>
                  </a:lnTo>
                  <a:lnTo>
                    <a:pt x="1053" y="82"/>
                  </a:lnTo>
                  <a:lnTo>
                    <a:pt x="1053" y="82"/>
                  </a:lnTo>
                  <a:lnTo>
                    <a:pt x="1053" y="82"/>
                  </a:lnTo>
                  <a:lnTo>
                    <a:pt x="1053" y="80"/>
                  </a:lnTo>
                  <a:lnTo>
                    <a:pt x="1053" y="80"/>
                  </a:lnTo>
                  <a:lnTo>
                    <a:pt x="1053" y="78"/>
                  </a:lnTo>
                  <a:lnTo>
                    <a:pt x="1055" y="78"/>
                  </a:lnTo>
                  <a:lnTo>
                    <a:pt x="1055" y="77"/>
                  </a:lnTo>
                  <a:lnTo>
                    <a:pt x="1055" y="77"/>
                  </a:lnTo>
                  <a:lnTo>
                    <a:pt x="1056" y="75"/>
                  </a:lnTo>
                  <a:lnTo>
                    <a:pt x="1056" y="75"/>
                  </a:lnTo>
                  <a:lnTo>
                    <a:pt x="1056" y="74"/>
                  </a:lnTo>
                  <a:lnTo>
                    <a:pt x="1058" y="74"/>
                  </a:lnTo>
                  <a:close/>
                  <a:moveTo>
                    <a:pt x="1059" y="72"/>
                  </a:moveTo>
                  <a:lnTo>
                    <a:pt x="1059" y="72"/>
                  </a:lnTo>
                  <a:lnTo>
                    <a:pt x="1059" y="72"/>
                  </a:lnTo>
                  <a:lnTo>
                    <a:pt x="1059" y="72"/>
                  </a:lnTo>
                  <a:lnTo>
                    <a:pt x="1061" y="72"/>
                  </a:lnTo>
                  <a:lnTo>
                    <a:pt x="1059" y="74"/>
                  </a:lnTo>
                  <a:lnTo>
                    <a:pt x="1059" y="74"/>
                  </a:lnTo>
                  <a:lnTo>
                    <a:pt x="1059" y="74"/>
                  </a:lnTo>
                  <a:lnTo>
                    <a:pt x="1059" y="72"/>
                  </a:lnTo>
                  <a:lnTo>
                    <a:pt x="1059" y="72"/>
                  </a:lnTo>
                  <a:close/>
                  <a:moveTo>
                    <a:pt x="1080" y="66"/>
                  </a:moveTo>
                  <a:lnTo>
                    <a:pt x="1080" y="66"/>
                  </a:lnTo>
                  <a:lnTo>
                    <a:pt x="1080" y="66"/>
                  </a:lnTo>
                  <a:lnTo>
                    <a:pt x="1080" y="67"/>
                  </a:lnTo>
                  <a:lnTo>
                    <a:pt x="1080" y="67"/>
                  </a:lnTo>
                  <a:lnTo>
                    <a:pt x="1078" y="69"/>
                  </a:lnTo>
                  <a:lnTo>
                    <a:pt x="1078" y="69"/>
                  </a:lnTo>
                  <a:lnTo>
                    <a:pt x="1078" y="69"/>
                  </a:lnTo>
                  <a:lnTo>
                    <a:pt x="1078" y="67"/>
                  </a:lnTo>
                  <a:lnTo>
                    <a:pt x="1078" y="66"/>
                  </a:lnTo>
                  <a:lnTo>
                    <a:pt x="1080" y="66"/>
                  </a:lnTo>
                  <a:close/>
                  <a:moveTo>
                    <a:pt x="1094" y="64"/>
                  </a:moveTo>
                  <a:lnTo>
                    <a:pt x="1096" y="64"/>
                  </a:lnTo>
                  <a:lnTo>
                    <a:pt x="1096" y="64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4" y="66"/>
                  </a:lnTo>
                  <a:lnTo>
                    <a:pt x="1094" y="64"/>
                  </a:lnTo>
                  <a:lnTo>
                    <a:pt x="1094" y="64"/>
                  </a:lnTo>
                  <a:close/>
                  <a:moveTo>
                    <a:pt x="1107" y="60"/>
                  </a:moveTo>
                  <a:lnTo>
                    <a:pt x="1107" y="60"/>
                  </a:lnTo>
                  <a:lnTo>
                    <a:pt x="1108" y="60"/>
                  </a:lnTo>
                  <a:lnTo>
                    <a:pt x="1108" y="61"/>
                  </a:lnTo>
                  <a:lnTo>
                    <a:pt x="1108" y="61"/>
                  </a:lnTo>
                  <a:lnTo>
                    <a:pt x="1108" y="61"/>
                  </a:lnTo>
                  <a:lnTo>
                    <a:pt x="1108" y="63"/>
                  </a:lnTo>
                  <a:lnTo>
                    <a:pt x="1107" y="63"/>
                  </a:lnTo>
                  <a:lnTo>
                    <a:pt x="1105" y="63"/>
                  </a:lnTo>
                  <a:lnTo>
                    <a:pt x="1103" y="63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5" y="61"/>
                  </a:lnTo>
                  <a:lnTo>
                    <a:pt x="1105" y="61"/>
                  </a:lnTo>
                  <a:lnTo>
                    <a:pt x="1107" y="60"/>
                  </a:lnTo>
                  <a:lnTo>
                    <a:pt x="1107" y="60"/>
                  </a:lnTo>
                  <a:lnTo>
                    <a:pt x="1105" y="60"/>
                  </a:lnTo>
                  <a:lnTo>
                    <a:pt x="1107" y="60"/>
                  </a:lnTo>
                  <a:close/>
                  <a:moveTo>
                    <a:pt x="1099" y="55"/>
                  </a:moveTo>
                  <a:lnTo>
                    <a:pt x="1099" y="56"/>
                  </a:lnTo>
                  <a:lnTo>
                    <a:pt x="1100" y="56"/>
                  </a:lnTo>
                  <a:lnTo>
                    <a:pt x="1100" y="56"/>
                  </a:lnTo>
                  <a:lnTo>
                    <a:pt x="1100" y="56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5"/>
                  </a:lnTo>
                  <a:lnTo>
                    <a:pt x="1099" y="55"/>
                  </a:lnTo>
                  <a:close/>
                  <a:moveTo>
                    <a:pt x="1099" y="52"/>
                  </a:moveTo>
                  <a:lnTo>
                    <a:pt x="1099" y="52"/>
                  </a:lnTo>
                  <a:lnTo>
                    <a:pt x="1099" y="52"/>
                  </a:lnTo>
                  <a:lnTo>
                    <a:pt x="1099" y="53"/>
                  </a:lnTo>
                  <a:lnTo>
                    <a:pt x="1099" y="53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3"/>
                  </a:lnTo>
                  <a:lnTo>
                    <a:pt x="1097" y="53"/>
                  </a:lnTo>
                  <a:lnTo>
                    <a:pt x="1099" y="52"/>
                  </a:lnTo>
                  <a:lnTo>
                    <a:pt x="1099" y="52"/>
                  </a:lnTo>
                  <a:close/>
                  <a:moveTo>
                    <a:pt x="1006" y="45"/>
                  </a:moveTo>
                  <a:lnTo>
                    <a:pt x="1006" y="45"/>
                  </a:lnTo>
                  <a:lnTo>
                    <a:pt x="1006" y="45"/>
                  </a:lnTo>
                  <a:lnTo>
                    <a:pt x="1006" y="47"/>
                  </a:lnTo>
                  <a:lnTo>
                    <a:pt x="1006" y="47"/>
                  </a:lnTo>
                  <a:lnTo>
                    <a:pt x="1004" y="47"/>
                  </a:lnTo>
                  <a:lnTo>
                    <a:pt x="1004" y="47"/>
                  </a:lnTo>
                  <a:lnTo>
                    <a:pt x="1004" y="47"/>
                  </a:lnTo>
                  <a:lnTo>
                    <a:pt x="1003" y="47"/>
                  </a:lnTo>
                  <a:lnTo>
                    <a:pt x="1004" y="47"/>
                  </a:lnTo>
                  <a:lnTo>
                    <a:pt x="1004" y="47"/>
                  </a:lnTo>
                  <a:lnTo>
                    <a:pt x="1006" y="45"/>
                  </a:lnTo>
                  <a:close/>
                  <a:moveTo>
                    <a:pt x="1007" y="44"/>
                  </a:moveTo>
                  <a:lnTo>
                    <a:pt x="1007" y="44"/>
                  </a:lnTo>
                  <a:lnTo>
                    <a:pt x="1007" y="45"/>
                  </a:lnTo>
                  <a:lnTo>
                    <a:pt x="1006" y="45"/>
                  </a:lnTo>
                  <a:lnTo>
                    <a:pt x="1006" y="45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7" y="44"/>
                  </a:lnTo>
                  <a:close/>
                  <a:moveTo>
                    <a:pt x="1004" y="44"/>
                  </a:moveTo>
                  <a:lnTo>
                    <a:pt x="1004" y="44"/>
                  </a:lnTo>
                  <a:lnTo>
                    <a:pt x="1004" y="44"/>
                  </a:lnTo>
                  <a:lnTo>
                    <a:pt x="1004" y="45"/>
                  </a:lnTo>
                  <a:lnTo>
                    <a:pt x="1004" y="45"/>
                  </a:lnTo>
                  <a:lnTo>
                    <a:pt x="1004" y="44"/>
                  </a:lnTo>
                  <a:lnTo>
                    <a:pt x="1004" y="44"/>
                  </a:lnTo>
                  <a:lnTo>
                    <a:pt x="1004" y="44"/>
                  </a:lnTo>
                  <a:close/>
                  <a:moveTo>
                    <a:pt x="1009" y="42"/>
                  </a:moveTo>
                  <a:lnTo>
                    <a:pt x="1009" y="42"/>
                  </a:lnTo>
                  <a:lnTo>
                    <a:pt x="1009" y="42"/>
                  </a:lnTo>
                  <a:lnTo>
                    <a:pt x="1009" y="42"/>
                  </a:lnTo>
                  <a:lnTo>
                    <a:pt x="1009" y="44"/>
                  </a:lnTo>
                  <a:lnTo>
                    <a:pt x="1007" y="42"/>
                  </a:lnTo>
                  <a:lnTo>
                    <a:pt x="1007" y="42"/>
                  </a:lnTo>
                  <a:lnTo>
                    <a:pt x="1009" y="42"/>
                  </a:lnTo>
                  <a:lnTo>
                    <a:pt x="1009" y="42"/>
                  </a:lnTo>
                  <a:close/>
                  <a:moveTo>
                    <a:pt x="539" y="37"/>
                  </a:moveTo>
                  <a:lnTo>
                    <a:pt x="541" y="39"/>
                  </a:lnTo>
                  <a:lnTo>
                    <a:pt x="541" y="39"/>
                  </a:lnTo>
                  <a:lnTo>
                    <a:pt x="539" y="41"/>
                  </a:lnTo>
                  <a:lnTo>
                    <a:pt x="539" y="41"/>
                  </a:lnTo>
                  <a:lnTo>
                    <a:pt x="539" y="39"/>
                  </a:lnTo>
                  <a:lnTo>
                    <a:pt x="539" y="39"/>
                  </a:lnTo>
                  <a:lnTo>
                    <a:pt x="539" y="37"/>
                  </a:lnTo>
                  <a:close/>
                  <a:moveTo>
                    <a:pt x="1044" y="34"/>
                  </a:moveTo>
                  <a:lnTo>
                    <a:pt x="1045" y="34"/>
                  </a:lnTo>
                  <a:lnTo>
                    <a:pt x="1047" y="34"/>
                  </a:lnTo>
                  <a:lnTo>
                    <a:pt x="1047" y="36"/>
                  </a:lnTo>
                  <a:lnTo>
                    <a:pt x="1047" y="36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4" y="37"/>
                  </a:lnTo>
                  <a:lnTo>
                    <a:pt x="1044" y="37"/>
                  </a:lnTo>
                  <a:lnTo>
                    <a:pt x="1040" y="39"/>
                  </a:lnTo>
                  <a:lnTo>
                    <a:pt x="1040" y="41"/>
                  </a:lnTo>
                  <a:lnTo>
                    <a:pt x="1040" y="41"/>
                  </a:lnTo>
                  <a:lnTo>
                    <a:pt x="1039" y="42"/>
                  </a:lnTo>
                  <a:lnTo>
                    <a:pt x="1037" y="42"/>
                  </a:lnTo>
                  <a:lnTo>
                    <a:pt x="1037" y="44"/>
                  </a:lnTo>
                  <a:lnTo>
                    <a:pt x="1037" y="42"/>
                  </a:lnTo>
                  <a:lnTo>
                    <a:pt x="1037" y="42"/>
                  </a:lnTo>
                  <a:lnTo>
                    <a:pt x="1037" y="42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7" y="39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6" y="41"/>
                  </a:lnTo>
                  <a:lnTo>
                    <a:pt x="1034" y="41"/>
                  </a:lnTo>
                  <a:lnTo>
                    <a:pt x="1034" y="39"/>
                  </a:lnTo>
                  <a:lnTo>
                    <a:pt x="1036" y="39"/>
                  </a:lnTo>
                  <a:lnTo>
                    <a:pt x="1037" y="36"/>
                  </a:lnTo>
                  <a:lnTo>
                    <a:pt x="1039" y="36"/>
                  </a:lnTo>
                  <a:lnTo>
                    <a:pt x="1042" y="34"/>
                  </a:lnTo>
                  <a:lnTo>
                    <a:pt x="1044" y="34"/>
                  </a:lnTo>
                  <a:close/>
                  <a:moveTo>
                    <a:pt x="545" y="34"/>
                  </a:moveTo>
                  <a:lnTo>
                    <a:pt x="545" y="34"/>
                  </a:lnTo>
                  <a:lnTo>
                    <a:pt x="547" y="36"/>
                  </a:lnTo>
                  <a:lnTo>
                    <a:pt x="547" y="36"/>
                  </a:lnTo>
                  <a:lnTo>
                    <a:pt x="545" y="37"/>
                  </a:lnTo>
                  <a:lnTo>
                    <a:pt x="545" y="37"/>
                  </a:lnTo>
                  <a:lnTo>
                    <a:pt x="545" y="36"/>
                  </a:lnTo>
                  <a:lnTo>
                    <a:pt x="545" y="36"/>
                  </a:lnTo>
                  <a:lnTo>
                    <a:pt x="545" y="37"/>
                  </a:lnTo>
                  <a:lnTo>
                    <a:pt x="545" y="36"/>
                  </a:lnTo>
                  <a:lnTo>
                    <a:pt x="545" y="34"/>
                  </a:lnTo>
                  <a:lnTo>
                    <a:pt x="545" y="34"/>
                  </a:lnTo>
                  <a:close/>
                  <a:moveTo>
                    <a:pt x="544" y="30"/>
                  </a:moveTo>
                  <a:lnTo>
                    <a:pt x="545" y="31"/>
                  </a:lnTo>
                  <a:lnTo>
                    <a:pt x="545" y="31"/>
                  </a:lnTo>
                  <a:lnTo>
                    <a:pt x="545" y="33"/>
                  </a:lnTo>
                  <a:lnTo>
                    <a:pt x="545" y="33"/>
                  </a:lnTo>
                  <a:lnTo>
                    <a:pt x="544" y="33"/>
                  </a:lnTo>
                  <a:lnTo>
                    <a:pt x="544" y="31"/>
                  </a:lnTo>
                  <a:lnTo>
                    <a:pt x="544" y="31"/>
                  </a:lnTo>
                  <a:lnTo>
                    <a:pt x="544" y="31"/>
                  </a:lnTo>
                  <a:lnTo>
                    <a:pt x="544" y="30"/>
                  </a:lnTo>
                  <a:close/>
                  <a:moveTo>
                    <a:pt x="1036" y="22"/>
                  </a:moveTo>
                  <a:lnTo>
                    <a:pt x="1037" y="22"/>
                  </a:lnTo>
                  <a:lnTo>
                    <a:pt x="1036" y="23"/>
                  </a:lnTo>
                  <a:lnTo>
                    <a:pt x="1036" y="23"/>
                  </a:lnTo>
                  <a:lnTo>
                    <a:pt x="1036" y="23"/>
                  </a:lnTo>
                  <a:lnTo>
                    <a:pt x="1034" y="25"/>
                  </a:lnTo>
                  <a:lnTo>
                    <a:pt x="1031" y="26"/>
                  </a:lnTo>
                  <a:lnTo>
                    <a:pt x="1029" y="26"/>
                  </a:lnTo>
                  <a:lnTo>
                    <a:pt x="1029" y="26"/>
                  </a:lnTo>
                  <a:lnTo>
                    <a:pt x="1031" y="26"/>
                  </a:lnTo>
                  <a:lnTo>
                    <a:pt x="1031" y="26"/>
                  </a:lnTo>
                  <a:lnTo>
                    <a:pt x="1029" y="26"/>
                  </a:lnTo>
                  <a:lnTo>
                    <a:pt x="1028" y="28"/>
                  </a:lnTo>
                  <a:lnTo>
                    <a:pt x="1026" y="28"/>
                  </a:lnTo>
                  <a:lnTo>
                    <a:pt x="1026" y="28"/>
                  </a:lnTo>
                  <a:lnTo>
                    <a:pt x="1026" y="28"/>
                  </a:lnTo>
                  <a:lnTo>
                    <a:pt x="1026" y="26"/>
                  </a:lnTo>
                  <a:lnTo>
                    <a:pt x="1026" y="26"/>
                  </a:lnTo>
                  <a:lnTo>
                    <a:pt x="1026" y="26"/>
                  </a:lnTo>
                  <a:lnTo>
                    <a:pt x="1026" y="26"/>
                  </a:lnTo>
                  <a:lnTo>
                    <a:pt x="1028" y="26"/>
                  </a:lnTo>
                  <a:lnTo>
                    <a:pt x="1033" y="23"/>
                  </a:lnTo>
                  <a:lnTo>
                    <a:pt x="1036" y="22"/>
                  </a:lnTo>
                  <a:lnTo>
                    <a:pt x="1036" y="22"/>
                  </a:lnTo>
                  <a:close/>
                  <a:moveTo>
                    <a:pt x="544" y="19"/>
                  </a:moveTo>
                  <a:lnTo>
                    <a:pt x="544" y="19"/>
                  </a:lnTo>
                  <a:lnTo>
                    <a:pt x="544" y="19"/>
                  </a:lnTo>
                  <a:lnTo>
                    <a:pt x="544" y="19"/>
                  </a:lnTo>
                  <a:lnTo>
                    <a:pt x="544" y="20"/>
                  </a:lnTo>
                  <a:lnTo>
                    <a:pt x="542" y="20"/>
                  </a:lnTo>
                  <a:lnTo>
                    <a:pt x="542" y="20"/>
                  </a:lnTo>
                  <a:lnTo>
                    <a:pt x="544" y="22"/>
                  </a:lnTo>
                  <a:lnTo>
                    <a:pt x="544" y="22"/>
                  </a:lnTo>
                  <a:lnTo>
                    <a:pt x="544" y="22"/>
                  </a:lnTo>
                  <a:lnTo>
                    <a:pt x="545" y="25"/>
                  </a:lnTo>
                  <a:lnTo>
                    <a:pt x="545" y="23"/>
                  </a:lnTo>
                  <a:lnTo>
                    <a:pt x="547" y="25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5" y="26"/>
                  </a:lnTo>
                  <a:lnTo>
                    <a:pt x="545" y="25"/>
                  </a:lnTo>
                  <a:lnTo>
                    <a:pt x="545" y="25"/>
                  </a:lnTo>
                  <a:lnTo>
                    <a:pt x="544" y="25"/>
                  </a:lnTo>
                  <a:lnTo>
                    <a:pt x="544" y="25"/>
                  </a:lnTo>
                  <a:lnTo>
                    <a:pt x="544" y="23"/>
                  </a:lnTo>
                  <a:lnTo>
                    <a:pt x="544" y="23"/>
                  </a:lnTo>
                  <a:lnTo>
                    <a:pt x="544" y="22"/>
                  </a:lnTo>
                  <a:lnTo>
                    <a:pt x="542" y="22"/>
                  </a:lnTo>
                  <a:lnTo>
                    <a:pt x="542" y="22"/>
                  </a:lnTo>
                  <a:lnTo>
                    <a:pt x="542" y="20"/>
                  </a:lnTo>
                  <a:lnTo>
                    <a:pt x="541" y="20"/>
                  </a:lnTo>
                  <a:lnTo>
                    <a:pt x="542" y="20"/>
                  </a:lnTo>
                  <a:lnTo>
                    <a:pt x="542" y="19"/>
                  </a:lnTo>
                  <a:lnTo>
                    <a:pt x="544" y="19"/>
                  </a:lnTo>
                  <a:close/>
                  <a:moveTo>
                    <a:pt x="539" y="15"/>
                  </a:moveTo>
                  <a:lnTo>
                    <a:pt x="539" y="15"/>
                  </a:lnTo>
                  <a:lnTo>
                    <a:pt x="539" y="15"/>
                  </a:lnTo>
                  <a:lnTo>
                    <a:pt x="541" y="17"/>
                  </a:lnTo>
                  <a:lnTo>
                    <a:pt x="541" y="17"/>
                  </a:lnTo>
                  <a:lnTo>
                    <a:pt x="541" y="17"/>
                  </a:lnTo>
                  <a:lnTo>
                    <a:pt x="539" y="17"/>
                  </a:lnTo>
                  <a:lnTo>
                    <a:pt x="539" y="17"/>
                  </a:lnTo>
                  <a:lnTo>
                    <a:pt x="539" y="15"/>
                  </a:lnTo>
                  <a:lnTo>
                    <a:pt x="539" y="15"/>
                  </a:lnTo>
                  <a:lnTo>
                    <a:pt x="539" y="15"/>
                  </a:lnTo>
                  <a:close/>
                  <a:moveTo>
                    <a:pt x="536" y="14"/>
                  </a:moveTo>
                  <a:lnTo>
                    <a:pt x="537" y="15"/>
                  </a:lnTo>
                  <a:lnTo>
                    <a:pt x="537" y="15"/>
                  </a:lnTo>
                  <a:lnTo>
                    <a:pt x="537" y="17"/>
                  </a:lnTo>
                  <a:lnTo>
                    <a:pt x="536" y="15"/>
                  </a:lnTo>
                  <a:lnTo>
                    <a:pt x="536" y="15"/>
                  </a:lnTo>
                  <a:lnTo>
                    <a:pt x="536" y="15"/>
                  </a:lnTo>
                  <a:lnTo>
                    <a:pt x="536" y="14"/>
                  </a:lnTo>
                  <a:lnTo>
                    <a:pt x="536" y="14"/>
                  </a:lnTo>
                  <a:lnTo>
                    <a:pt x="536" y="14"/>
                  </a:lnTo>
                  <a:close/>
                  <a:moveTo>
                    <a:pt x="539" y="12"/>
                  </a:moveTo>
                  <a:lnTo>
                    <a:pt x="541" y="12"/>
                  </a:lnTo>
                  <a:lnTo>
                    <a:pt x="541" y="12"/>
                  </a:lnTo>
                  <a:lnTo>
                    <a:pt x="541" y="14"/>
                  </a:lnTo>
                  <a:lnTo>
                    <a:pt x="541" y="14"/>
                  </a:lnTo>
                  <a:lnTo>
                    <a:pt x="539" y="12"/>
                  </a:lnTo>
                  <a:lnTo>
                    <a:pt x="539" y="12"/>
                  </a:lnTo>
                  <a:lnTo>
                    <a:pt x="539" y="14"/>
                  </a:lnTo>
                  <a:lnTo>
                    <a:pt x="539" y="14"/>
                  </a:lnTo>
                  <a:lnTo>
                    <a:pt x="537" y="14"/>
                  </a:lnTo>
                  <a:lnTo>
                    <a:pt x="537" y="12"/>
                  </a:lnTo>
                  <a:lnTo>
                    <a:pt x="537" y="12"/>
                  </a:lnTo>
                  <a:lnTo>
                    <a:pt x="539" y="12"/>
                  </a:lnTo>
                  <a:lnTo>
                    <a:pt x="539" y="12"/>
                  </a:lnTo>
                  <a:close/>
                  <a:moveTo>
                    <a:pt x="939" y="0"/>
                  </a:moveTo>
                  <a:lnTo>
                    <a:pt x="943" y="0"/>
                  </a:lnTo>
                  <a:lnTo>
                    <a:pt x="944" y="1"/>
                  </a:lnTo>
                  <a:lnTo>
                    <a:pt x="944" y="1"/>
                  </a:lnTo>
                  <a:lnTo>
                    <a:pt x="944" y="1"/>
                  </a:lnTo>
                  <a:lnTo>
                    <a:pt x="944" y="4"/>
                  </a:lnTo>
                  <a:lnTo>
                    <a:pt x="946" y="6"/>
                  </a:lnTo>
                  <a:lnTo>
                    <a:pt x="947" y="9"/>
                  </a:lnTo>
                  <a:lnTo>
                    <a:pt x="947" y="9"/>
                  </a:lnTo>
                  <a:lnTo>
                    <a:pt x="947" y="11"/>
                  </a:lnTo>
                  <a:lnTo>
                    <a:pt x="947" y="11"/>
                  </a:lnTo>
                  <a:lnTo>
                    <a:pt x="947" y="11"/>
                  </a:lnTo>
                  <a:lnTo>
                    <a:pt x="951" y="12"/>
                  </a:lnTo>
                  <a:lnTo>
                    <a:pt x="957" y="12"/>
                  </a:lnTo>
                  <a:lnTo>
                    <a:pt x="958" y="14"/>
                  </a:lnTo>
                  <a:lnTo>
                    <a:pt x="960" y="15"/>
                  </a:lnTo>
                  <a:lnTo>
                    <a:pt x="962" y="15"/>
                  </a:lnTo>
                  <a:lnTo>
                    <a:pt x="963" y="15"/>
                  </a:lnTo>
                  <a:lnTo>
                    <a:pt x="965" y="14"/>
                  </a:lnTo>
                  <a:lnTo>
                    <a:pt x="966" y="14"/>
                  </a:lnTo>
                  <a:lnTo>
                    <a:pt x="968" y="14"/>
                  </a:lnTo>
                  <a:lnTo>
                    <a:pt x="969" y="14"/>
                  </a:lnTo>
                  <a:lnTo>
                    <a:pt x="971" y="14"/>
                  </a:lnTo>
                  <a:lnTo>
                    <a:pt x="971" y="14"/>
                  </a:lnTo>
                  <a:lnTo>
                    <a:pt x="974" y="14"/>
                  </a:lnTo>
                  <a:lnTo>
                    <a:pt x="976" y="15"/>
                  </a:lnTo>
                  <a:lnTo>
                    <a:pt x="977" y="17"/>
                  </a:lnTo>
                  <a:lnTo>
                    <a:pt x="979" y="17"/>
                  </a:lnTo>
                  <a:lnTo>
                    <a:pt x="979" y="19"/>
                  </a:lnTo>
                  <a:lnTo>
                    <a:pt x="980" y="20"/>
                  </a:lnTo>
                  <a:lnTo>
                    <a:pt x="980" y="20"/>
                  </a:lnTo>
                  <a:lnTo>
                    <a:pt x="982" y="19"/>
                  </a:lnTo>
                  <a:lnTo>
                    <a:pt x="984" y="19"/>
                  </a:lnTo>
                  <a:lnTo>
                    <a:pt x="985" y="20"/>
                  </a:lnTo>
                  <a:lnTo>
                    <a:pt x="988" y="22"/>
                  </a:lnTo>
                  <a:lnTo>
                    <a:pt x="992" y="23"/>
                  </a:lnTo>
                  <a:lnTo>
                    <a:pt x="993" y="23"/>
                  </a:lnTo>
                  <a:lnTo>
                    <a:pt x="995" y="23"/>
                  </a:lnTo>
                  <a:lnTo>
                    <a:pt x="998" y="23"/>
                  </a:lnTo>
                  <a:lnTo>
                    <a:pt x="999" y="22"/>
                  </a:lnTo>
                  <a:lnTo>
                    <a:pt x="1001" y="22"/>
                  </a:lnTo>
                  <a:lnTo>
                    <a:pt x="1003" y="22"/>
                  </a:lnTo>
                  <a:lnTo>
                    <a:pt x="1003" y="23"/>
                  </a:lnTo>
                  <a:lnTo>
                    <a:pt x="1004" y="23"/>
                  </a:lnTo>
                  <a:lnTo>
                    <a:pt x="1006" y="23"/>
                  </a:lnTo>
                  <a:lnTo>
                    <a:pt x="1010" y="23"/>
                  </a:lnTo>
                  <a:lnTo>
                    <a:pt x="1014" y="23"/>
                  </a:lnTo>
                  <a:lnTo>
                    <a:pt x="1014" y="23"/>
                  </a:lnTo>
                  <a:lnTo>
                    <a:pt x="1015" y="25"/>
                  </a:lnTo>
                  <a:lnTo>
                    <a:pt x="1017" y="25"/>
                  </a:lnTo>
                  <a:lnTo>
                    <a:pt x="1018" y="25"/>
                  </a:lnTo>
                  <a:lnTo>
                    <a:pt x="1021" y="25"/>
                  </a:lnTo>
                  <a:lnTo>
                    <a:pt x="1020" y="25"/>
                  </a:lnTo>
                  <a:lnTo>
                    <a:pt x="1020" y="25"/>
                  </a:lnTo>
                  <a:lnTo>
                    <a:pt x="1020" y="25"/>
                  </a:lnTo>
                  <a:lnTo>
                    <a:pt x="1018" y="26"/>
                  </a:lnTo>
                  <a:lnTo>
                    <a:pt x="1017" y="26"/>
                  </a:lnTo>
                  <a:lnTo>
                    <a:pt x="1015" y="28"/>
                  </a:lnTo>
                  <a:lnTo>
                    <a:pt x="1012" y="30"/>
                  </a:lnTo>
                  <a:lnTo>
                    <a:pt x="1006" y="31"/>
                  </a:lnTo>
                  <a:lnTo>
                    <a:pt x="1003" y="33"/>
                  </a:lnTo>
                  <a:lnTo>
                    <a:pt x="1001" y="34"/>
                  </a:lnTo>
                  <a:lnTo>
                    <a:pt x="995" y="39"/>
                  </a:lnTo>
                  <a:lnTo>
                    <a:pt x="992" y="42"/>
                  </a:lnTo>
                  <a:lnTo>
                    <a:pt x="985" y="47"/>
                  </a:lnTo>
                  <a:lnTo>
                    <a:pt x="984" y="47"/>
                  </a:lnTo>
                  <a:lnTo>
                    <a:pt x="984" y="47"/>
                  </a:lnTo>
                  <a:lnTo>
                    <a:pt x="985" y="49"/>
                  </a:lnTo>
                  <a:lnTo>
                    <a:pt x="985" y="49"/>
                  </a:lnTo>
                  <a:lnTo>
                    <a:pt x="987" y="49"/>
                  </a:lnTo>
                  <a:lnTo>
                    <a:pt x="988" y="49"/>
                  </a:lnTo>
                  <a:lnTo>
                    <a:pt x="993" y="47"/>
                  </a:lnTo>
                  <a:lnTo>
                    <a:pt x="995" y="47"/>
                  </a:lnTo>
                  <a:lnTo>
                    <a:pt x="998" y="45"/>
                  </a:lnTo>
                  <a:lnTo>
                    <a:pt x="998" y="45"/>
                  </a:lnTo>
                  <a:lnTo>
                    <a:pt x="998" y="45"/>
                  </a:lnTo>
                  <a:lnTo>
                    <a:pt x="998" y="45"/>
                  </a:lnTo>
                  <a:lnTo>
                    <a:pt x="1001" y="44"/>
                  </a:lnTo>
                  <a:lnTo>
                    <a:pt x="1003" y="44"/>
                  </a:lnTo>
                  <a:lnTo>
                    <a:pt x="1003" y="44"/>
                  </a:lnTo>
                  <a:lnTo>
                    <a:pt x="1004" y="44"/>
                  </a:lnTo>
                  <a:lnTo>
                    <a:pt x="1004" y="45"/>
                  </a:lnTo>
                  <a:lnTo>
                    <a:pt x="1003" y="45"/>
                  </a:lnTo>
                  <a:lnTo>
                    <a:pt x="1003" y="47"/>
                  </a:lnTo>
                  <a:lnTo>
                    <a:pt x="1003" y="47"/>
                  </a:lnTo>
                  <a:lnTo>
                    <a:pt x="1003" y="49"/>
                  </a:lnTo>
                  <a:lnTo>
                    <a:pt x="1003" y="49"/>
                  </a:lnTo>
                  <a:lnTo>
                    <a:pt x="1001" y="50"/>
                  </a:lnTo>
                  <a:lnTo>
                    <a:pt x="1001" y="50"/>
                  </a:lnTo>
                  <a:lnTo>
                    <a:pt x="1004" y="50"/>
                  </a:lnTo>
                  <a:lnTo>
                    <a:pt x="1004" y="50"/>
                  </a:lnTo>
                  <a:lnTo>
                    <a:pt x="1004" y="49"/>
                  </a:lnTo>
                  <a:lnTo>
                    <a:pt x="1004" y="49"/>
                  </a:lnTo>
                  <a:lnTo>
                    <a:pt x="1004" y="49"/>
                  </a:lnTo>
                  <a:lnTo>
                    <a:pt x="1006" y="50"/>
                  </a:lnTo>
                  <a:lnTo>
                    <a:pt x="1007" y="50"/>
                  </a:lnTo>
                  <a:lnTo>
                    <a:pt x="1007" y="50"/>
                  </a:lnTo>
                  <a:lnTo>
                    <a:pt x="1010" y="50"/>
                  </a:lnTo>
                  <a:lnTo>
                    <a:pt x="1012" y="50"/>
                  </a:lnTo>
                  <a:lnTo>
                    <a:pt x="1015" y="49"/>
                  </a:lnTo>
                  <a:lnTo>
                    <a:pt x="1017" y="47"/>
                  </a:lnTo>
                  <a:lnTo>
                    <a:pt x="1020" y="47"/>
                  </a:lnTo>
                  <a:lnTo>
                    <a:pt x="1021" y="45"/>
                  </a:lnTo>
                  <a:lnTo>
                    <a:pt x="1025" y="45"/>
                  </a:lnTo>
                  <a:lnTo>
                    <a:pt x="1025" y="45"/>
                  </a:lnTo>
                  <a:lnTo>
                    <a:pt x="1026" y="44"/>
                  </a:lnTo>
                  <a:lnTo>
                    <a:pt x="1028" y="44"/>
                  </a:lnTo>
                  <a:lnTo>
                    <a:pt x="1029" y="42"/>
                  </a:lnTo>
                  <a:lnTo>
                    <a:pt x="1029" y="42"/>
                  </a:lnTo>
                  <a:lnTo>
                    <a:pt x="1031" y="42"/>
                  </a:lnTo>
                  <a:lnTo>
                    <a:pt x="1031" y="41"/>
                  </a:lnTo>
                  <a:lnTo>
                    <a:pt x="1033" y="39"/>
                  </a:lnTo>
                  <a:lnTo>
                    <a:pt x="1034" y="39"/>
                  </a:lnTo>
                  <a:lnTo>
                    <a:pt x="1034" y="39"/>
                  </a:lnTo>
                  <a:lnTo>
                    <a:pt x="1034" y="39"/>
                  </a:lnTo>
                  <a:lnTo>
                    <a:pt x="1034" y="41"/>
                  </a:lnTo>
                  <a:lnTo>
                    <a:pt x="1036" y="41"/>
                  </a:lnTo>
                  <a:lnTo>
                    <a:pt x="1036" y="41"/>
                  </a:lnTo>
                  <a:lnTo>
                    <a:pt x="1036" y="42"/>
                  </a:lnTo>
                  <a:lnTo>
                    <a:pt x="1036" y="42"/>
                  </a:lnTo>
                  <a:lnTo>
                    <a:pt x="1036" y="42"/>
                  </a:lnTo>
                  <a:lnTo>
                    <a:pt x="1037" y="44"/>
                  </a:lnTo>
                  <a:lnTo>
                    <a:pt x="1037" y="44"/>
                  </a:lnTo>
                  <a:lnTo>
                    <a:pt x="1037" y="45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5"/>
                  </a:lnTo>
                  <a:lnTo>
                    <a:pt x="1039" y="45"/>
                  </a:lnTo>
                  <a:lnTo>
                    <a:pt x="1040" y="44"/>
                  </a:lnTo>
                  <a:lnTo>
                    <a:pt x="1040" y="44"/>
                  </a:lnTo>
                  <a:lnTo>
                    <a:pt x="1042" y="44"/>
                  </a:lnTo>
                  <a:lnTo>
                    <a:pt x="1045" y="45"/>
                  </a:lnTo>
                  <a:lnTo>
                    <a:pt x="1047" y="45"/>
                  </a:lnTo>
                  <a:lnTo>
                    <a:pt x="1048" y="45"/>
                  </a:lnTo>
                  <a:lnTo>
                    <a:pt x="1048" y="47"/>
                  </a:lnTo>
                  <a:lnTo>
                    <a:pt x="1051" y="49"/>
                  </a:lnTo>
                  <a:lnTo>
                    <a:pt x="1051" y="50"/>
                  </a:lnTo>
                  <a:lnTo>
                    <a:pt x="1051" y="50"/>
                  </a:lnTo>
                  <a:lnTo>
                    <a:pt x="1053" y="50"/>
                  </a:lnTo>
                  <a:lnTo>
                    <a:pt x="1053" y="52"/>
                  </a:lnTo>
                  <a:lnTo>
                    <a:pt x="1053" y="52"/>
                  </a:lnTo>
                  <a:lnTo>
                    <a:pt x="1056" y="52"/>
                  </a:lnTo>
                  <a:lnTo>
                    <a:pt x="1056" y="52"/>
                  </a:lnTo>
                  <a:lnTo>
                    <a:pt x="1058" y="52"/>
                  </a:lnTo>
                  <a:lnTo>
                    <a:pt x="1058" y="52"/>
                  </a:lnTo>
                  <a:lnTo>
                    <a:pt x="1059" y="53"/>
                  </a:lnTo>
                  <a:lnTo>
                    <a:pt x="1061" y="53"/>
                  </a:lnTo>
                  <a:lnTo>
                    <a:pt x="1061" y="53"/>
                  </a:lnTo>
                  <a:lnTo>
                    <a:pt x="1062" y="53"/>
                  </a:lnTo>
                  <a:lnTo>
                    <a:pt x="1062" y="53"/>
                  </a:lnTo>
                  <a:lnTo>
                    <a:pt x="1062" y="53"/>
                  </a:lnTo>
                  <a:lnTo>
                    <a:pt x="1064" y="53"/>
                  </a:lnTo>
                  <a:lnTo>
                    <a:pt x="1066" y="52"/>
                  </a:lnTo>
                  <a:lnTo>
                    <a:pt x="1067" y="50"/>
                  </a:lnTo>
                  <a:lnTo>
                    <a:pt x="1069" y="50"/>
                  </a:lnTo>
                  <a:lnTo>
                    <a:pt x="1070" y="49"/>
                  </a:lnTo>
                  <a:lnTo>
                    <a:pt x="1070" y="49"/>
                  </a:lnTo>
                  <a:lnTo>
                    <a:pt x="1074" y="49"/>
                  </a:lnTo>
                  <a:lnTo>
                    <a:pt x="1075" y="49"/>
                  </a:lnTo>
                  <a:lnTo>
                    <a:pt x="1078" y="49"/>
                  </a:lnTo>
                  <a:lnTo>
                    <a:pt x="1081" y="49"/>
                  </a:lnTo>
                  <a:lnTo>
                    <a:pt x="1083" y="49"/>
                  </a:lnTo>
                  <a:lnTo>
                    <a:pt x="1085" y="47"/>
                  </a:lnTo>
                  <a:lnTo>
                    <a:pt x="1086" y="47"/>
                  </a:lnTo>
                  <a:lnTo>
                    <a:pt x="1088" y="47"/>
                  </a:lnTo>
                  <a:lnTo>
                    <a:pt x="1088" y="49"/>
                  </a:lnTo>
                  <a:lnTo>
                    <a:pt x="1086" y="49"/>
                  </a:lnTo>
                  <a:lnTo>
                    <a:pt x="1086" y="50"/>
                  </a:lnTo>
                  <a:lnTo>
                    <a:pt x="1086" y="52"/>
                  </a:lnTo>
                  <a:lnTo>
                    <a:pt x="1086" y="52"/>
                  </a:lnTo>
                  <a:lnTo>
                    <a:pt x="1086" y="52"/>
                  </a:lnTo>
                  <a:lnTo>
                    <a:pt x="1086" y="52"/>
                  </a:lnTo>
                  <a:lnTo>
                    <a:pt x="1088" y="52"/>
                  </a:lnTo>
                  <a:lnTo>
                    <a:pt x="1089" y="53"/>
                  </a:lnTo>
                  <a:lnTo>
                    <a:pt x="1091" y="53"/>
                  </a:lnTo>
                  <a:lnTo>
                    <a:pt x="1091" y="53"/>
                  </a:lnTo>
                  <a:lnTo>
                    <a:pt x="1092" y="53"/>
                  </a:lnTo>
                  <a:lnTo>
                    <a:pt x="1092" y="53"/>
                  </a:lnTo>
                  <a:lnTo>
                    <a:pt x="1094" y="53"/>
                  </a:lnTo>
                  <a:lnTo>
                    <a:pt x="1094" y="53"/>
                  </a:lnTo>
                  <a:lnTo>
                    <a:pt x="1096" y="53"/>
                  </a:lnTo>
                  <a:lnTo>
                    <a:pt x="1096" y="52"/>
                  </a:lnTo>
                  <a:lnTo>
                    <a:pt x="1096" y="52"/>
                  </a:lnTo>
                  <a:lnTo>
                    <a:pt x="1097" y="53"/>
                  </a:lnTo>
                  <a:lnTo>
                    <a:pt x="1097" y="53"/>
                  </a:lnTo>
                  <a:lnTo>
                    <a:pt x="1097" y="53"/>
                  </a:lnTo>
                  <a:lnTo>
                    <a:pt x="1099" y="55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8"/>
                  </a:lnTo>
                  <a:lnTo>
                    <a:pt x="1097" y="58"/>
                  </a:lnTo>
                  <a:lnTo>
                    <a:pt x="1099" y="58"/>
                  </a:lnTo>
                  <a:lnTo>
                    <a:pt x="1100" y="58"/>
                  </a:lnTo>
                  <a:lnTo>
                    <a:pt x="1100" y="58"/>
                  </a:lnTo>
                  <a:lnTo>
                    <a:pt x="1100" y="60"/>
                  </a:lnTo>
                  <a:lnTo>
                    <a:pt x="1100" y="60"/>
                  </a:lnTo>
                  <a:lnTo>
                    <a:pt x="1100" y="60"/>
                  </a:lnTo>
                  <a:lnTo>
                    <a:pt x="1102" y="60"/>
                  </a:lnTo>
                  <a:lnTo>
                    <a:pt x="1102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2" y="63"/>
                  </a:lnTo>
                  <a:lnTo>
                    <a:pt x="1102" y="63"/>
                  </a:lnTo>
                  <a:lnTo>
                    <a:pt x="1097" y="61"/>
                  </a:lnTo>
                  <a:lnTo>
                    <a:pt x="1096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2" y="61"/>
                  </a:lnTo>
                  <a:lnTo>
                    <a:pt x="1092" y="61"/>
                  </a:lnTo>
                  <a:lnTo>
                    <a:pt x="1092" y="61"/>
                  </a:lnTo>
                  <a:lnTo>
                    <a:pt x="1091" y="63"/>
                  </a:lnTo>
                  <a:lnTo>
                    <a:pt x="1091" y="63"/>
                  </a:lnTo>
                  <a:lnTo>
                    <a:pt x="1091" y="63"/>
                  </a:lnTo>
                  <a:lnTo>
                    <a:pt x="1091" y="64"/>
                  </a:lnTo>
                  <a:lnTo>
                    <a:pt x="1091" y="64"/>
                  </a:lnTo>
                  <a:lnTo>
                    <a:pt x="1091" y="64"/>
                  </a:lnTo>
                  <a:lnTo>
                    <a:pt x="1091" y="64"/>
                  </a:lnTo>
                  <a:lnTo>
                    <a:pt x="1089" y="64"/>
                  </a:lnTo>
                  <a:lnTo>
                    <a:pt x="1088" y="61"/>
                  </a:lnTo>
                  <a:lnTo>
                    <a:pt x="1086" y="61"/>
                  </a:lnTo>
                  <a:lnTo>
                    <a:pt x="1083" y="60"/>
                  </a:lnTo>
                  <a:lnTo>
                    <a:pt x="1081" y="60"/>
                  </a:lnTo>
                  <a:lnTo>
                    <a:pt x="1080" y="60"/>
                  </a:lnTo>
                  <a:lnTo>
                    <a:pt x="1078" y="60"/>
                  </a:lnTo>
                  <a:lnTo>
                    <a:pt x="1078" y="61"/>
                  </a:lnTo>
                  <a:lnTo>
                    <a:pt x="1077" y="61"/>
                  </a:lnTo>
                  <a:lnTo>
                    <a:pt x="1075" y="61"/>
                  </a:lnTo>
                  <a:lnTo>
                    <a:pt x="1074" y="63"/>
                  </a:lnTo>
                  <a:lnTo>
                    <a:pt x="1074" y="63"/>
                  </a:lnTo>
                  <a:lnTo>
                    <a:pt x="1074" y="63"/>
                  </a:lnTo>
                  <a:lnTo>
                    <a:pt x="1072" y="63"/>
                  </a:lnTo>
                  <a:lnTo>
                    <a:pt x="1070" y="63"/>
                  </a:lnTo>
                  <a:lnTo>
                    <a:pt x="1069" y="63"/>
                  </a:lnTo>
                  <a:lnTo>
                    <a:pt x="1069" y="63"/>
                  </a:lnTo>
                  <a:lnTo>
                    <a:pt x="1067" y="64"/>
                  </a:lnTo>
                  <a:lnTo>
                    <a:pt x="1067" y="64"/>
                  </a:lnTo>
                  <a:lnTo>
                    <a:pt x="1067" y="64"/>
                  </a:lnTo>
                  <a:lnTo>
                    <a:pt x="1066" y="66"/>
                  </a:lnTo>
                  <a:lnTo>
                    <a:pt x="1064" y="66"/>
                  </a:lnTo>
                  <a:lnTo>
                    <a:pt x="1064" y="67"/>
                  </a:lnTo>
                  <a:lnTo>
                    <a:pt x="1064" y="67"/>
                  </a:lnTo>
                  <a:lnTo>
                    <a:pt x="1064" y="67"/>
                  </a:lnTo>
                  <a:lnTo>
                    <a:pt x="1062" y="67"/>
                  </a:lnTo>
                  <a:lnTo>
                    <a:pt x="1062" y="67"/>
                  </a:lnTo>
                  <a:lnTo>
                    <a:pt x="1062" y="67"/>
                  </a:lnTo>
                  <a:lnTo>
                    <a:pt x="1062" y="66"/>
                  </a:lnTo>
                  <a:lnTo>
                    <a:pt x="1064" y="66"/>
                  </a:lnTo>
                  <a:lnTo>
                    <a:pt x="1064" y="66"/>
                  </a:lnTo>
                  <a:lnTo>
                    <a:pt x="1064" y="64"/>
                  </a:lnTo>
                  <a:lnTo>
                    <a:pt x="1064" y="64"/>
                  </a:lnTo>
                  <a:lnTo>
                    <a:pt x="1064" y="63"/>
                  </a:lnTo>
                  <a:lnTo>
                    <a:pt x="1064" y="64"/>
                  </a:lnTo>
                  <a:lnTo>
                    <a:pt x="1062" y="64"/>
                  </a:lnTo>
                  <a:lnTo>
                    <a:pt x="1062" y="64"/>
                  </a:lnTo>
                  <a:lnTo>
                    <a:pt x="1061" y="64"/>
                  </a:lnTo>
                  <a:lnTo>
                    <a:pt x="1061" y="64"/>
                  </a:lnTo>
                  <a:lnTo>
                    <a:pt x="1061" y="66"/>
                  </a:lnTo>
                  <a:lnTo>
                    <a:pt x="1059" y="66"/>
                  </a:lnTo>
                  <a:lnTo>
                    <a:pt x="1059" y="67"/>
                  </a:lnTo>
                  <a:lnTo>
                    <a:pt x="1058" y="66"/>
                  </a:lnTo>
                  <a:lnTo>
                    <a:pt x="1058" y="66"/>
                  </a:lnTo>
                  <a:lnTo>
                    <a:pt x="1058" y="64"/>
                  </a:lnTo>
                  <a:lnTo>
                    <a:pt x="1058" y="63"/>
                  </a:lnTo>
                  <a:lnTo>
                    <a:pt x="1058" y="63"/>
                  </a:lnTo>
                  <a:lnTo>
                    <a:pt x="1058" y="63"/>
                  </a:lnTo>
                  <a:lnTo>
                    <a:pt x="1058" y="64"/>
                  </a:lnTo>
                  <a:lnTo>
                    <a:pt x="1056" y="66"/>
                  </a:lnTo>
                  <a:lnTo>
                    <a:pt x="1056" y="67"/>
                  </a:lnTo>
                  <a:lnTo>
                    <a:pt x="1056" y="67"/>
                  </a:lnTo>
                  <a:lnTo>
                    <a:pt x="1055" y="69"/>
                  </a:lnTo>
                  <a:lnTo>
                    <a:pt x="1053" y="71"/>
                  </a:lnTo>
                  <a:lnTo>
                    <a:pt x="1053" y="72"/>
                  </a:lnTo>
                  <a:lnTo>
                    <a:pt x="1051" y="75"/>
                  </a:lnTo>
                  <a:lnTo>
                    <a:pt x="1050" y="75"/>
                  </a:lnTo>
                  <a:lnTo>
                    <a:pt x="1050" y="77"/>
                  </a:lnTo>
                  <a:lnTo>
                    <a:pt x="1050" y="77"/>
                  </a:lnTo>
                  <a:lnTo>
                    <a:pt x="1050" y="78"/>
                  </a:lnTo>
                  <a:lnTo>
                    <a:pt x="1048" y="78"/>
                  </a:lnTo>
                  <a:lnTo>
                    <a:pt x="1048" y="80"/>
                  </a:lnTo>
                  <a:lnTo>
                    <a:pt x="1047" y="80"/>
                  </a:lnTo>
                  <a:lnTo>
                    <a:pt x="1045" y="82"/>
                  </a:lnTo>
                  <a:lnTo>
                    <a:pt x="1045" y="82"/>
                  </a:lnTo>
                  <a:lnTo>
                    <a:pt x="1044" y="83"/>
                  </a:lnTo>
                  <a:lnTo>
                    <a:pt x="1044" y="85"/>
                  </a:lnTo>
                  <a:lnTo>
                    <a:pt x="1044" y="86"/>
                  </a:lnTo>
                  <a:lnTo>
                    <a:pt x="1044" y="86"/>
                  </a:lnTo>
                  <a:lnTo>
                    <a:pt x="1044" y="88"/>
                  </a:lnTo>
                  <a:lnTo>
                    <a:pt x="1045" y="86"/>
                  </a:lnTo>
                  <a:lnTo>
                    <a:pt x="1045" y="86"/>
                  </a:lnTo>
                  <a:lnTo>
                    <a:pt x="1045" y="86"/>
                  </a:lnTo>
                  <a:lnTo>
                    <a:pt x="1047" y="85"/>
                  </a:lnTo>
                  <a:lnTo>
                    <a:pt x="1047" y="85"/>
                  </a:lnTo>
                  <a:lnTo>
                    <a:pt x="1048" y="83"/>
                  </a:lnTo>
                  <a:lnTo>
                    <a:pt x="1050" y="82"/>
                  </a:lnTo>
                  <a:lnTo>
                    <a:pt x="1050" y="82"/>
                  </a:lnTo>
                  <a:lnTo>
                    <a:pt x="1050" y="82"/>
                  </a:lnTo>
                  <a:lnTo>
                    <a:pt x="1051" y="82"/>
                  </a:lnTo>
                  <a:lnTo>
                    <a:pt x="1051" y="82"/>
                  </a:lnTo>
                  <a:lnTo>
                    <a:pt x="1053" y="82"/>
                  </a:lnTo>
                  <a:lnTo>
                    <a:pt x="1053" y="83"/>
                  </a:lnTo>
                  <a:lnTo>
                    <a:pt x="1053" y="83"/>
                  </a:lnTo>
                  <a:lnTo>
                    <a:pt x="1053" y="85"/>
                  </a:lnTo>
                  <a:lnTo>
                    <a:pt x="1053" y="85"/>
                  </a:lnTo>
                  <a:lnTo>
                    <a:pt x="1051" y="86"/>
                  </a:lnTo>
                  <a:lnTo>
                    <a:pt x="1051" y="88"/>
                  </a:lnTo>
                  <a:lnTo>
                    <a:pt x="1050" y="89"/>
                  </a:lnTo>
                  <a:lnTo>
                    <a:pt x="1050" y="91"/>
                  </a:lnTo>
                  <a:lnTo>
                    <a:pt x="1051" y="93"/>
                  </a:lnTo>
                  <a:lnTo>
                    <a:pt x="1050" y="94"/>
                  </a:lnTo>
                  <a:lnTo>
                    <a:pt x="1050" y="94"/>
                  </a:lnTo>
                  <a:lnTo>
                    <a:pt x="1048" y="96"/>
                  </a:lnTo>
                  <a:lnTo>
                    <a:pt x="1048" y="97"/>
                  </a:lnTo>
                  <a:lnTo>
                    <a:pt x="1048" y="99"/>
                  </a:lnTo>
                  <a:lnTo>
                    <a:pt x="1048" y="99"/>
                  </a:lnTo>
                  <a:lnTo>
                    <a:pt x="1048" y="101"/>
                  </a:lnTo>
                  <a:lnTo>
                    <a:pt x="1048" y="102"/>
                  </a:lnTo>
                  <a:lnTo>
                    <a:pt x="1048" y="102"/>
                  </a:lnTo>
                  <a:lnTo>
                    <a:pt x="1047" y="104"/>
                  </a:lnTo>
                  <a:lnTo>
                    <a:pt x="1047" y="105"/>
                  </a:lnTo>
                  <a:lnTo>
                    <a:pt x="1047" y="105"/>
                  </a:lnTo>
                  <a:lnTo>
                    <a:pt x="1047" y="107"/>
                  </a:lnTo>
                  <a:lnTo>
                    <a:pt x="1045" y="108"/>
                  </a:lnTo>
                  <a:lnTo>
                    <a:pt x="1045" y="110"/>
                  </a:lnTo>
                  <a:lnTo>
                    <a:pt x="1045" y="110"/>
                  </a:lnTo>
                  <a:lnTo>
                    <a:pt x="1045" y="112"/>
                  </a:lnTo>
                  <a:lnTo>
                    <a:pt x="1045" y="112"/>
                  </a:lnTo>
                  <a:lnTo>
                    <a:pt x="1045" y="113"/>
                  </a:lnTo>
                  <a:lnTo>
                    <a:pt x="1045" y="113"/>
                  </a:lnTo>
                  <a:lnTo>
                    <a:pt x="1045" y="113"/>
                  </a:lnTo>
                  <a:lnTo>
                    <a:pt x="1045" y="113"/>
                  </a:lnTo>
                  <a:lnTo>
                    <a:pt x="1045" y="115"/>
                  </a:lnTo>
                  <a:lnTo>
                    <a:pt x="1045" y="115"/>
                  </a:lnTo>
                  <a:lnTo>
                    <a:pt x="1045" y="115"/>
                  </a:lnTo>
                  <a:lnTo>
                    <a:pt x="1047" y="116"/>
                  </a:lnTo>
                  <a:lnTo>
                    <a:pt x="1047" y="118"/>
                  </a:lnTo>
                  <a:lnTo>
                    <a:pt x="1047" y="118"/>
                  </a:lnTo>
                  <a:lnTo>
                    <a:pt x="1047" y="119"/>
                  </a:lnTo>
                  <a:lnTo>
                    <a:pt x="1047" y="119"/>
                  </a:lnTo>
                  <a:lnTo>
                    <a:pt x="1047" y="123"/>
                  </a:lnTo>
                  <a:lnTo>
                    <a:pt x="1047" y="126"/>
                  </a:lnTo>
                  <a:lnTo>
                    <a:pt x="1047" y="129"/>
                  </a:lnTo>
                  <a:lnTo>
                    <a:pt x="1047" y="129"/>
                  </a:lnTo>
                  <a:lnTo>
                    <a:pt x="1047" y="130"/>
                  </a:lnTo>
                  <a:lnTo>
                    <a:pt x="1048" y="130"/>
                  </a:lnTo>
                  <a:lnTo>
                    <a:pt x="1048" y="132"/>
                  </a:lnTo>
                  <a:lnTo>
                    <a:pt x="1050" y="134"/>
                  </a:lnTo>
                  <a:lnTo>
                    <a:pt x="1050" y="137"/>
                  </a:lnTo>
                  <a:lnTo>
                    <a:pt x="1050" y="137"/>
                  </a:lnTo>
                  <a:lnTo>
                    <a:pt x="1051" y="137"/>
                  </a:lnTo>
                  <a:lnTo>
                    <a:pt x="1051" y="137"/>
                  </a:lnTo>
                  <a:lnTo>
                    <a:pt x="1051" y="137"/>
                  </a:lnTo>
                  <a:lnTo>
                    <a:pt x="1051" y="138"/>
                  </a:lnTo>
                  <a:lnTo>
                    <a:pt x="1053" y="138"/>
                  </a:lnTo>
                  <a:lnTo>
                    <a:pt x="1055" y="138"/>
                  </a:lnTo>
                  <a:lnTo>
                    <a:pt x="1056" y="138"/>
                  </a:lnTo>
                  <a:lnTo>
                    <a:pt x="1058" y="138"/>
                  </a:lnTo>
                  <a:lnTo>
                    <a:pt x="1061" y="135"/>
                  </a:lnTo>
                  <a:lnTo>
                    <a:pt x="1062" y="135"/>
                  </a:lnTo>
                  <a:lnTo>
                    <a:pt x="1064" y="134"/>
                  </a:lnTo>
                  <a:lnTo>
                    <a:pt x="1064" y="132"/>
                  </a:lnTo>
                  <a:lnTo>
                    <a:pt x="1066" y="130"/>
                  </a:lnTo>
                  <a:lnTo>
                    <a:pt x="1067" y="127"/>
                  </a:lnTo>
                  <a:lnTo>
                    <a:pt x="1067" y="127"/>
                  </a:lnTo>
                  <a:lnTo>
                    <a:pt x="1069" y="124"/>
                  </a:lnTo>
                  <a:lnTo>
                    <a:pt x="1069" y="123"/>
                  </a:lnTo>
                  <a:lnTo>
                    <a:pt x="1069" y="121"/>
                  </a:lnTo>
                  <a:lnTo>
                    <a:pt x="1069" y="118"/>
                  </a:lnTo>
                  <a:lnTo>
                    <a:pt x="1069" y="116"/>
                  </a:lnTo>
                  <a:lnTo>
                    <a:pt x="1069" y="115"/>
                  </a:lnTo>
                  <a:lnTo>
                    <a:pt x="1069" y="112"/>
                  </a:lnTo>
                  <a:lnTo>
                    <a:pt x="1067" y="110"/>
                  </a:lnTo>
                  <a:lnTo>
                    <a:pt x="1067" y="110"/>
                  </a:lnTo>
                  <a:lnTo>
                    <a:pt x="1066" y="107"/>
                  </a:lnTo>
                  <a:lnTo>
                    <a:pt x="1064" y="104"/>
                  </a:lnTo>
                  <a:lnTo>
                    <a:pt x="1064" y="104"/>
                  </a:lnTo>
                  <a:lnTo>
                    <a:pt x="1066" y="101"/>
                  </a:lnTo>
                  <a:lnTo>
                    <a:pt x="1066" y="101"/>
                  </a:lnTo>
                  <a:lnTo>
                    <a:pt x="1066" y="99"/>
                  </a:lnTo>
                  <a:lnTo>
                    <a:pt x="1066" y="97"/>
                  </a:lnTo>
                  <a:lnTo>
                    <a:pt x="1066" y="96"/>
                  </a:lnTo>
                  <a:lnTo>
                    <a:pt x="1066" y="96"/>
                  </a:lnTo>
                  <a:lnTo>
                    <a:pt x="1067" y="94"/>
                  </a:lnTo>
                  <a:lnTo>
                    <a:pt x="1067" y="93"/>
                  </a:lnTo>
                  <a:lnTo>
                    <a:pt x="1069" y="91"/>
                  </a:lnTo>
                  <a:lnTo>
                    <a:pt x="1069" y="89"/>
                  </a:lnTo>
                  <a:lnTo>
                    <a:pt x="1069" y="88"/>
                  </a:lnTo>
                  <a:lnTo>
                    <a:pt x="1069" y="86"/>
                  </a:lnTo>
                  <a:lnTo>
                    <a:pt x="1069" y="85"/>
                  </a:lnTo>
                  <a:lnTo>
                    <a:pt x="1069" y="85"/>
                  </a:lnTo>
                  <a:lnTo>
                    <a:pt x="1069" y="85"/>
                  </a:lnTo>
                  <a:lnTo>
                    <a:pt x="1070" y="83"/>
                  </a:lnTo>
                  <a:lnTo>
                    <a:pt x="1072" y="83"/>
                  </a:lnTo>
                  <a:lnTo>
                    <a:pt x="1072" y="82"/>
                  </a:lnTo>
                  <a:lnTo>
                    <a:pt x="1072" y="80"/>
                  </a:lnTo>
                  <a:lnTo>
                    <a:pt x="1072" y="80"/>
                  </a:lnTo>
                  <a:lnTo>
                    <a:pt x="1074" y="80"/>
                  </a:lnTo>
                  <a:lnTo>
                    <a:pt x="1074" y="80"/>
                  </a:lnTo>
                  <a:lnTo>
                    <a:pt x="1074" y="80"/>
                  </a:lnTo>
                  <a:lnTo>
                    <a:pt x="1075" y="80"/>
                  </a:lnTo>
                  <a:lnTo>
                    <a:pt x="1075" y="78"/>
                  </a:lnTo>
                  <a:lnTo>
                    <a:pt x="1077" y="77"/>
                  </a:lnTo>
                  <a:lnTo>
                    <a:pt x="1078" y="75"/>
                  </a:lnTo>
                  <a:lnTo>
                    <a:pt x="1078" y="75"/>
                  </a:lnTo>
                  <a:lnTo>
                    <a:pt x="1078" y="75"/>
                  </a:lnTo>
                  <a:lnTo>
                    <a:pt x="1078" y="77"/>
                  </a:lnTo>
                  <a:lnTo>
                    <a:pt x="1078" y="77"/>
                  </a:lnTo>
                  <a:lnTo>
                    <a:pt x="1078" y="78"/>
                  </a:lnTo>
                  <a:lnTo>
                    <a:pt x="1078" y="78"/>
                  </a:lnTo>
                  <a:lnTo>
                    <a:pt x="1078" y="80"/>
                  </a:lnTo>
                  <a:lnTo>
                    <a:pt x="1078" y="80"/>
                  </a:lnTo>
                  <a:lnTo>
                    <a:pt x="1078" y="82"/>
                  </a:lnTo>
                  <a:lnTo>
                    <a:pt x="1078" y="82"/>
                  </a:lnTo>
                  <a:lnTo>
                    <a:pt x="1078" y="83"/>
                  </a:lnTo>
                  <a:lnTo>
                    <a:pt x="1078" y="83"/>
                  </a:lnTo>
                  <a:lnTo>
                    <a:pt x="1078" y="82"/>
                  </a:lnTo>
                  <a:lnTo>
                    <a:pt x="1080" y="82"/>
                  </a:lnTo>
                  <a:lnTo>
                    <a:pt x="1078" y="82"/>
                  </a:lnTo>
                  <a:lnTo>
                    <a:pt x="1078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78" y="83"/>
                  </a:lnTo>
                  <a:lnTo>
                    <a:pt x="1078" y="83"/>
                  </a:lnTo>
                  <a:lnTo>
                    <a:pt x="1080" y="83"/>
                  </a:lnTo>
                  <a:lnTo>
                    <a:pt x="1080" y="82"/>
                  </a:lnTo>
                  <a:lnTo>
                    <a:pt x="1081" y="80"/>
                  </a:lnTo>
                  <a:lnTo>
                    <a:pt x="1081" y="78"/>
                  </a:lnTo>
                  <a:lnTo>
                    <a:pt x="1081" y="78"/>
                  </a:lnTo>
                  <a:lnTo>
                    <a:pt x="1081" y="75"/>
                  </a:lnTo>
                  <a:lnTo>
                    <a:pt x="1081" y="75"/>
                  </a:lnTo>
                  <a:lnTo>
                    <a:pt x="1081" y="74"/>
                  </a:lnTo>
                  <a:lnTo>
                    <a:pt x="1083" y="74"/>
                  </a:lnTo>
                  <a:lnTo>
                    <a:pt x="1085" y="72"/>
                  </a:lnTo>
                  <a:lnTo>
                    <a:pt x="1085" y="72"/>
                  </a:lnTo>
                  <a:lnTo>
                    <a:pt x="1086" y="72"/>
                  </a:lnTo>
                  <a:lnTo>
                    <a:pt x="1088" y="72"/>
                  </a:lnTo>
                  <a:lnTo>
                    <a:pt x="1088" y="72"/>
                  </a:lnTo>
                  <a:lnTo>
                    <a:pt x="1088" y="72"/>
                  </a:lnTo>
                  <a:lnTo>
                    <a:pt x="1086" y="72"/>
                  </a:lnTo>
                  <a:lnTo>
                    <a:pt x="1086" y="71"/>
                  </a:lnTo>
                  <a:lnTo>
                    <a:pt x="1086" y="71"/>
                  </a:lnTo>
                  <a:lnTo>
                    <a:pt x="1086" y="69"/>
                  </a:lnTo>
                  <a:lnTo>
                    <a:pt x="1086" y="69"/>
                  </a:lnTo>
                  <a:lnTo>
                    <a:pt x="1086" y="67"/>
                  </a:lnTo>
                  <a:lnTo>
                    <a:pt x="1088" y="67"/>
                  </a:lnTo>
                  <a:lnTo>
                    <a:pt x="1088" y="66"/>
                  </a:lnTo>
                  <a:lnTo>
                    <a:pt x="1088" y="66"/>
                  </a:lnTo>
                  <a:lnTo>
                    <a:pt x="1088" y="66"/>
                  </a:lnTo>
                  <a:lnTo>
                    <a:pt x="1089" y="66"/>
                  </a:lnTo>
                  <a:lnTo>
                    <a:pt x="1089" y="66"/>
                  </a:lnTo>
                  <a:lnTo>
                    <a:pt x="1091" y="64"/>
                  </a:lnTo>
                  <a:lnTo>
                    <a:pt x="1091" y="66"/>
                  </a:lnTo>
                  <a:lnTo>
                    <a:pt x="1094" y="66"/>
                  </a:lnTo>
                  <a:lnTo>
                    <a:pt x="1096" y="67"/>
                  </a:lnTo>
                  <a:lnTo>
                    <a:pt x="1097" y="67"/>
                  </a:lnTo>
                  <a:lnTo>
                    <a:pt x="1097" y="67"/>
                  </a:lnTo>
                  <a:lnTo>
                    <a:pt x="1099" y="69"/>
                  </a:lnTo>
                  <a:lnTo>
                    <a:pt x="1099" y="69"/>
                  </a:lnTo>
                  <a:lnTo>
                    <a:pt x="1100" y="69"/>
                  </a:lnTo>
                  <a:lnTo>
                    <a:pt x="1100" y="71"/>
                  </a:lnTo>
                  <a:lnTo>
                    <a:pt x="1102" y="71"/>
                  </a:lnTo>
                  <a:lnTo>
                    <a:pt x="1102" y="71"/>
                  </a:lnTo>
                  <a:lnTo>
                    <a:pt x="1103" y="71"/>
                  </a:lnTo>
                  <a:lnTo>
                    <a:pt x="1107" y="72"/>
                  </a:lnTo>
                  <a:lnTo>
                    <a:pt x="1108" y="74"/>
                  </a:lnTo>
                  <a:lnTo>
                    <a:pt x="1110" y="74"/>
                  </a:lnTo>
                  <a:lnTo>
                    <a:pt x="1110" y="74"/>
                  </a:lnTo>
                  <a:lnTo>
                    <a:pt x="1110" y="75"/>
                  </a:lnTo>
                  <a:lnTo>
                    <a:pt x="1110" y="75"/>
                  </a:lnTo>
                  <a:lnTo>
                    <a:pt x="1111" y="77"/>
                  </a:lnTo>
                  <a:lnTo>
                    <a:pt x="1111" y="77"/>
                  </a:lnTo>
                  <a:lnTo>
                    <a:pt x="1111" y="77"/>
                  </a:lnTo>
                  <a:lnTo>
                    <a:pt x="1111" y="77"/>
                  </a:lnTo>
                  <a:lnTo>
                    <a:pt x="1111" y="78"/>
                  </a:lnTo>
                  <a:lnTo>
                    <a:pt x="1111" y="78"/>
                  </a:lnTo>
                  <a:lnTo>
                    <a:pt x="1111" y="78"/>
                  </a:lnTo>
                  <a:lnTo>
                    <a:pt x="1110" y="78"/>
                  </a:lnTo>
                  <a:lnTo>
                    <a:pt x="1110" y="78"/>
                  </a:lnTo>
                  <a:lnTo>
                    <a:pt x="1110" y="78"/>
                  </a:lnTo>
                  <a:lnTo>
                    <a:pt x="1110" y="80"/>
                  </a:lnTo>
                  <a:lnTo>
                    <a:pt x="1110" y="80"/>
                  </a:lnTo>
                  <a:lnTo>
                    <a:pt x="1111" y="82"/>
                  </a:lnTo>
                  <a:lnTo>
                    <a:pt x="1111" y="83"/>
                  </a:lnTo>
                  <a:lnTo>
                    <a:pt x="1111" y="85"/>
                  </a:lnTo>
                  <a:lnTo>
                    <a:pt x="1111" y="86"/>
                  </a:lnTo>
                  <a:lnTo>
                    <a:pt x="1111" y="88"/>
                  </a:lnTo>
                  <a:lnTo>
                    <a:pt x="1111" y="89"/>
                  </a:lnTo>
                  <a:lnTo>
                    <a:pt x="1111" y="91"/>
                  </a:lnTo>
                  <a:lnTo>
                    <a:pt x="1111" y="91"/>
                  </a:lnTo>
                  <a:lnTo>
                    <a:pt x="1110" y="93"/>
                  </a:lnTo>
                  <a:lnTo>
                    <a:pt x="1110" y="93"/>
                  </a:lnTo>
                  <a:lnTo>
                    <a:pt x="1108" y="93"/>
                  </a:lnTo>
                  <a:lnTo>
                    <a:pt x="1108" y="93"/>
                  </a:lnTo>
                  <a:lnTo>
                    <a:pt x="1108" y="93"/>
                  </a:lnTo>
                  <a:lnTo>
                    <a:pt x="1108" y="96"/>
                  </a:lnTo>
                  <a:lnTo>
                    <a:pt x="1107" y="96"/>
                  </a:lnTo>
                  <a:lnTo>
                    <a:pt x="1107" y="96"/>
                  </a:lnTo>
                  <a:lnTo>
                    <a:pt x="1107" y="96"/>
                  </a:lnTo>
                  <a:lnTo>
                    <a:pt x="1107" y="97"/>
                  </a:lnTo>
                  <a:lnTo>
                    <a:pt x="1105" y="97"/>
                  </a:lnTo>
                  <a:lnTo>
                    <a:pt x="1103" y="97"/>
                  </a:lnTo>
                  <a:lnTo>
                    <a:pt x="1103" y="97"/>
                  </a:lnTo>
                  <a:lnTo>
                    <a:pt x="1102" y="99"/>
                  </a:lnTo>
                  <a:lnTo>
                    <a:pt x="1102" y="101"/>
                  </a:lnTo>
                  <a:lnTo>
                    <a:pt x="1102" y="101"/>
                  </a:lnTo>
                  <a:lnTo>
                    <a:pt x="1102" y="102"/>
                  </a:lnTo>
                  <a:lnTo>
                    <a:pt x="1102" y="102"/>
                  </a:lnTo>
                  <a:lnTo>
                    <a:pt x="1103" y="104"/>
                  </a:lnTo>
                  <a:lnTo>
                    <a:pt x="1105" y="104"/>
                  </a:lnTo>
                  <a:lnTo>
                    <a:pt x="1107" y="104"/>
                  </a:lnTo>
                  <a:lnTo>
                    <a:pt x="1107" y="104"/>
                  </a:lnTo>
                  <a:lnTo>
                    <a:pt x="1108" y="102"/>
                  </a:lnTo>
                  <a:lnTo>
                    <a:pt x="1108" y="102"/>
                  </a:lnTo>
                  <a:lnTo>
                    <a:pt x="1110" y="102"/>
                  </a:lnTo>
                  <a:lnTo>
                    <a:pt x="1110" y="101"/>
                  </a:lnTo>
                  <a:lnTo>
                    <a:pt x="1111" y="99"/>
                  </a:lnTo>
                  <a:lnTo>
                    <a:pt x="1111" y="99"/>
                  </a:lnTo>
                  <a:lnTo>
                    <a:pt x="1110" y="99"/>
                  </a:lnTo>
                  <a:lnTo>
                    <a:pt x="1110" y="99"/>
                  </a:lnTo>
                  <a:lnTo>
                    <a:pt x="1111" y="99"/>
                  </a:lnTo>
                  <a:lnTo>
                    <a:pt x="1111" y="97"/>
                  </a:lnTo>
                  <a:lnTo>
                    <a:pt x="1111" y="97"/>
                  </a:lnTo>
                  <a:lnTo>
                    <a:pt x="1113" y="97"/>
                  </a:lnTo>
                  <a:lnTo>
                    <a:pt x="1115" y="96"/>
                  </a:lnTo>
                  <a:lnTo>
                    <a:pt x="1116" y="96"/>
                  </a:lnTo>
                  <a:lnTo>
                    <a:pt x="1116" y="96"/>
                  </a:lnTo>
                  <a:lnTo>
                    <a:pt x="1118" y="96"/>
                  </a:lnTo>
                  <a:lnTo>
                    <a:pt x="1119" y="97"/>
                  </a:lnTo>
                  <a:lnTo>
                    <a:pt x="1119" y="97"/>
                  </a:lnTo>
                  <a:lnTo>
                    <a:pt x="1121" y="99"/>
                  </a:lnTo>
                  <a:lnTo>
                    <a:pt x="1122" y="104"/>
                  </a:lnTo>
                  <a:lnTo>
                    <a:pt x="1122" y="110"/>
                  </a:lnTo>
                  <a:lnTo>
                    <a:pt x="1124" y="113"/>
                  </a:lnTo>
                  <a:lnTo>
                    <a:pt x="1124" y="113"/>
                  </a:lnTo>
                  <a:lnTo>
                    <a:pt x="1124" y="115"/>
                  </a:lnTo>
                  <a:lnTo>
                    <a:pt x="1124" y="119"/>
                  </a:lnTo>
                  <a:lnTo>
                    <a:pt x="1122" y="121"/>
                  </a:lnTo>
                  <a:lnTo>
                    <a:pt x="1121" y="123"/>
                  </a:lnTo>
                  <a:lnTo>
                    <a:pt x="1121" y="123"/>
                  </a:lnTo>
                  <a:lnTo>
                    <a:pt x="1121" y="121"/>
                  </a:lnTo>
                  <a:lnTo>
                    <a:pt x="1121" y="121"/>
                  </a:lnTo>
                  <a:lnTo>
                    <a:pt x="1121" y="119"/>
                  </a:lnTo>
                  <a:lnTo>
                    <a:pt x="1121" y="119"/>
                  </a:lnTo>
                  <a:lnTo>
                    <a:pt x="1119" y="119"/>
                  </a:lnTo>
                  <a:lnTo>
                    <a:pt x="1119" y="121"/>
                  </a:lnTo>
                  <a:lnTo>
                    <a:pt x="1119" y="121"/>
                  </a:lnTo>
                  <a:lnTo>
                    <a:pt x="1119" y="121"/>
                  </a:lnTo>
                  <a:lnTo>
                    <a:pt x="1119" y="121"/>
                  </a:lnTo>
                  <a:lnTo>
                    <a:pt x="1118" y="123"/>
                  </a:lnTo>
                  <a:lnTo>
                    <a:pt x="1118" y="123"/>
                  </a:lnTo>
                  <a:lnTo>
                    <a:pt x="1118" y="124"/>
                  </a:lnTo>
                  <a:lnTo>
                    <a:pt x="1118" y="126"/>
                  </a:lnTo>
                  <a:lnTo>
                    <a:pt x="1118" y="126"/>
                  </a:lnTo>
                  <a:lnTo>
                    <a:pt x="1116" y="126"/>
                  </a:lnTo>
                  <a:lnTo>
                    <a:pt x="1115" y="126"/>
                  </a:lnTo>
                  <a:lnTo>
                    <a:pt x="1115" y="127"/>
                  </a:lnTo>
                  <a:lnTo>
                    <a:pt x="1115" y="127"/>
                  </a:lnTo>
                  <a:lnTo>
                    <a:pt x="1113" y="129"/>
                  </a:lnTo>
                  <a:lnTo>
                    <a:pt x="1113" y="130"/>
                  </a:lnTo>
                  <a:lnTo>
                    <a:pt x="1113" y="130"/>
                  </a:lnTo>
                  <a:lnTo>
                    <a:pt x="1113" y="132"/>
                  </a:lnTo>
                  <a:lnTo>
                    <a:pt x="1113" y="132"/>
                  </a:lnTo>
                  <a:lnTo>
                    <a:pt x="1111" y="132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0" y="137"/>
                  </a:lnTo>
                  <a:lnTo>
                    <a:pt x="1110" y="137"/>
                  </a:lnTo>
                  <a:lnTo>
                    <a:pt x="1110" y="137"/>
                  </a:lnTo>
                  <a:lnTo>
                    <a:pt x="1111" y="137"/>
                  </a:lnTo>
                  <a:lnTo>
                    <a:pt x="1111" y="137"/>
                  </a:lnTo>
                  <a:lnTo>
                    <a:pt x="1113" y="138"/>
                  </a:lnTo>
                  <a:lnTo>
                    <a:pt x="1115" y="138"/>
                  </a:lnTo>
                  <a:lnTo>
                    <a:pt x="1116" y="140"/>
                  </a:lnTo>
                  <a:lnTo>
                    <a:pt x="1116" y="140"/>
                  </a:lnTo>
                  <a:lnTo>
                    <a:pt x="1118" y="140"/>
                  </a:lnTo>
                  <a:lnTo>
                    <a:pt x="1118" y="140"/>
                  </a:lnTo>
                  <a:lnTo>
                    <a:pt x="1118" y="140"/>
                  </a:lnTo>
                  <a:lnTo>
                    <a:pt x="1118" y="140"/>
                  </a:lnTo>
                  <a:lnTo>
                    <a:pt x="1119" y="140"/>
                  </a:lnTo>
                  <a:lnTo>
                    <a:pt x="1121" y="140"/>
                  </a:lnTo>
                  <a:lnTo>
                    <a:pt x="1121" y="140"/>
                  </a:lnTo>
                  <a:lnTo>
                    <a:pt x="1116" y="141"/>
                  </a:lnTo>
                  <a:lnTo>
                    <a:pt x="1116" y="141"/>
                  </a:lnTo>
                  <a:lnTo>
                    <a:pt x="1116" y="141"/>
                  </a:lnTo>
                  <a:lnTo>
                    <a:pt x="1118" y="141"/>
                  </a:lnTo>
                  <a:lnTo>
                    <a:pt x="1119" y="141"/>
                  </a:lnTo>
                  <a:lnTo>
                    <a:pt x="1119" y="141"/>
                  </a:lnTo>
                  <a:lnTo>
                    <a:pt x="1121" y="141"/>
                  </a:lnTo>
                  <a:lnTo>
                    <a:pt x="1121" y="141"/>
                  </a:lnTo>
                  <a:lnTo>
                    <a:pt x="1121" y="141"/>
                  </a:lnTo>
                  <a:lnTo>
                    <a:pt x="1122" y="141"/>
                  </a:lnTo>
                  <a:lnTo>
                    <a:pt x="1124" y="143"/>
                  </a:lnTo>
                  <a:lnTo>
                    <a:pt x="1124" y="141"/>
                  </a:lnTo>
                  <a:lnTo>
                    <a:pt x="1126" y="141"/>
                  </a:lnTo>
                  <a:lnTo>
                    <a:pt x="1126" y="141"/>
                  </a:lnTo>
                  <a:lnTo>
                    <a:pt x="1129" y="140"/>
                  </a:lnTo>
                  <a:lnTo>
                    <a:pt x="1130" y="140"/>
                  </a:lnTo>
                  <a:lnTo>
                    <a:pt x="1133" y="140"/>
                  </a:lnTo>
                  <a:lnTo>
                    <a:pt x="1135" y="140"/>
                  </a:lnTo>
                  <a:lnTo>
                    <a:pt x="1135" y="140"/>
                  </a:lnTo>
                  <a:lnTo>
                    <a:pt x="1138" y="138"/>
                  </a:lnTo>
                  <a:lnTo>
                    <a:pt x="1141" y="135"/>
                  </a:lnTo>
                  <a:lnTo>
                    <a:pt x="1146" y="134"/>
                  </a:lnTo>
                  <a:lnTo>
                    <a:pt x="1154" y="130"/>
                  </a:lnTo>
                  <a:lnTo>
                    <a:pt x="1156" y="130"/>
                  </a:lnTo>
                  <a:lnTo>
                    <a:pt x="1157" y="130"/>
                  </a:lnTo>
                  <a:lnTo>
                    <a:pt x="1157" y="130"/>
                  </a:lnTo>
                  <a:lnTo>
                    <a:pt x="1159" y="129"/>
                  </a:lnTo>
                  <a:lnTo>
                    <a:pt x="1163" y="127"/>
                  </a:lnTo>
                  <a:lnTo>
                    <a:pt x="1167" y="126"/>
                  </a:lnTo>
                  <a:lnTo>
                    <a:pt x="1168" y="124"/>
                  </a:lnTo>
                  <a:lnTo>
                    <a:pt x="1170" y="123"/>
                  </a:lnTo>
                  <a:lnTo>
                    <a:pt x="1171" y="123"/>
                  </a:lnTo>
                  <a:lnTo>
                    <a:pt x="1171" y="121"/>
                  </a:lnTo>
                  <a:lnTo>
                    <a:pt x="1173" y="119"/>
                  </a:lnTo>
                  <a:lnTo>
                    <a:pt x="1174" y="119"/>
                  </a:lnTo>
                  <a:lnTo>
                    <a:pt x="1174" y="119"/>
                  </a:lnTo>
                  <a:lnTo>
                    <a:pt x="1176" y="118"/>
                  </a:lnTo>
                  <a:lnTo>
                    <a:pt x="1176" y="118"/>
                  </a:lnTo>
                  <a:lnTo>
                    <a:pt x="1176" y="116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6" y="113"/>
                  </a:lnTo>
                  <a:lnTo>
                    <a:pt x="1174" y="113"/>
                  </a:lnTo>
                  <a:lnTo>
                    <a:pt x="1173" y="113"/>
                  </a:lnTo>
                  <a:lnTo>
                    <a:pt x="1173" y="110"/>
                  </a:lnTo>
                  <a:lnTo>
                    <a:pt x="1173" y="110"/>
                  </a:lnTo>
                  <a:lnTo>
                    <a:pt x="1173" y="110"/>
                  </a:lnTo>
                  <a:lnTo>
                    <a:pt x="1178" y="108"/>
                  </a:lnTo>
                  <a:lnTo>
                    <a:pt x="1182" y="108"/>
                  </a:lnTo>
                  <a:lnTo>
                    <a:pt x="1185" y="108"/>
                  </a:lnTo>
                  <a:lnTo>
                    <a:pt x="1190" y="108"/>
                  </a:lnTo>
                  <a:lnTo>
                    <a:pt x="1192" y="108"/>
                  </a:lnTo>
                  <a:lnTo>
                    <a:pt x="1193" y="110"/>
                  </a:lnTo>
                  <a:lnTo>
                    <a:pt x="1195" y="110"/>
                  </a:lnTo>
                  <a:lnTo>
                    <a:pt x="1197" y="110"/>
                  </a:lnTo>
                  <a:lnTo>
                    <a:pt x="1198" y="110"/>
                  </a:lnTo>
                  <a:lnTo>
                    <a:pt x="1201" y="110"/>
                  </a:lnTo>
                  <a:lnTo>
                    <a:pt x="1203" y="110"/>
                  </a:lnTo>
                  <a:lnTo>
                    <a:pt x="1203" y="110"/>
                  </a:lnTo>
                  <a:lnTo>
                    <a:pt x="1203" y="110"/>
                  </a:lnTo>
                  <a:lnTo>
                    <a:pt x="1203" y="110"/>
                  </a:lnTo>
                  <a:lnTo>
                    <a:pt x="1204" y="108"/>
                  </a:lnTo>
                  <a:lnTo>
                    <a:pt x="1206" y="108"/>
                  </a:lnTo>
                  <a:lnTo>
                    <a:pt x="1206" y="108"/>
                  </a:lnTo>
                  <a:lnTo>
                    <a:pt x="1208" y="108"/>
                  </a:lnTo>
                  <a:lnTo>
                    <a:pt x="1208" y="107"/>
                  </a:lnTo>
                  <a:lnTo>
                    <a:pt x="1209" y="107"/>
                  </a:lnTo>
                  <a:lnTo>
                    <a:pt x="1211" y="105"/>
                  </a:lnTo>
                  <a:lnTo>
                    <a:pt x="1212" y="105"/>
                  </a:lnTo>
                  <a:lnTo>
                    <a:pt x="1212" y="105"/>
                  </a:lnTo>
                  <a:lnTo>
                    <a:pt x="1214" y="105"/>
                  </a:lnTo>
                  <a:lnTo>
                    <a:pt x="1214" y="105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2"/>
                  </a:lnTo>
                  <a:lnTo>
                    <a:pt x="1214" y="101"/>
                  </a:lnTo>
                  <a:lnTo>
                    <a:pt x="1214" y="101"/>
                  </a:lnTo>
                  <a:lnTo>
                    <a:pt x="1214" y="101"/>
                  </a:lnTo>
                  <a:lnTo>
                    <a:pt x="1212" y="99"/>
                  </a:lnTo>
                  <a:lnTo>
                    <a:pt x="1212" y="99"/>
                  </a:lnTo>
                  <a:lnTo>
                    <a:pt x="1214" y="99"/>
                  </a:lnTo>
                  <a:lnTo>
                    <a:pt x="1214" y="99"/>
                  </a:lnTo>
                  <a:lnTo>
                    <a:pt x="1214" y="99"/>
                  </a:lnTo>
                  <a:lnTo>
                    <a:pt x="1214" y="99"/>
                  </a:lnTo>
                  <a:lnTo>
                    <a:pt x="1215" y="99"/>
                  </a:lnTo>
                  <a:lnTo>
                    <a:pt x="1215" y="97"/>
                  </a:lnTo>
                  <a:lnTo>
                    <a:pt x="1215" y="97"/>
                  </a:lnTo>
                  <a:lnTo>
                    <a:pt x="1215" y="97"/>
                  </a:lnTo>
                  <a:lnTo>
                    <a:pt x="1215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5" y="96"/>
                  </a:lnTo>
                  <a:lnTo>
                    <a:pt x="1215" y="96"/>
                  </a:lnTo>
                  <a:lnTo>
                    <a:pt x="1214" y="96"/>
                  </a:lnTo>
                  <a:lnTo>
                    <a:pt x="1214" y="96"/>
                  </a:lnTo>
                  <a:lnTo>
                    <a:pt x="1212" y="96"/>
                  </a:lnTo>
                  <a:lnTo>
                    <a:pt x="1212" y="96"/>
                  </a:lnTo>
                  <a:lnTo>
                    <a:pt x="1212" y="96"/>
                  </a:lnTo>
                  <a:lnTo>
                    <a:pt x="1212" y="96"/>
                  </a:lnTo>
                  <a:lnTo>
                    <a:pt x="1214" y="94"/>
                  </a:lnTo>
                  <a:lnTo>
                    <a:pt x="1220" y="89"/>
                  </a:lnTo>
                  <a:lnTo>
                    <a:pt x="1220" y="89"/>
                  </a:lnTo>
                  <a:lnTo>
                    <a:pt x="1220" y="89"/>
                  </a:lnTo>
                  <a:lnTo>
                    <a:pt x="1220" y="88"/>
                  </a:lnTo>
                  <a:lnTo>
                    <a:pt x="1220" y="88"/>
                  </a:lnTo>
                  <a:lnTo>
                    <a:pt x="1220" y="88"/>
                  </a:lnTo>
                  <a:lnTo>
                    <a:pt x="1226" y="83"/>
                  </a:lnTo>
                  <a:lnTo>
                    <a:pt x="1230" y="82"/>
                  </a:lnTo>
                  <a:lnTo>
                    <a:pt x="1231" y="80"/>
                  </a:lnTo>
                  <a:lnTo>
                    <a:pt x="1234" y="78"/>
                  </a:lnTo>
                  <a:lnTo>
                    <a:pt x="1234" y="80"/>
                  </a:lnTo>
                  <a:lnTo>
                    <a:pt x="1236" y="78"/>
                  </a:lnTo>
                  <a:lnTo>
                    <a:pt x="1236" y="78"/>
                  </a:lnTo>
                  <a:lnTo>
                    <a:pt x="1239" y="78"/>
                  </a:lnTo>
                  <a:lnTo>
                    <a:pt x="1245" y="78"/>
                  </a:lnTo>
                  <a:lnTo>
                    <a:pt x="1252" y="78"/>
                  </a:lnTo>
                  <a:lnTo>
                    <a:pt x="1258" y="78"/>
                  </a:lnTo>
                  <a:lnTo>
                    <a:pt x="1264" y="78"/>
                  </a:lnTo>
                  <a:lnTo>
                    <a:pt x="1271" y="78"/>
                  </a:lnTo>
                  <a:lnTo>
                    <a:pt x="1275" y="78"/>
                  </a:lnTo>
                  <a:lnTo>
                    <a:pt x="1282" y="78"/>
                  </a:lnTo>
                  <a:lnTo>
                    <a:pt x="1283" y="75"/>
                  </a:lnTo>
                  <a:lnTo>
                    <a:pt x="1285" y="74"/>
                  </a:lnTo>
                  <a:lnTo>
                    <a:pt x="1286" y="75"/>
                  </a:lnTo>
                  <a:lnTo>
                    <a:pt x="1288" y="75"/>
                  </a:lnTo>
                  <a:lnTo>
                    <a:pt x="1288" y="74"/>
                  </a:lnTo>
                  <a:lnTo>
                    <a:pt x="1290" y="74"/>
                  </a:lnTo>
                  <a:lnTo>
                    <a:pt x="1290" y="74"/>
                  </a:lnTo>
                  <a:lnTo>
                    <a:pt x="1291" y="74"/>
                  </a:lnTo>
                  <a:lnTo>
                    <a:pt x="1291" y="75"/>
                  </a:lnTo>
                  <a:lnTo>
                    <a:pt x="1291" y="74"/>
                  </a:lnTo>
                  <a:lnTo>
                    <a:pt x="1291" y="74"/>
                  </a:lnTo>
                  <a:lnTo>
                    <a:pt x="1291" y="72"/>
                  </a:lnTo>
                  <a:lnTo>
                    <a:pt x="1293" y="72"/>
                  </a:lnTo>
                  <a:lnTo>
                    <a:pt x="1293" y="72"/>
                  </a:lnTo>
                  <a:lnTo>
                    <a:pt x="1294" y="72"/>
                  </a:lnTo>
                  <a:lnTo>
                    <a:pt x="1294" y="72"/>
                  </a:lnTo>
                  <a:lnTo>
                    <a:pt x="1294" y="71"/>
                  </a:lnTo>
                  <a:lnTo>
                    <a:pt x="1294" y="71"/>
                  </a:lnTo>
                  <a:lnTo>
                    <a:pt x="1294" y="69"/>
                  </a:lnTo>
                  <a:lnTo>
                    <a:pt x="1296" y="67"/>
                  </a:lnTo>
                  <a:lnTo>
                    <a:pt x="1297" y="66"/>
                  </a:lnTo>
                  <a:lnTo>
                    <a:pt x="1297" y="66"/>
                  </a:lnTo>
                  <a:lnTo>
                    <a:pt x="1297" y="64"/>
                  </a:lnTo>
                  <a:lnTo>
                    <a:pt x="1299" y="64"/>
                  </a:lnTo>
                  <a:lnTo>
                    <a:pt x="1299" y="63"/>
                  </a:lnTo>
                  <a:lnTo>
                    <a:pt x="1299" y="63"/>
                  </a:lnTo>
                  <a:lnTo>
                    <a:pt x="1299" y="61"/>
                  </a:lnTo>
                  <a:lnTo>
                    <a:pt x="1299" y="60"/>
                  </a:lnTo>
                  <a:lnTo>
                    <a:pt x="1301" y="58"/>
                  </a:lnTo>
                  <a:lnTo>
                    <a:pt x="1301" y="56"/>
                  </a:lnTo>
                  <a:lnTo>
                    <a:pt x="1301" y="55"/>
                  </a:lnTo>
                  <a:lnTo>
                    <a:pt x="1302" y="53"/>
                  </a:lnTo>
                  <a:lnTo>
                    <a:pt x="1304" y="52"/>
                  </a:lnTo>
                  <a:lnTo>
                    <a:pt x="1304" y="49"/>
                  </a:lnTo>
                  <a:lnTo>
                    <a:pt x="1305" y="45"/>
                  </a:lnTo>
                  <a:lnTo>
                    <a:pt x="1308" y="44"/>
                  </a:lnTo>
                  <a:lnTo>
                    <a:pt x="1308" y="42"/>
                  </a:lnTo>
                  <a:lnTo>
                    <a:pt x="1312" y="39"/>
                  </a:lnTo>
                  <a:lnTo>
                    <a:pt x="1313" y="37"/>
                  </a:lnTo>
                  <a:lnTo>
                    <a:pt x="1313" y="36"/>
                  </a:lnTo>
                  <a:lnTo>
                    <a:pt x="1315" y="34"/>
                  </a:lnTo>
                  <a:lnTo>
                    <a:pt x="1316" y="36"/>
                  </a:lnTo>
                  <a:lnTo>
                    <a:pt x="1318" y="36"/>
                  </a:lnTo>
                  <a:lnTo>
                    <a:pt x="1318" y="37"/>
                  </a:lnTo>
                  <a:lnTo>
                    <a:pt x="1318" y="37"/>
                  </a:lnTo>
                  <a:lnTo>
                    <a:pt x="1318" y="39"/>
                  </a:lnTo>
                  <a:lnTo>
                    <a:pt x="1320" y="39"/>
                  </a:lnTo>
                  <a:lnTo>
                    <a:pt x="1320" y="39"/>
                  </a:lnTo>
                  <a:lnTo>
                    <a:pt x="1321" y="39"/>
                  </a:lnTo>
                  <a:lnTo>
                    <a:pt x="1323" y="39"/>
                  </a:lnTo>
                  <a:lnTo>
                    <a:pt x="1326" y="37"/>
                  </a:lnTo>
                  <a:lnTo>
                    <a:pt x="1327" y="37"/>
                  </a:lnTo>
                  <a:lnTo>
                    <a:pt x="1327" y="37"/>
                  </a:lnTo>
                  <a:lnTo>
                    <a:pt x="1329" y="37"/>
                  </a:lnTo>
                  <a:lnTo>
                    <a:pt x="1329" y="37"/>
                  </a:lnTo>
                  <a:lnTo>
                    <a:pt x="1332" y="37"/>
                  </a:lnTo>
                  <a:lnTo>
                    <a:pt x="1334" y="41"/>
                  </a:lnTo>
                  <a:lnTo>
                    <a:pt x="1335" y="42"/>
                  </a:lnTo>
                  <a:lnTo>
                    <a:pt x="1335" y="44"/>
                  </a:lnTo>
                  <a:lnTo>
                    <a:pt x="1335" y="47"/>
                  </a:lnTo>
                  <a:lnTo>
                    <a:pt x="1335" y="50"/>
                  </a:lnTo>
                  <a:lnTo>
                    <a:pt x="1335" y="52"/>
                  </a:lnTo>
                  <a:lnTo>
                    <a:pt x="1335" y="55"/>
                  </a:lnTo>
                  <a:lnTo>
                    <a:pt x="1335" y="58"/>
                  </a:lnTo>
                  <a:lnTo>
                    <a:pt x="1335" y="61"/>
                  </a:lnTo>
                  <a:lnTo>
                    <a:pt x="1335" y="63"/>
                  </a:lnTo>
                  <a:lnTo>
                    <a:pt x="1337" y="63"/>
                  </a:lnTo>
                  <a:lnTo>
                    <a:pt x="1335" y="63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6"/>
                  </a:lnTo>
                  <a:lnTo>
                    <a:pt x="1335" y="66"/>
                  </a:lnTo>
                  <a:lnTo>
                    <a:pt x="1335" y="66"/>
                  </a:lnTo>
                  <a:lnTo>
                    <a:pt x="1335" y="67"/>
                  </a:lnTo>
                  <a:lnTo>
                    <a:pt x="1338" y="69"/>
                  </a:lnTo>
                  <a:lnTo>
                    <a:pt x="1340" y="69"/>
                  </a:lnTo>
                  <a:lnTo>
                    <a:pt x="1340" y="69"/>
                  </a:lnTo>
                  <a:lnTo>
                    <a:pt x="1340" y="69"/>
                  </a:lnTo>
                  <a:lnTo>
                    <a:pt x="1342" y="69"/>
                  </a:lnTo>
                  <a:lnTo>
                    <a:pt x="1342" y="69"/>
                  </a:lnTo>
                  <a:lnTo>
                    <a:pt x="1342" y="71"/>
                  </a:lnTo>
                  <a:lnTo>
                    <a:pt x="1340" y="71"/>
                  </a:lnTo>
                  <a:lnTo>
                    <a:pt x="1340" y="71"/>
                  </a:lnTo>
                  <a:lnTo>
                    <a:pt x="1340" y="71"/>
                  </a:lnTo>
                  <a:lnTo>
                    <a:pt x="1340" y="71"/>
                  </a:lnTo>
                  <a:lnTo>
                    <a:pt x="1340" y="72"/>
                  </a:lnTo>
                  <a:lnTo>
                    <a:pt x="1342" y="72"/>
                  </a:lnTo>
                  <a:lnTo>
                    <a:pt x="1342" y="74"/>
                  </a:lnTo>
                  <a:lnTo>
                    <a:pt x="1340" y="74"/>
                  </a:lnTo>
                  <a:lnTo>
                    <a:pt x="1340" y="74"/>
                  </a:lnTo>
                  <a:lnTo>
                    <a:pt x="1340" y="75"/>
                  </a:lnTo>
                  <a:lnTo>
                    <a:pt x="1342" y="75"/>
                  </a:lnTo>
                  <a:lnTo>
                    <a:pt x="1342" y="77"/>
                  </a:lnTo>
                  <a:lnTo>
                    <a:pt x="1343" y="77"/>
                  </a:lnTo>
                  <a:lnTo>
                    <a:pt x="1343" y="77"/>
                  </a:lnTo>
                  <a:lnTo>
                    <a:pt x="1343" y="75"/>
                  </a:lnTo>
                  <a:lnTo>
                    <a:pt x="1343" y="75"/>
                  </a:lnTo>
                  <a:lnTo>
                    <a:pt x="1345" y="75"/>
                  </a:lnTo>
                  <a:lnTo>
                    <a:pt x="1345" y="75"/>
                  </a:lnTo>
                  <a:lnTo>
                    <a:pt x="1345" y="77"/>
                  </a:lnTo>
                  <a:lnTo>
                    <a:pt x="1345" y="77"/>
                  </a:lnTo>
                  <a:lnTo>
                    <a:pt x="1346" y="78"/>
                  </a:lnTo>
                  <a:lnTo>
                    <a:pt x="1346" y="80"/>
                  </a:lnTo>
                  <a:lnTo>
                    <a:pt x="1346" y="80"/>
                  </a:lnTo>
                  <a:lnTo>
                    <a:pt x="1346" y="82"/>
                  </a:lnTo>
                  <a:lnTo>
                    <a:pt x="1346" y="82"/>
                  </a:lnTo>
                  <a:lnTo>
                    <a:pt x="1348" y="82"/>
                  </a:lnTo>
                  <a:lnTo>
                    <a:pt x="1348" y="82"/>
                  </a:lnTo>
                  <a:lnTo>
                    <a:pt x="1345" y="85"/>
                  </a:lnTo>
                  <a:lnTo>
                    <a:pt x="1342" y="85"/>
                  </a:lnTo>
                  <a:lnTo>
                    <a:pt x="1340" y="85"/>
                  </a:lnTo>
                  <a:lnTo>
                    <a:pt x="1338" y="86"/>
                  </a:lnTo>
                  <a:lnTo>
                    <a:pt x="1338" y="86"/>
                  </a:lnTo>
                  <a:lnTo>
                    <a:pt x="1338" y="86"/>
                  </a:lnTo>
                  <a:lnTo>
                    <a:pt x="1337" y="86"/>
                  </a:lnTo>
                  <a:lnTo>
                    <a:pt x="1335" y="86"/>
                  </a:lnTo>
                  <a:lnTo>
                    <a:pt x="1335" y="86"/>
                  </a:lnTo>
                  <a:lnTo>
                    <a:pt x="1334" y="89"/>
                  </a:lnTo>
                  <a:lnTo>
                    <a:pt x="1334" y="89"/>
                  </a:lnTo>
                  <a:lnTo>
                    <a:pt x="1334" y="89"/>
                  </a:lnTo>
                  <a:lnTo>
                    <a:pt x="1332" y="89"/>
                  </a:lnTo>
                  <a:lnTo>
                    <a:pt x="1332" y="89"/>
                  </a:lnTo>
                  <a:lnTo>
                    <a:pt x="1332" y="89"/>
                  </a:lnTo>
                  <a:lnTo>
                    <a:pt x="1331" y="88"/>
                  </a:lnTo>
                  <a:lnTo>
                    <a:pt x="1331" y="88"/>
                  </a:lnTo>
                  <a:lnTo>
                    <a:pt x="1331" y="88"/>
                  </a:lnTo>
                  <a:lnTo>
                    <a:pt x="1329" y="88"/>
                  </a:lnTo>
                  <a:lnTo>
                    <a:pt x="1329" y="88"/>
                  </a:lnTo>
                  <a:lnTo>
                    <a:pt x="1327" y="88"/>
                  </a:lnTo>
                  <a:lnTo>
                    <a:pt x="1327" y="89"/>
                  </a:lnTo>
                  <a:lnTo>
                    <a:pt x="1327" y="89"/>
                  </a:lnTo>
                  <a:lnTo>
                    <a:pt x="1326" y="88"/>
                  </a:lnTo>
                  <a:lnTo>
                    <a:pt x="1326" y="89"/>
                  </a:lnTo>
                  <a:lnTo>
                    <a:pt x="1326" y="91"/>
                  </a:lnTo>
                  <a:lnTo>
                    <a:pt x="1326" y="91"/>
                  </a:lnTo>
                  <a:lnTo>
                    <a:pt x="1326" y="93"/>
                  </a:lnTo>
                  <a:lnTo>
                    <a:pt x="1324" y="93"/>
                  </a:lnTo>
                  <a:lnTo>
                    <a:pt x="1324" y="91"/>
                  </a:lnTo>
                  <a:lnTo>
                    <a:pt x="1323" y="91"/>
                  </a:lnTo>
                  <a:lnTo>
                    <a:pt x="1321" y="91"/>
                  </a:lnTo>
                  <a:lnTo>
                    <a:pt x="1321" y="89"/>
                  </a:lnTo>
                  <a:lnTo>
                    <a:pt x="1323" y="89"/>
                  </a:lnTo>
                  <a:lnTo>
                    <a:pt x="1323" y="89"/>
                  </a:lnTo>
                  <a:lnTo>
                    <a:pt x="1321" y="89"/>
                  </a:lnTo>
                  <a:lnTo>
                    <a:pt x="1321" y="89"/>
                  </a:lnTo>
                  <a:lnTo>
                    <a:pt x="1321" y="88"/>
                  </a:lnTo>
                  <a:lnTo>
                    <a:pt x="1321" y="86"/>
                  </a:lnTo>
                  <a:lnTo>
                    <a:pt x="1321" y="88"/>
                  </a:lnTo>
                  <a:lnTo>
                    <a:pt x="1321" y="88"/>
                  </a:lnTo>
                  <a:lnTo>
                    <a:pt x="1320" y="89"/>
                  </a:lnTo>
                  <a:lnTo>
                    <a:pt x="1320" y="91"/>
                  </a:lnTo>
                  <a:lnTo>
                    <a:pt x="1318" y="94"/>
                  </a:lnTo>
                  <a:lnTo>
                    <a:pt x="1318" y="96"/>
                  </a:lnTo>
                  <a:lnTo>
                    <a:pt x="1316" y="96"/>
                  </a:lnTo>
                  <a:lnTo>
                    <a:pt x="1315" y="97"/>
                  </a:lnTo>
                  <a:lnTo>
                    <a:pt x="1313" y="97"/>
                  </a:lnTo>
                  <a:lnTo>
                    <a:pt x="1312" y="97"/>
                  </a:lnTo>
                  <a:lnTo>
                    <a:pt x="1312" y="99"/>
                  </a:lnTo>
                  <a:lnTo>
                    <a:pt x="1310" y="99"/>
                  </a:lnTo>
                  <a:lnTo>
                    <a:pt x="1310" y="97"/>
                  </a:lnTo>
                  <a:lnTo>
                    <a:pt x="1310" y="97"/>
                  </a:lnTo>
                  <a:lnTo>
                    <a:pt x="1310" y="99"/>
                  </a:lnTo>
                  <a:lnTo>
                    <a:pt x="1310" y="99"/>
                  </a:lnTo>
                  <a:lnTo>
                    <a:pt x="1308" y="97"/>
                  </a:lnTo>
                  <a:lnTo>
                    <a:pt x="1308" y="97"/>
                  </a:lnTo>
                  <a:lnTo>
                    <a:pt x="1308" y="97"/>
                  </a:lnTo>
                  <a:lnTo>
                    <a:pt x="1308" y="99"/>
                  </a:lnTo>
                  <a:lnTo>
                    <a:pt x="1307" y="99"/>
                  </a:lnTo>
                  <a:lnTo>
                    <a:pt x="1307" y="99"/>
                  </a:lnTo>
                  <a:lnTo>
                    <a:pt x="1307" y="99"/>
                  </a:lnTo>
                  <a:lnTo>
                    <a:pt x="1307" y="99"/>
                  </a:lnTo>
                  <a:lnTo>
                    <a:pt x="1307" y="101"/>
                  </a:lnTo>
                  <a:lnTo>
                    <a:pt x="1307" y="101"/>
                  </a:lnTo>
                  <a:lnTo>
                    <a:pt x="1307" y="101"/>
                  </a:lnTo>
                  <a:lnTo>
                    <a:pt x="1305" y="101"/>
                  </a:lnTo>
                  <a:lnTo>
                    <a:pt x="1305" y="101"/>
                  </a:lnTo>
                  <a:lnTo>
                    <a:pt x="1304" y="101"/>
                  </a:lnTo>
                  <a:lnTo>
                    <a:pt x="1304" y="101"/>
                  </a:lnTo>
                  <a:lnTo>
                    <a:pt x="1304" y="99"/>
                  </a:lnTo>
                  <a:lnTo>
                    <a:pt x="1302" y="101"/>
                  </a:lnTo>
                  <a:lnTo>
                    <a:pt x="1301" y="101"/>
                  </a:lnTo>
                  <a:lnTo>
                    <a:pt x="1301" y="102"/>
                  </a:lnTo>
                  <a:lnTo>
                    <a:pt x="1301" y="104"/>
                  </a:lnTo>
                  <a:lnTo>
                    <a:pt x="1301" y="104"/>
                  </a:lnTo>
                  <a:lnTo>
                    <a:pt x="1299" y="107"/>
                  </a:lnTo>
                  <a:lnTo>
                    <a:pt x="1296" y="108"/>
                  </a:lnTo>
                  <a:lnTo>
                    <a:pt x="1294" y="112"/>
                  </a:lnTo>
                  <a:lnTo>
                    <a:pt x="1294" y="113"/>
                  </a:lnTo>
                  <a:lnTo>
                    <a:pt x="1293" y="113"/>
                  </a:lnTo>
                  <a:lnTo>
                    <a:pt x="1293" y="116"/>
                  </a:lnTo>
                  <a:lnTo>
                    <a:pt x="1291" y="118"/>
                  </a:lnTo>
                  <a:lnTo>
                    <a:pt x="1293" y="118"/>
                  </a:lnTo>
                  <a:lnTo>
                    <a:pt x="1293" y="119"/>
                  </a:lnTo>
                  <a:lnTo>
                    <a:pt x="1293" y="121"/>
                  </a:lnTo>
                  <a:lnTo>
                    <a:pt x="1294" y="121"/>
                  </a:lnTo>
                  <a:lnTo>
                    <a:pt x="1294" y="121"/>
                  </a:lnTo>
                  <a:lnTo>
                    <a:pt x="1294" y="121"/>
                  </a:lnTo>
                  <a:lnTo>
                    <a:pt x="1296" y="121"/>
                  </a:lnTo>
                  <a:lnTo>
                    <a:pt x="1294" y="121"/>
                  </a:lnTo>
                  <a:lnTo>
                    <a:pt x="1294" y="121"/>
                  </a:lnTo>
                  <a:lnTo>
                    <a:pt x="1293" y="123"/>
                  </a:lnTo>
                  <a:lnTo>
                    <a:pt x="1291" y="123"/>
                  </a:lnTo>
                  <a:lnTo>
                    <a:pt x="1291" y="123"/>
                  </a:lnTo>
                  <a:lnTo>
                    <a:pt x="1291" y="124"/>
                  </a:lnTo>
                  <a:lnTo>
                    <a:pt x="1288" y="126"/>
                  </a:lnTo>
                  <a:lnTo>
                    <a:pt x="1290" y="127"/>
                  </a:lnTo>
                  <a:lnTo>
                    <a:pt x="1293" y="127"/>
                  </a:lnTo>
                  <a:lnTo>
                    <a:pt x="1293" y="127"/>
                  </a:lnTo>
                  <a:lnTo>
                    <a:pt x="1294" y="130"/>
                  </a:lnTo>
                  <a:lnTo>
                    <a:pt x="1294" y="132"/>
                  </a:lnTo>
                  <a:lnTo>
                    <a:pt x="1294" y="132"/>
                  </a:lnTo>
                  <a:lnTo>
                    <a:pt x="1296" y="134"/>
                  </a:lnTo>
                  <a:lnTo>
                    <a:pt x="1296" y="135"/>
                  </a:lnTo>
                  <a:lnTo>
                    <a:pt x="1297" y="137"/>
                  </a:lnTo>
                  <a:lnTo>
                    <a:pt x="1299" y="137"/>
                  </a:lnTo>
                  <a:lnTo>
                    <a:pt x="1302" y="135"/>
                  </a:lnTo>
                  <a:lnTo>
                    <a:pt x="1304" y="135"/>
                  </a:lnTo>
                  <a:lnTo>
                    <a:pt x="1304" y="134"/>
                  </a:lnTo>
                  <a:lnTo>
                    <a:pt x="1302" y="132"/>
                  </a:lnTo>
                  <a:lnTo>
                    <a:pt x="1302" y="132"/>
                  </a:lnTo>
                  <a:lnTo>
                    <a:pt x="1301" y="130"/>
                  </a:lnTo>
                  <a:lnTo>
                    <a:pt x="1301" y="132"/>
                  </a:lnTo>
                  <a:lnTo>
                    <a:pt x="1301" y="130"/>
                  </a:lnTo>
                  <a:lnTo>
                    <a:pt x="1301" y="130"/>
                  </a:lnTo>
                  <a:lnTo>
                    <a:pt x="1301" y="130"/>
                  </a:lnTo>
                  <a:lnTo>
                    <a:pt x="1302" y="130"/>
                  </a:lnTo>
                  <a:lnTo>
                    <a:pt x="1302" y="130"/>
                  </a:lnTo>
                  <a:lnTo>
                    <a:pt x="1304" y="132"/>
                  </a:lnTo>
                  <a:lnTo>
                    <a:pt x="1305" y="135"/>
                  </a:lnTo>
                  <a:lnTo>
                    <a:pt x="1305" y="137"/>
                  </a:lnTo>
                  <a:lnTo>
                    <a:pt x="1305" y="137"/>
                  </a:lnTo>
                  <a:lnTo>
                    <a:pt x="1304" y="137"/>
                  </a:lnTo>
                  <a:lnTo>
                    <a:pt x="1304" y="137"/>
                  </a:lnTo>
                  <a:lnTo>
                    <a:pt x="1297" y="138"/>
                  </a:lnTo>
                  <a:lnTo>
                    <a:pt x="1297" y="140"/>
                  </a:lnTo>
                  <a:lnTo>
                    <a:pt x="1294" y="140"/>
                  </a:lnTo>
                  <a:lnTo>
                    <a:pt x="1294" y="140"/>
                  </a:lnTo>
                  <a:lnTo>
                    <a:pt x="1294" y="138"/>
                  </a:lnTo>
                  <a:lnTo>
                    <a:pt x="1294" y="137"/>
                  </a:lnTo>
                  <a:lnTo>
                    <a:pt x="1294" y="137"/>
                  </a:lnTo>
                  <a:lnTo>
                    <a:pt x="1290" y="140"/>
                  </a:lnTo>
                  <a:lnTo>
                    <a:pt x="1288" y="140"/>
                  </a:lnTo>
                  <a:lnTo>
                    <a:pt x="1286" y="141"/>
                  </a:lnTo>
                  <a:lnTo>
                    <a:pt x="1286" y="140"/>
                  </a:lnTo>
                  <a:lnTo>
                    <a:pt x="1286" y="138"/>
                  </a:lnTo>
                  <a:lnTo>
                    <a:pt x="1288" y="137"/>
                  </a:lnTo>
                  <a:lnTo>
                    <a:pt x="1286" y="137"/>
                  </a:lnTo>
                  <a:lnTo>
                    <a:pt x="1285" y="137"/>
                  </a:lnTo>
                  <a:lnTo>
                    <a:pt x="1285" y="137"/>
                  </a:lnTo>
                  <a:lnTo>
                    <a:pt x="1285" y="137"/>
                  </a:lnTo>
                  <a:lnTo>
                    <a:pt x="1285" y="135"/>
                  </a:lnTo>
                  <a:lnTo>
                    <a:pt x="1283" y="135"/>
                  </a:lnTo>
                  <a:lnTo>
                    <a:pt x="1285" y="137"/>
                  </a:lnTo>
                  <a:lnTo>
                    <a:pt x="1283" y="138"/>
                  </a:lnTo>
                  <a:lnTo>
                    <a:pt x="1283" y="141"/>
                  </a:lnTo>
                  <a:lnTo>
                    <a:pt x="1282" y="143"/>
                  </a:lnTo>
                  <a:lnTo>
                    <a:pt x="1279" y="143"/>
                  </a:lnTo>
                  <a:lnTo>
                    <a:pt x="1275" y="143"/>
                  </a:lnTo>
                  <a:lnTo>
                    <a:pt x="1274" y="143"/>
                  </a:lnTo>
                  <a:lnTo>
                    <a:pt x="1271" y="145"/>
                  </a:lnTo>
                  <a:lnTo>
                    <a:pt x="1269" y="143"/>
                  </a:lnTo>
                  <a:lnTo>
                    <a:pt x="1267" y="145"/>
                  </a:lnTo>
                  <a:lnTo>
                    <a:pt x="1263" y="145"/>
                  </a:lnTo>
                  <a:lnTo>
                    <a:pt x="1261" y="145"/>
                  </a:lnTo>
                  <a:lnTo>
                    <a:pt x="1260" y="146"/>
                  </a:lnTo>
                  <a:lnTo>
                    <a:pt x="1258" y="146"/>
                  </a:lnTo>
                  <a:lnTo>
                    <a:pt x="1252" y="149"/>
                  </a:lnTo>
                  <a:lnTo>
                    <a:pt x="1250" y="149"/>
                  </a:lnTo>
                  <a:lnTo>
                    <a:pt x="1249" y="151"/>
                  </a:lnTo>
                  <a:lnTo>
                    <a:pt x="1249" y="152"/>
                  </a:lnTo>
                  <a:lnTo>
                    <a:pt x="1247" y="152"/>
                  </a:lnTo>
                  <a:lnTo>
                    <a:pt x="1247" y="152"/>
                  </a:lnTo>
                  <a:lnTo>
                    <a:pt x="1247" y="154"/>
                  </a:lnTo>
                  <a:lnTo>
                    <a:pt x="1247" y="152"/>
                  </a:lnTo>
                  <a:lnTo>
                    <a:pt x="1247" y="151"/>
                  </a:lnTo>
                  <a:lnTo>
                    <a:pt x="1249" y="148"/>
                  </a:lnTo>
                  <a:lnTo>
                    <a:pt x="1247" y="146"/>
                  </a:lnTo>
                  <a:lnTo>
                    <a:pt x="1247" y="146"/>
                  </a:lnTo>
                  <a:lnTo>
                    <a:pt x="1247" y="145"/>
                  </a:lnTo>
                  <a:lnTo>
                    <a:pt x="1247" y="146"/>
                  </a:lnTo>
                  <a:lnTo>
                    <a:pt x="1247" y="149"/>
                  </a:lnTo>
                  <a:lnTo>
                    <a:pt x="1247" y="151"/>
                  </a:lnTo>
                  <a:lnTo>
                    <a:pt x="1245" y="154"/>
                  </a:lnTo>
                  <a:lnTo>
                    <a:pt x="1245" y="154"/>
                  </a:lnTo>
                  <a:lnTo>
                    <a:pt x="1244" y="154"/>
                  </a:lnTo>
                  <a:lnTo>
                    <a:pt x="1244" y="154"/>
                  </a:lnTo>
                  <a:lnTo>
                    <a:pt x="1244" y="156"/>
                  </a:lnTo>
                  <a:lnTo>
                    <a:pt x="1242" y="156"/>
                  </a:lnTo>
                  <a:lnTo>
                    <a:pt x="1242" y="157"/>
                  </a:lnTo>
                  <a:lnTo>
                    <a:pt x="1242" y="159"/>
                  </a:lnTo>
                  <a:lnTo>
                    <a:pt x="1245" y="159"/>
                  </a:lnTo>
                  <a:lnTo>
                    <a:pt x="1245" y="159"/>
                  </a:lnTo>
                  <a:lnTo>
                    <a:pt x="1247" y="159"/>
                  </a:lnTo>
                  <a:lnTo>
                    <a:pt x="1247" y="160"/>
                  </a:lnTo>
                  <a:lnTo>
                    <a:pt x="1247" y="162"/>
                  </a:lnTo>
                  <a:lnTo>
                    <a:pt x="1245" y="164"/>
                  </a:lnTo>
                  <a:lnTo>
                    <a:pt x="1245" y="165"/>
                  </a:lnTo>
                  <a:lnTo>
                    <a:pt x="1245" y="168"/>
                  </a:lnTo>
                  <a:lnTo>
                    <a:pt x="1245" y="170"/>
                  </a:lnTo>
                  <a:lnTo>
                    <a:pt x="1245" y="170"/>
                  </a:lnTo>
                  <a:lnTo>
                    <a:pt x="1245" y="167"/>
                  </a:lnTo>
                  <a:lnTo>
                    <a:pt x="1245" y="167"/>
                  </a:lnTo>
                  <a:lnTo>
                    <a:pt x="1244" y="167"/>
                  </a:lnTo>
                  <a:lnTo>
                    <a:pt x="1244" y="171"/>
                  </a:lnTo>
                  <a:lnTo>
                    <a:pt x="1242" y="173"/>
                  </a:lnTo>
                  <a:lnTo>
                    <a:pt x="1241" y="175"/>
                  </a:lnTo>
                  <a:lnTo>
                    <a:pt x="1241" y="175"/>
                  </a:lnTo>
                  <a:lnTo>
                    <a:pt x="1241" y="175"/>
                  </a:lnTo>
                  <a:lnTo>
                    <a:pt x="1241" y="176"/>
                  </a:lnTo>
                  <a:lnTo>
                    <a:pt x="1239" y="176"/>
                  </a:lnTo>
                  <a:lnTo>
                    <a:pt x="1239" y="178"/>
                  </a:lnTo>
                  <a:lnTo>
                    <a:pt x="1239" y="178"/>
                  </a:lnTo>
                  <a:lnTo>
                    <a:pt x="1238" y="178"/>
                  </a:lnTo>
                  <a:lnTo>
                    <a:pt x="1238" y="178"/>
                  </a:lnTo>
                  <a:lnTo>
                    <a:pt x="1238" y="179"/>
                  </a:lnTo>
                  <a:lnTo>
                    <a:pt x="1236" y="179"/>
                  </a:lnTo>
                  <a:lnTo>
                    <a:pt x="1234" y="182"/>
                  </a:lnTo>
                  <a:lnTo>
                    <a:pt x="1233" y="184"/>
                  </a:lnTo>
                  <a:lnTo>
                    <a:pt x="1233" y="184"/>
                  </a:lnTo>
                  <a:lnTo>
                    <a:pt x="1233" y="182"/>
                  </a:lnTo>
                  <a:lnTo>
                    <a:pt x="1233" y="181"/>
                  </a:lnTo>
                  <a:lnTo>
                    <a:pt x="1231" y="179"/>
                  </a:lnTo>
                  <a:lnTo>
                    <a:pt x="1231" y="179"/>
                  </a:lnTo>
                  <a:lnTo>
                    <a:pt x="1230" y="179"/>
                  </a:lnTo>
                  <a:lnTo>
                    <a:pt x="1228" y="178"/>
                  </a:lnTo>
                  <a:lnTo>
                    <a:pt x="1226" y="178"/>
                  </a:lnTo>
                  <a:lnTo>
                    <a:pt x="1223" y="175"/>
                  </a:lnTo>
                  <a:lnTo>
                    <a:pt x="1223" y="175"/>
                  </a:lnTo>
                  <a:lnTo>
                    <a:pt x="1223" y="173"/>
                  </a:lnTo>
                  <a:lnTo>
                    <a:pt x="1225" y="171"/>
                  </a:lnTo>
                  <a:lnTo>
                    <a:pt x="1225" y="170"/>
                  </a:lnTo>
                  <a:lnTo>
                    <a:pt x="1226" y="170"/>
                  </a:lnTo>
                  <a:lnTo>
                    <a:pt x="1230" y="168"/>
                  </a:lnTo>
                  <a:lnTo>
                    <a:pt x="1230" y="167"/>
                  </a:lnTo>
                  <a:lnTo>
                    <a:pt x="1231" y="167"/>
                  </a:lnTo>
                  <a:lnTo>
                    <a:pt x="1230" y="168"/>
                  </a:lnTo>
                  <a:lnTo>
                    <a:pt x="1226" y="168"/>
                  </a:lnTo>
                  <a:lnTo>
                    <a:pt x="1226" y="170"/>
                  </a:lnTo>
                  <a:lnTo>
                    <a:pt x="1225" y="170"/>
                  </a:lnTo>
                  <a:lnTo>
                    <a:pt x="1225" y="171"/>
                  </a:lnTo>
                  <a:lnTo>
                    <a:pt x="1223" y="173"/>
                  </a:lnTo>
                  <a:lnTo>
                    <a:pt x="1223" y="173"/>
                  </a:lnTo>
                  <a:lnTo>
                    <a:pt x="1223" y="175"/>
                  </a:lnTo>
                  <a:lnTo>
                    <a:pt x="1223" y="175"/>
                  </a:lnTo>
                  <a:lnTo>
                    <a:pt x="1223" y="176"/>
                  </a:lnTo>
                  <a:lnTo>
                    <a:pt x="1225" y="178"/>
                  </a:lnTo>
                  <a:lnTo>
                    <a:pt x="1226" y="181"/>
                  </a:lnTo>
                  <a:lnTo>
                    <a:pt x="1226" y="184"/>
                  </a:lnTo>
                  <a:lnTo>
                    <a:pt x="1230" y="186"/>
                  </a:lnTo>
                  <a:lnTo>
                    <a:pt x="1230" y="187"/>
                  </a:lnTo>
                  <a:lnTo>
                    <a:pt x="1230" y="187"/>
                  </a:lnTo>
                  <a:lnTo>
                    <a:pt x="1230" y="189"/>
                  </a:lnTo>
                  <a:lnTo>
                    <a:pt x="1230" y="190"/>
                  </a:lnTo>
                  <a:lnTo>
                    <a:pt x="1230" y="190"/>
                  </a:lnTo>
                  <a:lnTo>
                    <a:pt x="1231" y="190"/>
                  </a:lnTo>
                  <a:lnTo>
                    <a:pt x="1231" y="192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0" y="193"/>
                  </a:lnTo>
                  <a:lnTo>
                    <a:pt x="1230" y="193"/>
                  </a:lnTo>
                  <a:lnTo>
                    <a:pt x="1230" y="193"/>
                  </a:lnTo>
                  <a:lnTo>
                    <a:pt x="1230" y="195"/>
                  </a:lnTo>
                  <a:lnTo>
                    <a:pt x="1230" y="195"/>
                  </a:lnTo>
                  <a:lnTo>
                    <a:pt x="1228" y="197"/>
                  </a:lnTo>
                  <a:lnTo>
                    <a:pt x="1228" y="198"/>
                  </a:lnTo>
                  <a:lnTo>
                    <a:pt x="1226" y="198"/>
                  </a:lnTo>
                  <a:lnTo>
                    <a:pt x="1223" y="206"/>
                  </a:lnTo>
                  <a:lnTo>
                    <a:pt x="1223" y="208"/>
                  </a:lnTo>
                  <a:lnTo>
                    <a:pt x="1222" y="208"/>
                  </a:lnTo>
                  <a:lnTo>
                    <a:pt x="1222" y="208"/>
                  </a:lnTo>
                  <a:lnTo>
                    <a:pt x="1220" y="209"/>
                  </a:lnTo>
                  <a:lnTo>
                    <a:pt x="1220" y="209"/>
                  </a:lnTo>
                  <a:lnTo>
                    <a:pt x="1219" y="212"/>
                  </a:lnTo>
                  <a:lnTo>
                    <a:pt x="1219" y="214"/>
                  </a:lnTo>
                  <a:lnTo>
                    <a:pt x="1217" y="212"/>
                  </a:lnTo>
                  <a:lnTo>
                    <a:pt x="1217" y="212"/>
                  </a:lnTo>
                  <a:lnTo>
                    <a:pt x="1217" y="209"/>
                  </a:lnTo>
                  <a:lnTo>
                    <a:pt x="1219" y="206"/>
                  </a:lnTo>
                  <a:lnTo>
                    <a:pt x="1220" y="204"/>
                  </a:lnTo>
                  <a:lnTo>
                    <a:pt x="1222" y="203"/>
                  </a:lnTo>
                  <a:lnTo>
                    <a:pt x="1222" y="201"/>
                  </a:lnTo>
                  <a:lnTo>
                    <a:pt x="1220" y="200"/>
                  </a:lnTo>
                  <a:lnTo>
                    <a:pt x="1219" y="200"/>
                  </a:lnTo>
                  <a:lnTo>
                    <a:pt x="1220" y="200"/>
                  </a:lnTo>
                  <a:lnTo>
                    <a:pt x="1220" y="198"/>
                  </a:lnTo>
                  <a:lnTo>
                    <a:pt x="1219" y="198"/>
                  </a:lnTo>
                  <a:lnTo>
                    <a:pt x="1219" y="198"/>
                  </a:lnTo>
                  <a:lnTo>
                    <a:pt x="1219" y="197"/>
                  </a:lnTo>
                  <a:lnTo>
                    <a:pt x="1219" y="197"/>
                  </a:lnTo>
                  <a:lnTo>
                    <a:pt x="1219" y="195"/>
                  </a:lnTo>
                  <a:lnTo>
                    <a:pt x="1219" y="195"/>
                  </a:lnTo>
                  <a:lnTo>
                    <a:pt x="1219" y="193"/>
                  </a:lnTo>
                  <a:lnTo>
                    <a:pt x="1219" y="193"/>
                  </a:lnTo>
                  <a:lnTo>
                    <a:pt x="1219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5" y="195"/>
                  </a:lnTo>
                  <a:lnTo>
                    <a:pt x="1214" y="193"/>
                  </a:lnTo>
                  <a:lnTo>
                    <a:pt x="1214" y="192"/>
                  </a:lnTo>
                  <a:lnTo>
                    <a:pt x="1212" y="192"/>
                  </a:lnTo>
                  <a:lnTo>
                    <a:pt x="1214" y="190"/>
                  </a:lnTo>
                  <a:lnTo>
                    <a:pt x="1214" y="189"/>
                  </a:lnTo>
                  <a:lnTo>
                    <a:pt x="1215" y="190"/>
                  </a:lnTo>
                  <a:lnTo>
                    <a:pt x="1217" y="190"/>
                  </a:lnTo>
                  <a:lnTo>
                    <a:pt x="1217" y="189"/>
                  </a:lnTo>
                  <a:lnTo>
                    <a:pt x="1217" y="189"/>
                  </a:lnTo>
                  <a:lnTo>
                    <a:pt x="1214" y="189"/>
                  </a:lnTo>
                  <a:lnTo>
                    <a:pt x="1214" y="187"/>
                  </a:lnTo>
                  <a:lnTo>
                    <a:pt x="1214" y="187"/>
                  </a:lnTo>
                  <a:lnTo>
                    <a:pt x="1212" y="187"/>
                  </a:lnTo>
                  <a:lnTo>
                    <a:pt x="1212" y="189"/>
                  </a:lnTo>
                  <a:lnTo>
                    <a:pt x="1212" y="186"/>
                  </a:lnTo>
                  <a:lnTo>
                    <a:pt x="1214" y="186"/>
                  </a:lnTo>
                  <a:lnTo>
                    <a:pt x="1215" y="186"/>
                  </a:lnTo>
                  <a:lnTo>
                    <a:pt x="1214" y="184"/>
                  </a:lnTo>
                  <a:lnTo>
                    <a:pt x="1214" y="184"/>
                  </a:lnTo>
                  <a:lnTo>
                    <a:pt x="1212" y="184"/>
                  </a:lnTo>
                  <a:lnTo>
                    <a:pt x="1212" y="184"/>
                  </a:lnTo>
                  <a:lnTo>
                    <a:pt x="1212" y="182"/>
                  </a:lnTo>
                  <a:lnTo>
                    <a:pt x="1214" y="182"/>
                  </a:lnTo>
                  <a:lnTo>
                    <a:pt x="1214" y="184"/>
                  </a:lnTo>
                  <a:lnTo>
                    <a:pt x="1215" y="182"/>
                  </a:lnTo>
                  <a:lnTo>
                    <a:pt x="1215" y="181"/>
                  </a:lnTo>
                  <a:lnTo>
                    <a:pt x="1214" y="182"/>
                  </a:lnTo>
                  <a:lnTo>
                    <a:pt x="1214" y="179"/>
                  </a:lnTo>
                  <a:lnTo>
                    <a:pt x="1215" y="178"/>
                  </a:lnTo>
                  <a:lnTo>
                    <a:pt x="1215" y="176"/>
                  </a:lnTo>
                  <a:lnTo>
                    <a:pt x="1217" y="178"/>
                  </a:lnTo>
                  <a:lnTo>
                    <a:pt x="1219" y="176"/>
                  </a:lnTo>
                  <a:lnTo>
                    <a:pt x="1219" y="176"/>
                  </a:lnTo>
                  <a:lnTo>
                    <a:pt x="1217" y="176"/>
                  </a:lnTo>
                  <a:lnTo>
                    <a:pt x="1217" y="176"/>
                  </a:lnTo>
                  <a:lnTo>
                    <a:pt x="1219" y="175"/>
                  </a:lnTo>
                  <a:lnTo>
                    <a:pt x="1219" y="175"/>
                  </a:lnTo>
                  <a:lnTo>
                    <a:pt x="1217" y="175"/>
                  </a:lnTo>
                  <a:lnTo>
                    <a:pt x="1217" y="173"/>
                  </a:lnTo>
                  <a:lnTo>
                    <a:pt x="1217" y="173"/>
                  </a:lnTo>
                  <a:lnTo>
                    <a:pt x="1215" y="173"/>
                  </a:lnTo>
                  <a:lnTo>
                    <a:pt x="1215" y="175"/>
                  </a:lnTo>
                  <a:lnTo>
                    <a:pt x="1215" y="175"/>
                  </a:lnTo>
                  <a:lnTo>
                    <a:pt x="1215" y="176"/>
                  </a:lnTo>
                  <a:lnTo>
                    <a:pt x="1215" y="176"/>
                  </a:lnTo>
                  <a:lnTo>
                    <a:pt x="1214" y="176"/>
                  </a:lnTo>
                  <a:lnTo>
                    <a:pt x="1214" y="176"/>
                  </a:lnTo>
                  <a:lnTo>
                    <a:pt x="1214" y="176"/>
                  </a:lnTo>
                  <a:lnTo>
                    <a:pt x="1214" y="178"/>
                  </a:lnTo>
                  <a:lnTo>
                    <a:pt x="1214" y="178"/>
                  </a:lnTo>
                  <a:lnTo>
                    <a:pt x="1212" y="176"/>
                  </a:lnTo>
                  <a:lnTo>
                    <a:pt x="1212" y="176"/>
                  </a:lnTo>
                  <a:lnTo>
                    <a:pt x="1212" y="178"/>
                  </a:lnTo>
                  <a:lnTo>
                    <a:pt x="1212" y="178"/>
                  </a:lnTo>
                  <a:lnTo>
                    <a:pt x="1211" y="178"/>
                  </a:lnTo>
                  <a:lnTo>
                    <a:pt x="1211" y="179"/>
                  </a:lnTo>
                  <a:lnTo>
                    <a:pt x="1211" y="179"/>
                  </a:lnTo>
                  <a:lnTo>
                    <a:pt x="1209" y="179"/>
                  </a:lnTo>
                  <a:lnTo>
                    <a:pt x="1209" y="179"/>
                  </a:lnTo>
                  <a:lnTo>
                    <a:pt x="1211" y="181"/>
                  </a:lnTo>
                  <a:lnTo>
                    <a:pt x="1211" y="181"/>
                  </a:lnTo>
                  <a:lnTo>
                    <a:pt x="1211" y="182"/>
                  </a:lnTo>
                  <a:lnTo>
                    <a:pt x="1211" y="182"/>
                  </a:lnTo>
                  <a:lnTo>
                    <a:pt x="1209" y="182"/>
                  </a:lnTo>
                  <a:lnTo>
                    <a:pt x="1209" y="182"/>
                  </a:lnTo>
                  <a:lnTo>
                    <a:pt x="1209" y="182"/>
                  </a:lnTo>
                  <a:lnTo>
                    <a:pt x="1211" y="184"/>
                  </a:lnTo>
                  <a:lnTo>
                    <a:pt x="1209" y="186"/>
                  </a:lnTo>
                  <a:lnTo>
                    <a:pt x="1209" y="186"/>
                  </a:lnTo>
                  <a:lnTo>
                    <a:pt x="1209" y="187"/>
                  </a:lnTo>
                  <a:lnTo>
                    <a:pt x="1209" y="187"/>
                  </a:lnTo>
                  <a:lnTo>
                    <a:pt x="1209" y="190"/>
                  </a:lnTo>
                  <a:lnTo>
                    <a:pt x="1211" y="192"/>
                  </a:lnTo>
                  <a:lnTo>
                    <a:pt x="1211" y="193"/>
                  </a:lnTo>
                  <a:lnTo>
                    <a:pt x="1211" y="193"/>
                  </a:lnTo>
                  <a:lnTo>
                    <a:pt x="1211" y="193"/>
                  </a:lnTo>
                  <a:lnTo>
                    <a:pt x="1209" y="193"/>
                  </a:lnTo>
                  <a:lnTo>
                    <a:pt x="1209" y="192"/>
                  </a:lnTo>
                  <a:lnTo>
                    <a:pt x="1208" y="190"/>
                  </a:lnTo>
                  <a:lnTo>
                    <a:pt x="1208" y="190"/>
                  </a:lnTo>
                  <a:lnTo>
                    <a:pt x="1208" y="190"/>
                  </a:lnTo>
                  <a:lnTo>
                    <a:pt x="1208" y="190"/>
                  </a:lnTo>
                  <a:lnTo>
                    <a:pt x="1208" y="192"/>
                  </a:lnTo>
                  <a:lnTo>
                    <a:pt x="1211" y="195"/>
                  </a:lnTo>
                  <a:lnTo>
                    <a:pt x="1212" y="197"/>
                  </a:lnTo>
                  <a:lnTo>
                    <a:pt x="1212" y="198"/>
                  </a:lnTo>
                  <a:lnTo>
                    <a:pt x="1212" y="198"/>
                  </a:lnTo>
                  <a:lnTo>
                    <a:pt x="1211" y="198"/>
                  </a:lnTo>
                  <a:lnTo>
                    <a:pt x="1211" y="197"/>
                  </a:lnTo>
                  <a:lnTo>
                    <a:pt x="1209" y="197"/>
                  </a:lnTo>
                  <a:lnTo>
                    <a:pt x="1206" y="195"/>
                  </a:lnTo>
                  <a:lnTo>
                    <a:pt x="1204" y="193"/>
                  </a:lnTo>
                  <a:lnTo>
                    <a:pt x="1204" y="193"/>
                  </a:lnTo>
                  <a:lnTo>
                    <a:pt x="1204" y="195"/>
                  </a:lnTo>
                  <a:lnTo>
                    <a:pt x="1203" y="193"/>
                  </a:lnTo>
                  <a:lnTo>
                    <a:pt x="1203" y="193"/>
                  </a:lnTo>
                  <a:lnTo>
                    <a:pt x="1203" y="192"/>
                  </a:lnTo>
                  <a:lnTo>
                    <a:pt x="1201" y="192"/>
                  </a:lnTo>
                  <a:lnTo>
                    <a:pt x="1200" y="193"/>
                  </a:lnTo>
                  <a:lnTo>
                    <a:pt x="1200" y="193"/>
                  </a:lnTo>
                  <a:lnTo>
                    <a:pt x="1200" y="192"/>
                  </a:lnTo>
                  <a:lnTo>
                    <a:pt x="1200" y="190"/>
                  </a:lnTo>
                  <a:lnTo>
                    <a:pt x="1201" y="189"/>
                  </a:lnTo>
                  <a:lnTo>
                    <a:pt x="1201" y="189"/>
                  </a:lnTo>
                  <a:lnTo>
                    <a:pt x="1203" y="187"/>
                  </a:lnTo>
                  <a:lnTo>
                    <a:pt x="1203" y="186"/>
                  </a:lnTo>
                  <a:lnTo>
                    <a:pt x="1201" y="187"/>
                  </a:lnTo>
                  <a:lnTo>
                    <a:pt x="1201" y="187"/>
                  </a:lnTo>
                  <a:lnTo>
                    <a:pt x="1200" y="189"/>
                  </a:lnTo>
                  <a:lnTo>
                    <a:pt x="1200" y="190"/>
                  </a:lnTo>
                  <a:lnTo>
                    <a:pt x="1198" y="190"/>
                  </a:lnTo>
                  <a:lnTo>
                    <a:pt x="1198" y="193"/>
                  </a:lnTo>
                  <a:lnTo>
                    <a:pt x="1198" y="193"/>
                  </a:lnTo>
                  <a:lnTo>
                    <a:pt x="1200" y="193"/>
                  </a:lnTo>
                  <a:lnTo>
                    <a:pt x="1201" y="193"/>
                  </a:lnTo>
                  <a:lnTo>
                    <a:pt x="1201" y="193"/>
                  </a:lnTo>
                  <a:lnTo>
                    <a:pt x="1204" y="197"/>
                  </a:lnTo>
                  <a:lnTo>
                    <a:pt x="1208" y="198"/>
                  </a:lnTo>
                  <a:lnTo>
                    <a:pt x="1209" y="198"/>
                  </a:lnTo>
                  <a:lnTo>
                    <a:pt x="1211" y="200"/>
                  </a:lnTo>
                  <a:lnTo>
                    <a:pt x="1212" y="200"/>
                  </a:lnTo>
                  <a:lnTo>
                    <a:pt x="1214" y="201"/>
                  </a:lnTo>
                  <a:lnTo>
                    <a:pt x="1214" y="203"/>
                  </a:lnTo>
                  <a:lnTo>
                    <a:pt x="1212" y="203"/>
                  </a:lnTo>
                  <a:lnTo>
                    <a:pt x="1212" y="204"/>
                  </a:lnTo>
                  <a:lnTo>
                    <a:pt x="1212" y="206"/>
                  </a:lnTo>
                  <a:lnTo>
                    <a:pt x="1211" y="206"/>
                  </a:lnTo>
                  <a:lnTo>
                    <a:pt x="1211" y="204"/>
                  </a:lnTo>
                  <a:lnTo>
                    <a:pt x="1206" y="201"/>
                  </a:lnTo>
                  <a:lnTo>
                    <a:pt x="1204" y="200"/>
                  </a:lnTo>
                  <a:lnTo>
                    <a:pt x="1203" y="198"/>
                  </a:lnTo>
                  <a:lnTo>
                    <a:pt x="1201" y="197"/>
                  </a:lnTo>
                  <a:lnTo>
                    <a:pt x="1201" y="197"/>
                  </a:lnTo>
                  <a:lnTo>
                    <a:pt x="1204" y="200"/>
                  </a:lnTo>
                  <a:lnTo>
                    <a:pt x="1204" y="201"/>
                  </a:lnTo>
                  <a:lnTo>
                    <a:pt x="1206" y="203"/>
                  </a:lnTo>
                  <a:lnTo>
                    <a:pt x="1208" y="204"/>
                  </a:lnTo>
                  <a:lnTo>
                    <a:pt x="1209" y="206"/>
                  </a:lnTo>
                  <a:lnTo>
                    <a:pt x="1211" y="206"/>
                  </a:lnTo>
                  <a:lnTo>
                    <a:pt x="1212" y="208"/>
                  </a:lnTo>
                  <a:lnTo>
                    <a:pt x="1212" y="208"/>
                  </a:lnTo>
                  <a:lnTo>
                    <a:pt x="1214" y="208"/>
                  </a:lnTo>
                  <a:lnTo>
                    <a:pt x="1214" y="209"/>
                  </a:lnTo>
                  <a:lnTo>
                    <a:pt x="1214" y="211"/>
                  </a:lnTo>
                  <a:lnTo>
                    <a:pt x="1211" y="211"/>
                  </a:lnTo>
                  <a:lnTo>
                    <a:pt x="1211" y="211"/>
                  </a:lnTo>
                  <a:lnTo>
                    <a:pt x="1211" y="211"/>
                  </a:lnTo>
                  <a:lnTo>
                    <a:pt x="1211" y="212"/>
                  </a:lnTo>
                  <a:lnTo>
                    <a:pt x="1209" y="211"/>
                  </a:lnTo>
                  <a:lnTo>
                    <a:pt x="1206" y="208"/>
                  </a:lnTo>
                  <a:lnTo>
                    <a:pt x="1206" y="209"/>
                  </a:lnTo>
                  <a:lnTo>
                    <a:pt x="1206" y="209"/>
                  </a:lnTo>
                  <a:lnTo>
                    <a:pt x="1208" y="211"/>
                  </a:lnTo>
                  <a:lnTo>
                    <a:pt x="1209" y="212"/>
                  </a:lnTo>
                  <a:lnTo>
                    <a:pt x="1211" y="212"/>
                  </a:lnTo>
                  <a:lnTo>
                    <a:pt x="1212" y="214"/>
                  </a:lnTo>
                  <a:lnTo>
                    <a:pt x="1212" y="214"/>
                  </a:lnTo>
                  <a:lnTo>
                    <a:pt x="1212" y="216"/>
                  </a:lnTo>
                  <a:lnTo>
                    <a:pt x="1212" y="216"/>
                  </a:lnTo>
                  <a:lnTo>
                    <a:pt x="1211" y="217"/>
                  </a:lnTo>
                  <a:lnTo>
                    <a:pt x="1211" y="216"/>
                  </a:lnTo>
                  <a:lnTo>
                    <a:pt x="1209" y="216"/>
                  </a:lnTo>
                  <a:lnTo>
                    <a:pt x="1209" y="214"/>
                  </a:lnTo>
                  <a:lnTo>
                    <a:pt x="1208" y="212"/>
                  </a:lnTo>
                  <a:lnTo>
                    <a:pt x="1208" y="212"/>
                  </a:lnTo>
                  <a:lnTo>
                    <a:pt x="1203" y="211"/>
                  </a:lnTo>
                  <a:lnTo>
                    <a:pt x="1200" y="211"/>
                  </a:lnTo>
                  <a:lnTo>
                    <a:pt x="1200" y="211"/>
                  </a:lnTo>
                  <a:lnTo>
                    <a:pt x="1200" y="212"/>
                  </a:lnTo>
                  <a:lnTo>
                    <a:pt x="1203" y="212"/>
                  </a:lnTo>
                  <a:lnTo>
                    <a:pt x="1204" y="212"/>
                  </a:lnTo>
                  <a:lnTo>
                    <a:pt x="1206" y="214"/>
                  </a:lnTo>
                  <a:lnTo>
                    <a:pt x="1208" y="214"/>
                  </a:lnTo>
                  <a:lnTo>
                    <a:pt x="1208" y="216"/>
                  </a:lnTo>
                  <a:lnTo>
                    <a:pt x="1209" y="217"/>
                  </a:lnTo>
                  <a:lnTo>
                    <a:pt x="1211" y="219"/>
                  </a:lnTo>
                  <a:lnTo>
                    <a:pt x="1211" y="219"/>
                  </a:lnTo>
                  <a:lnTo>
                    <a:pt x="1214" y="217"/>
                  </a:lnTo>
                  <a:lnTo>
                    <a:pt x="1215" y="217"/>
                  </a:lnTo>
                  <a:lnTo>
                    <a:pt x="1217" y="219"/>
                  </a:lnTo>
                  <a:lnTo>
                    <a:pt x="1217" y="219"/>
                  </a:lnTo>
                  <a:lnTo>
                    <a:pt x="1219" y="220"/>
                  </a:lnTo>
                  <a:lnTo>
                    <a:pt x="1219" y="222"/>
                  </a:lnTo>
                  <a:lnTo>
                    <a:pt x="1220" y="230"/>
                  </a:lnTo>
                  <a:lnTo>
                    <a:pt x="1223" y="234"/>
                  </a:lnTo>
                  <a:lnTo>
                    <a:pt x="1223" y="236"/>
                  </a:lnTo>
                  <a:lnTo>
                    <a:pt x="1223" y="234"/>
                  </a:lnTo>
                  <a:lnTo>
                    <a:pt x="1222" y="231"/>
                  </a:lnTo>
                  <a:lnTo>
                    <a:pt x="1220" y="228"/>
                  </a:lnTo>
                  <a:lnTo>
                    <a:pt x="1219" y="223"/>
                  </a:lnTo>
                  <a:lnTo>
                    <a:pt x="1219" y="222"/>
                  </a:lnTo>
                  <a:lnTo>
                    <a:pt x="1219" y="222"/>
                  </a:lnTo>
                  <a:lnTo>
                    <a:pt x="1217" y="222"/>
                  </a:lnTo>
                  <a:lnTo>
                    <a:pt x="1217" y="223"/>
                  </a:lnTo>
                  <a:lnTo>
                    <a:pt x="1217" y="223"/>
                  </a:lnTo>
                  <a:lnTo>
                    <a:pt x="1217" y="225"/>
                  </a:lnTo>
                  <a:lnTo>
                    <a:pt x="1217" y="227"/>
                  </a:lnTo>
                  <a:lnTo>
                    <a:pt x="1219" y="227"/>
                  </a:lnTo>
                  <a:lnTo>
                    <a:pt x="1219" y="228"/>
                  </a:lnTo>
                  <a:lnTo>
                    <a:pt x="1220" y="231"/>
                  </a:lnTo>
                  <a:lnTo>
                    <a:pt x="1219" y="230"/>
                  </a:lnTo>
                  <a:lnTo>
                    <a:pt x="1219" y="230"/>
                  </a:lnTo>
                  <a:lnTo>
                    <a:pt x="1217" y="230"/>
                  </a:lnTo>
                  <a:lnTo>
                    <a:pt x="1215" y="228"/>
                  </a:lnTo>
                  <a:lnTo>
                    <a:pt x="1215" y="230"/>
                  </a:lnTo>
                  <a:lnTo>
                    <a:pt x="1215" y="231"/>
                  </a:lnTo>
                  <a:lnTo>
                    <a:pt x="1214" y="230"/>
                  </a:lnTo>
                  <a:lnTo>
                    <a:pt x="1214" y="230"/>
                  </a:lnTo>
                  <a:lnTo>
                    <a:pt x="1214" y="231"/>
                  </a:lnTo>
                  <a:lnTo>
                    <a:pt x="1212" y="231"/>
                  </a:lnTo>
                  <a:lnTo>
                    <a:pt x="1212" y="231"/>
                  </a:lnTo>
                  <a:lnTo>
                    <a:pt x="1211" y="231"/>
                  </a:lnTo>
                  <a:lnTo>
                    <a:pt x="1211" y="233"/>
                  </a:lnTo>
                  <a:lnTo>
                    <a:pt x="1209" y="233"/>
                  </a:lnTo>
                  <a:lnTo>
                    <a:pt x="1208" y="231"/>
                  </a:lnTo>
                  <a:lnTo>
                    <a:pt x="1206" y="231"/>
                  </a:lnTo>
                  <a:lnTo>
                    <a:pt x="1206" y="230"/>
                  </a:lnTo>
                  <a:lnTo>
                    <a:pt x="1206" y="231"/>
                  </a:lnTo>
                  <a:lnTo>
                    <a:pt x="1206" y="233"/>
                  </a:lnTo>
                  <a:lnTo>
                    <a:pt x="1206" y="234"/>
                  </a:lnTo>
                  <a:lnTo>
                    <a:pt x="1208" y="234"/>
                  </a:lnTo>
                  <a:lnTo>
                    <a:pt x="1209" y="234"/>
                  </a:lnTo>
                  <a:lnTo>
                    <a:pt x="1212" y="234"/>
                  </a:lnTo>
                  <a:lnTo>
                    <a:pt x="1214" y="233"/>
                  </a:lnTo>
                  <a:lnTo>
                    <a:pt x="1214" y="233"/>
                  </a:lnTo>
                  <a:lnTo>
                    <a:pt x="1215" y="233"/>
                  </a:lnTo>
                  <a:lnTo>
                    <a:pt x="1217" y="234"/>
                  </a:lnTo>
                  <a:lnTo>
                    <a:pt x="1215" y="236"/>
                  </a:lnTo>
                  <a:lnTo>
                    <a:pt x="1215" y="238"/>
                  </a:lnTo>
                  <a:lnTo>
                    <a:pt x="1217" y="238"/>
                  </a:lnTo>
                  <a:lnTo>
                    <a:pt x="1217" y="238"/>
                  </a:lnTo>
                  <a:lnTo>
                    <a:pt x="1217" y="234"/>
                  </a:lnTo>
                  <a:lnTo>
                    <a:pt x="1219" y="234"/>
                  </a:lnTo>
                  <a:lnTo>
                    <a:pt x="1220" y="234"/>
                  </a:lnTo>
                  <a:lnTo>
                    <a:pt x="1220" y="234"/>
                  </a:lnTo>
                  <a:lnTo>
                    <a:pt x="1220" y="236"/>
                  </a:lnTo>
                  <a:lnTo>
                    <a:pt x="1220" y="238"/>
                  </a:lnTo>
                  <a:lnTo>
                    <a:pt x="1220" y="239"/>
                  </a:lnTo>
                  <a:lnTo>
                    <a:pt x="1217" y="241"/>
                  </a:lnTo>
                  <a:lnTo>
                    <a:pt x="1215" y="244"/>
                  </a:lnTo>
                  <a:lnTo>
                    <a:pt x="1214" y="244"/>
                  </a:lnTo>
                  <a:lnTo>
                    <a:pt x="1214" y="244"/>
                  </a:lnTo>
                  <a:lnTo>
                    <a:pt x="1211" y="242"/>
                  </a:lnTo>
                  <a:lnTo>
                    <a:pt x="1211" y="242"/>
                  </a:lnTo>
                  <a:lnTo>
                    <a:pt x="1211" y="242"/>
                  </a:lnTo>
                  <a:lnTo>
                    <a:pt x="1209" y="242"/>
                  </a:lnTo>
                  <a:lnTo>
                    <a:pt x="1209" y="241"/>
                  </a:lnTo>
                  <a:lnTo>
                    <a:pt x="1209" y="241"/>
                  </a:lnTo>
                  <a:lnTo>
                    <a:pt x="1208" y="241"/>
                  </a:lnTo>
                  <a:lnTo>
                    <a:pt x="1208" y="242"/>
                  </a:lnTo>
                  <a:lnTo>
                    <a:pt x="1206" y="242"/>
                  </a:lnTo>
                  <a:lnTo>
                    <a:pt x="1204" y="242"/>
                  </a:lnTo>
                  <a:lnTo>
                    <a:pt x="1203" y="241"/>
                  </a:lnTo>
                  <a:lnTo>
                    <a:pt x="1203" y="242"/>
                  </a:lnTo>
                  <a:lnTo>
                    <a:pt x="1209" y="244"/>
                  </a:lnTo>
                  <a:lnTo>
                    <a:pt x="1209" y="244"/>
                  </a:lnTo>
                  <a:lnTo>
                    <a:pt x="1209" y="245"/>
                  </a:lnTo>
                  <a:lnTo>
                    <a:pt x="1209" y="245"/>
                  </a:lnTo>
                  <a:lnTo>
                    <a:pt x="1208" y="247"/>
                  </a:lnTo>
                  <a:lnTo>
                    <a:pt x="1208" y="247"/>
                  </a:lnTo>
                  <a:lnTo>
                    <a:pt x="1208" y="249"/>
                  </a:lnTo>
                  <a:lnTo>
                    <a:pt x="1206" y="250"/>
                  </a:lnTo>
                  <a:lnTo>
                    <a:pt x="1204" y="249"/>
                  </a:lnTo>
                  <a:lnTo>
                    <a:pt x="1201" y="247"/>
                  </a:lnTo>
                  <a:lnTo>
                    <a:pt x="1203" y="249"/>
                  </a:lnTo>
                  <a:lnTo>
                    <a:pt x="1204" y="250"/>
                  </a:lnTo>
                  <a:lnTo>
                    <a:pt x="1206" y="250"/>
                  </a:lnTo>
                  <a:lnTo>
                    <a:pt x="1211" y="250"/>
                  </a:lnTo>
                  <a:lnTo>
                    <a:pt x="1212" y="250"/>
                  </a:lnTo>
                  <a:lnTo>
                    <a:pt x="1211" y="252"/>
                  </a:lnTo>
                  <a:lnTo>
                    <a:pt x="1209" y="253"/>
                  </a:lnTo>
                  <a:lnTo>
                    <a:pt x="1208" y="253"/>
                  </a:lnTo>
                  <a:lnTo>
                    <a:pt x="1208" y="253"/>
                  </a:lnTo>
                  <a:lnTo>
                    <a:pt x="1206" y="255"/>
                  </a:lnTo>
                  <a:lnTo>
                    <a:pt x="1206" y="255"/>
                  </a:lnTo>
                  <a:lnTo>
                    <a:pt x="1204" y="255"/>
                  </a:lnTo>
                  <a:lnTo>
                    <a:pt x="1201" y="255"/>
                  </a:lnTo>
                  <a:lnTo>
                    <a:pt x="1201" y="253"/>
                  </a:lnTo>
                  <a:lnTo>
                    <a:pt x="1200" y="255"/>
                  </a:lnTo>
                  <a:lnTo>
                    <a:pt x="1198" y="256"/>
                  </a:lnTo>
                  <a:lnTo>
                    <a:pt x="1198" y="255"/>
                  </a:lnTo>
                  <a:lnTo>
                    <a:pt x="1197" y="255"/>
                  </a:lnTo>
                  <a:lnTo>
                    <a:pt x="1197" y="253"/>
                  </a:lnTo>
                  <a:lnTo>
                    <a:pt x="1197" y="256"/>
                  </a:lnTo>
                  <a:lnTo>
                    <a:pt x="1197" y="256"/>
                  </a:lnTo>
                  <a:lnTo>
                    <a:pt x="1197" y="256"/>
                  </a:lnTo>
                  <a:lnTo>
                    <a:pt x="1195" y="258"/>
                  </a:lnTo>
                  <a:lnTo>
                    <a:pt x="1193" y="260"/>
                  </a:lnTo>
                  <a:lnTo>
                    <a:pt x="1192" y="260"/>
                  </a:lnTo>
                  <a:lnTo>
                    <a:pt x="1192" y="261"/>
                  </a:lnTo>
                  <a:lnTo>
                    <a:pt x="1190" y="263"/>
                  </a:lnTo>
                  <a:lnTo>
                    <a:pt x="1190" y="264"/>
                  </a:lnTo>
                  <a:lnTo>
                    <a:pt x="1189" y="266"/>
                  </a:lnTo>
                  <a:lnTo>
                    <a:pt x="1189" y="266"/>
                  </a:lnTo>
                  <a:lnTo>
                    <a:pt x="1189" y="264"/>
                  </a:lnTo>
                  <a:lnTo>
                    <a:pt x="1189" y="263"/>
                  </a:lnTo>
                  <a:lnTo>
                    <a:pt x="1189" y="266"/>
                  </a:lnTo>
                  <a:lnTo>
                    <a:pt x="1189" y="268"/>
                  </a:lnTo>
                  <a:lnTo>
                    <a:pt x="1182" y="268"/>
                  </a:lnTo>
                  <a:lnTo>
                    <a:pt x="1179" y="268"/>
                  </a:lnTo>
                  <a:lnTo>
                    <a:pt x="1176" y="271"/>
                  </a:lnTo>
                  <a:lnTo>
                    <a:pt x="1174" y="271"/>
                  </a:lnTo>
                  <a:lnTo>
                    <a:pt x="1171" y="275"/>
                  </a:lnTo>
                  <a:lnTo>
                    <a:pt x="1171" y="279"/>
                  </a:lnTo>
                  <a:lnTo>
                    <a:pt x="1170" y="277"/>
                  </a:lnTo>
                  <a:lnTo>
                    <a:pt x="1170" y="275"/>
                  </a:lnTo>
                  <a:lnTo>
                    <a:pt x="1170" y="275"/>
                  </a:lnTo>
                  <a:lnTo>
                    <a:pt x="1170" y="277"/>
                  </a:lnTo>
                  <a:lnTo>
                    <a:pt x="1170" y="279"/>
                  </a:lnTo>
                  <a:lnTo>
                    <a:pt x="1170" y="280"/>
                  </a:lnTo>
                  <a:lnTo>
                    <a:pt x="1168" y="282"/>
                  </a:lnTo>
                  <a:lnTo>
                    <a:pt x="1167" y="282"/>
                  </a:lnTo>
                  <a:lnTo>
                    <a:pt x="1165" y="282"/>
                  </a:lnTo>
                  <a:lnTo>
                    <a:pt x="1165" y="283"/>
                  </a:lnTo>
                  <a:lnTo>
                    <a:pt x="1163" y="285"/>
                  </a:lnTo>
                  <a:lnTo>
                    <a:pt x="1162" y="285"/>
                  </a:lnTo>
                  <a:lnTo>
                    <a:pt x="1160" y="285"/>
                  </a:lnTo>
                  <a:lnTo>
                    <a:pt x="1160" y="286"/>
                  </a:lnTo>
                  <a:lnTo>
                    <a:pt x="1160" y="286"/>
                  </a:lnTo>
                  <a:lnTo>
                    <a:pt x="1159" y="288"/>
                  </a:lnTo>
                  <a:lnTo>
                    <a:pt x="1157" y="288"/>
                  </a:lnTo>
                  <a:lnTo>
                    <a:pt x="1157" y="288"/>
                  </a:lnTo>
                  <a:lnTo>
                    <a:pt x="1156" y="288"/>
                  </a:lnTo>
                  <a:lnTo>
                    <a:pt x="1156" y="290"/>
                  </a:lnTo>
                  <a:lnTo>
                    <a:pt x="1154" y="290"/>
                  </a:lnTo>
                  <a:lnTo>
                    <a:pt x="1152" y="290"/>
                  </a:lnTo>
                  <a:lnTo>
                    <a:pt x="1151" y="290"/>
                  </a:lnTo>
                  <a:lnTo>
                    <a:pt x="1151" y="290"/>
                  </a:lnTo>
                  <a:lnTo>
                    <a:pt x="1152" y="290"/>
                  </a:lnTo>
                  <a:lnTo>
                    <a:pt x="1152" y="291"/>
                  </a:lnTo>
                  <a:lnTo>
                    <a:pt x="1152" y="293"/>
                  </a:lnTo>
                  <a:lnTo>
                    <a:pt x="1152" y="293"/>
                  </a:lnTo>
                  <a:lnTo>
                    <a:pt x="1151" y="293"/>
                  </a:lnTo>
                  <a:lnTo>
                    <a:pt x="1151" y="293"/>
                  </a:lnTo>
                  <a:lnTo>
                    <a:pt x="1151" y="293"/>
                  </a:lnTo>
                  <a:lnTo>
                    <a:pt x="1149" y="291"/>
                  </a:lnTo>
                  <a:lnTo>
                    <a:pt x="1149" y="291"/>
                  </a:lnTo>
                  <a:lnTo>
                    <a:pt x="1149" y="293"/>
                  </a:lnTo>
                  <a:lnTo>
                    <a:pt x="1149" y="293"/>
                  </a:lnTo>
                  <a:lnTo>
                    <a:pt x="1148" y="291"/>
                  </a:lnTo>
                  <a:lnTo>
                    <a:pt x="1148" y="291"/>
                  </a:lnTo>
                  <a:lnTo>
                    <a:pt x="1148" y="293"/>
                  </a:lnTo>
                  <a:lnTo>
                    <a:pt x="1149" y="293"/>
                  </a:lnTo>
                  <a:lnTo>
                    <a:pt x="1149" y="294"/>
                  </a:lnTo>
                  <a:lnTo>
                    <a:pt x="1149" y="294"/>
                  </a:lnTo>
                  <a:lnTo>
                    <a:pt x="1148" y="296"/>
                  </a:lnTo>
                  <a:lnTo>
                    <a:pt x="1148" y="296"/>
                  </a:lnTo>
                  <a:lnTo>
                    <a:pt x="1148" y="296"/>
                  </a:lnTo>
                  <a:lnTo>
                    <a:pt x="1146" y="296"/>
                  </a:lnTo>
                  <a:lnTo>
                    <a:pt x="1146" y="297"/>
                  </a:lnTo>
                  <a:lnTo>
                    <a:pt x="1146" y="299"/>
                  </a:lnTo>
                  <a:lnTo>
                    <a:pt x="1144" y="299"/>
                  </a:lnTo>
                  <a:lnTo>
                    <a:pt x="1143" y="299"/>
                  </a:lnTo>
                  <a:lnTo>
                    <a:pt x="1143" y="299"/>
                  </a:lnTo>
                  <a:lnTo>
                    <a:pt x="1143" y="301"/>
                  </a:lnTo>
                  <a:lnTo>
                    <a:pt x="1144" y="301"/>
                  </a:lnTo>
                  <a:lnTo>
                    <a:pt x="1144" y="301"/>
                  </a:lnTo>
                  <a:lnTo>
                    <a:pt x="1143" y="302"/>
                  </a:lnTo>
                  <a:lnTo>
                    <a:pt x="1143" y="302"/>
                  </a:lnTo>
                  <a:lnTo>
                    <a:pt x="1141" y="302"/>
                  </a:lnTo>
                  <a:lnTo>
                    <a:pt x="1143" y="304"/>
                  </a:lnTo>
                  <a:lnTo>
                    <a:pt x="1143" y="304"/>
                  </a:lnTo>
                  <a:lnTo>
                    <a:pt x="1143" y="304"/>
                  </a:lnTo>
                  <a:lnTo>
                    <a:pt x="1141" y="304"/>
                  </a:lnTo>
                  <a:lnTo>
                    <a:pt x="1141" y="305"/>
                  </a:lnTo>
                  <a:lnTo>
                    <a:pt x="1141" y="305"/>
                  </a:lnTo>
                  <a:lnTo>
                    <a:pt x="1141" y="305"/>
                  </a:lnTo>
                  <a:lnTo>
                    <a:pt x="1143" y="305"/>
                  </a:lnTo>
                  <a:lnTo>
                    <a:pt x="1141" y="307"/>
                  </a:lnTo>
                  <a:lnTo>
                    <a:pt x="1141" y="307"/>
                  </a:lnTo>
                  <a:lnTo>
                    <a:pt x="1141" y="308"/>
                  </a:lnTo>
                  <a:lnTo>
                    <a:pt x="1140" y="308"/>
                  </a:lnTo>
                  <a:lnTo>
                    <a:pt x="1140" y="308"/>
                  </a:lnTo>
                  <a:lnTo>
                    <a:pt x="1140" y="308"/>
                  </a:lnTo>
                  <a:lnTo>
                    <a:pt x="1141" y="310"/>
                  </a:lnTo>
                  <a:lnTo>
                    <a:pt x="1140" y="312"/>
                  </a:lnTo>
                  <a:lnTo>
                    <a:pt x="1138" y="310"/>
                  </a:lnTo>
                  <a:lnTo>
                    <a:pt x="1138" y="310"/>
                  </a:lnTo>
                  <a:lnTo>
                    <a:pt x="1138" y="312"/>
                  </a:lnTo>
                  <a:lnTo>
                    <a:pt x="1138" y="312"/>
                  </a:lnTo>
                  <a:lnTo>
                    <a:pt x="1138" y="313"/>
                  </a:lnTo>
                  <a:lnTo>
                    <a:pt x="1138" y="315"/>
                  </a:lnTo>
                  <a:lnTo>
                    <a:pt x="1137" y="316"/>
                  </a:lnTo>
                  <a:lnTo>
                    <a:pt x="1137" y="316"/>
                  </a:lnTo>
                  <a:lnTo>
                    <a:pt x="1138" y="318"/>
                  </a:lnTo>
                  <a:lnTo>
                    <a:pt x="1138" y="320"/>
                  </a:lnTo>
                  <a:lnTo>
                    <a:pt x="1140" y="326"/>
                  </a:lnTo>
                  <a:lnTo>
                    <a:pt x="1140" y="327"/>
                  </a:lnTo>
                  <a:lnTo>
                    <a:pt x="1141" y="332"/>
                  </a:lnTo>
                  <a:lnTo>
                    <a:pt x="1143" y="338"/>
                  </a:lnTo>
                  <a:lnTo>
                    <a:pt x="1146" y="345"/>
                  </a:lnTo>
                  <a:lnTo>
                    <a:pt x="1151" y="353"/>
                  </a:lnTo>
                  <a:lnTo>
                    <a:pt x="1152" y="353"/>
                  </a:lnTo>
                  <a:lnTo>
                    <a:pt x="1151" y="354"/>
                  </a:lnTo>
                  <a:lnTo>
                    <a:pt x="1151" y="356"/>
                  </a:lnTo>
                  <a:lnTo>
                    <a:pt x="1151" y="356"/>
                  </a:lnTo>
                  <a:lnTo>
                    <a:pt x="1151" y="357"/>
                  </a:lnTo>
                  <a:lnTo>
                    <a:pt x="1151" y="359"/>
                  </a:lnTo>
                  <a:lnTo>
                    <a:pt x="1152" y="362"/>
                  </a:lnTo>
                  <a:lnTo>
                    <a:pt x="1152" y="362"/>
                  </a:lnTo>
                  <a:lnTo>
                    <a:pt x="1151" y="357"/>
                  </a:lnTo>
                  <a:lnTo>
                    <a:pt x="1151" y="356"/>
                  </a:lnTo>
                  <a:lnTo>
                    <a:pt x="1151" y="353"/>
                  </a:lnTo>
                  <a:lnTo>
                    <a:pt x="1151" y="353"/>
                  </a:lnTo>
                  <a:lnTo>
                    <a:pt x="1149" y="354"/>
                  </a:lnTo>
                  <a:lnTo>
                    <a:pt x="1149" y="354"/>
                  </a:lnTo>
                  <a:lnTo>
                    <a:pt x="1149" y="356"/>
                  </a:lnTo>
                  <a:lnTo>
                    <a:pt x="1149" y="354"/>
                  </a:lnTo>
                  <a:lnTo>
                    <a:pt x="1149" y="353"/>
                  </a:lnTo>
                  <a:lnTo>
                    <a:pt x="1149" y="351"/>
                  </a:lnTo>
                  <a:lnTo>
                    <a:pt x="1149" y="351"/>
                  </a:lnTo>
                  <a:lnTo>
                    <a:pt x="1148" y="351"/>
                  </a:lnTo>
                  <a:lnTo>
                    <a:pt x="1148" y="349"/>
                  </a:lnTo>
                  <a:lnTo>
                    <a:pt x="1148" y="349"/>
                  </a:lnTo>
                  <a:lnTo>
                    <a:pt x="1148" y="349"/>
                  </a:lnTo>
                  <a:lnTo>
                    <a:pt x="1148" y="349"/>
                  </a:lnTo>
                  <a:lnTo>
                    <a:pt x="1148" y="351"/>
                  </a:lnTo>
                  <a:lnTo>
                    <a:pt x="1148" y="353"/>
                  </a:lnTo>
                  <a:lnTo>
                    <a:pt x="1149" y="354"/>
                  </a:lnTo>
                  <a:lnTo>
                    <a:pt x="1149" y="356"/>
                  </a:lnTo>
                  <a:lnTo>
                    <a:pt x="1149" y="357"/>
                  </a:lnTo>
                  <a:lnTo>
                    <a:pt x="1156" y="373"/>
                  </a:lnTo>
                  <a:lnTo>
                    <a:pt x="1157" y="375"/>
                  </a:lnTo>
                  <a:lnTo>
                    <a:pt x="1159" y="376"/>
                  </a:lnTo>
                  <a:lnTo>
                    <a:pt x="1159" y="379"/>
                  </a:lnTo>
                  <a:lnTo>
                    <a:pt x="1159" y="383"/>
                  </a:lnTo>
                  <a:lnTo>
                    <a:pt x="1157" y="389"/>
                  </a:lnTo>
                  <a:lnTo>
                    <a:pt x="1157" y="394"/>
                  </a:lnTo>
                  <a:lnTo>
                    <a:pt x="1157" y="394"/>
                  </a:lnTo>
                  <a:lnTo>
                    <a:pt x="1157" y="394"/>
                  </a:lnTo>
                  <a:lnTo>
                    <a:pt x="1157" y="394"/>
                  </a:lnTo>
                  <a:lnTo>
                    <a:pt x="1156" y="395"/>
                  </a:lnTo>
                  <a:lnTo>
                    <a:pt x="1156" y="397"/>
                  </a:lnTo>
                  <a:lnTo>
                    <a:pt x="1154" y="400"/>
                  </a:lnTo>
                  <a:lnTo>
                    <a:pt x="1154" y="401"/>
                  </a:lnTo>
                  <a:lnTo>
                    <a:pt x="1152" y="403"/>
                  </a:lnTo>
                  <a:lnTo>
                    <a:pt x="1151" y="403"/>
                  </a:lnTo>
                  <a:lnTo>
                    <a:pt x="1149" y="405"/>
                  </a:lnTo>
                  <a:lnTo>
                    <a:pt x="1146" y="405"/>
                  </a:lnTo>
                  <a:lnTo>
                    <a:pt x="1144" y="405"/>
                  </a:lnTo>
                  <a:lnTo>
                    <a:pt x="1143" y="405"/>
                  </a:lnTo>
                  <a:lnTo>
                    <a:pt x="1143" y="403"/>
                  </a:lnTo>
                  <a:lnTo>
                    <a:pt x="1143" y="403"/>
                  </a:lnTo>
                  <a:lnTo>
                    <a:pt x="1143" y="401"/>
                  </a:lnTo>
                  <a:lnTo>
                    <a:pt x="1143" y="401"/>
                  </a:lnTo>
                  <a:lnTo>
                    <a:pt x="1146" y="403"/>
                  </a:lnTo>
                  <a:lnTo>
                    <a:pt x="1146" y="403"/>
                  </a:lnTo>
                  <a:lnTo>
                    <a:pt x="1144" y="401"/>
                  </a:lnTo>
                  <a:lnTo>
                    <a:pt x="1144" y="401"/>
                  </a:lnTo>
                  <a:lnTo>
                    <a:pt x="1143" y="401"/>
                  </a:lnTo>
                  <a:lnTo>
                    <a:pt x="1141" y="398"/>
                  </a:lnTo>
                  <a:lnTo>
                    <a:pt x="1140" y="395"/>
                  </a:lnTo>
                  <a:lnTo>
                    <a:pt x="1140" y="394"/>
                  </a:lnTo>
                  <a:lnTo>
                    <a:pt x="1137" y="394"/>
                  </a:lnTo>
                  <a:lnTo>
                    <a:pt x="1135" y="392"/>
                  </a:lnTo>
                  <a:lnTo>
                    <a:pt x="1133" y="389"/>
                  </a:lnTo>
                  <a:lnTo>
                    <a:pt x="1132" y="386"/>
                  </a:lnTo>
                  <a:lnTo>
                    <a:pt x="1132" y="384"/>
                  </a:lnTo>
                  <a:lnTo>
                    <a:pt x="1130" y="384"/>
                  </a:lnTo>
                  <a:lnTo>
                    <a:pt x="1132" y="383"/>
                  </a:lnTo>
                  <a:lnTo>
                    <a:pt x="1133" y="381"/>
                  </a:lnTo>
                  <a:lnTo>
                    <a:pt x="1132" y="381"/>
                  </a:lnTo>
                  <a:lnTo>
                    <a:pt x="1132" y="383"/>
                  </a:lnTo>
                  <a:lnTo>
                    <a:pt x="1130" y="383"/>
                  </a:lnTo>
                  <a:lnTo>
                    <a:pt x="1130" y="383"/>
                  </a:lnTo>
                  <a:lnTo>
                    <a:pt x="1130" y="383"/>
                  </a:lnTo>
                  <a:lnTo>
                    <a:pt x="1129" y="381"/>
                  </a:lnTo>
                  <a:lnTo>
                    <a:pt x="1129" y="378"/>
                  </a:lnTo>
                  <a:lnTo>
                    <a:pt x="1130" y="376"/>
                  </a:lnTo>
                  <a:lnTo>
                    <a:pt x="1129" y="376"/>
                  </a:lnTo>
                  <a:lnTo>
                    <a:pt x="1127" y="378"/>
                  </a:lnTo>
                  <a:lnTo>
                    <a:pt x="1129" y="378"/>
                  </a:lnTo>
                  <a:lnTo>
                    <a:pt x="1127" y="379"/>
                  </a:lnTo>
                  <a:lnTo>
                    <a:pt x="1127" y="378"/>
                  </a:lnTo>
                  <a:lnTo>
                    <a:pt x="1126" y="378"/>
                  </a:lnTo>
                  <a:lnTo>
                    <a:pt x="1126" y="378"/>
                  </a:lnTo>
                  <a:lnTo>
                    <a:pt x="1124" y="375"/>
                  </a:lnTo>
                  <a:lnTo>
                    <a:pt x="1121" y="370"/>
                  </a:lnTo>
                  <a:lnTo>
                    <a:pt x="1121" y="370"/>
                  </a:lnTo>
                  <a:lnTo>
                    <a:pt x="1121" y="368"/>
                  </a:lnTo>
                  <a:lnTo>
                    <a:pt x="1121" y="368"/>
                  </a:lnTo>
                  <a:lnTo>
                    <a:pt x="1121" y="368"/>
                  </a:lnTo>
                  <a:lnTo>
                    <a:pt x="1122" y="365"/>
                  </a:lnTo>
                  <a:lnTo>
                    <a:pt x="1124" y="364"/>
                  </a:lnTo>
                  <a:lnTo>
                    <a:pt x="1124" y="364"/>
                  </a:lnTo>
                  <a:lnTo>
                    <a:pt x="1124" y="362"/>
                  </a:lnTo>
                  <a:lnTo>
                    <a:pt x="1124" y="362"/>
                  </a:lnTo>
                  <a:lnTo>
                    <a:pt x="1122" y="362"/>
                  </a:lnTo>
                  <a:lnTo>
                    <a:pt x="1122" y="362"/>
                  </a:lnTo>
                  <a:lnTo>
                    <a:pt x="1122" y="362"/>
                  </a:lnTo>
                  <a:lnTo>
                    <a:pt x="1121" y="360"/>
                  </a:lnTo>
                  <a:lnTo>
                    <a:pt x="1121" y="362"/>
                  </a:lnTo>
                  <a:lnTo>
                    <a:pt x="1121" y="362"/>
                  </a:lnTo>
                  <a:lnTo>
                    <a:pt x="1122" y="362"/>
                  </a:lnTo>
                  <a:lnTo>
                    <a:pt x="1121" y="364"/>
                  </a:lnTo>
                  <a:lnTo>
                    <a:pt x="1121" y="365"/>
                  </a:lnTo>
                  <a:lnTo>
                    <a:pt x="1121" y="365"/>
                  </a:lnTo>
                  <a:lnTo>
                    <a:pt x="1119" y="365"/>
                  </a:lnTo>
                  <a:lnTo>
                    <a:pt x="1119" y="365"/>
                  </a:lnTo>
                  <a:lnTo>
                    <a:pt x="1119" y="365"/>
                  </a:lnTo>
                  <a:lnTo>
                    <a:pt x="1119" y="364"/>
                  </a:lnTo>
                  <a:lnTo>
                    <a:pt x="1118" y="364"/>
                  </a:lnTo>
                  <a:lnTo>
                    <a:pt x="1119" y="357"/>
                  </a:lnTo>
                  <a:lnTo>
                    <a:pt x="1121" y="353"/>
                  </a:lnTo>
                  <a:lnTo>
                    <a:pt x="1121" y="349"/>
                  </a:lnTo>
                  <a:lnTo>
                    <a:pt x="1121" y="348"/>
                  </a:lnTo>
                  <a:lnTo>
                    <a:pt x="1121" y="346"/>
                  </a:lnTo>
                  <a:lnTo>
                    <a:pt x="1119" y="345"/>
                  </a:lnTo>
                  <a:lnTo>
                    <a:pt x="1111" y="338"/>
                  </a:lnTo>
                  <a:lnTo>
                    <a:pt x="1107" y="331"/>
                  </a:lnTo>
                  <a:lnTo>
                    <a:pt x="1100" y="327"/>
                  </a:lnTo>
                  <a:lnTo>
                    <a:pt x="1097" y="329"/>
                  </a:lnTo>
                  <a:lnTo>
                    <a:pt x="1096" y="329"/>
                  </a:lnTo>
                  <a:lnTo>
                    <a:pt x="1096" y="329"/>
                  </a:lnTo>
                  <a:lnTo>
                    <a:pt x="1096" y="331"/>
                  </a:lnTo>
                  <a:lnTo>
                    <a:pt x="1096" y="331"/>
                  </a:lnTo>
                  <a:lnTo>
                    <a:pt x="1096" y="331"/>
                  </a:lnTo>
                  <a:lnTo>
                    <a:pt x="1094" y="331"/>
                  </a:lnTo>
                  <a:lnTo>
                    <a:pt x="1089" y="334"/>
                  </a:lnTo>
                  <a:lnTo>
                    <a:pt x="1089" y="334"/>
                  </a:lnTo>
                  <a:lnTo>
                    <a:pt x="1088" y="334"/>
                  </a:lnTo>
                  <a:lnTo>
                    <a:pt x="1086" y="334"/>
                  </a:lnTo>
                  <a:lnTo>
                    <a:pt x="1085" y="334"/>
                  </a:lnTo>
                  <a:lnTo>
                    <a:pt x="1083" y="334"/>
                  </a:lnTo>
                  <a:lnTo>
                    <a:pt x="1081" y="334"/>
                  </a:lnTo>
                  <a:lnTo>
                    <a:pt x="1081" y="334"/>
                  </a:lnTo>
                  <a:lnTo>
                    <a:pt x="1081" y="332"/>
                  </a:lnTo>
                  <a:lnTo>
                    <a:pt x="1081" y="332"/>
                  </a:lnTo>
                  <a:lnTo>
                    <a:pt x="1081" y="334"/>
                  </a:lnTo>
                  <a:lnTo>
                    <a:pt x="1083" y="334"/>
                  </a:lnTo>
                  <a:lnTo>
                    <a:pt x="1083" y="332"/>
                  </a:lnTo>
                  <a:lnTo>
                    <a:pt x="1081" y="332"/>
                  </a:lnTo>
                  <a:lnTo>
                    <a:pt x="1080" y="331"/>
                  </a:lnTo>
                  <a:lnTo>
                    <a:pt x="1077" y="327"/>
                  </a:lnTo>
                  <a:lnTo>
                    <a:pt x="1078" y="327"/>
                  </a:lnTo>
                  <a:lnTo>
                    <a:pt x="1078" y="327"/>
                  </a:lnTo>
                  <a:lnTo>
                    <a:pt x="1077" y="326"/>
                  </a:lnTo>
                  <a:lnTo>
                    <a:pt x="1078" y="326"/>
                  </a:lnTo>
                  <a:lnTo>
                    <a:pt x="1078" y="324"/>
                  </a:lnTo>
                  <a:lnTo>
                    <a:pt x="1077" y="324"/>
                  </a:lnTo>
                  <a:lnTo>
                    <a:pt x="1077" y="326"/>
                  </a:lnTo>
                  <a:lnTo>
                    <a:pt x="1077" y="326"/>
                  </a:lnTo>
                  <a:lnTo>
                    <a:pt x="1077" y="327"/>
                  </a:lnTo>
                  <a:lnTo>
                    <a:pt x="1075" y="327"/>
                  </a:lnTo>
                  <a:lnTo>
                    <a:pt x="1075" y="326"/>
                  </a:lnTo>
                  <a:lnTo>
                    <a:pt x="1070" y="324"/>
                  </a:lnTo>
                  <a:lnTo>
                    <a:pt x="1066" y="323"/>
                  </a:lnTo>
                  <a:lnTo>
                    <a:pt x="1069" y="323"/>
                  </a:lnTo>
                  <a:lnTo>
                    <a:pt x="1070" y="323"/>
                  </a:lnTo>
                  <a:lnTo>
                    <a:pt x="1070" y="323"/>
                  </a:lnTo>
                  <a:lnTo>
                    <a:pt x="1070" y="323"/>
                  </a:lnTo>
                  <a:lnTo>
                    <a:pt x="1069" y="321"/>
                  </a:lnTo>
                  <a:lnTo>
                    <a:pt x="1067" y="321"/>
                  </a:lnTo>
                  <a:lnTo>
                    <a:pt x="1066" y="321"/>
                  </a:lnTo>
                  <a:lnTo>
                    <a:pt x="1066" y="323"/>
                  </a:lnTo>
                  <a:lnTo>
                    <a:pt x="1064" y="323"/>
                  </a:lnTo>
                  <a:lnTo>
                    <a:pt x="1062" y="323"/>
                  </a:lnTo>
                  <a:lnTo>
                    <a:pt x="1059" y="324"/>
                  </a:lnTo>
                  <a:lnTo>
                    <a:pt x="1055" y="324"/>
                  </a:lnTo>
                  <a:lnTo>
                    <a:pt x="1056" y="324"/>
                  </a:lnTo>
                  <a:lnTo>
                    <a:pt x="1056" y="323"/>
                  </a:lnTo>
                  <a:lnTo>
                    <a:pt x="1058" y="323"/>
                  </a:lnTo>
                  <a:lnTo>
                    <a:pt x="1059" y="321"/>
                  </a:lnTo>
                  <a:lnTo>
                    <a:pt x="1058" y="321"/>
                  </a:lnTo>
                  <a:lnTo>
                    <a:pt x="1058" y="321"/>
                  </a:lnTo>
                  <a:lnTo>
                    <a:pt x="1058" y="321"/>
                  </a:lnTo>
                  <a:lnTo>
                    <a:pt x="1056" y="321"/>
                  </a:lnTo>
                  <a:lnTo>
                    <a:pt x="1056" y="321"/>
                  </a:lnTo>
                  <a:lnTo>
                    <a:pt x="1056" y="323"/>
                  </a:lnTo>
                  <a:lnTo>
                    <a:pt x="1055" y="323"/>
                  </a:lnTo>
                  <a:lnTo>
                    <a:pt x="1055" y="324"/>
                  </a:lnTo>
                  <a:lnTo>
                    <a:pt x="1051" y="324"/>
                  </a:lnTo>
                  <a:lnTo>
                    <a:pt x="1051" y="324"/>
                  </a:lnTo>
                  <a:lnTo>
                    <a:pt x="1051" y="324"/>
                  </a:lnTo>
                  <a:lnTo>
                    <a:pt x="1051" y="323"/>
                  </a:lnTo>
                  <a:lnTo>
                    <a:pt x="1051" y="324"/>
                  </a:lnTo>
                  <a:lnTo>
                    <a:pt x="1050" y="326"/>
                  </a:lnTo>
                  <a:lnTo>
                    <a:pt x="1044" y="326"/>
                  </a:lnTo>
                  <a:lnTo>
                    <a:pt x="1044" y="326"/>
                  </a:lnTo>
                  <a:lnTo>
                    <a:pt x="1045" y="326"/>
                  </a:lnTo>
                  <a:lnTo>
                    <a:pt x="1047" y="324"/>
                  </a:lnTo>
                  <a:lnTo>
                    <a:pt x="1047" y="324"/>
                  </a:lnTo>
                  <a:lnTo>
                    <a:pt x="1045" y="323"/>
                  </a:lnTo>
                  <a:lnTo>
                    <a:pt x="1045" y="323"/>
                  </a:lnTo>
                  <a:lnTo>
                    <a:pt x="1045" y="323"/>
                  </a:lnTo>
                  <a:lnTo>
                    <a:pt x="1045" y="321"/>
                  </a:lnTo>
                  <a:lnTo>
                    <a:pt x="1045" y="320"/>
                  </a:lnTo>
                  <a:lnTo>
                    <a:pt x="1044" y="318"/>
                  </a:lnTo>
                  <a:lnTo>
                    <a:pt x="1044" y="318"/>
                  </a:lnTo>
                  <a:lnTo>
                    <a:pt x="1042" y="321"/>
                  </a:lnTo>
                  <a:lnTo>
                    <a:pt x="1042" y="323"/>
                  </a:lnTo>
                  <a:lnTo>
                    <a:pt x="1042" y="324"/>
                  </a:lnTo>
                  <a:lnTo>
                    <a:pt x="1040" y="324"/>
                  </a:lnTo>
                  <a:lnTo>
                    <a:pt x="1039" y="324"/>
                  </a:lnTo>
                  <a:lnTo>
                    <a:pt x="1034" y="324"/>
                  </a:lnTo>
                  <a:lnTo>
                    <a:pt x="1033" y="323"/>
                  </a:lnTo>
                  <a:lnTo>
                    <a:pt x="1031" y="323"/>
                  </a:lnTo>
                  <a:lnTo>
                    <a:pt x="1031" y="323"/>
                  </a:lnTo>
                  <a:lnTo>
                    <a:pt x="1028" y="324"/>
                  </a:lnTo>
                  <a:lnTo>
                    <a:pt x="1026" y="324"/>
                  </a:lnTo>
                  <a:lnTo>
                    <a:pt x="1025" y="324"/>
                  </a:lnTo>
                  <a:lnTo>
                    <a:pt x="1025" y="324"/>
                  </a:lnTo>
                  <a:lnTo>
                    <a:pt x="1023" y="326"/>
                  </a:lnTo>
                  <a:lnTo>
                    <a:pt x="1020" y="327"/>
                  </a:lnTo>
                  <a:lnTo>
                    <a:pt x="1015" y="326"/>
                  </a:lnTo>
                  <a:lnTo>
                    <a:pt x="1014" y="324"/>
                  </a:lnTo>
                  <a:lnTo>
                    <a:pt x="1014" y="324"/>
                  </a:lnTo>
                  <a:lnTo>
                    <a:pt x="1012" y="323"/>
                  </a:lnTo>
                  <a:lnTo>
                    <a:pt x="1010" y="326"/>
                  </a:lnTo>
                  <a:lnTo>
                    <a:pt x="1009" y="327"/>
                  </a:lnTo>
                  <a:lnTo>
                    <a:pt x="1010" y="329"/>
                  </a:lnTo>
                  <a:lnTo>
                    <a:pt x="1012" y="329"/>
                  </a:lnTo>
                  <a:lnTo>
                    <a:pt x="1015" y="329"/>
                  </a:lnTo>
                  <a:lnTo>
                    <a:pt x="1017" y="327"/>
                  </a:lnTo>
                  <a:lnTo>
                    <a:pt x="1017" y="327"/>
                  </a:lnTo>
                  <a:lnTo>
                    <a:pt x="1018" y="327"/>
                  </a:lnTo>
                  <a:lnTo>
                    <a:pt x="1018" y="327"/>
                  </a:lnTo>
                  <a:lnTo>
                    <a:pt x="1020" y="327"/>
                  </a:lnTo>
                  <a:lnTo>
                    <a:pt x="1020" y="327"/>
                  </a:lnTo>
                  <a:lnTo>
                    <a:pt x="1018" y="329"/>
                  </a:lnTo>
                  <a:lnTo>
                    <a:pt x="1018" y="329"/>
                  </a:lnTo>
                  <a:lnTo>
                    <a:pt x="1017" y="329"/>
                  </a:lnTo>
                  <a:lnTo>
                    <a:pt x="1018" y="331"/>
                  </a:lnTo>
                  <a:lnTo>
                    <a:pt x="1020" y="331"/>
                  </a:lnTo>
                  <a:lnTo>
                    <a:pt x="1020" y="331"/>
                  </a:lnTo>
                  <a:lnTo>
                    <a:pt x="1021" y="329"/>
                  </a:lnTo>
                  <a:lnTo>
                    <a:pt x="1021" y="329"/>
                  </a:lnTo>
                  <a:lnTo>
                    <a:pt x="1023" y="329"/>
                  </a:lnTo>
                  <a:lnTo>
                    <a:pt x="1023" y="329"/>
                  </a:lnTo>
                  <a:lnTo>
                    <a:pt x="1023" y="331"/>
                  </a:lnTo>
                  <a:lnTo>
                    <a:pt x="1025" y="331"/>
                  </a:lnTo>
                  <a:lnTo>
                    <a:pt x="1025" y="332"/>
                  </a:lnTo>
                  <a:lnTo>
                    <a:pt x="1025" y="332"/>
                  </a:lnTo>
                  <a:lnTo>
                    <a:pt x="1023" y="332"/>
                  </a:lnTo>
                  <a:lnTo>
                    <a:pt x="1021" y="334"/>
                  </a:lnTo>
                  <a:lnTo>
                    <a:pt x="1020" y="334"/>
                  </a:lnTo>
                  <a:lnTo>
                    <a:pt x="1021" y="334"/>
                  </a:lnTo>
                  <a:lnTo>
                    <a:pt x="1020" y="335"/>
                  </a:lnTo>
                  <a:lnTo>
                    <a:pt x="1020" y="334"/>
                  </a:lnTo>
                  <a:lnTo>
                    <a:pt x="1020" y="335"/>
                  </a:lnTo>
                  <a:lnTo>
                    <a:pt x="1020" y="335"/>
                  </a:lnTo>
                  <a:lnTo>
                    <a:pt x="1018" y="335"/>
                  </a:lnTo>
                  <a:lnTo>
                    <a:pt x="1020" y="337"/>
                  </a:lnTo>
                  <a:lnTo>
                    <a:pt x="1021" y="337"/>
                  </a:lnTo>
                  <a:lnTo>
                    <a:pt x="1021" y="338"/>
                  </a:lnTo>
                  <a:lnTo>
                    <a:pt x="1026" y="340"/>
                  </a:lnTo>
                  <a:lnTo>
                    <a:pt x="1026" y="340"/>
                  </a:lnTo>
                  <a:lnTo>
                    <a:pt x="1028" y="342"/>
                  </a:lnTo>
                  <a:lnTo>
                    <a:pt x="1028" y="342"/>
                  </a:lnTo>
                  <a:lnTo>
                    <a:pt x="1029" y="342"/>
                  </a:lnTo>
                  <a:lnTo>
                    <a:pt x="1029" y="343"/>
                  </a:lnTo>
                  <a:lnTo>
                    <a:pt x="1028" y="343"/>
                  </a:lnTo>
                  <a:lnTo>
                    <a:pt x="1028" y="345"/>
                  </a:lnTo>
                  <a:lnTo>
                    <a:pt x="1026" y="345"/>
                  </a:lnTo>
                  <a:lnTo>
                    <a:pt x="1026" y="345"/>
                  </a:lnTo>
                  <a:lnTo>
                    <a:pt x="1026" y="343"/>
                  </a:lnTo>
                  <a:lnTo>
                    <a:pt x="1025" y="345"/>
                  </a:lnTo>
                  <a:lnTo>
                    <a:pt x="1023" y="345"/>
                  </a:lnTo>
                  <a:lnTo>
                    <a:pt x="1025" y="345"/>
                  </a:lnTo>
                  <a:lnTo>
                    <a:pt x="1023" y="343"/>
                  </a:lnTo>
                  <a:lnTo>
                    <a:pt x="1023" y="342"/>
                  </a:lnTo>
                  <a:lnTo>
                    <a:pt x="1021" y="342"/>
                  </a:lnTo>
                  <a:lnTo>
                    <a:pt x="1021" y="342"/>
                  </a:lnTo>
                  <a:lnTo>
                    <a:pt x="1020" y="340"/>
                  </a:lnTo>
                  <a:lnTo>
                    <a:pt x="1020" y="340"/>
                  </a:lnTo>
                  <a:lnTo>
                    <a:pt x="1018" y="340"/>
                  </a:lnTo>
                  <a:lnTo>
                    <a:pt x="1018" y="340"/>
                  </a:lnTo>
                  <a:lnTo>
                    <a:pt x="1018" y="338"/>
                  </a:lnTo>
                  <a:lnTo>
                    <a:pt x="1017" y="338"/>
                  </a:lnTo>
                  <a:lnTo>
                    <a:pt x="1017" y="338"/>
                  </a:lnTo>
                  <a:lnTo>
                    <a:pt x="1012" y="337"/>
                  </a:lnTo>
                  <a:lnTo>
                    <a:pt x="1012" y="337"/>
                  </a:lnTo>
                  <a:lnTo>
                    <a:pt x="1012" y="337"/>
                  </a:lnTo>
                  <a:lnTo>
                    <a:pt x="1014" y="338"/>
                  </a:lnTo>
                  <a:lnTo>
                    <a:pt x="1014" y="338"/>
                  </a:lnTo>
                  <a:lnTo>
                    <a:pt x="1014" y="340"/>
                  </a:lnTo>
                  <a:lnTo>
                    <a:pt x="1014" y="340"/>
                  </a:lnTo>
                  <a:lnTo>
                    <a:pt x="1014" y="342"/>
                  </a:lnTo>
                  <a:lnTo>
                    <a:pt x="1014" y="342"/>
                  </a:lnTo>
                  <a:lnTo>
                    <a:pt x="1012" y="343"/>
                  </a:lnTo>
                  <a:lnTo>
                    <a:pt x="1012" y="343"/>
                  </a:lnTo>
                  <a:lnTo>
                    <a:pt x="1010" y="343"/>
                  </a:lnTo>
                  <a:lnTo>
                    <a:pt x="1010" y="342"/>
                  </a:lnTo>
                  <a:lnTo>
                    <a:pt x="1009" y="340"/>
                  </a:lnTo>
                  <a:lnTo>
                    <a:pt x="1007" y="340"/>
                  </a:lnTo>
                  <a:lnTo>
                    <a:pt x="1006" y="342"/>
                  </a:lnTo>
                  <a:lnTo>
                    <a:pt x="1006" y="343"/>
                  </a:lnTo>
                  <a:lnTo>
                    <a:pt x="1004" y="343"/>
                  </a:lnTo>
                  <a:lnTo>
                    <a:pt x="1001" y="342"/>
                  </a:lnTo>
                  <a:lnTo>
                    <a:pt x="996" y="340"/>
                  </a:lnTo>
                  <a:lnTo>
                    <a:pt x="996" y="340"/>
                  </a:lnTo>
                  <a:lnTo>
                    <a:pt x="996" y="340"/>
                  </a:lnTo>
                  <a:lnTo>
                    <a:pt x="998" y="340"/>
                  </a:lnTo>
                  <a:lnTo>
                    <a:pt x="998" y="340"/>
                  </a:lnTo>
                  <a:lnTo>
                    <a:pt x="996" y="338"/>
                  </a:lnTo>
                  <a:lnTo>
                    <a:pt x="996" y="337"/>
                  </a:lnTo>
                  <a:lnTo>
                    <a:pt x="996" y="337"/>
                  </a:lnTo>
                  <a:lnTo>
                    <a:pt x="996" y="337"/>
                  </a:lnTo>
                  <a:lnTo>
                    <a:pt x="996" y="337"/>
                  </a:lnTo>
                  <a:lnTo>
                    <a:pt x="993" y="337"/>
                  </a:lnTo>
                  <a:lnTo>
                    <a:pt x="992" y="335"/>
                  </a:lnTo>
                  <a:lnTo>
                    <a:pt x="990" y="334"/>
                  </a:lnTo>
                  <a:lnTo>
                    <a:pt x="988" y="334"/>
                  </a:lnTo>
                  <a:lnTo>
                    <a:pt x="987" y="332"/>
                  </a:lnTo>
                  <a:lnTo>
                    <a:pt x="985" y="332"/>
                  </a:lnTo>
                  <a:lnTo>
                    <a:pt x="985" y="334"/>
                  </a:lnTo>
                  <a:lnTo>
                    <a:pt x="984" y="334"/>
                  </a:lnTo>
                  <a:lnTo>
                    <a:pt x="984" y="335"/>
                  </a:lnTo>
                  <a:lnTo>
                    <a:pt x="985" y="335"/>
                  </a:lnTo>
                  <a:lnTo>
                    <a:pt x="985" y="335"/>
                  </a:lnTo>
                  <a:lnTo>
                    <a:pt x="982" y="337"/>
                  </a:lnTo>
                  <a:lnTo>
                    <a:pt x="976" y="335"/>
                  </a:lnTo>
                  <a:lnTo>
                    <a:pt x="974" y="335"/>
                  </a:lnTo>
                  <a:lnTo>
                    <a:pt x="973" y="334"/>
                  </a:lnTo>
                  <a:lnTo>
                    <a:pt x="969" y="332"/>
                  </a:lnTo>
                  <a:lnTo>
                    <a:pt x="968" y="332"/>
                  </a:lnTo>
                  <a:lnTo>
                    <a:pt x="966" y="334"/>
                  </a:lnTo>
                  <a:lnTo>
                    <a:pt x="962" y="334"/>
                  </a:lnTo>
                  <a:lnTo>
                    <a:pt x="960" y="334"/>
                  </a:lnTo>
                  <a:lnTo>
                    <a:pt x="960" y="334"/>
                  </a:lnTo>
                  <a:lnTo>
                    <a:pt x="958" y="334"/>
                  </a:lnTo>
                  <a:lnTo>
                    <a:pt x="958" y="332"/>
                  </a:lnTo>
                  <a:lnTo>
                    <a:pt x="958" y="332"/>
                  </a:lnTo>
                  <a:lnTo>
                    <a:pt x="960" y="332"/>
                  </a:lnTo>
                  <a:lnTo>
                    <a:pt x="960" y="331"/>
                  </a:lnTo>
                  <a:lnTo>
                    <a:pt x="960" y="331"/>
                  </a:lnTo>
                  <a:lnTo>
                    <a:pt x="960" y="331"/>
                  </a:lnTo>
                  <a:lnTo>
                    <a:pt x="958" y="329"/>
                  </a:lnTo>
                  <a:lnTo>
                    <a:pt x="958" y="332"/>
                  </a:lnTo>
                  <a:lnTo>
                    <a:pt x="958" y="334"/>
                  </a:lnTo>
                  <a:lnTo>
                    <a:pt x="958" y="334"/>
                  </a:lnTo>
                  <a:lnTo>
                    <a:pt x="955" y="335"/>
                  </a:lnTo>
                  <a:lnTo>
                    <a:pt x="949" y="337"/>
                  </a:lnTo>
                  <a:lnTo>
                    <a:pt x="946" y="338"/>
                  </a:lnTo>
                  <a:lnTo>
                    <a:pt x="946" y="338"/>
                  </a:lnTo>
                  <a:lnTo>
                    <a:pt x="949" y="337"/>
                  </a:lnTo>
                  <a:lnTo>
                    <a:pt x="947" y="337"/>
                  </a:lnTo>
                  <a:lnTo>
                    <a:pt x="946" y="337"/>
                  </a:lnTo>
                  <a:lnTo>
                    <a:pt x="946" y="337"/>
                  </a:lnTo>
                  <a:lnTo>
                    <a:pt x="946" y="335"/>
                  </a:lnTo>
                  <a:lnTo>
                    <a:pt x="946" y="334"/>
                  </a:lnTo>
                  <a:lnTo>
                    <a:pt x="944" y="334"/>
                  </a:lnTo>
                  <a:lnTo>
                    <a:pt x="944" y="335"/>
                  </a:lnTo>
                  <a:lnTo>
                    <a:pt x="944" y="334"/>
                  </a:lnTo>
                  <a:lnTo>
                    <a:pt x="943" y="334"/>
                  </a:lnTo>
                  <a:lnTo>
                    <a:pt x="943" y="334"/>
                  </a:lnTo>
                  <a:lnTo>
                    <a:pt x="943" y="337"/>
                  </a:lnTo>
                  <a:lnTo>
                    <a:pt x="943" y="338"/>
                  </a:lnTo>
                  <a:lnTo>
                    <a:pt x="944" y="340"/>
                  </a:lnTo>
                  <a:lnTo>
                    <a:pt x="943" y="342"/>
                  </a:lnTo>
                  <a:lnTo>
                    <a:pt x="941" y="343"/>
                  </a:lnTo>
                  <a:lnTo>
                    <a:pt x="939" y="343"/>
                  </a:lnTo>
                  <a:lnTo>
                    <a:pt x="938" y="346"/>
                  </a:lnTo>
                  <a:lnTo>
                    <a:pt x="936" y="346"/>
                  </a:lnTo>
                  <a:lnTo>
                    <a:pt x="933" y="349"/>
                  </a:lnTo>
                  <a:lnTo>
                    <a:pt x="932" y="349"/>
                  </a:lnTo>
                  <a:lnTo>
                    <a:pt x="930" y="351"/>
                  </a:lnTo>
                  <a:lnTo>
                    <a:pt x="928" y="351"/>
                  </a:lnTo>
                  <a:lnTo>
                    <a:pt x="925" y="353"/>
                  </a:lnTo>
                  <a:lnTo>
                    <a:pt x="925" y="353"/>
                  </a:lnTo>
                  <a:lnTo>
                    <a:pt x="925" y="353"/>
                  </a:lnTo>
                  <a:lnTo>
                    <a:pt x="928" y="351"/>
                  </a:lnTo>
                  <a:lnTo>
                    <a:pt x="927" y="351"/>
                  </a:lnTo>
                  <a:lnTo>
                    <a:pt x="924" y="351"/>
                  </a:lnTo>
                  <a:lnTo>
                    <a:pt x="922" y="351"/>
                  </a:lnTo>
                  <a:lnTo>
                    <a:pt x="922" y="351"/>
                  </a:lnTo>
                  <a:lnTo>
                    <a:pt x="922" y="351"/>
                  </a:lnTo>
                  <a:lnTo>
                    <a:pt x="921" y="351"/>
                  </a:lnTo>
                  <a:lnTo>
                    <a:pt x="921" y="349"/>
                  </a:lnTo>
                  <a:lnTo>
                    <a:pt x="919" y="349"/>
                  </a:lnTo>
                  <a:lnTo>
                    <a:pt x="919" y="349"/>
                  </a:lnTo>
                  <a:lnTo>
                    <a:pt x="919" y="349"/>
                  </a:lnTo>
                  <a:lnTo>
                    <a:pt x="921" y="353"/>
                  </a:lnTo>
                  <a:lnTo>
                    <a:pt x="921" y="353"/>
                  </a:lnTo>
                  <a:lnTo>
                    <a:pt x="922" y="354"/>
                  </a:lnTo>
                  <a:lnTo>
                    <a:pt x="921" y="354"/>
                  </a:lnTo>
                  <a:lnTo>
                    <a:pt x="921" y="356"/>
                  </a:lnTo>
                  <a:lnTo>
                    <a:pt x="919" y="356"/>
                  </a:lnTo>
                  <a:lnTo>
                    <a:pt x="917" y="354"/>
                  </a:lnTo>
                  <a:lnTo>
                    <a:pt x="916" y="356"/>
                  </a:lnTo>
                  <a:lnTo>
                    <a:pt x="916" y="357"/>
                  </a:lnTo>
                  <a:lnTo>
                    <a:pt x="916" y="357"/>
                  </a:lnTo>
                  <a:lnTo>
                    <a:pt x="916" y="359"/>
                  </a:lnTo>
                  <a:lnTo>
                    <a:pt x="914" y="357"/>
                  </a:lnTo>
                  <a:lnTo>
                    <a:pt x="914" y="357"/>
                  </a:lnTo>
                  <a:lnTo>
                    <a:pt x="914" y="357"/>
                  </a:lnTo>
                  <a:lnTo>
                    <a:pt x="913" y="359"/>
                  </a:lnTo>
                  <a:lnTo>
                    <a:pt x="913" y="359"/>
                  </a:lnTo>
                  <a:lnTo>
                    <a:pt x="911" y="359"/>
                  </a:lnTo>
                  <a:lnTo>
                    <a:pt x="911" y="359"/>
                  </a:lnTo>
                  <a:lnTo>
                    <a:pt x="911" y="360"/>
                  </a:lnTo>
                  <a:lnTo>
                    <a:pt x="913" y="359"/>
                  </a:lnTo>
                  <a:lnTo>
                    <a:pt x="913" y="360"/>
                  </a:lnTo>
                  <a:lnTo>
                    <a:pt x="911" y="362"/>
                  </a:lnTo>
                  <a:lnTo>
                    <a:pt x="910" y="364"/>
                  </a:lnTo>
                  <a:lnTo>
                    <a:pt x="908" y="362"/>
                  </a:lnTo>
                  <a:lnTo>
                    <a:pt x="908" y="364"/>
                  </a:lnTo>
                  <a:lnTo>
                    <a:pt x="908" y="364"/>
                  </a:lnTo>
                  <a:lnTo>
                    <a:pt x="910" y="365"/>
                  </a:lnTo>
                  <a:lnTo>
                    <a:pt x="908" y="370"/>
                  </a:lnTo>
                  <a:lnTo>
                    <a:pt x="908" y="371"/>
                  </a:lnTo>
                  <a:lnTo>
                    <a:pt x="906" y="371"/>
                  </a:lnTo>
                  <a:lnTo>
                    <a:pt x="906" y="371"/>
                  </a:lnTo>
                  <a:lnTo>
                    <a:pt x="903" y="370"/>
                  </a:lnTo>
                  <a:lnTo>
                    <a:pt x="902" y="368"/>
                  </a:lnTo>
                  <a:lnTo>
                    <a:pt x="903" y="371"/>
                  </a:lnTo>
                  <a:lnTo>
                    <a:pt x="906" y="373"/>
                  </a:lnTo>
                  <a:lnTo>
                    <a:pt x="906" y="373"/>
                  </a:lnTo>
                  <a:lnTo>
                    <a:pt x="906" y="375"/>
                  </a:lnTo>
                  <a:lnTo>
                    <a:pt x="906" y="375"/>
                  </a:lnTo>
                  <a:lnTo>
                    <a:pt x="905" y="376"/>
                  </a:lnTo>
                  <a:lnTo>
                    <a:pt x="906" y="378"/>
                  </a:lnTo>
                  <a:lnTo>
                    <a:pt x="906" y="379"/>
                  </a:lnTo>
                  <a:lnTo>
                    <a:pt x="906" y="381"/>
                  </a:lnTo>
                  <a:lnTo>
                    <a:pt x="908" y="384"/>
                  </a:lnTo>
                  <a:lnTo>
                    <a:pt x="908" y="386"/>
                  </a:lnTo>
                  <a:lnTo>
                    <a:pt x="911" y="390"/>
                  </a:lnTo>
                  <a:lnTo>
                    <a:pt x="911" y="390"/>
                  </a:lnTo>
                  <a:lnTo>
                    <a:pt x="911" y="390"/>
                  </a:lnTo>
                  <a:lnTo>
                    <a:pt x="911" y="392"/>
                  </a:lnTo>
                  <a:lnTo>
                    <a:pt x="910" y="392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5" y="392"/>
                  </a:lnTo>
                  <a:lnTo>
                    <a:pt x="902" y="390"/>
                  </a:lnTo>
                  <a:lnTo>
                    <a:pt x="898" y="390"/>
                  </a:lnTo>
                  <a:lnTo>
                    <a:pt x="895" y="390"/>
                  </a:lnTo>
                  <a:lnTo>
                    <a:pt x="894" y="389"/>
                  </a:lnTo>
                  <a:lnTo>
                    <a:pt x="892" y="389"/>
                  </a:lnTo>
                  <a:lnTo>
                    <a:pt x="891" y="387"/>
                  </a:lnTo>
                  <a:lnTo>
                    <a:pt x="889" y="387"/>
                  </a:lnTo>
                  <a:lnTo>
                    <a:pt x="887" y="386"/>
                  </a:lnTo>
                  <a:lnTo>
                    <a:pt x="886" y="386"/>
                  </a:lnTo>
                  <a:lnTo>
                    <a:pt x="884" y="386"/>
                  </a:lnTo>
                  <a:lnTo>
                    <a:pt x="883" y="384"/>
                  </a:lnTo>
                  <a:lnTo>
                    <a:pt x="883" y="383"/>
                  </a:lnTo>
                  <a:lnTo>
                    <a:pt x="883" y="383"/>
                  </a:lnTo>
                  <a:lnTo>
                    <a:pt x="881" y="379"/>
                  </a:lnTo>
                  <a:lnTo>
                    <a:pt x="880" y="378"/>
                  </a:lnTo>
                  <a:lnTo>
                    <a:pt x="878" y="376"/>
                  </a:lnTo>
                  <a:lnTo>
                    <a:pt x="878" y="375"/>
                  </a:lnTo>
                  <a:lnTo>
                    <a:pt x="878" y="375"/>
                  </a:lnTo>
                  <a:lnTo>
                    <a:pt x="878" y="375"/>
                  </a:lnTo>
                  <a:lnTo>
                    <a:pt x="878" y="373"/>
                  </a:lnTo>
                  <a:lnTo>
                    <a:pt x="878" y="373"/>
                  </a:lnTo>
                  <a:lnTo>
                    <a:pt x="878" y="371"/>
                  </a:lnTo>
                  <a:lnTo>
                    <a:pt x="878" y="371"/>
                  </a:lnTo>
                  <a:lnTo>
                    <a:pt x="878" y="370"/>
                  </a:lnTo>
                  <a:lnTo>
                    <a:pt x="878" y="368"/>
                  </a:lnTo>
                  <a:lnTo>
                    <a:pt x="878" y="368"/>
                  </a:lnTo>
                  <a:lnTo>
                    <a:pt x="876" y="367"/>
                  </a:lnTo>
                  <a:lnTo>
                    <a:pt x="873" y="365"/>
                  </a:lnTo>
                  <a:lnTo>
                    <a:pt x="872" y="362"/>
                  </a:lnTo>
                  <a:lnTo>
                    <a:pt x="870" y="360"/>
                  </a:lnTo>
                  <a:lnTo>
                    <a:pt x="869" y="357"/>
                  </a:lnTo>
                  <a:lnTo>
                    <a:pt x="867" y="357"/>
                  </a:lnTo>
                  <a:lnTo>
                    <a:pt x="865" y="356"/>
                  </a:lnTo>
                  <a:lnTo>
                    <a:pt x="865" y="354"/>
                  </a:lnTo>
                  <a:lnTo>
                    <a:pt x="865" y="353"/>
                  </a:lnTo>
                  <a:lnTo>
                    <a:pt x="865" y="353"/>
                  </a:lnTo>
                  <a:lnTo>
                    <a:pt x="864" y="351"/>
                  </a:lnTo>
                  <a:lnTo>
                    <a:pt x="862" y="348"/>
                  </a:lnTo>
                  <a:lnTo>
                    <a:pt x="861" y="346"/>
                  </a:lnTo>
                  <a:lnTo>
                    <a:pt x="861" y="345"/>
                  </a:lnTo>
                  <a:lnTo>
                    <a:pt x="859" y="342"/>
                  </a:lnTo>
                  <a:lnTo>
                    <a:pt x="857" y="340"/>
                  </a:lnTo>
                  <a:lnTo>
                    <a:pt x="856" y="338"/>
                  </a:lnTo>
                  <a:lnTo>
                    <a:pt x="856" y="338"/>
                  </a:lnTo>
                  <a:lnTo>
                    <a:pt x="856" y="338"/>
                  </a:lnTo>
                  <a:lnTo>
                    <a:pt x="851" y="335"/>
                  </a:lnTo>
                  <a:lnTo>
                    <a:pt x="850" y="334"/>
                  </a:lnTo>
                  <a:lnTo>
                    <a:pt x="850" y="334"/>
                  </a:lnTo>
                  <a:lnTo>
                    <a:pt x="848" y="334"/>
                  </a:lnTo>
                  <a:lnTo>
                    <a:pt x="848" y="332"/>
                  </a:lnTo>
                  <a:lnTo>
                    <a:pt x="848" y="332"/>
                  </a:lnTo>
                  <a:lnTo>
                    <a:pt x="848" y="332"/>
                  </a:lnTo>
                  <a:lnTo>
                    <a:pt x="846" y="332"/>
                  </a:lnTo>
                  <a:lnTo>
                    <a:pt x="845" y="332"/>
                  </a:lnTo>
                  <a:lnTo>
                    <a:pt x="842" y="332"/>
                  </a:lnTo>
                  <a:lnTo>
                    <a:pt x="839" y="332"/>
                  </a:lnTo>
                  <a:lnTo>
                    <a:pt x="837" y="332"/>
                  </a:lnTo>
                  <a:lnTo>
                    <a:pt x="837" y="332"/>
                  </a:lnTo>
                  <a:lnTo>
                    <a:pt x="835" y="332"/>
                  </a:lnTo>
                  <a:lnTo>
                    <a:pt x="834" y="334"/>
                  </a:lnTo>
                  <a:lnTo>
                    <a:pt x="832" y="334"/>
                  </a:lnTo>
                  <a:lnTo>
                    <a:pt x="831" y="335"/>
                  </a:lnTo>
                  <a:lnTo>
                    <a:pt x="829" y="338"/>
                  </a:lnTo>
                  <a:lnTo>
                    <a:pt x="829" y="340"/>
                  </a:lnTo>
                  <a:lnTo>
                    <a:pt x="829" y="342"/>
                  </a:lnTo>
                  <a:lnTo>
                    <a:pt x="829" y="342"/>
                  </a:lnTo>
                  <a:lnTo>
                    <a:pt x="828" y="342"/>
                  </a:lnTo>
                  <a:lnTo>
                    <a:pt x="826" y="343"/>
                  </a:lnTo>
                  <a:lnTo>
                    <a:pt x="826" y="345"/>
                  </a:lnTo>
                  <a:lnTo>
                    <a:pt x="824" y="345"/>
                  </a:lnTo>
                  <a:lnTo>
                    <a:pt x="823" y="345"/>
                  </a:lnTo>
                  <a:lnTo>
                    <a:pt x="821" y="345"/>
                  </a:lnTo>
                  <a:lnTo>
                    <a:pt x="816" y="342"/>
                  </a:lnTo>
                  <a:lnTo>
                    <a:pt x="815" y="340"/>
                  </a:lnTo>
                  <a:lnTo>
                    <a:pt x="812" y="340"/>
                  </a:lnTo>
                  <a:lnTo>
                    <a:pt x="810" y="338"/>
                  </a:lnTo>
                  <a:lnTo>
                    <a:pt x="809" y="337"/>
                  </a:lnTo>
                  <a:lnTo>
                    <a:pt x="809" y="337"/>
                  </a:lnTo>
                  <a:lnTo>
                    <a:pt x="807" y="337"/>
                  </a:lnTo>
                  <a:lnTo>
                    <a:pt x="805" y="335"/>
                  </a:lnTo>
                  <a:lnTo>
                    <a:pt x="804" y="332"/>
                  </a:lnTo>
                  <a:lnTo>
                    <a:pt x="802" y="329"/>
                  </a:lnTo>
                  <a:lnTo>
                    <a:pt x="802" y="327"/>
                  </a:lnTo>
                  <a:lnTo>
                    <a:pt x="801" y="323"/>
                  </a:lnTo>
                  <a:lnTo>
                    <a:pt x="799" y="320"/>
                  </a:lnTo>
                  <a:lnTo>
                    <a:pt x="798" y="320"/>
                  </a:lnTo>
                  <a:lnTo>
                    <a:pt x="796" y="318"/>
                  </a:lnTo>
                  <a:lnTo>
                    <a:pt x="794" y="316"/>
                  </a:lnTo>
                  <a:lnTo>
                    <a:pt x="790" y="313"/>
                  </a:lnTo>
                  <a:lnTo>
                    <a:pt x="787" y="310"/>
                  </a:lnTo>
                  <a:lnTo>
                    <a:pt x="783" y="307"/>
                  </a:lnTo>
                  <a:lnTo>
                    <a:pt x="782" y="307"/>
                  </a:lnTo>
                  <a:lnTo>
                    <a:pt x="780" y="305"/>
                  </a:lnTo>
                  <a:lnTo>
                    <a:pt x="779" y="302"/>
                  </a:lnTo>
                  <a:lnTo>
                    <a:pt x="777" y="302"/>
                  </a:lnTo>
                  <a:lnTo>
                    <a:pt x="777" y="302"/>
                  </a:lnTo>
                  <a:lnTo>
                    <a:pt x="777" y="301"/>
                  </a:lnTo>
                  <a:lnTo>
                    <a:pt x="774" y="301"/>
                  </a:lnTo>
                  <a:lnTo>
                    <a:pt x="771" y="301"/>
                  </a:lnTo>
                  <a:lnTo>
                    <a:pt x="768" y="301"/>
                  </a:lnTo>
                  <a:lnTo>
                    <a:pt x="764" y="301"/>
                  </a:lnTo>
                  <a:lnTo>
                    <a:pt x="755" y="301"/>
                  </a:lnTo>
                  <a:lnTo>
                    <a:pt x="752" y="301"/>
                  </a:lnTo>
                  <a:lnTo>
                    <a:pt x="752" y="304"/>
                  </a:lnTo>
                  <a:lnTo>
                    <a:pt x="752" y="305"/>
                  </a:lnTo>
                  <a:lnTo>
                    <a:pt x="752" y="307"/>
                  </a:lnTo>
                  <a:lnTo>
                    <a:pt x="752" y="308"/>
                  </a:lnTo>
                  <a:lnTo>
                    <a:pt x="746" y="308"/>
                  </a:lnTo>
                  <a:lnTo>
                    <a:pt x="741" y="308"/>
                  </a:lnTo>
                  <a:lnTo>
                    <a:pt x="736" y="308"/>
                  </a:lnTo>
                  <a:lnTo>
                    <a:pt x="731" y="308"/>
                  </a:lnTo>
                  <a:lnTo>
                    <a:pt x="727" y="308"/>
                  </a:lnTo>
                  <a:lnTo>
                    <a:pt x="720" y="308"/>
                  </a:lnTo>
                  <a:lnTo>
                    <a:pt x="716" y="308"/>
                  </a:lnTo>
                  <a:lnTo>
                    <a:pt x="711" y="308"/>
                  </a:lnTo>
                  <a:lnTo>
                    <a:pt x="703" y="307"/>
                  </a:lnTo>
                  <a:lnTo>
                    <a:pt x="697" y="304"/>
                  </a:lnTo>
                  <a:lnTo>
                    <a:pt x="690" y="302"/>
                  </a:lnTo>
                  <a:lnTo>
                    <a:pt x="682" y="299"/>
                  </a:lnTo>
                  <a:lnTo>
                    <a:pt x="676" y="297"/>
                  </a:lnTo>
                  <a:lnTo>
                    <a:pt x="670" y="294"/>
                  </a:lnTo>
                  <a:lnTo>
                    <a:pt x="662" y="293"/>
                  </a:lnTo>
                  <a:lnTo>
                    <a:pt x="656" y="290"/>
                  </a:lnTo>
                  <a:lnTo>
                    <a:pt x="656" y="288"/>
                  </a:lnTo>
                  <a:lnTo>
                    <a:pt x="657" y="286"/>
                  </a:lnTo>
                  <a:lnTo>
                    <a:pt x="656" y="286"/>
                  </a:lnTo>
                  <a:lnTo>
                    <a:pt x="651" y="286"/>
                  </a:lnTo>
                  <a:lnTo>
                    <a:pt x="648" y="286"/>
                  </a:lnTo>
                  <a:lnTo>
                    <a:pt x="643" y="288"/>
                  </a:lnTo>
                  <a:lnTo>
                    <a:pt x="640" y="288"/>
                  </a:lnTo>
                  <a:lnTo>
                    <a:pt x="635" y="288"/>
                  </a:lnTo>
                  <a:lnTo>
                    <a:pt x="630" y="288"/>
                  </a:lnTo>
                  <a:lnTo>
                    <a:pt x="627" y="290"/>
                  </a:lnTo>
                  <a:lnTo>
                    <a:pt x="623" y="290"/>
                  </a:lnTo>
                  <a:lnTo>
                    <a:pt x="623" y="290"/>
                  </a:lnTo>
                  <a:lnTo>
                    <a:pt x="623" y="288"/>
                  </a:lnTo>
                  <a:lnTo>
                    <a:pt x="623" y="286"/>
                  </a:lnTo>
                  <a:lnTo>
                    <a:pt x="621" y="286"/>
                  </a:lnTo>
                  <a:lnTo>
                    <a:pt x="621" y="285"/>
                  </a:lnTo>
                  <a:lnTo>
                    <a:pt x="621" y="283"/>
                  </a:lnTo>
                  <a:lnTo>
                    <a:pt x="621" y="283"/>
                  </a:lnTo>
                  <a:lnTo>
                    <a:pt x="619" y="280"/>
                  </a:lnTo>
                  <a:lnTo>
                    <a:pt x="618" y="277"/>
                  </a:lnTo>
                  <a:lnTo>
                    <a:pt x="613" y="274"/>
                  </a:lnTo>
                  <a:lnTo>
                    <a:pt x="610" y="272"/>
                  </a:lnTo>
                  <a:lnTo>
                    <a:pt x="608" y="271"/>
                  </a:lnTo>
                  <a:lnTo>
                    <a:pt x="608" y="269"/>
                  </a:lnTo>
                  <a:lnTo>
                    <a:pt x="607" y="269"/>
                  </a:lnTo>
                  <a:lnTo>
                    <a:pt x="605" y="271"/>
                  </a:lnTo>
                  <a:lnTo>
                    <a:pt x="604" y="269"/>
                  </a:lnTo>
                  <a:lnTo>
                    <a:pt x="604" y="268"/>
                  </a:lnTo>
                  <a:lnTo>
                    <a:pt x="602" y="266"/>
                  </a:lnTo>
                  <a:lnTo>
                    <a:pt x="602" y="264"/>
                  </a:lnTo>
                  <a:lnTo>
                    <a:pt x="597" y="266"/>
                  </a:lnTo>
                  <a:lnTo>
                    <a:pt x="594" y="264"/>
                  </a:lnTo>
                  <a:lnTo>
                    <a:pt x="593" y="263"/>
                  </a:lnTo>
                  <a:lnTo>
                    <a:pt x="591" y="261"/>
                  </a:lnTo>
                  <a:lnTo>
                    <a:pt x="589" y="260"/>
                  </a:lnTo>
                  <a:lnTo>
                    <a:pt x="586" y="258"/>
                  </a:lnTo>
                  <a:lnTo>
                    <a:pt x="585" y="260"/>
                  </a:lnTo>
                  <a:lnTo>
                    <a:pt x="583" y="260"/>
                  </a:lnTo>
                  <a:lnTo>
                    <a:pt x="580" y="258"/>
                  </a:lnTo>
                  <a:lnTo>
                    <a:pt x="578" y="258"/>
                  </a:lnTo>
                  <a:lnTo>
                    <a:pt x="575" y="258"/>
                  </a:lnTo>
                  <a:lnTo>
                    <a:pt x="574" y="258"/>
                  </a:lnTo>
                  <a:lnTo>
                    <a:pt x="574" y="256"/>
                  </a:lnTo>
                  <a:lnTo>
                    <a:pt x="572" y="256"/>
                  </a:lnTo>
                  <a:lnTo>
                    <a:pt x="572" y="255"/>
                  </a:lnTo>
                  <a:lnTo>
                    <a:pt x="572" y="253"/>
                  </a:lnTo>
                  <a:lnTo>
                    <a:pt x="572" y="252"/>
                  </a:lnTo>
                  <a:lnTo>
                    <a:pt x="572" y="250"/>
                  </a:lnTo>
                  <a:lnTo>
                    <a:pt x="572" y="249"/>
                  </a:lnTo>
                  <a:lnTo>
                    <a:pt x="572" y="247"/>
                  </a:lnTo>
                  <a:lnTo>
                    <a:pt x="571" y="247"/>
                  </a:lnTo>
                  <a:lnTo>
                    <a:pt x="569" y="245"/>
                  </a:lnTo>
                  <a:lnTo>
                    <a:pt x="569" y="245"/>
                  </a:lnTo>
                  <a:lnTo>
                    <a:pt x="569" y="244"/>
                  </a:lnTo>
                  <a:lnTo>
                    <a:pt x="567" y="242"/>
                  </a:lnTo>
                  <a:lnTo>
                    <a:pt x="566" y="241"/>
                  </a:lnTo>
                  <a:lnTo>
                    <a:pt x="564" y="239"/>
                  </a:lnTo>
                  <a:lnTo>
                    <a:pt x="563" y="238"/>
                  </a:lnTo>
                  <a:lnTo>
                    <a:pt x="561" y="236"/>
                  </a:lnTo>
                  <a:lnTo>
                    <a:pt x="561" y="236"/>
                  </a:lnTo>
                  <a:lnTo>
                    <a:pt x="559" y="234"/>
                  </a:lnTo>
                  <a:lnTo>
                    <a:pt x="556" y="230"/>
                  </a:lnTo>
                  <a:lnTo>
                    <a:pt x="553" y="228"/>
                  </a:lnTo>
                  <a:lnTo>
                    <a:pt x="553" y="227"/>
                  </a:lnTo>
                  <a:lnTo>
                    <a:pt x="553" y="223"/>
                  </a:lnTo>
                  <a:lnTo>
                    <a:pt x="555" y="222"/>
                  </a:lnTo>
                  <a:lnTo>
                    <a:pt x="555" y="220"/>
                  </a:lnTo>
                  <a:lnTo>
                    <a:pt x="555" y="220"/>
                  </a:lnTo>
                  <a:lnTo>
                    <a:pt x="555" y="219"/>
                  </a:lnTo>
                  <a:lnTo>
                    <a:pt x="553" y="217"/>
                  </a:lnTo>
                  <a:lnTo>
                    <a:pt x="550" y="217"/>
                  </a:lnTo>
                  <a:lnTo>
                    <a:pt x="547" y="212"/>
                  </a:lnTo>
                  <a:lnTo>
                    <a:pt x="547" y="211"/>
                  </a:lnTo>
                  <a:lnTo>
                    <a:pt x="545" y="208"/>
                  </a:lnTo>
                  <a:lnTo>
                    <a:pt x="545" y="206"/>
                  </a:lnTo>
                  <a:lnTo>
                    <a:pt x="545" y="203"/>
                  </a:lnTo>
                  <a:lnTo>
                    <a:pt x="545" y="203"/>
                  </a:lnTo>
                  <a:lnTo>
                    <a:pt x="547" y="203"/>
                  </a:lnTo>
                  <a:lnTo>
                    <a:pt x="547" y="204"/>
                  </a:lnTo>
                  <a:lnTo>
                    <a:pt x="547" y="206"/>
                  </a:lnTo>
                  <a:lnTo>
                    <a:pt x="548" y="206"/>
                  </a:lnTo>
                  <a:lnTo>
                    <a:pt x="548" y="208"/>
                  </a:lnTo>
                  <a:lnTo>
                    <a:pt x="550" y="208"/>
                  </a:lnTo>
                  <a:lnTo>
                    <a:pt x="550" y="209"/>
                  </a:lnTo>
                  <a:lnTo>
                    <a:pt x="552" y="209"/>
                  </a:lnTo>
                  <a:lnTo>
                    <a:pt x="550" y="208"/>
                  </a:lnTo>
                  <a:lnTo>
                    <a:pt x="550" y="208"/>
                  </a:lnTo>
                  <a:lnTo>
                    <a:pt x="550" y="206"/>
                  </a:lnTo>
                  <a:lnTo>
                    <a:pt x="548" y="204"/>
                  </a:lnTo>
                  <a:lnTo>
                    <a:pt x="548" y="203"/>
                  </a:lnTo>
                  <a:lnTo>
                    <a:pt x="547" y="201"/>
                  </a:lnTo>
                  <a:lnTo>
                    <a:pt x="547" y="201"/>
                  </a:lnTo>
                  <a:lnTo>
                    <a:pt x="547" y="200"/>
                  </a:lnTo>
                  <a:lnTo>
                    <a:pt x="547" y="200"/>
                  </a:lnTo>
                  <a:lnTo>
                    <a:pt x="548" y="200"/>
                  </a:lnTo>
                  <a:lnTo>
                    <a:pt x="552" y="200"/>
                  </a:lnTo>
                  <a:lnTo>
                    <a:pt x="556" y="200"/>
                  </a:lnTo>
                  <a:lnTo>
                    <a:pt x="558" y="198"/>
                  </a:lnTo>
                  <a:lnTo>
                    <a:pt x="558" y="200"/>
                  </a:lnTo>
                  <a:lnTo>
                    <a:pt x="559" y="198"/>
                  </a:lnTo>
                  <a:lnTo>
                    <a:pt x="558" y="198"/>
                  </a:lnTo>
                  <a:lnTo>
                    <a:pt x="556" y="198"/>
                  </a:lnTo>
                  <a:lnTo>
                    <a:pt x="556" y="198"/>
                  </a:lnTo>
                  <a:lnTo>
                    <a:pt x="553" y="198"/>
                  </a:lnTo>
                  <a:lnTo>
                    <a:pt x="553" y="198"/>
                  </a:lnTo>
                  <a:lnTo>
                    <a:pt x="552" y="198"/>
                  </a:lnTo>
                  <a:lnTo>
                    <a:pt x="552" y="198"/>
                  </a:lnTo>
                  <a:lnTo>
                    <a:pt x="550" y="198"/>
                  </a:lnTo>
                  <a:lnTo>
                    <a:pt x="548" y="198"/>
                  </a:lnTo>
                  <a:lnTo>
                    <a:pt x="547" y="198"/>
                  </a:lnTo>
                  <a:lnTo>
                    <a:pt x="547" y="198"/>
                  </a:lnTo>
                  <a:lnTo>
                    <a:pt x="545" y="198"/>
                  </a:lnTo>
                  <a:lnTo>
                    <a:pt x="545" y="201"/>
                  </a:lnTo>
                  <a:lnTo>
                    <a:pt x="545" y="203"/>
                  </a:lnTo>
                  <a:lnTo>
                    <a:pt x="545" y="203"/>
                  </a:lnTo>
                  <a:lnTo>
                    <a:pt x="544" y="201"/>
                  </a:lnTo>
                  <a:lnTo>
                    <a:pt x="542" y="201"/>
                  </a:lnTo>
                  <a:lnTo>
                    <a:pt x="541" y="201"/>
                  </a:lnTo>
                  <a:lnTo>
                    <a:pt x="539" y="200"/>
                  </a:lnTo>
                  <a:lnTo>
                    <a:pt x="539" y="198"/>
                  </a:lnTo>
                  <a:lnTo>
                    <a:pt x="537" y="200"/>
                  </a:lnTo>
                  <a:lnTo>
                    <a:pt x="537" y="200"/>
                  </a:lnTo>
                  <a:lnTo>
                    <a:pt x="537" y="198"/>
                  </a:lnTo>
                  <a:lnTo>
                    <a:pt x="537" y="197"/>
                  </a:lnTo>
                  <a:lnTo>
                    <a:pt x="539" y="198"/>
                  </a:lnTo>
                  <a:lnTo>
                    <a:pt x="539" y="197"/>
                  </a:lnTo>
                  <a:lnTo>
                    <a:pt x="537" y="195"/>
                  </a:lnTo>
                  <a:lnTo>
                    <a:pt x="537" y="195"/>
                  </a:lnTo>
                  <a:lnTo>
                    <a:pt x="536" y="192"/>
                  </a:lnTo>
                  <a:lnTo>
                    <a:pt x="534" y="190"/>
                  </a:lnTo>
                  <a:lnTo>
                    <a:pt x="531" y="189"/>
                  </a:lnTo>
                  <a:lnTo>
                    <a:pt x="528" y="184"/>
                  </a:lnTo>
                  <a:lnTo>
                    <a:pt x="528" y="181"/>
                  </a:lnTo>
                  <a:lnTo>
                    <a:pt x="526" y="176"/>
                  </a:lnTo>
                  <a:lnTo>
                    <a:pt x="526" y="175"/>
                  </a:lnTo>
                  <a:lnTo>
                    <a:pt x="526" y="173"/>
                  </a:lnTo>
                  <a:lnTo>
                    <a:pt x="526" y="170"/>
                  </a:lnTo>
                  <a:lnTo>
                    <a:pt x="525" y="168"/>
                  </a:lnTo>
                  <a:lnTo>
                    <a:pt x="522" y="165"/>
                  </a:lnTo>
                  <a:lnTo>
                    <a:pt x="518" y="162"/>
                  </a:lnTo>
                  <a:lnTo>
                    <a:pt x="518" y="160"/>
                  </a:lnTo>
                  <a:lnTo>
                    <a:pt x="518" y="157"/>
                  </a:lnTo>
                  <a:lnTo>
                    <a:pt x="518" y="156"/>
                  </a:lnTo>
                  <a:lnTo>
                    <a:pt x="518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2"/>
                  </a:lnTo>
                  <a:lnTo>
                    <a:pt x="520" y="152"/>
                  </a:lnTo>
                  <a:lnTo>
                    <a:pt x="520" y="152"/>
                  </a:lnTo>
                  <a:lnTo>
                    <a:pt x="520" y="152"/>
                  </a:lnTo>
                  <a:lnTo>
                    <a:pt x="522" y="149"/>
                  </a:lnTo>
                  <a:lnTo>
                    <a:pt x="522" y="146"/>
                  </a:lnTo>
                  <a:lnTo>
                    <a:pt x="522" y="143"/>
                  </a:lnTo>
                  <a:lnTo>
                    <a:pt x="522" y="141"/>
                  </a:lnTo>
                  <a:lnTo>
                    <a:pt x="522" y="138"/>
                  </a:lnTo>
                  <a:lnTo>
                    <a:pt x="522" y="137"/>
                  </a:lnTo>
                  <a:lnTo>
                    <a:pt x="520" y="135"/>
                  </a:lnTo>
                  <a:lnTo>
                    <a:pt x="520" y="134"/>
                  </a:lnTo>
                  <a:lnTo>
                    <a:pt x="520" y="132"/>
                  </a:lnTo>
                  <a:lnTo>
                    <a:pt x="518" y="130"/>
                  </a:lnTo>
                  <a:lnTo>
                    <a:pt x="517" y="127"/>
                  </a:lnTo>
                  <a:lnTo>
                    <a:pt x="517" y="126"/>
                  </a:lnTo>
                  <a:lnTo>
                    <a:pt x="517" y="123"/>
                  </a:lnTo>
                  <a:lnTo>
                    <a:pt x="517" y="121"/>
                  </a:lnTo>
                  <a:lnTo>
                    <a:pt x="515" y="118"/>
                  </a:lnTo>
                  <a:lnTo>
                    <a:pt x="515" y="116"/>
                  </a:lnTo>
                  <a:lnTo>
                    <a:pt x="517" y="115"/>
                  </a:lnTo>
                  <a:lnTo>
                    <a:pt x="518" y="108"/>
                  </a:lnTo>
                  <a:lnTo>
                    <a:pt x="518" y="108"/>
                  </a:lnTo>
                  <a:lnTo>
                    <a:pt x="518" y="108"/>
                  </a:lnTo>
                  <a:lnTo>
                    <a:pt x="520" y="107"/>
                  </a:lnTo>
                  <a:lnTo>
                    <a:pt x="520" y="107"/>
                  </a:lnTo>
                  <a:lnTo>
                    <a:pt x="518" y="107"/>
                  </a:lnTo>
                  <a:lnTo>
                    <a:pt x="520" y="105"/>
                  </a:lnTo>
                  <a:lnTo>
                    <a:pt x="520" y="104"/>
                  </a:lnTo>
                  <a:lnTo>
                    <a:pt x="522" y="102"/>
                  </a:lnTo>
                  <a:lnTo>
                    <a:pt x="522" y="96"/>
                  </a:lnTo>
                  <a:lnTo>
                    <a:pt x="522" y="91"/>
                  </a:lnTo>
                  <a:lnTo>
                    <a:pt x="523" y="89"/>
                  </a:lnTo>
                  <a:lnTo>
                    <a:pt x="522" y="88"/>
                  </a:lnTo>
                  <a:lnTo>
                    <a:pt x="523" y="85"/>
                  </a:lnTo>
                  <a:lnTo>
                    <a:pt x="522" y="83"/>
                  </a:lnTo>
                  <a:lnTo>
                    <a:pt x="523" y="72"/>
                  </a:lnTo>
                  <a:lnTo>
                    <a:pt x="523" y="71"/>
                  </a:lnTo>
                  <a:lnTo>
                    <a:pt x="525" y="69"/>
                  </a:lnTo>
                  <a:lnTo>
                    <a:pt x="523" y="64"/>
                  </a:lnTo>
                  <a:lnTo>
                    <a:pt x="523" y="60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25" y="58"/>
                  </a:lnTo>
                  <a:lnTo>
                    <a:pt x="528" y="58"/>
                  </a:lnTo>
                  <a:lnTo>
                    <a:pt x="530" y="58"/>
                  </a:lnTo>
                  <a:lnTo>
                    <a:pt x="531" y="58"/>
                  </a:lnTo>
                  <a:lnTo>
                    <a:pt x="531" y="58"/>
                  </a:lnTo>
                  <a:lnTo>
                    <a:pt x="533" y="60"/>
                  </a:lnTo>
                  <a:lnTo>
                    <a:pt x="534" y="58"/>
                  </a:lnTo>
                  <a:lnTo>
                    <a:pt x="534" y="58"/>
                  </a:lnTo>
                  <a:lnTo>
                    <a:pt x="533" y="58"/>
                  </a:lnTo>
                  <a:lnTo>
                    <a:pt x="531" y="58"/>
                  </a:lnTo>
                  <a:lnTo>
                    <a:pt x="531" y="56"/>
                  </a:lnTo>
                  <a:lnTo>
                    <a:pt x="528" y="56"/>
                  </a:lnTo>
                  <a:lnTo>
                    <a:pt x="528" y="56"/>
                  </a:lnTo>
                  <a:lnTo>
                    <a:pt x="525" y="56"/>
                  </a:lnTo>
                  <a:lnTo>
                    <a:pt x="523" y="56"/>
                  </a:lnTo>
                  <a:lnTo>
                    <a:pt x="522" y="56"/>
                  </a:lnTo>
                  <a:lnTo>
                    <a:pt x="523" y="55"/>
                  </a:lnTo>
                  <a:lnTo>
                    <a:pt x="523" y="53"/>
                  </a:lnTo>
                  <a:lnTo>
                    <a:pt x="523" y="50"/>
                  </a:lnTo>
                  <a:lnTo>
                    <a:pt x="523" y="52"/>
                  </a:lnTo>
                  <a:lnTo>
                    <a:pt x="525" y="53"/>
                  </a:lnTo>
                  <a:lnTo>
                    <a:pt x="525" y="52"/>
                  </a:lnTo>
                  <a:lnTo>
                    <a:pt x="525" y="50"/>
                  </a:lnTo>
                  <a:lnTo>
                    <a:pt x="523" y="49"/>
                  </a:lnTo>
                  <a:lnTo>
                    <a:pt x="522" y="49"/>
                  </a:lnTo>
                  <a:lnTo>
                    <a:pt x="522" y="45"/>
                  </a:lnTo>
                  <a:lnTo>
                    <a:pt x="525" y="44"/>
                  </a:lnTo>
                  <a:lnTo>
                    <a:pt x="523" y="44"/>
                  </a:lnTo>
                  <a:lnTo>
                    <a:pt x="523" y="42"/>
                  </a:lnTo>
                  <a:lnTo>
                    <a:pt x="522" y="42"/>
                  </a:lnTo>
                  <a:lnTo>
                    <a:pt x="522" y="44"/>
                  </a:lnTo>
                  <a:lnTo>
                    <a:pt x="522" y="44"/>
                  </a:lnTo>
                  <a:lnTo>
                    <a:pt x="522" y="42"/>
                  </a:lnTo>
                  <a:lnTo>
                    <a:pt x="520" y="42"/>
                  </a:lnTo>
                  <a:lnTo>
                    <a:pt x="520" y="39"/>
                  </a:lnTo>
                  <a:lnTo>
                    <a:pt x="518" y="36"/>
                  </a:lnTo>
                  <a:lnTo>
                    <a:pt x="518" y="31"/>
                  </a:lnTo>
                  <a:lnTo>
                    <a:pt x="517" y="30"/>
                  </a:lnTo>
                  <a:lnTo>
                    <a:pt x="514" y="26"/>
                  </a:lnTo>
                  <a:lnTo>
                    <a:pt x="514" y="25"/>
                  </a:lnTo>
                  <a:lnTo>
                    <a:pt x="514" y="22"/>
                  </a:lnTo>
                  <a:lnTo>
                    <a:pt x="514" y="20"/>
                  </a:lnTo>
                  <a:lnTo>
                    <a:pt x="514" y="19"/>
                  </a:lnTo>
                  <a:lnTo>
                    <a:pt x="514" y="19"/>
                  </a:lnTo>
                  <a:lnTo>
                    <a:pt x="517" y="20"/>
                  </a:lnTo>
                  <a:lnTo>
                    <a:pt x="520" y="20"/>
                  </a:lnTo>
                  <a:lnTo>
                    <a:pt x="522" y="22"/>
                  </a:lnTo>
                  <a:lnTo>
                    <a:pt x="523" y="22"/>
                  </a:lnTo>
                  <a:lnTo>
                    <a:pt x="533" y="23"/>
                  </a:lnTo>
                  <a:lnTo>
                    <a:pt x="534" y="23"/>
                  </a:lnTo>
                  <a:lnTo>
                    <a:pt x="536" y="22"/>
                  </a:lnTo>
                  <a:lnTo>
                    <a:pt x="536" y="22"/>
                  </a:lnTo>
                  <a:lnTo>
                    <a:pt x="537" y="23"/>
                  </a:lnTo>
                  <a:lnTo>
                    <a:pt x="537" y="23"/>
                  </a:lnTo>
                  <a:lnTo>
                    <a:pt x="539" y="23"/>
                  </a:lnTo>
                  <a:lnTo>
                    <a:pt x="539" y="23"/>
                  </a:lnTo>
                  <a:lnTo>
                    <a:pt x="541" y="22"/>
                  </a:lnTo>
                  <a:lnTo>
                    <a:pt x="541" y="23"/>
                  </a:lnTo>
                  <a:lnTo>
                    <a:pt x="541" y="23"/>
                  </a:lnTo>
                  <a:lnTo>
                    <a:pt x="542" y="25"/>
                  </a:lnTo>
                  <a:lnTo>
                    <a:pt x="542" y="26"/>
                  </a:lnTo>
                  <a:lnTo>
                    <a:pt x="542" y="26"/>
                  </a:lnTo>
                  <a:lnTo>
                    <a:pt x="541" y="30"/>
                  </a:lnTo>
                  <a:lnTo>
                    <a:pt x="541" y="30"/>
                  </a:lnTo>
                  <a:lnTo>
                    <a:pt x="541" y="30"/>
                  </a:lnTo>
                  <a:lnTo>
                    <a:pt x="541" y="28"/>
                  </a:lnTo>
                  <a:lnTo>
                    <a:pt x="537" y="33"/>
                  </a:lnTo>
                  <a:lnTo>
                    <a:pt x="536" y="36"/>
                  </a:lnTo>
                  <a:lnTo>
                    <a:pt x="536" y="36"/>
                  </a:lnTo>
                  <a:lnTo>
                    <a:pt x="536" y="37"/>
                  </a:lnTo>
                  <a:lnTo>
                    <a:pt x="536" y="37"/>
                  </a:lnTo>
                  <a:lnTo>
                    <a:pt x="537" y="36"/>
                  </a:lnTo>
                  <a:lnTo>
                    <a:pt x="539" y="36"/>
                  </a:lnTo>
                  <a:lnTo>
                    <a:pt x="539" y="36"/>
                  </a:lnTo>
                  <a:lnTo>
                    <a:pt x="537" y="36"/>
                  </a:lnTo>
                  <a:lnTo>
                    <a:pt x="537" y="36"/>
                  </a:lnTo>
                  <a:lnTo>
                    <a:pt x="537" y="34"/>
                  </a:lnTo>
                  <a:lnTo>
                    <a:pt x="537" y="34"/>
                  </a:lnTo>
                  <a:lnTo>
                    <a:pt x="537" y="33"/>
                  </a:lnTo>
                  <a:lnTo>
                    <a:pt x="539" y="33"/>
                  </a:lnTo>
                  <a:lnTo>
                    <a:pt x="541" y="31"/>
                  </a:lnTo>
                  <a:lnTo>
                    <a:pt x="541" y="31"/>
                  </a:lnTo>
                  <a:lnTo>
                    <a:pt x="542" y="30"/>
                  </a:lnTo>
                  <a:lnTo>
                    <a:pt x="544" y="28"/>
                  </a:lnTo>
                  <a:lnTo>
                    <a:pt x="544" y="28"/>
                  </a:lnTo>
                  <a:lnTo>
                    <a:pt x="544" y="26"/>
                  </a:lnTo>
                  <a:lnTo>
                    <a:pt x="544" y="26"/>
                  </a:lnTo>
                  <a:lnTo>
                    <a:pt x="544" y="26"/>
                  </a:lnTo>
                  <a:lnTo>
                    <a:pt x="545" y="28"/>
                  </a:lnTo>
                  <a:lnTo>
                    <a:pt x="545" y="30"/>
                  </a:lnTo>
                  <a:lnTo>
                    <a:pt x="544" y="30"/>
                  </a:lnTo>
                  <a:lnTo>
                    <a:pt x="544" y="31"/>
                  </a:lnTo>
                  <a:lnTo>
                    <a:pt x="544" y="33"/>
                  </a:lnTo>
                  <a:lnTo>
                    <a:pt x="544" y="33"/>
                  </a:lnTo>
                  <a:lnTo>
                    <a:pt x="542" y="33"/>
                  </a:lnTo>
                  <a:lnTo>
                    <a:pt x="542" y="33"/>
                  </a:lnTo>
                  <a:lnTo>
                    <a:pt x="544" y="34"/>
                  </a:lnTo>
                  <a:lnTo>
                    <a:pt x="544" y="34"/>
                  </a:lnTo>
                  <a:lnTo>
                    <a:pt x="544" y="36"/>
                  </a:lnTo>
                  <a:lnTo>
                    <a:pt x="544" y="37"/>
                  </a:lnTo>
                  <a:lnTo>
                    <a:pt x="544" y="37"/>
                  </a:lnTo>
                  <a:lnTo>
                    <a:pt x="542" y="37"/>
                  </a:lnTo>
                  <a:lnTo>
                    <a:pt x="542" y="37"/>
                  </a:lnTo>
                  <a:lnTo>
                    <a:pt x="542" y="37"/>
                  </a:lnTo>
                  <a:lnTo>
                    <a:pt x="541" y="39"/>
                  </a:lnTo>
                  <a:lnTo>
                    <a:pt x="541" y="39"/>
                  </a:lnTo>
                  <a:lnTo>
                    <a:pt x="541" y="37"/>
                  </a:lnTo>
                  <a:lnTo>
                    <a:pt x="541" y="37"/>
                  </a:lnTo>
                  <a:lnTo>
                    <a:pt x="539" y="37"/>
                  </a:lnTo>
                  <a:lnTo>
                    <a:pt x="539" y="39"/>
                  </a:lnTo>
                  <a:lnTo>
                    <a:pt x="537" y="41"/>
                  </a:lnTo>
                  <a:lnTo>
                    <a:pt x="537" y="41"/>
                  </a:lnTo>
                  <a:lnTo>
                    <a:pt x="539" y="41"/>
                  </a:lnTo>
                  <a:lnTo>
                    <a:pt x="541" y="41"/>
                  </a:lnTo>
                  <a:lnTo>
                    <a:pt x="542" y="41"/>
                  </a:lnTo>
                  <a:lnTo>
                    <a:pt x="542" y="41"/>
                  </a:lnTo>
                  <a:lnTo>
                    <a:pt x="544" y="41"/>
                  </a:lnTo>
                  <a:lnTo>
                    <a:pt x="544" y="41"/>
                  </a:lnTo>
                  <a:lnTo>
                    <a:pt x="544" y="37"/>
                  </a:lnTo>
                  <a:lnTo>
                    <a:pt x="545" y="37"/>
                  </a:lnTo>
                  <a:lnTo>
                    <a:pt x="545" y="37"/>
                  </a:lnTo>
                  <a:lnTo>
                    <a:pt x="545" y="37"/>
                  </a:lnTo>
                  <a:lnTo>
                    <a:pt x="547" y="36"/>
                  </a:lnTo>
                  <a:lnTo>
                    <a:pt x="547" y="36"/>
                  </a:lnTo>
                  <a:lnTo>
                    <a:pt x="547" y="34"/>
                  </a:lnTo>
                  <a:lnTo>
                    <a:pt x="547" y="33"/>
                  </a:lnTo>
                  <a:lnTo>
                    <a:pt x="547" y="31"/>
                  </a:lnTo>
                  <a:lnTo>
                    <a:pt x="547" y="31"/>
                  </a:lnTo>
                  <a:lnTo>
                    <a:pt x="547" y="31"/>
                  </a:lnTo>
                  <a:lnTo>
                    <a:pt x="547" y="30"/>
                  </a:lnTo>
                  <a:lnTo>
                    <a:pt x="547" y="30"/>
                  </a:lnTo>
                  <a:lnTo>
                    <a:pt x="547" y="30"/>
                  </a:lnTo>
                  <a:lnTo>
                    <a:pt x="547" y="28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8" y="25"/>
                  </a:lnTo>
                  <a:lnTo>
                    <a:pt x="548" y="25"/>
                  </a:lnTo>
                  <a:lnTo>
                    <a:pt x="547" y="23"/>
                  </a:lnTo>
                  <a:lnTo>
                    <a:pt x="547" y="23"/>
                  </a:lnTo>
                  <a:lnTo>
                    <a:pt x="547" y="22"/>
                  </a:lnTo>
                  <a:lnTo>
                    <a:pt x="547" y="22"/>
                  </a:lnTo>
                  <a:lnTo>
                    <a:pt x="545" y="22"/>
                  </a:lnTo>
                  <a:lnTo>
                    <a:pt x="547" y="23"/>
                  </a:lnTo>
                  <a:lnTo>
                    <a:pt x="547" y="23"/>
                  </a:lnTo>
                  <a:lnTo>
                    <a:pt x="545" y="23"/>
                  </a:lnTo>
                  <a:lnTo>
                    <a:pt x="545" y="22"/>
                  </a:lnTo>
                  <a:lnTo>
                    <a:pt x="544" y="22"/>
                  </a:lnTo>
                  <a:lnTo>
                    <a:pt x="545" y="20"/>
                  </a:lnTo>
                  <a:lnTo>
                    <a:pt x="545" y="20"/>
                  </a:lnTo>
                  <a:lnTo>
                    <a:pt x="547" y="20"/>
                  </a:lnTo>
                  <a:lnTo>
                    <a:pt x="547" y="20"/>
                  </a:lnTo>
                  <a:lnTo>
                    <a:pt x="545" y="19"/>
                  </a:lnTo>
                  <a:lnTo>
                    <a:pt x="544" y="17"/>
                  </a:lnTo>
                  <a:lnTo>
                    <a:pt x="544" y="17"/>
                  </a:lnTo>
                  <a:lnTo>
                    <a:pt x="544" y="17"/>
                  </a:lnTo>
                  <a:lnTo>
                    <a:pt x="542" y="17"/>
                  </a:lnTo>
                  <a:lnTo>
                    <a:pt x="542" y="17"/>
                  </a:lnTo>
                  <a:lnTo>
                    <a:pt x="542" y="15"/>
                  </a:lnTo>
                  <a:lnTo>
                    <a:pt x="544" y="15"/>
                  </a:lnTo>
                  <a:lnTo>
                    <a:pt x="544" y="15"/>
                  </a:lnTo>
                  <a:lnTo>
                    <a:pt x="545" y="15"/>
                  </a:lnTo>
                  <a:lnTo>
                    <a:pt x="545" y="15"/>
                  </a:lnTo>
                  <a:lnTo>
                    <a:pt x="545" y="15"/>
                  </a:lnTo>
                  <a:lnTo>
                    <a:pt x="545" y="12"/>
                  </a:lnTo>
                  <a:lnTo>
                    <a:pt x="544" y="11"/>
                  </a:lnTo>
                  <a:lnTo>
                    <a:pt x="544" y="11"/>
                  </a:lnTo>
                  <a:lnTo>
                    <a:pt x="544" y="11"/>
                  </a:lnTo>
                  <a:lnTo>
                    <a:pt x="544" y="11"/>
                  </a:lnTo>
                  <a:lnTo>
                    <a:pt x="542" y="11"/>
                  </a:lnTo>
                  <a:lnTo>
                    <a:pt x="542" y="11"/>
                  </a:lnTo>
                  <a:lnTo>
                    <a:pt x="542" y="9"/>
                  </a:lnTo>
                  <a:lnTo>
                    <a:pt x="541" y="6"/>
                  </a:lnTo>
                  <a:lnTo>
                    <a:pt x="936" y="6"/>
                  </a:lnTo>
                  <a:lnTo>
                    <a:pt x="939" y="6"/>
                  </a:lnTo>
                  <a:lnTo>
                    <a:pt x="939" y="3"/>
                  </a:lnTo>
                  <a:lnTo>
                    <a:pt x="93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9" name="Freeform 25">
              <a:extLst>
                <a:ext uri="{FF2B5EF4-FFF2-40B4-BE49-F238E27FC236}">
                  <a16:creationId xmlns:a16="http://schemas.microsoft.com/office/drawing/2014/main" id="{FE7B31BB-3DE2-0547-B06A-D0807FFE9C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2538" y="1961853"/>
              <a:ext cx="10143748" cy="873251"/>
            </a:xfrm>
            <a:custGeom>
              <a:avLst/>
              <a:gdLst>
                <a:gd name="T0" fmla="*/ 5077 w 5204"/>
                <a:gd name="T1" fmla="*/ 437 h 448"/>
                <a:gd name="T2" fmla="*/ 5030 w 5204"/>
                <a:gd name="T3" fmla="*/ 437 h 448"/>
                <a:gd name="T4" fmla="*/ 5125 w 5204"/>
                <a:gd name="T5" fmla="*/ 434 h 448"/>
                <a:gd name="T6" fmla="*/ 5170 w 5204"/>
                <a:gd name="T7" fmla="*/ 424 h 448"/>
                <a:gd name="T8" fmla="*/ 5196 w 5204"/>
                <a:gd name="T9" fmla="*/ 416 h 448"/>
                <a:gd name="T10" fmla="*/ 25 w 5204"/>
                <a:gd name="T11" fmla="*/ 402 h 448"/>
                <a:gd name="T12" fmla="*/ 19 w 5204"/>
                <a:gd name="T13" fmla="*/ 397 h 448"/>
                <a:gd name="T14" fmla="*/ 85 w 5204"/>
                <a:gd name="T15" fmla="*/ 379 h 448"/>
                <a:gd name="T16" fmla="*/ 126 w 5204"/>
                <a:gd name="T17" fmla="*/ 372 h 448"/>
                <a:gd name="T18" fmla="*/ 118 w 5204"/>
                <a:gd name="T19" fmla="*/ 374 h 448"/>
                <a:gd name="T20" fmla="*/ 110 w 5204"/>
                <a:gd name="T21" fmla="*/ 371 h 448"/>
                <a:gd name="T22" fmla="*/ 539 w 5204"/>
                <a:gd name="T23" fmla="*/ 366 h 448"/>
                <a:gd name="T24" fmla="*/ 519 w 5204"/>
                <a:gd name="T25" fmla="*/ 368 h 448"/>
                <a:gd name="T26" fmla="*/ 506 w 5204"/>
                <a:gd name="T27" fmla="*/ 364 h 448"/>
                <a:gd name="T28" fmla="*/ 524 w 5204"/>
                <a:gd name="T29" fmla="*/ 353 h 448"/>
                <a:gd name="T30" fmla="*/ 5183 w 5204"/>
                <a:gd name="T31" fmla="*/ 344 h 448"/>
                <a:gd name="T32" fmla="*/ 494 w 5204"/>
                <a:gd name="T33" fmla="*/ 338 h 448"/>
                <a:gd name="T34" fmla="*/ 222 w 5204"/>
                <a:gd name="T35" fmla="*/ 333 h 448"/>
                <a:gd name="T36" fmla="*/ 479 w 5204"/>
                <a:gd name="T37" fmla="*/ 339 h 448"/>
                <a:gd name="T38" fmla="*/ 230 w 5204"/>
                <a:gd name="T39" fmla="*/ 319 h 448"/>
                <a:gd name="T40" fmla="*/ 207 w 5204"/>
                <a:gd name="T41" fmla="*/ 333 h 448"/>
                <a:gd name="T42" fmla="*/ 211 w 5204"/>
                <a:gd name="T43" fmla="*/ 317 h 448"/>
                <a:gd name="T44" fmla="*/ 473 w 5204"/>
                <a:gd name="T45" fmla="*/ 327 h 448"/>
                <a:gd name="T46" fmla="*/ 492 w 5204"/>
                <a:gd name="T47" fmla="*/ 314 h 448"/>
                <a:gd name="T48" fmla="*/ 235 w 5204"/>
                <a:gd name="T49" fmla="*/ 309 h 448"/>
                <a:gd name="T50" fmla="*/ 107 w 5204"/>
                <a:gd name="T51" fmla="*/ 303 h 448"/>
                <a:gd name="T52" fmla="*/ 304 w 5204"/>
                <a:gd name="T53" fmla="*/ 265 h 448"/>
                <a:gd name="T54" fmla="*/ 314 w 5204"/>
                <a:gd name="T55" fmla="*/ 262 h 448"/>
                <a:gd name="T56" fmla="*/ 237 w 5204"/>
                <a:gd name="T57" fmla="*/ 262 h 448"/>
                <a:gd name="T58" fmla="*/ 5197 w 5204"/>
                <a:gd name="T59" fmla="*/ 201 h 448"/>
                <a:gd name="T60" fmla="*/ 180 w 5204"/>
                <a:gd name="T61" fmla="*/ 5 h 448"/>
                <a:gd name="T62" fmla="*/ 266 w 5204"/>
                <a:gd name="T63" fmla="*/ 24 h 448"/>
                <a:gd name="T64" fmla="*/ 419 w 5204"/>
                <a:gd name="T65" fmla="*/ 265 h 448"/>
                <a:gd name="T66" fmla="*/ 490 w 5204"/>
                <a:gd name="T67" fmla="*/ 295 h 448"/>
                <a:gd name="T68" fmla="*/ 552 w 5204"/>
                <a:gd name="T69" fmla="*/ 360 h 448"/>
                <a:gd name="T70" fmla="*/ 522 w 5204"/>
                <a:gd name="T71" fmla="*/ 361 h 448"/>
                <a:gd name="T72" fmla="*/ 501 w 5204"/>
                <a:gd name="T73" fmla="*/ 319 h 448"/>
                <a:gd name="T74" fmla="*/ 479 w 5204"/>
                <a:gd name="T75" fmla="*/ 309 h 448"/>
                <a:gd name="T76" fmla="*/ 460 w 5204"/>
                <a:gd name="T77" fmla="*/ 301 h 448"/>
                <a:gd name="T78" fmla="*/ 416 w 5204"/>
                <a:gd name="T79" fmla="*/ 273 h 448"/>
                <a:gd name="T80" fmla="*/ 348 w 5204"/>
                <a:gd name="T81" fmla="*/ 270 h 448"/>
                <a:gd name="T82" fmla="*/ 307 w 5204"/>
                <a:gd name="T83" fmla="*/ 251 h 448"/>
                <a:gd name="T84" fmla="*/ 285 w 5204"/>
                <a:gd name="T85" fmla="*/ 260 h 448"/>
                <a:gd name="T86" fmla="*/ 266 w 5204"/>
                <a:gd name="T87" fmla="*/ 278 h 448"/>
                <a:gd name="T88" fmla="*/ 238 w 5204"/>
                <a:gd name="T89" fmla="*/ 279 h 448"/>
                <a:gd name="T90" fmla="*/ 255 w 5204"/>
                <a:gd name="T91" fmla="*/ 245 h 448"/>
                <a:gd name="T92" fmla="*/ 214 w 5204"/>
                <a:gd name="T93" fmla="*/ 279 h 448"/>
                <a:gd name="T94" fmla="*/ 181 w 5204"/>
                <a:gd name="T95" fmla="*/ 323 h 448"/>
                <a:gd name="T96" fmla="*/ 143 w 5204"/>
                <a:gd name="T97" fmla="*/ 347 h 448"/>
                <a:gd name="T98" fmla="*/ 104 w 5204"/>
                <a:gd name="T99" fmla="*/ 369 h 448"/>
                <a:gd name="T100" fmla="*/ 71 w 5204"/>
                <a:gd name="T101" fmla="*/ 380 h 448"/>
                <a:gd name="T102" fmla="*/ 112 w 5204"/>
                <a:gd name="T103" fmla="*/ 355 h 448"/>
                <a:gd name="T104" fmla="*/ 156 w 5204"/>
                <a:gd name="T105" fmla="*/ 309 h 448"/>
                <a:gd name="T106" fmla="*/ 107 w 5204"/>
                <a:gd name="T107" fmla="*/ 297 h 448"/>
                <a:gd name="T108" fmla="*/ 60 w 5204"/>
                <a:gd name="T109" fmla="*/ 275 h 448"/>
                <a:gd name="T110" fmla="*/ 49 w 5204"/>
                <a:gd name="T111" fmla="*/ 248 h 448"/>
                <a:gd name="T112" fmla="*/ 50 w 5204"/>
                <a:gd name="T113" fmla="*/ 216 h 448"/>
                <a:gd name="T114" fmla="*/ 106 w 5204"/>
                <a:gd name="T115" fmla="*/ 177 h 448"/>
                <a:gd name="T116" fmla="*/ 27 w 5204"/>
                <a:gd name="T117" fmla="*/ 164 h 448"/>
                <a:gd name="T118" fmla="*/ 66 w 5204"/>
                <a:gd name="T119" fmla="*/ 122 h 448"/>
                <a:gd name="T120" fmla="*/ 117 w 5204"/>
                <a:gd name="T121" fmla="*/ 126 h 448"/>
                <a:gd name="T122" fmla="*/ 73 w 5204"/>
                <a:gd name="T123" fmla="*/ 54 h 448"/>
                <a:gd name="T124" fmla="*/ 131 w 5204"/>
                <a:gd name="T125" fmla="*/ 1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204" h="448">
                  <a:moveTo>
                    <a:pt x="5016" y="442"/>
                  </a:moveTo>
                  <a:lnTo>
                    <a:pt x="5019" y="443"/>
                  </a:lnTo>
                  <a:lnTo>
                    <a:pt x="5022" y="445"/>
                  </a:lnTo>
                  <a:lnTo>
                    <a:pt x="5022" y="446"/>
                  </a:lnTo>
                  <a:lnTo>
                    <a:pt x="5025" y="446"/>
                  </a:lnTo>
                  <a:lnTo>
                    <a:pt x="5027" y="448"/>
                  </a:lnTo>
                  <a:lnTo>
                    <a:pt x="5027" y="448"/>
                  </a:lnTo>
                  <a:lnTo>
                    <a:pt x="5024" y="448"/>
                  </a:lnTo>
                  <a:lnTo>
                    <a:pt x="5019" y="445"/>
                  </a:lnTo>
                  <a:lnTo>
                    <a:pt x="5016" y="443"/>
                  </a:lnTo>
                  <a:lnTo>
                    <a:pt x="5016" y="443"/>
                  </a:lnTo>
                  <a:lnTo>
                    <a:pt x="5016" y="442"/>
                  </a:lnTo>
                  <a:close/>
                  <a:moveTo>
                    <a:pt x="5087" y="438"/>
                  </a:moveTo>
                  <a:lnTo>
                    <a:pt x="5088" y="440"/>
                  </a:lnTo>
                  <a:lnTo>
                    <a:pt x="5088" y="440"/>
                  </a:lnTo>
                  <a:lnTo>
                    <a:pt x="5087" y="440"/>
                  </a:lnTo>
                  <a:lnTo>
                    <a:pt x="5087" y="440"/>
                  </a:lnTo>
                  <a:lnTo>
                    <a:pt x="5087" y="438"/>
                  </a:lnTo>
                  <a:lnTo>
                    <a:pt x="5087" y="438"/>
                  </a:lnTo>
                  <a:close/>
                  <a:moveTo>
                    <a:pt x="5090" y="438"/>
                  </a:moveTo>
                  <a:lnTo>
                    <a:pt x="5092" y="438"/>
                  </a:lnTo>
                  <a:lnTo>
                    <a:pt x="5093" y="440"/>
                  </a:lnTo>
                  <a:lnTo>
                    <a:pt x="5092" y="440"/>
                  </a:lnTo>
                  <a:lnTo>
                    <a:pt x="5090" y="438"/>
                  </a:lnTo>
                  <a:lnTo>
                    <a:pt x="5090" y="438"/>
                  </a:lnTo>
                  <a:close/>
                  <a:moveTo>
                    <a:pt x="5065" y="437"/>
                  </a:moveTo>
                  <a:lnTo>
                    <a:pt x="5066" y="438"/>
                  </a:lnTo>
                  <a:lnTo>
                    <a:pt x="5066" y="438"/>
                  </a:lnTo>
                  <a:lnTo>
                    <a:pt x="5070" y="438"/>
                  </a:lnTo>
                  <a:lnTo>
                    <a:pt x="5068" y="440"/>
                  </a:lnTo>
                  <a:lnTo>
                    <a:pt x="5066" y="440"/>
                  </a:lnTo>
                  <a:lnTo>
                    <a:pt x="5066" y="442"/>
                  </a:lnTo>
                  <a:lnTo>
                    <a:pt x="5065" y="442"/>
                  </a:lnTo>
                  <a:lnTo>
                    <a:pt x="5065" y="443"/>
                  </a:lnTo>
                  <a:lnTo>
                    <a:pt x="5065" y="443"/>
                  </a:lnTo>
                  <a:lnTo>
                    <a:pt x="5063" y="442"/>
                  </a:lnTo>
                  <a:lnTo>
                    <a:pt x="5063" y="442"/>
                  </a:lnTo>
                  <a:lnTo>
                    <a:pt x="5063" y="442"/>
                  </a:lnTo>
                  <a:lnTo>
                    <a:pt x="5065" y="440"/>
                  </a:lnTo>
                  <a:lnTo>
                    <a:pt x="5063" y="440"/>
                  </a:lnTo>
                  <a:lnTo>
                    <a:pt x="5063" y="440"/>
                  </a:lnTo>
                  <a:lnTo>
                    <a:pt x="5062" y="438"/>
                  </a:lnTo>
                  <a:lnTo>
                    <a:pt x="5062" y="438"/>
                  </a:lnTo>
                  <a:lnTo>
                    <a:pt x="5062" y="437"/>
                  </a:lnTo>
                  <a:lnTo>
                    <a:pt x="5062" y="437"/>
                  </a:lnTo>
                  <a:lnTo>
                    <a:pt x="5065" y="437"/>
                  </a:lnTo>
                  <a:close/>
                  <a:moveTo>
                    <a:pt x="5076" y="437"/>
                  </a:moveTo>
                  <a:lnTo>
                    <a:pt x="5076" y="437"/>
                  </a:lnTo>
                  <a:lnTo>
                    <a:pt x="5077" y="437"/>
                  </a:lnTo>
                  <a:lnTo>
                    <a:pt x="5077" y="438"/>
                  </a:lnTo>
                  <a:lnTo>
                    <a:pt x="5076" y="438"/>
                  </a:lnTo>
                  <a:lnTo>
                    <a:pt x="5076" y="440"/>
                  </a:lnTo>
                  <a:lnTo>
                    <a:pt x="5076" y="442"/>
                  </a:lnTo>
                  <a:lnTo>
                    <a:pt x="5076" y="442"/>
                  </a:lnTo>
                  <a:lnTo>
                    <a:pt x="5074" y="442"/>
                  </a:lnTo>
                  <a:lnTo>
                    <a:pt x="5073" y="442"/>
                  </a:lnTo>
                  <a:lnTo>
                    <a:pt x="5071" y="442"/>
                  </a:lnTo>
                  <a:lnTo>
                    <a:pt x="5070" y="442"/>
                  </a:lnTo>
                  <a:lnTo>
                    <a:pt x="5068" y="442"/>
                  </a:lnTo>
                  <a:lnTo>
                    <a:pt x="5068" y="442"/>
                  </a:lnTo>
                  <a:lnTo>
                    <a:pt x="5068" y="442"/>
                  </a:lnTo>
                  <a:lnTo>
                    <a:pt x="5073" y="440"/>
                  </a:lnTo>
                  <a:lnTo>
                    <a:pt x="5074" y="440"/>
                  </a:lnTo>
                  <a:lnTo>
                    <a:pt x="5076" y="438"/>
                  </a:lnTo>
                  <a:lnTo>
                    <a:pt x="5076" y="437"/>
                  </a:lnTo>
                  <a:lnTo>
                    <a:pt x="5076" y="437"/>
                  </a:lnTo>
                  <a:close/>
                  <a:moveTo>
                    <a:pt x="5082" y="435"/>
                  </a:moveTo>
                  <a:lnTo>
                    <a:pt x="5084" y="435"/>
                  </a:lnTo>
                  <a:lnTo>
                    <a:pt x="5085" y="437"/>
                  </a:lnTo>
                  <a:lnTo>
                    <a:pt x="5085" y="437"/>
                  </a:lnTo>
                  <a:lnTo>
                    <a:pt x="5084" y="438"/>
                  </a:lnTo>
                  <a:lnTo>
                    <a:pt x="5084" y="438"/>
                  </a:lnTo>
                  <a:lnTo>
                    <a:pt x="5085" y="438"/>
                  </a:lnTo>
                  <a:lnTo>
                    <a:pt x="5087" y="438"/>
                  </a:lnTo>
                  <a:lnTo>
                    <a:pt x="5087" y="440"/>
                  </a:lnTo>
                  <a:lnTo>
                    <a:pt x="5085" y="440"/>
                  </a:lnTo>
                  <a:lnTo>
                    <a:pt x="5085" y="442"/>
                  </a:lnTo>
                  <a:lnTo>
                    <a:pt x="5085" y="440"/>
                  </a:lnTo>
                  <a:lnTo>
                    <a:pt x="5085" y="442"/>
                  </a:lnTo>
                  <a:lnTo>
                    <a:pt x="5082" y="443"/>
                  </a:lnTo>
                  <a:lnTo>
                    <a:pt x="5081" y="442"/>
                  </a:lnTo>
                  <a:lnTo>
                    <a:pt x="5079" y="443"/>
                  </a:lnTo>
                  <a:lnTo>
                    <a:pt x="5081" y="440"/>
                  </a:lnTo>
                  <a:lnTo>
                    <a:pt x="5082" y="438"/>
                  </a:lnTo>
                  <a:lnTo>
                    <a:pt x="5082" y="438"/>
                  </a:lnTo>
                  <a:lnTo>
                    <a:pt x="5082" y="438"/>
                  </a:lnTo>
                  <a:lnTo>
                    <a:pt x="5082" y="435"/>
                  </a:lnTo>
                  <a:close/>
                  <a:moveTo>
                    <a:pt x="5013" y="435"/>
                  </a:moveTo>
                  <a:lnTo>
                    <a:pt x="5014" y="435"/>
                  </a:lnTo>
                  <a:lnTo>
                    <a:pt x="5014" y="437"/>
                  </a:lnTo>
                  <a:lnTo>
                    <a:pt x="5014" y="437"/>
                  </a:lnTo>
                  <a:lnTo>
                    <a:pt x="5013" y="437"/>
                  </a:lnTo>
                  <a:lnTo>
                    <a:pt x="5013" y="437"/>
                  </a:lnTo>
                  <a:lnTo>
                    <a:pt x="5013" y="437"/>
                  </a:lnTo>
                  <a:lnTo>
                    <a:pt x="5013" y="435"/>
                  </a:lnTo>
                  <a:close/>
                  <a:moveTo>
                    <a:pt x="5030" y="435"/>
                  </a:moveTo>
                  <a:lnTo>
                    <a:pt x="5032" y="437"/>
                  </a:lnTo>
                  <a:lnTo>
                    <a:pt x="5030" y="437"/>
                  </a:lnTo>
                  <a:lnTo>
                    <a:pt x="5030" y="438"/>
                  </a:lnTo>
                  <a:lnTo>
                    <a:pt x="5029" y="438"/>
                  </a:lnTo>
                  <a:lnTo>
                    <a:pt x="5027" y="437"/>
                  </a:lnTo>
                  <a:lnTo>
                    <a:pt x="5027" y="435"/>
                  </a:lnTo>
                  <a:lnTo>
                    <a:pt x="5030" y="435"/>
                  </a:lnTo>
                  <a:close/>
                  <a:moveTo>
                    <a:pt x="5092" y="434"/>
                  </a:moveTo>
                  <a:lnTo>
                    <a:pt x="5092" y="434"/>
                  </a:lnTo>
                  <a:lnTo>
                    <a:pt x="5093" y="435"/>
                  </a:lnTo>
                  <a:lnTo>
                    <a:pt x="5093" y="435"/>
                  </a:lnTo>
                  <a:lnTo>
                    <a:pt x="5092" y="435"/>
                  </a:lnTo>
                  <a:lnTo>
                    <a:pt x="5092" y="437"/>
                  </a:lnTo>
                  <a:lnTo>
                    <a:pt x="5090" y="435"/>
                  </a:lnTo>
                  <a:lnTo>
                    <a:pt x="5090" y="435"/>
                  </a:lnTo>
                  <a:lnTo>
                    <a:pt x="5090" y="435"/>
                  </a:lnTo>
                  <a:lnTo>
                    <a:pt x="5090" y="434"/>
                  </a:lnTo>
                  <a:lnTo>
                    <a:pt x="5092" y="434"/>
                  </a:lnTo>
                  <a:close/>
                  <a:moveTo>
                    <a:pt x="5000" y="434"/>
                  </a:moveTo>
                  <a:lnTo>
                    <a:pt x="5002" y="434"/>
                  </a:lnTo>
                  <a:lnTo>
                    <a:pt x="5000" y="434"/>
                  </a:lnTo>
                  <a:lnTo>
                    <a:pt x="5000" y="435"/>
                  </a:lnTo>
                  <a:lnTo>
                    <a:pt x="5000" y="437"/>
                  </a:lnTo>
                  <a:lnTo>
                    <a:pt x="4997" y="438"/>
                  </a:lnTo>
                  <a:lnTo>
                    <a:pt x="4995" y="438"/>
                  </a:lnTo>
                  <a:lnTo>
                    <a:pt x="4995" y="438"/>
                  </a:lnTo>
                  <a:lnTo>
                    <a:pt x="4995" y="437"/>
                  </a:lnTo>
                  <a:lnTo>
                    <a:pt x="4997" y="437"/>
                  </a:lnTo>
                  <a:lnTo>
                    <a:pt x="4999" y="435"/>
                  </a:lnTo>
                  <a:lnTo>
                    <a:pt x="4999" y="435"/>
                  </a:lnTo>
                  <a:lnTo>
                    <a:pt x="5000" y="434"/>
                  </a:lnTo>
                  <a:lnTo>
                    <a:pt x="5000" y="434"/>
                  </a:lnTo>
                  <a:close/>
                  <a:moveTo>
                    <a:pt x="5126" y="432"/>
                  </a:moveTo>
                  <a:lnTo>
                    <a:pt x="5128" y="434"/>
                  </a:lnTo>
                  <a:lnTo>
                    <a:pt x="5131" y="434"/>
                  </a:lnTo>
                  <a:lnTo>
                    <a:pt x="5134" y="434"/>
                  </a:lnTo>
                  <a:lnTo>
                    <a:pt x="5136" y="434"/>
                  </a:lnTo>
                  <a:lnTo>
                    <a:pt x="5136" y="434"/>
                  </a:lnTo>
                  <a:lnTo>
                    <a:pt x="5134" y="434"/>
                  </a:lnTo>
                  <a:lnTo>
                    <a:pt x="5133" y="434"/>
                  </a:lnTo>
                  <a:lnTo>
                    <a:pt x="5131" y="435"/>
                  </a:lnTo>
                  <a:lnTo>
                    <a:pt x="5129" y="435"/>
                  </a:lnTo>
                  <a:lnTo>
                    <a:pt x="5126" y="434"/>
                  </a:lnTo>
                  <a:lnTo>
                    <a:pt x="5123" y="435"/>
                  </a:lnTo>
                  <a:lnTo>
                    <a:pt x="5123" y="435"/>
                  </a:lnTo>
                  <a:lnTo>
                    <a:pt x="5123" y="434"/>
                  </a:lnTo>
                  <a:lnTo>
                    <a:pt x="5122" y="434"/>
                  </a:lnTo>
                  <a:lnTo>
                    <a:pt x="5122" y="434"/>
                  </a:lnTo>
                  <a:lnTo>
                    <a:pt x="5123" y="434"/>
                  </a:lnTo>
                  <a:lnTo>
                    <a:pt x="5125" y="434"/>
                  </a:lnTo>
                  <a:lnTo>
                    <a:pt x="5125" y="434"/>
                  </a:lnTo>
                  <a:lnTo>
                    <a:pt x="5126" y="432"/>
                  </a:lnTo>
                  <a:close/>
                  <a:moveTo>
                    <a:pt x="5144" y="427"/>
                  </a:moveTo>
                  <a:lnTo>
                    <a:pt x="5145" y="429"/>
                  </a:lnTo>
                  <a:lnTo>
                    <a:pt x="5145" y="429"/>
                  </a:lnTo>
                  <a:lnTo>
                    <a:pt x="5144" y="431"/>
                  </a:lnTo>
                  <a:lnTo>
                    <a:pt x="5142" y="431"/>
                  </a:lnTo>
                  <a:lnTo>
                    <a:pt x="5142" y="431"/>
                  </a:lnTo>
                  <a:lnTo>
                    <a:pt x="5142" y="429"/>
                  </a:lnTo>
                  <a:lnTo>
                    <a:pt x="5142" y="429"/>
                  </a:lnTo>
                  <a:lnTo>
                    <a:pt x="5144" y="427"/>
                  </a:lnTo>
                  <a:close/>
                  <a:moveTo>
                    <a:pt x="5118" y="427"/>
                  </a:moveTo>
                  <a:lnTo>
                    <a:pt x="5122" y="429"/>
                  </a:lnTo>
                  <a:lnTo>
                    <a:pt x="5122" y="429"/>
                  </a:lnTo>
                  <a:lnTo>
                    <a:pt x="5122" y="431"/>
                  </a:lnTo>
                  <a:lnTo>
                    <a:pt x="5120" y="431"/>
                  </a:lnTo>
                  <a:lnTo>
                    <a:pt x="5118" y="431"/>
                  </a:lnTo>
                  <a:lnTo>
                    <a:pt x="5118" y="432"/>
                  </a:lnTo>
                  <a:lnTo>
                    <a:pt x="5120" y="434"/>
                  </a:lnTo>
                  <a:lnTo>
                    <a:pt x="5117" y="434"/>
                  </a:lnTo>
                  <a:lnTo>
                    <a:pt x="5112" y="435"/>
                  </a:lnTo>
                  <a:lnTo>
                    <a:pt x="5104" y="435"/>
                  </a:lnTo>
                  <a:lnTo>
                    <a:pt x="5103" y="435"/>
                  </a:lnTo>
                  <a:lnTo>
                    <a:pt x="5104" y="435"/>
                  </a:lnTo>
                  <a:lnTo>
                    <a:pt x="5106" y="435"/>
                  </a:lnTo>
                  <a:lnTo>
                    <a:pt x="5109" y="434"/>
                  </a:lnTo>
                  <a:lnTo>
                    <a:pt x="5112" y="434"/>
                  </a:lnTo>
                  <a:lnTo>
                    <a:pt x="5115" y="432"/>
                  </a:lnTo>
                  <a:lnTo>
                    <a:pt x="5117" y="432"/>
                  </a:lnTo>
                  <a:lnTo>
                    <a:pt x="5118" y="431"/>
                  </a:lnTo>
                  <a:lnTo>
                    <a:pt x="5115" y="431"/>
                  </a:lnTo>
                  <a:lnTo>
                    <a:pt x="5115" y="429"/>
                  </a:lnTo>
                  <a:lnTo>
                    <a:pt x="5117" y="429"/>
                  </a:lnTo>
                  <a:lnTo>
                    <a:pt x="5117" y="429"/>
                  </a:lnTo>
                  <a:lnTo>
                    <a:pt x="5118" y="427"/>
                  </a:lnTo>
                  <a:close/>
                  <a:moveTo>
                    <a:pt x="4943" y="426"/>
                  </a:moveTo>
                  <a:lnTo>
                    <a:pt x="4945" y="426"/>
                  </a:lnTo>
                  <a:lnTo>
                    <a:pt x="4945" y="427"/>
                  </a:lnTo>
                  <a:lnTo>
                    <a:pt x="4943" y="429"/>
                  </a:lnTo>
                  <a:lnTo>
                    <a:pt x="4943" y="429"/>
                  </a:lnTo>
                  <a:lnTo>
                    <a:pt x="4942" y="427"/>
                  </a:lnTo>
                  <a:lnTo>
                    <a:pt x="4939" y="427"/>
                  </a:lnTo>
                  <a:lnTo>
                    <a:pt x="4940" y="427"/>
                  </a:lnTo>
                  <a:lnTo>
                    <a:pt x="4942" y="427"/>
                  </a:lnTo>
                  <a:lnTo>
                    <a:pt x="4943" y="426"/>
                  </a:lnTo>
                  <a:close/>
                  <a:moveTo>
                    <a:pt x="5169" y="423"/>
                  </a:moveTo>
                  <a:lnTo>
                    <a:pt x="5170" y="423"/>
                  </a:lnTo>
                  <a:lnTo>
                    <a:pt x="5170" y="423"/>
                  </a:lnTo>
                  <a:lnTo>
                    <a:pt x="5170" y="423"/>
                  </a:lnTo>
                  <a:lnTo>
                    <a:pt x="5170" y="424"/>
                  </a:lnTo>
                  <a:lnTo>
                    <a:pt x="5170" y="424"/>
                  </a:lnTo>
                  <a:lnTo>
                    <a:pt x="5169" y="424"/>
                  </a:lnTo>
                  <a:lnTo>
                    <a:pt x="5169" y="424"/>
                  </a:lnTo>
                  <a:lnTo>
                    <a:pt x="5167" y="424"/>
                  </a:lnTo>
                  <a:lnTo>
                    <a:pt x="5167" y="424"/>
                  </a:lnTo>
                  <a:lnTo>
                    <a:pt x="5167" y="424"/>
                  </a:lnTo>
                  <a:lnTo>
                    <a:pt x="5167" y="423"/>
                  </a:lnTo>
                  <a:lnTo>
                    <a:pt x="5169" y="423"/>
                  </a:lnTo>
                  <a:close/>
                  <a:moveTo>
                    <a:pt x="5183" y="418"/>
                  </a:moveTo>
                  <a:lnTo>
                    <a:pt x="5183" y="420"/>
                  </a:lnTo>
                  <a:lnTo>
                    <a:pt x="5183" y="420"/>
                  </a:lnTo>
                  <a:lnTo>
                    <a:pt x="5183" y="420"/>
                  </a:lnTo>
                  <a:lnTo>
                    <a:pt x="5183" y="420"/>
                  </a:lnTo>
                  <a:lnTo>
                    <a:pt x="5182" y="420"/>
                  </a:lnTo>
                  <a:lnTo>
                    <a:pt x="5180" y="420"/>
                  </a:lnTo>
                  <a:lnTo>
                    <a:pt x="5180" y="420"/>
                  </a:lnTo>
                  <a:lnTo>
                    <a:pt x="5180" y="420"/>
                  </a:lnTo>
                  <a:lnTo>
                    <a:pt x="5182" y="418"/>
                  </a:lnTo>
                  <a:lnTo>
                    <a:pt x="5183" y="418"/>
                  </a:lnTo>
                  <a:close/>
                  <a:moveTo>
                    <a:pt x="4931" y="416"/>
                  </a:moveTo>
                  <a:lnTo>
                    <a:pt x="4934" y="416"/>
                  </a:lnTo>
                  <a:lnTo>
                    <a:pt x="4936" y="416"/>
                  </a:lnTo>
                  <a:lnTo>
                    <a:pt x="4937" y="418"/>
                  </a:lnTo>
                  <a:lnTo>
                    <a:pt x="4940" y="420"/>
                  </a:lnTo>
                  <a:lnTo>
                    <a:pt x="4939" y="420"/>
                  </a:lnTo>
                  <a:lnTo>
                    <a:pt x="4939" y="420"/>
                  </a:lnTo>
                  <a:lnTo>
                    <a:pt x="4939" y="420"/>
                  </a:lnTo>
                  <a:lnTo>
                    <a:pt x="4936" y="420"/>
                  </a:lnTo>
                  <a:lnTo>
                    <a:pt x="4936" y="420"/>
                  </a:lnTo>
                  <a:lnTo>
                    <a:pt x="4932" y="421"/>
                  </a:lnTo>
                  <a:lnTo>
                    <a:pt x="4931" y="420"/>
                  </a:lnTo>
                  <a:lnTo>
                    <a:pt x="4929" y="418"/>
                  </a:lnTo>
                  <a:lnTo>
                    <a:pt x="4928" y="418"/>
                  </a:lnTo>
                  <a:lnTo>
                    <a:pt x="4926" y="418"/>
                  </a:lnTo>
                  <a:lnTo>
                    <a:pt x="4929" y="416"/>
                  </a:lnTo>
                  <a:lnTo>
                    <a:pt x="4931" y="416"/>
                  </a:lnTo>
                  <a:close/>
                  <a:moveTo>
                    <a:pt x="5204" y="410"/>
                  </a:moveTo>
                  <a:lnTo>
                    <a:pt x="5204" y="413"/>
                  </a:lnTo>
                  <a:lnTo>
                    <a:pt x="5202" y="415"/>
                  </a:lnTo>
                  <a:lnTo>
                    <a:pt x="5200" y="415"/>
                  </a:lnTo>
                  <a:lnTo>
                    <a:pt x="5200" y="415"/>
                  </a:lnTo>
                  <a:lnTo>
                    <a:pt x="5200" y="416"/>
                  </a:lnTo>
                  <a:lnTo>
                    <a:pt x="5199" y="416"/>
                  </a:lnTo>
                  <a:lnTo>
                    <a:pt x="5197" y="416"/>
                  </a:lnTo>
                  <a:lnTo>
                    <a:pt x="5193" y="420"/>
                  </a:lnTo>
                  <a:lnTo>
                    <a:pt x="5193" y="420"/>
                  </a:lnTo>
                  <a:lnTo>
                    <a:pt x="5193" y="420"/>
                  </a:lnTo>
                  <a:lnTo>
                    <a:pt x="5194" y="418"/>
                  </a:lnTo>
                  <a:lnTo>
                    <a:pt x="5196" y="416"/>
                  </a:lnTo>
                  <a:lnTo>
                    <a:pt x="5196" y="416"/>
                  </a:lnTo>
                  <a:lnTo>
                    <a:pt x="5197" y="415"/>
                  </a:lnTo>
                  <a:lnTo>
                    <a:pt x="5197" y="415"/>
                  </a:lnTo>
                  <a:lnTo>
                    <a:pt x="5197" y="413"/>
                  </a:lnTo>
                  <a:lnTo>
                    <a:pt x="5197" y="413"/>
                  </a:lnTo>
                  <a:lnTo>
                    <a:pt x="5199" y="412"/>
                  </a:lnTo>
                  <a:lnTo>
                    <a:pt x="5199" y="412"/>
                  </a:lnTo>
                  <a:lnTo>
                    <a:pt x="5200" y="412"/>
                  </a:lnTo>
                  <a:lnTo>
                    <a:pt x="5202" y="412"/>
                  </a:lnTo>
                  <a:lnTo>
                    <a:pt x="5202" y="410"/>
                  </a:lnTo>
                  <a:lnTo>
                    <a:pt x="5204" y="410"/>
                  </a:lnTo>
                  <a:lnTo>
                    <a:pt x="5204" y="410"/>
                  </a:lnTo>
                  <a:close/>
                  <a:moveTo>
                    <a:pt x="5" y="405"/>
                  </a:moveTo>
                  <a:lnTo>
                    <a:pt x="6" y="407"/>
                  </a:lnTo>
                  <a:lnTo>
                    <a:pt x="6" y="407"/>
                  </a:lnTo>
                  <a:lnTo>
                    <a:pt x="6" y="407"/>
                  </a:lnTo>
                  <a:lnTo>
                    <a:pt x="6" y="408"/>
                  </a:lnTo>
                  <a:lnTo>
                    <a:pt x="5" y="410"/>
                  </a:lnTo>
                  <a:lnTo>
                    <a:pt x="0" y="412"/>
                  </a:lnTo>
                  <a:lnTo>
                    <a:pt x="0" y="407"/>
                  </a:lnTo>
                  <a:lnTo>
                    <a:pt x="2" y="405"/>
                  </a:lnTo>
                  <a:lnTo>
                    <a:pt x="3" y="405"/>
                  </a:lnTo>
                  <a:lnTo>
                    <a:pt x="5" y="405"/>
                  </a:lnTo>
                  <a:close/>
                  <a:moveTo>
                    <a:pt x="32" y="399"/>
                  </a:moveTo>
                  <a:lnTo>
                    <a:pt x="32" y="399"/>
                  </a:lnTo>
                  <a:lnTo>
                    <a:pt x="32" y="401"/>
                  </a:lnTo>
                  <a:lnTo>
                    <a:pt x="30" y="401"/>
                  </a:lnTo>
                  <a:lnTo>
                    <a:pt x="30" y="402"/>
                  </a:lnTo>
                  <a:lnTo>
                    <a:pt x="30" y="402"/>
                  </a:lnTo>
                  <a:lnTo>
                    <a:pt x="30" y="402"/>
                  </a:lnTo>
                  <a:lnTo>
                    <a:pt x="30" y="401"/>
                  </a:lnTo>
                  <a:lnTo>
                    <a:pt x="30" y="401"/>
                  </a:lnTo>
                  <a:lnTo>
                    <a:pt x="30" y="401"/>
                  </a:lnTo>
                  <a:lnTo>
                    <a:pt x="32" y="399"/>
                  </a:lnTo>
                  <a:lnTo>
                    <a:pt x="32" y="399"/>
                  </a:lnTo>
                  <a:close/>
                  <a:moveTo>
                    <a:pt x="24" y="396"/>
                  </a:moveTo>
                  <a:lnTo>
                    <a:pt x="24" y="396"/>
                  </a:lnTo>
                  <a:lnTo>
                    <a:pt x="24" y="399"/>
                  </a:lnTo>
                  <a:lnTo>
                    <a:pt x="25" y="399"/>
                  </a:lnTo>
                  <a:lnTo>
                    <a:pt x="25" y="399"/>
                  </a:lnTo>
                  <a:lnTo>
                    <a:pt x="27" y="397"/>
                  </a:lnTo>
                  <a:lnTo>
                    <a:pt x="27" y="397"/>
                  </a:lnTo>
                  <a:lnTo>
                    <a:pt x="28" y="396"/>
                  </a:lnTo>
                  <a:lnTo>
                    <a:pt x="28" y="397"/>
                  </a:lnTo>
                  <a:lnTo>
                    <a:pt x="30" y="397"/>
                  </a:lnTo>
                  <a:lnTo>
                    <a:pt x="28" y="399"/>
                  </a:lnTo>
                  <a:lnTo>
                    <a:pt x="25" y="401"/>
                  </a:lnTo>
                  <a:lnTo>
                    <a:pt x="25" y="402"/>
                  </a:lnTo>
                  <a:lnTo>
                    <a:pt x="25" y="402"/>
                  </a:lnTo>
                  <a:lnTo>
                    <a:pt x="27" y="402"/>
                  </a:lnTo>
                  <a:lnTo>
                    <a:pt x="28" y="402"/>
                  </a:lnTo>
                  <a:lnTo>
                    <a:pt x="28" y="402"/>
                  </a:lnTo>
                  <a:lnTo>
                    <a:pt x="28" y="402"/>
                  </a:lnTo>
                  <a:lnTo>
                    <a:pt x="27" y="404"/>
                  </a:lnTo>
                  <a:lnTo>
                    <a:pt x="25" y="404"/>
                  </a:lnTo>
                  <a:lnTo>
                    <a:pt x="24" y="405"/>
                  </a:lnTo>
                  <a:lnTo>
                    <a:pt x="22" y="407"/>
                  </a:lnTo>
                  <a:lnTo>
                    <a:pt x="20" y="407"/>
                  </a:lnTo>
                  <a:lnTo>
                    <a:pt x="19" y="407"/>
                  </a:lnTo>
                  <a:lnTo>
                    <a:pt x="16" y="408"/>
                  </a:lnTo>
                  <a:lnTo>
                    <a:pt x="14" y="408"/>
                  </a:lnTo>
                  <a:lnTo>
                    <a:pt x="14" y="410"/>
                  </a:lnTo>
                  <a:lnTo>
                    <a:pt x="14" y="410"/>
                  </a:lnTo>
                  <a:lnTo>
                    <a:pt x="13" y="410"/>
                  </a:lnTo>
                  <a:lnTo>
                    <a:pt x="13" y="410"/>
                  </a:lnTo>
                  <a:lnTo>
                    <a:pt x="11" y="410"/>
                  </a:lnTo>
                  <a:lnTo>
                    <a:pt x="11" y="410"/>
                  </a:lnTo>
                  <a:lnTo>
                    <a:pt x="9" y="410"/>
                  </a:lnTo>
                  <a:lnTo>
                    <a:pt x="9" y="412"/>
                  </a:lnTo>
                  <a:lnTo>
                    <a:pt x="9" y="412"/>
                  </a:lnTo>
                  <a:lnTo>
                    <a:pt x="8" y="410"/>
                  </a:lnTo>
                  <a:lnTo>
                    <a:pt x="6" y="410"/>
                  </a:lnTo>
                  <a:lnTo>
                    <a:pt x="8" y="408"/>
                  </a:lnTo>
                  <a:lnTo>
                    <a:pt x="9" y="408"/>
                  </a:lnTo>
                  <a:lnTo>
                    <a:pt x="11" y="408"/>
                  </a:lnTo>
                  <a:lnTo>
                    <a:pt x="13" y="407"/>
                  </a:lnTo>
                  <a:lnTo>
                    <a:pt x="16" y="407"/>
                  </a:lnTo>
                  <a:lnTo>
                    <a:pt x="17" y="405"/>
                  </a:lnTo>
                  <a:lnTo>
                    <a:pt x="17" y="404"/>
                  </a:lnTo>
                  <a:lnTo>
                    <a:pt x="17" y="404"/>
                  </a:lnTo>
                  <a:lnTo>
                    <a:pt x="19" y="402"/>
                  </a:lnTo>
                  <a:lnTo>
                    <a:pt x="20" y="402"/>
                  </a:lnTo>
                  <a:lnTo>
                    <a:pt x="20" y="404"/>
                  </a:lnTo>
                  <a:lnTo>
                    <a:pt x="20" y="404"/>
                  </a:lnTo>
                  <a:lnTo>
                    <a:pt x="22" y="404"/>
                  </a:lnTo>
                  <a:lnTo>
                    <a:pt x="22" y="402"/>
                  </a:lnTo>
                  <a:lnTo>
                    <a:pt x="22" y="402"/>
                  </a:lnTo>
                  <a:lnTo>
                    <a:pt x="22" y="402"/>
                  </a:lnTo>
                  <a:lnTo>
                    <a:pt x="20" y="401"/>
                  </a:lnTo>
                  <a:lnTo>
                    <a:pt x="19" y="401"/>
                  </a:lnTo>
                  <a:lnTo>
                    <a:pt x="19" y="401"/>
                  </a:lnTo>
                  <a:lnTo>
                    <a:pt x="17" y="401"/>
                  </a:lnTo>
                  <a:lnTo>
                    <a:pt x="17" y="401"/>
                  </a:lnTo>
                  <a:lnTo>
                    <a:pt x="17" y="399"/>
                  </a:lnTo>
                  <a:lnTo>
                    <a:pt x="17" y="399"/>
                  </a:lnTo>
                  <a:lnTo>
                    <a:pt x="17" y="399"/>
                  </a:lnTo>
                  <a:lnTo>
                    <a:pt x="17" y="397"/>
                  </a:lnTo>
                  <a:lnTo>
                    <a:pt x="19" y="397"/>
                  </a:lnTo>
                  <a:lnTo>
                    <a:pt x="20" y="397"/>
                  </a:lnTo>
                  <a:lnTo>
                    <a:pt x="22" y="396"/>
                  </a:lnTo>
                  <a:lnTo>
                    <a:pt x="24" y="396"/>
                  </a:lnTo>
                  <a:close/>
                  <a:moveTo>
                    <a:pt x="33" y="393"/>
                  </a:moveTo>
                  <a:lnTo>
                    <a:pt x="35" y="393"/>
                  </a:lnTo>
                  <a:lnTo>
                    <a:pt x="36" y="393"/>
                  </a:lnTo>
                  <a:lnTo>
                    <a:pt x="38" y="394"/>
                  </a:lnTo>
                  <a:lnTo>
                    <a:pt x="38" y="394"/>
                  </a:lnTo>
                  <a:lnTo>
                    <a:pt x="36" y="394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3" y="396"/>
                  </a:lnTo>
                  <a:lnTo>
                    <a:pt x="32" y="396"/>
                  </a:lnTo>
                  <a:lnTo>
                    <a:pt x="32" y="394"/>
                  </a:lnTo>
                  <a:lnTo>
                    <a:pt x="32" y="394"/>
                  </a:lnTo>
                  <a:lnTo>
                    <a:pt x="32" y="393"/>
                  </a:lnTo>
                  <a:lnTo>
                    <a:pt x="33" y="393"/>
                  </a:lnTo>
                  <a:lnTo>
                    <a:pt x="33" y="393"/>
                  </a:lnTo>
                  <a:close/>
                  <a:moveTo>
                    <a:pt x="39" y="391"/>
                  </a:moveTo>
                  <a:lnTo>
                    <a:pt x="39" y="391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39" y="394"/>
                  </a:lnTo>
                  <a:lnTo>
                    <a:pt x="39" y="394"/>
                  </a:lnTo>
                  <a:lnTo>
                    <a:pt x="38" y="394"/>
                  </a:lnTo>
                  <a:lnTo>
                    <a:pt x="38" y="393"/>
                  </a:lnTo>
                  <a:lnTo>
                    <a:pt x="38" y="391"/>
                  </a:lnTo>
                  <a:lnTo>
                    <a:pt x="39" y="391"/>
                  </a:lnTo>
                  <a:lnTo>
                    <a:pt x="39" y="391"/>
                  </a:lnTo>
                  <a:close/>
                  <a:moveTo>
                    <a:pt x="79" y="386"/>
                  </a:moveTo>
                  <a:lnTo>
                    <a:pt x="82" y="388"/>
                  </a:lnTo>
                  <a:lnTo>
                    <a:pt x="82" y="388"/>
                  </a:lnTo>
                  <a:lnTo>
                    <a:pt x="84" y="388"/>
                  </a:lnTo>
                  <a:lnTo>
                    <a:pt x="82" y="390"/>
                  </a:lnTo>
                  <a:lnTo>
                    <a:pt x="80" y="388"/>
                  </a:lnTo>
                  <a:lnTo>
                    <a:pt x="79" y="388"/>
                  </a:lnTo>
                  <a:lnTo>
                    <a:pt x="79" y="386"/>
                  </a:lnTo>
                  <a:close/>
                  <a:moveTo>
                    <a:pt x="87" y="377"/>
                  </a:moveTo>
                  <a:lnTo>
                    <a:pt x="87" y="377"/>
                  </a:lnTo>
                  <a:lnTo>
                    <a:pt x="88" y="379"/>
                  </a:lnTo>
                  <a:lnTo>
                    <a:pt x="87" y="379"/>
                  </a:lnTo>
                  <a:lnTo>
                    <a:pt x="87" y="380"/>
                  </a:lnTo>
                  <a:lnTo>
                    <a:pt x="87" y="380"/>
                  </a:lnTo>
                  <a:lnTo>
                    <a:pt x="85" y="379"/>
                  </a:lnTo>
                  <a:lnTo>
                    <a:pt x="85" y="379"/>
                  </a:lnTo>
                  <a:lnTo>
                    <a:pt x="85" y="379"/>
                  </a:lnTo>
                  <a:lnTo>
                    <a:pt x="87" y="377"/>
                  </a:lnTo>
                  <a:lnTo>
                    <a:pt x="87" y="377"/>
                  </a:lnTo>
                  <a:close/>
                  <a:moveTo>
                    <a:pt x="68" y="375"/>
                  </a:moveTo>
                  <a:lnTo>
                    <a:pt x="68" y="375"/>
                  </a:lnTo>
                  <a:lnTo>
                    <a:pt x="69" y="377"/>
                  </a:lnTo>
                  <a:lnTo>
                    <a:pt x="69" y="377"/>
                  </a:lnTo>
                  <a:lnTo>
                    <a:pt x="71" y="380"/>
                  </a:lnTo>
                  <a:lnTo>
                    <a:pt x="71" y="380"/>
                  </a:lnTo>
                  <a:lnTo>
                    <a:pt x="73" y="382"/>
                  </a:lnTo>
                  <a:lnTo>
                    <a:pt x="74" y="382"/>
                  </a:lnTo>
                  <a:lnTo>
                    <a:pt x="74" y="382"/>
                  </a:lnTo>
                  <a:lnTo>
                    <a:pt x="76" y="383"/>
                  </a:lnTo>
                  <a:lnTo>
                    <a:pt x="76" y="383"/>
                  </a:lnTo>
                  <a:lnTo>
                    <a:pt x="71" y="382"/>
                  </a:lnTo>
                  <a:lnTo>
                    <a:pt x="69" y="383"/>
                  </a:lnTo>
                  <a:lnTo>
                    <a:pt x="68" y="383"/>
                  </a:lnTo>
                  <a:lnTo>
                    <a:pt x="61" y="385"/>
                  </a:lnTo>
                  <a:lnTo>
                    <a:pt x="60" y="385"/>
                  </a:lnTo>
                  <a:lnTo>
                    <a:pt x="58" y="385"/>
                  </a:lnTo>
                  <a:lnTo>
                    <a:pt x="57" y="386"/>
                  </a:lnTo>
                  <a:lnTo>
                    <a:pt x="57" y="388"/>
                  </a:lnTo>
                  <a:lnTo>
                    <a:pt x="55" y="388"/>
                  </a:lnTo>
                  <a:lnTo>
                    <a:pt x="54" y="388"/>
                  </a:lnTo>
                  <a:lnTo>
                    <a:pt x="50" y="388"/>
                  </a:lnTo>
                  <a:lnTo>
                    <a:pt x="50" y="388"/>
                  </a:lnTo>
                  <a:lnTo>
                    <a:pt x="49" y="388"/>
                  </a:lnTo>
                  <a:lnTo>
                    <a:pt x="49" y="386"/>
                  </a:lnTo>
                  <a:lnTo>
                    <a:pt x="49" y="385"/>
                  </a:lnTo>
                  <a:lnTo>
                    <a:pt x="49" y="385"/>
                  </a:lnTo>
                  <a:lnTo>
                    <a:pt x="50" y="383"/>
                  </a:lnTo>
                  <a:lnTo>
                    <a:pt x="52" y="383"/>
                  </a:lnTo>
                  <a:lnTo>
                    <a:pt x="54" y="379"/>
                  </a:lnTo>
                  <a:lnTo>
                    <a:pt x="55" y="379"/>
                  </a:lnTo>
                  <a:lnTo>
                    <a:pt x="55" y="379"/>
                  </a:lnTo>
                  <a:lnTo>
                    <a:pt x="58" y="379"/>
                  </a:lnTo>
                  <a:lnTo>
                    <a:pt x="60" y="377"/>
                  </a:lnTo>
                  <a:lnTo>
                    <a:pt x="65" y="375"/>
                  </a:lnTo>
                  <a:lnTo>
                    <a:pt x="65" y="375"/>
                  </a:lnTo>
                  <a:lnTo>
                    <a:pt x="68" y="375"/>
                  </a:lnTo>
                  <a:close/>
                  <a:moveTo>
                    <a:pt x="128" y="375"/>
                  </a:moveTo>
                  <a:lnTo>
                    <a:pt x="129" y="375"/>
                  </a:lnTo>
                  <a:lnTo>
                    <a:pt x="129" y="377"/>
                  </a:lnTo>
                  <a:lnTo>
                    <a:pt x="129" y="377"/>
                  </a:lnTo>
                  <a:lnTo>
                    <a:pt x="129" y="377"/>
                  </a:lnTo>
                  <a:lnTo>
                    <a:pt x="128" y="377"/>
                  </a:lnTo>
                  <a:lnTo>
                    <a:pt x="128" y="375"/>
                  </a:lnTo>
                  <a:lnTo>
                    <a:pt x="128" y="375"/>
                  </a:lnTo>
                  <a:close/>
                  <a:moveTo>
                    <a:pt x="126" y="372"/>
                  </a:moveTo>
                  <a:lnTo>
                    <a:pt x="126" y="374"/>
                  </a:lnTo>
                  <a:lnTo>
                    <a:pt x="126" y="375"/>
                  </a:lnTo>
                  <a:lnTo>
                    <a:pt x="126" y="375"/>
                  </a:lnTo>
                  <a:lnTo>
                    <a:pt x="126" y="375"/>
                  </a:lnTo>
                  <a:lnTo>
                    <a:pt x="125" y="375"/>
                  </a:lnTo>
                  <a:lnTo>
                    <a:pt x="125" y="375"/>
                  </a:lnTo>
                  <a:lnTo>
                    <a:pt x="125" y="374"/>
                  </a:lnTo>
                  <a:lnTo>
                    <a:pt x="125" y="374"/>
                  </a:lnTo>
                  <a:lnTo>
                    <a:pt x="126" y="374"/>
                  </a:lnTo>
                  <a:lnTo>
                    <a:pt x="126" y="374"/>
                  </a:lnTo>
                  <a:lnTo>
                    <a:pt x="126" y="372"/>
                  </a:lnTo>
                  <a:lnTo>
                    <a:pt x="126" y="372"/>
                  </a:lnTo>
                  <a:lnTo>
                    <a:pt x="126" y="372"/>
                  </a:lnTo>
                  <a:close/>
                  <a:moveTo>
                    <a:pt x="531" y="371"/>
                  </a:moveTo>
                  <a:lnTo>
                    <a:pt x="531" y="371"/>
                  </a:lnTo>
                  <a:lnTo>
                    <a:pt x="533" y="372"/>
                  </a:lnTo>
                  <a:lnTo>
                    <a:pt x="535" y="375"/>
                  </a:lnTo>
                  <a:lnTo>
                    <a:pt x="536" y="377"/>
                  </a:lnTo>
                  <a:lnTo>
                    <a:pt x="536" y="379"/>
                  </a:lnTo>
                  <a:lnTo>
                    <a:pt x="535" y="379"/>
                  </a:lnTo>
                  <a:lnTo>
                    <a:pt x="533" y="379"/>
                  </a:lnTo>
                  <a:lnTo>
                    <a:pt x="533" y="379"/>
                  </a:lnTo>
                  <a:lnTo>
                    <a:pt x="533" y="379"/>
                  </a:lnTo>
                  <a:lnTo>
                    <a:pt x="533" y="377"/>
                  </a:lnTo>
                  <a:lnTo>
                    <a:pt x="531" y="375"/>
                  </a:lnTo>
                  <a:lnTo>
                    <a:pt x="531" y="375"/>
                  </a:lnTo>
                  <a:lnTo>
                    <a:pt x="530" y="375"/>
                  </a:lnTo>
                  <a:lnTo>
                    <a:pt x="530" y="375"/>
                  </a:lnTo>
                  <a:lnTo>
                    <a:pt x="531" y="374"/>
                  </a:lnTo>
                  <a:lnTo>
                    <a:pt x="531" y="372"/>
                  </a:lnTo>
                  <a:lnTo>
                    <a:pt x="531" y="372"/>
                  </a:lnTo>
                  <a:lnTo>
                    <a:pt x="531" y="371"/>
                  </a:lnTo>
                  <a:close/>
                  <a:moveTo>
                    <a:pt x="121" y="371"/>
                  </a:moveTo>
                  <a:lnTo>
                    <a:pt x="121" y="371"/>
                  </a:lnTo>
                  <a:lnTo>
                    <a:pt x="121" y="372"/>
                  </a:lnTo>
                  <a:lnTo>
                    <a:pt x="121" y="372"/>
                  </a:lnTo>
                  <a:lnTo>
                    <a:pt x="121" y="374"/>
                  </a:lnTo>
                  <a:lnTo>
                    <a:pt x="121" y="374"/>
                  </a:lnTo>
                  <a:lnTo>
                    <a:pt x="121" y="374"/>
                  </a:lnTo>
                  <a:lnTo>
                    <a:pt x="120" y="375"/>
                  </a:lnTo>
                  <a:lnTo>
                    <a:pt x="120" y="375"/>
                  </a:lnTo>
                  <a:lnTo>
                    <a:pt x="120" y="375"/>
                  </a:lnTo>
                  <a:lnTo>
                    <a:pt x="117" y="377"/>
                  </a:lnTo>
                  <a:lnTo>
                    <a:pt x="117" y="379"/>
                  </a:lnTo>
                  <a:lnTo>
                    <a:pt x="117" y="377"/>
                  </a:lnTo>
                  <a:lnTo>
                    <a:pt x="118" y="375"/>
                  </a:lnTo>
                  <a:lnTo>
                    <a:pt x="118" y="375"/>
                  </a:lnTo>
                  <a:lnTo>
                    <a:pt x="117" y="374"/>
                  </a:lnTo>
                  <a:lnTo>
                    <a:pt x="118" y="374"/>
                  </a:lnTo>
                  <a:lnTo>
                    <a:pt x="118" y="374"/>
                  </a:lnTo>
                  <a:lnTo>
                    <a:pt x="120" y="372"/>
                  </a:lnTo>
                  <a:lnTo>
                    <a:pt x="120" y="372"/>
                  </a:lnTo>
                  <a:lnTo>
                    <a:pt x="121" y="371"/>
                  </a:lnTo>
                  <a:lnTo>
                    <a:pt x="121" y="371"/>
                  </a:lnTo>
                  <a:close/>
                  <a:moveTo>
                    <a:pt x="506" y="371"/>
                  </a:moveTo>
                  <a:lnTo>
                    <a:pt x="509" y="372"/>
                  </a:lnTo>
                  <a:lnTo>
                    <a:pt x="509" y="374"/>
                  </a:lnTo>
                  <a:lnTo>
                    <a:pt x="511" y="374"/>
                  </a:lnTo>
                  <a:lnTo>
                    <a:pt x="511" y="375"/>
                  </a:lnTo>
                  <a:lnTo>
                    <a:pt x="511" y="377"/>
                  </a:lnTo>
                  <a:lnTo>
                    <a:pt x="512" y="379"/>
                  </a:lnTo>
                  <a:lnTo>
                    <a:pt x="512" y="379"/>
                  </a:lnTo>
                  <a:lnTo>
                    <a:pt x="512" y="379"/>
                  </a:lnTo>
                  <a:lnTo>
                    <a:pt x="514" y="379"/>
                  </a:lnTo>
                  <a:lnTo>
                    <a:pt x="514" y="379"/>
                  </a:lnTo>
                  <a:lnTo>
                    <a:pt x="516" y="379"/>
                  </a:lnTo>
                  <a:lnTo>
                    <a:pt x="516" y="379"/>
                  </a:lnTo>
                  <a:lnTo>
                    <a:pt x="516" y="380"/>
                  </a:lnTo>
                  <a:lnTo>
                    <a:pt x="516" y="382"/>
                  </a:lnTo>
                  <a:lnTo>
                    <a:pt x="514" y="382"/>
                  </a:lnTo>
                  <a:lnTo>
                    <a:pt x="514" y="383"/>
                  </a:lnTo>
                  <a:lnTo>
                    <a:pt x="512" y="382"/>
                  </a:lnTo>
                  <a:lnTo>
                    <a:pt x="512" y="382"/>
                  </a:lnTo>
                  <a:lnTo>
                    <a:pt x="509" y="380"/>
                  </a:lnTo>
                  <a:lnTo>
                    <a:pt x="509" y="379"/>
                  </a:lnTo>
                  <a:lnTo>
                    <a:pt x="509" y="377"/>
                  </a:lnTo>
                  <a:lnTo>
                    <a:pt x="508" y="377"/>
                  </a:lnTo>
                  <a:lnTo>
                    <a:pt x="508" y="375"/>
                  </a:lnTo>
                  <a:lnTo>
                    <a:pt x="506" y="374"/>
                  </a:lnTo>
                  <a:lnTo>
                    <a:pt x="506" y="372"/>
                  </a:lnTo>
                  <a:lnTo>
                    <a:pt x="505" y="372"/>
                  </a:lnTo>
                  <a:lnTo>
                    <a:pt x="503" y="371"/>
                  </a:lnTo>
                  <a:lnTo>
                    <a:pt x="505" y="371"/>
                  </a:lnTo>
                  <a:lnTo>
                    <a:pt x="506" y="371"/>
                  </a:lnTo>
                  <a:close/>
                  <a:moveTo>
                    <a:pt x="115" y="369"/>
                  </a:moveTo>
                  <a:lnTo>
                    <a:pt x="115" y="369"/>
                  </a:lnTo>
                  <a:lnTo>
                    <a:pt x="115" y="371"/>
                  </a:lnTo>
                  <a:lnTo>
                    <a:pt x="114" y="371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5" y="369"/>
                  </a:lnTo>
                  <a:close/>
                  <a:moveTo>
                    <a:pt x="109" y="369"/>
                  </a:moveTo>
                  <a:lnTo>
                    <a:pt x="110" y="369"/>
                  </a:lnTo>
                  <a:lnTo>
                    <a:pt x="110" y="369"/>
                  </a:lnTo>
                  <a:lnTo>
                    <a:pt x="110" y="369"/>
                  </a:lnTo>
                  <a:lnTo>
                    <a:pt x="110" y="371"/>
                  </a:lnTo>
                  <a:lnTo>
                    <a:pt x="110" y="371"/>
                  </a:lnTo>
                  <a:lnTo>
                    <a:pt x="110" y="371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2" y="371"/>
                  </a:lnTo>
                  <a:lnTo>
                    <a:pt x="112" y="372"/>
                  </a:lnTo>
                  <a:lnTo>
                    <a:pt x="114" y="372"/>
                  </a:lnTo>
                  <a:lnTo>
                    <a:pt x="114" y="372"/>
                  </a:lnTo>
                  <a:lnTo>
                    <a:pt x="110" y="374"/>
                  </a:lnTo>
                  <a:lnTo>
                    <a:pt x="110" y="372"/>
                  </a:lnTo>
                  <a:lnTo>
                    <a:pt x="109" y="374"/>
                  </a:lnTo>
                  <a:lnTo>
                    <a:pt x="109" y="374"/>
                  </a:lnTo>
                  <a:lnTo>
                    <a:pt x="107" y="374"/>
                  </a:lnTo>
                  <a:lnTo>
                    <a:pt x="107" y="371"/>
                  </a:lnTo>
                  <a:lnTo>
                    <a:pt x="107" y="369"/>
                  </a:lnTo>
                  <a:lnTo>
                    <a:pt x="109" y="369"/>
                  </a:lnTo>
                  <a:lnTo>
                    <a:pt x="109" y="369"/>
                  </a:lnTo>
                  <a:close/>
                  <a:moveTo>
                    <a:pt x="505" y="366"/>
                  </a:moveTo>
                  <a:lnTo>
                    <a:pt x="506" y="366"/>
                  </a:lnTo>
                  <a:lnTo>
                    <a:pt x="506" y="366"/>
                  </a:lnTo>
                  <a:lnTo>
                    <a:pt x="506" y="366"/>
                  </a:lnTo>
                  <a:lnTo>
                    <a:pt x="505" y="368"/>
                  </a:lnTo>
                  <a:lnTo>
                    <a:pt x="505" y="368"/>
                  </a:lnTo>
                  <a:lnTo>
                    <a:pt x="503" y="369"/>
                  </a:lnTo>
                  <a:lnTo>
                    <a:pt x="503" y="369"/>
                  </a:lnTo>
                  <a:lnTo>
                    <a:pt x="501" y="371"/>
                  </a:lnTo>
                  <a:lnTo>
                    <a:pt x="501" y="371"/>
                  </a:lnTo>
                  <a:lnTo>
                    <a:pt x="501" y="368"/>
                  </a:lnTo>
                  <a:lnTo>
                    <a:pt x="500" y="366"/>
                  </a:lnTo>
                  <a:lnTo>
                    <a:pt x="501" y="366"/>
                  </a:lnTo>
                  <a:lnTo>
                    <a:pt x="501" y="366"/>
                  </a:lnTo>
                  <a:lnTo>
                    <a:pt x="503" y="366"/>
                  </a:lnTo>
                  <a:lnTo>
                    <a:pt x="505" y="366"/>
                  </a:lnTo>
                  <a:close/>
                  <a:moveTo>
                    <a:pt x="183" y="358"/>
                  </a:moveTo>
                  <a:lnTo>
                    <a:pt x="184" y="358"/>
                  </a:lnTo>
                  <a:lnTo>
                    <a:pt x="184" y="358"/>
                  </a:lnTo>
                  <a:lnTo>
                    <a:pt x="184" y="360"/>
                  </a:lnTo>
                  <a:lnTo>
                    <a:pt x="183" y="361"/>
                  </a:lnTo>
                  <a:lnTo>
                    <a:pt x="183" y="361"/>
                  </a:lnTo>
                  <a:lnTo>
                    <a:pt x="181" y="360"/>
                  </a:lnTo>
                  <a:lnTo>
                    <a:pt x="181" y="360"/>
                  </a:lnTo>
                  <a:lnTo>
                    <a:pt x="183" y="358"/>
                  </a:lnTo>
                  <a:lnTo>
                    <a:pt x="183" y="358"/>
                  </a:lnTo>
                  <a:close/>
                  <a:moveTo>
                    <a:pt x="535" y="356"/>
                  </a:moveTo>
                  <a:lnTo>
                    <a:pt x="536" y="358"/>
                  </a:lnTo>
                  <a:lnTo>
                    <a:pt x="538" y="360"/>
                  </a:lnTo>
                  <a:lnTo>
                    <a:pt x="539" y="361"/>
                  </a:lnTo>
                  <a:lnTo>
                    <a:pt x="539" y="363"/>
                  </a:lnTo>
                  <a:lnTo>
                    <a:pt x="539" y="364"/>
                  </a:lnTo>
                  <a:lnTo>
                    <a:pt x="539" y="366"/>
                  </a:lnTo>
                  <a:lnTo>
                    <a:pt x="539" y="369"/>
                  </a:lnTo>
                  <a:lnTo>
                    <a:pt x="538" y="371"/>
                  </a:lnTo>
                  <a:lnTo>
                    <a:pt x="536" y="372"/>
                  </a:lnTo>
                  <a:lnTo>
                    <a:pt x="535" y="372"/>
                  </a:lnTo>
                  <a:lnTo>
                    <a:pt x="535" y="371"/>
                  </a:lnTo>
                  <a:lnTo>
                    <a:pt x="533" y="371"/>
                  </a:lnTo>
                  <a:lnTo>
                    <a:pt x="533" y="371"/>
                  </a:lnTo>
                  <a:lnTo>
                    <a:pt x="533" y="371"/>
                  </a:lnTo>
                  <a:lnTo>
                    <a:pt x="533" y="369"/>
                  </a:lnTo>
                  <a:lnTo>
                    <a:pt x="533" y="369"/>
                  </a:lnTo>
                  <a:lnTo>
                    <a:pt x="531" y="369"/>
                  </a:lnTo>
                  <a:lnTo>
                    <a:pt x="531" y="369"/>
                  </a:lnTo>
                  <a:lnTo>
                    <a:pt x="530" y="371"/>
                  </a:lnTo>
                  <a:lnTo>
                    <a:pt x="528" y="372"/>
                  </a:lnTo>
                  <a:lnTo>
                    <a:pt x="528" y="374"/>
                  </a:lnTo>
                  <a:lnTo>
                    <a:pt x="527" y="372"/>
                  </a:lnTo>
                  <a:lnTo>
                    <a:pt x="527" y="369"/>
                  </a:lnTo>
                  <a:lnTo>
                    <a:pt x="527" y="368"/>
                  </a:lnTo>
                  <a:lnTo>
                    <a:pt x="528" y="366"/>
                  </a:lnTo>
                  <a:lnTo>
                    <a:pt x="530" y="364"/>
                  </a:lnTo>
                  <a:lnTo>
                    <a:pt x="530" y="360"/>
                  </a:lnTo>
                  <a:lnTo>
                    <a:pt x="535" y="356"/>
                  </a:lnTo>
                  <a:close/>
                  <a:moveTo>
                    <a:pt x="501" y="350"/>
                  </a:moveTo>
                  <a:lnTo>
                    <a:pt x="505" y="350"/>
                  </a:lnTo>
                  <a:lnTo>
                    <a:pt x="508" y="350"/>
                  </a:lnTo>
                  <a:lnTo>
                    <a:pt x="508" y="350"/>
                  </a:lnTo>
                  <a:lnTo>
                    <a:pt x="509" y="352"/>
                  </a:lnTo>
                  <a:lnTo>
                    <a:pt x="509" y="352"/>
                  </a:lnTo>
                  <a:lnTo>
                    <a:pt x="509" y="353"/>
                  </a:lnTo>
                  <a:lnTo>
                    <a:pt x="509" y="353"/>
                  </a:lnTo>
                  <a:lnTo>
                    <a:pt x="509" y="355"/>
                  </a:lnTo>
                  <a:lnTo>
                    <a:pt x="509" y="355"/>
                  </a:lnTo>
                  <a:lnTo>
                    <a:pt x="514" y="356"/>
                  </a:lnTo>
                  <a:lnTo>
                    <a:pt x="516" y="358"/>
                  </a:lnTo>
                  <a:lnTo>
                    <a:pt x="517" y="360"/>
                  </a:lnTo>
                  <a:lnTo>
                    <a:pt x="517" y="361"/>
                  </a:lnTo>
                  <a:lnTo>
                    <a:pt x="519" y="363"/>
                  </a:lnTo>
                  <a:lnTo>
                    <a:pt x="520" y="366"/>
                  </a:lnTo>
                  <a:lnTo>
                    <a:pt x="522" y="366"/>
                  </a:lnTo>
                  <a:lnTo>
                    <a:pt x="522" y="368"/>
                  </a:lnTo>
                  <a:lnTo>
                    <a:pt x="522" y="368"/>
                  </a:lnTo>
                  <a:lnTo>
                    <a:pt x="520" y="366"/>
                  </a:lnTo>
                  <a:lnTo>
                    <a:pt x="517" y="364"/>
                  </a:lnTo>
                  <a:lnTo>
                    <a:pt x="517" y="364"/>
                  </a:lnTo>
                  <a:lnTo>
                    <a:pt x="517" y="366"/>
                  </a:lnTo>
                  <a:lnTo>
                    <a:pt x="516" y="366"/>
                  </a:lnTo>
                  <a:lnTo>
                    <a:pt x="516" y="368"/>
                  </a:lnTo>
                  <a:lnTo>
                    <a:pt x="516" y="368"/>
                  </a:lnTo>
                  <a:lnTo>
                    <a:pt x="519" y="368"/>
                  </a:lnTo>
                  <a:lnTo>
                    <a:pt x="520" y="369"/>
                  </a:lnTo>
                  <a:lnTo>
                    <a:pt x="522" y="369"/>
                  </a:lnTo>
                  <a:lnTo>
                    <a:pt x="522" y="371"/>
                  </a:lnTo>
                  <a:lnTo>
                    <a:pt x="522" y="371"/>
                  </a:lnTo>
                  <a:lnTo>
                    <a:pt x="522" y="371"/>
                  </a:lnTo>
                  <a:lnTo>
                    <a:pt x="522" y="372"/>
                  </a:lnTo>
                  <a:lnTo>
                    <a:pt x="522" y="372"/>
                  </a:lnTo>
                  <a:lnTo>
                    <a:pt x="522" y="372"/>
                  </a:lnTo>
                  <a:lnTo>
                    <a:pt x="525" y="372"/>
                  </a:lnTo>
                  <a:lnTo>
                    <a:pt x="525" y="372"/>
                  </a:lnTo>
                  <a:lnTo>
                    <a:pt x="525" y="375"/>
                  </a:lnTo>
                  <a:lnTo>
                    <a:pt x="525" y="377"/>
                  </a:lnTo>
                  <a:lnTo>
                    <a:pt x="525" y="377"/>
                  </a:lnTo>
                  <a:lnTo>
                    <a:pt x="525" y="379"/>
                  </a:lnTo>
                  <a:lnTo>
                    <a:pt x="525" y="379"/>
                  </a:lnTo>
                  <a:lnTo>
                    <a:pt x="525" y="380"/>
                  </a:lnTo>
                  <a:lnTo>
                    <a:pt x="525" y="380"/>
                  </a:lnTo>
                  <a:lnTo>
                    <a:pt x="524" y="382"/>
                  </a:lnTo>
                  <a:lnTo>
                    <a:pt x="524" y="382"/>
                  </a:lnTo>
                  <a:lnTo>
                    <a:pt x="522" y="382"/>
                  </a:lnTo>
                  <a:lnTo>
                    <a:pt x="522" y="382"/>
                  </a:lnTo>
                  <a:lnTo>
                    <a:pt x="520" y="380"/>
                  </a:lnTo>
                  <a:lnTo>
                    <a:pt x="520" y="379"/>
                  </a:lnTo>
                  <a:lnTo>
                    <a:pt x="519" y="379"/>
                  </a:lnTo>
                  <a:lnTo>
                    <a:pt x="517" y="379"/>
                  </a:lnTo>
                  <a:lnTo>
                    <a:pt x="517" y="377"/>
                  </a:lnTo>
                  <a:lnTo>
                    <a:pt x="517" y="377"/>
                  </a:lnTo>
                  <a:lnTo>
                    <a:pt x="516" y="377"/>
                  </a:lnTo>
                  <a:lnTo>
                    <a:pt x="516" y="375"/>
                  </a:lnTo>
                  <a:lnTo>
                    <a:pt x="516" y="374"/>
                  </a:lnTo>
                  <a:lnTo>
                    <a:pt x="516" y="374"/>
                  </a:lnTo>
                  <a:lnTo>
                    <a:pt x="516" y="374"/>
                  </a:lnTo>
                  <a:lnTo>
                    <a:pt x="514" y="374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12" y="375"/>
                  </a:lnTo>
                  <a:lnTo>
                    <a:pt x="511" y="372"/>
                  </a:lnTo>
                  <a:lnTo>
                    <a:pt x="509" y="371"/>
                  </a:lnTo>
                  <a:lnTo>
                    <a:pt x="508" y="371"/>
                  </a:lnTo>
                  <a:lnTo>
                    <a:pt x="509" y="369"/>
                  </a:lnTo>
                  <a:lnTo>
                    <a:pt x="509" y="369"/>
                  </a:lnTo>
                  <a:lnTo>
                    <a:pt x="511" y="369"/>
                  </a:lnTo>
                  <a:lnTo>
                    <a:pt x="511" y="369"/>
                  </a:lnTo>
                  <a:lnTo>
                    <a:pt x="509" y="366"/>
                  </a:lnTo>
                  <a:lnTo>
                    <a:pt x="509" y="366"/>
                  </a:lnTo>
                  <a:lnTo>
                    <a:pt x="509" y="364"/>
                  </a:lnTo>
                  <a:lnTo>
                    <a:pt x="509" y="364"/>
                  </a:lnTo>
                  <a:lnTo>
                    <a:pt x="506" y="364"/>
                  </a:lnTo>
                  <a:lnTo>
                    <a:pt x="506" y="364"/>
                  </a:lnTo>
                  <a:lnTo>
                    <a:pt x="505" y="363"/>
                  </a:lnTo>
                  <a:lnTo>
                    <a:pt x="505" y="363"/>
                  </a:lnTo>
                  <a:lnTo>
                    <a:pt x="503" y="363"/>
                  </a:lnTo>
                  <a:lnTo>
                    <a:pt x="501" y="363"/>
                  </a:lnTo>
                  <a:lnTo>
                    <a:pt x="501" y="361"/>
                  </a:lnTo>
                  <a:lnTo>
                    <a:pt x="500" y="361"/>
                  </a:lnTo>
                  <a:lnTo>
                    <a:pt x="500" y="360"/>
                  </a:lnTo>
                  <a:lnTo>
                    <a:pt x="501" y="360"/>
                  </a:lnTo>
                  <a:lnTo>
                    <a:pt x="503" y="360"/>
                  </a:lnTo>
                  <a:lnTo>
                    <a:pt x="503" y="361"/>
                  </a:lnTo>
                  <a:lnTo>
                    <a:pt x="505" y="361"/>
                  </a:lnTo>
                  <a:lnTo>
                    <a:pt x="506" y="360"/>
                  </a:lnTo>
                  <a:lnTo>
                    <a:pt x="506" y="358"/>
                  </a:lnTo>
                  <a:lnTo>
                    <a:pt x="506" y="358"/>
                  </a:lnTo>
                  <a:lnTo>
                    <a:pt x="506" y="356"/>
                  </a:lnTo>
                  <a:lnTo>
                    <a:pt x="506" y="356"/>
                  </a:lnTo>
                  <a:lnTo>
                    <a:pt x="505" y="355"/>
                  </a:lnTo>
                  <a:lnTo>
                    <a:pt x="503" y="356"/>
                  </a:lnTo>
                  <a:lnTo>
                    <a:pt x="500" y="358"/>
                  </a:lnTo>
                  <a:lnTo>
                    <a:pt x="500" y="356"/>
                  </a:lnTo>
                  <a:lnTo>
                    <a:pt x="500" y="356"/>
                  </a:lnTo>
                  <a:lnTo>
                    <a:pt x="501" y="355"/>
                  </a:lnTo>
                  <a:lnTo>
                    <a:pt x="503" y="353"/>
                  </a:lnTo>
                  <a:lnTo>
                    <a:pt x="503" y="353"/>
                  </a:lnTo>
                  <a:lnTo>
                    <a:pt x="501" y="352"/>
                  </a:lnTo>
                  <a:lnTo>
                    <a:pt x="501" y="350"/>
                  </a:lnTo>
                  <a:lnTo>
                    <a:pt x="501" y="350"/>
                  </a:lnTo>
                  <a:close/>
                  <a:moveTo>
                    <a:pt x="511" y="347"/>
                  </a:moveTo>
                  <a:lnTo>
                    <a:pt x="514" y="347"/>
                  </a:lnTo>
                  <a:lnTo>
                    <a:pt x="516" y="347"/>
                  </a:lnTo>
                  <a:lnTo>
                    <a:pt x="516" y="349"/>
                  </a:lnTo>
                  <a:lnTo>
                    <a:pt x="516" y="349"/>
                  </a:lnTo>
                  <a:lnTo>
                    <a:pt x="516" y="349"/>
                  </a:lnTo>
                  <a:lnTo>
                    <a:pt x="516" y="350"/>
                  </a:lnTo>
                  <a:lnTo>
                    <a:pt x="516" y="350"/>
                  </a:lnTo>
                  <a:lnTo>
                    <a:pt x="516" y="350"/>
                  </a:lnTo>
                  <a:lnTo>
                    <a:pt x="514" y="352"/>
                  </a:lnTo>
                  <a:lnTo>
                    <a:pt x="512" y="352"/>
                  </a:lnTo>
                  <a:lnTo>
                    <a:pt x="511" y="352"/>
                  </a:lnTo>
                  <a:lnTo>
                    <a:pt x="509" y="349"/>
                  </a:lnTo>
                  <a:lnTo>
                    <a:pt x="509" y="349"/>
                  </a:lnTo>
                  <a:lnTo>
                    <a:pt x="509" y="349"/>
                  </a:lnTo>
                  <a:lnTo>
                    <a:pt x="511" y="347"/>
                  </a:lnTo>
                  <a:lnTo>
                    <a:pt x="511" y="347"/>
                  </a:lnTo>
                  <a:close/>
                  <a:moveTo>
                    <a:pt x="519" y="345"/>
                  </a:moveTo>
                  <a:lnTo>
                    <a:pt x="520" y="347"/>
                  </a:lnTo>
                  <a:lnTo>
                    <a:pt x="522" y="349"/>
                  </a:lnTo>
                  <a:lnTo>
                    <a:pt x="524" y="352"/>
                  </a:lnTo>
                  <a:lnTo>
                    <a:pt x="524" y="353"/>
                  </a:lnTo>
                  <a:lnTo>
                    <a:pt x="522" y="358"/>
                  </a:lnTo>
                  <a:lnTo>
                    <a:pt x="522" y="358"/>
                  </a:lnTo>
                  <a:lnTo>
                    <a:pt x="522" y="358"/>
                  </a:lnTo>
                  <a:lnTo>
                    <a:pt x="520" y="358"/>
                  </a:lnTo>
                  <a:lnTo>
                    <a:pt x="519" y="358"/>
                  </a:lnTo>
                  <a:lnTo>
                    <a:pt x="519" y="356"/>
                  </a:lnTo>
                  <a:lnTo>
                    <a:pt x="519" y="356"/>
                  </a:lnTo>
                  <a:lnTo>
                    <a:pt x="519" y="356"/>
                  </a:lnTo>
                  <a:lnTo>
                    <a:pt x="519" y="355"/>
                  </a:lnTo>
                  <a:lnTo>
                    <a:pt x="516" y="355"/>
                  </a:lnTo>
                  <a:lnTo>
                    <a:pt x="516" y="355"/>
                  </a:lnTo>
                  <a:lnTo>
                    <a:pt x="514" y="353"/>
                  </a:lnTo>
                  <a:lnTo>
                    <a:pt x="514" y="352"/>
                  </a:lnTo>
                  <a:lnTo>
                    <a:pt x="514" y="352"/>
                  </a:lnTo>
                  <a:lnTo>
                    <a:pt x="516" y="352"/>
                  </a:lnTo>
                  <a:lnTo>
                    <a:pt x="517" y="350"/>
                  </a:lnTo>
                  <a:lnTo>
                    <a:pt x="517" y="350"/>
                  </a:lnTo>
                  <a:lnTo>
                    <a:pt x="519" y="345"/>
                  </a:lnTo>
                  <a:close/>
                  <a:moveTo>
                    <a:pt x="199" y="344"/>
                  </a:moveTo>
                  <a:lnTo>
                    <a:pt x="200" y="344"/>
                  </a:lnTo>
                  <a:lnTo>
                    <a:pt x="200" y="344"/>
                  </a:lnTo>
                  <a:lnTo>
                    <a:pt x="199" y="345"/>
                  </a:lnTo>
                  <a:lnTo>
                    <a:pt x="197" y="347"/>
                  </a:lnTo>
                  <a:lnTo>
                    <a:pt x="196" y="349"/>
                  </a:lnTo>
                  <a:lnTo>
                    <a:pt x="196" y="347"/>
                  </a:lnTo>
                  <a:lnTo>
                    <a:pt x="196" y="347"/>
                  </a:lnTo>
                  <a:lnTo>
                    <a:pt x="196" y="347"/>
                  </a:lnTo>
                  <a:lnTo>
                    <a:pt x="196" y="345"/>
                  </a:lnTo>
                  <a:lnTo>
                    <a:pt x="197" y="345"/>
                  </a:lnTo>
                  <a:lnTo>
                    <a:pt x="199" y="344"/>
                  </a:lnTo>
                  <a:close/>
                  <a:moveTo>
                    <a:pt x="203" y="344"/>
                  </a:moveTo>
                  <a:lnTo>
                    <a:pt x="205" y="344"/>
                  </a:lnTo>
                  <a:lnTo>
                    <a:pt x="205" y="344"/>
                  </a:lnTo>
                  <a:lnTo>
                    <a:pt x="205" y="345"/>
                  </a:lnTo>
                  <a:lnTo>
                    <a:pt x="205" y="345"/>
                  </a:lnTo>
                  <a:lnTo>
                    <a:pt x="205" y="345"/>
                  </a:lnTo>
                  <a:lnTo>
                    <a:pt x="203" y="345"/>
                  </a:lnTo>
                  <a:lnTo>
                    <a:pt x="203" y="345"/>
                  </a:lnTo>
                  <a:lnTo>
                    <a:pt x="202" y="345"/>
                  </a:lnTo>
                  <a:lnTo>
                    <a:pt x="202" y="345"/>
                  </a:lnTo>
                  <a:lnTo>
                    <a:pt x="203" y="344"/>
                  </a:lnTo>
                  <a:close/>
                  <a:moveTo>
                    <a:pt x="5183" y="344"/>
                  </a:moveTo>
                  <a:lnTo>
                    <a:pt x="5185" y="344"/>
                  </a:lnTo>
                  <a:lnTo>
                    <a:pt x="5186" y="344"/>
                  </a:lnTo>
                  <a:lnTo>
                    <a:pt x="5186" y="344"/>
                  </a:lnTo>
                  <a:lnTo>
                    <a:pt x="5186" y="344"/>
                  </a:lnTo>
                  <a:lnTo>
                    <a:pt x="5185" y="345"/>
                  </a:lnTo>
                  <a:lnTo>
                    <a:pt x="5185" y="345"/>
                  </a:lnTo>
                  <a:lnTo>
                    <a:pt x="5183" y="344"/>
                  </a:lnTo>
                  <a:lnTo>
                    <a:pt x="5183" y="344"/>
                  </a:lnTo>
                  <a:close/>
                  <a:moveTo>
                    <a:pt x="512" y="341"/>
                  </a:moveTo>
                  <a:lnTo>
                    <a:pt x="516" y="342"/>
                  </a:lnTo>
                  <a:lnTo>
                    <a:pt x="516" y="344"/>
                  </a:lnTo>
                  <a:lnTo>
                    <a:pt x="516" y="344"/>
                  </a:lnTo>
                  <a:lnTo>
                    <a:pt x="516" y="345"/>
                  </a:lnTo>
                  <a:lnTo>
                    <a:pt x="514" y="345"/>
                  </a:lnTo>
                  <a:lnTo>
                    <a:pt x="514" y="345"/>
                  </a:lnTo>
                  <a:lnTo>
                    <a:pt x="514" y="345"/>
                  </a:lnTo>
                  <a:lnTo>
                    <a:pt x="512" y="345"/>
                  </a:lnTo>
                  <a:lnTo>
                    <a:pt x="511" y="345"/>
                  </a:lnTo>
                  <a:lnTo>
                    <a:pt x="511" y="345"/>
                  </a:lnTo>
                  <a:lnTo>
                    <a:pt x="511" y="344"/>
                  </a:lnTo>
                  <a:lnTo>
                    <a:pt x="511" y="344"/>
                  </a:lnTo>
                  <a:lnTo>
                    <a:pt x="512" y="342"/>
                  </a:lnTo>
                  <a:lnTo>
                    <a:pt x="512" y="341"/>
                  </a:lnTo>
                  <a:close/>
                  <a:moveTo>
                    <a:pt x="494" y="338"/>
                  </a:moveTo>
                  <a:lnTo>
                    <a:pt x="495" y="338"/>
                  </a:lnTo>
                  <a:lnTo>
                    <a:pt x="495" y="339"/>
                  </a:lnTo>
                  <a:lnTo>
                    <a:pt x="495" y="339"/>
                  </a:lnTo>
                  <a:lnTo>
                    <a:pt x="497" y="341"/>
                  </a:lnTo>
                  <a:lnTo>
                    <a:pt x="498" y="341"/>
                  </a:lnTo>
                  <a:lnTo>
                    <a:pt x="498" y="341"/>
                  </a:lnTo>
                  <a:lnTo>
                    <a:pt x="500" y="342"/>
                  </a:lnTo>
                  <a:lnTo>
                    <a:pt x="498" y="344"/>
                  </a:lnTo>
                  <a:lnTo>
                    <a:pt x="498" y="344"/>
                  </a:lnTo>
                  <a:lnTo>
                    <a:pt x="498" y="344"/>
                  </a:lnTo>
                  <a:lnTo>
                    <a:pt x="497" y="347"/>
                  </a:lnTo>
                  <a:lnTo>
                    <a:pt x="498" y="349"/>
                  </a:lnTo>
                  <a:lnTo>
                    <a:pt x="497" y="350"/>
                  </a:lnTo>
                  <a:lnTo>
                    <a:pt x="497" y="352"/>
                  </a:lnTo>
                  <a:lnTo>
                    <a:pt x="497" y="353"/>
                  </a:lnTo>
                  <a:lnTo>
                    <a:pt x="497" y="355"/>
                  </a:lnTo>
                  <a:lnTo>
                    <a:pt x="495" y="355"/>
                  </a:lnTo>
                  <a:lnTo>
                    <a:pt x="495" y="353"/>
                  </a:lnTo>
                  <a:lnTo>
                    <a:pt x="495" y="353"/>
                  </a:lnTo>
                  <a:lnTo>
                    <a:pt x="494" y="355"/>
                  </a:lnTo>
                  <a:lnTo>
                    <a:pt x="494" y="355"/>
                  </a:lnTo>
                  <a:lnTo>
                    <a:pt x="492" y="352"/>
                  </a:lnTo>
                  <a:lnTo>
                    <a:pt x="494" y="349"/>
                  </a:lnTo>
                  <a:lnTo>
                    <a:pt x="495" y="347"/>
                  </a:lnTo>
                  <a:lnTo>
                    <a:pt x="494" y="345"/>
                  </a:lnTo>
                  <a:lnTo>
                    <a:pt x="492" y="344"/>
                  </a:lnTo>
                  <a:lnTo>
                    <a:pt x="492" y="344"/>
                  </a:lnTo>
                  <a:lnTo>
                    <a:pt x="490" y="342"/>
                  </a:lnTo>
                  <a:lnTo>
                    <a:pt x="490" y="341"/>
                  </a:lnTo>
                  <a:lnTo>
                    <a:pt x="490" y="339"/>
                  </a:lnTo>
                  <a:lnTo>
                    <a:pt x="492" y="338"/>
                  </a:lnTo>
                  <a:lnTo>
                    <a:pt x="494" y="338"/>
                  </a:lnTo>
                  <a:close/>
                  <a:moveTo>
                    <a:pt x="498" y="334"/>
                  </a:moveTo>
                  <a:lnTo>
                    <a:pt x="500" y="334"/>
                  </a:lnTo>
                  <a:lnTo>
                    <a:pt x="505" y="336"/>
                  </a:lnTo>
                  <a:lnTo>
                    <a:pt x="506" y="336"/>
                  </a:lnTo>
                  <a:lnTo>
                    <a:pt x="506" y="336"/>
                  </a:lnTo>
                  <a:lnTo>
                    <a:pt x="508" y="336"/>
                  </a:lnTo>
                  <a:lnTo>
                    <a:pt x="509" y="336"/>
                  </a:lnTo>
                  <a:lnTo>
                    <a:pt x="511" y="338"/>
                  </a:lnTo>
                  <a:lnTo>
                    <a:pt x="511" y="338"/>
                  </a:lnTo>
                  <a:lnTo>
                    <a:pt x="511" y="339"/>
                  </a:lnTo>
                  <a:lnTo>
                    <a:pt x="511" y="341"/>
                  </a:lnTo>
                  <a:lnTo>
                    <a:pt x="511" y="342"/>
                  </a:lnTo>
                  <a:lnTo>
                    <a:pt x="511" y="342"/>
                  </a:lnTo>
                  <a:lnTo>
                    <a:pt x="511" y="344"/>
                  </a:lnTo>
                  <a:lnTo>
                    <a:pt x="509" y="344"/>
                  </a:lnTo>
                  <a:lnTo>
                    <a:pt x="509" y="344"/>
                  </a:lnTo>
                  <a:lnTo>
                    <a:pt x="508" y="342"/>
                  </a:lnTo>
                  <a:lnTo>
                    <a:pt x="506" y="341"/>
                  </a:lnTo>
                  <a:lnTo>
                    <a:pt x="505" y="339"/>
                  </a:lnTo>
                  <a:lnTo>
                    <a:pt x="505" y="339"/>
                  </a:lnTo>
                  <a:lnTo>
                    <a:pt x="506" y="341"/>
                  </a:lnTo>
                  <a:lnTo>
                    <a:pt x="506" y="341"/>
                  </a:lnTo>
                  <a:lnTo>
                    <a:pt x="506" y="342"/>
                  </a:lnTo>
                  <a:lnTo>
                    <a:pt x="508" y="344"/>
                  </a:lnTo>
                  <a:lnTo>
                    <a:pt x="508" y="344"/>
                  </a:lnTo>
                  <a:lnTo>
                    <a:pt x="508" y="345"/>
                  </a:lnTo>
                  <a:lnTo>
                    <a:pt x="508" y="345"/>
                  </a:lnTo>
                  <a:lnTo>
                    <a:pt x="508" y="345"/>
                  </a:lnTo>
                  <a:lnTo>
                    <a:pt x="508" y="347"/>
                  </a:lnTo>
                  <a:lnTo>
                    <a:pt x="508" y="347"/>
                  </a:lnTo>
                  <a:lnTo>
                    <a:pt x="505" y="347"/>
                  </a:lnTo>
                  <a:lnTo>
                    <a:pt x="503" y="347"/>
                  </a:lnTo>
                  <a:lnTo>
                    <a:pt x="501" y="347"/>
                  </a:lnTo>
                  <a:lnTo>
                    <a:pt x="501" y="347"/>
                  </a:lnTo>
                  <a:lnTo>
                    <a:pt x="501" y="345"/>
                  </a:lnTo>
                  <a:lnTo>
                    <a:pt x="500" y="344"/>
                  </a:lnTo>
                  <a:lnTo>
                    <a:pt x="500" y="342"/>
                  </a:lnTo>
                  <a:lnTo>
                    <a:pt x="500" y="341"/>
                  </a:lnTo>
                  <a:lnTo>
                    <a:pt x="500" y="339"/>
                  </a:lnTo>
                  <a:lnTo>
                    <a:pt x="498" y="338"/>
                  </a:lnTo>
                  <a:lnTo>
                    <a:pt x="497" y="336"/>
                  </a:lnTo>
                  <a:lnTo>
                    <a:pt x="497" y="336"/>
                  </a:lnTo>
                  <a:lnTo>
                    <a:pt x="497" y="334"/>
                  </a:lnTo>
                  <a:lnTo>
                    <a:pt x="498" y="334"/>
                  </a:lnTo>
                  <a:close/>
                  <a:moveTo>
                    <a:pt x="218" y="331"/>
                  </a:moveTo>
                  <a:lnTo>
                    <a:pt x="222" y="333"/>
                  </a:lnTo>
                  <a:lnTo>
                    <a:pt x="222" y="333"/>
                  </a:lnTo>
                  <a:lnTo>
                    <a:pt x="222" y="333"/>
                  </a:lnTo>
                  <a:lnTo>
                    <a:pt x="222" y="333"/>
                  </a:lnTo>
                  <a:lnTo>
                    <a:pt x="221" y="333"/>
                  </a:lnTo>
                  <a:lnTo>
                    <a:pt x="219" y="334"/>
                  </a:lnTo>
                  <a:lnTo>
                    <a:pt x="219" y="334"/>
                  </a:lnTo>
                  <a:lnTo>
                    <a:pt x="218" y="336"/>
                  </a:lnTo>
                  <a:lnTo>
                    <a:pt x="216" y="336"/>
                  </a:lnTo>
                  <a:lnTo>
                    <a:pt x="216" y="334"/>
                  </a:lnTo>
                  <a:lnTo>
                    <a:pt x="216" y="333"/>
                  </a:lnTo>
                  <a:lnTo>
                    <a:pt x="218" y="331"/>
                  </a:lnTo>
                  <a:close/>
                  <a:moveTo>
                    <a:pt x="5178" y="331"/>
                  </a:moveTo>
                  <a:lnTo>
                    <a:pt x="5177" y="331"/>
                  </a:lnTo>
                  <a:lnTo>
                    <a:pt x="5175" y="333"/>
                  </a:lnTo>
                  <a:lnTo>
                    <a:pt x="5174" y="333"/>
                  </a:lnTo>
                  <a:lnTo>
                    <a:pt x="5174" y="331"/>
                  </a:lnTo>
                  <a:lnTo>
                    <a:pt x="5174" y="331"/>
                  </a:lnTo>
                  <a:lnTo>
                    <a:pt x="5178" y="331"/>
                  </a:lnTo>
                  <a:close/>
                  <a:moveTo>
                    <a:pt x="475" y="325"/>
                  </a:moveTo>
                  <a:lnTo>
                    <a:pt x="476" y="325"/>
                  </a:lnTo>
                  <a:lnTo>
                    <a:pt x="479" y="327"/>
                  </a:lnTo>
                  <a:lnTo>
                    <a:pt x="481" y="327"/>
                  </a:lnTo>
                  <a:lnTo>
                    <a:pt x="481" y="328"/>
                  </a:lnTo>
                  <a:lnTo>
                    <a:pt x="483" y="331"/>
                  </a:lnTo>
                  <a:lnTo>
                    <a:pt x="484" y="333"/>
                  </a:lnTo>
                  <a:lnTo>
                    <a:pt x="484" y="334"/>
                  </a:lnTo>
                  <a:lnTo>
                    <a:pt x="486" y="339"/>
                  </a:lnTo>
                  <a:lnTo>
                    <a:pt x="487" y="341"/>
                  </a:lnTo>
                  <a:lnTo>
                    <a:pt x="487" y="342"/>
                  </a:lnTo>
                  <a:lnTo>
                    <a:pt x="487" y="344"/>
                  </a:lnTo>
                  <a:lnTo>
                    <a:pt x="487" y="344"/>
                  </a:lnTo>
                  <a:lnTo>
                    <a:pt x="486" y="345"/>
                  </a:lnTo>
                  <a:lnTo>
                    <a:pt x="486" y="345"/>
                  </a:lnTo>
                  <a:lnTo>
                    <a:pt x="487" y="347"/>
                  </a:lnTo>
                  <a:lnTo>
                    <a:pt x="487" y="350"/>
                  </a:lnTo>
                  <a:lnTo>
                    <a:pt x="486" y="352"/>
                  </a:lnTo>
                  <a:lnTo>
                    <a:pt x="486" y="352"/>
                  </a:lnTo>
                  <a:lnTo>
                    <a:pt x="484" y="352"/>
                  </a:lnTo>
                  <a:lnTo>
                    <a:pt x="484" y="350"/>
                  </a:lnTo>
                  <a:lnTo>
                    <a:pt x="484" y="350"/>
                  </a:lnTo>
                  <a:lnTo>
                    <a:pt x="483" y="347"/>
                  </a:lnTo>
                  <a:lnTo>
                    <a:pt x="481" y="345"/>
                  </a:lnTo>
                  <a:lnTo>
                    <a:pt x="481" y="345"/>
                  </a:lnTo>
                  <a:lnTo>
                    <a:pt x="481" y="344"/>
                  </a:lnTo>
                  <a:lnTo>
                    <a:pt x="483" y="344"/>
                  </a:lnTo>
                  <a:lnTo>
                    <a:pt x="483" y="342"/>
                  </a:lnTo>
                  <a:lnTo>
                    <a:pt x="483" y="342"/>
                  </a:lnTo>
                  <a:lnTo>
                    <a:pt x="483" y="342"/>
                  </a:lnTo>
                  <a:lnTo>
                    <a:pt x="481" y="342"/>
                  </a:lnTo>
                  <a:lnTo>
                    <a:pt x="479" y="342"/>
                  </a:lnTo>
                  <a:lnTo>
                    <a:pt x="479" y="341"/>
                  </a:lnTo>
                  <a:lnTo>
                    <a:pt x="479" y="339"/>
                  </a:lnTo>
                  <a:lnTo>
                    <a:pt x="479" y="339"/>
                  </a:lnTo>
                  <a:lnTo>
                    <a:pt x="478" y="341"/>
                  </a:lnTo>
                  <a:lnTo>
                    <a:pt x="476" y="339"/>
                  </a:lnTo>
                  <a:lnTo>
                    <a:pt x="476" y="339"/>
                  </a:lnTo>
                  <a:lnTo>
                    <a:pt x="476" y="338"/>
                  </a:lnTo>
                  <a:lnTo>
                    <a:pt x="476" y="338"/>
                  </a:lnTo>
                  <a:lnTo>
                    <a:pt x="478" y="336"/>
                  </a:lnTo>
                  <a:lnTo>
                    <a:pt x="478" y="334"/>
                  </a:lnTo>
                  <a:lnTo>
                    <a:pt x="478" y="334"/>
                  </a:lnTo>
                  <a:lnTo>
                    <a:pt x="476" y="334"/>
                  </a:lnTo>
                  <a:lnTo>
                    <a:pt x="476" y="331"/>
                  </a:lnTo>
                  <a:lnTo>
                    <a:pt x="475" y="331"/>
                  </a:lnTo>
                  <a:lnTo>
                    <a:pt x="475" y="331"/>
                  </a:lnTo>
                  <a:lnTo>
                    <a:pt x="473" y="334"/>
                  </a:lnTo>
                  <a:lnTo>
                    <a:pt x="471" y="334"/>
                  </a:lnTo>
                  <a:lnTo>
                    <a:pt x="470" y="336"/>
                  </a:lnTo>
                  <a:lnTo>
                    <a:pt x="470" y="334"/>
                  </a:lnTo>
                  <a:lnTo>
                    <a:pt x="470" y="334"/>
                  </a:lnTo>
                  <a:lnTo>
                    <a:pt x="470" y="331"/>
                  </a:lnTo>
                  <a:lnTo>
                    <a:pt x="470" y="330"/>
                  </a:lnTo>
                  <a:lnTo>
                    <a:pt x="470" y="330"/>
                  </a:lnTo>
                  <a:lnTo>
                    <a:pt x="471" y="330"/>
                  </a:lnTo>
                  <a:lnTo>
                    <a:pt x="471" y="328"/>
                  </a:lnTo>
                  <a:lnTo>
                    <a:pt x="473" y="328"/>
                  </a:lnTo>
                  <a:lnTo>
                    <a:pt x="473" y="327"/>
                  </a:lnTo>
                  <a:lnTo>
                    <a:pt x="475" y="325"/>
                  </a:lnTo>
                  <a:lnTo>
                    <a:pt x="475" y="325"/>
                  </a:lnTo>
                  <a:close/>
                  <a:moveTo>
                    <a:pt x="214" y="316"/>
                  </a:moveTo>
                  <a:lnTo>
                    <a:pt x="216" y="317"/>
                  </a:lnTo>
                  <a:lnTo>
                    <a:pt x="216" y="317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6" y="319"/>
                  </a:lnTo>
                  <a:lnTo>
                    <a:pt x="216" y="319"/>
                  </a:lnTo>
                  <a:lnTo>
                    <a:pt x="214" y="317"/>
                  </a:lnTo>
                  <a:lnTo>
                    <a:pt x="213" y="316"/>
                  </a:lnTo>
                  <a:lnTo>
                    <a:pt x="213" y="316"/>
                  </a:lnTo>
                  <a:lnTo>
                    <a:pt x="214" y="316"/>
                  </a:lnTo>
                  <a:close/>
                  <a:moveTo>
                    <a:pt x="219" y="316"/>
                  </a:moveTo>
                  <a:lnTo>
                    <a:pt x="222" y="317"/>
                  </a:lnTo>
                  <a:lnTo>
                    <a:pt x="224" y="317"/>
                  </a:lnTo>
                  <a:lnTo>
                    <a:pt x="222" y="319"/>
                  </a:lnTo>
                  <a:lnTo>
                    <a:pt x="222" y="320"/>
                  </a:lnTo>
                  <a:lnTo>
                    <a:pt x="224" y="320"/>
                  </a:lnTo>
                  <a:lnTo>
                    <a:pt x="225" y="319"/>
                  </a:lnTo>
                  <a:lnTo>
                    <a:pt x="227" y="319"/>
                  </a:lnTo>
                  <a:lnTo>
                    <a:pt x="229" y="319"/>
                  </a:lnTo>
                  <a:lnTo>
                    <a:pt x="229" y="319"/>
                  </a:lnTo>
                  <a:lnTo>
                    <a:pt x="230" y="319"/>
                  </a:lnTo>
                  <a:lnTo>
                    <a:pt x="229" y="320"/>
                  </a:lnTo>
                  <a:lnTo>
                    <a:pt x="229" y="320"/>
                  </a:lnTo>
                  <a:lnTo>
                    <a:pt x="229" y="322"/>
                  </a:lnTo>
                  <a:lnTo>
                    <a:pt x="230" y="322"/>
                  </a:lnTo>
                  <a:lnTo>
                    <a:pt x="232" y="323"/>
                  </a:lnTo>
                  <a:lnTo>
                    <a:pt x="232" y="323"/>
                  </a:lnTo>
                  <a:lnTo>
                    <a:pt x="232" y="323"/>
                  </a:lnTo>
                  <a:lnTo>
                    <a:pt x="230" y="327"/>
                  </a:lnTo>
                  <a:lnTo>
                    <a:pt x="230" y="327"/>
                  </a:lnTo>
                  <a:lnTo>
                    <a:pt x="230" y="327"/>
                  </a:lnTo>
                  <a:lnTo>
                    <a:pt x="227" y="327"/>
                  </a:lnTo>
                  <a:lnTo>
                    <a:pt x="224" y="325"/>
                  </a:lnTo>
                  <a:lnTo>
                    <a:pt x="222" y="325"/>
                  </a:lnTo>
                  <a:lnTo>
                    <a:pt x="222" y="325"/>
                  </a:lnTo>
                  <a:lnTo>
                    <a:pt x="221" y="327"/>
                  </a:lnTo>
                  <a:lnTo>
                    <a:pt x="222" y="327"/>
                  </a:lnTo>
                  <a:lnTo>
                    <a:pt x="224" y="327"/>
                  </a:lnTo>
                  <a:lnTo>
                    <a:pt x="225" y="327"/>
                  </a:lnTo>
                  <a:lnTo>
                    <a:pt x="225" y="328"/>
                  </a:lnTo>
                  <a:lnTo>
                    <a:pt x="225" y="328"/>
                  </a:lnTo>
                  <a:lnTo>
                    <a:pt x="225" y="330"/>
                  </a:lnTo>
                  <a:lnTo>
                    <a:pt x="224" y="330"/>
                  </a:lnTo>
                  <a:lnTo>
                    <a:pt x="222" y="330"/>
                  </a:lnTo>
                  <a:lnTo>
                    <a:pt x="221" y="330"/>
                  </a:lnTo>
                  <a:lnTo>
                    <a:pt x="221" y="331"/>
                  </a:lnTo>
                  <a:lnTo>
                    <a:pt x="218" y="331"/>
                  </a:lnTo>
                  <a:lnTo>
                    <a:pt x="214" y="333"/>
                  </a:lnTo>
                  <a:lnTo>
                    <a:pt x="214" y="333"/>
                  </a:lnTo>
                  <a:lnTo>
                    <a:pt x="213" y="334"/>
                  </a:lnTo>
                  <a:lnTo>
                    <a:pt x="213" y="334"/>
                  </a:lnTo>
                  <a:lnTo>
                    <a:pt x="210" y="334"/>
                  </a:lnTo>
                  <a:lnTo>
                    <a:pt x="211" y="336"/>
                  </a:lnTo>
                  <a:lnTo>
                    <a:pt x="211" y="336"/>
                  </a:lnTo>
                  <a:lnTo>
                    <a:pt x="211" y="336"/>
                  </a:lnTo>
                  <a:lnTo>
                    <a:pt x="211" y="336"/>
                  </a:lnTo>
                  <a:lnTo>
                    <a:pt x="210" y="339"/>
                  </a:lnTo>
                  <a:lnTo>
                    <a:pt x="207" y="341"/>
                  </a:lnTo>
                  <a:lnTo>
                    <a:pt x="207" y="341"/>
                  </a:lnTo>
                  <a:lnTo>
                    <a:pt x="207" y="341"/>
                  </a:lnTo>
                  <a:lnTo>
                    <a:pt x="205" y="339"/>
                  </a:lnTo>
                  <a:lnTo>
                    <a:pt x="205" y="339"/>
                  </a:lnTo>
                  <a:lnTo>
                    <a:pt x="210" y="336"/>
                  </a:lnTo>
                  <a:lnTo>
                    <a:pt x="210" y="336"/>
                  </a:lnTo>
                  <a:lnTo>
                    <a:pt x="208" y="336"/>
                  </a:lnTo>
                  <a:lnTo>
                    <a:pt x="207" y="334"/>
                  </a:lnTo>
                  <a:lnTo>
                    <a:pt x="205" y="336"/>
                  </a:lnTo>
                  <a:lnTo>
                    <a:pt x="205" y="336"/>
                  </a:lnTo>
                  <a:lnTo>
                    <a:pt x="205" y="334"/>
                  </a:lnTo>
                  <a:lnTo>
                    <a:pt x="207" y="333"/>
                  </a:lnTo>
                  <a:lnTo>
                    <a:pt x="207" y="333"/>
                  </a:lnTo>
                  <a:lnTo>
                    <a:pt x="205" y="333"/>
                  </a:lnTo>
                  <a:lnTo>
                    <a:pt x="205" y="333"/>
                  </a:lnTo>
                  <a:lnTo>
                    <a:pt x="203" y="333"/>
                  </a:lnTo>
                  <a:lnTo>
                    <a:pt x="202" y="333"/>
                  </a:lnTo>
                  <a:lnTo>
                    <a:pt x="202" y="333"/>
                  </a:lnTo>
                  <a:lnTo>
                    <a:pt x="200" y="334"/>
                  </a:lnTo>
                  <a:lnTo>
                    <a:pt x="203" y="334"/>
                  </a:lnTo>
                  <a:lnTo>
                    <a:pt x="203" y="334"/>
                  </a:lnTo>
                  <a:lnTo>
                    <a:pt x="203" y="334"/>
                  </a:lnTo>
                  <a:lnTo>
                    <a:pt x="203" y="334"/>
                  </a:lnTo>
                  <a:lnTo>
                    <a:pt x="203" y="336"/>
                  </a:lnTo>
                  <a:lnTo>
                    <a:pt x="203" y="336"/>
                  </a:lnTo>
                  <a:lnTo>
                    <a:pt x="203" y="338"/>
                  </a:lnTo>
                  <a:lnTo>
                    <a:pt x="202" y="338"/>
                  </a:lnTo>
                  <a:lnTo>
                    <a:pt x="199" y="334"/>
                  </a:lnTo>
                  <a:lnTo>
                    <a:pt x="199" y="331"/>
                  </a:lnTo>
                  <a:lnTo>
                    <a:pt x="197" y="328"/>
                  </a:lnTo>
                  <a:lnTo>
                    <a:pt x="196" y="328"/>
                  </a:lnTo>
                  <a:lnTo>
                    <a:pt x="197" y="327"/>
                  </a:lnTo>
                  <a:lnTo>
                    <a:pt x="199" y="325"/>
                  </a:lnTo>
                  <a:lnTo>
                    <a:pt x="200" y="323"/>
                  </a:lnTo>
                  <a:lnTo>
                    <a:pt x="202" y="322"/>
                  </a:lnTo>
                  <a:lnTo>
                    <a:pt x="203" y="322"/>
                  </a:lnTo>
                  <a:lnTo>
                    <a:pt x="205" y="322"/>
                  </a:lnTo>
                  <a:lnTo>
                    <a:pt x="207" y="323"/>
                  </a:lnTo>
                  <a:lnTo>
                    <a:pt x="207" y="323"/>
                  </a:lnTo>
                  <a:lnTo>
                    <a:pt x="207" y="323"/>
                  </a:lnTo>
                  <a:lnTo>
                    <a:pt x="207" y="325"/>
                  </a:lnTo>
                  <a:lnTo>
                    <a:pt x="207" y="325"/>
                  </a:lnTo>
                  <a:lnTo>
                    <a:pt x="208" y="327"/>
                  </a:lnTo>
                  <a:lnTo>
                    <a:pt x="210" y="328"/>
                  </a:lnTo>
                  <a:lnTo>
                    <a:pt x="210" y="330"/>
                  </a:lnTo>
                  <a:lnTo>
                    <a:pt x="211" y="330"/>
                  </a:lnTo>
                  <a:lnTo>
                    <a:pt x="210" y="328"/>
                  </a:lnTo>
                  <a:lnTo>
                    <a:pt x="210" y="327"/>
                  </a:lnTo>
                  <a:lnTo>
                    <a:pt x="210" y="323"/>
                  </a:lnTo>
                  <a:lnTo>
                    <a:pt x="208" y="323"/>
                  </a:lnTo>
                  <a:lnTo>
                    <a:pt x="210" y="322"/>
                  </a:lnTo>
                  <a:lnTo>
                    <a:pt x="211" y="322"/>
                  </a:lnTo>
                  <a:lnTo>
                    <a:pt x="211" y="322"/>
                  </a:lnTo>
                  <a:lnTo>
                    <a:pt x="210" y="320"/>
                  </a:lnTo>
                  <a:lnTo>
                    <a:pt x="208" y="320"/>
                  </a:lnTo>
                  <a:lnTo>
                    <a:pt x="208" y="319"/>
                  </a:lnTo>
                  <a:lnTo>
                    <a:pt x="208" y="319"/>
                  </a:lnTo>
                  <a:lnTo>
                    <a:pt x="208" y="319"/>
                  </a:lnTo>
                  <a:lnTo>
                    <a:pt x="210" y="317"/>
                  </a:lnTo>
                  <a:lnTo>
                    <a:pt x="210" y="317"/>
                  </a:lnTo>
                  <a:lnTo>
                    <a:pt x="211" y="317"/>
                  </a:lnTo>
                  <a:lnTo>
                    <a:pt x="211" y="319"/>
                  </a:lnTo>
                  <a:lnTo>
                    <a:pt x="213" y="320"/>
                  </a:lnTo>
                  <a:lnTo>
                    <a:pt x="213" y="320"/>
                  </a:lnTo>
                  <a:lnTo>
                    <a:pt x="214" y="320"/>
                  </a:lnTo>
                  <a:lnTo>
                    <a:pt x="214" y="320"/>
                  </a:lnTo>
                  <a:lnTo>
                    <a:pt x="214" y="320"/>
                  </a:lnTo>
                  <a:lnTo>
                    <a:pt x="216" y="319"/>
                  </a:lnTo>
                  <a:lnTo>
                    <a:pt x="216" y="319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9" y="317"/>
                  </a:lnTo>
                  <a:lnTo>
                    <a:pt x="219" y="317"/>
                  </a:lnTo>
                  <a:lnTo>
                    <a:pt x="218" y="316"/>
                  </a:lnTo>
                  <a:lnTo>
                    <a:pt x="219" y="316"/>
                  </a:lnTo>
                  <a:close/>
                  <a:moveTo>
                    <a:pt x="470" y="309"/>
                  </a:moveTo>
                  <a:lnTo>
                    <a:pt x="470" y="309"/>
                  </a:lnTo>
                  <a:lnTo>
                    <a:pt x="473" y="312"/>
                  </a:lnTo>
                  <a:lnTo>
                    <a:pt x="473" y="312"/>
                  </a:lnTo>
                  <a:lnTo>
                    <a:pt x="473" y="314"/>
                  </a:lnTo>
                  <a:lnTo>
                    <a:pt x="471" y="314"/>
                  </a:lnTo>
                  <a:lnTo>
                    <a:pt x="471" y="316"/>
                  </a:lnTo>
                  <a:lnTo>
                    <a:pt x="473" y="316"/>
                  </a:lnTo>
                  <a:lnTo>
                    <a:pt x="473" y="316"/>
                  </a:lnTo>
                  <a:lnTo>
                    <a:pt x="475" y="312"/>
                  </a:lnTo>
                  <a:lnTo>
                    <a:pt x="476" y="312"/>
                  </a:lnTo>
                  <a:lnTo>
                    <a:pt x="476" y="312"/>
                  </a:lnTo>
                  <a:lnTo>
                    <a:pt x="479" y="312"/>
                  </a:lnTo>
                  <a:lnTo>
                    <a:pt x="481" y="314"/>
                  </a:lnTo>
                  <a:lnTo>
                    <a:pt x="483" y="314"/>
                  </a:lnTo>
                  <a:lnTo>
                    <a:pt x="483" y="316"/>
                  </a:lnTo>
                  <a:lnTo>
                    <a:pt x="481" y="319"/>
                  </a:lnTo>
                  <a:lnTo>
                    <a:pt x="479" y="319"/>
                  </a:lnTo>
                  <a:lnTo>
                    <a:pt x="479" y="319"/>
                  </a:lnTo>
                  <a:lnTo>
                    <a:pt x="478" y="319"/>
                  </a:lnTo>
                  <a:lnTo>
                    <a:pt x="476" y="320"/>
                  </a:lnTo>
                  <a:lnTo>
                    <a:pt x="478" y="320"/>
                  </a:lnTo>
                  <a:lnTo>
                    <a:pt x="481" y="320"/>
                  </a:lnTo>
                  <a:lnTo>
                    <a:pt x="483" y="322"/>
                  </a:lnTo>
                  <a:lnTo>
                    <a:pt x="483" y="323"/>
                  </a:lnTo>
                  <a:lnTo>
                    <a:pt x="483" y="327"/>
                  </a:lnTo>
                  <a:lnTo>
                    <a:pt x="479" y="325"/>
                  </a:lnTo>
                  <a:lnTo>
                    <a:pt x="478" y="323"/>
                  </a:lnTo>
                  <a:lnTo>
                    <a:pt x="475" y="322"/>
                  </a:lnTo>
                  <a:lnTo>
                    <a:pt x="473" y="322"/>
                  </a:lnTo>
                  <a:lnTo>
                    <a:pt x="473" y="322"/>
                  </a:lnTo>
                  <a:lnTo>
                    <a:pt x="471" y="323"/>
                  </a:lnTo>
                  <a:lnTo>
                    <a:pt x="473" y="327"/>
                  </a:lnTo>
                  <a:lnTo>
                    <a:pt x="471" y="327"/>
                  </a:lnTo>
                  <a:lnTo>
                    <a:pt x="468" y="327"/>
                  </a:lnTo>
                  <a:lnTo>
                    <a:pt x="467" y="325"/>
                  </a:lnTo>
                  <a:lnTo>
                    <a:pt x="465" y="322"/>
                  </a:lnTo>
                  <a:lnTo>
                    <a:pt x="462" y="319"/>
                  </a:lnTo>
                  <a:lnTo>
                    <a:pt x="460" y="317"/>
                  </a:lnTo>
                  <a:lnTo>
                    <a:pt x="459" y="316"/>
                  </a:lnTo>
                  <a:lnTo>
                    <a:pt x="459" y="314"/>
                  </a:lnTo>
                  <a:lnTo>
                    <a:pt x="459" y="312"/>
                  </a:lnTo>
                  <a:lnTo>
                    <a:pt x="460" y="312"/>
                  </a:lnTo>
                  <a:lnTo>
                    <a:pt x="462" y="312"/>
                  </a:lnTo>
                  <a:lnTo>
                    <a:pt x="462" y="311"/>
                  </a:lnTo>
                  <a:lnTo>
                    <a:pt x="464" y="312"/>
                  </a:lnTo>
                  <a:lnTo>
                    <a:pt x="465" y="312"/>
                  </a:lnTo>
                  <a:lnTo>
                    <a:pt x="465" y="312"/>
                  </a:lnTo>
                  <a:lnTo>
                    <a:pt x="465" y="311"/>
                  </a:lnTo>
                  <a:lnTo>
                    <a:pt x="467" y="311"/>
                  </a:lnTo>
                  <a:lnTo>
                    <a:pt x="467" y="311"/>
                  </a:lnTo>
                  <a:lnTo>
                    <a:pt x="468" y="309"/>
                  </a:lnTo>
                  <a:lnTo>
                    <a:pt x="470" y="309"/>
                  </a:lnTo>
                  <a:close/>
                  <a:moveTo>
                    <a:pt x="489" y="308"/>
                  </a:moveTo>
                  <a:lnTo>
                    <a:pt x="490" y="309"/>
                  </a:lnTo>
                  <a:lnTo>
                    <a:pt x="490" y="311"/>
                  </a:lnTo>
                  <a:lnTo>
                    <a:pt x="490" y="311"/>
                  </a:lnTo>
                  <a:lnTo>
                    <a:pt x="489" y="311"/>
                  </a:lnTo>
                  <a:lnTo>
                    <a:pt x="487" y="309"/>
                  </a:lnTo>
                  <a:lnTo>
                    <a:pt x="486" y="309"/>
                  </a:lnTo>
                  <a:lnTo>
                    <a:pt x="486" y="309"/>
                  </a:lnTo>
                  <a:lnTo>
                    <a:pt x="489" y="308"/>
                  </a:lnTo>
                  <a:close/>
                  <a:moveTo>
                    <a:pt x="483" y="308"/>
                  </a:moveTo>
                  <a:lnTo>
                    <a:pt x="484" y="308"/>
                  </a:lnTo>
                  <a:lnTo>
                    <a:pt x="486" y="311"/>
                  </a:lnTo>
                  <a:lnTo>
                    <a:pt x="486" y="312"/>
                  </a:lnTo>
                  <a:lnTo>
                    <a:pt x="489" y="312"/>
                  </a:lnTo>
                  <a:lnTo>
                    <a:pt x="492" y="312"/>
                  </a:lnTo>
                  <a:lnTo>
                    <a:pt x="495" y="316"/>
                  </a:lnTo>
                  <a:lnTo>
                    <a:pt x="497" y="317"/>
                  </a:lnTo>
                  <a:lnTo>
                    <a:pt x="497" y="319"/>
                  </a:lnTo>
                  <a:lnTo>
                    <a:pt x="498" y="322"/>
                  </a:lnTo>
                  <a:lnTo>
                    <a:pt x="498" y="323"/>
                  </a:lnTo>
                  <a:lnTo>
                    <a:pt x="498" y="323"/>
                  </a:lnTo>
                  <a:lnTo>
                    <a:pt x="497" y="322"/>
                  </a:lnTo>
                  <a:lnTo>
                    <a:pt x="495" y="320"/>
                  </a:lnTo>
                  <a:lnTo>
                    <a:pt x="495" y="319"/>
                  </a:lnTo>
                  <a:lnTo>
                    <a:pt x="495" y="319"/>
                  </a:lnTo>
                  <a:lnTo>
                    <a:pt x="494" y="317"/>
                  </a:lnTo>
                  <a:lnTo>
                    <a:pt x="494" y="316"/>
                  </a:lnTo>
                  <a:lnTo>
                    <a:pt x="494" y="316"/>
                  </a:lnTo>
                  <a:lnTo>
                    <a:pt x="492" y="314"/>
                  </a:lnTo>
                  <a:lnTo>
                    <a:pt x="492" y="314"/>
                  </a:lnTo>
                  <a:lnTo>
                    <a:pt x="492" y="314"/>
                  </a:lnTo>
                  <a:lnTo>
                    <a:pt x="492" y="314"/>
                  </a:lnTo>
                  <a:lnTo>
                    <a:pt x="492" y="316"/>
                  </a:lnTo>
                  <a:lnTo>
                    <a:pt x="492" y="317"/>
                  </a:lnTo>
                  <a:lnTo>
                    <a:pt x="495" y="322"/>
                  </a:lnTo>
                  <a:lnTo>
                    <a:pt x="497" y="323"/>
                  </a:lnTo>
                  <a:lnTo>
                    <a:pt x="497" y="323"/>
                  </a:lnTo>
                  <a:lnTo>
                    <a:pt x="497" y="325"/>
                  </a:lnTo>
                  <a:lnTo>
                    <a:pt x="497" y="327"/>
                  </a:lnTo>
                  <a:lnTo>
                    <a:pt x="497" y="328"/>
                  </a:lnTo>
                  <a:lnTo>
                    <a:pt x="497" y="328"/>
                  </a:lnTo>
                  <a:lnTo>
                    <a:pt x="497" y="328"/>
                  </a:lnTo>
                  <a:lnTo>
                    <a:pt x="494" y="330"/>
                  </a:lnTo>
                  <a:lnTo>
                    <a:pt x="492" y="333"/>
                  </a:lnTo>
                  <a:lnTo>
                    <a:pt x="489" y="334"/>
                  </a:lnTo>
                  <a:lnTo>
                    <a:pt x="489" y="334"/>
                  </a:lnTo>
                  <a:lnTo>
                    <a:pt x="487" y="334"/>
                  </a:lnTo>
                  <a:lnTo>
                    <a:pt x="487" y="334"/>
                  </a:lnTo>
                  <a:lnTo>
                    <a:pt x="487" y="333"/>
                  </a:lnTo>
                  <a:lnTo>
                    <a:pt x="487" y="331"/>
                  </a:lnTo>
                  <a:lnTo>
                    <a:pt x="487" y="331"/>
                  </a:lnTo>
                  <a:lnTo>
                    <a:pt x="489" y="327"/>
                  </a:lnTo>
                  <a:lnTo>
                    <a:pt x="489" y="327"/>
                  </a:lnTo>
                  <a:lnTo>
                    <a:pt x="487" y="323"/>
                  </a:lnTo>
                  <a:lnTo>
                    <a:pt x="486" y="322"/>
                  </a:lnTo>
                  <a:lnTo>
                    <a:pt x="486" y="320"/>
                  </a:lnTo>
                  <a:lnTo>
                    <a:pt x="484" y="316"/>
                  </a:lnTo>
                  <a:lnTo>
                    <a:pt x="484" y="314"/>
                  </a:lnTo>
                  <a:lnTo>
                    <a:pt x="484" y="312"/>
                  </a:lnTo>
                  <a:lnTo>
                    <a:pt x="483" y="311"/>
                  </a:lnTo>
                  <a:lnTo>
                    <a:pt x="483" y="309"/>
                  </a:lnTo>
                  <a:lnTo>
                    <a:pt x="483" y="308"/>
                  </a:lnTo>
                  <a:lnTo>
                    <a:pt x="483" y="308"/>
                  </a:lnTo>
                  <a:close/>
                  <a:moveTo>
                    <a:pt x="225" y="306"/>
                  </a:moveTo>
                  <a:lnTo>
                    <a:pt x="227" y="306"/>
                  </a:lnTo>
                  <a:lnTo>
                    <a:pt x="227" y="306"/>
                  </a:lnTo>
                  <a:lnTo>
                    <a:pt x="229" y="306"/>
                  </a:lnTo>
                  <a:lnTo>
                    <a:pt x="229" y="308"/>
                  </a:lnTo>
                  <a:lnTo>
                    <a:pt x="230" y="308"/>
                  </a:lnTo>
                  <a:lnTo>
                    <a:pt x="230" y="306"/>
                  </a:lnTo>
                  <a:lnTo>
                    <a:pt x="230" y="306"/>
                  </a:lnTo>
                  <a:lnTo>
                    <a:pt x="233" y="308"/>
                  </a:lnTo>
                  <a:lnTo>
                    <a:pt x="233" y="308"/>
                  </a:lnTo>
                  <a:lnTo>
                    <a:pt x="235" y="309"/>
                  </a:lnTo>
                  <a:lnTo>
                    <a:pt x="235" y="309"/>
                  </a:lnTo>
                  <a:lnTo>
                    <a:pt x="235" y="309"/>
                  </a:lnTo>
                  <a:lnTo>
                    <a:pt x="237" y="309"/>
                  </a:lnTo>
                  <a:lnTo>
                    <a:pt x="235" y="309"/>
                  </a:lnTo>
                  <a:lnTo>
                    <a:pt x="235" y="311"/>
                  </a:lnTo>
                  <a:lnTo>
                    <a:pt x="233" y="312"/>
                  </a:lnTo>
                  <a:lnTo>
                    <a:pt x="233" y="311"/>
                  </a:lnTo>
                  <a:lnTo>
                    <a:pt x="233" y="311"/>
                  </a:lnTo>
                  <a:lnTo>
                    <a:pt x="232" y="311"/>
                  </a:lnTo>
                  <a:lnTo>
                    <a:pt x="232" y="309"/>
                  </a:lnTo>
                  <a:lnTo>
                    <a:pt x="232" y="309"/>
                  </a:lnTo>
                  <a:lnTo>
                    <a:pt x="230" y="311"/>
                  </a:lnTo>
                  <a:lnTo>
                    <a:pt x="230" y="311"/>
                  </a:lnTo>
                  <a:lnTo>
                    <a:pt x="232" y="312"/>
                  </a:lnTo>
                  <a:lnTo>
                    <a:pt x="230" y="312"/>
                  </a:lnTo>
                  <a:lnTo>
                    <a:pt x="230" y="312"/>
                  </a:lnTo>
                  <a:lnTo>
                    <a:pt x="229" y="312"/>
                  </a:lnTo>
                  <a:lnTo>
                    <a:pt x="227" y="312"/>
                  </a:lnTo>
                  <a:lnTo>
                    <a:pt x="227" y="312"/>
                  </a:lnTo>
                  <a:lnTo>
                    <a:pt x="227" y="311"/>
                  </a:lnTo>
                  <a:lnTo>
                    <a:pt x="227" y="312"/>
                  </a:lnTo>
                  <a:lnTo>
                    <a:pt x="225" y="312"/>
                  </a:lnTo>
                  <a:lnTo>
                    <a:pt x="225" y="314"/>
                  </a:lnTo>
                  <a:lnTo>
                    <a:pt x="224" y="314"/>
                  </a:lnTo>
                  <a:lnTo>
                    <a:pt x="224" y="314"/>
                  </a:lnTo>
                  <a:lnTo>
                    <a:pt x="224" y="316"/>
                  </a:lnTo>
                  <a:lnTo>
                    <a:pt x="222" y="316"/>
                  </a:lnTo>
                  <a:lnTo>
                    <a:pt x="221" y="316"/>
                  </a:lnTo>
                  <a:lnTo>
                    <a:pt x="216" y="314"/>
                  </a:lnTo>
                  <a:lnTo>
                    <a:pt x="216" y="314"/>
                  </a:lnTo>
                  <a:lnTo>
                    <a:pt x="219" y="311"/>
                  </a:lnTo>
                  <a:lnTo>
                    <a:pt x="221" y="309"/>
                  </a:lnTo>
                  <a:lnTo>
                    <a:pt x="222" y="309"/>
                  </a:lnTo>
                  <a:lnTo>
                    <a:pt x="224" y="309"/>
                  </a:lnTo>
                  <a:lnTo>
                    <a:pt x="224" y="309"/>
                  </a:lnTo>
                  <a:lnTo>
                    <a:pt x="224" y="308"/>
                  </a:lnTo>
                  <a:lnTo>
                    <a:pt x="224" y="306"/>
                  </a:lnTo>
                  <a:lnTo>
                    <a:pt x="224" y="306"/>
                  </a:lnTo>
                  <a:lnTo>
                    <a:pt x="225" y="306"/>
                  </a:lnTo>
                  <a:close/>
                  <a:moveTo>
                    <a:pt x="230" y="301"/>
                  </a:moveTo>
                  <a:lnTo>
                    <a:pt x="230" y="303"/>
                  </a:lnTo>
                  <a:lnTo>
                    <a:pt x="230" y="303"/>
                  </a:lnTo>
                  <a:lnTo>
                    <a:pt x="230" y="303"/>
                  </a:lnTo>
                  <a:lnTo>
                    <a:pt x="230" y="303"/>
                  </a:lnTo>
                  <a:lnTo>
                    <a:pt x="229" y="304"/>
                  </a:lnTo>
                  <a:lnTo>
                    <a:pt x="229" y="304"/>
                  </a:lnTo>
                  <a:lnTo>
                    <a:pt x="227" y="304"/>
                  </a:lnTo>
                  <a:lnTo>
                    <a:pt x="225" y="303"/>
                  </a:lnTo>
                  <a:lnTo>
                    <a:pt x="227" y="303"/>
                  </a:lnTo>
                  <a:lnTo>
                    <a:pt x="229" y="301"/>
                  </a:lnTo>
                  <a:lnTo>
                    <a:pt x="230" y="301"/>
                  </a:lnTo>
                  <a:close/>
                  <a:moveTo>
                    <a:pt x="109" y="298"/>
                  </a:moveTo>
                  <a:lnTo>
                    <a:pt x="107" y="303"/>
                  </a:lnTo>
                  <a:lnTo>
                    <a:pt x="106" y="303"/>
                  </a:lnTo>
                  <a:lnTo>
                    <a:pt x="104" y="303"/>
                  </a:lnTo>
                  <a:lnTo>
                    <a:pt x="104" y="301"/>
                  </a:lnTo>
                  <a:lnTo>
                    <a:pt x="104" y="301"/>
                  </a:lnTo>
                  <a:lnTo>
                    <a:pt x="106" y="300"/>
                  </a:lnTo>
                  <a:lnTo>
                    <a:pt x="109" y="298"/>
                  </a:lnTo>
                  <a:lnTo>
                    <a:pt x="109" y="298"/>
                  </a:lnTo>
                  <a:close/>
                  <a:moveTo>
                    <a:pt x="347" y="271"/>
                  </a:moveTo>
                  <a:lnTo>
                    <a:pt x="347" y="273"/>
                  </a:lnTo>
                  <a:lnTo>
                    <a:pt x="345" y="275"/>
                  </a:lnTo>
                  <a:lnTo>
                    <a:pt x="342" y="276"/>
                  </a:lnTo>
                  <a:lnTo>
                    <a:pt x="342" y="276"/>
                  </a:lnTo>
                  <a:lnTo>
                    <a:pt x="344" y="275"/>
                  </a:lnTo>
                  <a:lnTo>
                    <a:pt x="345" y="273"/>
                  </a:lnTo>
                  <a:lnTo>
                    <a:pt x="345" y="273"/>
                  </a:lnTo>
                  <a:lnTo>
                    <a:pt x="347" y="271"/>
                  </a:lnTo>
                  <a:close/>
                  <a:moveTo>
                    <a:pt x="292" y="270"/>
                  </a:moveTo>
                  <a:lnTo>
                    <a:pt x="295" y="270"/>
                  </a:lnTo>
                  <a:lnTo>
                    <a:pt x="293" y="271"/>
                  </a:lnTo>
                  <a:lnTo>
                    <a:pt x="292" y="271"/>
                  </a:lnTo>
                  <a:lnTo>
                    <a:pt x="289" y="271"/>
                  </a:lnTo>
                  <a:lnTo>
                    <a:pt x="290" y="270"/>
                  </a:lnTo>
                  <a:lnTo>
                    <a:pt x="292" y="270"/>
                  </a:lnTo>
                  <a:close/>
                  <a:moveTo>
                    <a:pt x="306" y="265"/>
                  </a:moveTo>
                  <a:lnTo>
                    <a:pt x="307" y="265"/>
                  </a:lnTo>
                  <a:lnTo>
                    <a:pt x="309" y="267"/>
                  </a:lnTo>
                  <a:lnTo>
                    <a:pt x="307" y="267"/>
                  </a:lnTo>
                  <a:lnTo>
                    <a:pt x="303" y="271"/>
                  </a:lnTo>
                  <a:lnTo>
                    <a:pt x="303" y="271"/>
                  </a:lnTo>
                  <a:lnTo>
                    <a:pt x="303" y="273"/>
                  </a:lnTo>
                  <a:lnTo>
                    <a:pt x="301" y="273"/>
                  </a:lnTo>
                  <a:lnTo>
                    <a:pt x="301" y="273"/>
                  </a:lnTo>
                  <a:lnTo>
                    <a:pt x="301" y="275"/>
                  </a:lnTo>
                  <a:lnTo>
                    <a:pt x="301" y="275"/>
                  </a:lnTo>
                  <a:lnTo>
                    <a:pt x="300" y="276"/>
                  </a:lnTo>
                  <a:lnTo>
                    <a:pt x="300" y="276"/>
                  </a:lnTo>
                  <a:lnTo>
                    <a:pt x="298" y="276"/>
                  </a:lnTo>
                  <a:lnTo>
                    <a:pt x="298" y="276"/>
                  </a:lnTo>
                  <a:lnTo>
                    <a:pt x="296" y="276"/>
                  </a:lnTo>
                  <a:lnTo>
                    <a:pt x="295" y="276"/>
                  </a:lnTo>
                  <a:lnTo>
                    <a:pt x="295" y="276"/>
                  </a:lnTo>
                  <a:lnTo>
                    <a:pt x="296" y="275"/>
                  </a:lnTo>
                  <a:lnTo>
                    <a:pt x="296" y="273"/>
                  </a:lnTo>
                  <a:lnTo>
                    <a:pt x="296" y="273"/>
                  </a:lnTo>
                  <a:lnTo>
                    <a:pt x="300" y="271"/>
                  </a:lnTo>
                  <a:lnTo>
                    <a:pt x="301" y="270"/>
                  </a:lnTo>
                  <a:lnTo>
                    <a:pt x="303" y="268"/>
                  </a:lnTo>
                  <a:lnTo>
                    <a:pt x="304" y="265"/>
                  </a:lnTo>
                  <a:lnTo>
                    <a:pt x="304" y="265"/>
                  </a:lnTo>
                  <a:lnTo>
                    <a:pt x="306" y="265"/>
                  </a:lnTo>
                  <a:close/>
                  <a:moveTo>
                    <a:pt x="30" y="264"/>
                  </a:moveTo>
                  <a:lnTo>
                    <a:pt x="32" y="264"/>
                  </a:lnTo>
                  <a:lnTo>
                    <a:pt x="33" y="265"/>
                  </a:lnTo>
                  <a:lnTo>
                    <a:pt x="33" y="265"/>
                  </a:lnTo>
                  <a:lnTo>
                    <a:pt x="35" y="265"/>
                  </a:lnTo>
                  <a:lnTo>
                    <a:pt x="36" y="265"/>
                  </a:lnTo>
                  <a:lnTo>
                    <a:pt x="36" y="265"/>
                  </a:lnTo>
                  <a:lnTo>
                    <a:pt x="38" y="267"/>
                  </a:lnTo>
                  <a:lnTo>
                    <a:pt x="38" y="268"/>
                  </a:lnTo>
                  <a:lnTo>
                    <a:pt x="38" y="268"/>
                  </a:lnTo>
                  <a:lnTo>
                    <a:pt x="38" y="270"/>
                  </a:lnTo>
                  <a:lnTo>
                    <a:pt x="38" y="271"/>
                  </a:lnTo>
                  <a:lnTo>
                    <a:pt x="38" y="271"/>
                  </a:lnTo>
                  <a:lnTo>
                    <a:pt x="39" y="273"/>
                  </a:lnTo>
                  <a:lnTo>
                    <a:pt x="39" y="275"/>
                  </a:lnTo>
                  <a:lnTo>
                    <a:pt x="36" y="275"/>
                  </a:lnTo>
                  <a:lnTo>
                    <a:pt x="33" y="275"/>
                  </a:lnTo>
                  <a:lnTo>
                    <a:pt x="32" y="276"/>
                  </a:lnTo>
                  <a:lnTo>
                    <a:pt x="32" y="276"/>
                  </a:lnTo>
                  <a:lnTo>
                    <a:pt x="32" y="278"/>
                  </a:lnTo>
                  <a:lnTo>
                    <a:pt x="32" y="278"/>
                  </a:lnTo>
                  <a:lnTo>
                    <a:pt x="30" y="278"/>
                  </a:lnTo>
                  <a:lnTo>
                    <a:pt x="30" y="276"/>
                  </a:lnTo>
                  <a:lnTo>
                    <a:pt x="28" y="276"/>
                  </a:lnTo>
                  <a:lnTo>
                    <a:pt x="24" y="276"/>
                  </a:lnTo>
                  <a:lnTo>
                    <a:pt x="19" y="273"/>
                  </a:lnTo>
                  <a:lnTo>
                    <a:pt x="17" y="273"/>
                  </a:lnTo>
                  <a:lnTo>
                    <a:pt x="14" y="270"/>
                  </a:lnTo>
                  <a:lnTo>
                    <a:pt x="13" y="268"/>
                  </a:lnTo>
                  <a:lnTo>
                    <a:pt x="14" y="268"/>
                  </a:lnTo>
                  <a:lnTo>
                    <a:pt x="14" y="267"/>
                  </a:lnTo>
                  <a:lnTo>
                    <a:pt x="20" y="268"/>
                  </a:lnTo>
                  <a:lnTo>
                    <a:pt x="22" y="267"/>
                  </a:lnTo>
                  <a:lnTo>
                    <a:pt x="22" y="265"/>
                  </a:lnTo>
                  <a:lnTo>
                    <a:pt x="24" y="265"/>
                  </a:lnTo>
                  <a:lnTo>
                    <a:pt x="27" y="264"/>
                  </a:lnTo>
                  <a:lnTo>
                    <a:pt x="27" y="264"/>
                  </a:lnTo>
                  <a:lnTo>
                    <a:pt x="28" y="265"/>
                  </a:lnTo>
                  <a:lnTo>
                    <a:pt x="30" y="264"/>
                  </a:lnTo>
                  <a:lnTo>
                    <a:pt x="30" y="264"/>
                  </a:lnTo>
                  <a:close/>
                  <a:moveTo>
                    <a:pt x="334" y="264"/>
                  </a:moveTo>
                  <a:lnTo>
                    <a:pt x="336" y="264"/>
                  </a:lnTo>
                  <a:lnTo>
                    <a:pt x="334" y="265"/>
                  </a:lnTo>
                  <a:lnTo>
                    <a:pt x="334" y="265"/>
                  </a:lnTo>
                  <a:lnTo>
                    <a:pt x="333" y="265"/>
                  </a:lnTo>
                  <a:lnTo>
                    <a:pt x="333" y="265"/>
                  </a:lnTo>
                  <a:lnTo>
                    <a:pt x="334" y="264"/>
                  </a:lnTo>
                  <a:close/>
                  <a:moveTo>
                    <a:pt x="314" y="262"/>
                  </a:moveTo>
                  <a:lnTo>
                    <a:pt x="317" y="264"/>
                  </a:lnTo>
                  <a:lnTo>
                    <a:pt x="317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19" y="265"/>
                  </a:lnTo>
                  <a:lnTo>
                    <a:pt x="315" y="265"/>
                  </a:lnTo>
                  <a:lnTo>
                    <a:pt x="314" y="267"/>
                  </a:lnTo>
                  <a:lnTo>
                    <a:pt x="314" y="267"/>
                  </a:lnTo>
                  <a:lnTo>
                    <a:pt x="312" y="265"/>
                  </a:lnTo>
                  <a:lnTo>
                    <a:pt x="312" y="265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4" y="262"/>
                  </a:lnTo>
                  <a:lnTo>
                    <a:pt x="314" y="262"/>
                  </a:lnTo>
                  <a:close/>
                  <a:moveTo>
                    <a:pt x="298" y="262"/>
                  </a:moveTo>
                  <a:lnTo>
                    <a:pt x="298" y="262"/>
                  </a:lnTo>
                  <a:lnTo>
                    <a:pt x="298" y="264"/>
                  </a:lnTo>
                  <a:lnTo>
                    <a:pt x="298" y="264"/>
                  </a:lnTo>
                  <a:lnTo>
                    <a:pt x="298" y="265"/>
                  </a:lnTo>
                  <a:lnTo>
                    <a:pt x="298" y="267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5" y="268"/>
                  </a:lnTo>
                  <a:lnTo>
                    <a:pt x="295" y="267"/>
                  </a:lnTo>
                  <a:lnTo>
                    <a:pt x="295" y="265"/>
                  </a:lnTo>
                  <a:lnTo>
                    <a:pt x="295" y="265"/>
                  </a:lnTo>
                  <a:lnTo>
                    <a:pt x="295" y="265"/>
                  </a:lnTo>
                  <a:lnTo>
                    <a:pt x="296" y="262"/>
                  </a:lnTo>
                  <a:lnTo>
                    <a:pt x="296" y="262"/>
                  </a:lnTo>
                  <a:lnTo>
                    <a:pt x="296" y="264"/>
                  </a:lnTo>
                  <a:lnTo>
                    <a:pt x="296" y="264"/>
                  </a:lnTo>
                  <a:lnTo>
                    <a:pt x="296" y="264"/>
                  </a:lnTo>
                  <a:lnTo>
                    <a:pt x="298" y="262"/>
                  </a:lnTo>
                  <a:lnTo>
                    <a:pt x="298" y="262"/>
                  </a:lnTo>
                  <a:close/>
                  <a:moveTo>
                    <a:pt x="237" y="262"/>
                  </a:moveTo>
                  <a:lnTo>
                    <a:pt x="237" y="262"/>
                  </a:lnTo>
                  <a:lnTo>
                    <a:pt x="237" y="262"/>
                  </a:lnTo>
                  <a:lnTo>
                    <a:pt x="235" y="265"/>
                  </a:lnTo>
                  <a:lnTo>
                    <a:pt x="235" y="265"/>
                  </a:lnTo>
                  <a:lnTo>
                    <a:pt x="235" y="265"/>
                  </a:lnTo>
                  <a:lnTo>
                    <a:pt x="235" y="264"/>
                  </a:lnTo>
                  <a:lnTo>
                    <a:pt x="237" y="262"/>
                  </a:lnTo>
                  <a:close/>
                  <a:moveTo>
                    <a:pt x="5137" y="259"/>
                  </a:moveTo>
                  <a:lnTo>
                    <a:pt x="5137" y="262"/>
                  </a:lnTo>
                  <a:lnTo>
                    <a:pt x="5141" y="262"/>
                  </a:lnTo>
                  <a:lnTo>
                    <a:pt x="5142" y="264"/>
                  </a:lnTo>
                  <a:lnTo>
                    <a:pt x="5145" y="264"/>
                  </a:lnTo>
                  <a:lnTo>
                    <a:pt x="5147" y="265"/>
                  </a:lnTo>
                  <a:lnTo>
                    <a:pt x="5147" y="267"/>
                  </a:lnTo>
                  <a:lnTo>
                    <a:pt x="5145" y="265"/>
                  </a:lnTo>
                  <a:lnTo>
                    <a:pt x="5141" y="265"/>
                  </a:lnTo>
                  <a:lnTo>
                    <a:pt x="5137" y="262"/>
                  </a:lnTo>
                  <a:lnTo>
                    <a:pt x="5134" y="262"/>
                  </a:lnTo>
                  <a:lnTo>
                    <a:pt x="5136" y="260"/>
                  </a:lnTo>
                  <a:lnTo>
                    <a:pt x="5137" y="259"/>
                  </a:lnTo>
                  <a:close/>
                  <a:moveTo>
                    <a:pt x="293" y="253"/>
                  </a:moveTo>
                  <a:lnTo>
                    <a:pt x="293" y="253"/>
                  </a:lnTo>
                  <a:lnTo>
                    <a:pt x="295" y="254"/>
                  </a:lnTo>
                  <a:lnTo>
                    <a:pt x="295" y="254"/>
                  </a:lnTo>
                  <a:lnTo>
                    <a:pt x="292" y="254"/>
                  </a:lnTo>
                  <a:lnTo>
                    <a:pt x="292" y="254"/>
                  </a:lnTo>
                  <a:lnTo>
                    <a:pt x="292" y="254"/>
                  </a:lnTo>
                  <a:lnTo>
                    <a:pt x="292" y="253"/>
                  </a:lnTo>
                  <a:lnTo>
                    <a:pt x="292" y="253"/>
                  </a:lnTo>
                  <a:lnTo>
                    <a:pt x="293" y="253"/>
                  </a:lnTo>
                  <a:close/>
                  <a:moveTo>
                    <a:pt x="5156" y="189"/>
                  </a:moveTo>
                  <a:lnTo>
                    <a:pt x="5158" y="191"/>
                  </a:lnTo>
                  <a:lnTo>
                    <a:pt x="5158" y="193"/>
                  </a:lnTo>
                  <a:lnTo>
                    <a:pt x="5159" y="193"/>
                  </a:lnTo>
                  <a:lnTo>
                    <a:pt x="5163" y="193"/>
                  </a:lnTo>
                  <a:lnTo>
                    <a:pt x="5164" y="193"/>
                  </a:lnTo>
                  <a:lnTo>
                    <a:pt x="5167" y="193"/>
                  </a:lnTo>
                  <a:lnTo>
                    <a:pt x="5169" y="191"/>
                  </a:lnTo>
                  <a:lnTo>
                    <a:pt x="5172" y="191"/>
                  </a:lnTo>
                  <a:lnTo>
                    <a:pt x="5174" y="189"/>
                  </a:lnTo>
                  <a:lnTo>
                    <a:pt x="5175" y="191"/>
                  </a:lnTo>
                  <a:lnTo>
                    <a:pt x="5177" y="191"/>
                  </a:lnTo>
                  <a:lnTo>
                    <a:pt x="5178" y="193"/>
                  </a:lnTo>
                  <a:lnTo>
                    <a:pt x="5178" y="193"/>
                  </a:lnTo>
                  <a:lnTo>
                    <a:pt x="5178" y="194"/>
                  </a:lnTo>
                  <a:lnTo>
                    <a:pt x="5178" y="194"/>
                  </a:lnTo>
                  <a:lnTo>
                    <a:pt x="5183" y="196"/>
                  </a:lnTo>
                  <a:lnTo>
                    <a:pt x="5185" y="196"/>
                  </a:lnTo>
                  <a:lnTo>
                    <a:pt x="5185" y="197"/>
                  </a:lnTo>
                  <a:lnTo>
                    <a:pt x="5186" y="197"/>
                  </a:lnTo>
                  <a:lnTo>
                    <a:pt x="5188" y="199"/>
                  </a:lnTo>
                  <a:lnTo>
                    <a:pt x="5189" y="197"/>
                  </a:lnTo>
                  <a:lnTo>
                    <a:pt x="5191" y="199"/>
                  </a:lnTo>
                  <a:lnTo>
                    <a:pt x="5194" y="199"/>
                  </a:lnTo>
                  <a:lnTo>
                    <a:pt x="5197" y="199"/>
                  </a:lnTo>
                  <a:lnTo>
                    <a:pt x="5197" y="201"/>
                  </a:lnTo>
                  <a:lnTo>
                    <a:pt x="5196" y="202"/>
                  </a:lnTo>
                  <a:lnTo>
                    <a:pt x="5193" y="202"/>
                  </a:lnTo>
                  <a:lnTo>
                    <a:pt x="5188" y="202"/>
                  </a:lnTo>
                  <a:lnTo>
                    <a:pt x="5186" y="204"/>
                  </a:lnTo>
                  <a:lnTo>
                    <a:pt x="5186" y="205"/>
                  </a:lnTo>
                  <a:lnTo>
                    <a:pt x="5186" y="207"/>
                  </a:lnTo>
                  <a:lnTo>
                    <a:pt x="5185" y="207"/>
                  </a:lnTo>
                  <a:lnTo>
                    <a:pt x="5185" y="207"/>
                  </a:lnTo>
                  <a:lnTo>
                    <a:pt x="5183" y="207"/>
                  </a:lnTo>
                  <a:lnTo>
                    <a:pt x="5183" y="204"/>
                  </a:lnTo>
                  <a:lnTo>
                    <a:pt x="5182" y="204"/>
                  </a:lnTo>
                  <a:lnTo>
                    <a:pt x="5182" y="204"/>
                  </a:lnTo>
                  <a:lnTo>
                    <a:pt x="5180" y="202"/>
                  </a:lnTo>
                  <a:lnTo>
                    <a:pt x="5178" y="202"/>
                  </a:lnTo>
                  <a:lnTo>
                    <a:pt x="5177" y="202"/>
                  </a:lnTo>
                  <a:lnTo>
                    <a:pt x="5175" y="201"/>
                  </a:lnTo>
                  <a:lnTo>
                    <a:pt x="5175" y="199"/>
                  </a:lnTo>
                  <a:lnTo>
                    <a:pt x="5175" y="199"/>
                  </a:lnTo>
                  <a:lnTo>
                    <a:pt x="5174" y="197"/>
                  </a:lnTo>
                  <a:lnTo>
                    <a:pt x="5172" y="197"/>
                  </a:lnTo>
                  <a:lnTo>
                    <a:pt x="5167" y="196"/>
                  </a:lnTo>
                  <a:lnTo>
                    <a:pt x="5166" y="196"/>
                  </a:lnTo>
                  <a:lnTo>
                    <a:pt x="5164" y="196"/>
                  </a:lnTo>
                  <a:lnTo>
                    <a:pt x="5163" y="197"/>
                  </a:lnTo>
                  <a:lnTo>
                    <a:pt x="5161" y="197"/>
                  </a:lnTo>
                  <a:lnTo>
                    <a:pt x="5159" y="199"/>
                  </a:lnTo>
                  <a:lnTo>
                    <a:pt x="5158" y="199"/>
                  </a:lnTo>
                  <a:lnTo>
                    <a:pt x="5156" y="197"/>
                  </a:lnTo>
                  <a:lnTo>
                    <a:pt x="5155" y="197"/>
                  </a:lnTo>
                  <a:lnTo>
                    <a:pt x="5153" y="196"/>
                  </a:lnTo>
                  <a:lnTo>
                    <a:pt x="5153" y="196"/>
                  </a:lnTo>
                  <a:lnTo>
                    <a:pt x="5153" y="194"/>
                  </a:lnTo>
                  <a:lnTo>
                    <a:pt x="5153" y="193"/>
                  </a:lnTo>
                  <a:lnTo>
                    <a:pt x="5155" y="189"/>
                  </a:lnTo>
                  <a:lnTo>
                    <a:pt x="5156" y="189"/>
                  </a:lnTo>
                  <a:close/>
                  <a:moveTo>
                    <a:pt x="36" y="128"/>
                  </a:moveTo>
                  <a:lnTo>
                    <a:pt x="36" y="128"/>
                  </a:lnTo>
                  <a:lnTo>
                    <a:pt x="35" y="130"/>
                  </a:lnTo>
                  <a:lnTo>
                    <a:pt x="32" y="131"/>
                  </a:lnTo>
                  <a:lnTo>
                    <a:pt x="32" y="131"/>
                  </a:lnTo>
                  <a:lnTo>
                    <a:pt x="32" y="131"/>
                  </a:lnTo>
                  <a:lnTo>
                    <a:pt x="33" y="130"/>
                  </a:lnTo>
                  <a:lnTo>
                    <a:pt x="36" y="128"/>
                  </a:lnTo>
                  <a:close/>
                  <a:moveTo>
                    <a:pt x="170" y="0"/>
                  </a:moveTo>
                  <a:lnTo>
                    <a:pt x="172" y="0"/>
                  </a:lnTo>
                  <a:lnTo>
                    <a:pt x="170" y="0"/>
                  </a:lnTo>
                  <a:lnTo>
                    <a:pt x="169" y="2"/>
                  </a:lnTo>
                  <a:lnTo>
                    <a:pt x="170" y="2"/>
                  </a:lnTo>
                  <a:lnTo>
                    <a:pt x="180" y="5"/>
                  </a:lnTo>
                  <a:lnTo>
                    <a:pt x="183" y="5"/>
                  </a:lnTo>
                  <a:lnTo>
                    <a:pt x="184" y="7"/>
                  </a:lnTo>
                  <a:lnTo>
                    <a:pt x="183" y="8"/>
                  </a:lnTo>
                  <a:lnTo>
                    <a:pt x="180" y="10"/>
                  </a:lnTo>
                  <a:lnTo>
                    <a:pt x="175" y="13"/>
                  </a:lnTo>
                  <a:lnTo>
                    <a:pt x="177" y="13"/>
                  </a:lnTo>
                  <a:lnTo>
                    <a:pt x="178" y="15"/>
                  </a:lnTo>
                  <a:lnTo>
                    <a:pt x="180" y="15"/>
                  </a:lnTo>
                  <a:lnTo>
                    <a:pt x="181" y="15"/>
                  </a:lnTo>
                  <a:lnTo>
                    <a:pt x="184" y="13"/>
                  </a:lnTo>
                  <a:lnTo>
                    <a:pt x="188" y="10"/>
                  </a:lnTo>
                  <a:lnTo>
                    <a:pt x="189" y="8"/>
                  </a:lnTo>
                  <a:lnTo>
                    <a:pt x="189" y="8"/>
                  </a:lnTo>
                  <a:lnTo>
                    <a:pt x="192" y="8"/>
                  </a:lnTo>
                  <a:lnTo>
                    <a:pt x="194" y="10"/>
                  </a:lnTo>
                  <a:lnTo>
                    <a:pt x="197" y="11"/>
                  </a:lnTo>
                  <a:lnTo>
                    <a:pt x="196" y="13"/>
                  </a:lnTo>
                  <a:lnTo>
                    <a:pt x="196" y="13"/>
                  </a:lnTo>
                  <a:lnTo>
                    <a:pt x="197" y="15"/>
                  </a:lnTo>
                  <a:lnTo>
                    <a:pt x="200" y="15"/>
                  </a:lnTo>
                  <a:lnTo>
                    <a:pt x="203" y="16"/>
                  </a:lnTo>
                  <a:lnTo>
                    <a:pt x="208" y="13"/>
                  </a:lnTo>
                  <a:lnTo>
                    <a:pt x="211" y="13"/>
                  </a:lnTo>
                  <a:lnTo>
                    <a:pt x="214" y="13"/>
                  </a:lnTo>
                  <a:lnTo>
                    <a:pt x="218" y="13"/>
                  </a:lnTo>
                  <a:lnTo>
                    <a:pt x="224" y="13"/>
                  </a:lnTo>
                  <a:lnTo>
                    <a:pt x="225" y="13"/>
                  </a:lnTo>
                  <a:lnTo>
                    <a:pt x="229" y="13"/>
                  </a:lnTo>
                  <a:lnTo>
                    <a:pt x="232" y="15"/>
                  </a:lnTo>
                  <a:lnTo>
                    <a:pt x="232" y="16"/>
                  </a:lnTo>
                  <a:lnTo>
                    <a:pt x="229" y="18"/>
                  </a:lnTo>
                  <a:lnTo>
                    <a:pt x="229" y="19"/>
                  </a:lnTo>
                  <a:lnTo>
                    <a:pt x="230" y="21"/>
                  </a:lnTo>
                  <a:lnTo>
                    <a:pt x="232" y="21"/>
                  </a:lnTo>
                  <a:lnTo>
                    <a:pt x="232" y="22"/>
                  </a:lnTo>
                  <a:lnTo>
                    <a:pt x="233" y="22"/>
                  </a:lnTo>
                  <a:lnTo>
                    <a:pt x="238" y="22"/>
                  </a:lnTo>
                  <a:lnTo>
                    <a:pt x="238" y="22"/>
                  </a:lnTo>
                  <a:lnTo>
                    <a:pt x="238" y="24"/>
                  </a:lnTo>
                  <a:lnTo>
                    <a:pt x="237" y="26"/>
                  </a:lnTo>
                  <a:lnTo>
                    <a:pt x="246" y="26"/>
                  </a:lnTo>
                  <a:lnTo>
                    <a:pt x="248" y="26"/>
                  </a:lnTo>
                  <a:lnTo>
                    <a:pt x="251" y="24"/>
                  </a:lnTo>
                  <a:lnTo>
                    <a:pt x="255" y="24"/>
                  </a:lnTo>
                  <a:lnTo>
                    <a:pt x="257" y="24"/>
                  </a:lnTo>
                  <a:lnTo>
                    <a:pt x="259" y="26"/>
                  </a:lnTo>
                  <a:lnTo>
                    <a:pt x="260" y="26"/>
                  </a:lnTo>
                  <a:lnTo>
                    <a:pt x="262" y="26"/>
                  </a:lnTo>
                  <a:lnTo>
                    <a:pt x="266" y="24"/>
                  </a:lnTo>
                  <a:lnTo>
                    <a:pt x="271" y="24"/>
                  </a:lnTo>
                  <a:lnTo>
                    <a:pt x="273" y="24"/>
                  </a:lnTo>
                  <a:lnTo>
                    <a:pt x="274" y="24"/>
                  </a:lnTo>
                  <a:lnTo>
                    <a:pt x="281" y="26"/>
                  </a:lnTo>
                  <a:lnTo>
                    <a:pt x="284" y="26"/>
                  </a:lnTo>
                  <a:lnTo>
                    <a:pt x="287" y="29"/>
                  </a:lnTo>
                  <a:lnTo>
                    <a:pt x="289" y="29"/>
                  </a:lnTo>
                  <a:lnTo>
                    <a:pt x="290" y="27"/>
                  </a:lnTo>
                  <a:lnTo>
                    <a:pt x="292" y="27"/>
                  </a:lnTo>
                  <a:lnTo>
                    <a:pt x="293" y="29"/>
                  </a:lnTo>
                  <a:lnTo>
                    <a:pt x="295" y="29"/>
                  </a:lnTo>
                  <a:lnTo>
                    <a:pt x="296" y="30"/>
                  </a:lnTo>
                  <a:lnTo>
                    <a:pt x="298" y="30"/>
                  </a:lnTo>
                  <a:lnTo>
                    <a:pt x="307" y="32"/>
                  </a:lnTo>
                  <a:lnTo>
                    <a:pt x="311" y="32"/>
                  </a:lnTo>
                  <a:lnTo>
                    <a:pt x="319" y="32"/>
                  </a:lnTo>
                  <a:lnTo>
                    <a:pt x="322" y="32"/>
                  </a:lnTo>
                  <a:lnTo>
                    <a:pt x="325" y="32"/>
                  </a:lnTo>
                  <a:lnTo>
                    <a:pt x="330" y="35"/>
                  </a:lnTo>
                  <a:lnTo>
                    <a:pt x="333" y="35"/>
                  </a:lnTo>
                  <a:lnTo>
                    <a:pt x="334" y="37"/>
                  </a:lnTo>
                  <a:lnTo>
                    <a:pt x="342" y="37"/>
                  </a:lnTo>
                  <a:lnTo>
                    <a:pt x="345" y="35"/>
                  </a:lnTo>
                  <a:lnTo>
                    <a:pt x="350" y="35"/>
                  </a:lnTo>
                  <a:lnTo>
                    <a:pt x="355" y="34"/>
                  </a:lnTo>
                  <a:lnTo>
                    <a:pt x="358" y="34"/>
                  </a:lnTo>
                  <a:lnTo>
                    <a:pt x="361" y="35"/>
                  </a:lnTo>
                  <a:lnTo>
                    <a:pt x="361" y="34"/>
                  </a:lnTo>
                  <a:lnTo>
                    <a:pt x="363" y="34"/>
                  </a:lnTo>
                  <a:lnTo>
                    <a:pt x="371" y="35"/>
                  </a:lnTo>
                  <a:lnTo>
                    <a:pt x="374" y="38"/>
                  </a:lnTo>
                  <a:lnTo>
                    <a:pt x="375" y="40"/>
                  </a:lnTo>
                  <a:lnTo>
                    <a:pt x="385" y="43"/>
                  </a:lnTo>
                  <a:lnTo>
                    <a:pt x="386" y="45"/>
                  </a:lnTo>
                  <a:lnTo>
                    <a:pt x="388" y="46"/>
                  </a:lnTo>
                  <a:lnTo>
                    <a:pt x="389" y="46"/>
                  </a:lnTo>
                  <a:lnTo>
                    <a:pt x="391" y="45"/>
                  </a:lnTo>
                  <a:lnTo>
                    <a:pt x="393" y="46"/>
                  </a:lnTo>
                  <a:lnTo>
                    <a:pt x="394" y="46"/>
                  </a:lnTo>
                  <a:lnTo>
                    <a:pt x="394" y="267"/>
                  </a:lnTo>
                  <a:lnTo>
                    <a:pt x="397" y="267"/>
                  </a:lnTo>
                  <a:lnTo>
                    <a:pt x="402" y="268"/>
                  </a:lnTo>
                  <a:lnTo>
                    <a:pt x="402" y="267"/>
                  </a:lnTo>
                  <a:lnTo>
                    <a:pt x="407" y="267"/>
                  </a:lnTo>
                  <a:lnTo>
                    <a:pt x="410" y="268"/>
                  </a:lnTo>
                  <a:lnTo>
                    <a:pt x="412" y="267"/>
                  </a:lnTo>
                  <a:lnTo>
                    <a:pt x="413" y="265"/>
                  </a:lnTo>
                  <a:lnTo>
                    <a:pt x="416" y="265"/>
                  </a:lnTo>
                  <a:lnTo>
                    <a:pt x="419" y="265"/>
                  </a:lnTo>
                  <a:lnTo>
                    <a:pt x="423" y="265"/>
                  </a:lnTo>
                  <a:lnTo>
                    <a:pt x="423" y="267"/>
                  </a:lnTo>
                  <a:lnTo>
                    <a:pt x="421" y="268"/>
                  </a:lnTo>
                  <a:lnTo>
                    <a:pt x="421" y="271"/>
                  </a:lnTo>
                  <a:lnTo>
                    <a:pt x="423" y="273"/>
                  </a:lnTo>
                  <a:lnTo>
                    <a:pt x="426" y="273"/>
                  </a:lnTo>
                  <a:lnTo>
                    <a:pt x="427" y="275"/>
                  </a:lnTo>
                  <a:lnTo>
                    <a:pt x="429" y="278"/>
                  </a:lnTo>
                  <a:lnTo>
                    <a:pt x="432" y="279"/>
                  </a:lnTo>
                  <a:lnTo>
                    <a:pt x="434" y="281"/>
                  </a:lnTo>
                  <a:lnTo>
                    <a:pt x="435" y="282"/>
                  </a:lnTo>
                  <a:lnTo>
                    <a:pt x="438" y="284"/>
                  </a:lnTo>
                  <a:lnTo>
                    <a:pt x="440" y="286"/>
                  </a:lnTo>
                  <a:lnTo>
                    <a:pt x="442" y="287"/>
                  </a:lnTo>
                  <a:lnTo>
                    <a:pt x="443" y="289"/>
                  </a:lnTo>
                  <a:lnTo>
                    <a:pt x="445" y="292"/>
                  </a:lnTo>
                  <a:lnTo>
                    <a:pt x="445" y="293"/>
                  </a:lnTo>
                  <a:lnTo>
                    <a:pt x="445" y="295"/>
                  </a:lnTo>
                  <a:lnTo>
                    <a:pt x="446" y="297"/>
                  </a:lnTo>
                  <a:lnTo>
                    <a:pt x="448" y="293"/>
                  </a:lnTo>
                  <a:lnTo>
                    <a:pt x="451" y="293"/>
                  </a:lnTo>
                  <a:lnTo>
                    <a:pt x="453" y="292"/>
                  </a:lnTo>
                  <a:lnTo>
                    <a:pt x="456" y="290"/>
                  </a:lnTo>
                  <a:lnTo>
                    <a:pt x="459" y="290"/>
                  </a:lnTo>
                  <a:lnTo>
                    <a:pt x="460" y="289"/>
                  </a:lnTo>
                  <a:lnTo>
                    <a:pt x="460" y="284"/>
                  </a:lnTo>
                  <a:lnTo>
                    <a:pt x="462" y="284"/>
                  </a:lnTo>
                  <a:lnTo>
                    <a:pt x="462" y="284"/>
                  </a:lnTo>
                  <a:lnTo>
                    <a:pt x="464" y="282"/>
                  </a:lnTo>
                  <a:lnTo>
                    <a:pt x="462" y="281"/>
                  </a:lnTo>
                  <a:lnTo>
                    <a:pt x="465" y="281"/>
                  </a:lnTo>
                  <a:lnTo>
                    <a:pt x="468" y="279"/>
                  </a:lnTo>
                  <a:lnTo>
                    <a:pt x="471" y="278"/>
                  </a:lnTo>
                  <a:lnTo>
                    <a:pt x="475" y="278"/>
                  </a:lnTo>
                  <a:lnTo>
                    <a:pt x="476" y="278"/>
                  </a:lnTo>
                  <a:lnTo>
                    <a:pt x="478" y="279"/>
                  </a:lnTo>
                  <a:lnTo>
                    <a:pt x="481" y="281"/>
                  </a:lnTo>
                  <a:lnTo>
                    <a:pt x="481" y="282"/>
                  </a:lnTo>
                  <a:lnTo>
                    <a:pt x="481" y="284"/>
                  </a:lnTo>
                  <a:lnTo>
                    <a:pt x="481" y="284"/>
                  </a:lnTo>
                  <a:lnTo>
                    <a:pt x="483" y="287"/>
                  </a:lnTo>
                  <a:lnTo>
                    <a:pt x="483" y="289"/>
                  </a:lnTo>
                  <a:lnTo>
                    <a:pt x="484" y="289"/>
                  </a:lnTo>
                  <a:lnTo>
                    <a:pt x="486" y="290"/>
                  </a:lnTo>
                  <a:lnTo>
                    <a:pt x="487" y="290"/>
                  </a:lnTo>
                  <a:lnTo>
                    <a:pt x="489" y="292"/>
                  </a:lnTo>
                  <a:lnTo>
                    <a:pt x="490" y="293"/>
                  </a:lnTo>
                  <a:lnTo>
                    <a:pt x="490" y="293"/>
                  </a:lnTo>
                  <a:lnTo>
                    <a:pt x="490" y="295"/>
                  </a:lnTo>
                  <a:lnTo>
                    <a:pt x="490" y="295"/>
                  </a:lnTo>
                  <a:lnTo>
                    <a:pt x="492" y="297"/>
                  </a:lnTo>
                  <a:lnTo>
                    <a:pt x="492" y="297"/>
                  </a:lnTo>
                  <a:lnTo>
                    <a:pt x="495" y="298"/>
                  </a:lnTo>
                  <a:lnTo>
                    <a:pt x="497" y="300"/>
                  </a:lnTo>
                  <a:lnTo>
                    <a:pt x="498" y="300"/>
                  </a:lnTo>
                  <a:lnTo>
                    <a:pt x="500" y="303"/>
                  </a:lnTo>
                  <a:lnTo>
                    <a:pt x="501" y="304"/>
                  </a:lnTo>
                  <a:lnTo>
                    <a:pt x="505" y="306"/>
                  </a:lnTo>
                  <a:lnTo>
                    <a:pt x="505" y="308"/>
                  </a:lnTo>
                  <a:lnTo>
                    <a:pt x="506" y="311"/>
                  </a:lnTo>
                  <a:lnTo>
                    <a:pt x="508" y="314"/>
                  </a:lnTo>
                  <a:lnTo>
                    <a:pt x="509" y="316"/>
                  </a:lnTo>
                  <a:lnTo>
                    <a:pt x="511" y="317"/>
                  </a:lnTo>
                  <a:lnTo>
                    <a:pt x="512" y="320"/>
                  </a:lnTo>
                  <a:lnTo>
                    <a:pt x="514" y="322"/>
                  </a:lnTo>
                  <a:lnTo>
                    <a:pt x="517" y="325"/>
                  </a:lnTo>
                  <a:lnTo>
                    <a:pt x="519" y="328"/>
                  </a:lnTo>
                  <a:lnTo>
                    <a:pt x="520" y="330"/>
                  </a:lnTo>
                  <a:lnTo>
                    <a:pt x="522" y="331"/>
                  </a:lnTo>
                  <a:lnTo>
                    <a:pt x="520" y="333"/>
                  </a:lnTo>
                  <a:lnTo>
                    <a:pt x="520" y="334"/>
                  </a:lnTo>
                  <a:lnTo>
                    <a:pt x="522" y="334"/>
                  </a:lnTo>
                  <a:lnTo>
                    <a:pt x="524" y="336"/>
                  </a:lnTo>
                  <a:lnTo>
                    <a:pt x="524" y="338"/>
                  </a:lnTo>
                  <a:lnTo>
                    <a:pt x="524" y="339"/>
                  </a:lnTo>
                  <a:lnTo>
                    <a:pt x="525" y="339"/>
                  </a:lnTo>
                  <a:lnTo>
                    <a:pt x="527" y="341"/>
                  </a:lnTo>
                  <a:lnTo>
                    <a:pt x="527" y="341"/>
                  </a:lnTo>
                  <a:lnTo>
                    <a:pt x="527" y="342"/>
                  </a:lnTo>
                  <a:lnTo>
                    <a:pt x="527" y="344"/>
                  </a:lnTo>
                  <a:lnTo>
                    <a:pt x="530" y="344"/>
                  </a:lnTo>
                  <a:lnTo>
                    <a:pt x="531" y="344"/>
                  </a:lnTo>
                  <a:lnTo>
                    <a:pt x="533" y="345"/>
                  </a:lnTo>
                  <a:lnTo>
                    <a:pt x="535" y="345"/>
                  </a:lnTo>
                  <a:lnTo>
                    <a:pt x="536" y="347"/>
                  </a:lnTo>
                  <a:lnTo>
                    <a:pt x="538" y="349"/>
                  </a:lnTo>
                  <a:lnTo>
                    <a:pt x="539" y="349"/>
                  </a:lnTo>
                  <a:lnTo>
                    <a:pt x="542" y="349"/>
                  </a:lnTo>
                  <a:lnTo>
                    <a:pt x="544" y="350"/>
                  </a:lnTo>
                  <a:lnTo>
                    <a:pt x="547" y="352"/>
                  </a:lnTo>
                  <a:lnTo>
                    <a:pt x="547" y="353"/>
                  </a:lnTo>
                  <a:lnTo>
                    <a:pt x="550" y="355"/>
                  </a:lnTo>
                  <a:lnTo>
                    <a:pt x="552" y="353"/>
                  </a:lnTo>
                  <a:lnTo>
                    <a:pt x="552" y="355"/>
                  </a:lnTo>
                  <a:lnTo>
                    <a:pt x="553" y="356"/>
                  </a:lnTo>
                  <a:lnTo>
                    <a:pt x="553" y="358"/>
                  </a:lnTo>
                  <a:lnTo>
                    <a:pt x="553" y="358"/>
                  </a:lnTo>
                  <a:lnTo>
                    <a:pt x="552" y="360"/>
                  </a:lnTo>
                  <a:lnTo>
                    <a:pt x="552" y="361"/>
                  </a:lnTo>
                  <a:lnTo>
                    <a:pt x="552" y="363"/>
                  </a:lnTo>
                  <a:lnTo>
                    <a:pt x="552" y="363"/>
                  </a:lnTo>
                  <a:lnTo>
                    <a:pt x="552" y="364"/>
                  </a:lnTo>
                  <a:lnTo>
                    <a:pt x="552" y="366"/>
                  </a:lnTo>
                  <a:lnTo>
                    <a:pt x="552" y="368"/>
                  </a:lnTo>
                  <a:lnTo>
                    <a:pt x="553" y="369"/>
                  </a:lnTo>
                  <a:lnTo>
                    <a:pt x="553" y="371"/>
                  </a:lnTo>
                  <a:lnTo>
                    <a:pt x="550" y="374"/>
                  </a:lnTo>
                  <a:lnTo>
                    <a:pt x="550" y="375"/>
                  </a:lnTo>
                  <a:lnTo>
                    <a:pt x="550" y="375"/>
                  </a:lnTo>
                  <a:lnTo>
                    <a:pt x="549" y="377"/>
                  </a:lnTo>
                  <a:lnTo>
                    <a:pt x="546" y="380"/>
                  </a:lnTo>
                  <a:lnTo>
                    <a:pt x="546" y="382"/>
                  </a:lnTo>
                  <a:lnTo>
                    <a:pt x="544" y="380"/>
                  </a:lnTo>
                  <a:lnTo>
                    <a:pt x="541" y="380"/>
                  </a:lnTo>
                  <a:lnTo>
                    <a:pt x="539" y="377"/>
                  </a:lnTo>
                  <a:lnTo>
                    <a:pt x="539" y="375"/>
                  </a:lnTo>
                  <a:lnTo>
                    <a:pt x="538" y="374"/>
                  </a:lnTo>
                  <a:lnTo>
                    <a:pt x="538" y="372"/>
                  </a:lnTo>
                  <a:lnTo>
                    <a:pt x="539" y="372"/>
                  </a:lnTo>
                  <a:lnTo>
                    <a:pt x="542" y="371"/>
                  </a:lnTo>
                  <a:lnTo>
                    <a:pt x="542" y="371"/>
                  </a:lnTo>
                  <a:lnTo>
                    <a:pt x="541" y="369"/>
                  </a:lnTo>
                  <a:lnTo>
                    <a:pt x="541" y="369"/>
                  </a:lnTo>
                  <a:lnTo>
                    <a:pt x="541" y="368"/>
                  </a:lnTo>
                  <a:lnTo>
                    <a:pt x="541" y="366"/>
                  </a:lnTo>
                  <a:lnTo>
                    <a:pt x="541" y="364"/>
                  </a:lnTo>
                  <a:lnTo>
                    <a:pt x="541" y="361"/>
                  </a:lnTo>
                  <a:lnTo>
                    <a:pt x="539" y="360"/>
                  </a:lnTo>
                  <a:lnTo>
                    <a:pt x="538" y="356"/>
                  </a:lnTo>
                  <a:lnTo>
                    <a:pt x="538" y="356"/>
                  </a:lnTo>
                  <a:lnTo>
                    <a:pt x="538" y="355"/>
                  </a:lnTo>
                  <a:lnTo>
                    <a:pt x="539" y="355"/>
                  </a:lnTo>
                  <a:lnTo>
                    <a:pt x="535" y="356"/>
                  </a:lnTo>
                  <a:lnTo>
                    <a:pt x="530" y="358"/>
                  </a:lnTo>
                  <a:lnTo>
                    <a:pt x="528" y="360"/>
                  </a:lnTo>
                  <a:lnTo>
                    <a:pt x="527" y="360"/>
                  </a:lnTo>
                  <a:lnTo>
                    <a:pt x="527" y="360"/>
                  </a:lnTo>
                  <a:lnTo>
                    <a:pt x="528" y="361"/>
                  </a:lnTo>
                  <a:lnTo>
                    <a:pt x="527" y="361"/>
                  </a:lnTo>
                  <a:lnTo>
                    <a:pt x="527" y="361"/>
                  </a:lnTo>
                  <a:lnTo>
                    <a:pt x="527" y="363"/>
                  </a:lnTo>
                  <a:lnTo>
                    <a:pt x="525" y="366"/>
                  </a:lnTo>
                  <a:lnTo>
                    <a:pt x="525" y="366"/>
                  </a:lnTo>
                  <a:lnTo>
                    <a:pt x="524" y="364"/>
                  </a:lnTo>
                  <a:lnTo>
                    <a:pt x="522" y="364"/>
                  </a:lnTo>
                  <a:lnTo>
                    <a:pt x="522" y="363"/>
                  </a:lnTo>
                  <a:lnTo>
                    <a:pt x="522" y="361"/>
                  </a:lnTo>
                  <a:lnTo>
                    <a:pt x="522" y="361"/>
                  </a:lnTo>
                  <a:lnTo>
                    <a:pt x="524" y="360"/>
                  </a:lnTo>
                  <a:lnTo>
                    <a:pt x="525" y="358"/>
                  </a:lnTo>
                  <a:lnTo>
                    <a:pt x="527" y="353"/>
                  </a:lnTo>
                  <a:lnTo>
                    <a:pt x="528" y="353"/>
                  </a:lnTo>
                  <a:lnTo>
                    <a:pt x="531" y="352"/>
                  </a:lnTo>
                  <a:lnTo>
                    <a:pt x="527" y="352"/>
                  </a:lnTo>
                  <a:lnTo>
                    <a:pt x="527" y="352"/>
                  </a:lnTo>
                  <a:lnTo>
                    <a:pt x="525" y="350"/>
                  </a:lnTo>
                  <a:lnTo>
                    <a:pt x="525" y="350"/>
                  </a:lnTo>
                  <a:lnTo>
                    <a:pt x="524" y="349"/>
                  </a:lnTo>
                  <a:lnTo>
                    <a:pt x="522" y="349"/>
                  </a:lnTo>
                  <a:lnTo>
                    <a:pt x="522" y="347"/>
                  </a:lnTo>
                  <a:lnTo>
                    <a:pt x="520" y="347"/>
                  </a:lnTo>
                  <a:lnTo>
                    <a:pt x="520" y="345"/>
                  </a:lnTo>
                  <a:lnTo>
                    <a:pt x="520" y="345"/>
                  </a:lnTo>
                  <a:lnTo>
                    <a:pt x="520" y="344"/>
                  </a:lnTo>
                  <a:lnTo>
                    <a:pt x="519" y="344"/>
                  </a:lnTo>
                  <a:lnTo>
                    <a:pt x="519" y="344"/>
                  </a:lnTo>
                  <a:lnTo>
                    <a:pt x="517" y="342"/>
                  </a:lnTo>
                  <a:lnTo>
                    <a:pt x="517" y="341"/>
                  </a:lnTo>
                  <a:lnTo>
                    <a:pt x="516" y="341"/>
                  </a:lnTo>
                  <a:lnTo>
                    <a:pt x="514" y="339"/>
                  </a:lnTo>
                  <a:lnTo>
                    <a:pt x="512" y="338"/>
                  </a:lnTo>
                  <a:lnTo>
                    <a:pt x="512" y="338"/>
                  </a:lnTo>
                  <a:lnTo>
                    <a:pt x="512" y="336"/>
                  </a:lnTo>
                  <a:lnTo>
                    <a:pt x="512" y="334"/>
                  </a:lnTo>
                  <a:lnTo>
                    <a:pt x="512" y="334"/>
                  </a:lnTo>
                  <a:lnTo>
                    <a:pt x="511" y="334"/>
                  </a:lnTo>
                  <a:lnTo>
                    <a:pt x="503" y="333"/>
                  </a:lnTo>
                  <a:lnTo>
                    <a:pt x="505" y="328"/>
                  </a:lnTo>
                  <a:lnTo>
                    <a:pt x="503" y="325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5" y="323"/>
                  </a:lnTo>
                  <a:lnTo>
                    <a:pt x="508" y="325"/>
                  </a:lnTo>
                  <a:lnTo>
                    <a:pt x="508" y="323"/>
                  </a:lnTo>
                  <a:lnTo>
                    <a:pt x="505" y="320"/>
                  </a:lnTo>
                  <a:lnTo>
                    <a:pt x="503" y="320"/>
                  </a:lnTo>
                  <a:lnTo>
                    <a:pt x="503" y="319"/>
                  </a:lnTo>
                  <a:lnTo>
                    <a:pt x="503" y="319"/>
                  </a:lnTo>
                  <a:lnTo>
                    <a:pt x="503" y="317"/>
                  </a:lnTo>
                  <a:lnTo>
                    <a:pt x="508" y="317"/>
                  </a:lnTo>
                  <a:lnTo>
                    <a:pt x="508" y="317"/>
                  </a:lnTo>
                  <a:lnTo>
                    <a:pt x="503" y="317"/>
                  </a:lnTo>
                  <a:lnTo>
                    <a:pt x="501" y="317"/>
                  </a:lnTo>
                  <a:lnTo>
                    <a:pt x="501" y="319"/>
                  </a:lnTo>
                  <a:lnTo>
                    <a:pt x="500" y="319"/>
                  </a:lnTo>
                  <a:lnTo>
                    <a:pt x="500" y="319"/>
                  </a:lnTo>
                  <a:lnTo>
                    <a:pt x="500" y="319"/>
                  </a:lnTo>
                  <a:lnTo>
                    <a:pt x="498" y="317"/>
                  </a:lnTo>
                  <a:lnTo>
                    <a:pt x="497" y="316"/>
                  </a:lnTo>
                  <a:lnTo>
                    <a:pt x="495" y="314"/>
                  </a:lnTo>
                  <a:lnTo>
                    <a:pt x="495" y="312"/>
                  </a:lnTo>
                  <a:lnTo>
                    <a:pt x="495" y="311"/>
                  </a:lnTo>
                  <a:lnTo>
                    <a:pt x="495" y="309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5" y="306"/>
                  </a:lnTo>
                  <a:lnTo>
                    <a:pt x="494" y="309"/>
                  </a:lnTo>
                  <a:lnTo>
                    <a:pt x="492" y="311"/>
                  </a:lnTo>
                  <a:lnTo>
                    <a:pt x="492" y="309"/>
                  </a:lnTo>
                  <a:lnTo>
                    <a:pt x="490" y="309"/>
                  </a:lnTo>
                  <a:lnTo>
                    <a:pt x="489" y="308"/>
                  </a:lnTo>
                  <a:lnTo>
                    <a:pt x="486" y="308"/>
                  </a:lnTo>
                  <a:lnTo>
                    <a:pt x="484" y="306"/>
                  </a:lnTo>
                  <a:lnTo>
                    <a:pt x="483" y="301"/>
                  </a:lnTo>
                  <a:lnTo>
                    <a:pt x="481" y="300"/>
                  </a:lnTo>
                  <a:lnTo>
                    <a:pt x="481" y="298"/>
                  </a:lnTo>
                  <a:lnTo>
                    <a:pt x="479" y="298"/>
                  </a:lnTo>
                  <a:lnTo>
                    <a:pt x="479" y="297"/>
                  </a:lnTo>
                  <a:lnTo>
                    <a:pt x="478" y="292"/>
                  </a:lnTo>
                  <a:lnTo>
                    <a:pt x="476" y="289"/>
                  </a:lnTo>
                  <a:lnTo>
                    <a:pt x="476" y="287"/>
                  </a:lnTo>
                  <a:lnTo>
                    <a:pt x="476" y="286"/>
                  </a:lnTo>
                  <a:lnTo>
                    <a:pt x="476" y="286"/>
                  </a:lnTo>
                  <a:lnTo>
                    <a:pt x="475" y="287"/>
                  </a:lnTo>
                  <a:lnTo>
                    <a:pt x="475" y="287"/>
                  </a:lnTo>
                  <a:lnTo>
                    <a:pt x="475" y="287"/>
                  </a:lnTo>
                  <a:lnTo>
                    <a:pt x="475" y="289"/>
                  </a:lnTo>
                  <a:lnTo>
                    <a:pt x="476" y="289"/>
                  </a:lnTo>
                  <a:lnTo>
                    <a:pt x="475" y="289"/>
                  </a:lnTo>
                  <a:lnTo>
                    <a:pt x="475" y="290"/>
                  </a:lnTo>
                  <a:lnTo>
                    <a:pt x="476" y="292"/>
                  </a:lnTo>
                  <a:lnTo>
                    <a:pt x="476" y="297"/>
                  </a:lnTo>
                  <a:lnTo>
                    <a:pt x="478" y="298"/>
                  </a:lnTo>
                  <a:lnTo>
                    <a:pt x="478" y="301"/>
                  </a:lnTo>
                  <a:lnTo>
                    <a:pt x="478" y="303"/>
                  </a:lnTo>
                  <a:lnTo>
                    <a:pt x="479" y="304"/>
                  </a:lnTo>
                  <a:lnTo>
                    <a:pt x="481" y="308"/>
                  </a:lnTo>
                  <a:lnTo>
                    <a:pt x="481" y="309"/>
                  </a:lnTo>
                  <a:lnTo>
                    <a:pt x="481" y="309"/>
                  </a:lnTo>
                  <a:lnTo>
                    <a:pt x="479" y="309"/>
                  </a:lnTo>
                  <a:lnTo>
                    <a:pt x="479" y="311"/>
                  </a:lnTo>
                  <a:lnTo>
                    <a:pt x="476" y="309"/>
                  </a:lnTo>
                  <a:lnTo>
                    <a:pt x="476" y="309"/>
                  </a:lnTo>
                  <a:lnTo>
                    <a:pt x="475" y="308"/>
                  </a:lnTo>
                  <a:lnTo>
                    <a:pt x="473" y="306"/>
                  </a:lnTo>
                  <a:lnTo>
                    <a:pt x="468" y="306"/>
                  </a:lnTo>
                  <a:lnTo>
                    <a:pt x="468" y="306"/>
                  </a:lnTo>
                  <a:lnTo>
                    <a:pt x="468" y="306"/>
                  </a:lnTo>
                  <a:lnTo>
                    <a:pt x="468" y="303"/>
                  </a:lnTo>
                  <a:lnTo>
                    <a:pt x="468" y="301"/>
                  </a:lnTo>
                  <a:lnTo>
                    <a:pt x="467" y="298"/>
                  </a:lnTo>
                  <a:lnTo>
                    <a:pt x="467" y="298"/>
                  </a:lnTo>
                  <a:lnTo>
                    <a:pt x="470" y="297"/>
                  </a:lnTo>
                  <a:lnTo>
                    <a:pt x="468" y="297"/>
                  </a:lnTo>
                  <a:lnTo>
                    <a:pt x="467" y="297"/>
                  </a:lnTo>
                  <a:lnTo>
                    <a:pt x="467" y="297"/>
                  </a:lnTo>
                  <a:lnTo>
                    <a:pt x="465" y="293"/>
                  </a:lnTo>
                  <a:lnTo>
                    <a:pt x="465" y="293"/>
                  </a:lnTo>
                  <a:lnTo>
                    <a:pt x="465" y="293"/>
                  </a:lnTo>
                  <a:lnTo>
                    <a:pt x="465" y="295"/>
                  </a:lnTo>
                  <a:lnTo>
                    <a:pt x="465" y="297"/>
                  </a:lnTo>
                  <a:lnTo>
                    <a:pt x="465" y="297"/>
                  </a:lnTo>
                  <a:lnTo>
                    <a:pt x="465" y="298"/>
                  </a:lnTo>
                  <a:lnTo>
                    <a:pt x="465" y="298"/>
                  </a:lnTo>
                  <a:lnTo>
                    <a:pt x="464" y="298"/>
                  </a:lnTo>
                  <a:lnTo>
                    <a:pt x="464" y="298"/>
                  </a:lnTo>
                  <a:lnTo>
                    <a:pt x="462" y="298"/>
                  </a:lnTo>
                  <a:lnTo>
                    <a:pt x="462" y="298"/>
                  </a:lnTo>
                  <a:lnTo>
                    <a:pt x="460" y="297"/>
                  </a:lnTo>
                  <a:lnTo>
                    <a:pt x="460" y="297"/>
                  </a:lnTo>
                  <a:lnTo>
                    <a:pt x="459" y="297"/>
                  </a:lnTo>
                  <a:lnTo>
                    <a:pt x="459" y="295"/>
                  </a:lnTo>
                  <a:lnTo>
                    <a:pt x="454" y="295"/>
                  </a:lnTo>
                  <a:lnTo>
                    <a:pt x="453" y="293"/>
                  </a:lnTo>
                  <a:lnTo>
                    <a:pt x="453" y="293"/>
                  </a:lnTo>
                  <a:lnTo>
                    <a:pt x="453" y="295"/>
                  </a:lnTo>
                  <a:lnTo>
                    <a:pt x="453" y="295"/>
                  </a:lnTo>
                  <a:lnTo>
                    <a:pt x="453" y="295"/>
                  </a:lnTo>
                  <a:lnTo>
                    <a:pt x="451" y="297"/>
                  </a:lnTo>
                  <a:lnTo>
                    <a:pt x="451" y="297"/>
                  </a:lnTo>
                  <a:lnTo>
                    <a:pt x="453" y="297"/>
                  </a:lnTo>
                  <a:lnTo>
                    <a:pt x="454" y="297"/>
                  </a:lnTo>
                  <a:lnTo>
                    <a:pt x="456" y="297"/>
                  </a:lnTo>
                  <a:lnTo>
                    <a:pt x="457" y="298"/>
                  </a:lnTo>
                  <a:lnTo>
                    <a:pt x="459" y="298"/>
                  </a:lnTo>
                  <a:lnTo>
                    <a:pt x="459" y="300"/>
                  </a:lnTo>
                  <a:lnTo>
                    <a:pt x="459" y="300"/>
                  </a:lnTo>
                  <a:lnTo>
                    <a:pt x="460" y="300"/>
                  </a:lnTo>
                  <a:lnTo>
                    <a:pt x="460" y="301"/>
                  </a:lnTo>
                  <a:lnTo>
                    <a:pt x="460" y="301"/>
                  </a:lnTo>
                  <a:lnTo>
                    <a:pt x="462" y="301"/>
                  </a:lnTo>
                  <a:lnTo>
                    <a:pt x="464" y="303"/>
                  </a:lnTo>
                  <a:lnTo>
                    <a:pt x="465" y="304"/>
                  </a:lnTo>
                  <a:lnTo>
                    <a:pt x="465" y="306"/>
                  </a:lnTo>
                  <a:lnTo>
                    <a:pt x="465" y="308"/>
                  </a:lnTo>
                  <a:lnTo>
                    <a:pt x="465" y="308"/>
                  </a:lnTo>
                  <a:lnTo>
                    <a:pt x="465" y="308"/>
                  </a:lnTo>
                  <a:lnTo>
                    <a:pt x="460" y="308"/>
                  </a:lnTo>
                  <a:lnTo>
                    <a:pt x="459" y="309"/>
                  </a:lnTo>
                  <a:lnTo>
                    <a:pt x="457" y="309"/>
                  </a:lnTo>
                  <a:lnTo>
                    <a:pt x="457" y="309"/>
                  </a:lnTo>
                  <a:lnTo>
                    <a:pt x="454" y="308"/>
                  </a:lnTo>
                  <a:lnTo>
                    <a:pt x="451" y="306"/>
                  </a:lnTo>
                  <a:lnTo>
                    <a:pt x="445" y="303"/>
                  </a:lnTo>
                  <a:lnTo>
                    <a:pt x="445" y="303"/>
                  </a:lnTo>
                  <a:lnTo>
                    <a:pt x="445" y="301"/>
                  </a:lnTo>
                  <a:lnTo>
                    <a:pt x="443" y="301"/>
                  </a:lnTo>
                  <a:lnTo>
                    <a:pt x="443" y="301"/>
                  </a:lnTo>
                  <a:lnTo>
                    <a:pt x="442" y="300"/>
                  </a:lnTo>
                  <a:lnTo>
                    <a:pt x="440" y="298"/>
                  </a:lnTo>
                  <a:lnTo>
                    <a:pt x="438" y="297"/>
                  </a:lnTo>
                  <a:lnTo>
                    <a:pt x="438" y="297"/>
                  </a:lnTo>
                  <a:lnTo>
                    <a:pt x="437" y="295"/>
                  </a:lnTo>
                  <a:lnTo>
                    <a:pt x="434" y="293"/>
                  </a:lnTo>
                  <a:lnTo>
                    <a:pt x="432" y="292"/>
                  </a:lnTo>
                  <a:lnTo>
                    <a:pt x="432" y="292"/>
                  </a:lnTo>
                  <a:lnTo>
                    <a:pt x="430" y="292"/>
                  </a:lnTo>
                  <a:lnTo>
                    <a:pt x="430" y="292"/>
                  </a:lnTo>
                  <a:lnTo>
                    <a:pt x="430" y="290"/>
                  </a:lnTo>
                  <a:lnTo>
                    <a:pt x="430" y="290"/>
                  </a:lnTo>
                  <a:lnTo>
                    <a:pt x="427" y="290"/>
                  </a:lnTo>
                  <a:lnTo>
                    <a:pt x="426" y="289"/>
                  </a:lnTo>
                  <a:lnTo>
                    <a:pt x="418" y="286"/>
                  </a:lnTo>
                  <a:lnTo>
                    <a:pt x="415" y="284"/>
                  </a:lnTo>
                  <a:lnTo>
                    <a:pt x="413" y="282"/>
                  </a:lnTo>
                  <a:lnTo>
                    <a:pt x="412" y="282"/>
                  </a:lnTo>
                  <a:lnTo>
                    <a:pt x="412" y="282"/>
                  </a:lnTo>
                  <a:lnTo>
                    <a:pt x="412" y="282"/>
                  </a:lnTo>
                  <a:lnTo>
                    <a:pt x="413" y="281"/>
                  </a:lnTo>
                  <a:lnTo>
                    <a:pt x="415" y="281"/>
                  </a:lnTo>
                  <a:lnTo>
                    <a:pt x="416" y="279"/>
                  </a:lnTo>
                  <a:lnTo>
                    <a:pt x="416" y="278"/>
                  </a:lnTo>
                  <a:lnTo>
                    <a:pt x="415" y="278"/>
                  </a:lnTo>
                  <a:lnTo>
                    <a:pt x="415" y="276"/>
                  </a:lnTo>
                  <a:lnTo>
                    <a:pt x="415" y="275"/>
                  </a:lnTo>
                  <a:lnTo>
                    <a:pt x="415" y="275"/>
                  </a:lnTo>
                  <a:lnTo>
                    <a:pt x="415" y="275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8" y="275"/>
                  </a:lnTo>
                  <a:lnTo>
                    <a:pt x="419" y="276"/>
                  </a:lnTo>
                  <a:lnTo>
                    <a:pt x="419" y="278"/>
                  </a:lnTo>
                  <a:lnTo>
                    <a:pt x="419" y="281"/>
                  </a:lnTo>
                  <a:lnTo>
                    <a:pt x="419" y="281"/>
                  </a:lnTo>
                  <a:lnTo>
                    <a:pt x="419" y="279"/>
                  </a:lnTo>
                  <a:lnTo>
                    <a:pt x="419" y="278"/>
                  </a:lnTo>
                  <a:lnTo>
                    <a:pt x="419" y="278"/>
                  </a:lnTo>
                  <a:lnTo>
                    <a:pt x="419" y="276"/>
                  </a:lnTo>
                  <a:lnTo>
                    <a:pt x="421" y="276"/>
                  </a:lnTo>
                  <a:lnTo>
                    <a:pt x="423" y="276"/>
                  </a:lnTo>
                  <a:lnTo>
                    <a:pt x="424" y="276"/>
                  </a:lnTo>
                  <a:lnTo>
                    <a:pt x="419" y="275"/>
                  </a:lnTo>
                  <a:lnTo>
                    <a:pt x="418" y="273"/>
                  </a:lnTo>
                  <a:lnTo>
                    <a:pt x="418" y="273"/>
                  </a:lnTo>
                  <a:lnTo>
                    <a:pt x="416" y="271"/>
                  </a:lnTo>
                  <a:lnTo>
                    <a:pt x="415" y="273"/>
                  </a:lnTo>
                  <a:lnTo>
                    <a:pt x="412" y="276"/>
                  </a:lnTo>
                  <a:lnTo>
                    <a:pt x="410" y="276"/>
                  </a:lnTo>
                  <a:lnTo>
                    <a:pt x="405" y="278"/>
                  </a:lnTo>
                  <a:lnTo>
                    <a:pt x="402" y="279"/>
                  </a:lnTo>
                  <a:lnTo>
                    <a:pt x="399" y="278"/>
                  </a:lnTo>
                  <a:lnTo>
                    <a:pt x="397" y="278"/>
                  </a:lnTo>
                  <a:lnTo>
                    <a:pt x="389" y="275"/>
                  </a:lnTo>
                  <a:lnTo>
                    <a:pt x="388" y="275"/>
                  </a:lnTo>
                  <a:lnTo>
                    <a:pt x="389" y="273"/>
                  </a:lnTo>
                  <a:lnTo>
                    <a:pt x="391" y="273"/>
                  </a:lnTo>
                  <a:lnTo>
                    <a:pt x="389" y="271"/>
                  </a:lnTo>
                  <a:lnTo>
                    <a:pt x="389" y="270"/>
                  </a:lnTo>
                  <a:lnTo>
                    <a:pt x="388" y="270"/>
                  </a:lnTo>
                  <a:lnTo>
                    <a:pt x="388" y="270"/>
                  </a:lnTo>
                  <a:lnTo>
                    <a:pt x="388" y="271"/>
                  </a:lnTo>
                  <a:lnTo>
                    <a:pt x="388" y="271"/>
                  </a:lnTo>
                  <a:lnTo>
                    <a:pt x="388" y="271"/>
                  </a:lnTo>
                  <a:lnTo>
                    <a:pt x="386" y="273"/>
                  </a:lnTo>
                  <a:lnTo>
                    <a:pt x="385" y="273"/>
                  </a:lnTo>
                  <a:lnTo>
                    <a:pt x="378" y="271"/>
                  </a:lnTo>
                  <a:lnTo>
                    <a:pt x="372" y="271"/>
                  </a:lnTo>
                  <a:lnTo>
                    <a:pt x="366" y="270"/>
                  </a:lnTo>
                  <a:lnTo>
                    <a:pt x="358" y="271"/>
                  </a:lnTo>
                  <a:lnTo>
                    <a:pt x="353" y="273"/>
                  </a:lnTo>
                  <a:lnTo>
                    <a:pt x="352" y="273"/>
                  </a:lnTo>
                  <a:lnTo>
                    <a:pt x="348" y="271"/>
                  </a:lnTo>
                  <a:lnTo>
                    <a:pt x="348" y="271"/>
                  </a:lnTo>
                  <a:lnTo>
                    <a:pt x="350" y="271"/>
                  </a:lnTo>
                  <a:lnTo>
                    <a:pt x="350" y="271"/>
                  </a:lnTo>
                  <a:lnTo>
                    <a:pt x="348" y="270"/>
                  </a:lnTo>
                  <a:lnTo>
                    <a:pt x="347" y="268"/>
                  </a:lnTo>
                  <a:lnTo>
                    <a:pt x="344" y="268"/>
                  </a:lnTo>
                  <a:lnTo>
                    <a:pt x="342" y="268"/>
                  </a:lnTo>
                  <a:lnTo>
                    <a:pt x="342" y="267"/>
                  </a:lnTo>
                  <a:lnTo>
                    <a:pt x="341" y="267"/>
                  </a:lnTo>
                  <a:lnTo>
                    <a:pt x="339" y="267"/>
                  </a:lnTo>
                  <a:lnTo>
                    <a:pt x="337" y="265"/>
                  </a:lnTo>
                  <a:lnTo>
                    <a:pt x="339" y="262"/>
                  </a:lnTo>
                  <a:lnTo>
                    <a:pt x="339" y="260"/>
                  </a:lnTo>
                  <a:lnTo>
                    <a:pt x="339" y="260"/>
                  </a:lnTo>
                  <a:lnTo>
                    <a:pt x="341" y="257"/>
                  </a:lnTo>
                  <a:lnTo>
                    <a:pt x="341" y="259"/>
                  </a:lnTo>
                  <a:lnTo>
                    <a:pt x="339" y="259"/>
                  </a:lnTo>
                  <a:lnTo>
                    <a:pt x="337" y="260"/>
                  </a:lnTo>
                  <a:lnTo>
                    <a:pt x="336" y="262"/>
                  </a:lnTo>
                  <a:lnTo>
                    <a:pt x="334" y="264"/>
                  </a:lnTo>
                  <a:lnTo>
                    <a:pt x="333" y="264"/>
                  </a:lnTo>
                  <a:lnTo>
                    <a:pt x="331" y="264"/>
                  </a:lnTo>
                  <a:lnTo>
                    <a:pt x="328" y="264"/>
                  </a:lnTo>
                  <a:lnTo>
                    <a:pt x="326" y="262"/>
                  </a:lnTo>
                  <a:lnTo>
                    <a:pt x="325" y="262"/>
                  </a:lnTo>
                  <a:lnTo>
                    <a:pt x="323" y="262"/>
                  </a:lnTo>
                  <a:lnTo>
                    <a:pt x="325" y="260"/>
                  </a:lnTo>
                  <a:lnTo>
                    <a:pt x="326" y="260"/>
                  </a:lnTo>
                  <a:lnTo>
                    <a:pt x="326" y="259"/>
                  </a:lnTo>
                  <a:lnTo>
                    <a:pt x="326" y="259"/>
                  </a:lnTo>
                  <a:lnTo>
                    <a:pt x="320" y="259"/>
                  </a:lnTo>
                  <a:lnTo>
                    <a:pt x="320" y="257"/>
                  </a:lnTo>
                  <a:lnTo>
                    <a:pt x="320" y="257"/>
                  </a:lnTo>
                  <a:lnTo>
                    <a:pt x="320" y="257"/>
                  </a:lnTo>
                  <a:lnTo>
                    <a:pt x="319" y="256"/>
                  </a:lnTo>
                  <a:lnTo>
                    <a:pt x="317" y="257"/>
                  </a:lnTo>
                  <a:lnTo>
                    <a:pt x="315" y="257"/>
                  </a:lnTo>
                  <a:lnTo>
                    <a:pt x="314" y="257"/>
                  </a:lnTo>
                  <a:lnTo>
                    <a:pt x="314" y="256"/>
                  </a:lnTo>
                  <a:lnTo>
                    <a:pt x="315" y="256"/>
                  </a:lnTo>
                  <a:lnTo>
                    <a:pt x="317" y="254"/>
                  </a:lnTo>
                  <a:lnTo>
                    <a:pt x="314" y="254"/>
                  </a:lnTo>
                  <a:lnTo>
                    <a:pt x="314" y="254"/>
                  </a:lnTo>
                  <a:lnTo>
                    <a:pt x="312" y="253"/>
                  </a:lnTo>
                  <a:lnTo>
                    <a:pt x="312" y="251"/>
                  </a:lnTo>
                  <a:lnTo>
                    <a:pt x="314" y="249"/>
                  </a:lnTo>
                  <a:lnTo>
                    <a:pt x="319" y="248"/>
                  </a:lnTo>
                  <a:lnTo>
                    <a:pt x="317" y="248"/>
                  </a:lnTo>
                  <a:lnTo>
                    <a:pt x="314" y="248"/>
                  </a:lnTo>
                  <a:lnTo>
                    <a:pt x="312" y="249"/>
                  </a:lnTo>
                  <a:lnTo>
                    <a:pt x="309" y="251"/>
                  </a:lnTo>
                  <a:lnTo>
                    <a:pt x="307" y="251"/>
                  </a:lnTo>
                  <a:lnTo>
                    <a:pt x="307" y="251"/>
                  </a:lnTo>
                  <a:lnTo>
                    <a:pt x="306" y="251"/>
                  </a:lnTo>
                  <a:lnTo>
                    <a:pt x="304" y="251"/>
                  </a:lnTo>
                  <a:lnTo>
                    <a:pt x="304" y="251"/>
                  </a:lnTo>
                  <a:lnTo>
                    <a:pt x="304" y="253"/>
                  </a:lnTo>
                  <a:lnTo>
                    <a:pt x="303" y="253"/>
                  </a:lnTo>
                  <a:lnTo>
                    <a:pt x="303" y="253"/>
                  </a:lnTo>
                  <a:lnTo>
                    <a:pt x="303" y="253"/>
                  </a:lnTo>
                  <a:lnTo>
                    <a:pt x="301" y="253"/>
                  </a:lnTo>
                  <a:lnTo>
                    <a:pt x="300" y="251"/>
                  </a:lnTo>
                  <a:lnTo>
                    <a:pt x="300" y="251"/>
                  </a:lnTo>
                  <a:lnTo>
                    <a:pt x="300" y="251"/>
                  </a:lnTo>
                  <a:lnTo>
                    <a:pt x="298" y="253"/>
                  </a:lnTo>
                  <a:lnTo>
                    <a:pt x="298" y="253"/>
                  </a:lnTo>
                  <a:lnTo>
                    <a:pt x="296" y="253"/>
                  </a:lnTo>
                  <a:lnTo>
                    <a:pt x="295" y="253"/>
                  </a:lnTo>
                  <a:lnTo>
                    <a:pt x="293" y="253"/>
                  </a:lnTo>
                  <a:lnTo>
                    <a:pt x="293" y="251"/>
                  </a:lnTo>
                  <a:lnTo>
                    <a:pt x="293" y="251"/>
                  </a:lnTo>
                  <a:lnTo>
                    <a:pt x="296" y="246"/>
                  </a:lnTo>
                  <a:lnTo>
                    <a:pt x="296" y="246"/>
                  </a:lnTo>
                  <a:lnTo>
                    <a:pt x="295" y="246"/>
                  </a:lnTo>
                  <a:lnTo>
                    <a:pt x="293" y="248"/>
                  </a:lnTo>
                  <a:lnTo>
                    <a:pt x="293" y="249"/>
                  </a:lnTo>
                  <a:lnTo>
                    <a:pt x="292" y="249"/>
                  </a:lnTo>
                  <a:lnTo>
                    <a:pt x="290" y="249"/>
                  </a:lnTo>
                  <a:lnTo>
                    <a:pt x="290" y="249"/>
                  </a:lnTo>
                  <a:lnTo>
                    <a:pt x="289" y="249"/>
                  </a:lnTo>
                  <a:lnTo>
                    <a:pt x="287" y="249"/>
                  </a:lnTo>
                  <a:lnTo>
                    <a:pt x="287" y="251"/>
                  </a:lnTo>
                  <a:lnTo>
                    <a:pt x="287" y="251"/>
                  </a:lnTo>
                  <a:lnTo>
                    <a:pt x="289" y="249"/>
                  </a:lnTo>
                  <a:lnTo>
                    <a:pt x="290" y="249"/>
                  </a:lnTo>
                  <a:lnTo>
                    <a:pt x="290" y="249"/>
                  </a:lnTo>
                  <a:lnTo>
                    <a:pt x="289" y="253"/>
                  </a:lnTo>
                  <a:lnTo>
                    <a:pt x="289" y="254"/>
                  </a:lnTo>
                  <a:lnTo>
                    <a:pt x="287" y="254"/>
                  </a:lnTo>
                  <a:lnTo>
                    <a:pt x="287" y="254"/>
                  </a:lnTo>
                  <a:lnTo>
                    <a:pt x="285" y="254"/>
                  </a:lnTo>
                  <a:lnTo>
                    <a:pt x="285" y="256"/>
                  </a:lnTo>
                  <a:lnTo>
                    <a:pt x="287" y="257"/>
                  </a:lnTo>
                  <a:lnTo>
                    <a:pt x="289" y="257"/>
                  </a:lnTo>
                  <a:lnTo>
                    <a:pt x="290" y="257"/>
                  </a:lnTo>
                  <a:lnTo>
                    <a:pt x="290" y="257"/>
                  </a:lnTo>
                  <a:lnTo>
                    <a:pt x="289" y="259"/>
                  </a:lnTo>
                  <a:lnTo>
                    <a:pt x="289" y="260"/>
                  </a:lnTo>
                  <a:lnTo>
                    <a:pt x="289" y="260"/>
                  </a:lnTo>
                  <a:lnTo>
                    <a:pt x="287" y="260"/>
                  </a:lnTo>
                  <a:lnTo>
                    <a:pt x="285" y="260"/>
                  </a:lnTo>
                  <a:lnTo>
                    <a:pt x="285" y="260"/>
                  </a:lnTo>
                  <a:lnTo>
                    <a:pt x="284" y="262"/>
                  </a:lnTo>
                  <a:lnTo>
                    <a:pt x="284" y="262"/>
                  </a:lnTo>
                  <a:lnTo>
                    <a:pt x="285" y="262"/>
                  </a:lnTo>
                  <a:lnTo>
                    <a:pt x="287" y="260"/>
                  </a:lnTo>
                  <a:lnTo>
                    <a:pt x="289" y="260"/>
                  </a:lnTo>
                  <a:lnTo>
                    <a:pt x="290" y="260"/>
                  </a:lnTo>
                  <a:lnTo>
                    <a:pt x="292" y="260"/>
                  </a:lnTo>
                  <a:lnTo>
                    <a:pt x="293" y="260"/>
                  </a:lnTo>
                  <a:lnTo>
                    <a:pt x="293" y="260"/>
                  </a:lnTo>
                  <a:lnTo>
                    <a:pt x="293" y="262"/>
                  </a:lnTo>
                  <a:lnTo>
                    <a:pt x="293" y="262"/>
                  </a:lnTo>
                  <a:lnTo>
                    <a:pt x="293" y="264"/>
                  </a:lnTo>
                  <a:lnTo>
                    <a:pt x="292" y="264"/>
                  </a:lnTo>
                  <a:lnTo>
                    <a:pt x="290" y="264"/>
                  </a:lnTo>
                  <a:lnTo>
                    <a:pt x="290" y="265"/>
                  </a:lnTo>
                  <a:lnTo>
                    <a:pt x="290" y="265"/>
                  </a:lnTo>
                  <a:lnTo>
                    <a:pt x="290" y="267"/>
                  </a:lnTo>
                  <a:lnTo>
                    <a:pt x="290" y="268"/>
                  </a:lnTo>
                  <a:lnTo>
                    <a:pt x="290" y="270"/>
                  </a:lnTo>
                  <a:lnTo>
                    <a:pt x="290" y="270"/>
                  </a:lnTo>
                  <a:lnTo>
                    <a:pt x="289" y="270"/>
                  </a:lnTo>
                  <a:lnTo>
                    <a:pt x="289" y="270"/>
                  </a:lnTo>
                  <a:lnTo>
                    <a:pt x="287" y="273"/>
                  </a:lnTo>
                  <a:lnTo>
                    <a:pt x="287" y="273"/>
                  </a:lnTo>
                  <a:lnTo>
                    <a:pt x="285" y="273"/>
                  </a:lnTo>
                  <a:lnTo>
                    <a:pt x="285" y="273"/>
                  </a:lnTo>
                  <a:lnTo>
                    <a:pt x="285" y="273"/>
                  </a:lnTo>
                  <a:lnTo>
                    <a:pt x="284" y="273"/>
                  </a:lnTo>
                  <a:lnTo>
                    <a:pt x="282" y="273"/>
                  </a:lnTo>
                  <a:lnTo>
                    <a:pt x="281" y="273"/>
                  </a:lnTo>
                  <a:lnTo>
                    <a:pt x="279" y="273"/>
                  </a:lnTo>
                  <a:lnTo>
                    <a:pt x="278" y="273"/>
                  </a:lnTo>
                  <a:lnTo>
                    <a:pt x="278" y="271"/>
                  </a:lnTo>
                  <a:lnTo>
                    <a:pt x="274" y="273"/>
                  </a:lnTo>
                  <a:lnTo>
                    <a:pt x="274" y="273"/>
                  </a:lnTo>
                  <a:lnTo>
                    <a:pt x="273" y="270"/>
                  </a:lnTo>
                  <a:lnTo>
                    <a:pt x="273" y="270"/>
                  </a:lnTo>
                  <a:lnTo>
                    <a:pt x="273" y="273"/>
                  </a:lnTo>
                  <a:lnTo>
                    <a:pt x="273" y="273"/>
                  </a:lnTo>
                  <a:lnTo>
                    <a:pt x="271" y="275"/>
                  </a:lnTo>
                  <a:lnTo>
                    <a:pt x="270" y="278"/>
                  </a:lnTo>
                  <a:lnTo>
                    <a:pt x="270" y="278"/>
                  </a:lnTo>
                  <a:lnTo>
                    <a:pt x="270" y="278"/>
                  </a:lnTo>
                  <a:lnTo>
                    <a:pt x="270" y="275"/>
                  </a:lnTo>
                  <a:lnTo>
                    <a:pt x="268" y="275"/>
                  </a:lnTo>
                  <a:lnTo>
                    <a:pt x="268" y="276"/>
                  </a:lnTo>
                  <a:lnTo>
                    <a:pt x="266" y="276"/>
                  </a:lnTo>
                  <a:lnTo>
                    <a:pt x="268" y="278"/>
                  </a:lnTo>
                  <a:lnTo>
                    <a:pt x="266" y="278"/>
                  </a:lnTo>
                  <a:lnTo>
                    <a:pt x="265" y="278"/>
                  </a:lnTo>
                  <a:lnTo>
                    <a:pt x="265" y="278"/>
                  </a:lnTo>
                  <a:lnTo>
                    <a:pt x="265" y="278"/>
                  </a:lnTo>
                  <a:lnTo>
                    <a:pt x="265" y="279"/>
                  </a:lnTo>
                  <a:lnTo>
                    <a:pt x="265" y="279"/>
                  </a:lnTo>
                  <a:lnTo>
                    <a:pt x="262" y="282"/>
                  </a:lnTo>
                  <a:lnTo>
                    <a:pt x="260" y="282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57" y="282"/>
                  </a:lnTo>
                  <a:lnTo>
                    <a:pt x="257" y="282"/>
                  </a:lnTo>
                  <a:lnTo>
                    <a:pt x="255" y="282"/>
                  </a:lnTo>
                  <a:lnTo>
                    <a:pt x="255" y="282"/>
                  </a:lnTo>
                  <a:lnTo>
                    <a:pt x="255" y="282"/>
                  </a:lnTo>
                  <a:lnTo>
                    <a:pt x="255" y="284"/>
                  </a:lnTo>
                  <a:lnTo>
                    <a:pt x="254" y="286"/>
                  </a:lnTo>
                  <a:lnTo>
                    <a:pt x="252" y="287"/>
                  </a:lnTo>
                  <a:lnTo>
                    <a:pt x="251" y="287"/>
                  </a:lnTo>
                  <a:lnTo>
                    <a:pt x="251" y="289"/>
                  </a:lnTo>
                  <a:lnTo>
                    <a:pt x="251" y="289"/>
                  </a:lnTo>
                  <a:lnTo>
                    <a:pt x="249" y="289"/>
                  </a:lnTo>
                  <a:lnTo>
                    <a:pt x="248" y="287"/>
                  </a:lnTo>
                  <a:lnTo>
                    <a:pt x="248" y="287"/>
                  </a:lnTo>
                  <a:lnTo>
                    <a:pt x="248" y="289"/>
                  </a:lnTo>
                  <a:lnTo>
                    <a:pt x="248" y="289"/>
                  </a:lnTo>
                  <a:lnTo>
                    <a:pt x="246" y="289"/>
                  </a:lnTo>
                  <a:lnTo>
                    <a:pt x="246" y="289"/>
                  </a:lnTo>
                  <a:lnTo>
                    <a:pt x="244" y="289"/>
                  </a:lnTo>
                  <a:lnTo>
                    <a:pt x="243" y="289"/>
                  </a:lnTo>
                  <a:lnTo>
                    <a:pt x="241" y="290"/>
                  </a:lnTo>
                  <a:lnTo>
                    <a:pt x="240" y="290"/>
                  </a:lnTo>
                  <a:lnTo>
                    <a:pt x="237" y="289"/>
                  </a:lnTo>
                  <a:lnTo>
                    <a:pt x="237" y="289"/>
                  </a:lnTo>
                  <a:lnTo>
                    <a:pt x="237" y="287"/>
                  </a:lnTo>
                  <a:lnTo>
                    <a:pt x="237" y="287"/>
                  </a:lnTo>
                  <a:lnTo>
                    <a:pt x="237" y="286"/>
                  </a:lnTo>
                  <a:lnTo>
                    <a:pt x="238" y="286"/>
                  </a:lnTo>
                  <a:lnTo>
                    <a:pt x="240" y="284"/>
                  </a:lnTo>
                  <a:lnTo>
                    <a:pt x="243" y="284"/>
                  </a:lnTo>
                  <a:lnTo>
                    <a:pt x="244" y="282"/>
                  </a:lnTo>
                  <a:lnTo>
                    <a:pt x="246" y="281"/>
                  </a:lnTo>
                  <a:lnTo>
                    <a:pt x="248" y="281"/>
                  </a:lnTo>
                  <a:lnTo>
                    <a:pt x="249" y="278"/>
                  </a:lnTo>
                  <a:lnTo>
                    <a:pt x="249" y="278"/>
                  </a:lnTo>
                  <a:lnTo>
                    <a:pt x="249" y="278"/>
                  </a:lnTo>
                  <a:lnTo>
                    <a:pt x="244" y="279"/>
                  </a:lnTo>
                  <a:lnTo>
                    <a:pt x="243" y="279"/>
                  </a:lnTo>
                  <a:lnTo>
                    <a:pt x="243" y="279"/>
                  </a:lnTo>
                  <a:lnTo>
                    <a:pt x="238" y="279"/>
                  </a:lnTo>
                  <a:lnTo>
                    <a:pt x="238" y="279"/>
                  </a:lnTo>
                  <a:lnTo>
                    <a:pt x="238" y="278"/>
                  </a:lnTo>
                  <a:lnTo>
                    <a:pt x="238" y="275"/>
                  </a:lnTo>
                  <a:lnTo>
                    <a:pt x="240" y="273"/>
                  </a:lnTo>
                  <a:lnTo>
                    <a:pt x="241" y="270"/>
                  </a:lnTo>
                  <a:lnTo>
                    <a:pt x="243" y="268"/>
                  </a:lnTo>
                  <a:lnTo>
                    <a:pt x="244" y="267"/>
                  </a:lnTo>
                  <a:lnTo>
                    <a:pt x="246" y="262"/>
                  </a:lnTo>
                  <a:lnTo>
                    <a:pt x="246" y="260"/>
                  </a:lnTo>
                  <a:lnTo>
                    <a:pt x="244" y="259"/>
                  </a:lnTo>
                  <a:lnTo>
                    <a:pt x="244" y="257"/>
                  </a:lnTo>
                  <a:lnTo>
                    <a:pt x="246" y="256"/>
                  </a:lnTo>
                  <a:lnTo>
                    <a:pt x="251" y="254"/>
                  </a:lnTo>
                  <a:lnTo>
                    <a:pt x="254" y="253"/>
                  </a:lnTo>
                  <a:lnTo>
                    <a:pt x="259" y="251"/>
                  </a:lnTo>
                  <a:lnTo>
                    <a:pt x="259" y="251"/>
                  </a:lnTo>
                  <a:lnTo>
                    <a:pt x="260" y="251"/>
                  </a:lnTo>
                  <a:lnTo>
                    <a:pt x="262" y="251"/>
                  </a:lnTo>
                  <a:lnTo>
                    <a:pt x="263" y="253"/>
                  </a:lnTo>
                  <a:lnTo>
                    <a:pt x="265" y="253"/>
                  </a:lnTo>
                  <a:lnTo>
                    <a:pt x="266" y="251"/>
                  </a:lnTo>
                  <a:lnTo>
                    <a:pt x="270" y="253"/>
                  </a:lnTo>
                  <a:lnTo>
                    <a:pt x="276" y="254"/>
                  </a:lnTo>
                  <a:lnTo>
                    <a:pt x="278" y="254"/>
                  </a:lnTo>
                  <a:lnTo>
                    <a:pt x="278" y="253"/>
                  </a:lnTo>
                  <a:lnTo>
                    <a:pt x="278" y="253"/>
                  </a:lnTo>
                  <a:lnTo>
                    <a:pt x="273" y="251"/>
                  </a:lnTo>
                  <a:lnTo>
                    <a:pt x="270" y="251"/>
                  </a:lnTo>
                  <a:lnTo>
                    <a:pt x="265" y="248"/>
                  </a:lnTo>
                  <a:lnTo>
                    <a:pt x="263" y="246"/>
                  </a:lnTo>
                  <a:lnTo>
                    <a:pt x="263" y="246"/>
                  </a:lnTo>
                  <a:lnTo>
                    <a:pt x="265" y="246"/>
                  </a:lnTo>
                  <a:lnTo>
                    <a:pt x="266" y="246"/>
                  </a:lnTo>
                  <a:lnTo>
                    <a:pt x="266" y="245"/>
                  </a:lnTo>
                  <a:lnTo>
                    <a:pt x="266" y="245"/>
                  </a:lnTo>
                  <a:lnTo>
                    <a:pt x="268" y="243"/>
                  </a:lnTo>
                  <a:lnTo>
                    <a:pt x="270" y="241"/>
                  </a:lnTo>
                  <a:lnTo>
                    <a:pt x="274" y="240"/>
                  </a:lnTo>
                  <a:lnTo>
                    <a:pt x="273" y="240"/>
                  </a:lnTo>
                  <a:lnTo>
                    <a:pt x="270" y="240"/>
                  </a:lnTo>
                  <a:lnTo>
                    <a:pt x="268" y="240"/>
                  </a:lnTo>
                  <a:lnTo>
                    <a:pt x="266" y="241"/>
                  </a:lnTo>
                  <a:lnTo>
                    <a:pt x="266" y="243"/>
                  </a:lnTo>
                  <a:lnTo>
                    <a:pt x="265" y="245"/>
                  </a:lnTo>
                  <a:lnTo>
                    <a:pt x="265" y="245"/>
                  </a:lnTo>
                  <a:lnTo>
                    <a:pt x="263" y="245"/>
                  </a:lnTo>
                  <a:lnTo>
                    <a:pt x="257" y="245"/>
                  </a:lnTo>
                  <a:lnTo>
                    <a:pt x="257" y="245"/>
                  </a:lnTo>
                  <a:lnTo>
                    <a:pt x="255" y="245"/>
                  </a:lnTo>
                  <a:lnTo>
                    <a:pt x="255" y="245"/>
                  </a:lnTo>
                  <a:lnTo>
                    <a:pt x="251" y="246"/>
                  </a:lnTo>
                  <a:lnTo>
                    <a:pt x="249" y="248"/>
                  </a:lnTo>
                  <a:lnTo>
                    <a:pt x="248" y="249"/>
                  </a:lnTo>
                  <a:lnTo>
                    <a:pt x="246" y="249"/>
                  </a:lnTo>
                  <a:lnTo>
                    <a:pt x="243" y="251"/>
                  </a:lnTo>
                  <a:lnTo>
                    <a:pt x="241" y="251"/>
                  </a:lnTo>
                  <a:lnTo>
                    <a:pt x="240" y="253"/>
                  </a:lnTo>
                  <a:lnTo>
                    <a:pt x="238" y="254"/>
                  </a:lnTo>
                  <a:lnTo>
                    <a:pt x="238" y="254"/>
                  </a:lnTo>
                  <a:lnTo>
                    <a:pt x="240" y="256"/>
                  </a:lnTo>
                  <a:lnTo>
                    <a:pt x="238" y="256"/>
                  </a:lnTo>
                  <a:lnTo>
                    <a:pt x="238" y="257"/>
                  </a:lnTo>
                  <a:lnTo>
                    <a:pt x="235" y="257"/>
                  </a:lnTo>
                  <a:lnTo>
                    <a:pt x="232" y="260"/>
                  </a:lnTo>
                  <a:lnTo>
                    <a:pt x="232" y="262"/>
                  </a:lnTo>
                  <a:lnTo>
                    <a:pt x="232" y="262"/>
                  </a:lnTo>
                  <a:lnTo>
                    <a:pt x="232" y="264"/>
                  </a:lnTo>
                  <a:lnTo>
                    <a:pt x="232" y="264"/>
                  </a:lnTo>
                  <a:lnTo>
                    <a:pt x="230" y="265"/>
                  </a:lnTo>
                  <a:lnTo>
                    <a:pt x="227" y="267"/>
                  </a:lnTo>
                  <a:lnTo>
                    <a:pt x="225" y="267"/>
                  </a:lnTo>
                  <a:lnTo>
                    <a:pt x="225" y="267"/>
                  </a:lnTo>
                  <a:lnTo>
                    <a:pt x="224" y="267"/>
                  </a:lnTo>
                  <a:lnTo>
                    <a:pt x="222" y="267"/>
                  </a:lnTo>
                  <a:lnTo>
                    <a:pt x="221" y="267"/>
                  </a:lnTo>
                  <a:lnTo>
                    <a:pt x="221" y="267"/>
                  </a:lnTo>
                  <a:lnTo>
                    <a:pt x="222" y="267"/>
                  </a:lnTo>
                  <a:lnTo>
                    <a:pt x="224" y="268"/>
                  </a:lnTo>
                  <a:lnTo>
                    <a:pt x="225" y="270"/>
                  </a:lnTo>
                  <a:lnTo>
                    <a:pt x="227" y="271"/>
                  </a:lnTo>
                  <a:lnTo>
                    <a:pt x="227" y="271"/>
                  </a:lnTo>
                  <a:lnTo>
                    <a:pt x="225" y="273"/>
                  </a:lnTo>
                  <a:lnTo>
                    <a:pt x="224" y="275"/>
                  </a:lnTo>
                  <a:lnTo>
                    <a:pt x="222" y="275"/>
                  </a:lnTo>
                  <a:lnTo>
                    <a:pt x="219" y="275"/>
                  </a:lnTo>
                  <a:lnTo>
                    <a:pt x="218" y="276"/>
                  </a:lnTo>
                  <a:lnTo>
                    <a:pt x="218" y="276"/>
                  </a:lnTo>
                  <a:lnTo>
                    <a:pt x="221" y="276"/>
                  </a:lnTo>
                  <a:lnTo>
                    <a:pt x="221" y="278"/>
                  </a:lnTo>
                  <a:lnTo>
                    <a:pt x="221" y="278"/>
                  </a:lnTo>
                  <a:lnTo>
                    <a:pt x="219" y="279"/>
                  </a:lnTo>
                  <a:lnTo>
                    <a:pt x="218" y="279"/>
                  </a:lnTo>
                  <a:lnTo>
                    <a:pt x="216" y="279"/>
                  </a:lnTo>
                  <a:lnTo>
                    <a:pt x="216" y="279"/>
                  </a:lnTo>
                  <a:lnTo>
                    <a:pt x="216" y="279"/>
                  </a:lnTo>
                  <a:lnTo>
                    <a:pt x="216" y="278"/>
                  </a:lnTo>
                  <a:lnTo>
                    <a:pt x="214" y="278"/>
                  </a:lnTo>
                  <a:lnTo>
                    <a:pt x="214" y="279"/>
                  </a:lnTo>
                  <a:lnTo>
                    <a:pt x="211" y="281"/>
                  </a:lnTo>
                  <a:lnTo>
                    <a:pt x="211" y="281"/>
                  </a:lnTo>
                  <a:lnTo>
                    <a:pt x="213" y="281"/>
                  </a:lnTo>
                  <a:lnTo>
                    <a:pt x="211" y="281"/>
                  </a:lnTo>
                  <a:lnTo>
                    <a:pt x="211" y="282"/>
                  </a:lnTo>
                  <a:lnTo>
                    <a:pt x="210" y="282"/>
                  </a:lnTo>
                  <a:lnTo>
                    <a:pt x="210" y="284"/>
                  </a:lnTo>
                  <a:lnTo>
                    <a:pt x="205" y="286"/>
                  </a:lnTo>
                  <a:lnTo>
                    <a:pt x="205" y="287"/>
                  </a:lnTo>
                  <a:lnTo>
                    <a:pt x="205" y="289"/>
                  </a:lnTo>
                  <a:lnTo>
                    <a:pt x="203" y="290"/>
                  </a:lnTo>
                  <a:lnTo>
                    <a:pt x="205" y="292"/>
                  </a:lnTo>
                  <a:lnTo>
                    <a:pt x="208" y="292"/>
                  </a:lnTo>
                  <a:lnTo>
                    <a:pt x="210" y="292"/>
                  </a:lnTo>
                  <a:lnTo>
                    <a:pt x="211" y="293"/>
                  </a:lnTo>
                  <a:lnTo>
                    <a:pt x="214" y="295"/>
                  </a:lnTo>
                  <a:lnTo>
                    <a:pt x="216" y="297"/>
                  </a:lnTo>
                  <a:lnTo>
                    <a:pt x="216" y="297"/>
                  </a:lnTo>
                  <a:lnTo>
                    <a:pt x="216" y="297"/>
                  </a:lnTo>
                  <a:lnTo>
                    <a:pt x="216" y="298"/>
                  </a:lnTo>
                  <a:lnTo>
                    <a:pt x="214" y="300"/>
                  </a:lnTo>
                  <a:lnTo>
                    <a:pt x="211" y="301"/>
                  </a:lnTo>
                  <a:lnTo>
                    <a:pt x="211" y="301"/>
                  </a:lnTo>
                  <a:lnTo>
                    <a:pt x="210" y="303"/>
                  </a:lnTo>
                  <a:lnTo>
                    <a:pt x="208" y="303"/>
                  </a:lnTo>
                  <a:lnTo>
                    <a:pt x="207" y="304"/>
                  </a:lnTo>
                  <a:lnTo>
                    <a:pt x="205" y="306"/>
                  </a:lnTo>
                  <a:lnTo>
                    <a:pt x="205" y="306"/>
                  </a:lnTo>
                  <a:lnTo>
                    <a:pt x="205" y="308"/>
                  </a:lnTo>
                  <a:lnTo>
                    <a:pt x="202" y="309"/>
                  </a:lnTo>
                  <a:lnTo>
                    <a:pt x="202" y="309"/>
                  </a:lnTo>
                  <a:lnTo>
                    <a:pt x="203" y="309"/>
                  </a:lnTo>
                  <a:lnTo>
                    <a:pt x="203" y="311"/>
                  </a:lnTo>
                  <a:lnTo>
                    <a:pt x="203" y="312"/>
                  </a:lnTo>
                  <a:lnTo>
                    <a:pt x="202" y="312"/>
                  </a:lnTo>
                  <a:lnTo>
                    <a:pt x="200" y="312"/>
                  </a:lnTo>
                  <a:lnTo>
                    <a:pt x="199" y="312"/>
                  </a:lnTo>
                  <a:lnTo>
                    <a:pt x="199" y="312"/>
                  </a:lnTo>
                  <a:lnTo>
                    <a:pt x="199" y="314"/>
                  </a:lnTo>
                  <a:lnTo>
                    <a:pt x="192" y="314"/>
                  </a:lnTo>
                  <a:lnTo>
                    <a:pt x="191" y="317"/>
                  </a:lnTo>
                  <a:lnTo>
                    <a:pt x="189" y="317"/>
                  </a:lnTo>
                  <a:lnTo>
                    <a:pt x="188" y="319"/>
                  </a:lnTo>
                  <a:lnTo>
                    <a:pt x="186" y="320"/>
                  </a:lnTo>
                  <a:lnTo>
                    <a:pt x="184" y="320"/>
                  </a:lnTo>
                  <a:lnTo>
                    <a:pt x="183" y="320"/>
                  </a:lnTo>
                  <a:lnTo>
                    <a:pt x="183" y="322"/>
                  </a:lnTo>
                  <a:lnTo>
                    <a:pt x="183" y="322"/>
                  </a:lnTo>
                  <a:lnTo>
                    <a:pt x="181" y="323"/>
                  </a:lnTo>
                  <a:lnTo>
                    <a:pt x="181" y="323"/>
                  </a:lnTo>
                  <a:lnTo>
                    <a:pt x="180" y="325"/>
                  </a:lnTo>
                  <a:lnTo>
                    <a:pt x="178" y="325"/>
                  </a:lnTo>
                  <a:lnTo>
                    <a:pt x="177" y="325"/>
                  </a:lnTo>
                  <a:lnTo>
                    <a:pt x="177" y="327"/>
                  </a:lnTo>
                  <a:lnTo>
                    <a:pt x="177" y="327"/>
                  </a:lnTo>
                  <a:lnTo>
                    <a:pt x="175" y="327"/>
                  </a:lnTo>
                  <a:lnTo>
                    <a:pt x="173" y="327"/>
                  </a:lnTo>
                  <a:lnTo>
                    <a:pt x="172" y="328"/>
                  </a:lnTo>
                  <a:lnTo>
                    <a:pt x="170" y="330"/>
                  </a:lnTo>
                  <a:lnTo>
                    <a:pt x="170" y="330"/>
                  </a:lnTo>
                  <a:lnTo>
                    <a:pt x="172" y="330"/>
                  </a:lnTo>
                  <a:lnTo>
                    <a:pt x="172" y="331"/>
                  </a:lnTo>
                  <a:lnTo>
                    <a:pt x="172" y="331"/>
                  </a:lnTo>
                  <a:lnTo>
                    <a:pt x="170" y="334"/>
                  </a:lnTo>
                  <a:lnTo>
                    <a:pt x="170" y="334"/>
                  </a:lnTo>
                  <a:lnTo>
                    <a:pt x="169" y="334"/>
                  </a:lnTo>
                  <a:lnTo>
                    <a:pt x="169" y="336"/>
                  </a:lnTo>
                  <a:lnTo>
                    <a:pt x="167" y="336"/>
                  </a:lnTo>
                  <a:lnTo>
                    <a:pt x="166" y="336"/>
                  </a:lnTo>
                  <a:lnTo>
                    <a:pt x="166" y="336"/>
                  </a:lnTo>
                  <a:lnTo>
                    <a:pt x="166" y="338"/>
                  </a:lnTo>
                  <a:lnTo>
                    <a:pt x="164" y="338"/>
                  </a:lnTo>
                  <a:lnTo>
                    <a:pt x="164" y="338"/>
                  </a:lnTo>
                  <a:lnTo>
                    <a:pt x="162" y="339"/>
                  </a:lnTo>
                  <a:lnTo>
                    <a:pt x="161" y="339"/>
                  </a:lnTo>
                  <a:lnTo>
                    <a:pt x="161" y="339"/>
                  </a:lnTo>
                  <a:lnTo>
                    <a:pt x="159" y="339"/>
                  </a:lnTo>
                  <a:lnTo>
                    <a:pt x="158" y="339"/>
                  </a:lnTo>
                  <a:lnTo>
                    <a:pt x="158" y="339"/>
                  </a:lnTo>
                  <a:lnTo>
                    <a:pt x="156" y="341"/>
                  </a:lnTo>
                  <a:lnTo>
                    <a:pt x="156" y="341"/>
                  </a:lnTo>
                  <a:lnTo>
                    <a:pt x="156" y="342"/>
                  </a:lnTo>
                  <a:lnTo>
                    <a:pt x="155" y="344"/>
                  </a:lnTo>
                  <a:lnTo>
                    <a:pt x="155" y="344"/>
                  </a:lnTo>
                  <a:lnTo>
                    <a:pt x="153" y="344"/>
                  </a:lnTo>
                  <a:lnTo>
                    <a:pt x="151" y="342"/>
                  </a:lnTo>
                  <a:lnTo>
                    <a:pt x="151" y="344"/>
                  </a:lnTo>
                  <a:lnTo>
                    <a:pt x="148" y="344"/>
                  </a:lnTo>
                  <a:lnTo>
                    <a:pt x="148" y="345"/>
                  </a:lnTo>
                  <a:lnTo>
                    <a:pt x="150" y="345"/>
                  </a:lnTo>
                  <a:lnTo>
                    <a:pt x="150" y="345"/>
                  </a:lnTo>
                  <a:lnTo>
                    <a:pt x="150" y="345"/>
                  </a:lnTo>
                  <a:lnTo>
                    <a:pt x="148" y="345"/>
                  </a:lnTo>
                  <a:lnTo>
                    <a:pt x="148" y="345"/>
                  </a:lnTo>
                  <a:lnTo>
                    <a:pt x="147" y="345"/>
                  </a:lnTo>
                  <a:lnTo>
                    <a:pt x="147" y="347"/>
                  </a:lnTo>
                  <a:lnTo>
                    <a:pt x="143" y="347"/>
                  </a:lnTo>
                  <a:lnTo>
                    <a:pt x="143" y="347"/>
                  </a:lnTo>
                  <a:lnTo>
                    <a:pt x="140" y="350"/>
                  </a:lnTo>
                  <a:lnTo>
                    <a:pt x="140" y="350"/>
                  </a:lnTo>
                  <a:lnTo>
                    <a:pt x="140" y="350"/>
                  </a:lnTo>
                  <a:lnTo>
                    <a:pt x="142" y="350"/>
                  </a:lnTo>
                  <a:lnTo>
                    <a:pt x="143" y="350"/>
                  </a:lnTo>
                  <a:lnTo>
                    <a:pt x="143" y="350"/>
                  </a:lnTo>
                  <a:lnTo>
                    <a:pt x="143" y="352"/>
                  </a:lnTo>
                  <a:lnTo>
                    <a:pt x="145" y="352"/>
                  </a:lnTo>
                  <a:lnTo>
                    <a:pt x="145" y="352"/>
                  </a:lnTo>
                  <a:lnTo>
                    <a:pt x="142" y="353"/>
                  </a:lnTo>
                  <a:lnTo>
                    <a:pt x="142" y="355"/>
                  </a:lnTo>
                  <a:lnTo>
                    <a:pt x="142" y="355"/>
                  </a:lnTo>
                  <a:lnTo>
                    <a:pt x="142" y="355"/>
                  </a:lnTo>
                  <a:lnTo>
                    <a:pt x="140" y="353"/>
                  </a:lnTo>
                  <a:lnTo>
                    <a:pt x="140" y="353"/>
                  </a:lnTo>
                  <a:lnTo>
                    <a:pt x="140" y="353"/>
                  </a:lnTo>
                  <a:lnTo>
                    <a:pt x="140" y="353"/>
                  </a:lnTo>
                  <a:lnTo>
                    <a:pt x="139" y="355"/>
                  </a:lnTo>
                  <a:lnTo>
                    <a:pt x="137" y="356"/>
                  </a:lnTo>
                  <a:lnTo>
                    <a:pt x="128" y="360"/>
                  </a:lnTo>
                  <a:lnTo>
                    <a:pt x="126" y="360"/>
                  </a:lnTo>
                  <a:lnTo>
                    <a:pt x="126" y="361"/>
                  </a:lnTo>
                  <a:lnTo>
                    <a:pt x="126" y="363"/>
                  </a:lnTo>
                  <a:lnTo>
                    <a:pt x="126" y="363"/>
                  </a:lnTo>
                  <a:lnTo>
                    <a:pt x="125" y="364"/>
                  </a:lnTo>
                  <a:lnTo>
                    <a:pt x="125" y="363"/>
                  </a:lnTo>
                  <a:lnTo>
                    <a:pt x="125" y="361"/>
                  </a:lnTo>
                  <a:lnTo>
                    <a:pt x="125" y="360"/>
                  </a:lnTo>
                  <a:lnTo>
                    <a:pt x="123" y="360"/>
                  </a:lnTo>
                  <a:lnTo>
                    <a:pt x="123" y="360"/>
                  </a:lnTo>
                  <a:lnTo>
                    <a:pt x="123" y="360"/>
                  </a:lnTo>
                  <a:lnTo>
                    <a:pt x="121" y="360"/>
                  </a:lnTo>
                  <a:lnTo>
                    <a:pt x="121" y="361"/>
                  </a:lnTo>
                  <a:lnTo>
                    <a:pt x="120" y="361"/>
                  </a:lnTo>
                  <a:lnTo>
                    <a:pt x="120" y="361"/>
                  </a:lnTo>
                  <a:lnTo>
                    <a:pt x="117" y="363"/>
                  </a:lnTo>
                  <a:lnTo>
                    <a:pt x="115" y="364"/>
                  </a:lnTo>
                  <a:lnTo>
                    <a:pt x="114" y="364"/>
                  </a:lnTo>
                  <a:lnTo>
                    <a:pt x="114" y="366"/>
                  </a:lnTo>
                  <a:lnTo>
                    <a:pt x="112" y="366"/>
                  </a:lnTo>
                  <a:lnTo>
                    <a:pt x="112" y="366"/>
                  </a:lnTo>
                  <a:lnTo>
                    <a:pt x="110" y="366"/>
                  </a:lnTo>
                  <a:lnTo>
                    <a:pt x="110" y="366"/>
                  </a:lnTo>
                  <a:lnTo>
                    <a:pt x="109" y="366"/>
                  </a:lnTo>
                  <a:lnTo>
                    <a:pt x="109" y="368"/>
                  </a:lnTo>
                  <a:lnTo>
                    <a:pt x="107" y="366"/>
                  </a:lnTo>
                  <a:lnTo>
                    <a:pt x="106" y="366"/>
                  </a:lnTo>
                  <a:lnTo>
                    <a:pt x="106" y="368"/>
                  </a:lnTo>
                  <a:lnTo>
                    <a:pt x="104" y="369"/>
                  </a:lnTo>
                  <a:lnTo>
                    <a:pt x="102" y="369"/>
                  </a:lnTo>
                  <a:lnTo>
                    <a:pt x="99" y="369"/>
                  </a:lnTo>
                  <a:lnTo>
                    <a:pt x="99" y="369"/>
                  </a:lnTo>
                  <a:lnTo>
                    <a:pt x="98" y="369"/>
                  </a:lnTo>
                  <a:lnTo>
                    <a:pt x="98" y="368"/>
                  </a:lnTo>
                  <a:lnTo>
                    <a:pt x="99" y="366"/>
                  </a:lnTo>
                  <a:lnTo>
                    <a:pt x="99" y="366"/>
                  </a:lnTo>
                  <a:lnTo>
                    <a:pt x="99" y="366"/>
                  </a:lnTo>
                  <a:lnTo>
                    <a:pt x="101" y="366"/>
                  </a:lnTo>
                  <a:lnTo>
                    <a:pt x="102" y="366"/>
                  </a:lnTo>
                  <a:lnTo>
                    <a:pt x="102" y="366"/>
                  </a:lnTo>
                  <a:lnTo>
                    <a:pt x="101" y="364"/>
                  </a:lnTo>
                  <a:lnTo>
                    <a:pt x="101" y="364"/>
                  </a:lnTo>
                  <a:lnTo>
                    <a:pt x="99" y="364"/>
                  </a:lnTo>
                  <a:lnTo>
                    <a:pt x="98" y="364"/>
                  </a:lnTo>
                  <a:lnTo>
                    <a:pt x="96" y="364"/>
                  </a:lnTo>
                  <a:lnTo>
                    <a:pt x="96" y="366"/>
                  </a:lnTo>
                  <a:lnTo>
                    <a:pt x="96" y="366"/>
                  </a:lnTo>
                  <a:lnTo>
                    <a:pt x="95" y="368"/>
                  </a:lnTo>
                  <a:lnTo>
                    <a:pt x="95" y="369"/>
                  </a:lnTo>
                  <a:lnTo>
                    <a:pt x="91" y="372"/>
                  </a:lnTo>
                  <a:lnTo>
                    <a:pt x="90" y="374"/>
                  </a:lnTo>
                  <a:lnTo>
                    <a:pt x="88" y="374"/>
                  </a:lnTo>
                  <a:lnTo>
                    <a:pt x="88" y="374"/>
                  </a:lnTo>
                  <a:lnTo>
                    <a:pt x="87" y="375"/>
                  </a:lnTo>
                  <a:lnTo>
                    <a:pt x="87" y="375"/>
                  </a:lnTo>
                  <a:lnTo>
                    <a:pt x="85" y="375"/>
                  </a:lnTo>
                  <a:lnTo>
                    <a:pt x="85" y="375"/>
                  </a:lnTo>
                  <a:lnTo>
                    <a:pt x="84" y="375"/>
                  </a:lnTo>
                  <a:lnTo>
                    <a:pt x="84" y="375"/>
                  </a:lnTo>
                  <a:lnTo>
                    <a:pt x="85" y="374"/>
                  </a:lnTo>
                  <a:lnTo>
                    <a:pt x="85" y="374"/>
                  </a:lnTo>
                  <a:lnTo>
                    <a:pt x="84" y="372"/>
                  </a:lnTo>
                  <a:lnTo>
                    <a:pt x="84" y="372"/>
                  </a:lnTo>
                  <a:lnTo>
                    <a:pt x="82" y="372"/>
                  </a:lnTo>
                  <a:lnTo>
                    <a:pt x="82" y="372"/>
                  </a:lnTo>
                  <a:lnTo>
                    <a:pt x="82" y="375"/>
                  </a:lnTo>
                  <a:lnTo>
                    <a:pt x="82" y="375"/>
                  </a:lnTo>
                  <a:lnTo>
                    <a:pt x="80" y="377"/>
                  </a:lnTo>
                  <a:lnTo>
                    <a:pt x="79" y="377"/>
                  </a:lnTo>
                  <a:lnTo>
                    <a:pt x="79" y="377"/>
                  </a:lnTo>
                  <a:lnTo>
                    <a:pt x="77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6" y="377"/>
                  </a:lnTo>
                  <a:lnTo>
                    <a:pt x="74" y="379"/>
                  </a:lnTo>
                  <a:lnTo>
                    <a:pt x="73" y="379"/>
                  </a:lnTo>
                  <a:lnTo>
                    <a:pt x="73" y="380"/>
                  </a:lnTo>
                  <a:lnTo>
                    <a:pt x="71" y="380"/>
                  </a:lnTo>
                  <a:lnTo>
                    <a:pt x="71" y="379"/>
                  </a:lnTo>
                  <a:lnTo>
                    <a:pt x="73" y="377"/>
                  </a:lnTo>
                  <a:lnTo>
                    <a:pt x="73" y="377"/>
                  </a:lnTo>
                  <a:lnTo>
                    <a:pt x="73" y="375"/>
                  </a:lnTo>
                  <a:lnTo>
                    <a:pt x="73" y="375"/>
                  </a:lnTo>
                  <a:lnTo>
                    <a:pt x="73" y="374"/>
                  </a:lnTo>
                  <a:lnTo>
                    <a:pt x="74" y="372"/>
                  </a:lnTo>
                  <a:lnTo>
                    <a:pt x="76" y="372"/>
                  </a:lnTo>
                  <a:lnTo>
                    <a:pt x="76" y="372"/>
                  </a:lnTo>
                  <a:lnTo>
                    <a:pt x="77" y="372"/>
                  </a:lnTo>
                  <a:lnTo>
                    <a:pt x="77" y="372"/>
                  </a:lnTo>
                  <a:lnTo>
                    <a:pt x="79" y="372"/>
                  </a:lnTo>
                  <a:lnTo>
                    <a:pt x="79" y="372"/>
                  </a:lnTo>
                  <a:lnTo>
                    <a:pt x="79" y="371"/>
                  </a:lnTo>
                  <a:lnTo>
                    <a:pt x="82" y="369"/>
                  </a:lnTo>
                  <a:lnTo>
                    <a:pt x="84" y="368"/>
                  </a:lnTo>
                  <a:lnTo>
                    <a:pt x="85" y="364"/>
                  </a:lnTo>
                  <a:lnTo>
                    <a:pt x="88" y="363"/>
                  </a:lnTo>
                  <a:lnTo>
                    <a:pt x="91" y="360"/>
                  </a:lnTo>
                  <a:lnTo>
                    <a:pt x="95" y="358"/>
                  </a:lnTo>
                  <a:lnTo>
                    <a:pt x="102" y="356"/>
                  </a:lnTo>
                  <a:lnTo>
                    <a:pt x="102" y="356"/>
                  </a:lnTo>
                  <a:lnTo>
                    <a:pt x="102" y="356"/>
                  </a:lnTo>
                  <a:lnTo>
                    <a:pt x="102" y="356"/>
                  </a:lnTo>
                  <a:lnTo>
                    <a:pt x="102" y="358"/>
                  </a:lnTo>
                  <a:lnTo>
                    <a:pt x="106" y="356"/>
                  </a:lnTo>
                  <a:lnTo>
                    <a:pt x="107" y="356"/>
                  </a:lnTo>
                  <a:lnTo>
                    <a:pt x="107" y="356"/>
                  </a:lnTo>
                  <a:lnTo>
                    <a:pt x="107" y="358"/>
                  </a:lnTo>
                  <a:lnTo>
                    <a:pt x="106" y="358"/>
                  </a:lnTo>
                  <a:lnTo>
                    <a:pt x="106" y="358"/>
                  </a:lnTo>
                  <a:lnTo>
                    <a:pt x="107" y="361"/>
                  </a:lnTo>
                  <a:lnTo>
                    <a:pt x="109" y="361"/>
                  </a:lnTo>
                  <a:lnTo>
                    <a:pt x="109" y="361"/>
                  </a:lnTo>
                  <a:lnTo>
                    <a:pt x="109" y="361"/>
                  </a:lnTo>
                  <a:lnTo>
                    <a:pt x="109" y="360"/>
                  </a:lnTo>
                  <a:lnTo>
                    <a:pt x="110" y="360"/>
                  </a:lnTo>
                  <a:lnTo>
                    <a:pt x="110" y="360"/>
                  </a:lnTo>
                  <a:lnTo>
                    <a:pt x="112" y="360"/>
                  </a:lnTo>
                  <a:lnTo>
                    <a:pt x="112" y="360"/>
                  </a:lnTo>
                  <a:lnTo>
                    <a:pt x="114" y="360"/>
                  </a:lnTo>
                  <a:lnTo>
                    <a:pt x="115" y="360"/>
                  </a:lnTo>
                  <a:lnTo>
                    <a:pt x="115" y="360"/>
                  </a:lnTo>
                  <a:lnTo>
                    <a:pt x="117" y="360"/>
                  </a:lnTo>
                  <a:lnTo>
                    <a:pt x="115" y="360"/>
                  </a:lnTo>
                  <a:lnTo>
                    <a:pt x="114" y="358"/>
                  </a:lnTo>
                  <a:lnTo>
                    <a:pt x="112" y="356"/>
                  </a:lnTo>
                  <a:lnTo>
                    <a:pt x="112" y="356"/>
                  </a:lnTo>
                  <a:lnTo>
                    <a:pt x="112" y="355"/>
                  </a:lnTo>
                  <a:lnTo>
                    <a:pt x="114" y="353"/>
                  </a:lnTo>
                  <a:lnTo>
                    <a:pt x="115" y="352"/>
                  </a:lnTo>
                  <a:lnTo>
                    <a:pt x="115" y="350"/>
                  </a:lnTo>
                  <a:lnTo>
                    <a:pt x="118" y="349"/>
                  </a:lnTo>
                  <a:lnTo>
                    <a:pt x="120" y="347"/>
                  </a:lnTo>
                  <a:lnTo>
                    <a:pt x="123" y="345"/>
                  </a:lnTo>
                  <a:lnTo>
                    <a:pt x="131" y="342"/>
                  </a:lnTo>
                  <a:lnTo>
                    <a:pt x="132" y="341"/>
                  </a:lnTo>
                  <a:lnTo>
                    <a:pt x="134" y="339"/>
                  </a:lnTo>
                  <a:lnTo>
                    <a:pt x="136" y="338"/>
                  </a:lnTo>
                  <a:lnTo>
                    <a:pt x="136" y="339"/>
                  </a:lnTo>
                  <a:lnTo>
                    <a:pt x="136" y="339"/>
                  </a:lnTo>
                  <a:lnTo>
                    <a:pt x="137" y="341"/>
                  </a:lnTo>
                  <a:lnTo>
                    <a:pt x="139" y="341"/>
                  </a:lnTo>
                  <a:lnTo>
                    <a:pt x="139" y="341"/>
                  </a:lnTo>
                  <a:lnTo>
                    <a:pt x="139" y="339"/>
                  </a:lnTo>
                  <a:lnTo>
                    <a:pt x="139" y="338"/>
                  </a:lnTo>
                  <a:lnTo>
                    <a:pt x="139" y="338"/>
                  </a:lnTo>
                  <a:lnTo>
                    <a:pt x="139" y="336"/>
                  </a:lnTo>
                  <a:lnTo>
                    <a:pt x="139" y="334"/>
                  </a:lnTo>
                  <a:lnTo>
                    <a:pt x="140" y="333"/>
                  </a:lnTo>
                  <a:lnTo>
                    <a:pt x="142" y="331"/>
                  </a:lnTo>
                  <a:lnTo>
                    <a:pt x="143" y="330"/>
                  </a:lnTo>
                  <a:lnTo>
                    <a:pt x="145" y="328"/>
                  </a:lnTo>
                  <a:lnTo>
                    <a:pt x="147" y="328"/>
                  </a:lnTo>
                  <a:lnTo>
                    <a:pt x="148" y="328"/>
                  </a:lnTo>
                  <a:lnTo>
                    <a:pt x="150" y="325"/>
                  </a:lnTo>
                  <a:lnTo>
                    <a:pt x="151" y="325"/>
                  </a:lnTo>
                  <a:lnTo>
                    <a:pt x="153" y="325"/>
                  </a:lnTo>
                  <a:lnTo>
                    <a:pt x="153" y="325"/>
                  </a:lnTo>
                  <a:lnTo>
                    <a:pt x="153" y="325"/>
                  </a:lnTo>
                  <a:lnTo>
                    <a:pt x="155" y="325"/>
                  </a:lnTo>
                  <a:lnTo>
                    <a:pt x="156" y="327"/>
                  </a:lnTo>
                  <a:lnTo>
                    <a:pt x="156" y="325"/>
                  </a:lnTo>
                  <a:lnTo>
                    <a:pt x="156" y="325"/>
                  </a:lnTo>
                  <a:lnTo>
                    <a:pt x="156" y="325"/>
                  </a:lnTo>
                  <a:lnTo>
                    <a:pt x="155" y="325"/>
                  </a:lnTo>
                  <a:lnTo>
                    <a:pt x="155" y="323"/>
                  </a:lnTo>
                  <a:lnTo>
                    <a:pt x="153" y="322"/>
                  </a:lnTo>
                  <a:lnTo>
                    <a:pt x="153" y="322"/>
                  </a:lnTo>
                  <a:lnTo>
                    <a:pt x="153" y="320"/>
                  </a:lnTo>
                  <a:lnTo>
                    <a:pt x="155" y="317"/>
                  </a:lnTo>
                  <a:lnTo>
                    <a:pt x="155" y="314"/>
                  </a:lnTo>
                  <a:lnTo>
                    <a:pt x="155" y="312"/>
                  </a:lnTo>
                  <a:lnTo>
                    <a:pt x="156" y="311"/>
                  </a:lnTo>
                  <a:lnTo>
                    <a:pt x="161" y="311"/>
                  </a:lnTo>
                  <a:lnTo>
                    <a:pt x="158" y="311"/>
                  </a:lnTo>
                  <a:lnTo>
                    <a:pt x="158" y="311"/>
                  </a:lnTo>
                  <a:lnTo>
                    <a:pt x="156" y="309"/>
                  </a:lnTo>
                  <a:lnTo>
                    <a:pt x="156" y="308"/>
                  </a:lnTo>
                  <a:lnTo>
                    <a:pt x="156" y="306"/>
                  </a:lnTo>
                  <a:lnTo>
                    <a:pt x="156" y="304"/>
                  </a:lnTo>
                  <a:lnTo>
                    <a:pt x="159" y="301"/>
                  </a:lnTo>
                  <a:lnTo>
                    <a:pt x="164" y="300"/>
                  </a:lnTo>
                  <a:lnTo>
                    <a:pt x="162" y="300"/>
                  </a:lnTo>
                  <a:lnTo>
                    <a:pt x="162" y="298"/>
                  </a:lnTo>
                  <a:lnTo>
                    <a:pt x="164" y="295"/>
                  </a:lnTo>
                  <a:lnTo>
                    <a:pt x="166" y="290"/>
                  </a:lnTo>
                  <a:lnTo>
                    <a:pt x="164" y="293"/>
                  </a:lnTo>
                  <a:lnTo>
                    <a:pt x="161" y="297"/>
                  </a:lnTo>
                  <a:lnTo>
                    <a:pt x="153" y="300"/>
                  </a:lnTo>
                  <a:lnTo>
                    <a:pt x="148" y="301"/>
                  </a:lnTo>
                  <a:lnTo>
                    <a:pt x="147" y="301"/>
                  </a:lnTo>
                  <a:lnTo>
                    <a:pt x="145" y="301"/>
                  </a:lnTo>
                  <a:lnTo>
                    <a:pt x="143" y="300"/>
                  </a:lnTo>
                  <a:lnTo>
                    <a:pt x="142" y="298"/>
                  </a:lnTo>
                  <a:lnTo>
                    <a:pt x="142" y="297"/>
                  </a:lnTo>
                  <a:lnTo>
                    <a:pt x="142" y="295"/>
                  </a:lnTo>
                  <a:lnTo>
                    <a:pt x="142" y="293"/>
                  </a:lnTo>
                  <a:lnTo>
                    <a:pt x="143" y="293"/>
                  </a:lnTo>
                  <a:lnTo>
                    <a:pt x="147" y="295"/>
                  </a:lnTo>
                  <a:lnTo>
                    <a:pt x="148" y="295"/>
                  </a:lnTo>
                  <a:lnTo>
                    <a:pt x="145" y="293"/>
                  </a:lnTo>
                  <a:lnTo>
                    <a:pt x="142" y="292"/>
                  </a:lnTo>
                  <a:lnTo>
                    <a:pt x="142" y="292"/>
                  </a:lnTo>
                  <a:lnTo>
                    <a:pt x="140" y="293"/>
                  </a:lnTo>
                  <a:lnTo>
                    <a:pt x="139" y="295"/>
                  </a:lnTo>
                  <a:lnTo>
                    <a:pt x="137" y="295"/>
                  </a:lnTo>
                  <a:lnTo>
                    <a:pt x="137" y="295"/>
                  </a:lnTo>
                  <a:lnTo>
                    <a:pt x="137" y="297"/>
                  </a:lnTo>
                  <a:lnTo>
                    <a:pt x="137" y="298"/>
                  </a:lnTo>
                  <a:lnTo>
                    <a:pt x="136" y="300"/>
                  </a:lnTo>
                  <a:lnTo>
                    <a:pt x="137" y="304"/>
                  </a:lnTo>
                  <a:lnTo>
                    <a:pt x="137" y="306"/>
                  </a:lnTo>
                  <a:lnTo>
                    <a:pt x="136" y="306"/>
                  </a:lnTo>
                  <a:lnTo>
                    <a:pt x="132" y="304"/>
                  </a:lnTo>
                  <a:lnTo>
                    <a:pt x="129" y="300"/>
                  </a:lnTo>
                  <a:lnTo>
                    <a:pt x="128" y="298"/>
                  </a:lnTo>
                  <a:lnTo>
                    <a:pt x="125" y="295"/>
                  </a:lnTo>
                  <a:lnTo>
                    <a:pt x="123" y="297"/>
                  </a:lnTo>
                  <a:lnTo>
                    <a:pt x="123" y="298"/>
                  </a:lnTo>
                  <a:lnTo>
                    <a:pt x="121" y="298"/>
                  </a:lnTo>
                  <a:lnTo>
                    <a:pt x="118" y="297"/>
                  </a:lnTo>
                  <a:lnTo>
                    <a:pt x="117" y="295"/>
                  </a:lnTo>
                  <a:lnTo>
                    <a:pt x="115" y="293"/>
                  </a:lnTo>
                  <a:lnTo>
                    <a:pt x="112" y="293"/>
                  </a:lnTo>
                  <a:lnTo>
                    <a:pt x="110" y="295"/>
                  </a:lnTo>
                  <a:lnTo>
                    <a:pt x="107" y="297"/>
                  </a:lnTo>
                  <a:lnTo>
                    <a:pt x="107" y="297"/>
                  </a:lnTo>
                  <a:lnTo>
                    <a:pt x="102" y="298"/>
                  </a:lnTo>
                  <a:lnTo>
                    <a:pt x="102" y="298"/>
                  </a:lnTo>
                  <a:lnTo>
                    <a:pt x="101" y="300"/>
                  </a:lnTo>
                  <a:lnTo>
                    <a:pt x="101" y="300"/>
                  </a:lnTo>
                  <a:lnTo>
                    <a:pt x="99" y="301"/>
                  </a:lnTo>
                  <a:lnTo>
                    <a:pt x="95" y="303"/>
                  </a:lnTo>
                  <a:lnTo>
                    <a:pt x="88" y="301"/>
                  </a:lnTo>
                  <a:lnTo>
                    <a:pt x="91" y="301"/>
                  </a:lnTo>
                  <a:lnTo>
                    <a:pt x="93" y="300"/>
                  </a:lnTo>
                  <a:lnTo>
                    <a:pt x="95" y="298"/>
                  </a:lnTo>
                  <a:lnTo>
                    <a:pt x="95" y="297"/>
                  </a:lnTo>
                  <a:lnTo>
                    <a:pt x="95" y="295"/>
                  </a:lnTo>
                  <a:lnTo>
                    <a:pt x="95" y="293"/>
                  </a:lnTo>
                  <a:lnTo>
                    <a:pt x="96" y="292"/>
                  </a:lnTo>
                  <a:lnTo>
                    <a:pt x="95" y="292"/>
                  </a:lnTo>
                  <a:lnTo>
                    <a:pt x="93" y="292"/>
                  </a:lnTo>
                  <a:lnTo>
                    <a:pt x="91" y="290"/>
                  </a:lnTo>
                  <a:lnTo>
                    <a:pt x="90" y="287"/>
                  </a:lnTo>
                  <a:lnTo>
                    <a:pt x="91" y="286"/>
                  </a:lnTo>
                  <a:lnTo>
                    <a:pt x="93" y="284"/>
                  </a:lnTo>
                  <a:lnTo>
                    <a:pt x="93" y="282"/>
                  </a:lnTo>
                  <a:lnTo>
                    <a:pt x="93" y="281"/>
                  </a:lnTo>
                  <a:lnTo>
                    <a:pt x="91" y="279"/>
                  </a:lnTo>
                  <a:lnTo>
                    <a:pt x="88" y="273"/>
                  </a:lnTo>
                  <a:lnTo>
                    <a:pt x="87" y="268"/>
                  </a:lnTo>
                  <a:lnTo>
                    <a:pt x="85" y="267"/>
                  </a:lnTo>
                  <a:lnTo>
                    <a:pt x="87" y="262"/>
                  </a:lnTo>
                  <a:lnTo>
                    <a:pt x="88" y="259"/>
                  </a:lnTo>
                  <a:lnTo>
                    <a:pt x="91" y="257"/>
                  </a:lnTo>
                  <a:lnTo>
                    <a:pt x="91" y="257"/>
                  </a:lnTo>
                  <a:lnTo>
                    <a:pt x="90" y="257"/>
                  </a:lnTo>
                  <a:lnTo>
                    <a:pt x="88" y="257"/>
                  </a:lnTo>
                  <a:lnTo>
                    <a:pt x="88" y="259"/>
                  </a:lnTo>
                  <a:lnTo>
                    <a:pt x="87" y="259"/>
                  </a:lnTo>
                  <a:lnTo>
                    <a:pt x="84" y="264"/>
                  </a:lnTo>
                  <a:lnTo>
                    <a:pt x="82" y="267"/>
                  </a:lnTo>
                  <a:lnTo>
                    <a:pt x="80" y="267"/>
                  </a:lnTo>
                  <a:lnTo>
                    <a:pt x="84" y="268"/>
                  </a:lnTo>
                  <a:lnTo>
                    <a:pt x="84" y="268"/>
                  </a:lnTo>
                  <a:lnTo>
                    <a:pt x="84" y="270"/>
                  </a:lnTo>
                  <a:lnTo>
                    <a:pt x="84" y="271"/>
                  </a:lnTo>
                  <a:lnTo>
                    <a:pt x="82" y="273"/>
                  </a:lnTo>
                  <a:lnTo>
                    <a:pt x="80" y="273"/>
                  </a:lnTo>
                  <a:lnTo>
                    <a:pt x="79" y="275"/>
                  </a:lnTo>
                  <a:lnTo>
                    <a:pt x="73" y="276"/>
                  </a:lnTo>
                  <a:lnTo>
                    <a:pt x="66" y="276"/>
                  </a:lnTo>
                  <a:lnTo>
                    <a:pt x="63" y="276"/>
                  </a:lnTo>
                  <a:lnTo>
                    <a:pt x="60" y="275"/>
                  </a:lnTo>
                  <a:lnTo>
                    <a:pt x="60" y="273"/>
                  </a:lnTo>
                  <a:lnTo>
                    <a:pt x="60" y="273"/>
                  </a:lnTo>
                  <a:lnTo>
                    <a:pt x="55" y="270"/>
                  </a:lnTo>
                  <a:lnTo>
                    <a:pt x="52" y="267"/>
                  </a:lnTo>
                  <a:lnTo>
                    <a:pt x="50" y="265"/>
                  </a:lnTo>
                  <a:lnTo>
                    <a:pt x="49" y="265"/>
                  </a:lnTo>
                  <a:lnTo>
                    <a:pt x="47" y="264"/>
                  </a:lnTo>
                  <a:lnTo>
                    <a:pt x="47" y="262"/>
                  </a:lnTo>
                  <a:lnTo>
                    <a:pt x="47" y="262"/>
                  </a:lnTo>
                  <a:lnTo>
                    <a:pt x="46" y="260"/>
                  </a:lnTo>
                  <a:lnTo>
                    <a:pt x="44" y="260"/>
                  </a:lnTo>
                  <a:lnTo>
                    <a:pt x="43" y="260"/>
                  </a:lnTo>
                  <a:lnTo>
                    <a:pt x="47" y="256"/>
                  </a:lnTo>
                  <a:lnTo>
                    <a:pt x="49" y="254"/>
                  </a:lnTo>
                  <a:lnTo>
                    <a:pt x="50" y="253"/>
                  </a:lnTo>
                  <a:lnTo>
                    <a:pt x="52" y="254"/>
                  </a:lnTo>
                  <a:lnTo>
                    <a:pt x="55" y="254"/>
                  </a:lnTo>
                  <a:lnTo>
                    <a:pt x="57" y="256"/>
                  </a:lnTo>
                  <a:lnTo>
                    <a:pt x="57" y="256"/>
                  </a:lnTo>
                  <a:lnTo>
                    <a:pt x="58" y="257"/>
                  </a:lnTo>
                  <a:lnTo>
                    <a:pt x="57" y="259"/>
                  </a:lnTo>
                  <a:lnTo>
                    <a:pt x="57" y="260"/>
                  </a:lnTo>
                  <a:lnTo>
                    <a:pt x="57" y="259"/>
                  </a:lnTo>
                  <a:lnTo>
                    <a:pt x="60" y="257"/>
                  </a:lnTo>
                  <a:lnTo>
                    <a:pt x="61" y="256"/>
                  </a:lnTo>
                  <a:lnTo>
                    <a:pt x="63" y="256"/>
                  </a:lnTo>
                  <a:lnTo>
                    <a:pt x="63" y="256"/>
                  </a:lnTo>
                  <a:lnTo>
                    <a:pt x="65" y="257"/>
                  </a:lnTo>
                  <a:lnTo>
                    <a:pt x="66" y="260"/>
                  </a:lnTo>
                  <a:lnTo>
                    <a:pt x="69" y="259"/>
                  </a:lnTo>
                  <a:lnTo>
                    <a:pt x="71" y="256"/>
                  </a:lnTo>
                  <a:lnTo>
                    <a:pt x="69" y="256"/>
                  </a:lnTo>
                  <a:lnTo>
                    <a:pt x="68" y="254"/>
                  </a:lnTo>
                  <a:lnTo>
                    <a:pt x="63" y="254"/>
                  </a:lnTo>
                  <a:lnTo>
                    <a:pt x="65" y="254"/>
                  </a:lnTo>
                  <a:lnTo>
                    <a:pt x="66" y="254"/>
                  </a:lnTo>
                  <a:lnTo>
                    <a:pt x="68" y="253"/>
                  </a:lnTo>
                  <a:lnTo>
                    <a:pt x="66" y="253"/>
                  </a:lnTo>
                  <a:lnTo>
                    <a:pt x="66" y="251"/>
                  </a:lnTo>
                  <a:lnTo>
                    <a:pt x="61" y="254"/>
                  </a:lnTo>
                  <a:lnTo>
                    <a:pt x="55" y="254"/>
                  </a:lnTo>
                  <a:lnTo>
                    <a:pt x="50" y="253"/>
                  </a:lnTo>
                  <a:lnTo>
                    <a:pt x="47" y="253"/>
                  </a:lnTo>
                  <a:lnTo>
                    <a:pt x="46" y="253"/>
                  </a:lnTo>
                  <a:lnTo>
                    <a:pt x="46" y="251"/>
                  </a:lnTo>
                  <a:lnTo>
                    <a:pt x="47" y="249"/>
                  </a:lnTo>
                  <a:lnTo>
                    <a:pt x="49" y="249"/>
                  </a:lnTo>
                  <a:lnTo>
                    <a:pt x="49" y="248"/>
                  </a:lnTo>
                  <a:lnTo>
                    <a:pt x="49" y="248"/>
                  </a:lnTo>
                  <a:lnTo>
                    <a:pt x="46" y="249"/>
                  </a:lnTo>
                  <a:lnTo>
                    <a:pt x="46" y="248"/>
                  </a:lnTo>
                  <a:lnTo>
                    <a:pt x="46" y="246"/>
                  </a:lnTo>
                  <a:lnTo>
                    <a:pt x="46" y="246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3" y="246"/>
                  </a:lnTo>
                  <a:lnTo>
                    <a:pt x="43" y="246"/>
                  </a:lnTo>
                  <a:lnTo>
                    <a:pt x="44" y="245"/>
                  </a:lnTo>
                  <a:lnTo>
                    <a:pt x="44" y="245"/>
                  </a:lnTo>
                  <a:lnTo>
                    <a:pt x="43" y="245"/>
                  </a:lnTo>
                  <a:lnTo>
                    <a:pt x="43" y="246"/>
                  </a:lnTo>
                  <a:lnTo>
                    <a:pt x="43" y="248"/>
                  </a:lnTo>
                  <a:lnTo>
                    <a:pt x="43" y="248"/>
                  </a:lnTo>
                  <a:lnTo>
                    <a:pt x="41" y="249"/>
                  </a:lnTo>
                  <a:lnTo>
                    <a:pt x="39" y="248"/>
                  </a:lnTo>
                  <a:lnTo>
                    <a:pt x="38" y="248"/>
                  </a:lnTo>
                  <a:lnTo>
                    <a:pt x="38" y="245"/>
                  </a:lnTo>
                  <a:lnTo>
                    <a:pt x="35" y="243"/>
                  </a:lnTo>
                  <a:lnTo>
                    <a:pt x="35" y="241"/>
                  </a:lnTo>
                  <a:lnTo>
                    <a:pt x="36" y="240"/>
                  </a:lnTo>
                  <a:lnTo>
                    <a:pt x="35" y="238"/>
                  </a:lnTo>
                  <a:lnTo>
                    <a:pt x="33" y="238"/>
                  </a:lnTo>
                  <a:lnTo>
                    <a:pt x="32" y="240"/>
                  </a:lnTo>
                  <a:lnTo>
                    <a:pt x="32" y="238"/>
                  </a:lnTo>
                  <a:lnTo>
                    <a:pt x="30" y="238"/>
                  </a:lnTo>
                  <a:lnTo>
                    <a:pt x="30" y="237"/>
                  </a:lnTo>
                  <a:lnTo>
                    <a:pt x="32" y="237"/>
                  </a:lnTo>
                  <a:lnTo>
                    <a:pt x="32" y="237"/>
                  </a:lnTo>
                  <a:lnTo>
                    <a:pt x="35" y="235"/>
                  </a:lnTo>
                  <a:lnTo>
                    <a:pt x="36" y="235"/>
                  </a:lnTo>
                  <a:lnTo>
                    <a:pt x="33" y="234"/>
                  </a:lnTo>
                  <a:lnTo>
                    <a:pt x="32" y="234"/>
                  </a:lnTo>
                  <a:lnTo>
                    <a:pt x="33" y="232"/>
                  </a:lnTo>
                  <a:lnTo>
                    <a:pt x="35" y="232"/>
                  </a:lnTo>
                  <a:lnTo>
                    <a:pt x="39" y="232"/>
                  </a:lnTo>
                  <a:lnTo>
                    <a:pt x="38" y="230"/>
                  </a:lnTo>
                  <a:lnTo>
                    <a:pt x="36" y="229"/>
                  </a:lnTo>
                  <a:lnTo>
                    <a:pt x="36" y="229"/>
                  </a:lnTo>
                  <a:lnTo>
                    <a:pt x="38" y="226"/>
                  </a:lnTo>
                  <a:lnTo>
                    <a:pt x="41" y="223"/>
                  </a:lnTo>
                  <a:lnTo>
                    <a:pt x="44" y="218"/>
                  </a:lnTo>
                  <a:lnTo>
                    <a:pt x="46" y="218"/>
                  </a:lnTo>
                  <a:lnTo>
                    <a:pt x="47" y="216"/>
                  </a:lnTo>
                  <a:lnTo>
                    <a:pt x="49" y="216"/>
                  </a:lnTo>
                  <a:lnTo>
                    <a:pt x="50" y="218"/>
                  </a:lnTo>
                  <a:lnTo>
                    <a:pt x="50" y="218"/>
                  </a:lnTo>
                  <a:lnTo>
                    <a:pt x="50" y="218"/>
                  </a:lnTo>
                  <a:lnTo>
                    <a:pt x="50" y="216"/>
                  </a:lnTo>
                  <a:lnTo>
                    <a:pt x="52" y="215"/>
                  </a:lnTo>
                  <a:lnTo>
                    <a:pt x="54" y="213"/>
                  </a:lnTo>
                  <a:lnTo>
                    <a:pt x="54" y="213"/>
                  </a:lnTo>
                  <a:lnTo>
                    <a:pt x="52" y="213"/>
                  </a:lnTo>
                  <a:lnTo>
                    <a:pt x="50" y="215"/>
                  </a:lnTo>
                  <a:lnTo>
                    <a:pt x="50" y="213"/>
                  </a:lnTo>
                  <a:lnTo>
                    <a:pt x="50" y="210"/>
                  </a:lnTo>
                  <a:lnTo>
                    <a:pt x="50" y="208"/>
                  </a:lnTo>
                  <a:lnTo>
                    <a:pt x="50" y="207"/>
                  </a:lnTo>
                  <a:lnTo>
                    <a:pt x="52" y="205"/>
                  </a:lnTo>
                  <a:lnTo>
                    <a:pt x="55" y="205"/>
                  </a:lnTo>
                  <a:lnTo>
                    <a:pt x="57" y="205"/>
                  </a:lnTo>
                  <a:lnTo>
                    <a:pt x="57" y="205"/>
                  </a:lnTo>
                  <a:lnTo>
                    <a:pt x="54" y="204"/>
                  </a:lnTo>
                  <a:lnTo>
                    <a:pt x="55" y="202"/>
                  </a:lnTo>
                  <a:lnTo>
                    <a:pt x="57" y="201"/>
                  </a:lnTo>
                  <a:lnTo>
                    <a:pt x="60" y="201"/>
                  </a:lnTo>
                  <a:lnTo>
                    <a:pt x="63" y="201"/>
                  </a:lnTo>
                  <a:lnTo>
                    <a:pt x="66" y="202"/>
                  </a:lnTo>
                  <a:lnTo>
                    <a:pt x="68" y="204"/>
                  </a:lnTo>
                  <a:lnTo>
                    <a:pt x="68" y="204"/>
                  </a:lnTo>
                  <a:lnTo>
                    <a:pt x="66" y="205"/>
                  </a:lnTo>
                  <a:lnTo>
                    <a:pt x="66" y="205"/>
                  </a:lnTo>
                  <a:lnTo>
                    <a:pt x="66" y="205"/>
                  </a:lnTo>
                  <a:lnTo>
                    <a:pt x="66" y="205"/>
                  </a:lnTo>
                  <a:lnTo>
                    <a:pt x="68" y="205"/>
                  </a:lnTo>
                  <a:lnTo>
                    <a:pt x="69" y="204"/>
                  </a:lnTo>
                  <a:lnTo>
                    <a:pt x="71" y="204"/>
                  </a:lnTo>
                  <a:lnTo>
                    <a:pt x="71" y="205"/>
                  </a:lnTo>
                  <a:lnTo>
                    <a:pt x="73" y="205"/>
                  </a:lnTo>
                  <a:lnTo>
                    <a:pt x="76" y="204"/>
                  </a:lnTo>
                  <a:lnTo>
                    <a:pt x="77" y="204"/>
                  </a:lnTo>
                  <a:lnTo>
                    <a:pt x="79" y="202"/>
                  </a:lnTo>
                  <a:lnTo>
                    <a:pt x="82" y="201"/>
                  </a:lnTo>
                  <a:lnTo>
                    <a:pt x="85" y="196"/>
                  </a:lnTo>
                  <a:lnTo>
                    <a:pt x="87" y="194"/>
                  </a:lnTo>
                  <a:lnTo>
                    <a:pt x="88" y="194"/>
                  </a:lnTo>
                  <a:lnTo>
                    <a:pt x="90" y="194"/>
                  </a:lnTo>
                  <a:lnTo>
                    <a:pt x="90" y="196"/>
                  </a:lnTo>
                  <a:lnTo>
                    <a:pt x="91" y="196"/>
                  </a:lnTo>
                  <a:lnTo>
                    <a:pt x="98" y="196"/>
                  </a:lnTo>
                  <a:lnTo>
                    <a:pt x="101" y="194"/>
                  </a:lnTo>
                  <a:lnTo>
                    <a:pt x="104" y="193"/>
                  </a:lnTo>
                  <a:lnTo>
                    <a:pt x="106" y="191"/>
                  </a:lnTo>
                  <a:lnTo>
                    <a:pt x="107" y="189"/>
                  </a:lnTo>
                  <a:lnTo>
                    <a:pt x="109" y="188"/>
                  </a:lnTo>
                  <a:lnTo>
                    <a:pt x="107" y="185"/>
                  </a:lnTo>
                  <a:lnTo>
                    <a:pt x="107" y="183"/>
                  </a:lnTo>
                  <a:lnTo>
                    <a:pt x="106" y="177"/>
                  </a:lnTo>
                  <a:lnTo>
                    <a:pt x="102" y="174"/>
                  </a:lnTo>
                  <a:lnTo>
                    <a:pt x="99" y="174"/>
                  </a:lnTo>
                  <a:lnTo>
                    <a:pt x="98" y="174"/>
                  </a:lnTo>
                  <a:lnTo>
                    <a:pt x="99" y="171"/>
                  </a:lnTo>
                  <a:lnTo>
                    <a:pt x="102" y="171"/>
                  </a:lnTo>
                  <a:lnTo>
                    <a:pt x="104" y="171"/>
                  </a:lnTo>
                  <a:lnTo>
                    <a:pt x="106" y="169"/>
                  </a:lnTo>
                  <a:lnTo>
                    <a:pt x="107" y="169"/>
                  </a:lnTo>
                  <a:lnTo>
                    <a:pt x="107" y="167"/>
                  </a:lnTo>
                  <a:lnTo>
                    <a:pt x="107" y="166"/>
                  </a:lnTo>
                  <a:lnTo>
                    <a:pt x="107" y="164"/>
                  </a:lnTo>
                  <a:lnTo>
                    <a:pt x="106" y="164"/>
                  </a:lnTo>
                  <a:lnTo>
                    <a:pt x="104" y="163"/>
                  </a:lnTo>
                  <a:lnTo>
                    <a:pt x="104" y="161"/>
                  </a:lnTo>
                  <a:lnTo>
                    <a:pt x="102" y="161"/>
                  </a:lnTo>
                  <a:lnTo>
                    <a:pt x="99" y="164"/>
                  </a:lnTo>
                  <a:lnTo>
                    <a:pt x="96" y="164"/>
                  </a:lnTo>
                  <a:lnTo>
                    <a:pt x="95" y="164"/>
                  </a:lnTo>
                  <a:lnTo>
                    <a:pt x="93" y="166"/>
                  </a:lnTo>
                  <a:lnTo>
                    <a:pt x="88" y="167"/>
                  </a:lnTo>
                  <a:lnTo>
                    <a:pt x="87" y="169"/>
                  </a:lnTo>
                  <a:lnTo>
                    <a:pt x="82" y="172"/>
                  </a:lnTo>
                  <a:lnTo>
                    <a:pt x="80" y="174"/>
                  </a:lnTo>
                  <a:lnTo>
                    <a:pt x="79" y="175"/>
                  </a:lnTo>
                  <a:lnTo>
                    <a:pt x="79" y="171"/>
                  </a:lnTo>
                  <a:lnTo>
                    <a:pt x="74" y="167"/>
                  </a:lnTo>
                  <a:lnTo>
                    <a:pt x="73" y="169"/>
                  </a:lnTo>
                  <a:lnTo>
                    <a:pt x="73" y="171"/>
                  </a:lnTo>
                  <a:lnTo>
                    <a:pt x="74" y="171"/>
                  </a:lnTo>
                  <a:lnTo>
                    <a:pt x="76" y="171"/>
                  </a:lnTo>
                  <a:lnTo>
                    <a:pt x="76" y="172"/>
                  </a:lnTo>
                  <a:lnTo>
                    <a:pt x="74" y="174"/>
                  </a:lnTo>
                  <a:lnTo>
                    <a:pt x="73" y="172"/>
                  </a:lnTo>
                  <a:lnTo>
                    <a:pt x="69" y="171"/>
                  </a:lnTo>
                  <a:lnTo>
                    <a:pt x="66" y="169"/>
                  </a:lnTo>
                  <a:lnTo>
                    <a:pt x="58" y="169"/>
                  </a:lnTo>
                  <a:lnTo>
                    <a:pt x="52" y="172"/>
                  </a:lnTo>
                  <a:lnTo>
                    <a:pt x="52" y="171"/>
                  </a:lnTo>
                  <a:lnTo>
                    <a:pt x="50" y="171"/>
                  </a:lnTo>
                  <a:lnTo>
                    <a:pt x="50" y="171"/>
                  </a:lnTo>
                  <a:lnTo>
                    <a:pt x="49" y="172"/>
                  </a:lnTo>
                  <a:lnTo>
                    <a:pt x="49" y="172"/>
                  </a:lnTo>
                  <a:lnTo>
                    <a:pt x="47" y="172"/>
                  </a:lnTo>
                  <a:lnTo>
                    <a:pt x="46" y="172"/>
                  </a:lnTo>
                  <a:lnTo>
                    <a:pt x="41" y="171"/>
                  </a:lnTo>
                  <a:lnTo>
                    <a:pt x="32" y="169"/>
                  </a:lnTo>
                  <a:lnTo>
                    <a:pt x="28" y="169"/>
                  </a:lnTo>
                  <a:lnTo>
                    <a:pt x="27" y="166"/>
                  </a:lnTo>
                  <a:lnTo>
                    <a:pt x="27" y="164"/>
                  </a:lnTo>
                  <a:lnTo>
                    <a:pt x="27" y="164"/>
                  </a:lnTo>
                  <a:lnTo>
                    <a:pt x="27" y="161"/>
                  </a:lnTo>
                  <a:lnTo>
                    <a:pt x="25" y="161"/>
                  </a:lnTo>
                  <a:lnTo>
                    <a:pt x="20" y="158"/>
                  </a:lnTo>
                  <a:lnTo>
                    <a:pt x="19" y="156"/>
                  </a:lnTo>
                  <a:lnTo>
                    <a:pt x="20" y="156"/>
                  </a:lnTo>
                  <a:lnTo>
                    <a:pt x="20" y="156"/>
                  </a:lnTo>
                  <a:lnTo>
                    <a:pt x="22" y="156"/>
                  </a:lnTo>
                  <a:lnTo>
                    <a:pt x="25" y="156"/>
                  </a:lnTo>
                  <a:lnTo>
                    <a:pt x="27" y="155"/>
                  </a:lnTo>
                  <a:lnTo>
                    <a:pt x="28" y="153"/>
                  </a:lnTo>
                  <a:lnTo>
                    <a:pt x="32" y="153"/>
                  </a:lnTo>
                  <a:lnTo>
                    <a:pt x="32" y="153"/>
                  </a:lnTo>
                  <a:lnTo>
                    <a:pt x="30" y="153"/>
                  </a:lnTo>
                  <a:lnTo>
                    <a:pt x="24" y="152"/>
                  </a:lnTo>
                  <a:lnTo>
                    <a:pt x="24" y="152"/>
                  </a:lnTo>
                  <a:lnTo>
                    <a:pt x="13" y="150"/>
                  </a:lnTo>
                  <a:lnTo>
                    <a:pt x="5" y="147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5" y="142"/>
                  </a:lnTo>
                  <a:lnTo>
                    <a:pt x="5" y="142"/>
                  </a:lnTo>
                  <a:lnTo>
                    <a:pt x="5" y="144"/>
                  </a:lnTo>
                  <a:lnTo>
                    <a:pt x="5" y="144"/>
                  </a:lnTo>
                  <a:lnTo>
                    <a:pt x="9" y="142"/>
                  </a:lnTo>
                  <a:lnTo>
                    <a:pt x="13" y="139"/>
                  </a:lnTo>
                  <a:lnTo>
                    <a:pt x="17" y="139"/>
                  </a:lnTo>
                  <a:lnTo>
                    <a:pt x="19" y="139"/>
                  </a:lnTo>
                  <a:lnTo>
                    <a:pt x="20" y="137"/>
                  </a:lnTo>
                  <a:lnTo>
                    <a:pt x="22" y="134"/>
                  </a:lnTo>
                  <a:lnTo>
                    <a:pt x="25" y="134"/>
                  </a:lnTo>
                  <a:lnTo>
                    <a:pt x="27" y="133"/>
                  </a:lnTo>
                  <a:lnTo>
                    <a:pt x="30" y="133"/>
                  </a:lnTo>
                  <a:lnTo>
                    <a:pt x="32" y="133"/>
                  </a:lnTo>
                  <a:lnTo>
                    <a:pt x="33" y="133"/>
                  </a:lnTo>
                  <a:lnTo>
                    <a:pt x="38" y="133"/>
                  </a:lnTo>
                  <a:lnTo>
                    <a:pt x="38" y="133"/>
                  </a:lnTo>
                  <a:lnTo>
                    <a:pt x="39" y="133"/>
                  </a:lnTo>
                  <a:lnTo>
                    <a:pt x="39" y="133"/>
                  </a:lnTo>
                  <a:lnTo>
                    <a:pt x="35" y="130"/>
                  </a:lnTo>
                  <a:lnTo>
                    <a:pt x="36" y="130"/>
                  </a:lnTo>
                  <a:lnTo>
                    <a:pt x="36" y="128"/>
                  </a:lnTo>
                  <a:lnTo>
                    <a:pt x="41" y="126"/>
                  </a:lnTo>
                  <a:lnTo>
                    <a:pt x="44" y="125"/>
                  </a:lnTo>
                  <a:lnTo>
                    <a:pt x="47" y="126"/>
                  </a:lnTo>
                  <a:lnTo>
                    <a:pt x="52" y="123"/>
                  </a:lnTo>
                  <a:lnTo>
                    <a:pt x="55" y="122"/>
                  </a:lnTo>
                  <a:lnTo>
                    <a:pt x="61" y="122"/>
                  </a:lnTo>
                  <a:lnTo>
                    <a:pt x="66" y="122"/>
                  </a:lnTo>
                  <a:lnTo>
                    <a:pt x="68" y="122"/>
                  </a:lnTo>
                  <a:lnTo>
                    <a:pt x="65" y="122"/>
                  </a:lnTo>
                  <a:lnTo>
                    <a:pt x="63" y="122"/>
                  </a:lnTo>
                  <a:lnTo>
                    <a:pt x="65" y="123"/>
                  </a:lnTo>
                  <a:lnTo>
                    <a:pt x="65" y="123"/>
                  </a:lnTo>
                  <a:lnTo>
                    <a:pt x="65" y="125"/>
                  </a:lnTo>
                  <a:lnTo>
                    <a:pt x="63" y="126"/>
                  </a:lnTo>
                  <a:lnTo>
                    <a:pt x="63" y="130"/>
                  </a:lnTo>
                  <a:lnTo>
                    <a:pt x="63" y="130"/>
                  </a:lnTo>
                  <a:lnTo>
                    <a:pt x="61" y="131"/>
                  </a:lnTo>
                  <a:lnTo>
                    <a:pt x="66" y="134"/>
                  </a:lnTo>
                  <a:lnTo>
                    <a:pt x="74" y="134"/>
                  </a:lnTo>
                  <a:lnTo>
                    <a:pt x="79" y="134"/>
                  </a:lnTo>
                  <a:lnTo>
                    <a:pt x="80" y="134"/>
                  </a:lnTo>
                  <a:lnTo>
                    <a:pt x="82" y="134"/>
                  </a:lnTo>
                  <a:lnTo>
                    <a:pt x="88" y="134"/>
                  </a:lnTo>
                  <a:lnTo>
                    <a:pt x="91" y="136"/>
                  </a:lnTo>
                  <a:lnTo>
                    <a:pt x="93" y="134"/>
                  </a:lnTo>
                  <a:lnTo>
                    <a:pt x="98" y="130"/>
                  </a:lnTo>
                  <a:lnTo>
                    <a:pt x="99" y="130"/>
                  </a:lnTo>
                  <a:lnTo>
                    <a:pt x="101" y="130"/>
                  </a:lnTo>
                  <a:lnTo>
                    <a:pt x="102" y="131"/>
                  </a:lnTo>
                  <a:lnTo>
                    <a:pt x="104" y="131"/>
                  </a:lnTo>
                  <a:lnTo>
                    <a:pt x="104" y="131"/>
                  </a:lnTo>
                  <a:lnTo>
                    <a:pt x="104" y="130"/>
                  </a:lnTo>
                  <a:lnTo>
                    <a:pt x="104" y="128"/>
                  </a:lnTo>
                  <a:lnTo>
                    <a:pt x="98" y="126"/>
                  </a:lnTo>
                  <a:lnTo>
                    <a:pt x="93" y="128"/>
                  </a:lnTo>
                  <a:lnTo>
                    <a:pt x="91" y="126"/>
                  </a:lnTo>
                  <a:lnTo>
                    <a:pt x="93" y="125"/>
                  </a:lnTo>
                  <a:lnTo>
                    <a:pt x="88" y="120"/>
                  </a:lnTo>
                  <a:lnTo>
                    <a:pt x="87" y="119"/>
                  </a:lnTo>
                  <a:lnTo>
                    <a:pt x="84" y="119"/>
                  </a:lnTo>
                  <a:lnTo>
                    <a:pt x="84" y="117"/>
                  </a:lnTo>
                  <a:lnTo>
                    <a:pt x="82" y="114"/>
                  </a:lnTo>
                  <a:lnTo>
                    <a:pt x="84" y="114"/>
                  </a:lnTo>
                  <a:lnTo>
                    <a:pt x="85" y="114"/>
                  </a:lnTo>
                  <a:lnTo>
                    <a:pt x="87" y="114"/>
                  </a:lnTo>
                  <a:lnTo>
                    <a:pt x="88" y="117"/>
                  </a:lnTo>
                  <a:lnTo>
                    <a:pt x="90" y="117"/>
                  </a:lnTo>
                  <a:lnTo>
                    <a:pt x="90" y="120"/>
                  </a:lnTo>
                  <a:lnTo>
                    <a:pt x="91" y="123"/>
                  </a:lnTo>
                  <a:lnTo>
                    <a:pt x="96" y="125"/>
                  </a:lnTo>
                  <a:lnTo>
                    <a:pt x="101" y="125"/>
                  </a:lnTo>
                  <a:lnTo>
                    <a:pt x="102" y="125"/>
                  </a:lnTo>
                  <a:lnTo>
                    <a:pt x="104" y="125"/>
                  </a:lnTo>
                  <a:lnTo>
                    <a:pt x="109" y="126"/>
                  </a:lnTo>
                  <a:lnTo>
                    <a:pt x="110" y="126"/>
                  </a:lnTo>
                  <a:lnTo>
                    <a:pt x="117" y="126"/>
                  </a:lnTo>
                  <a:lnTo>
                    <a:pt x="117" y="123"/>
                  </a:lnTo>
                  <a:lnTo>
                    <a:pt x="117" y="122"/>
                  </a:lnTo>
                  <a:lnTo>
                    <a:pt x="115" y="122"/>
                  </a:lnTo>
                  <a:lnTo>
                    <a:pt x="110" y="122"/>
                  </a:lnTo>
                  <a:lnTo>
                    <a:pt x="107" y="120"/>
                  </a:lnTo>
                  <a:lnTo>
                    <a:pt x="104" y="120"/>
                  </a:lnTo>
                  <a:lnTo>
                    <a:pt x="99" y="123"/>
                  </a:lnTo>
                  <a:lnTo>
                    <a:pt x="98" y="122"/>
                  </a:lnTo>
                  <a:lnTo>
                    <a:pt x="96" y="120"/>
                  </a:lnTo>
                  <a:lnTo>
                    <a:pt x="93" y="119"/>
                  </a:lnTo>
                  <a:lnTo>
                    <a:pt x="93" y="117"/>
                  </a:lnTo>
                  <a:lnTo>
                    <a:pt x="95" y="114"/>
                  </a:lnTo>
                  <a:lnTo>
                    <a:pt x="96" y="112"/>
                  </a:lnTo>
                  <a:lnTo>
                    <a:pt x="95" y="112"/>
                  </a:lnTo>
                  <a:lnTo>
                    <a:pt x="91" y="111"/>
                  </a:lnTo>
                  <a:lnTo>
                    <a:pt x="85" y="112"/>
                  </a:lnTo>
                  <a:lnTo>
                    <a:pt x="85" y="111"/>
                  </a:lnTo>
                  <a:lnTo>
                    <a:pt x="85" y="109"/>
                  </a:lnTo>
                  <a:lnTo>
                    <a:pt x="82" y="112"/>
                  </a:lnTo>
                  <a:lnTo>
                    <a:pt x="80" y="111"/>
                  </a:lnTo>
                  <a:lnTo>
                    <a:pt x="76" y="111"/>
                  </a:lnTo>
                  <a:lnTo>
                    <a:pt x="69" y="109"/>
                  </a:lnTo>
                  <a:lnTo>
                    <a:pt x="66" y="108"/>
                  </a:lnTo>
                  <a:lnTo>
                    <a:pt x="65" y="106"/>
                  </a:lnTo>
                  <a:lnTo>
                    <a:pt x="63" y="100"/>
                  </a:lnTo>
                  <a:lnTo>
                    <a:pt x="60" y="97"/>
                  </a:lnTo>
                  <a:lnTo>
                    <a:pt x="43" y="85"/>
                  </a:lnTo>
                  <a:lnTo>
                    <a:pt x="33" y="84"/>
                  </a:lnTo>
                  <a:lnTo>
                    <a:pt x="30" y="81"/>
                  </a:lnTo>
                  <a:lnTo>
                    <a:pt x="27" y="79"/>
                  </a:lnTo>
                  <a:lnTo>
                    <a:pt x="25" y="79"/>
                  </a:lnTo>
                  <a:lnTo>
                    <a:pt x="22" y="79"/>
                  </a:lnTo>
                  <a:lnTo>
                    <a:pt x="24" y="78"/>
                  </a:lnTo>
                  <a:lnTo>
                    <a:pt x="25" y="76"/>
                  </a:lnTo>
                  <a:lnTo>
                    <a:pt x="24" y="78"/>
                  </a:lnTo>
                  <a:lnTo>
                    <a:pt x="25" y="78"/>
                  </a:lnTo>
                  <a:lnTo>
                    <a:pt x="27" y="78"/>
                  </a:lnTo>
                  <a:lnTo>
                    <a:pt x="27" y="76"/>
                  </a:lnTo>
                  <a:lnTo>
                    <a:pt x="28" y="73"/>
                  </a:lnTo>
                  <a:lnTo>
                    <a:pt x="30" y="68"/>
                  </a:lnTo>
                  <a:lnTo>
                    <a:pt x="30" y="65"/>
                  </a:lnTo>
                  <a:lnTo>
                    <a:pt x="39" y="65"/>
                  </a:lnTo>
                  <a:lnTo>
                    <a:pt x="47" y="65"/>
                  </a:lnTo>
                  <a:lnTo>
                    <a:pt x="49" y="65"/>
                  </a:lnTo>
                  <a:lnTo>
                    <a:pt x="58" y="63"/>
                  </a:lnTo>
                  <a:lnTo>
                    <a:pt x="60" y="63"/>
                  </a:lnTo>
                  <a:lnTo>
                    <a:pt x="65" y="62"/>
                  </a:lnTo>
                  <a:lnTo>
                    <a:pt x="69" y="59"/>
                  </a:lnTo>
                  <a:lnTo>
                    <a:pt x="73" y="54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4" y="51"/>
                  </a:lnTo>
                  <a:lnTo>
                    <a:pt x="76" y="46"/>
                  </a:lnTo>
                  <a:lnTo>
                    <a:pt x="77" y="43"/>
                  </a:lnTo>
                  <a:lnTo>
                    <a:pt x="85" y="34"/>
                  </a:lnTo>
                  <a:lnTo>
                    <a:pt x="90" y="30"/>
                  </a:lnTo>
                  <a:lnTo>
                    <a:pt x="91" y="29"/>
                  </a:lnTo>
                  <a:lnTo>
                    <a:pt x="93" y="29"/>
                  </a:lnTo>
                  <a:lnTo>
                    <a:pt x="93" y="29"/>
                  </a:lnTo>
                  <a:lnTo>
                    <a:pt x="95" y="29"/>
                  </a:lnTo>
                  <a:lnTo>
                    <a:pt x="95" y="30"/>
                  </a:lnTo>
                  <a:lnTo>
                    <a:pt x="93" y="30"/>
                  </a:lnTo>
                  <a:lnTo>
                    <a:pt x="91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91" y="32"/>
                  </a:lnTo>
                  <a:lnTo>
                    <a:pt x="95" y="32"/>
                  </a:lnTo>
                  <a:lnTo>
                    <a:pt x="96" y="30"/>
                  </a:lnTo>
                  <a:lnTo>
                    <a:pt x="106" y="29"/>
                  </a:lnTo>
                  <a:lnTo>
                    <a:pt x="110" y="26"/>
                  </a:lnTo>
                  <a:lnTo>
                    <a:pt x="110" y="26"/>
                  </a:lnTo>
                  <a:lnTo>
                    <a:pt x="118" y="21"/>
                  </a:lnTo>
                  <a:lnTo>
                    <a:pt x="120" y="21"/>
                  </a:lnTo>
                  <a:lnTo>
                    <a:pt x="120" y="22"/>
                  </a:lnTo>
                  <a:lnTo>
                    <a:pt x="118" y="24"/>
                  </a:lnTo>
                  <a:lnTo>
                    <a:pt x="120" y="26"/>
                  </a:lnTo>
                  <a:lnTo>
                    <a:pt x="118" y="29"/>
                  </a:lnTo>
                  <a:lnTo>
                    <a:pt x="121" y="29"/>
                  </a:lnTo>
                  <a:lnTo>
                    <a:pt x="121" y="29"/>
                  </a:lnTo>
                  <a:lnTo>
                    <a:pt x="121" y="29"/>
                  </a:lnTo>
                  <a:lnTo>
                    <a:pt x="121" y="27"/>
                  </a:lnTo>
                  <a:lnTo>
                    <a:pt x="121" y="26"/>
                  </a:lnTo>
                  <a:lnTo>
                    <a:pt x="123" y="24"/>
                  </a:lnTo>
                  <a:lnTo>
                    <a:pt x="125" y="24"/>
                  </a:lnTo>
                  <a:lnTo>
                    <a:pt x="129" y="22"/>
                  </a:lnTo>
                  <a:lnTo>
                    <a:pt x="123" y="22"/>
                  </a:lnTo>
                  <a:lnTo>
                    <a:pt x="120" y="21"/>
                  </a:lnTo>
                  <a:lnTo>
                    <a:pt x="118" y="21"/>
                  </a:lnTo>
                  <a:lnTo>
                    <a:pt x="125" y="16"/>
                  </a:lnTo>
                  <a:lnTo>
                    <a:pt x="129" y="13"/>
                  </a:lnTo>
                  <a:lnTo>
                    <a:pt x="131" y="13"/>
                  </a:lnTo>
                  <a:lnTo>
                    <a:pt x="131" y="15"/>
                  </a:lnTo>
                  <a:lnTo>
                    <a:pt x="131" y="15"/>
                  </a:lnTo>
                  <a:lnTo>
                    <a:pt x="131" y="16"/>
                  </a:lnTo>
                  <a:lnTo>
                    <a:pt x="129" y="16"/>
                  </a:lnTo>
                  <a:lnTo>
                    <a:pt x="129" y="18"/>
                  </a:lnTo>
                  <a:lnTo>
                    <a:pt x="131" y="18"/>
                  </a:lnTo>
                  <a:lnTo>
                    <a:pt x="132" y="16"/>
                  </a:lnTo>
                  <a:lnTo>
                    <a:pt x="134" y="16"/>
                  </a:lnTo>
                  <a:lnTo>
                    <a:pt x="140" y="16"/>
                  </a:lnTo>
                  <a:lnTo>
                    <a:pt x="142" y="15"/>
                  </a:lnTo>
                  <a:lnTo>
                    <a:pt x="142" y="15"/>
                  </a:lnTo>
                  <a:lnTo>
                    <a:pt x="148" y="15"/>
                  </a:lnTo>
                  <a:lnTo>
                    <a:pt x="150" y="15"/>
                  </a:lnTo>
                  <a:lnTo>
                    <a:pt x="155" y="11"/>
                  </a:lnTo>
                  <a:lnTo>
                    <a:pt x="159" y="10"/>
                  </a:lnTo>
                  <a:lnTo>
                    <a:pt x="161" y="8"/>
                  </a:lnTo>
                  <a:lnTo>
                    <a:pt x="164" y="5"/>
                  </a:lnTo>
                  <a:lnTo>
                    <a:pt x="166" y="2"/>
                  </a:lnTo>
                  <a:lnTo>
                    <a:pt x="1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0" name="Freeform 26">
              <a:extLst>
                <a:ext uri="{FF2B5EF4-FFF2-40B4-BE49-F238E27FC236}">
                  <a16:creationId xmlns:a16="http://schemas.microsoft.com/office/drawing/2014/main" id="{8E7C7B61-2990-8351-FE2F-AA68D8D77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0497" y="2718151"/>
              <a:ext cx="11695" cy="15594"/>
            </a:xfrm>
            <a:custGeom>
              <a:avLst/>
              <a:gdLst>
                <a:gd name="T0" fmla="*/ 4 w 6"/>
                <a:gd name="T1" fmla="*/ 0 h 8"/>
                <a:gd name="T2" fmla="*/ 6 w 6"/>
                <a:gd name="T3" fmla="*/ 0 h 8"/>
                <a:gd name="T4" fmla="*/ 6 w 6"/>
                <a:gd name="T5" fmla="*/ 0 h 8"/>
                <a:gd name="T6" fmla="*/ 6 w 6"/>
                <a:gd name="T7" fmla="*/ 3 h 8"/>
                <a:gd name="T8" fmla="*/ 6 w 6"/>
                <a:gd name="T9" fmla="*/ 5 h 8"/>
                <a:gd name="T10" fmla="*/ 4 w 6"/>
                <a:gd name="T11" fmla="*/ 5 h 8"/>
                <a:gd name="T12" fmla="*/ 1 w 6"/>
                <a:gd name="T13" fmla="*/ 8 h 8"/>
                <a:gd name="T14" fmla="*/ 1 w 6"/>
                <a:gd name="T15" fmla="*/ 6 h 8"/>
                <a:gd name="T16" fmla="*/ 0 w 6"/>
                <a:gd name="T17" fmla="*/ 8 h 8"/>
                <a:gd name="T18" fmla="*/ 0 w 6"/>
                <a:gd name="T19" fmla="*/ 6 h 8"/>
                <a:gd name="T20" fmla="*/ 0 w 6"/>
                <a:gd name="T21" fmla="*/ 6 h 8"/>
                <a:gd name="T22" fmla="*/ 1 w 6"/>
                <a:gd name="T23" fmla="*/ 5 h 8"/>
                <a:gd name="T24" fmla="*/ 1 w 6"/>
                <a:gd name="T25" fmla="*/ 3 h 8"/>
                <a:gd name="T26" fmla="*/ 3 w 6"/>
                <a:gd name="T27" fmla="*/ 2 h 8"/>
                <a:gd name="T28" fmla="*/ 4 w 6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5"/>
                  </a:lnTo>
                  <a:lnTo>
                    <a:pt x="4" y="5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1" name="Freeform 27">
              <a:extLst>
                <a:ext uri="{FF2B5EF4-FFF2-40B4-BE49-F238E27FC236}">
                  <a16:creationId xmlns:a16="http://schemas.microsoft.com/office/drawing/2014/main" id="{BCC0AEA5-72C6-6134-A874-FE6E013314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4986" y="2456955"/>
              <a:ext cx="278739" cy="458068"/>
            </a:xfrm>
            <a:custGeom>
              <a:avLst/>
              <a:gdLst>
                <a:gd name="T0" fmla="*/ 80 w 143"/>
                <a:gd name="T1" fmla="*/ 229 h 235"/>
                <a:gd name="T2" fmla="*/ 57 w 143"/>
                <a:gd name="T3" fmla="*/ 156 h 235"/>
                <a:gd name="T4" fmla="*/ 31 w 143"/>
                <a:gd name="T5" fmla="*/ 121 h 235"/>
                <a:gd name="T6" fmla="*/ 36 w 143"/>
                <a:gd name="T7" fmla="*/ 132 h 235"/>
                <a:gd name="T8" fmla="*/ 25 w 143"/>
                <a:gd name="T9" fmla="*/ 140 h 235"/>
                <a:gd name="T10" fmla="*/ 14 w 143"/>
                <a:gd name="T11" fmla="*/ 136 h 235"/>
                <a:gd name="T12" fmla="*/ 0 w 143"/>
                <a:gd name="T13" fmla="*/ 134 h 235"/>
                <a:gd name="T14" fmla="*/ 9 w 143"/>
                <a:gd name="T15" fmla="*/ 126 h 235"/>
                <a:gd name="T16" fmla="*/ 42 w 143"/>
                <a:gd name="T17" fmla="*/ 109 h 235"/>
                <a:gd name="T18" fmla="*/ 30 w 143"/>
                <a:gd name="T19" fmla="*/ 109 h 235"/>
                <a:gd name="T20" fmla="*/ 25 w 143"/>
                <a:gd name="T21" fmla="*/ 106 h 235"/>
                <a:gd name="T22" fmla="*/ 33 w 143"/>
                <a:gd name="T23" fmla="*/ 102 h 235"/>
                <a:gd name="T24" fmla="*/ 27 w 143"/>
                <a:gd name="T25" fmla="*/ 96 h 235"/>
                <a:gd name="T26" fmla="*/ 23 w 143"/>
                <a:gd name="T27" fmla="*/ 88 h 235"/>
                <a:gd name="T28" fmla="*/ 27 w 143"/>
                <a:gd name="T29" fmla="*/ 82 h 235"/>
                <a:gd name="T30" fmla="*/ 27 w 143"/>
                <a:gd name="T31" fmla="*/ 68 h 235"/>
                <a:gd name="T32" fmla="*/ 33 w 143"/>
                <a:gd name="T33" fmla="*/ 80 h 235"/>
                <a:gd name="T34" fmla="*/ 22 w 143"/>
                <a:gd name="T35" fmla="*/ 71 h 235"/>
                <a:gd name="T36" fmla="*/ 11 w 143"/>
                <a:gd name="T37" fmla="*/ 68 h 235"/>
                <a:gd name="T38" fmla="*/ 25 w 143"/>
                <a:gd name="T39" fmla="*/ 60 h 235"/>
                <a:gd name="T40" fmla="*/ 16 w 143"/>
                <a:gd name="T41" fmla="*/ 60 h 235"/>
                <a:gd name="T42" fmla="*/ 20 w 143"/>
                <a:gd name="T43" fmla="*/ 55 h 235"/>
                <a:gd name="T44" fmla="*/ 63 w 143"/>
                <a:gd name="T45" fmla="*/ 60 h 235"/>
                <a:gd name="T46" fmla="*/ 75 w 143"/>
                <a:gd name="T47" fmla="*/ 68 h 235"/>
                <a:gd name="T48" fmla="*/ 82 w 143"/>
                <a:gd name="T49" fmla="*/ 90 h 235"/>
                <a:gd name="T50" fmla="*/ 71 w 143"/>
                <a:gd name="T51" fmla="*/ 101 h 235"/>
                <a:gd name="T52" fmla="*/ 94 w 143"/>
                <a:gd name="T53" fmla="*/ 112 h 235"/>
                <a:gd name="T54" fmla="*/ 118 w 143"/>
                <a:gd name="T55" fmla="*/ 148 h 235"/>
                <a:gd name="T56" fmla="*/ 123 w 143"/>
                <a:gd name="T57" fmla="*/ 161 h 235"/>
                <a:gd name="T58" fmla="*/ 142 w 143"/>
                <a:gd name="T59" fmla="*/ 167 h 235"/>
                <a:gd name="T60" fmla="*/ 135 w 143"/>
                <a:gd name="T61" fmla="*/ 186 h 235"/>
                <a:gd name="T62" fmla="*/ 131 w 143"/>
                <a:gd name="T63" fmla="*/ 194 h 235"/>
                <a:gd name="T64" fmla="*/ 121 w 143"/>
                <a:gd name="T65" fmla="*/ 205 h 235"/>
                <a:gd name="T66" fmla="*/ 90 w 143"/>
                <a:gd name="T67" fmla="*/ 208 h 235"/>
                <a:gd name="T68" fmla="*/ 63 w 143"/>
                <a:gd name="T69" fmla="*/ 216 h 235"/>
                <a:gd name="T70" fmla="*/ 39 w 143"/>
                <a:gd name="T71" fmla="*/ 217 h 235"/>
                <a:gd name="T72" fmla="*/ 52 w 143"/>
                <a:gd name="T73" fmla="*/ 202 h 235"/>
                <a:gd name="T74" fmla="*/ 79 w 143"/>
                <a:gd name="T75" fmla="*/ 189 h 235"/>
                <a:gd name="T76" fmla="*/ 55 w 143"/>
                <a:gd name="T77" fmla="*/ 188 h 235"/>
                <a:gd name="T78" fmla="*/ 57 w 143"/>
                <a:gd name="T79" fmla="*/ 177 h 235"/>
                <a:gd name="T80" fmla="*/ 52 w 143"/>
                <a:gd name="T81" fmla="*/ 166 h 235"/>
                <a:gd name="T82" fmla="*/ 72 w 143"/>
                <a:gd name="T83" fmla="*/ 158 h 235"/>
                <a:gd name="T84" fmla="*/ 74 w 143"/>
                <a:gd name="T85" fmla="*/ 145 h 235"/>
                <a:gd name="T86" fmla="*/ 74 w 143"/>
                <a:gd name="T87" fmla="*/ 123 h 235"/>
                <a:gd name="T88" fmla="*/ 53 w 143"/>
                <a:gd name="T89" fmla="*/ 126 h 235"/>
                <a:gd name="T90" fmla="*/ 50 w 143"/>
                <a:gd name="T91" fmla="*/ 112 h 235"/>
                <a:gd name="T92" fmla="*/ 46 w 143"/>
                <a:gd name="T93" fmla="*/ 102 h 235"/>
                <a:gd name="T94" fmla="*/ 39 w 143"/>
                <a:gd name="T95" fmla="*/ 102 h 235"/>
                <a:gd name="T96" fmla="*/ 38 w 143"/>
                <a:gd name="T97" fmla="*/ 106 h 235"/>
                <a:gd name="T98" fmla="*/ 36 w 143"/>
                <a:gd name="T99" fmla="*/ 91 h 235"/>
                <a:gd name="T100" fmla="*/ 36 w 143"/>
                <a:gd name="T101" fmla="*/ 76 h 235"/>
                <a:gd name="T102" fmla="*/ 41 w 143"/>
                <a:gd name="T103" fmla="*/ 63 h 235"/>
                <a:gd name="T104" fmla="*/ 44 w 143"/>
                <a:gd name="T105" fmla="*/ 52 h 235"/>
                <a:gd name="T106" fmla="*/ 68 w 143"/>
                <a:gd name="T107" fmla="*/ 47 h 235"/>
                <a:gd name="T108" fmla="*/ 72 w 143"/>
                <a:gd name="T109" fmla="*/ 44 h 235"/>
                <a:gd name="T110" fmla="*/ 77 w 143"/>
                <a:gd name="T111" fmla="*/ 41 h 235"/>
                <a:gd name="T112" fmla="*/ 69 w 143"/>
                <a:gd name="T113" fmla="*/ 38 h 235"/>
                <a:gd name="T114" fmla="*/ 77 w 143"/>
                <a:gd name="T115" fmla="*/ 36 h 235"/>
                <a:gd name="T116" fmla="*/ 102 w 143"/>
                <a:gd name="T117" fmla="*/ 10 h 235"/>
                <a:gd name="T118" fmla="*/ 96 w 143"/>
                <a:gd name="T119" fmla="*/ 14 h 235"/>
                <a:gd name="T120" fmla="*/ 98 w 143"/>
                <a:gd name="T121" fmla="*/ 5 h 235"/>
                <a:gd name="T122" fmla="*/ 107 w 143"/>
                <a:gd name="T123" fmla="*/ 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3" h="235">
                  <a:moveTo>
                    <a:pt x="85" y="233"/>
                  </a:moveTo>
                  <a:lnTo>
                    <a:pt x="88" y="233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7" y="235"/>
                  </a:lnTo>
                  <a:lnTo>
                    <a:pt x="85" y="235"/>
                  </a:lnTo>
                  <a:lnTo>
                    <a:pt x="85" y="233"/>
                  </a:lnTo>
                  <a:close/>
                  <a:moveTo>
                    <a:pt x="80" y="229"/>
                  </a:moveTo>
                  <a:lnTo>
                    <a:pt x="82" y="229"/>
                  </a:lnTo>
                  <a:lnTo>
                    <a:pt x="82" y="229"/>
                  </a:lnTo>
                  <a:lnTo>
                    <a:pt x="80" y="230"/>
                  </a:lnTo>
                  <a:lnTo>
                    <a:pt x="80" y="230"/>
                  </a:lnTo>
                  <a:lnTo>
                    <a:pt x="80" y="230"/>
                  </a:lnTo>
                  <a:lnTo>
                    <a:pt x="80" y="229"/>
                  </a:lnTo>
                  <a:close/>
                  <a:moveTo>
                    <a:pt x="99" y="205"/>
                  </a:moveTo>
                  <a:lnTo>
                    <a:pt x="101" y="206"/>
                  </a:lnTo>
                  <a:lnTo>
                    <a:pt x="102" y="206"/>
                  </a:lnTo>
                  <a:lnTo>
                    <a:pt x="101" y="208"/>
                  </a:lnTo>
                  <a:lnTo>
                    <a:pt x="101" y="208"/>
                  </a:lnTo>
                  <a:lnTo>
                    <a:pt x="101" y="208"/>
                  </a:lnTo>
                  <a:lnTo>
                    <a:pt x="99" y="208"/>
                  </a:lnTo>
                  <a:lnTo>
                    <a:pt x="99" y="208"/>
                  </a:lnTo>
                  <a:lnTo>
                    <a:pt x="96" y="206"/>
                  </a:lnTo>
                  <a:lnTo>
                    <a:pt x="94" y="206"/>
                  </a:lnTo>
                  <a:lnTo>
                    <a:pt x="96" y="206"/>
                  </a:lnTo>
                  <a:lnTo>
                    <a:pt x="98" y="206"/>
                  </a:lnTo>
                  <a:lnTo>
                    <a:pt x="99" y="205"/>
                  </a:lnTo>
                  <a:close/>
                  <a:moveTo>
                    <a:pt x="53" y="154"/>
                  </a:moveTo>
                  <a:lnTo>
                    <a:pt x="55" y="154"/>
                  </a:lnTo>
                  <a:lnTo>
                    <a:pt x="57" y="156"/>
                  </a:lnTo>
                  <a:lnTo>
                    <a:pt x="58" y="156"/>
                  </a:lnTo>
                  <a:lnTo>
                    <a:pt x="60" y="156"/>
                  </a:lnTo>
                  <a:lnTo>
                    <a:pt x="58" y="158"/>
                  </a:lnTo>
                  <a:lnTo>
                    <a:pt x="57" y="158"/>
                  </a:lnTo>
                  <a:lnTo>
                    <a:pt x="57" y="159"/>
                  </a:lnTo>
                  <a:lnTo>
                    <a:pt x="55" y="159"/>
                  </a:lnTo>
                  <a:lnTo>
                    <a:pt x="53" y="159"/>
                  </a:lnTo>
                  <a:lnTo>
                    <a:pt x="53" y="159"/>
                  </a:lnTo>
                  <a:lnTo>
                    <a:pt x="52" y="158"/>
                  </a:lnTo>
                  <a:lnTo>
                    <a:pt x="52" y="154"/>
                  </a:lnTo>
                  <a:lnTo>
                    <a:pt x="53" y="154"/>
                  </a:lnTo>
                  <a:close/>
                  <a:moveTo>
                    <a:pt x="25" y="118"/>
                  </a:moveTo>
                  <a:lnTo>
                    <a:pt x="28" y="118"/>
                  </a:lnTo>
                  <a:lnTo>
                    <a:pt x="30" y="118"/>
                  </a:lnTo>
                  <a:lnTo>
                    <a:pt x="30" y="120"/>
                  </a:lnTo>
                  <a:lnTo>
                    <a:pt x="31" y="121"/>
                  </a:lnTo>
                  <a:lnTo>
                    <a:pt x="33" y="125"/>
                  </a:lnTo>
                  <a:lnTo>
                    <a:pt x="34" y="126"/>
                  </a:lnTo>
                  <a:lnTo>
                    <a:pt x="34" y="128"/>
                  </a:lnTo>
                  <a:lnTo>
                    <a:pt x="34" y="128"/>
                  </a:lnTo>
                  <a:lnTo>
                    <a:pt x="33" y="129"/>
                  </a:lnTo>
                  <a:lnTo>
                    <a:pt x="33" y="129"/>
                  </a:lnTo>
                  <a:lnTo>
                    <a:pt x="34" y="129"/>
                  </a:lnTo>
                  <a:lnTo>
                    <a:pt x="34" y="129"/>
                  </a:lnTo>
                  <a:lnTo>
                    <a:pt x="38" y="129"/>
                  </a:lnTo>
                  <a:lnTo>
                    <a:pt x="38" y="131"/>
                  </a:lnTo>
                  <a:lnTo>
                    <a:pt x="38" y="131"/>
                  </a:lnTo>
                  <a:lnTo>
                    <a:pt x="39" y="132"/>
                  </a:lnTo>
                  <a:lnTo>
                    <a:pt x="39" y="134"/>
                  </a:lnTo>
                  <a:lnTo>
                    <a:pt x="38" y="134"/>
                  </a:lnTo>
                  <a:lnTo>
                    <a:pt x="38" y="132"/>
                  </a:lnTo>
                  <a:lnTo>
                    <a:pt x="36" y="132"/>
                  </a:lnTo>
                  <a:lnTo>
                    <a:pt x="36" y="131"/>
                  </a:lnTo>
                  <a:lnTo>
                    <a:pt x="36" y="132"/>
                  </a:lnTo>
                  <a:lnTo>
                    <a:pt x="36" y="136"/>
                  </a:lnTo>
                  <a:lnTo>
                    <a:pt x="36" y="136"/>
                  </a:lnTo>
                  <a:lnTo>
                    <a:pt x="38" y="136"/>
                  </a:lnTo>
                  <a:lnTo>
                    <a:pt x="36" y="137"/>
                  </a:lnTo>
                  <a:lnTo>
                    <a:pt x="34" y="137"/>
                  </a:lnTo>
                  <a:lnTo>
                    <a:pt x="33" y="137"/>
                  </a:lnTo>
                  <a:lnTo>
                    <a:pt x="33" y="139"/>
                  </a:lnTo>
                  <a:lnTo>
                    <a:pt x="33" y="139"/>
                  </a:lnTo>
                  <a:lnTo>
                    <a:pt x="31" y="140"/>
                  </a:lnTo>
                  <a:lnTo>
                    <a:pt x="31" y="142"/>
                  </a:lnTo>
                  <a:lnTo>
                    <a:pt x="30" y="142"/>
                  </a:lnTo>
                  <a:lnTo>
                    <a:pt x="28" y="140"/>
                  </a:lnTo>
                  <a:lnTo>
                    <a:pt x="27" y="140"/>
                  </a:lnTo>
                  <a:lnTo>
                    <a:pt x="25" y="140"/>
                  </a:lnTo>
                  <a:lnTo>
                    <a:pt x="25" y="142"/>
                  </a:lnTo>
                  <a:lnTo>
                    <a:pt x="25" y="142"/>
                  </a:lnTo>
                  <a:lnTo>
                    <a:pt x="23" y="142"/>
                  </a:lnTo>
                  <a:lnTo>
                    <a:pt x="22" y="142"/>
                  </a:lnTo>
                  <a:lnTo>
                    <a:pt x="22" y="140"/>
                  </a:lnTo>
                  <a:lnTo>
                    <a:pt x="22" y="139"/>
                  </a:lnTo>
                  <a:lnTo>
                    <a:pt x="22" y="139"/>
                  </a:lnTo>
                  <a:lnTo>
                    <a:pt x="20" y="139"/>
                  </a:lnTo>
                  <a:lnTo>
                    <a:pt x="19" y="139"/>
                  </a:lnTo>
                  <a:lnTo>
                    <a:pt x="19" y="137"/>
                  </a:lnTo>
                  <a:lnTo>
                    <a:pt x="19" y="137"/>
                  </a:lnTo>
                  <a:lnTo>
                    <a:pt x="19" y="136"/>
                  </a:lnTo>
                  <a:lnTo>
                    <a:pt x="17" y="136"/>
                  </a:lnTo>
                  <a:lnTo>
                    <a:pt x="17" y="134"/>
                  </a:lnTo>
                  <a:lnTo>
                    <a:pt x="16" y="134"/>
                  </a:lnTo>
                  <a:lnTo>
                    <a:pt x="14" y="136"/>
                  </a:lnTo>
                  <a:lnTo>
                    <a:pt x="14" y="137"/>
                  </a:lnTo>
                  <a:lnTo>
                    <a:pt x="14" y="137"/>
                  </a:lnTo>
                  <a:lnTo>
                    <a:pt x="14" y="137"/>
                  </a:lnTo>
                  <a:lnTo>
                    <a:pt x="14" y="139"/>
                  </a:lnTo>
                  <a:lnTo>
                    <a:pt x="12" y="139"/>
                  </a:lnTo>
                  <a:lnTo>
                    <a:pt x="12" y="140"/>
                  </a:lnTo>
                  <a:lnTo>
                    <a:pt x="11" y="140"/>
                  </a:lnTo>
                  <a:lnTo>
                    <a:pt x="11" y="140"/>
                  </a:lnTo>
                  <a:lnTo>
                    <a:pt x="9" y="140"/>
                  </a:lnTo>
                  <a:lnTo>
                    <a:pt x="8" y="140"/>
                  </a:lnTo>
                  <a:lnTo>
                    <a:pt x="6" y="139"/>
                  </a:lnTo>
                  <a:lnTo>
                    <a:pt x="5" y="139"/>
                  </a:lnTo>
                  <a:lnTo>
                    <a:pt x="5" y="137"/>
                  </a:lnTo>
                  <a:lnTo>
                    <a:pt x="3" y="137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32"/>
                  </a:lnTo>
                  <a:lnTo>
                    <a:pt x="1" y="132"/>
                  </a:lnTo>
                  <a:lnTo>
                    <a:pt x="5" y="131"/>
                  </a:lnTo>
                  <a:lnTo>
                    <a:pt x="6" y="131"/>
                  </a:lnTo>
                  <a:lnTo>
                    <a:pt x="6" y="131"/>
                  </a:lnTo>
                  <a:lnTo>
                    <a:pt x="5" y="129"/>
                  </a:lnTo>
                  <a:lnTo>
                    <a:pt x="5" y="129"/>
                  </a:lnTo>
                  <a:lnTo>
                    <a:pt x="3" y="129"/>
                  </a:lnTo>
                  <a:lnTo>
                    <a:pt x="3" y="129"/>
                  </a:lnTo>
                  <a:lnTo>
                    <a:pt x="5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6" y="128"/>
                  </a:lnTo>
                  <a:lnTo>
                    <a:pt x="8" y="128"/>
                  </a:lnTo>
                  <a:lnTo>
                    <a:pt x="9" y="128"/>
                  </a:lnTo>
                  <a:lnTo>
                    <a:pt x="9" y="126"/>
                  </a:lnTo>
                  <a:lnTo>
                    <a:pt x="9" y="125"/>
                  </a:lnTo>
                  <a:lnTo>
                    <a:pt x="11" y="125"/>
                  </a:lnTo>
                  <a:lnTo>
                    <a:pt x="11" y="123"/>
                  </a:lnTo>
                  <a:lnTo>
                    <a:pt x="11" y="121"/>
                  </a:lnTo>
                  <a:lnTo>
                    <a:pt x="14" y="121"/>
                  </a:lnTo>
                  <a:lnTo>
                    <a:pt x="14" y="121"/>
                  </a:lnTo>
                  <a:lnTo>
                    <a:pt x="16" y="121"/>
                  </a:lnTo>
                  <a:lnTo>
                    <a:pt x="16" y="121"/>
                  </a:lnTo>
                  <a:lnTo>
                    <a:pt x="17" y="118"/>
                  </a:lnTo>
                  <a:lnTo>
                    <a:pt x="19" y="118"/>
                  </a:lnTo>
                  <a:lnTo>
                    <a:pt x="19" y="118"/>
                  </a:lnTo>
                  <a:lnTo>
                    <a:pt x="20" y="118"/>
                  </a:lnTo>
                  <a:lnTo>
                    <a:pt x="23" y="118"/>
                  </a:lnTo>
                  <a:lnTo>
                    <a:pt x="25" y="118"/>
                  </a:lnTo>
                  <a:close/>
                  <a:moveTo>
                    <a:pt x="42" y="109"/>
                  </a:moveTo>
                  <a:lnTo>
                    <a:pt x="42" y="109"/>
                  </a:lnTo>
                  <a:lnTo>
                    <a:pt x="42" y="109"/>
                  </a:lnTo>
                  <a:lnTo>
                    <a:pt x="44" y="110"/>
                  </a:lnTo>
                  <a:lnTo>
                    <a:pt x="44" y="112"/>
                  </a:lnTo>
                  <a:lnTo>
                    <a:pt x="44" y="114"/>
                  </a:lnTo>
                  <a:lnTo>
                    <a:pt x="42" y="114"/>
                  </a:lnTo>
                  <a:lnTo>
                    <a:pt x="41" y="114"/>
                  </a:lnTo>
                  <a:lnTo>
                    <a:pt x="41" y="114"/>
                  </a:lnTo>
                  <a:lnTo>
                    <a:pt x="39" y="110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2" y="109"/>
                  </a:lnTo>
                  <a:close/>
                  <a:moveTo>
                    <a:pt x="30" y="104"/>
                  </a:moveTo>
                  <a:lnTo>
                    <a:pt x="30" y="106"/>
                  </a:lnTo>
                  <a:lnTo>
                    <a:pt x="30" y="107"/>
                  </a:lnTo>
                  <a:lnTo>
                    <a:pt x="30" y="109"/>
                  </a:lnTo>
                  <a:lnTo>
                    <a:pt x="30" y="109"/>
                  </a:lnTo>
                  <a:lnTo>
                    <a:pt x="27" y="110"/>
                  </a:lnTo>
                  <a:lnTo>
                    <a:pt x="27" y="110"/>
                  </a:lnTo>
                  <a:lnTo>
                    <a:pt x="27" y="110"/>
                  </a:lnTo>
                  <a:lnTo>
                    <a:pt x="27" y="109"/>
                  </a:lnTo>
                  <a:lnTo>
                    <a:pt x="27" y="107"/>
                  </a:lnTo>
                  <a:lnTo>
                    <a:pt x="27" y="107"/>
                  </a:lnTo>
                  <a:lnTo>
                    <a:pt x="27" y="107"/>
                  </a:lnTo>
                  <a:lnTo>
                    <a:pt x="27" y="107"/>
                  </a:lnTo>
                  <a:lnTo>
                    <a:pt x="25" y="109"/>
                  </a:lnTo>
                  <a:lnTo>
                    <a:pt x="23" y="109"/>
                  </a:lnTo>
                  <a:lnTo>
                    <a:pt x="23" y="109"/>
                  </a:lnTo>
                  <a:lnTo>
                    <a:pt x="25" y="107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7" y="106"/>
                  </a:lnTo>
                  <a:lnTo>
                    <a:pt x="27" y="106"/>
                  </a:lnTo>
                  <a:lnTo>
                    <a:pt x="28" y="104"/>
                  </a:lnTo>
                  <a:lnTo>
                    <a:pt x="30" y="104"/>
                  </a:lnTo>
                  <a:close/>
                  <a:moveTo>
                    <a:pt x="34" y="99"/>
                  </a:moveTo>
                  <a:lnTo>
                    <a:pt x="34" y="99"/>
                  </a:lnTo>
                  <a:lnTo>
                    <a:pt x="34" y="102"/>
                  </a:lnTo>
                  <a:lnTo>
                    <a:pt x="31" y="106"/>
                  </a:lnTo>
                  <a:lnTo>
                    <a:pt x="31" y="106"/>
                  </a:lnTo>
                  <a:lnTo>
                    <a:pt x="30" y="106"/>
                  </a:lnTo>
                  <a:lnTo>
                    <a:pt x="30" y="106"/>
                  </a:lnTo>
                  <a:lnTo>
                    <a:pt x="30" y="106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33" y="102"/>
                  </a:lnTo>
                  <a:lnTo>
                    <a:pt x="31" y="102"/>
                  </a:lnTo>
                  <a:lnTo>
                    <a:pt x="31" y="102"/>
                  </a:lnTo>
                  <a:lnTo>
                    <a:pt x="31" y="101"/>
                  </a:lnTo>
                  <a:lnTo>
                    <a:pt x="34" y="101"/>
                  </a:lnTo>
                  <a:lnTo>
                    <a:pt x="34" y="99"/>
                  </a:lnTo>
                  <a:close/>
                  <a:moveTo>
                    <a:pt x="30" y="88"/>
                  </a:moveTo>
                  <a:lnTo>
                    <a:pt x="30" y="90"/>
                  </a:lnTo>
                  <a:lnTo>
                    <a:pt x="31" y="90"/>
                  </a:lnTo>
                  <a:lnTo>
                    <a:pt x="31" y="91"/>
                  </a:lnTo>
                  <a:lnTo>
                    <a:pt x="33" y="91"/>
                  </a:lnTo>
                  <a:lnTo>
                    <a:pt x="34" y="93"/>
                  </a:lnTo>
                  <a:lnTo>
                    <a:pt x="34" y="95"/>
                  </a:lnTo>
                  <a:lnTo>
                    <a:pt x="28" y="96"/>
                  </a:lnTo>
                  <a:lnTo>
                    <a:pt x="27" y="96"/>
                  </a:lnTo>
                  <a:lnTo>
                    <a:pt x="27" y="96"/>
                  </a:lnTo>
                  <a:lnTo>
                    <a:pt x="27" y="96"/>
                  </a:lnTo>
                  <a:lnTo>
                    <a:pt x="28" y="95"/>
                  </a:lnTo>
                  <a:lnTo>
                    <a:pt x="30" y="93"/>
                  </a:lnTo>
                  <a:lnTo>
                    <a:pt x="27" y="91"/>
                  </a:lnTo>
                  <a:lnTo>
                    <a:pt x="27" y="91"/>
                  </a:lnTo>
                  <a:lnTo>
                    <a:pt x="27" y="90"/>
                  </a:lnTo>
                  <a:lnTo>
                    <a:pt x="27" y="90"/>
                  </a:lnTo>
                  <a:lnTo>
                    <a:pt x="28" y="90"/>
                  </a:lnTo>
                  <a:lnTo>
                    <a:pt x="30" y="88"/>
                  </a:lnTo>
                  <a:close/>
                  <a:moveTo>
                    <a:pt x="23" y="88"/>
                  </a:moveTo>
                  <a:lnTo>
                    <a:pt x="23" y="88"/>
                  </a:lnTo>
                  <a:lnTo>
                    <a:pt x="23" y="90"/>
                  </a:lnTo>
                  <a:lnTo>
                    <a:pt x="22" y="90"/>
                  </a:lnTo>
                  <a:lnTo>
                    <a:pt x="22" y="90"/>
                  </a:lnTo>
                  <a:lnTo>
                    <a:pt x="22" y="90"/>
                  </a:lnTo>
                  <a:lnTo>
                    <a:pt x="23" y="88"/>
                  </a:lnTo>
                  <a:lnTo>
                    <a:pt x="23" y="88"/>
                  </a:lnTo>
                  <a:close/>
                  <a:moveTo>
                    <a:pt x="9" y="82"/>
                  </a:moveTo>
                  <a:lnTo>
                    <a:pt x="11" y="82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9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close/>
                  <a:moveTo>
                    <a:pt x="27" y="80"/>
                  </a:moveTo>
                  <a:lnTo>
                    <a:pt x="27" y="80"/>
                  </a:lnTo>
                  <a:lnTo>
                    <a:pt x="27" y="82"/>
                  </a:lnTo>
                  <a:lnTo>
                    <a:pt x="27" y="82"/>
                  </a:lnTo>
                  <a:lnTo>
                    <a:pt x="27" y="82"/>
                  </a:lnTo>
                  <a:lnTo>
                    <a:pt x="27" y="84"/>
                  </a:lnTo>
                  <a:lnTo>
                    <a:pt x="27" y="82"/>
                  </a:lnTo>
                  <a:lnTo>
                    <a:pt x="25" y="82"/>
                  </a:lnTo>
                  <a:lnTo>
                    <a:pt x="25" y="82"/>
                  </a:lnTo>
                  <a:lnTo>
                    <a:pt x="27" y="80"/>
                  </a:lnTo>
                  <a:close/>
                  <a:moveTo>
                    <a:pt x="12" y="74"/>
                  </a:moveTo>
                  <a:lnTo>
                    <a:pt x="12" y="74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1" y="79"/>
                  </a:lnTo>
                  <a:lnTo>
                    <a:pt x="11" y="79"/>
                  </a:lnTo>
                  <a:lnTo>
                    <a:pt x="11" y="77"/>
                  </a:lnTo>
                  <a:lnTo>
                    <a:pt x="11" y="77"/>
                  </a:lnTo>
                  <a:lnTo>
                    <a:pt x="11" y="76"/>
                  </a:lnTo>
                  <a:lnTo>
                    <a:pt x="11" y="74"/>
                  </a:lnTo>
                  <a:lnTo>
                    <a:pt x="12" y="74"/>
                  </a:lnTo>
                  <a:close/>
                  <a:moveTo>
                    <a:pt x="27" y="68"/>
                  </a:moveTo>
                  <a:lnTo>
                    <a:pt x="28" y="68"/>
                  </a:lnTo>
                  <a:lnTo>
                    <a:pt x="28" y="69"/>
                  </a:lnTo>
                  <a:lnTo>
                    <a:pt x="28" y="71"/>
                  </a:lnTo>
                  <a:lnTo>
                    <a:pt x="28" y="73"/>
                  </a:lnTo>
                  <a:lnTo>
                    <a:pt x="28" y="74"/>
                  </a:lnTo>
                  <a:lnTo>
                    <a:pt x="30" y="74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33" y="76"/>
                  </a:lnTo>
                  <a:lnTo>
                    <a:pt x="34" y="76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4" y="79"/>
                  </a:lnTo>
                  <a:lnTo>
                    <a:pt x="33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0" y="77"/>
                  </a:lnTo>
                  <a:lnTo>
                    <a:pt x="28" y="79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5" y="77"/>
                  </a:lnTo>
                  <a:lnTo>
                    <a:pt x="25" y="76"/>
                  </a:lnTo>
                  <a:lnTo>
                    <a:pt x="22" y="74"/>
                  </a:lnTo>
                  <a:lnTo>
                    <a:pt x="20" y="73"/>
                  </a:lnTo>
                  <a:lnTo>
                    <a:pt x="20" y="73"/>
                  </a:lnTo>
                  <a:lnTo>
                    <a:pt x="20" y="73"/>
                  </a:lnTo>
                  <a:lnTo>
                    <a:pt x="20" y="71"/>
                  </a:lnTo>
                  <a:lnTo>
                    <a:pt x="22" y="73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69"/>
                  </a:lnTo>
                  <a:lnTo>
                    <a:pt x="25" y="69"/>
                  </a:lnTo>
                  <a:lnTo>
                    <a:pt x="27" y="68"/>
                  </a:lnTo>
                  <a:lnTo>
                    <a:pt x="27" y="68"/>
                  </a:lnTo>
                  <a:close/>
                  <a:moveTo>
                    <a:pt x="14" y="68"/>
                  </a:moveTo>
                  <a:lnTo>
                    <a:pt x="16" y="69"/>
                  </a:lnTo>
                  <a:lnTo>
                    <a:pt x="14" y="71"/>
                  </a:lnTo>
                  <a:lnTo>
                    <a:pt x="12" y="71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9" y="68"/>
                  </a:lnTo>
                  <a:lnTo>
                    <a:pt x="11" y="68"/>
                  </a:lnTo>
                  <a:lnTo>
                    <a:pt x="11" y="68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14" y="68"/>
                  </a:lnTo>
                  <a:close/>
                  <a:moveTo>
                    <a:pt x="28" y="50"/>
                  </a:moveTo>
                  <a:lnTo>
                    <a:pt x="28" y="50"/>
                  </a:lnTo>
                  <a:lnTo>
                    <a:pt x="28" y="52"/>
                  </a:lnTo>
                  <a:lnTo>
                    <a:pt x="28" y="54"/>
                  </a:lnTo>
                  <a:lnTo>
                    <a:pt x="27" y="57"/>
                  </a:lnTo>
                  <a:lnTo>
                    <a:pt x="25" y="57"/>
                  </a:lnTo>
                  <a:lnTo>
                    <a:pt x="25" y="58"/>
                  </a:lnTo>
                  <a:lnTo>
                    <a:pt x="23" y="58"/>
                  </a:lnTo>
                  <a:lnTo>
                    <a:pt x="25" y="58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2" y="62"/>
                  </a:lnTo>
                  <a:lnTo>
                    <a:pt x="22" y="63"/>
                  </a:lnTo>
                  <a:lnTo>
                    <a:pt x="19" y="65"/>
                  </a:lnTo>
                  <a:lnTo>
                    <a:pt x="19" y="65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6" y="65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7" y="62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7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20" y="55"/>
                  </a:lnTo>
                  <a:lnTo>
                    <a:pt x="20" y="55"/>
                  </a:lnTo>
                  <a:lnTo>
                    <a:pt x="20" y="54"/>
                  </a:lnTo>
                  <a:lnTo>
                    <a:pt x="23" y="54"/>
                  </a:lnTo>
                  <a:lnTo>
                    <a:pt x="27" y="50"/>
                  </a:lnTo>
                  <a:lnTo>
                    <a:pt x="28" y="50"/>
                  </a:lnTo>
                  <a:close/>
                  <a:moveTo>
                    <a:pt x="71" y="47"/>
                  </a:moveTo>
                  <a:lnTo>
                    <a:pt x="74" y="47"/>
                  </a:lnTo>
                  <a:lnTo>
                    <a:pt x="74" y="47"/>
                  </a:lnTo>
                  <a:lnTo>
                    <a:pt x="74" y="49"/>
                  </a:lnTo>
                  <a:lnTo>
                    <a:pt x="72" y="50"/>
                  </a:lnTo>
                  <a:lnTo>
                    <a:pt x="72" y="52"/>
                  </a:lnTo>
                  <a:lnTo>
                    <a:pt x="72" y="52"/>
                  </a:lnTo>
                  <a:lnTo>
                    <a:pt x="72" y="54"/>
                  </a:lnTo>
                  <a:lnTo>
                    <a:pt x="71" y="54"/>
                  </a:lnTo>
                  <a:lnTo>
                    <a:pt x="69" y="57"/>
                  </a:lnTo>
                  <a:lnTo>
                    <a:pt x="63" y="60"/>
                  </a:lnTo>
                  <a:lnTo>
                    <a:pt x="60" y="62"/>
                  </a:lnTo>
                  <a:lnTo>
                    <a:pt x="60" y="63"/>
                  </a:lnTo>
                  <a:lnTo>
                    <a:pt x="60" y="65"/>
                  </a:lnTo>
                  <a:lnTo>
                    <a:pt x="61" y="65"/>
                  </a:lnTo>
                  <a:lnTo>
                    <a:pt x="61" y="65"/>
                  </a:lnTo>
                  <a:lnTo>
                    <a:pt x="61" y="66"/>
                  </a:lnTo>
                  <a:lnTo>
                    <a:pt x="58" y="68"/>
                  </a:lnTo>
                  <a:lnTo>
                    <a:pt x="58" y="69"/>
                  </a:lnTo>
                  <a:lnTo>
                    <a:pt x="60" y="69"/>
                  </a:lnTo>
                  <a:lnTo>
                    <a:pt x="61" y="69"/>
                  </a:lnTo>
                  <a:lnTo>
                    <a:pt x="66" y="68"/>
                  </a:lnTo>
                  <a:lnTo>
                    <a:pt x="69" y="68"/>
                  </a:lnTo>
                  <a:lnTo>
                    <a:pt x="71" y="68"/>
                  </a:lnTo>
                  <a:lnTo>
                    <a:pt x="74" y="68"/>
                  </a:lnTo>
                  <a:lnTo>
                    <a:pt x="74" y="68"/>
                  </a:lnTo>
                  <a:lnTo>
                    <a:pt x="75" y="68"/>
                  </a:lnTo>
                  <a:lnTo>
                    <a:pt x="77" y="68"/>
                  </a:lnTo>
                  <a:lnTo>
                    <a:pt x="85" y="68"/>
                  </a:lnTo>
                  <a:lnTo>
                    <a:pt x="88" y="68"/>
                  </a:lnTo>
                  <a:lnTo>
                    <a:pt x="90" y="68"/>
                  </a:lnTo>
                  <a:lnTo>
                    <a:pt x="91" y="69"/>
                  </a:lnTo>
                  <a:lnTo>
                    <a:pt x="91" y="71"/>
                  </a:lnTo>
                  <a:lnTo>
                    <a:pt x="91" y="73"/>
                  </a:lnTo>
                  <a:lnTo>
                    <a:pt x="91" y="73"/>
                  </a:lnTo>
                  <a:lnTo>
                    <a:pt x="90" y="74"/>
                  </a:lnTo>
                  <a:lnTo>
                    <a:pt x="88" y="76"/>
                  </a:lnTo>
                  <a:lnTo>
                    <a:pt x="88" y="77"/>
                  </a:lnTo>
                  <a:lnTo>
                    <a:pt x="88" y="79"/>
                  </a:lnTo>
                  <a:lnTo>
                    <a:pt x="88" y="80"/>
                  </a:lnTo>
                  <a:lnTo>
                    <a:pt x="85" y="85"/>
                  </a:lnTo>
                  <a:lnTo>
                    <a:pt x="83" y="87"/>
                  </a:lnTo>
                  <a:lnTo>
                    <a:pt x="82" y="90"/>
                  </a:lnTo>
                  <a:lnTo>
                    <a:pt x="80" y="91"/>
                  </a:lnTo>
                  <a:lnTo>
                    <a:pt x="79" y="91"/>
                  </a:lnTo>
                  <a:lnTo>
                    <a:pt x="77" y="93"/>
                  </a:lnTo>
                  <a:lnTo>
                    <a:pt x="74" y="93"/>
                  </a:lnTo>
                  <a:lnTo>
                    <a:pt x="72" y="93"/>
                  </a:lnTo>
                  <a:lnTo>
                    <a:pt x="71" y="95"/>
                  </a:lnTo>
                  <a:lnTo>
                    <a:pt x="69" y="95"/>
                  </a:lnTo>
                  <a:lnTo>
                    <a:pt x="71" y="95"/>
                  </a:lnTo>
                  <a:lnTo>
                    <a:pt x="72" y="95"/>
                  </a:lnTo>
                  <a:lnTo>
                    <a:pt x="75" y="95"/>
                  </a:lnTo>
                  <a:lnTo>
                    <a:pt x="79" y="96"/>
                  </a:lnTo>
                  <a:lnTo>
                    <a:pt x="79" y="98"/>
                  </a:lnTo>
                  <a:lnTo>
                    <a:pt x="77" y="98"/>
                  </a:lnTo>
                  <a:lnTo>
                    <a:pt x="74" y="98"/>
                  </a:lnTo>
                  <a:lnTo>
                    <a:pt x="72" y="101"/>
                  </a:lnTo>
                  <a:lnTo>
                    <a:pt x="71" y="101"/>
                  </a:lnTo>
                  <a:lnTo>
                    <a:pt x="69" y="102"/>
                  </a:lnTo>
                  <a:lnTo>
                    <a:pt x="68" y="101"/>
                  </a:lnTo>
                  <a:lnTo>
                    <a:pt x="64" y="101"/>
                  </a:lnTo>
                  <a:lnTo>
                    <a:pt x="63" y="101"/>
                  </a:lnTo>
                  <a:lnTo>
                    <a:pt x="64" y="101"/>
                  </a:lnTo>
                  <a:lnTo>
                    <a:pt x="66" y="102"/>
                  </a:lnTo>
                  <a:lnTo>
                    <a:pt x="74" y="104"/>
                  </a:lnTo>
                  <a:lnTo>
                    <a:pt x="74" y="102"/>
                  </a:lnTo>
                  <a:lnTo>
                    <a:pt x="77" y="102"/>
                  </a:lnTo>
                  <a:lnTo>
                    <a:pt x="80" y="102"/>
                  </a:lnTo>
                  <a:lnTo>
                    <a:pt x="87" y="104"/>
                  </a:lnTo>
                  <a:lnTo>
                    <a:pt x="88" y="106"/>
                  </a:lnTo>
                  <a:lnTo>
                    <a:pt x="91" y="109"/>
                  </a:lnTo>
                  <a:lnTo>
                    <a:pt x="93" y="110"/>
                  </a:lnTo>
                  <a:lnTo>
                    <a:pt x="94" y="110"/>
                  </a:lnTo>
                  <a:lnTo>
                    <a:pt x="94" y="112"/>
                  </a:lnTo>
                  <a:lnTo>
                    <a:pt x="96" y="117"/>
                  </a:lnTo>
                  <a:lnTo>
                    <a:pt x="98" y="121"/>
                  </a:lnTo>
                  <a:lnTo>
                    <a:pt x="99" y="128"/>
                  </a:lnTo>
                  <a:lnTo>
                    <a:pt x="99" y="129"/>
                  </a:lnTo>
                  <a:lnTo>
                    <a:pt x="101" y="129"/>
                  </a:lnTo>
                  <a:lnTo>
                    <a:pt x="107" y="132"/>
                  </a:lnTo>
                  <a:lnTo>
                    <a:pt x="109" y="132"/>
                  </a:lnTo>
                  <a:lnTo>
                    <a:pt x="110" y="134"/>
                  </a:lnTo>
                  <a:lnTo>
                    <a:pt x="112" y="137"/>
                  </a:lnTo>
                  <a:lnTo>
                    <a:pt x="115" y="139"/>
                  </a:lnTo>
                  <a:lnTo>
                    <a:pt x="116" y="140"/>
                  </a:lnTo>
                  <a:lnTo>
                    <a:pt x="115" y="140"/>
                  </a:lnTo>
                  <a:lnTo>
                    <a:pt x="115" y="142"/>
                  </a:lnTo>
                  <a:lnTo>
                    <a:pt x="115" y="143"/>
                  </a:lnTo>
                  <a:lnTo>
                    <a:pt x="116" y="145"/>
                  </a:lnTo>
                  <a:lnTo>
                    <a:pt x="118" y="148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6" y="150"/>
                  </a:lnTo>
                  <a:lnTo>
                    <a:pt x="115" y="148"/>
                  </a:lnTo>
                  <a:lnTo>
                    <a:pt x="113" y="148"/>
                  </a:lnTo>
                  <a:lnTo>
                    <a:pt x="112" y="148"/>
                  </a:lnTo>
                  <a:lnTo>
                    <a:pt x="110" y="148"/>
                  </a:lnTo>
                  <a:lnTo>
                    <a:pt x="109" y="148"/>
                  </a:lnTo>
                  <a:lnTo>
                    <a:pt x="110" y="148"/>
                  </a:lnTo>
                  <a:lnTo>
                    <a:pt x="113" y="148"/>
                  </a:lnTo>
                  <a:lnTo>
                    <a:pt x="120" y="153"/>
                  </a:lnTo>
                  <a:lnTo>
                    <a:pt x="121" y="156"/>
                  </a:lnTo>
                  <a:lnTo>
                    <a:pt x="123" y="159"/>
                  </a:lnTo>
                  <a:lnTo>
                    <a:pt x="123" y="161"/>
                  </a:lnTo>
                  <a:lnTo>
                    <a:pt x="121" y="162"/>
                  </a:lnTo>
                  <a:lnTo>
                    <a:pt x="120" y="162"/>
                  </a:lnTo>
                  <a:lnTo>
                    <a:pt x="118" y="164"/>
                  </a:lnTo>
                  <a:lnTo>
                    <a:pt x="121" y="166"/>
                  </a:lnTo>
                  <a:lnTo>
                    <a:pt x="123" y="166"/>
                  </a:lnTo>
                  <a:lnTo>
                    <a:pt x="123" y="166"/>
                  </a:lnTo>
                  <a:lnTo>
                    <a:pt x="124" y="166"/>
                  </a:lnTo>
                  <a:lnTo>
                    <a:pt x="126" y="164"/>
                  </a:lnTo>
                  <a:lnTo>
                    <a:pt x="126" y="162"/>
                  </a:lnTo>
                  <a:lnTo>
                    <a:pt x="128" y="162"/>
                  </a:lnTo>
                  <a:lnTo>
                    <a:pt x="129" y="162"/>
                  </a:lnTo>
                  <a:lnTo>
                    <a:pt x="131" y="162"/>
                  </a:lnTo>
                  <a:lnTo>
                    <a:pt x="132" y="162"/>
                  </a:lnTo>
                  <a:lnTo>
                    <a:pt x="135" y="164"/>
                  </a:lnTo>
                  <a:lnTo>
                    <a:pt x="137" y="164"/>
                  </a:lnTo>
                  <a:lnTo>
                    <a:pt x="142" y="167"/>
                  </a:lnTo>
                  <a:lnTo>
                    <a:pt x="143" y="169"/>
                  </a:lnTo>
                  <a:lnTo>
                    <a:pt x="143" y="170"/>
                  </a:lnTo>
                  <a:lnTo>
                    <a:pt x="143" y="172"/>
                  </a:lnTo>
                  <a:lnTo>
                    <a:pt x="142" y="175"/>
                  </a:lnTo>
                  <a:lnTo>
                    <a:pt x="142" y="177"/>
                  </a:lnTo>
                  <a:lnTo>
                    <a:pt x="142" y="178"/>
                  </a:lnTo>
                  <a:lnTo>
                    <a:pt x="140" y="180"/>
                  </a:lnTo>
                  <a:lnTo>
                    <a:pt x="140" y="180"/>
                  </a:lnTo>
                  <a:lnTo>
                    <a:pt x="139" y="181"/>
                  </a:lnTo>
                  <a:lnTo>
                    <a:pt x="137" y="183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84"/>
                  </a:lnTo>
                  <a:lnTo>
                    <a:pt x="135" y="186"/>
                  </a:lnTo>
                  <a:lnTo>
                    <a:pt x="134" y="186"/>
                  </a:lnTo>
                  <a:lnTo>
                    <a:pt x="132" y="186"/>
                  </a:lnTo>
                  <a:lnTo>
                    <a:pt x="129" y="188"/>
                  </a:lnTo>
                  <a:lnTo>
                    <a:pt x="131" y="188"/>
                  </a:lnTo>
                  <a:lnTo>
                    <a:pt x="131" y="189"/>
                  </a:lnTo>
                  <a:lnTo>
                    <a:pt x="131" y="189"/>
                  </a:lnTo>
                  <a:lnTo>
                    <a:pt x="129" y="191"/>
                  </a:lnTo>
                  <a:lnTo>
                    <a:pt x="128" y="191"/>
                  </a:lnTo>
                  <a:lnTo>
                    <a:pt x="126" y="191"/>
                  </a:lnTo>
                  <a:lnTo>
                    <a:pt x="124" y="191"/>
                  </a:lnTo>
                  <a:lnTo>
                    <a:pt x="124" y="192"/>
                  </a:lnTo>
                  <a:lnTo>
                    <a:pt x="126" y="192"/>
                  </a:lnTo>
                  <a:lnTo>
                    <a:pt x="126" y="192"/>
                  </a:lnTo>
                  <a:lnTo>
                    <a:pt x="128" y="192"/>
                  </a:lnTo>
                  <a:lnTo>
                    <a:pt x="128" y="194"/>
                  </a:lnTo>
                  <a:lnTo>
                    <a:pt x="131" y="194"/>
                  </a:lnTo>
                  <a:lnTo>
                    <a:pt x="132" y="194"/>
                  </a:lnTo>
                  <a:lnTo>
                    <a:pt x="135" y="194"/>
                  </a:lnTo>
                  <a:lnTo>
                    <a:pt x="137" y="194"/>
                  </a:lnTo>
                  <a:lnTo>
                    <a:pt x="139" y="194"/>
                  </a:lnTo>
                  <a:lnTo>
                    <a:pt x="139" y="195"/>
                  </a:lnTo>
                  <a:lnTo>
                    <a:pt x="139" y="197"/>
                  </a:lnTo>
                  <a:lnTo>
                    <a:pt x="137" y="199"/>
                  </a:lnTo>
                  <a:lnTo>
                    <a:pt x="132" y="200"/>
                  </a:lnTo>
                  <a:lnTo>
                    <a:pt x="132" y="202"/>
                  </a:lnTo>
                  <a:lnTo>
                    <a:pt x="132" y="202"/>
                  </a:lnTo>
                  <a:lnTo>
                    <a:pt x="129" y="202"/>
                  </a:lnTo>
                  <a:lnTo>
                    <a:pt x="128" y="203"/>
                  </a:lnTo>
                  <a:lnTo>
                    <a:pt x="126" y="203"/>
                  </a:lnTo>
                  <a:lnTo>
                    <a:pt x="124" y="205"/>
                  </a:lnTo>
                  <a:lnTo>
                    <a:pt x="123" y="205"/>
                  </a:lnTo>
                  <a:lnTo>
                    <a:pt x="121" y="205"/>
                  </a:lnTo>
                  <a:lnTo>
                    <a:pt x="115" y="205"/>
                  </a:lnTo>
                  <a:lnTo>
                    <a:pt x="112" y="205"/>
                  </a:lnTo>
                  <a:lnTo>
                    <a:pt x="107" y="205"/>
                  </a:lnTo>
                  <a:lnTo>
                    <a:pt x="105" y="205"/>
                  </a:lnTo>
                  <a:lnTo>
                    <a:pt x="104" y="205"/>
                  </a:lnTo>
                  <a:lnTo>
                    <a:pt x="101" y="203"/>
                  </a:lnTo>
                  <a:lnTo>
                    <a:pt x="99" y="203"/>
                  </a:lnTo>
                  <a:lnTo>
                    <a:pt x="98" y="203"/>
                  </a:lnTo>
                  <a:lnTo>
                    <a:pt x="99" y="205"/>
                  </a:lnTo>
                  <a:lnTo>
                    <a:pt x="96" y="205"/>
                  </a:lnTo>
                  <a:lnTo>
                    <a:pt x="94" y="206"/>
                  </a:lnTo>
                  <a:lnTo>
                    <a:pt x="93" y="206"/>
                  </a:lnTo>
                  <a:lnTo>
                    <a:pt x="91" y="206"/>
                  </a:lnTo>
                  <a:lnTo>
                    <a:pt x="88" y="206"/>
                  </a:lnTo>
                  <a:lnTo>
                    <a:pt x="88" y="206"/>
                  </a:lnTo>
                  <a:lnTo>
                    <a:pt x="90" y="208"/>
                  </a:lnTo>
                  <a:lnTo>
                    <a:pt x="88" y="208"/>
                  </a:lnTo>
                  <a:lnTo>
                    <a:pt x="88" y="208"/>
                  </a:lnTo>
                  <a:lnTo>
                    <a:pt x="83" y="208"/>
                  </a:lnTo>
                  <a:lnTo>
                    <a:pt x="83" y="208"/>
                  </a:lnTo>
                  <a:lnTo>
                    <a:pt x="82" y="208"/>
                  </a:lnTo>
                  <a:lnTo>
                    <a:pt x="80" y="208"/>
                  </a:lnTo>
                  <a:lnTo>
                    <a:pt x="79" y="206"/>
                  </a:lnTo>
                  <a:lnTo>
                    <a:pt x="77" y="206"/>
                  </a:lnTo>
                  <a:lnTo>
                    <a:pt x="75" y="206"/>
                  </a:lnTo>
                  <a:lnTo>
                    <a:pt x="74" y="206"/>
                  </a:lnTo>
                  <a:lnTo>
                    <a:pt x="69" y="208"/>
                  </a:lnTo>
                  <a:lnTo>
                    <a:pt x="68" y="210"/>
                  </a:lnTo>
                  <a:lnTo>
                    <a:pt x="66" y="211"/>
                  </a:lnTo>
                  <a:lnTo>
                    <a:pt x="66" y="214"/>
                  </a:lnTo>
                  <a:lnTo>
                    <a:pt x="64" y="216"/>
                  </a:lnTo>
                  <a:lnTo>
                    <a:pt x="63" y="216"/>
                  </a:lnTo>
                  <a:lnTo>
                    <a:pt x="61" y="214"/>
                  </a:lnTo>
                  <a:lnTo>
                    <a:pt x="58" y="213"/>
                  </a:lnTo>
                  <a:lnTo>
                    <a:pt x="58" y="213"/>
                  </a:lnTo>
                  <a:lnTo>
                    <a:pt x="57" y="213"/>
                  </a:lnTo>
                  <a:lnTo>
                    <a:pt x="57" y="213"/>
                  </a:lnTo>
                  <a:lnTo>
                    <a:pt x="55" y="213"/>
                  </a:lnTo>
                  <a:lnTo>
                    <a:pt x="55" y="213"/>
                  </a:lnTo>
                  <a:lnTo>
                    <a:pt x="52" y="213"/>
                  </a:lnTo>
                  <a:lnTo>
                    <a:pt x="49" y="214"/>
                  </a:lnTo>
                  <a:lnTo>
                    <a:pt x="49" y="214"/>
                  </a:lnTo>
                  <a:lnTo>
                    <a:pt x="46" y="216"/>
                  </a:lnTo>
                  <a:lnTo>
                    <a:pt x="46" y="217"/>
                  </a:lnTo>
                  <a:lnTo>
                    <a:pt x="44" y="219"/>
                  </a:lnTo>
                  <a:lnTo>
                    <a:pt x="42" y="219"/>
                  </a:lnTo>
                  <a:lnTo>
                    <a:pt x="41" y="217"/>
                  </a:lnTo>
                  <a:lnTo>
                    <a:pt x="39" y="217"/>
                  </a:lnTo>
                  <a:lnTo>
                    <a:pt x="38" y="217"/>
                  </a:lnTo>
                  <a:lnTo>
                    <a:pt x="36" y="219"/>
                  </a:lnTo>
                  <a:lnTo>
                    <a:pt x="36" y="217"/>
                  </a:lnTo>
                  <a:lnTo>
                    <a:pt x="36" y="217"/>
                  </a:lnTo>
                  <a:lnTo>
                    <a:pt x="38" y="216"/>
                  </a:lnTo>
                  <a:lnTo>
                    <a:pt x="41" y="214"/>
                  </a:lnTo>
                  <a:lnTo>
                    <a:pt x="44" y="213"/>
                  </a:lnTo>
                  <a:lnTo>
                    <a:pt x="46" y="211"/>
                  </a:lnTo>
                  <a:lnTo>
                    <a:pt x="46" y="210"/>
                  </a:lnTo>
                  <a:lnTo>
                    <a:pt x="46" y="210"/>
                  </a:lnTo>
                  <a:lnTo>
                    <a:pt x="47" y="210"/>
                  </a:lnTo>
                  <a:lnTo>
                    <a:pt x="47" y="208"/>
                  </a:lnTo>
                  <a:lnTo>
                    <a:pt x="52" y="205"/>
                  </a:lnTo>
                  <a:lnTo>
                    <a:pt x="52" y="205"/>
                  </a:lnTo>
                  <a:lnTo>
                    <a:pt x="52" y="203"/>
                  </a:lnTo>
                  <a:lnTo>
                    <a:pt x="52" y="202"/>
                  </a:lnTo>
                  <a:lnTo>
                    <a:pt x="55" y="200"/>
                  </a:lnTo>
                  <a:lnTo>
                    <a:pt x="57" y="197"/>
                  </a:lnTo>
                  <a:lnTo>
                    <a:pt x="58" y="197"/>
                  </a:lnTo>
                  <a:lnTo>
                    <a:pt x="63" y="197"/>
                  </a:lnTo>
                  <a:lnTo>
                    <a:pt x="66" y="197"/>
                  </a:lnTo>
                  <a:lnTo>
                    <a:pt x="69" y="197"/>
                  </a:lnTo>
                  <a:lnTo>
                    <a:pt x="71" y="197"/>
                  </a:lnTo>
                  <a:lnTo>
                    <a:pt x="72" y="197"/>
                  </a:lnTo>
                  <a:lnTo>
                    <a:pt x="74" y="195"/>
                  </a:lnTo>
                  <a:lnTo>
                    <a:pt x="75" y="192"/>
                  </a:lnTo>
                  <a:lnTo>
                    <a:pt x="77" y="192"/>
                  </a:lnTo>
                  <a:lnTo>
                    <a:pt x="79" y="191"/>
                  </a:lnTo>
                  <a:lnTo>
                    <a:pt x="80" y="189"/>
                  </a:lnTo>
                  <a:lnTo>
                    <a:pt x="82" y="186"/>
                  </a:lnTo>
                  <a:lnTo>
                    <a:pt x="82" y="188"/>
                  </a:lnTo>
                  <a:lnTo>
                    <a:pt x="79" y="189"/>
                  </a:lnTo>
                  <a:lnTo>
                    <a:pt x="79" y="189"/>
                  </a:lnTo>
                  <a:lnTo>
                    <a:pt x="74" y="191"/>
                  </a:lnTo>
                  <a:lnTo>
                    <a:pt x="74" y="191"/>
                  </a:lnTo>
                  <a:lnTo>
                    <a:pt x="71" y="194"/>
                  </a:lnTo>
                  <a:lnTo>
                    <a:pt x="71" y="194"/>
                  </a:lnTo>
                  <a:lnTo>
                    <a:pt x="66" y="192"/>
                  </a:lnTo>
                  <a:lnTo>
                    <a:pt x="63" y="191"/>
                  </a:lnTo>
                  <a:lnTo>
                    <a:pt x="61" y="189"/>
                  </a:lnTo>
                  <a:lnTo>
                    <a:pt x="61" y="189"/>
                  </a:lnTo>
                  <a:lnTo>
                    <a:pt x="60" y="189"/>
                  </a:lnTo>
                  <a:lnTo>
                    <a:pt x="58" y="191"/>
                  </a:lnTo>
                  <a:lnTo>
                    <a:pt x="57" y="189"/>
                  </a:lnTo>
                  <a:lnTo>
                    <a:pt x="58" y="189"/>
                  </a:lnTo>
                  <a:lnTo>
                    <a:pt x="58" y="188"/>
                  </a:lnTo>
                  <a:lnTo>
                    <a:pt x="57" y="188"/>
                  </a:lnTo>
                  <a:lnTo>
                    <a:pt x="55" y="188"/>
                  </a:lnTo>
                  <a:lnTo>
                    <a:pt x="55" y="186"/>
                  </a:lnTo>
                  <a:lnTo>
                    <a:pt x="52" y="186"/>
                  </a:lnTo>
                  <a:lnTo>
                    <a:pt x="52" y="186"/>
                  </a:lnTo>
                  <a:lnTo>
                    <a:pt x="50" y="188"/>
                  </a:lnTo>
                  <a:lnTo>
                    <a:pt x="47" y="189"/>
                  </a:lnTo>
                  <a:lnTo>
                    <a:pt x="44" y="188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184"/>
                  </a:lnTo>
                  <a:lnTo>
                    <a:pt x="42" y="184"/>
                  </a:lnTo>
                  <a:lnTo>
                    <a:pt x="42" y="183"/>
                  </a:lnTo>
                  <a:lnTo>
                    <a:pt x="44" y="181"/>
                  </a:lnTo>
                  <a:lnTo>
                    <a:pt x="47" y="181"/>
                  </a:lnTo>
                  <a:lnTo>
                    <a:pt x="52" y="178"/>
                  </a:lnTo>
                  <a:lnTo>
                    <a:pt x="55" y="178"/>
                  </a:lnTo>
                  <a:lnTo>
                    <a:pt x="57" y="177"/>
                  </a:lnTo>
                  <a:lnTo>
                    <a:pt x="58" y="175"/>
                  </a:lnTo>
                  <a:lnTo>
                    <a:pt x="58" y="173"/>
                  </a:lnTo>
                  <a:lnTo>
                    <a:pt x="60" y="172"/>
                  </a:lnTo>
                  <a:lnTo>
                    <a:pt x="60" y="172"/>
                  </a:lnTo>
                  <a:lnTo>
                    <a:pt x="60" y="170"/>
                  </a:lnTo>
                  <a:lnTo>
                    <a:pt x="58" y="170"/>
                  </a:lnTo>
                  <a:lnTo>
                    <a:pt x="58" y="169"/>
                  </a:lnTo>
                  <a:lnTo>
                    <a:pt x="60" y="169"/>
                  </a:lnTo>
                  <a:lnTo>
                    <a:pt x="60" y="167"/>
                  </a:lnTo>
                  <a:lnTo>
                    <a:pt x="58" y="166"/>
                  </a:lnTo>
                  <a:lnTo>
                    <a:pt x="58" y="166"/>
                  </a:lnTo>
                  <a:lnTo>
                    <a:pt x="58" y="164"/>
                  </a:lnTo>
                  <a:lnTo>
                    <a:pt x="57" y="164"/>
                  </a:lnTo>
                  <a:lnTo>
                    <a:pt x="55" y="164"/>
                  </a:lnTo>
                  <a:lnTo>
                    <a:pt x="53" y="166"/>
                  </a:lnTo>
                  <a:lnTo>
                    <a:pt x="52" y="166"/>
                  </a:lnTo>
                  <a:lnTo>
                    <a:pt x="50" y="166"/>
                  </a:lnTo>
                  <a:lnTo>
                    <a:pt x="50" y="166"/>
                  </a:lnTo>
                  <a:lnTo>
                    <a:pt x="50" y="164"/>
                  </a:lnTo>
                  <a:lnTo>
                    <a:pt x="52" y="162"/>
                  </a:lnTo>
                  <a:lnTo>
                    <a:pt x="53" y="162"/>
                  </a:lnTo>
                  <a:lnTo>
                    <a:pt x="55" y="161"/>
                  </a:lnTo>
                  <a:lnTo>
                    <a:pt x="55" y="161"/>
                  </a:lnTo>
                  <a:lnTo>
                    <a:pt x="57" y="159"/>
                  </a:lnTo>
                  <a:lnTo>
                    <a:pt x="58" y="158"/>
                  </a:lnTo>
                  <a:lnTo>
                    <a:pt x="63" y="156"/>
                  </a:lnTo>
                  <a:lnTo>
                    <a:pt x="63" y="156"/>
                  </a:lnTo>
                  <a:lnTo>
                    <a:pt x="64" y="156"/>
                  </a:lnTo>
                  <a:lnTo>
                    <a:pt x="66" y="156"/>
                  </a:lnTo>
                  <a:lnTo>
                    <a:pt x="68" y="156"/>
                  </a:lnTo>
                  <a:lnTo>
                    <a:pt x="69" y="156"/>
                  </a:lnTo>
                  <a:lnTo>
                    <a:pt x="72" y="158"/>
                  </a:lnTo>
                  <a:lnTo>
                    <a:pt x="72" y="154"/>
                  </a:lnTo>
                  <a:lnTo>
                    <a:pt x="74" y="154"/>
                  </a:lnTo>
                  <a:lnTo>
                    <a:pt x="75" y="156"/>
                  </a:lnTo>
                  <a:lnTo>
                    <a:pt x="77" y="156"/>
                  </a:lnTo>
                  <a:lnTo>
                    <a:pt x="79" y="156"/>
                  </a:lnTo>
                  <a:lnTo>
                    <a:pt x="77" y="156"/>
                  </a:lnTo>
                  <a:lnTo>
                    <a:pt x="77" y="156"/>
                  </a:lnTo>
                  <a:lnTo>
                    <a:pt x="75" y="156"/>
                  </a:lnTo>
                  <a:lnTo>
                    <a:pt x="75" y="154"/>
                  </a:lnTo>
                  <a:lnTo>
                    <a:pt x="74" y="151"/>
                  </a:lnTo>
                  <a:lnTo>
                    <a:pt x="74" y="151"/>
                  </a:lnTo>
                  <a:lnTo>
                    <a:pt x="74" y="150"/>
                  </a:lnTo>
                  <a:lnTo>
                    <a:pt x="75" y="148"/>
                  </a:lnTo>
                  <a:lnTo>
                    <a:pt x="74" y="148"/>
                  </a:lnTo>
                  <a:lnTo>
                    <a:pt x="74" y="147"/>
                  </a:lnTo>
                  <a:lnTo>
                    <a:pt x="74" y="145"/>
                  </a:lnTo>
                  <a:lnTo>
                    <a:pt x="74" y="145"/>
                  </a:lnTo>
                  <a:lnTo>
                    <a:pt x="75" y="143"/>
                  </a:lnTo>
                  <a:lnTo>
                    <a:pt x="77" y="142"/>
                  </a:lnTo>
                  <a:lnTo>
                    <a:pt x="77" y="140"/>
                  </a:lnTo>
                  <a:lnTo>
                    <a:pt x="77" y="139"/>
                  </a:lnTo>
                  <a:lnTo>
                    <a:pt x="74" y="139"/>
                  </a:lnTo>
                  <a:lnTo>
                    <a:pt x="74" y="139"/>
                  </a:lnTo>
                  <a:lnTo>
                    <a:pt x="72" y="140"/>
                  </a:lnTo>
                  <a:lnTo>
                    <a:pt x="72" y="140"/>
                  </a:lnTo>
                  <a:lnTo>
                    <a:pt x="69" y="139"/>
                  </a:lnTo>
                  <a:lnTo>
                    <a:pt x="69" y="137"/>
                  </a:lnTo>
                  <a:lnTo>
                    <a:pt x="66" y="132"/>
                  </a:lnTo>
                  <a:lnTo>
                    <a:pt x="66" y="131"/>
                  </a:lnTo>
                  <a:lnTo>
                    <a:pt x="68" y="128"/>
                  </a:lnTo>
                  <a:lnTo>
                    <a:pt x="71" y="125"/>
                  </a:lnTo>
                  <a:lnTo>
                    <a:pt x="74" y="123"/>
                  </a:lnTo>
                  <a:lnTo>
                    <a:pt x="74" y="123"/>
                  </a:lnTo>
                  <a:lnTo>
                    <a:pt x="68" y="123"/>
                  </a:lnTo>
                  <a:lnTo>
                    <a:pt x="66" y="123"/>
                  </a:lnTo>
                  <a:lnTo>
                    <a:pt x="64" y="125"/>
                  </a:lnTo>
                  <a:lnTo>
                    <a:pt x="64" y="125"/>
                  </a:lnTo>
                  <a:lnTo>
                    <a:pt x="63" y="125"/>
                  </a:lnTo>
                  <a:lnTo>
                    <a:pt x="63" y="126"/>
                  </a:lnTo>
                  <a:lnTo>
                    <a:pt x="61" y="126"/>
                  </a:lnTo>
                  <a:lnTo>
                    <a:pt x="61" y="128"/>
                  </a:lnTo>
                  <a:lnTo>
                    <a:pt x="58" y="126"/>
                  </a:lnTo>
                  <a:lnTo>
                    <a:pt x="58" y="128"/>
                  </a:lnTo>
                  <a:lnTo>
                    <a:pt x="58" y="126"/>
                  </a:lnTo>
                  <a:lnTo>
                    <a:pt x="57" y="126"/>
                  </a:lnTo>
                  <a:lnTo>
                    <a:pt x="57" y="126"/>
                  </a:lnTo>
                  <a:lnTo>
                    <a:pt x="55" y="126"/>
                  </a:lnTo>
                  <a:lnTo>
                    <a:pt x="53" y="126"/>
                  </a:lnTo>
                  <a:lnTo>
                    <a:pt x="52" y="128"/>
                  </a:lnTo>
                  <a:lnTo>
                    <a:pt x="50" y="126"/>
                  </a:lnTo>
                  <a:lnTo>
                    <a:pt x="49" y="126"/>
                  </a:lnTo>
                  <a:lnTo>
                    <a:pt x="47" y="126"/>
                  </a:lnTo>
                  <a:lnTo>
                    <a:pt x="47" y="128"/>
                  </a:lnTo>
                  <a:lnTo>
                    <a:pt x="47" y="129"/>
                  </a:lnTo>
                  <a:lnTo>
                    <a:pt x="46" y="128"/>
                  </a:lnTo>
                  <a:lnTo>
                    <a:pt x="44" y="126"/>
                  </a:lnTo>
                  <a:lnTo>
                    <a:pt x="42" y="125"/>
                  </a:lnTo>
                  <a:lnTo>
                    <a:pt x="42" y="123"/>
                  </a:lnTo>
                  <a:lnTo>
                    <a:pt x="44" y="123"/>
                  </a:lnTo>
                  <a:lnTo>
                    <a:pt x="44" y="123"/>
                  </a:lnTo>
                  <a:lnTo>
                    <a:pt x="46" y="120"/>
                  </a:lnTo>
                  <a:lnTo>
                    <a:pt x="49" y="115"/>
                  </a:lnTo>
                  <a:lnTo>
                    <a:pt x="50" y="114"/>
                  </a:lnTo>
                  <a:lnTo>
                    <a:pt x="50" y="112"/>
                  </a:lnTo>
                  <a:lnTo>
                    <a:pt x="50" y="112"/>
                  </a:lnTo>
                  <a:lnTo>
                    <a:pt x="49" y="110"/>
                  </a:lnTo>
                  <a:lnTo>
                    <a:pt x="47" y="109"/>
                  </a:lnTo>
                  <a:lnTo>
                    <a:pt x="47" y="107"/>
                  </a:lnTo>
                  <a:lnTo>
                    <a:pt x="47" y="106"/>
                  </a:lnTo>
                  <a:lnTo>
                    <a:pt x="49" y="104"/>
                  </a:lnTo>
                  <a:lnTo>
                    <a:pt x="49" y="104"/>
                  </a:lnTo>
                  <a:lnTo>
                    <a:pt x="52" y="104"/>
                  </a:lnTo>
                  <a:lnTo>
                    <a:pt x="50" y="102"/>
                  </a:lnTo>
                  <a:lnTo>
                    <a:pt x="47" y="101"/>
                  </a:lnTo>
                  <a:lnTo>
                    <a:pt x="47" y="101"/>
                  </a:lnTo>
                  <a:lnTo>
                    <a:pt x="49" y="99"/>
                  </a:lnTo>
                  <a:lnTo>
                    <a:pt x="49" y="99"/>
                  </a:lnTo>
                  <a:lnTo>
                    <a:pt x="47" y="99"/>
                  </a:lnTo>
                  <a:lnTo>
                    <a:pt x="47" y="102"/>
                  </a:lnTo>
                  <a:lnTo>
                    <a:pt x="46" y="102"/>
                  </a:lnTo>
                  <a:lnTo>
                    <a:pt x="44" y="102"/>
                  </a:lnTo>
                  <a:lnTo>
                    <a:pt x="44" y="104"/>
                  </a:lnTo>
                  <a:lnTo>
                    <a:pt x="44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2"/>
                  </a:lnTo>
                  <a:lnTo>
                    <a:pt x="42" y="101"/>
                  </a:lnTo>
                  <a:lnTo>
                    <a:pt x="42" y="99"/>
                  </a:lnTo>
                  <a:lnTo>
                    <a:pt x="46" y="98"/>
                  </a:lnTo>
                  <a:lnTo>
                    <a:pt x="44" y="98"/>
                  </a:lnTo>
                  <a:lnTo>
                    <a:pt x="41" y="101"/>
                  </a:lnTo>
                  <a:lnTo>
                    <a:pt x="39" y="102"/>
                  </a:lnTo>
                  <a:lnTo>
                    <a:pt x="39" y="102"/>
                  </a:lnTo>
                  <a:lnTo>
                    <a:pt x="39" y="102"/>
                  </a:lnTo>
                  <a:lnTo>
                    <a:pt x="39" y="104"/>
                  </a:lnTo>
                  <a:lnTo>
                    <a:pt x="41" y="106"/>
                  </a:lnTo>
                  <a:lnTo>
                    <a:pt x="39" y="107"/>
                  </a:lnTo>
                  <a:lnTo>
                    <a:pt x="38" y="115"/>
                  </a:lnTo>
                  <a:lnTo>
                    <a:pt x="38" y="115"/>
                  </a:lnTo>
                  <a:lnTo>
                    <a:pt x="36" y="117"/>
                  </a:lnTo>
                  <a:lnTo>
                    <a:pt x="36" y="117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4" y="114"/>
                  </a:lnTo>
                  <a:lnTo>
                    <a:pt x="36" y="110"/>
                  </a:lnTo>
                  <a:lnTo>
                    <a:pt x="36" y="109"/>
                  </a:lnTo>
                  <a:lnTo>
                    <a:pt x="36" y="109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8" y="107"/>
                  </a:lnTo>
                  <a:lnTo>
                    <a:pt x="36" y="107"/>
                  </a:lnTo>
                  <a:lnTo>
                    <a:pt x="36" y="106"/>
                  </a:lnTo>
                  <a:lnTo>
                    <a:pt x="36" y="101"/>
                  </a:lnTo>
                  <a:lnTo>
                    <a:pt x="38" y="99"/>
                  </a:lnTo>
                  <a:lnTo>
                    <a:pt x="38" y="98"/>
                  </a:lnTo>
                  <a:lnTo>
                    <a:pt x="38" y="95"/>
                  </a:lnTo>
                  <a:lnTo>
                    <a:pt x="39" y="93"/>
                  </a:lnTo>
                  <a:lnTo>
                    <a:pt x="39" y="91"/>
                  </a:lnTo>
                  <a:lnTo>
                    <a:pt x="41" y="91"/>
                  </a:lnTo>
                  <a:lnTo>
                    <a:pt x="41" y="90"/>
                  </a:lnTo>
                  <a:lnTo>
                    <a:pt x="42" y="88"/>
                  </a:lnTo>
                  <a:lnTo>
                    <a:pt x="42" y="87"/>
                  </a:lnTo>
                  <a:lnTo>
                    <a:pt x="42" y="87"/>
                  </a:lnTo>
                  <a:lnTo>
                    <a:pt x="38" y="91"/>
                  </a:lnTo>
                  <a:lnTo>
                    <a:pt x="36" y="91"/>
                  </a:lnTo>
                  <a:lnTo>
                    <a:pt x="34" y="91"/>
                  </a:lnTo>
                  <a:lnTo>
                    <a:pt x="33" y="91"/>
                  </a:lnTo>
                  <a:lnTo>
                    <a:pt x="31" y="90"/>
                  </a:lnTo>
                  <a:lnTo>
                    <a:pt x="31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7"/>
                  </a:lnTo>
                  <a:lnTo>
                    <a:pt x="33" y="87"/>
                  </a:lnTo>
                  <a:lnTo>
                    <a:pt x="34" y="85"/>
                  </a:lnTo>
                  <a:lnTo>
                    <a:pt x="33" y="84"/>
                  </a:lnTo>
                  <a:lnTo>
                    <a:pt x="33" y="84"/>
                  </a:lnTo>
                  <a:lnTo>
                    <a:pt x="34" y="82"/>
                  </a:lnTo>
                  <a:lnTo>
                    <a:pt x="38" y="80"/>
                  </a:lnTo>
                  <a:lnTo>
                    <a:pt x="38" y="77"/>
                  </a:lnTo>
                  <a:lnTo>
                    <a:pt x="36" y="76"/>
                  </a:lnTo>
                  <a:lnTo>
                    <a:pt x="36" y="76"/>
                  </a:lnTo>
                  <a:lnTo>
                    <a:pt x="34" y="74"/>
                  </a:lnTo>
                  <a:lnTo>
                    <a:pt x="33" y="73"/>
                  </a:lnTo>
                  <a:lnTo>
                    <a:pt x="34" y="73"/>
                  </a:lnTo>
                  <a:lnTo>
                    <a:pt x="34" y="71"/>
                  </a:lnTo>
                  <a:lnTo>
                    <a:pt x="36" y="71"/>
                  </a:lnTo>
                  <a:lnTo>
                    <a:pt x="38" y="71"/>
                  </a:lnTo>
                  <a:lnTo>
                    <a:pt x="36" y="69"/>
                  </a:lnTo>
                  <a:lnTo>
                    <a:pt x="34" y="69"/>
                  </a:lnTo>
                  <a:lnTo>
                    <a:pt x="34" y="68"/>
                  </a:lnTo>
                  <a:lnTo>
                    <a:pt x="34" y="68"/>
                  </a:lnTo>
                  <a:lnTo>
                    <a:pt x="36" y="66"/>
                  </a:lnTo>
                  <a:lnTo>
                    <a:pt x="36" y="65"/>
                  </a:lnTo>
                  <a:lnTo>
                    <a:pt x="36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4" y="63"/>
                  </a:lnTo>
                  <a:lnTo>
                    <a:pt x="42" y="63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41" y="58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5"/>
                  </a:lnTo>
                  <a:lnTo>
                    <a:pt x="44" y="55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44" y="54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7" y="49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2" y="49"/>
                  </a:lnTo>
                  <a:lnTo>
                    <a:pt x="53" y="49"/>
                  </a:lnTo>
                  <a:lnTo>
                    <a:pt x="53" y="50"/>
                  </a:lnTo>
                  <a:lnTo>
                    <a:pt x="57" y="49"/>
                  </a:lnTo>
                  <a:lnTo>
                    <a:pt x="61" y="49"/>
                  </a:lnTo>
                  <a:lnTo>
                    <a:pt x="64" y="49"/>
                  </a:lnTo>
                  <a:lnTo>
                    <a:pt x="68" y="47"/>
                  </a:lnTo>
                  <a:lnTo>
                    <a:pt x="71" y="47"/>
                  </a:lnTo>
                  <a:close/>
                  <a:moveTo>
                    <a:pt x="75" y="44"/>
                  </a:moveTo>
                  <a:lnTo>
                    <a:pt x="75" y="44"/>
                  </a:lnTo>
                  <a:lnTo>
                    <a:pt x="75" y="44"/>
                  </a:lnTo>
                  <a:lnTo>
                    <a:pt x="75" y="46"/>
                  </a:lnTo>
                  <a:lnTo>
                    <a:pt x="75" y="46"/>
                  </a:lnTo>
                  <a:lnTo>
                    <a:pt x="75" y="46"/>
                  </a:lnTo>
                  <a:lnTo>
                    <a:pt x="74" y="44"/>
                  </a:lnTo>
                  <a:lnTo>
                    <a:pt x="75" y="44"/>
                  </a:lnTo>
                  <a:close/>
                  <a:moveTo>
                    <a:pt x="69" y="41"/>
                  </a:moveTo>
                  <a:lnTo>
                    <a:pt x="71" y="43"/>
                  </a:lnTo>
                  <a:lnTo>
                    <a:pt x="71" y="43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72" y="44"/>
                  </a:lnTo>
                  <a:lnTo>
                    <a:pt x="72" y="44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69" y="43"/>
                  </a:lnTo>
                  <a:lnTo>
                    <a:pt x="69" y="43"/>
                  </a:lnTo>
                  <a:lnTo>
                    <a:pt x="69" y="43"/>
                  </a:lnTo>
                  <a:lnTo>
                    <a:pt x="69" y="41"/>
                  </a:lnTo>
                  <a:close/>
                  <a:moveTo>
                    <a:pt x="71" y="36"/>
                  </a:moveTo>
                  <a:lnTo>
                    <a:pt x="72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5" y="41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7" y="43"/>
                  </a:lnTo>
                  <a:lnTo>
                    <a:pt x="77" y="43"/>
                  </a:lnTo>
                  <a:lnTo>
                    <a:pt x="77" y="43"/>
                  </a:lnTo>
                  <a:lnTo>
                    <a:pt x="74" y="41"/>
                  </a:lnTo>
                  <a:lnTo>
                    <a:pt x="72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71" y="41"/>
                  </a:lnTo>
                  <a:lnTo>
                    <a:pt x="69" y="41"/>
                  </a:lnTo>
                  <a:lnTo>
                    <a:pt x="69" y="39"/>
                  </a:lnTo>
                  <a:lnTo>
                    <a:pt x="69" y="39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71" y="36"/>
                  </a:lnTo>
                  <a:close/>
                  <a:moveTo>
                    <a:pt x="82" y="33"/>
                  </a:moveTo>
                  <a:lnTo>
                    <a:pt x="83" y="33"/>
                  </a:lnTo>
                  <a:lnTo>
                    <a:pt x="83" y="35"/>
                  </a:lnTo>
                  <a:lnTo>
                    <a:pt x="80" y="35"/>
                  </a:lnTo>
                  <a:lnTo>
                    <a:pt x="79" y="35"/>
                  </a:lnTo>
                  <a:lnTo>
                    <a:pt x="80" y="33"/>
                  </a:lnTo>
                  <a:lnTo>
                    <a:pt x="82" y="33"/>
                  </a:lnTo>
                  <a:close/>
                  <a:moveTo>
                    <a:pt x="75" y="33"/>
                  </a:moveTo>
                  <a:lnTo>
                    <a:pt x="77" y="33"/>
                  </a:lnTo>
                  <a:lnTo>
                    <a:pt x="77" y="35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79" y="36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7" y="35"/>
                  </a:lnTo>
                  <a:lnTo>
                    <a:pt x="75" y="35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75" y="33"/>
                  </a:lnTo>
                  <a:close/>
                  <a:moveTo>
                    <a:pt x="98" y="5"/>
                  </a:moveTo>
                  <a:lnTo>
                    <a:pt x="99" y="5"/>
                  </a:lnTo>
                  <a:lnTo>
                    <a:pt x="99" y="6"/>
                  </a:lnTo>
                  <a:lnTo>
                    <a:pt x="99" y="8"/>
                  </a:lnTo>
                  <a:lnTo>
                    <a:pt x="99" y="8"/>
                  </a:lnTo>
                  <a:lnTo>
                    <a:pt x="101" y="10"/>
                  </a:lnTo>
                  <a:lnTo>
                    <a:pt x="102" y="10"/>
                  </a:lnTo>
                  <a:lnTo>
                    <a:pt x="102" y="10"/>
                  </a:lnTo>
                  <a:lnTo>
                    <a:pt x="102" y="10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6"/>
                  </a:lnTo>
                  <a:lnTo>
                    <a:pt x="101" y="16"/>
                  </a:lnTo>
                  <a:lnTo>
                    <a:pt x="101" y="19"/>
                  </a:lnTo>
                  <a:lnTo>
                    <a:pt x="99" y="19"/>
                  </a:lnTo>
                  <a:lnTo>
                    <a:pt x="99" y="21"/>
                  </a:lnTo>
                  <a:lnTo>
                    <a:pt x="99" y="21"/>
                  </a:lnTo>
                  <a:lnTo>
                    <a:pt x="98" y="21"/>
                  </a:lnTo>
                  <a:lnTo>
                    <a:pt x="99" y="17"/>
                  </a:lnTo>
                  <a:lnTo>
                    <a:pt x="99" y="16"/>
                  </a:lnTo>
                  <a:lnTo>
                    <a:pt x="99" y="16"/>
                  </a:lnTo>
                  <a:lnTo>
                    <a:pt x="99" y="14"/>
                  </a:lnTo>
                  <a:lnTo>
                    <a:pt x="98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4" y="14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6" y="13"/>
                  </a:lnTo>
                  <a:lnTo>
                    <a:pt x="98" y="11"/>
                  </a:lnTo>
                  <a:lnTo>
                    <a:pt x="98" y="8"/>
                  </a:lnTo>
                  <a:lnTo>
                    <a:pt x="96" y="8"/>
                  </a:lnTo>
                  <a:lnTo>
                    <a:pt x="94" y="8"/>
                  </a:lnTo>
                  <a:lnTo>
                    <a:pt x="96" y="8"/>
                  </a:lnTo>
                  <a:lnTo>
                    <a:pt x="96" y="6"/>
                  </a:lnTo>
                  <a:lnTo>
                    <a:pt x="98" y="5"/>
                  </a:lnTo>
                  <a:lnTo>
                    <a:pt x="98" y="5"/>
                  </a:lnTo>
                  <a:close/>
                  <a:moveTo>
                    <a:pt x="102" y="3"/>
                  </a:moveTo>
                  <a:lnTo>
                    <a:pt x="104" y="3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2" y="5"/>
                  </a:lnTo>
                  <a:lnTo>
                    <a:pt x="102" y="5"/>
                  </a:lnTo>
                  <a:lnTo>
                    <a:pt x="102" y="6"/>
                  </a:lnTo>
                  <a:lnTo>
                    <a:pt x="102" y="6"/>
                  </a:lnTo>
                  <a:lnTo>
                    <a:pt x="102" y="8"/>
                  </a:lnTo>
                  <a:lnTo>
                    <a:pt x="102" y="8"/>
                  </a:lnTo>
                  <a:lnTo>
                    <a:pt x="101" y="5"/>
                  </a:lnTo>
                  <a:lnTo>
                    <a:pt x="102" y="3"/>
                  </a:lnTo>
                  <a:close/>
                  <a:moveTo>
                    <a:pt x="105" y="0"/>
                  </a:moveTo>
                  <a:lnTo>
                    <a:pt x="105" y="0"/>
                  </a:lnTo>
                  <a:lnTo>
                    <a:pt x="107" y="0"/>
                  </a:lnTo>
                  <a:lnTo>
                    <a:pt x="107" y="2"/>
                  </a:lnTo>
                  <a:lnTo>
                    <a:pt x="105" y="3"/>
                  </a:lnTo>
                  <a:lnTo>
                    <a:pt x="105" y="3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04" y="2"/>
                  </a:lnTo>
                  <a:lnTo>
                    <a:pt x="104" y="2"/>
                  </a:lnTo>
                  <a:lnTo>
                    <a:pt x="104" y="2"/>
                  </a:lnTo>
                  <a:lnTo>
                    <a:pt x="105" y="0"/>
                  </a:lnTo>
                  <a:lnTo>
                    <a:pt x="105" y="2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2" name="Freeform 28">
              <a:extLst>
                <a:ext uri="{FF2B5EF4-FFF2-40B4-BE49-F238E27FC236}">
                  <a16:creationId xmlns:a16="http://schemas.microsoft.com/office/drawing/2014/main" id="{F0FF5FD4-CD86-A9E0-22A6-16616FBC0E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311" y="4298970"/>
              <a:ext cx="152039" cy="157888"/>
            </a:xfrm>
            <a:custGeom>
              <a:avLst/>
              <a:gdLst>
                <a:gd name="T0" fmla="*/ 38 w 78"/>
                <a:gd name="T1" fmla="*/ 65 h 81"/>
                <a:gd name="T2" fmla="*/ 37 w 78"/>
                <a:gd name="T3" fmla="*/ 68 h 81"/>
                <a:gd name="T4" fmla="*/ 37 w 78"/>
                <a:gd name="T5" fmla="*/ 65 h 81"/>
                <a:gd name="T6" fmla="*/ 54 w 78"/>
                <a:gd name="T7" fmla="*/ 56 h 81"/>
                <a:gd name="T8" fmla="*/ 54 w 78"/>
                <a:gd name="T9" fmla="*/ 59 h 81"/>
                <a:gd name="T10" fmla="*/ 52 w 78"/>
                <a:gd name="T11" fmla="*/ 57 h 81"/>
                <a:gd name="T12" fmla="*/ 67 w 78"/>
                <a:gd name="T13" fmla="*/ 5 h 81"/>
                <a:gd name="T14" fmla="*/ 70 w 78"/>
                <a:gd name="T15" fmla="*/ 7 h 81"/>
                <a:gd name="T16" fmla="*/ 71 w 78"/>
                <a:gd name="T17" fmla="*/ 15 h 81"/>
                <a:gd name="T18" fmla="*/ 76 w 78"/>
                <a:gd name="T19" fmla="*/ 21 h 81"/>
                <a:gd name="T20" fmla="*/ 78 w 78"/>
                <a:gd name="T21" fmla="*/ 26 h 81"/>
                <a:gd name="T22" fmla="*/ 78 w 78"/>
                <a:gd name="T23" fmla="*/ 35 h 81"/>
                <a:gd name="T24" fmla="*/ 76 w 78"/>
                <a:gd name="T25" fmla="*/ 40 h 81"/>
                <a:gd name="T26" fmla="*/ 75 w 78"/>
                <a:gd name="T27" fmla="*/ 43 h 81"/>
                <a:gd name="T28" fmla="*/ 70 w 78"/>
                <a:gd name="T29" fmla="*/ 48 h 81"/>
                <a:gd name="T30" fmla="*/ 65 w 78"/>
                <a:gd name="T31" fmla="*/ 56 h 81"/>
                <a:gd name="T32" fmla="*/ 60 w 78"/>
                <a:gd name="T33" fmla="*/ 57 h 81"/>
                <a:gd name="T34" fmla="*/ 59 w 78"/>
                <a:gd name="T35" fmla="*/ 57 h 81"/>
                <a:gd name="T36" fmla="*/ 57 w 78"/>
                <a:gd name="T37" fmla="*/ 56 h 81"/>
                <a:gd name="T38" fmla="*/ 56 w 78"/>
                <a:gd name="T39" fmla="*/ 54 h 81"/>
                <a:gd name="T40" fmla="*/ 52 w 78"/>
                <a:gd name="T41" fmla="*/ 54 h 81"/>
                <a:gd name="T42" fmla="*/ 51 w 78"/>
                <a:gd name="T43" fmla="*/ 59 h 81"/>
                <a:gd name="T44" fmla="*/ 48 w 78"/>
                <a:gd name="T45" fmla="*/ 59 h 81"/>
                <a:gd name="T46" fmla="*/ 45 w 78"/>
                <a:gd name="T47" fmla="*/ 59 h 81"/>
                <a:gd name="T48" fmla="*/ 45 w 78"/>
                <a:gd name="T49" fmla="*/ 57 h 81"/>
                <a:gd name="T50" fmla="*/ 41 w 78"/>
                <a:gd name="T51" fmla="*/ 59 h 81"/>
                <a:gd name="T52" fmla="*/ 40 w 78"/>
                <a:gd name="T53" fmla="*/ 60 h 81"/>
                <a:gd name="T54" fmla="*/ 35 w 78"/>
                <a:gd name="T55" fmla="*/ 62 h 81"/>
                <a:gd name="T56" fmla="*/ 35 w 78"/>
                <a:gd name="T57" fmla="*/ 65 h 81"/>
                <a:gd name="T58" fmla="*/ 32 w 78"/>
                <a:gd name="T59" fmla="*/ 73 h 81"/>
                <a:gd name="T60" fmla="*/ 18 w 78"/>
                <a:gd name="T61" fmla="*/ 74 h 81"/>
                <a:gd name="T62" fmla="*/ 13 w 78"/>
                <a:gd name="T63" fmla="*/ 76 h 81"/>
                <a:gd name="T64" fmla="*/ 10 w 78"/>
                <a:gd name="T65" fmla="*/ 78 h 81"/>
                <a:gd name="T66" fmla="*/ 5 w 78"/>
                <a:gd name="T67" fmla="*/ 81 h 81"/>
                <a:gd name="T68" fmla="*/ 0 w 78"/>
                <a:gd name="T69" fmla="*/ 81 h 81"/>
                <a:gd name="T70" fmla="*/ 0 w 78"/>
                <a:gd name="T71" fmla="*/ 73 h 81"/>
                <a:gd name="T72" fmla="*/ 5 w 78"/>
                <a:gd name="T73" fmla="*/ 65 h 81"/>
                <a:gd name="T74" fmla="*/ 2 w 78"/>
                <a:gd name="T75" fmla="*/ 62 h 81"/>
                <a:gd name="T76" fmla="*/ 5 w 78"/>
                <a:gd name="T77" fmla="*/ 54 h 81"/>
                <a:gd name="T78" fmla="*/ 7 w 78"/>
                <a:gd name="T79" fmla="*/ 48 h 81"/>
                <a:gd name="T80" fmla="*/ 13 w 78"/>
                <a:gd name="T81" fmla="*/ 43 h 81"/>
                <a:gd name="T82" fmla="*/ 13 w 78"/>
                <a:gd name="T83" fmla="*/ 46 h 81"/>
                <a:gd name="T84" fmla="*/ 16 w 78"/>
                <a:gd name="T85" fmla="*/ 43 h 81"/>
                <a:gd name="T86" fmla="*/ 21 w 78"/>
                <a:gd name="T87" fmla="*/ 38 h 81"/>
                <a:gd name="T88" fmla="*/ 26 w 78"/>
                <a:gd name="T89" fmla="*/ 35 h 81"/>
                <a:gd name="T90" fmla="*/ 27 w 78"/>
                <a:gd name="T91" fmla="*/ 33 h 81"/>
                <a:gd name="T92" fmla="*/ 27 w 78"/>
                <a:gd name="T93" fmla="*/ 26 h 81"/>
                <a:gd name="T94" fmla="*/ 24 w 78"/>
                <a:gd name="T95" fmla="*/ 29 h 81"/>
                <a:gd name="T96" fmla="*/ 21 w 78"/>
                <a:gd name="T97" fmla="*/ 27 h 81"/>
                <a:gd name="T98" fmla="*/ 18 w 78"/>
                <a:gd name="T99" fmla="*/ 24 h 81"/>
                <a:gd name="T100" fmla="*/ 18 w 78"/>
                <a:gd name="T101" fmla="*/ 18 h 81"/>
                <a:gd name="T102" fmla="*/ 19 w 78"/>
                <a:gd name="T103" fmla="*/ 13 h 81"/>
                <a:gd name="T104" fmla="*/ 19 w 78"/>
                <a:gd name="T105" fmla="*/ 8 h 81"/>
                <a:gd name="T106" fmla="*/ 27 w 78"/>
                <a:gd name="T107" fmla="*/ 8 h 81"/>
                <a:gd name="T108" fmla="*/ 34 w 78"/>
                <a:gd name="T109" fmla="*/ 7 h 81"/>
                <a:gd name="T110" fmla="*/ 38 w 78"/>
                <a:gd name="T111" fmla="*/ 10 h 81"/>
                <a:gd name="T112" fmla="*/ 45 w 78"/>
                <a:gd name="T113" fmla="*/ 7 h 81"/>
                <a:gd name="T114" fmla="*/ 54 w 78"/>
                <a:gd name="T115" fmla="*/ 7 h 81"/>
                <a:gd name="T116" fmla="*/ 63 w 78"/>
                <a:gd name="T11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1">
                  <a:moveTo>
                    <a:pt x="37" y="63"/>
                  </a:moveTo>
                  <a:lnTo>
                    <a:pt x="38" y="63"/>
                  </a:lnTo>
                  <a:lnTo>
                    <a:pt x="38" y="63"/>
                  </a:lnTo>
                  <a:lnTo>
                    <a:pt x="38" y="65"/>
                  </a:lnTo>
                  <a:lnTo>
                    <a:pt x="38" y="65"/>
                  </a:lnTo>
                  <a:lnTo>
                    <a:pt x="40" y="65"/>
                  </a:lnTo>
                  <a:lnTo>
                    <a:pt x="40" y="65"/>
                  </a:lnTo>
                  <a:lnTo>
                    <a:pt x="40" y="67"/>
                  </a:lnTo>
                  <a:lnTo>
                    <a:pt x="40" y="67"/>
                  </a:lnTo>
                  <a:lnTo>
                    <a:pt x="37" y="68"/>
                  </a:lnTo>
                  <a:lnTo>
                    <a:pt x="37" y="67"/>
                  </a:lnTo>
                  <a:lnTo>
                    <a:pt x="38" y="67"/>
                  </a:lnTo>
                  <a:lnTo>
                    <a:pt x="38" y="67"/>
                  </a:lnTo>
                  <a:lnTo>
                    <a:pt x="38" y="65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37" y="63"/>
                  </a:lnTo>
                  <a:lnTo>
                    <a:pt x="37" y="63"/>
                  </a:lnTo>
                  <a:close/>
                  <a:moveTo>
                    <a:pt x="54" y="56"/>
                  </a:moveTo>
                  <a:lnTo>
                    <a:pt x="56" y="57"/>
                  </a:lnTo>
                  <a:lnTo>
                    <a:pt x="56" y="57"/>
                  </a:lnTo>
                  <a:lnTo>
                    <a:pt x="54" y="57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2" y="59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4" y="56"/>
                  </a:lnTo>
                  <a:close/>
                  <a:moveTo>
                    <a:pt x="63" y="0"/>
                  </a:move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8" y="7"/>
                  </a:lnTo>
                  <a:lnTo>
                    <a:pt x="70" y="7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0" y="11"/>
                  </a:lnTo>
                  <a:lnTo>
                    <a:pt x="70" y="11"/>
                  </a:lnTo>
                  <a:lnTo>
                    <a:pt x="71" y="15"/>
                  </a:lnTo>
                  <a:lnTo>
                    <a:pt x="71" y="16"/>
                  </a:lnTo>
                  <a:lnTo>
                    <a:pt x="73" y="18"/>
                  </a:lnTo>
                  <a:lnTo>
                    <a:pt x="75" y="19"/>
                  </a:lnTo>
                  <a:lnTo>
                    <a:pt x="75" y="19"/>
                  </a:lnTo>
                  <a:lnTo>
                    <a:pt x="76" y="21"/>
                  </a:lnTo>
                  <a:lnTo>
                    <a:pt x="76" y="22"/>
                  </a:lnTo>
                  <a:lnTo>
                    <a:pt x="76" y="22"/>
                  </a:lnTo>
                  <a:lnTo>
                    <a:pt x="76" y="22"/>
                  </a:lnTo>
                  <a:lnTo>
                    <a:pt x="78" y="24"/>
                  </a:lnTo>
                  <a:lnTo>
                    <a:pt x="78" y="26"/>
                  </a:lnTo>
                  <a:lnTo>
                    <a:pt x="78" y="29"/>
                  </a:lnTo>
                  <a:lnTo>
                    <a:pt x="78" y="30"/>
                  </a:lnTo>
                  <a:lnTo>
                    <a:pt x="78" y="33"/>
                  </a:lnTo>
                  <a:lnTo>
                    <a:pt x="78" y="35"/>
                  </a:lnTo>
                  <a:lnTo>
                    <a:pt x="78" y="35"/>
                  </a:lnTo>
                  <a:lnTo>
                    <a:pt x="78" y="37"/>
                  </a:lnTo>
                  <a:lnTo>
                    <a:pt x="78" y="37"/>
                  </a:lnTo>
                  <a:lnTo>
                    <a:pt x="78" y="38"/>
                  </a:lnTo>
                  <a:lnTo>
                    <a:pt x="76" y="38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6" y="41"/>
                  </a:lnTo>
                  <a:lnTo>
                    <a:pt x="76" y="43"/>
                  </a:lnTo>
                  <a:lnTo>
                    <a:pt x="76" y="43"/>
                  </a:lnTo>
                  <a:lnTo>
                    <a:pt x="75" y="43"/>
                  </a:lnTo>
                  <a:lnTo>
                    <a:pt x="73" y="43"/>
                  </a:lnTo>
                  <a:lnTo>
                    <a:pt x="73" y="44"/>
                  </a:lnTo>
                  <a:lnTo>
                    <a:pt x="71" y="44"/>
                  </a:lnTo>
                  <a:lnTo>
                    <a:pt x="71" y="46"/>
                  </a:lnTo>
                  <a:lnTo>
                    <a:pt x="70" y="48"/>
                  </a:lnTo>
                  <a:lnTo>
                    <a:pt x="68" y="49"/>
                  </a:lnTo>
                  <a:lnTo>
                    <a:pt x="68" y="51"/>
                  </a:lnTo>
                  <a:lnTo>
                    <a:pt x="67" y="52"/>
                  </a:lnTo>
                  <a:lnTo>
                    <a:pt x="67" y="52"/>
                  </a:lnTo>
                  <a:lnTo>
                    <a:pt x="65" y="56"/>
                  </a:lnTo>
                  <a:lnTo>
                    <a:pt x="65" y="56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2" y="57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59" y="56"/>
                  </a:lnTo>
                  <a:lnTo>
                    <a:pt x="59" y="57"/>
                  </a:lnTo>
                  <a:lnTo>
                    <a:pt x="57" y="57"/>
                  </a:lnTo>
                  <a:lnTo>
                    <a:pt x="57" y="57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6" y="56"/>
                  </a:lnTo>
                  <a:lnTo>
                    <a:pt x="54" y="56"/>
                  </a:lnTo>
                  <a:lnTo>
                    <a:pt x="56" y="54"/>
                  </a:lnTo>
                  <a:lnTo>
                    <a:pt x="56" y="54"/>
                  </a:lnTo>
                  <a:lnTo>
                    <a:pt x="54" y="54"/>
                  </a:lnTo>
                  <a:lnTo>
                    <a:pt x="54" y="54"/>
                  </a:lnTo>
                  <a:lnTo>
                    <a:pt x="54" y="54"/>
                  </a:lnTo>
                  <a:lnTo>
                    <a:pt x="52" y="54"/>
                  </a:lnTo>
                  <a:lnTo>
                    <a:pt x="52" y="56"/>
                  </a:lnTo>
                  <a:lnTo>
                    <a:pt x="52" y="57"/>
                  </a:lnTo>
                  <a:lnTo>
                    <a:pt x="51" y="57"/>
                  </a:lnTo>
                  <a:lnTo>
                    <a:pt x="51" y="57"/>
                  </a:lnTo>
                  <a:lnTo>
                    <a:pt x="51" y="59"/>
                  </a:lnTo>
                  <a:lnTo>
                    <a:pt x="49" y="59"/>
                  </a:lnTo>
                  <a:lnTo>
                    <a:pt x="49" y="59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6" y="59"/>
                  </a:lnTo>
                  <a:lnTo>
                    <a:pt x="46" y="59"/>
                  </a:lnTo>
                  <a:lnTo>
                    <a:pt x="46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6" y="57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3" y="59"/>
                  </a:lnTo>
                  <a:lnTo>
                    <a:pt x="43" y="59"/>
                  </a:lnTo>
                  <a:lnTo>
                    <a:pt x="43" y="60"/>
                  </a:lnTo>
                  <a:lnTo>
                    <a:pt x="41" y="60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0" y="60"/>
                  </a:lnTo>
                  <a:lnTo>
                    <a:pt x="40" y="60"/>
                  </a:lnTo>
                  <a:lnTo>
                    <a:pt x="40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7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5"/>
                  </a:lnTo>
                  <a:lnTo>
                    <a:pt x="34" y="67"/>
                  </a:lnTo>
                  <a:lnTo>
                    <a:pt x="32" y="68"/>
                  </a:lnTo>
                  <a:lnTo>
                    <a:pt x="32" y="71"/>
                  </a:lnTo>
                  <a:lnTo>
                    <a:pt x="32" y="73"/>
                  </a:lnTo>
                  <a:lnTo>
                    <a:pt x="32" y="73"/>
                  </a:lnTo>
                  <a:lnTo>
                    <a:pt x="32" y="74"/>
                  </a:lnTo>
                  <a:lnTo>
                    <a:pt x="32" y="74"/>
                  </a:lnTo>
                  <a:lnTo>
                    <a:pt x="19" y="74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6" y="76"/>
                  </a:lnTo>
                  <a:lnTo>
                    <a:pt x="15" y="76"/>
                  </a:lnTo>
                  <a:lnTo>
                    <a:pt x="15" y="76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1" y="76"/>
                  </a:lnTo>
                  <a:lnTo>
                    <a:pt x="11" y="76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8" y="79"/>
                  </a:lnTo>
                  <a:lnTo>
                    <a:pt x="8" y="81"/>
                  </a:lnTo>
                  <a:lnTo>
                    <a:pt x="7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4" y="79"/>
                  </a:lnTo>
                  <a:lnTo>
                    <a:pt x="4" y="79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0" y="73"/>
                  </a:lnTo>
                  <a:lnTo>
                    <a:pt x="0" y="71"/>
                  </a:lnTo>
                  <a:lnTo>
                    <a:pt x="0" y="70"/>
                  </a:lnTo>
                  <a:lnTo>
                    <a:pt x="2" y="68"/>
                  </a:lnTo>
                  <a:lnTo>
                    <a:pt x="2" y="68"/>
                  </a:lnTo>
                  <a:lnTo>
                    <a:pt x="5" y="65"/>
                  </a:lnTo>
                  <a:lnTo>
                    <a:pt x="5" y="63"/>
                  </a:lnTo>
                  <a:lnTo>
                    <a:pt x="4" y="62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59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4" y="57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5" y="51"/>
                  </a:lnTo>
                  <a:lnTo>
                    <a:pt x="5" y="49"/>
                  </a:lnTo>
                  <a:lnTo>
                    <a:pt x="5" y="49"/>
                  </a:lnTo>
                  <a:lnTo>
                    <a:pt x="7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1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3" y="4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6" y="43"/>
                  </a:lnTo>
                  <a:lnTo>
                    <a:pt x="16" y="43"/>
                  </a:lnTo>
                  <a:lnTo>
                    <a:pt x="18" y="41"/>
                  </a:lnTo>
                  <a:lnTo>
                    <a:pt x="19" y="40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2" y="38"/>
                  </a:lnTo>
                  <a:lnTo>
                    <a:pt x="24" y="37"/>
                  </a:lnTo>
                  <a:lnTo>
                    <a:pt x="24" y="37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29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6"/>
                  </a:lnTo>
                  <a:lnTo>
                    <a:pt x="27" y="26"/>
                  </a:lnTo>
                  <a:lnTo>
                    <a:pt x="27" y="26"/>
                  </a:lnTo>
                  <a:lnTo>
                    <a:pt x="26" y="27"/>
                  </a:lnTo>
                  <a:lnTo>
                    <a:pt x="26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27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1" y="27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4"/>
                  </a:lnTo>
                  <a:lnTo>
                    <a:pt x="18" y="22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5"/>
                  </a:lnTo>
                  <a:lnTo>
                    <a:pt x="18" y="13"/>
                  </a:lnTo>
                  <a:lnTo>
                    <a:pt x="19" y="13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8"/>
                  </a:lnTo>
                  <a:lnTo>
                    <a:pt x="21" y="7"/>
                  </a:lnTo>
                  <a:lnTo>
                    <a:pt x="22" y="7"/>
                  </a:lnTo>
                  <a:lnTo>
                    <a:pt x="24" y="7"/>
                  </a:lnTo>
                  <a:lnTo>
                    <a:pt x="26" y="7"/>
                  </a:lnTo>
                  <a:lnTo>
                    <a:pt x="27" y="8"/>
                  </a:lnTo>
                  <a:lnTo>
                    <a:pt x="29" y="8"/>
                  </a:lnTo>
                  <a:lnTo>
                    <a:pt x="30" y="7"/>
                  </a:lnTo>
                  <a:lnTo>
                    <a:pt x="32" y="5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5" y="8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10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0" y="7"/>
                  </a:lnTo>
                  <a:lnTo>
                    <a:pt x="43" y="7"/>
                  </a:lnTo>
                  <a:lnTo>
                    <a:pt x="45" y="7"/>
                  </a:lnTo>
                  <a:lnTo>
                    <a:pt x="46" y="7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52" y="7"/>
                  </a:lnTo>
                  <a:lnTo>
                    <a:pt x="54" y="7"/>
                  </a:lnTo>
                  <a:lnTo>
                    <a:pt x="57" y="7"/>
                  </a:lnTo>
                  <a:lnTo>
                    <a:pt x="57" y="7"/>
                  </a:lnTo>
                  <a:lnTo>
                    <a:pt x="59" y="5"/>
                  </a:lnTo>
                  <a:lnTo>
                    <a:pt x="60" y="4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3" name="Freeform 29">
              <a:extLst>
                <a:ext uri="{FF2B5EF4-FFF2-40B4-BE49-F238E27FC236}">
                  <a16:creationId xmlns:a16="http://schemas.microsoft.com/office/drawing/2014/main" id="{4C4F8F29-B017-EC7D-C45C-71B1366180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88745" y="2798069"/>
              <a:ext cx="506798" cy="284586"/>
            </a:xfrm>
            <a:custGeom>
              <a:avLst/>
              <a:gdLst>
                <a:gd name="T0" fmla="*/ 161 w 260"/>
                <a:gd name="T1" fmla="*/ 0 h 146"/>
                <a:gd name="T2" fmla="*/ 175 w 260"/>
                <a:gd name="T3" fmla="*/ 13 h 146"/>
                <a:gd name="T4" fmla="*/ 174 w 260"/>
                <a:gd name="T5" fmla="*/ 20 h 146"/>
                <a:gd name="T6" fmla="*/ 188 w 260"/>
                <a:gd name="T7" fmla="*/ 25 h 146"/>
                <a:gd name="T8" fmla="*/ 193 w 260"/>
                <a:gd name="T9" fmla="*/ 31 h 146"/>
                <a:gd name="T10" fmla="*/ 202 w 260"/>
                <a:gd name="T11" fmla="*/ 38 h 146"/>
                <a:gd name="T12" fmla="*/ 216 w 260"/>
                <a:gd name="T13" fmla="*/ 38 h 146"/>
                <a:gd name="T14" fmla="*/ 230 w 260"/>
                <a:gd name="T15" fmla="*/ 46 h 146"/>
                <a:gd name="T16" fmla="*/ 245 w 260"/>
                <a:gd name="T17" fmla="*/ 49 h 146"/>
                <a:gd name="T18" fmla="*/ 257 w 260"/>
                <a:gd name="T19" fmla="*/ 52 h 146"/>
                <a:gd name="T20" fmla="*/ 256 w 260"/>
                <a:gd name="T21" fmla="*/ 63 h 146"/>
                <a:gd name="T22" fmla="*/ 254 w 260"/>
                <a:gd name="T23" fmla="*/ 68 h 146"/>
                <a:gd name="T24" fmla="*/ 256 w 260"/>
                <a:gd name="T25" fmla="*/ 77 h 146"/>
                <a:gd name="T26" fmla="*/ 246 w 260"/>
                <a:gd name="T27" fmla="*/ 85 h 146"/>
                <a:gd name="T28" fmla="*/ 232 w 260"/>
                <a:gd name="T29" fmla="*/ 93 h 146"/>
                <a:gd name="T30" fmla="*/ 232 w 260"/>
                <a:gd name="T31" fmla="*/ 99 h 146"/>
                <a:gd name="T32" fmla="*/ 207 w 260"/>
                <a:gd name="T33" fmla="*/ 106 h 146"/>
                <a:gd name="T34" fmla="*/ 189 w 260"/>
                <a:gd name="T35" fmla="*/ 113 h 146"/>
                <a:gd name="T36" fmla="*/ 186 w 260"/>
                <a:gd name="T37" fmla="*/ 124 h 146"/>
                <a:gd name="T38" fmla="*/ 207 w 260"/>
                <a:gd name="T39" fmla="*/ 129 h 146"/>
                <a:gd name="T40" fmla="*/ 196 w 260"/>
                <a:gd name="T41" fmla="*/ 134 h 146"/>
                <a:gd name="T42" fmla="*/ 170 w 260"/>
                <a:gd name="T43" fmla="*/ 146 h 146"/>
                <a:gd name="T44" fmla="*/ 161 w 260"/>
                <a:gd name="T45" fmla="*/ 134 h 146"/>
                <a:gd name="T46" fmla="*/ 166 w 260"/>
                <a:gd name="T47" fmla="*/ 120 h 146"/>
                <a:gd name="T48" fmla="*/ 142 w 260"/>
                <a:gd name="T49" fmla="*/ 113 h 146"/>
                <a:gd name="T50" fmla="*/ 137 w 260"/>
                <a:gd name="T51" fmla="*/ 109 h 146"/>
                <a:gd name="T52" fmla="*/ 144 w 260"/>
                <a:gd name="T53" fmla="*/ 107 h 146"/>
                <a:gd name="T54" fmla="*/ 141 w 260"/>
                <a:gd name="T55" fmla="*/ 106 h 146"/>
                <a:gd name="T56" fmla="*/ 125 w 260"/>
                <a:gd name="T57" fmla="*/ 110 h 146"/>
                <a:gd name="T58" fmla="*/ 109 w 260"/>
                <a:gd name="T59" fmla="*/ 123 h 146"/>
                <a:gd name="T60" fmla="*/ 100 w 260"/>
                <a:gd name="T61" fmla="*/ 131 h 146"/>
                <a:gd name="T62" fmla="*/ 87 w 260"/>
                <a:gd name="T63" fmla="*/ 128 h 146"/>
                <a:gd name="T64" fmla="*/ 95 w 260"/>
                <a:gd name="T65" fmla="*/ 121 h 146"/>
                <a:gd name="T66" fmla="*/ 101 w 260"/>
                <a:gd name="T67" fmla="*/ 109 h 146"/>
                <a:gd name="T68" fmla="*/ 106 w 260"/>
                <a:gd name="T69" fmla="*/ 110 h 146"/>
                <a:gd name="T70" fmla="*/ 112 w 260"/>
                <a:gd name="T71" fmla="*/ 109 h 146"/>
                <a:gd name="T72" fmla="*/ 106 w 260"/>
                <a:gd name="T73" fmla="*/ 98 h 146"/>
                <a:gd name="T74" fmla="*/ 101 w 260"/>
                <a:gd name="T75" fmla="*/ 91 h 146"/>
                <a:gd name="T76" fmla="*/ 96 w 260"/>
                <a:gd name="T77" fmla="*/ 82 h 146"/>
                <a:gd name="T78" fmla="*/ 88 w 260"/>
                <a:gd name="T79" fmla="*/ 77 h 146"/>
                <a:gd name="T80" fmla="*/ 77 w 260"/>
                <a:gd name="T81" fmla="*/ 72 h 146"/>
                <a:gd name="T82" fmla="*/ 62 w 260"/>
                <a:gd name="T83" fmla="*/ 77 h 146"/>
                <a:gd name="T84" fmla="*/ 40 w 260"/>
                <a:gd name="T85" fmla="*/ 87 h 146"/>
                <a:gd name="T86" fmla="*/ 22 w 260"/>
                <a:gd name="T87" fmla="*/ 82 h 146"/>
                <a:gd name="T88" fmla="*/ 10 w 260"/>
                <a:gd name="T89" fmla="*/ 83 h 146"/>
                <a:gd name="T90" fmla="*/ 3 w 260"/>
                <a:gd name="T91" fmla="*/ 77 h 146"/>
                <a:gd name="T92" fmla="*/ 2 w 260"/>
                <a:gd name="T93" fmla="*/ 69 h 146"/>
                <a:gd name="T94" fmla="*/ 10 w 260"/>
                <a:gd name="T95" fmla="*/ 63 h 146"/>
                <a:gd name="T96" fmla="*/ 11 w 260"/>
                <a:gd name="T97" fmla="*/ 49 h 146"/>
                <a:gd name="T98" fmla="*/ 29 w 260"/>
                <a:gd name="T99" fmla="*/ 35 h 146"/>
                <a:gd name="T100" fmla="*/ 25 w 260"/>
                <a:gd name="T101" fmla="*/ 25 h 146"/>
                <a:gd name="T102" fmla="*/ 22 w 260"/>
                <a:gd name="T103" fmla="*/ 14 h 146"/>
                <a:gd name="T104" fmla="*/ 36 w 260"/>
                <a:gd name="T105" fmla="*/ 9 h 146"/>
                <a:gd name="T106" fmla="*/ 63 w 260"/>
                <a:gd name="T107" fmla="*/ 11 h 146"/>
                <a:gd name="T108" fmla="*/ 81 w 260"/>
                <a:gd name="T109" fmla="*/ 16 h 146"/>
                <a:gd name="T110" fmla="*/ 90 w 260"/>
                <a:gd name="T111" fmla="*/ 16 h 146"/>
                <a:gd name="T112" fmla="*/ 100 w 260"/>
                <a:gd name="T113" fmla="*/ 14 h 146"/>
                <a:gd name="T114" fmla="*/ 114 w 260"/>
                <a:gd name="T115" fmla="*/ 17 h 146"/>
                <a:gd name="T116" fmla="*/ 122 w 260"/>
                <a:gd name="T117" fmla="*/ 16 h 146"/>
                <a:gd name="T118" fmla="*/ 133 w 260"/>
                <a:gd name="T119" fmla="*/ 5 h 146"/>
                <a:gd name="T120" fmla="*/ 148 w 260"/>
                <a:gd name="T121" fmla="*/ 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0" h="146">
                  <a:moveTo>
                    <a:pt x="136" y="112"/>
                  </a:moveTo>
                  <a:lnTo>
                    <a:pt x="136" y="113"/>
                  </a:lnTo>
                  <a:lnTo>
                    <a:pt x="137" y="113"/>
                  </a:lnTo>
                  <a:lnTo>
                    <a:pt x="142" y="115"/>
                  </a:lnTo>
                  <a:lnTo>
                    <a:pt x="145" y="115"/>
                  </a:lnTo>
                  <a:lnTo>
                    <a:pt x="142" y="115"/>
                  </a:lnTo>
                  <a:lnTo>
                    <a:pt x="137" y="115"/>
                  </a:lnTo>
                  <a:lnTo>
                    <a:pt x="136" y="113"/>
                  </a:lnTo>
                  <a:lnTo>
                    <a:pt x="136" y="113"/>
                  </a:lnTo>
                  <a:lnTo>
                    <a:pt x="136" y="112"/>
                  </a:lnTo>
                  <a:close/>
                  <a:moveTo>
                    <a:pt x="161" y="0"/>
                  </a:moveTo>
                  <a:lnTo>
                    <a:pt x="163" y="0"/>
                  </a:lnTo>
                  <a:lnTo>
                    <a:pt x="166" y="0"/>
                  </a:lnTo>
                  <a:lnTo>
                    <a:pt x="167" y="0"/>
                  </a:lnTo>
                  <a:lnTo>
                    <a:pt x="169" y="0"/>
                  </a:lnTo>
                  <a:lnTo>
                    <a:pt x="170" y="2"/>
                  </a:lnTo>
                  <a:lnTo>
                    <a:pt x="172" y="3"/>
                  </a:lnTo>
                  <a:lnTo>
                    <a:pt x="174" y="6"/>
                  </a:lnTo>
                  <a:lnTo>
                    <a:pt x="177" y="11"/>
                  </a:lnTo>
                  <a:lnTo>
                    <a:pt x="177" y="11"/>
                  </a:lnTo>
                  <a:lnTo>
                    <a:pt x="177" y="13"/>
                  </a:lnTo>
                  <a:lnTo>
                    <a:pt x="175" y="13"/>
                  </a:lnTo>
                  <a:lnTo>
                    <a:pt x="174" y="13"/>
                  </a:lnTo>
                  <a:lnTo>
                    <a:pt x="174" y="14"/>
                  </a:lnTo>
                  <a:lnTo>
                    <a:pt x="174" y="14"/>
                  </a:lnTo>
                  <a:lnTo>
                    <a:pt x="174" y="16"/>
                  </a:lnTo>
                  <a:lnTo>
                    <a:pt x="174" y="17"/>
                  </a:lnTo>
                  <a:lnTo>
                    <a:pt x="174" y="17"/>
                  </a:lnTo>
                  <a:lnTo>
                    <a:pt x="175" y="19"/>
                  </a:lnTo>
                  <a:lnTo>
                    <a:pt x="175" y="19"/>
                  </a:lnTo>
                  <a:lnTo>
                    <a:pt x="175" y="20"/>
                  </a:lnTo>
                  <a:lnTo>
                    <a:pt x="175" y="20"/>
                  </a:lnTo>
                  <a:lnTo>
                    <a:pt x="174" y="20"/>
                  </a:lnTo>
                  <a:lnTo>
                    <a:pt x="175" y="20"/>
                  </a:lnTo>
                  <a:lnTo>
                    <a:pt x="178" y="22"/>
                  </a:lnTo>
                  <a:lnTo>
                    <a:pt x="180" y="22"/>
                  </a:lnTo>
                  <a:lnTo>
                    <a:pt x="182" y="22"/>
                  </a:lnTo>
                  <a:lnTo>
                    <a:pt x="182" y="22"/>
                  </a:lnTo>
                  <a:lnTo>
                    <a:pt x="183" y="22"/>
                  </a:lnTo>
                  <a:lnTo>
                    <a:pt x="186" y="22"/>
                  </a:lnTo>
                  <a:lnTo>
                    <a:pt x="186" y="22"/>
                  </a:lnTo>
                  <a:lnTo>
                    <a:pt x="188" y="22"/>
                  </a:lnTo>
                  <a:lnTo>
                    <a:pt x="188" y="24"/>
                  </a:lnTo>
                  <a:lnTo>
                    <a:pt x="188" y="25"/>
                  </a:lnTo>
                  <a:lnTo>
                    <a:pt x="188" y="25"/>
                  </a:lnTo>
                  <a:lnTo>
                    <a:pt x="189" y="25"/>
                  </a:lnTo>
                  <a:lnTo>
                    <a:pt x="191" y="25"/>
                  </a:lnTo>
                  <a:lnTo>
                    <a:pt x="191" y="25"/>
                  </a:lnTo>
                  <a:lnTo>
                    <a:pt x="189" y="27"/>
                  </a:lnTo>
                  <a:lnTo>
                    <a:pt x="191" y="27"/>
                  </a:lnTo>
                  <a:lnTo>
                    <a:pt x="191" y="28"/>
                  </a:lnTo>
                  <a:lnTo>
                    <a:pt x="191" y="30"/>
                  </a:lnTo>
                  <a:lnTo>
                    <a:pt x="191" y="30"/>
                  </a:lnTo>
                  <a:lnTo>
                    <a:pt x="193" y="31"/>
                  </a:lnTo>
                  <a:lnTo>
                    <a:pt x="193" y="31"/>
                  </a:lnTo>
                  <a:lnTo>
                    <a:pt x="191" y="33"/>
                  </a:lnTo>
                  <a:lnTo>
                    <a:pt x="191" y="33"/>
                  </a:lnTo>
                  <a:lnTo>
                    <a:pt x="191" y="35"/>
                  </a:lnTo>
                  <a:lnTo>
                    <a:pt x="193" y="36"/>
                  </a:lnTo>
                  <a:lnTo>
                    <a:pt x="194" y="36"/>
                  </a:lnTo>
                  <a:lnTo>
                    <a:pt x="194" y="38"/>
                  </a:lnTo>
                  <a:lnTo>
                    <a:pt x="196" y="38"/>
                  </a:lnTo>
                  <a:lnTo>
                    <a:pt x="197" y="38"/>
                  </a:lnTo>
                  <a:lnTo>
                    <a:pt x="199" y="36"/>
                  </a:lnTo>
                  <a:lnTo>
                    <a:pt x="200" y="36"/>
                  </a:lnTo>
                  <a:lnTo>
                    <a:pt x="202" y="38"/>
                  </a:lnTo>
                  <a:lnTo>
                    <a:pt x="204" y="38"/>
                  </a:lnTo>
                  <a:lnTo>
                    <a:pt x="204" y="39"/>
                  </a:lnTo>
                  <a:lnTo>
                    <a:pt x="205" y="39"/>
                  </a:lnTo>
                  <a:lnTo>
                    <a:pt x="205" y="39"/>
                  </a:lnTo>
                  <a:lnTo>
                    <a:pt x="207" y="39"/>
                  </a:lnTo>
                  <a:lnTo>
                    <a:pt x="208" y="41"/>
                  </a:lnTo>
                  <a:lnTo>
                    <a:pt x="210" y="41"/>
                  </a:lnTo>
                  <a:lnTo>
                    <a:pt x="210" y="39"/>
                  </a:lnTo>
                  <a:lnTo>
                    <a:pt x="211" y="39"/>
                  </a:lnTo>
                  <a:lnTo>
                    <a:pt x="215" y="38"/>
                  </a:lnTo>
                  <a:lnTo>
                    <a:pt x="216" y="38"/>
                  </a:lnTo>
                  <a:lnTo>
                    <a:pt x="218" y="38"/>
                  </a:lnTo>
                  <a:lnTo>
                    <a:pt x="218" y="38"/>
                  </a:lnTo>
                  <a:lnTo>
                    <a:pt x="219" y="36"/>
                  </a:lnTo>
                  <a:lnTo>
                    <a:pt x="221" y="36"/>
                  </a:lnTo>
                  <a:lnTo>
                    <a:pt x="222" y="38"/>
                  </a:lnTo>
                  <a:lnTo>
                    <a:pt x="222" y="39"/>
                  </a:lnTo>
                  <a:lnTo>
                    <a:pt x="224" y="41"/>
                  </a:lnTo>
                  <a:lnTo>
                    <a:pt x="224" y="42"/>
                  </a:lnTo>
                  <a:lnTo>
                    <a:pt x="229" y="46"/>
                  </a:lnTo>
                  <a:lnTo>
                    <a:pt x="230" y="46"/>
                  </a:lnTo>
                  <a:lnTo>
                    <a:pt x="230" y="46"/>
                  </a:lnTo>
                  <a:lnTo>
                    <a:pt x="232" y="46"/>
                  </a:lnTo>
                  <a:lnTo>
                    <a:pt x="232" y="46"/>
                  </a:lnTo>
                  <a:lnTo>
                    <a:pt x="232" y="44"/>
                  </a:lnTo>
                  <a:lnTo>
                    <a:pt x="232" y="44"/>
                  </a:lnTo>
                  <a:lnTo>
                    <a:pt x="234" y="44"/>
                  </a:lnTo>
                  <a:lnTo>
                    <a:pt x="235" y="46"/>
                  </a:lnTo>
                  <a:lnTo>
                    <a:pt x="237" y="46"/>
                  </a:lnTo>
                  <a:lnTo>
                    <a:pt x="238" y="46"/>
                  </a:lnTo>
                  <a:lnTo>
                    <a:pt x="240" y="47"/>
                  </a:lnTo>
                  <a:lnTo>
                    <a:pt x="243" y="49"/>
                  </a:lnTo>
                  <a:lnTo>
                    <a:pt x="245" y="49"/>
                  </a:lnTo>
                  <a:lnTo>
                    <a:pt x="245" y="47"/>
                  </a:lnTo>
                  <a:lnTo>
                    <a:pt x="246" y="47"/>
                  </a:lnTo>
                  <a:lnTo>
                    <a:pt x="246" y="47"/>
                  </a:lnTo>
                  <a:lnTo>
                    <a:pt x="248" y="49"/>
                  </a:lnTo>
                  <a:lnTo>
                    <a:pt x="248" y="49"/>
                  </a:lnTo>
                  <a:lnTo>
                    <a:pt x="249" y="50"/>
                  </a:lnTo>
                  <a:lnTo>
                    <a:pt x="251" y="50"/>
                  </a:lnTo>
                  <a:lnTo>
                    <a:pt x="252" y="52"/>
                  </a:lnTo>
                  <a:lnTo>
                    <a:pt x="254" y="54"/>
                  </a:lnTo>
                  <a:lnTo>
                    <a:pt x="256" y="54"/>
                  </a:lnTo>
                  <a:lnTo>
                    <a:pt x="257" y="52"/>
                  </a:lnTo>
                  <a:lnTo>
                    <a:pt x="259" y="52"/>
                  </a:lnTo>
                  <a:lnTo>
                    <a:pt x="259" y="52"/>
                  </a:lnTo>
                  <a:lnTo>
                    <a:pt x="259" y="54"/>
                  </a:lnTo>
                  <a:lnTo>
                    <a:pt x="259" y="54"/>
                  </a:lnTo>
                  <a:lnTo>
                    <a:pt x="259" y="55"/>
                  </a:lnTo>
                  <a:lnTo>
                    <a:pt x="260" y="57"/>
                  </a:lnTo>
                  <a:lnTo>
                    <a:pt x="260" y="58"/>
                  </a:lnTo>
                  <a:lnTo>
                    <a:pt x="259" y="58"/>
                  </a:lnTo>
                  <a:lnTo>
                    <a:pt x="259" y="60"/>
                  </a:lnTo>
                  <a:lnTo>
                    <a:pt x="257" y="61"/>
                  </a:lnTo>
                  <a:lnTo>
                    <a:pt x="256" y="63"/>
                  </a:lnTo>
                  <a:lnTo>
                    <a:pt x="254" y="63"/>
                  </a:lnTo>
                  <a:lnTo>
                    <a:pt x="254" y="63"/>
                  </a:lnTo>
                  <a:lnTo>
                    <a:pt x="254" y="65"/>
                  </a:lnTo>
                  <a:lnTo>
                    <a:pt x="254" y="65"/>
                  </a:lnTo>
                  <a:lnTo>
                    <a:pt x="256" y="66"/>
                  </a:lnTo>
                  <a:lnTo>
                    <a:pt x="257" y="66"/>
                  </a:lnTo>
                  <a:lnTo>
                    <a:pt x="259" y="66"/>
                  </a:lnTo>
                  <a:lnTo>
                    <a:pt x="257" y="68"/>
                  </a:lnTo>
                  <a:lnTo>
                    <a:pt x="257" y="68"/>
                  </a:lnTo>
                  <a:lnTo>
                    <a:pt x="256" y="68"/>
                  </a:lnTo>
                  <a:lnTo>
                    <a:pt x="254" y="68"/>
                  </a:lnTo>
                  <a:lnTo>
                    <a:pt x="254" y="68"/>
                  </a:lnTo>
                  <a:lnTo>
                    <a:pt x="252" y="69"/>
                  </a:lnTo>
                  <a:lnTo>
                    <a:pt x="252" y="71"/>
                  </a:lnTo>
                  <a:lnTo>
                    <a:pt x="254" y="71"/>
                  </a:lnTo>
                  <a:lnTo>
                    <a:pt x="256" y="72"/>
                  </a:lnTo>
                  <a:lnTo>
                    <a:pt x="256" y="72"/>
                  </a:lnTo>
                  <a:lnTo>
                    <a:pt x="256" y="74"/>
                  </a:lnTo>
                  <a:lnTo>
                    <a:pt x="256" y="76"/>
                  </a:lnTo>
                  <a:lnTo>
                    <a:pt x="256" y="76"/>
                  </a:lnTo>
                  <a:lnTo>
                    <a:pt x="256" y="77"/>
                  </a:lnTo>
                  <a:lnTo>
                    <a:pt x="256" y="77"/>
                  </a:lnTo>
                  <a:lnTo>
                    <a:pt x="257" y="77"/>
                  </a:lnTo>
                  <a:lnTo>
                    <a:pt x="257" y="77"/>
                  </a:lnTo>
                  <a:lnTo>
                    <a:pt x="257" y="77"/>
                  </a:lnTo>
                  <a:lnTo>
                    <a:pt x="256" y="79"/>
                  </a:lnTo>
                  <a:lnTo>
                    <a:pt x="256" y="82"/>
                  </a:lnTo>
                  <a:lnTo>
                    <a:pt x="254" y="82"/>
                  </a:lnTo>
                  <a:lnTo>
                    <a:pt x="254" y="83"/>
                  </a:lnTo>
                  <a:lnTo>
                    <a:pt x="254" y="85"/>
                  </a:lnTo>
                  <a:lnTo>
                    <a:pt x="252" y="85"/>
                  </a:lnTo>
                  <a:lnTo>
                    <a:pt x="249" y="85"/>
                  </a:lnTo>
                  <a:lnTo>
                    <a:pt x="246" y="85"/>
                  </a:lnTo>
                  <a:lnTo>
                    <a:pt x="245" y="85"/>
                  </a:lnTo>
                  <a:lnTo>
                    <a:pt x="241" y="85"/>
                  </a:lnTo>
                  <a:lnTo>
                    <a:pt x="241" y="85"/>
                  </a:lnTo>
                  <a:lnTo>
                    <a:pt x="240" y="87"/>
                  </a:lnTo>
                  <a:lnTo>
                    <a:pt x="238" y="88"/>
                  </a:lnTo>
                  <a:lnTo>
                    <a:pt x="237" y="88"/>
                  </a:lnTo>
                  <a:lnTo>
                    <a:pt x="235" y="90"/>
                  </a:lnTo>
                  <a:lnTo>
                    <a:pt x="234" y="90"/>
                  </a:lnTo>
                  <a:lnTo>
                    <a:pt x="234" y="91"/>
                  </a:lnTo>
                  <a:lnTo>
                    <a:pt x="234" y="93"/>
                  </a:lnTo>
                  <a:lnTo>
                    <a:pt x="232" y="93"/>
                  </a:lnTo>
                  <a:lnTo>
                    <a:pt x="232" y="94"/>
                  </a:lnTo>
                  <a:lnTo>
                    <a:pt x="232" y="94"/>
                  </a:lnTo>
                  <a:lnTo>
                    <a:pt x="232" y="94"/>
                  </a:lnTo>
                  <a:lnTo>
                    <a:pt x="232" y="94"/>
                  </a:lnTo>
                  <a:lnTo>
                    <a:pt x="234" y="94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2" y="96"/>
                  </a:lnTo>
                  <a:lnTo>
                    <a:pt x="232" y="98"/>
                  </a:lnTo>
                  <a:lnTo>
                    <a:pt x="232" y="98"/>
                  </a:lnTo>
                  <a:lnTo>
                    <a:pt x="232" y="99"/>
                  </a:lnTo>
                  <a:lnTo>
                    <a:pt x="232" y="99"/>
                  </a:lnTo>
                  <a:lnTo>
                    <a:pt x="227" y="99"/>
                  </a:lnTo>
                  <a:lnTo>
                    <a:pt x="222" y="99"/>
                  </a:lnTo>
                  <a:lnTo>
                    <a:pt x="219" y="102"/>
                  </a:lnTo>
                  <a:lnTo>
                    <a:pt x="218" y="102"/>
                  </a:lnTo>
                  <a:lnTo>
                    <a:pt x="215" y="102"/>
                  </a:lnTo>
                  <a:lnTo>
                    <a:pt x="213" y="104"/>
                  </a:lnTo>
                  <a:lnTo>
                    <a:pt x="211" y="106"/>
                  </a:lnTo>
                  <a:lnTo>
                    <a:pt x="210" y="104"/>
                  </a:lnTo>
                  <a:lnTo>
                    <a:pt x="208" y="104"/>
                  </a:lnTo>
                  <a:lnTo>
                    <a:pt x="207" y="106"/>
                  </a:lnTo>
                  <a:lnTo>
                    <a:pt x="204" y="107"/>
                  </a:lnTo>
                  <a:lnTo>
                    <a:pt x="204" y="107"/>
                  </a:lnTo>
                  <a:lnTo>
                    <a:pt x="200" y="107"/>
                  </a:lnTo>
                  <a:lnTo>
                    <a:pt x="197" y="107"/>
                  </a:lnTo>
                  <a:lnTo>
                    <a:pt x="191" y="112"/>
                  </a:lnTo>
                  <a:lnTo>
                    <a:pt x="189" y="115"/>
                  </a:lnTo>
                  <a:lnTo>
                    <a:pt x="189" y="115"/>
                  </a:lnTo>
                  <a:lnTo>
                    <a:pt x="188" y="117"/>
                  </a:lnTo>
                  <a:lnTo>
                    <a:pt x="186" y="117"/>
                  </a:lnTo>
                  <a:lnTo>
                    <a:pt x="186" y="117"/>
                  </a:lnTo>
                  <a:lnTo>
                    <a:pt x="189" y="113"/>
                  </a:lnTo>
                  <a:lnTo>
                    <a:pt x="189" y="113"/>
                  </a:lnTo>
                  <a:lnTo>
                    <a:pt x="189" y="113"/>
                  </a:lnTo>
                  <a:lnTo>
                    <a:pt x="189" y="112"/>
                  </a:lnTo>
                  <a:lnTo>
                    <a:pt x="189" y="110"/>
                  </a:lnTo>
                  <a:lnTo>
                    <a:pt x="186" y="113"/>
                  </a:lnTo>
                  <a:lnTo>
                    <a:pt x="185" y="113"/>
                  </a:lnTo>
                  <a:lnTo>
                    <a:pt x="183" y="115"/>
                  </a:lnTo>
                  <a:lnTo>
                    <a:pt x="183" y="117"/>
                  </a:lnTo>
                  <a:lnTo>
                    <a:pt x="183" y="118"/>
                  </a:lnTo>
                  <a:lnTo>
                    <a:pt x="185" y="121"/>
                  </a:lnTo>
                  <a:lnTo>
                    <a:pt x="186" y="124"/>
                  </a:lnTo>
                  <a:lnTo>
                    <a:pt x="189" y="128"/>
                  </a:lnTo>
                  <a:lnTo>
                    <a:pt x="191" y="131"/>
                  </a:lnTo>
                  <a:lnTo>
                    <a:pt x="193" y="131"/>
                  </a:lnTo>
                  <a:lnTo>
                    <a:pt x="194" y="131"/>
                  </a:lnTo>
                  <a:lnTo>
                    <a:pt x="197" y="129"/>
                  </a:lnTo>
                  <a:lnTo>
                    <a:pt x="197" y="129"/>
                  </a:lnTo>
                  <a:lnTo>
                    <a:pt x="200" y="129"/>
                  </a:lnTo>
                  <a:lnTo>
                    <a:pt x="202" y="129"/>
                  </a:lnTo>
                  <a:lnTo>
                    <a:pt x="202" y="128"/>
                  </a:lnTo>
                  <a:lnTo>
                    <a:pt x="204" y="128"/>
                  </a:lnTo>
                  <a:lnTo>
                    <a:pt x="207" y="129"/>
                  </a:lnTo>
                  <a:lnTo>
                    <a:pt x="208" y="129"/>
                  </a:lnTo>
                  <a:lnTo>
                    <a:pt x="208" y="131"/>
                  </a:lnTo>
                  <a:lnTo>
                    <a:pt x="207" y="132"/>
                  </a:lnTo>
                  <a:lnTo>
                    <a:pt x="207" y="134"/>
                  </a:lnTo>
                  <a:lnTo>
                    <a:pt x="205" y="135"/>
                  </a:lnTo>
                  <a:lnTo>
                    <a:pt x="204" y="135"/>
                  </a:lnTo>
                  <a:lnTo>
                    <a:pt x="200" y="135"/>
                  </a:lnTo>
                  <a:lnTo>
                    <a:pt x="199" y="135"/>
                  </a:lnTo>
                  <a:lnTo>
                    <a:pt x="197" y="135"/>
                  </a:lnTo>
                  <a:lnTo>
                    <a:pt x="197" y="135"/>
                  </a:lnTo>
                  <a:lnTo>
                    <a:pt x="196" y="134"/>
                  </a:lnTo>
                  <a:lnTo>
                    <a:pt x="194" y="134"/>
                  </a:lnTo>
                  <a:lnTo>
                    <a:pt x="193" y="134"/>
                  </a:lnTo>
                  <a:lnTo>
                    <a:pt x="191" y="137"/>
                  </a:lnTo>
                  <a:lnTo>
                    <a:pt x="188" y="139"/>
                  </a:lnTo>
                  <a:lnTo>
                    <a:pt x="186" y="140"/>
                  </a:lnTo>
                  <a:lnTo>
                    <a:pt x="185" y="140"/>
                  </a:lnTo>
                  <a:lnTo>
                    <a:pt x="182" y="140"/>
                  </a:lnTo>
                  <a:lnTo>
                    <a:pt x="178" y="142"/>
                  </a:lnTo>
                  <a:lnTo>
                    <a:pt x="175" y="145"/>
                  </a:lnTo>
                  <a:lnTo>
                    <a:pt x="172" y="146"/>
                  </a:lnTo>
                  <a:lnTo>
                    <a:pt x="170" y="146"/>
                  </a:lnTo>
                  <a:lnTo>
                    <a:pt x="167" y="146"/>
                  </a:lnTo>
                  <a:lnTo>
                    <a:pt x="166" y="146"/>
                  </a:lnTo>
                  <a:lnTo>
                    <a:pt x="163" y="145"/>
                  </a:lnTo>
                  <a:lnTo>
                    <a:pt x="164" y="143"/>
                  </a:lnTo>
                  <a:lnTo>
                    <a:pt x="164" y="143"/>
                  </a:lnTo>
                  <a:lnTo>
                    <a:pt x="164" y="142"/>
                  </a:lnTo>
                  <a:lnTo>
                    <a:pt x="166" y="139"/>
                  </a:lnTo>
                  <a:lnTo>
                    <a:pt x="166" y="137"/>
                  </a:lnTo>
                  <a:lnTo>
                    <a:pt x="164" y="134"/>
                  </a:lnTo>
                  <a:lnTo>
                    <a:pt x="163" y="132"/>
                  </a:lnTo>
                  <a:lnTo>
                    <a:pt x="161" y="134"/>
                  </a:lnTo>
                  <a:lnTo>
                    <a:pt x="159" y="132"/>
                  </a:lnTo>
                  <a:lnTo>
                    <a:pt x="156" y="131"/>
                  </a:lnTo>
                  <a:lnTo>
                    <a:pt x="153" y="129"/>
                  </a:lnTo>
                  <a:lnTo>
                    <a:pt x="152" y="131"/>
                  </a:lnTo>
                  <a:lnTo>
                    <a:pt x="150" y="131"/>
                  </a:lnTo>
                  <a:lnTo>
                    <a:pt x="150" y="129"/>
                  </a:lnTo>
                  <a:lnTo>
                    <a:pt x="155" y="126"/>
                  </a:lnTo>
                  <a:lnTo>
                    <a:pt x="159" y="123"/>
                  </a:lnTo>
                  <a:lnTo>
                    <a:pt x="161" y="123"/>
                  </a:lnTo>
                  <a:lnTo>
                    <a:pt x="164" y="121"/>
                  </a:lnTo>
                  <a:lnTo>
                    <a:pt x="166" y="120"/>
                  </a:lnTo>
                  <a:lnTo>
                    <a:pt x="166" y="118"/>
                  </a:lnTo>
                  <a:lnTo>
                    <a:pt x="166" y="117"/>
                  </a:lnTo>
                  <a:lnTo>
                    <a:pt x="164" y="117"/>
                  </a:lnTo>
                  <a:lnTo>
                    <a:pt x="163" y="117"/>
                  </a:lnTo>
                  <a:lnTo>
                    <a:pt x="161" y="117"/>
                  </a:lnTo>
                  <a:lnTo>
                    <a:pt x="159" y="115"/>
                  </a:lnTo>
                  <a:lnTo>
                    <a:pt x="156" y="117"/>
                  </a:lnTo>
                  <a:lnTo>
                    <a:pt x="153" y="117"/>
                  </a:lnTo>
                  <a:lnTo>
                    <a:pt x="150" y="117"/>
                  </a:lnTo>
                  <a:lnTo>
                    <a:pt x="147" y="117"/>
                  </a:lnTo>
                  <a:lnTo>
                    <a:pt x="142" y="113"/>
                  </a:lnTo>
                  <a:lnTo>
                    <a:pt x="141" y="113"/>
                  </a:lnTo>
                  <a:lnTo>
                    <a:pt x="141" y="113"/>
                  </a:lnTo>
                  <a:lnTo>
                    <a:pt x="139" y="112"/>
                  </a:lnTo>
                  <a:lnTo>
                    <a:pt x="141" y="112"/>
                  </a:lnTo>
                  <a:lnTo>
                    <a:pt x="141" y="112"/>
                  </a:lnTo>
                  <a:lnTo>
                    <a:pt x="142" y="112"/>
                  </a:lnTo>
                  <a:lnTo>
                    <a:pt x="142" y="112"/>
                  </a:lnTo>
                  <a:lnTo>
                    <a:pt x="142" y="110"/>
                  </a:lnTo>
                  <a:lnTo>
                    <a:pt x="141" y="110"/>
                  </a:lnTo>
                  <a:lnTo>
                    <a:pt x="139" y="110"/>
                  </a:lnTo>
                  <a:lnTo>
                    <a:pt x="137" y="109"/>
                  </a:lnTo>
                  <a:lnTo>
                    <a:pt x="136" y="109"/>
                  </a:lnTo>
                  <a:lnTo>
                    <a:pt x="139" y="109"/>
                  </a:lnTo>
                  <a:lnTo>
                    <a:pt x="141" y="109"/>
                  </a:lnTo>
                  <a:lnTo>
                    <a:pt x="144" y="109"/>
                  </a:lnTo>
                  <a:lnTo>
                    <a:pt x="147" y="110"/>
                  </a:lnTo>
                  <a:lnTo>
                    <a:pt x="148" y="109"/>
                  </a:lnTo>
                  <a:lnTo>
                    <a:pt x="150" y="107"/>
                  </a:lnTo>
                  <a:lnTo>
                    <a:pt x="150" y="107"/>
                  </a:lnTo>
                  <a:lnTo>
                    <a:pt x="147" y="109"/>
                  </a:lnTo>
                  <a:lnTo>
                    <a:pt x="144" y="107"/>
                  </a:lnTo>
                  <a:lnTo>
                    <a:pt x="144" y="107"/>
                  </a:lnTo>
                  <a:lnTo>
                    <a:pt x="142" y="106"/>
                  </a:lnTo>
                  <a:lnTo>
                    <a:pt x="142" y="104"/>
                  </a:lnTo>
                  <a:lnTo>
                    <a:pt x="142" y="102"/>
                  </a:lnTo>
                  <a:lnTo>
                    <a:pt x="142" y="101"/>
                  </a:lnTo>
                  <a:lnTo>
                    <a:pt x="141" y="99"/>
                  </a:lnTo>
                  <a:lnTo>
                    <a:pt x="141" y="98"/>
                  </a:lnTo>
                  <a:lnTo>
                    <a:pt x="139" y="96"/>
                  </a:lnTo>
                  <a:lnTo>
                    <a:pt x="141" y="99"/>
                  </a:lnTo>
                  <a:lnTo>
                    <a:pt x="141" y="101"/>
                  </a:lnTo>
                  <a:lnTo>
                    <a:pt x="141" y="102"/>
                  </a:lnTo>
                  <a:lnTo>
                    <a:pt x="141" y="106"/>
                  </a:lnTo>
                  <a:lnTo>
                    <a:pt x="141" y="107"/>
                  </a:lnTo>
                  <a:lnTo>
                    <a:pt x="139" y="107"/>
                  </a:lnTo>
                  <a:lnTo>
                    <a:pt x="137" y="107"/>
                  </a:lnTo>
                  <a:lnTo>
                    <a:pt x="136" y="107"/>
                  </a:lnTo>
                  <a:lnTo>
                    <a:pt x="136" y="104"/>
                  </a:lnTo>
                  <a:lnTo>
                    <a:pt x="136" y="106"/>
                  </a:lnTo>
                  <a:lnTo>
                    <a:pt x="134" y="107"/>
                  </a:lnTo>
                  <a:lnTo>
                    <a:pt x="133" y="107"/>
                  </a:lnTo>
                  <a:lnTo>
                    <a:pt x="129" y="107"/>
                  </a:lnTo>
                  <a:lnTo>
                    <a:pt x="125" y="109"/>
                  </a:lnTo>
                  <a:lnTo>
                    <a:pt x="125" y="110"/>
                  </a:lnTo>
                  <a:lnTo>
                    <a:pt x="123" y="112"/>
                  </a:lnTo>
                  <a:lnTo>
                    <a:pt x="123" y="113"/>
                  </a:lnTo>
                  <a:lnTo>
                    <a:pt x="123" y="113"/>
                  </a:lnTo>
                  <a:lnTo>
                    <a:pt x="122" y="117"/>
                  </a:lnTo>
                  <a:lnTo>
                    <a:pt x="120" y="117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14" y="121"/>
                  </a:lnTo>
                  <a:lnTo>
                    <a:pt x="112" y="123"/>
                  </a:lnTo>
                  <a:lnTo>
                    <a:pt x="111" y="123"/>
                  </a:lnTo>
                  <a:lnTo>
                    <a:pt x="109" y="123"/>
                  </a:lnTo>
                  <a:lnTo>
                    <a:pt x="107" y="123"/>
                  </a:lnTo>
                  <a:lnTo>
                    <a:pt x="107" y="124"/>
                  </a:lnTo>
                  <a:lnTo>
                    <a:pt x="107" y="126"/>
                  </a:lnTo>
                  <a:lnTo>
                    <a:pt x="109" y="126"/>
                  </a:lnTo>
                  <a:lnTo>
                    <a:pt x="109" y="131"/>
                  </a:lnTo>
                  <a:lnTo>
                    <a:pt x="109" y="132"/>
                  </a:lnTo>
                  <a:lnTo>
                    <a:pt x="109" y="131"/>
                  </a:lnTo>
                  <a:lnTo>
                    <a:pt x="107" y="129"/>
                  </a:lnTo>
                  <a:lnTo>
                    <a:pt x="104" y="129"/>
                  </a:lnTo>
                  <a:lnTo>
                    <a:pt x="103" y="129"/>
                  </a:lnTo>
                  <a:lnTo>
                    <a:pt x="100" y="131"/>
                  </a:lnTo>
                  <a:lnTo>
                    <a:pt x="98" y="131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6" y="132"/>
                  </a:lnTo>
                  <a:lnTo>
                    <a:pt x="96" y="132"/>
                  </a:lnTo>
                  <a:lnTo>
                    <a:pt x="95" y="132"/>
                  </a:lnTo>
                  <a:lnTo>
                    <a:pt x="92" y="131"/>
                  </a:lnTo>
                  <a:lnTo>
                    <a:pt x="88" y="131"/>
                  </a:lnTo>
                  <a:lnTo>
                    <a:pt x="87" y="128"/>
                  </a:lnTo>
                  <a:lnTo>
                    <a:pt x="88" y="128"/>
                  </a:lnTo>
                  <a:lnTo>
                    <a:pt x="88" y="128"/>
                  </a:lnTo>
                  <a:lnTo>
                    <a:pt x="92" y="128"/>
                  </a:lnTo>
                  <a:lnTo>
                    <a:pt x="92" y="128"/>
                  </a:lnTo>
                  <a:lnTo>
                    <a:pt x="92" y="126"/>
                  </a:lnTo>
                  <a:lnTo>
                    <a:pt x="92" y="126"/>
                  </a:lnTo>
                  <a:lnTo>
                    <a:pt x="92" y="126"/>
                  </a:lnTo>
                  <a:lnTo>
                    <a:pt x="92" y="124"/>
                  </a:lnTo>
                  <a:lnTo>
                    <a:pt x="93" y="123"/>
                  </a:lnTo>
                  <a:lnTo>
                    <a:pt x="95" y="123"/>
                  </a:lnTo>
                  <a:lnTo>
                    <a:pt x="95" y="121"/>
                  </a:lnTo>
                  <a:lnTo>
                    <a:pt x="95" y="120"/>
                  </a:lnTo>
                  <a:lnTo>
                    <a:pt x="96" y="118"/>
                  </a:lnTo>
                  <a:lnTo>
                    <a:pt x="98" y="118"/>
                  </a:lnTo>
                  <a:lnTo>
                    <a:pt x="98" y="117"/>
                  </a:lnTo>
                  <a:lnTo>
                    <a:pt x="100" y="115"/>
                  </a:lnTo>
                  <a:lnTo>
                    <a:pt x="98" y="113"/>
                  </a:lnTo>
                  <a:lnTo>
                    <a:pt x="98" y="112"/>
                  </a:lnTo>
                  <a:lnTo>
                    <a:pt x="98" y="110"/>
                  </a:lnTo>
                  <a:lnTo>
                    <a:pt x="98" y="110"/>
                  </a:lnTo>
                  <a:lnTo>
                    <a:pt x="100" y="109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3" y="112"/>
                  </a:lnTo>
                  <a:lnTo>
                    <a:pt x="103" y="112"/>
                  </a:lnTo>
                  <a:lnTo>
                    <a:pt x="103" y="112"/>
                  </a:lnTo>
                  <a:lnTo>
                    <a:pt x="103" y="110"/>
                  </a:lnTo>
                  <a:lnTo>
                    <a:pt x="104" y="110"/>
                  </a:lnTo>
                  <a:lnTo>
                    <a:pt x="104" y="110"/>
                  </a:lnTo>
                  <a:lnTo>
                    <a:pt x="106" y="110"/>
                  </a:lnTo>
                  <a:lnTo>
                    <a:pt x="106" y="110"/>
                  </a:lnTo>
                  <a:lnTo>
                    <a:pt x="106" y="110"/>
                  </a:lnTo>
                  <a:lnTo>
                    <a:pt x="107" y="110"/>
                  </a:lnTo>
                  <a:lnTo>
                    <a:pt x="107" y="112"/>
                  </a:lnTo>
                  <a:lnTo>
                    <a:pt x="109" y="110"/>
                  </a:lnTo>
                  <a:lnTo>
                    <a:pt x="109" y="110"/>
                  </a:lnTo>
                  <a:lnTo>
                    <a:pt x="111" y="110"/>
                  </a:lnTo>
                  <a:lnTo>
                    <a:pt x="111" y="112"/>
                  </a:lnTo>
                  <a:lnTo>
                    <a:pt x="112" y="112"/>
                  </a:lnTo>
                  <a:lnTo>
                    <a:pt x="115" y="112"/>
                  </a:lnTo>
                  <a:lnTo>
                    <a:pt x="115" y="112"/>
                  </a:lnTo>
                  <a:lnTo>
                    <a:pt x="115" y="110"/>
                  </a:lnTo>
                  <a:lnTo>
                    <a:pt x="112" y="109"/>
                  </a:lnTo>
                  <a:lnTo>
                    <a:pt x="112" y="107"/>
                  </a:lnTo>
                  <a:lnTo>
                    <a:pt x="112" y="106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09" y="102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99"/>
                  </a:lnTo>
                  <a:lnTo>
                    <a:pt x="106" y="99"/>
                  </a:lnTo>
                  <a:lnTo>
                    <a:pt x="106" y="98"/>
                  </a:lnTo>
                  <a:lnTo>
                    <a:pt x="107" y="98"/>
                  </a:lnTo>
                  <a:lnTo>
                    <a:pt x="107" y="96"/>
                  </a:lnTo>
                  <a:lnTo>
                    <a:pt x="107" y="96"/>
                  </a:lnTo>
                  <a:lnTo>
                    <a:pt x="106" y="94"/>
                  </a:lnTo>
                  <a:lnTo>
                    <a:pt x="106" y="94"/>
                  </a:lnTo>
                  <a:lnTo>
                    <a:pt x="104" y="94"/>
                  </a:lnTo>
                  <a:lnTo>
                    <a:pt x="104" y="93"/>
                  </a:lnTo>
                  <a:lnTo>
                    <a:pt x="101" y="93"/>
                  </a:lnTo>
                  <a:lnTo>
                    <a:pt x="101" y="91"/>
                  </a:lnTo>
                  <a:lnTo>
                    <a:pt x="101" y="91"/>
                  </a:lnTo>
                  <a:lnTo>
                    <a:pt x="101" y="91"/>
                  </a:lnTo>
                  <a:lnTo>
                    <a:pt x="101" y="90"/>
                  </a:lnTo>
                  <a:lnTo>
                    <a:pt x="101" y="88"/>
                  </a:lnTo>
                  <a:lnTo>
                    <a:pt x="103" y="87"/>
                  </a:lnTo>
                  <a:lnTo>
                    <a:pt x="103" y="87"/>
                  </a:lnTo>
                  <a:lnTo>
                    <a:pt x="101" y="83"/>
                  </a:lnTo>
                  <a:lnTo>
                    <a:pt x="101" y="82"/>
                  </a:lnTo>
                  <a:lnTo>
                    <a:pt x="101" y="82"/>
                  </a:lnTo>
                  <a:lnTo>
                    <a:pt x="100" y="83"/>
                  </a:lnTo>
                  <a:lnTo>
                    <a:pt x="98" y="83"/>
                  </a:lnTo>
                  <a:lnTo>
                    <a:pt x="98" y="83"/>
                  </a:lnTo>
                  <a:lnTo>
                    <a:pt x="96" y="82"/>
                  </a:lnTo>
                  <a:lnTo>
                    <a:pt x="96" y="80"/>
                  </a:lnTo>
                  <a:lnTo>
                    <a:pt x="93" y="79"/>
                  </a:lnTo>
                  <a:lnTo>
                    <a:pt x="92" y="79"/>
                  </a:lnTo>
                  <a:lnTo>
                    <a:pt x="92" y="80"/>
                  </a:lnTo>
                  <a:lnTo>
                    <a:pt x="92" y="80"/>
                  </a:lnTo>
                  <a:lnTo>
                    <a:pt x="90" y="79"/>
                  </a:lnTo>
                  <a:lnTo>
                    <a:pt x="90" y="79"/>
                  </a:lnTo>
                  <a:lnTo>
                    <a:pt x="90" y="79"/>
                  </a:lnTo>
                  <a:lnTo>
                    <a:pt x="88" y="79"/>
                  </a:lnTo>
                  <a:lnTo>
                    <a:pt x="90" y="79"/>
                  </a:lnTo>
                  <a:lnTo>
                    <a:pt x="88" y="77"/>
                  </a:lnTo>
                  <a:lnTo>
                    <a:pt x="87" y="77"/>
                  </a:lnTo>
                  <a:lnTo>
                    <a:pt x="85" y="77"/>
                  </a:lnTo>
                  <a:lnTo>
                    <a:pt x="85" y="77"/>
                  </a:lnTo>
                  <a:lnTo>
                    <a:pt x="85" y="76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82" y="74"/>
                  </a:lnTo>
                  <a:lnTo>
                    <a:pt x="81" y="74"/>
                  </a:lnTo>
                  <a:lnTo>
                    <a:pt x="79" y="74"/>
                  </a:lnTo>
                  <a:lnTo>
                    <a:pt x="77" y="74"/>
                  </a:lnTo>
                  <a:lnTo>
                    <a:pt x="77" y="72"/>
                  </a:lnTo>
                  <a:lnTo>
                    <a:pt x="77" y="74"/>
                  </a:lnTo>
                  <a:lnTo>
                    <a:pt x="76" y="74"/>
                  </a:lnTo>
                  <a:lnTo>
                    <a:pt x="74" y="74"/>
                  </a:lnTo>
                  <a:lnTo>
                    <a:pt x="73" y="76"/>
                  </a:lnTo>
                  <a:lnTo>
                    <a:pt x="70" y="76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65" y="77"/>
                  </a:lnTo>
                  <a:lnTo>
                    <a:pt x="65" y="77"/>
                  </a:lnTo>
                  <a:lnTo>
                    <a:pt x="63" y="77"/>
                  </a:lnTo>
                  <a:lnTo>
                    <a:pt x="62" y="77"/>
                  </a:lnTo>
                  <a:lnTo>
                    <a:pt x="60" y="79"/>
                  </a:lnTo>
                  <a:lnTo>
                    <a:pt x="60" y="80"/>
                  </a:lnTo>
                  <a:lnTo>
                    <a:pt x="59" y="80"/>
                  </a:lnTo>
                  <a:lnTo>
                    <a:pt x="59" y="82"/>
                  </a:lnTo>
                  <a:lnTo>
                    <a:pt x="54" y="82"/>
                  </a:lnTo>
                  <a:lnTo>
                    <a:pt x="51" y="83"/>
                  </a:lnTo>
                  <a:lnTo>
                    <a:pt x="47" y="83"/>
                  </a:lnTo>
                  <a:lnTo>
                    <a:pt x="44" y="85"/>
                  </a:lnTo>
                  <a:lnTo>
                    <a:pt x="43" y="87"/>
                  </a:lnTo>
                  <a:lnTo>
                    <a:pt x="41" y="87"/>
                  </a:lnTo>
                  <a:lnTo>
                    <a:pt x="40" y="87"/>
                  </a:lnTo>
                  <a:lnTo>
                    <a:pt x="40" y="87"/>
                  </a:lnTo>
                  <a:lnTo>
                    <a:pt x="36" y="83"/>
                  </a:lnTo>
                  <a:lnTo>
                    <a:pt x="35" y="83"/>
                  </a:lnTo>
                  <a:lnTo>
                    <a:pt x="33" y="83"/>
                  </a:lnTo>
                  <a:lnTo>
                    <a:pt x="32" y="83"/>
                  </a:lnTo>
                  <a:lnTo>
                    <a:pt x="30" y="83"/>
                  </a:lnTo>
                  <a:lnTo>
                    <a:pt x="29" y="83"/>
                  </a:lnTo>
                  <a:lnTo>
                    <a:pt x="27" y="83"/>
                  </a:lnTo>
                  <a:lnTo>
                    <a:pt x="27" y="83"/>
                  </a:lnTo>
                  <a:lnTo>
                    <a:pt x="27" y="83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1" y="82"/>
                  </a:lnTo>
                  <a:lnTo>
                    <a:pt x="18" y="82"/>
                  </a:lnTo>
                  <a:lnTo>
                    <a:pt x="16" y="80"/>
                  </a:lnTo>
                  <a:lnTo>
                    <a:pt x="14" y="80"/>
                  </a:lnTo>
                  <a:lnTo>
                    <a:pt x="13" y="80"/>
                  </a:lnTo>
                  <a:lnTo>
                    <a:pt x="13" y="82"/>
                  </a:lnTo>
                  <a:lnTo>
                    <a:pt x="11" y="82"/>
                  </a:lnTo>
                  <a:lnTo>
                    <a:pt x="11" y="83"/>
                  </a:lnTo>
                  <a:lnTo>
                    <a:pt x="10" y="8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0" y="80"/>
                  </a:lnTo>
                  <a:lnTo>
                    <a:pt x="10" y="80"/>
                  </a:lnTo>
                  <a:lnTo>
                    <a:pt x="10" y="80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6" y="79"/>
                  </a:lnTo>
                  <a:lnTo>
                    <a:pt x="5" y="79"/>
                  </a:lnTo>
                  <a:lnTo>
                    <a:pt x="3" y="77"/>
                  </a:lnTo>
                  <a:lnTo>
                    <a:pt x="3" y="77"/>
                  </a:lnTo>
                  <a:lnTo>
                    <a:pt x="2" y="77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2" y="69"/>
                  </a:lnTo>
                  <a:lnTo>
                    <a:pt x="3" y="68"/>
                  </a:lnTo>
                  <a:lnTo>
                    <a:pt x="3" y="66"/>
                  </a:lnTo>
                  <a:lnTo>
                    <a:pt x="3" y="65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1"/>
                  </a:lnTo>
                  <a:lnTo>
                    <a:pt x="6" y="61"/>
                  </a:lnTo>
                  <a:lnTo>
                    <a:pt x="8" y="63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0" y="61"/>
                  </a:lnTo>
                  <a:lnTo>
                    <a:pt x="8" y="61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5"/>
                  </a:lnTo>
                  <a:lnTo>
                    <a:pt x="6" y="54"/>
                  </a:lnTo>
                  <a:lnTo>
                    <a:pt x="8" y="52"/>
                  </a:lnTo>
                  <a:lnTo>
                    <a:pt x="11" y="49"/>
                  </a:lnTo>
                  <a:lnTo>
                    <a:pt x="11" y="47"/>
                  </a:lnTo>
                  <a:lnTo>
                    <a:pt x="13" y="47"/>
                  </a:lnTo>
                  <a:lnTo>
                    <a:pt x="16" y="44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5"/>
                  </a:lnTo>
                  <a:lnTo>
                    <a:pt x="29" y="35"/>
                  </a:lnTo>
                  <a:lnTo>
                    <a:pt x="29" y="33"/>
                  </a:lnTo>
                  <a:lnTo>
                    <a:pt x="27" y="31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9" y="28"/>
                  </a:lnTo>
                  <a:lnTo>
                    <a:pt x="29" y="28"/>
                  </a:lnTo>
                  <a:lnTo>
                    <a:pt x="27" y="27"/>
                  </a:lnTo>
                  <a:lnTo>
                    <a:pt x="25" y="25"/>
                  </a:lnTo>
                  <a:lnTo>
                    <a:pt x="25" y="24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2" y="17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9" y="13"/>
                  </a:lnTo>
                  <a:lnTo>
                    <a:pt x="30" y="11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3" y="9"/>
                  </a:lnTo>
                  <a:lnTo>
                    <a:pt x="35" y="9"/>
                  </a:lnTo>
                  <a:lnTo>
                    <a:pt x="36" y="9"/>
                  </a:lnTo>
                  <a:lnTo>
                    <a:pt x="40" y="8"/>
                  </a:lnTo>
                  <a:lnTo>
                    <a:pt x="41" y="8"/>
                  </a:lnTo>
                  <a:lnTo>
                    <a:pt x="43" y="8"/>
                  </a:lnTo>
                  <a:lnTo>
                    <a:pt x="44" y="8"/>
                  </a:lnTo>
                  <a:lnTo>
                    <a:pt x="49" y="8"/>
                  </a:lnTo>
                  <a:lnTo>
                    <a:pt x="52" y="8"/>
                  </a:lnTo>
                  <a:lnTo>
                    <a:pt x="54" y="8"/>
                  </a:lnTo>
                  <a:lnTo>
                    <a:pt x="60" y="9"/>
                  </a:lnTo>
                  <a:lnTo>
                    <a:pt x="62" y="9"/>
                  </a:lnTo>
                  <a:lnTo>
                    <a:pt x="62" y="9"/>
                  </a:lnTo>
                  <a:lnTo>
                    <a:pt x="63" y="11"/>
                  </a:lnTo>
                  <a:lnTo>
                    <a:pt x="66" y="11"/>
                  </a:lnTo>
                  <a:lnTo>
                    <a:pt x="70" y="11"/>
                  </a:lnTo>
                  <a:lnTo>
                    <a:pt x="71" y="11"/>
                  </a:lnTo>
                  <a:lnTo>
                    <a:pt x="73" y="11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6" y="14"/>
                  </a:lnTo>
                  <a:lnTo>
                    <a:pt x="76" y="14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1" y="16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2" y="16"/>
                  </a:lnTo>
                  <a:lnTo>
                    <a:pt x="82" y="14"/>
                  </a:lnTo>
                  <a:lnTo>
                    <a:pt x="82" y="14"/>
                  </a:lnTo>
                  <a:lnTo>
                    <a:pt x="85" y="16"/>
                  </a:lnTo>
                  <a:lnTo>
                    <a:pt x="85" y="16"/>
                  </a:lnTo>
                  <a:lnTo>
                    <a:pt x="87" y="14"/>
                  </a:lnTo>
                  <a:lnTo>
                    <a:pt x="87" y="14"/>
                  </a:lnTo>
                  <a:lnTo>
                    <a:pt x="88" y="14"/>
                  </a:lnTo>
                  <a:lnTo>
                    <a:pt x="90" y="16"/>
                  </a:lnTo>
                  <a:lnTo>
                    <a:pt x="92" y="16"/>
                  </a:lnTo>
                  <a:lnTo>
                    <a:pt x="93" y="16"/>
                  </a:lnTo>
                  <a:lnTo>
                    <a:pt x="93" y="17"/>
                  </a:lnTo>
                  <a:lnTo>
                    <a:pt x="95" y="17"/>
                  </a:lnTo>
                  <a:lnTo>
                    <a:pt x="95" y="17"/>
                  </a:lnTo>
                  <a:lnTo>
                    <a:pt x="96" y="16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98" y="14"/>
                  </a:lnTo>
                  <a:lnTo>
                    <a:pt x="100" y="14"/>
                  </a:ln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6"/>
                  </a:lnTo>
                  <a:lnTo>
                    <a:pt x="103" y="17"/>
                  </a:lnTo>
                  <a:lnTo>
                    <a:pt x="104" y="19"/>
                  </a:lnTo>
                  <a:lnTo>
                    <a:pt x="106" y="17"/>
                  </a:lnTo>
                  <a:lnTo>
                    <a:pt x="107" y="17"/>
                  </a:lnTo>
                  <a:lnTo>
                    <a:pt x="109" y="17"/>
                  </a:lnTo>
                  <a:lnTo>
                    <a:pt x="112" y="17"/>
                  </a:lnTo>
                  <a:lnTo>
                    <a:pt x="114" y="17"/>
                  </a:lnTo>
                  <a:lnTo>
                    <a:pt x="115" y="17"/>
                  </a:lnTo>
                  <a:lnTo>
                    <a:pt x="117" y="17"/>
                  </a:lnTo>
                  <a:lnTo>
                    <a:pt x="118" y="19"/>
                  </a:lnTo>
                  <a:lnTo>
                    <a:pt x="118" y="19"/>
                  </a:lnTo>
                  <a:lnTo>
                    <a:pt x="120" y="20"/>
                  </a:lnTo>
                  <a:lnTo>
                    <a:pt x="122" y="20"/>
                  </a:lnTo>
                  <a:lnTo>
                    <a:pt x="122" y="20"/>
                  </a:lnTo>
                  <a:lnTo>
                    <a:pt x="123" y="19"/>
                  </a:lnTo>
                  <a:lnTo>
                    <a:pt x="122" y="17"/>
                  </a:lnTo>
                  <a:lnTo>
                    <a:pt x="122" y="17"/>
                  </a:lnTo>
                  <a:lnTo>
                    <a:pt x="122" y="16"/>
                  </a:lnTo>
                  <a:lnTo>
                    <a:pt x="122" y="14"/>
                  </a:lnTo>
                  <a:lnTo>
                    <a:pt x="122" y="13"/>
                  </a:lnTo>
                  <a:lnTo>
                    <a:pt x="123" y="11"/>
                  </a:lnTo>
                  <a:lnTo>
                    <a:pt x="123" y="9"/>
                  </a:lnTo>
                  <a:lnTo>
                    <a:pt x="125" y="8"/>
                  </a:lnTo>
                  <a:lnTo>
                    <a:pt x="126" y="8"/>
                  </a:lnTo>
                  <a:lnTo>
                    <a:pt x="128" y="6"/>
                  </a:lnTo>
                  <a:lnTo>
                    <a:pt x="129" y="5"/>
                  </a:lnTo>
                  <a:lnTo>
                    <a:pt x="131" y="5"/>
                  </a:lnTo>
                  <a:lnTo>
                    <a:pt x="131" y="6"/>
                  </a:lnTo>
                  <a:lnTo>
                    <a:pt x="133" y="5"/>
                  </a:lnTo>
                  <a:lnTo>
                    <a:pt x="136" y="5"/>
                  </a:lnTo>
                  <a:lnTo>
                    <a:pt x="139" y="5"/>
                  </a:lnTo>
                  <a:lnTo>
                    <a:pt x="139" y="5"/>
                  </a:lnTo>
                  <a:lnTo>
                    <a:pt x="141" y="5"/>
                  </a:lnTo>
                  <a:lnTo>
                    <a:pt x="142" y="6"/>
                  </a:lnTo>
                  <a:lnTo>
                    <a:pt x="144" y="6"/>
                  </a:lnTo>
                  <a:lnTo>
                    <a:pt x="144" y="6"/>
                  </a:lnTo>
                  <a:lnTo>
                    <a:pt x="145" y="5"/>
                  </a:lnTo>
                  <a:lnTo>
                    <a:pt x="147" y="5"/>
                  </a:lnTo>
                  <a:lnTo>
                    <a:pt x="147" y="2"/>
                  </a:lnTo>
                  <a:lnTo>
                    <a:pt x="148" y="2"/>
                  </a:lnTo>
                  <a:lnTo>
                    <a:pt x="148" y="0"/>
                  </a:lnTo>
                  <a:lnTo>
                    <a:pt x="150" y="0"/>
                  </a:lnTo>
                  <a:lnTo>
                    <a:pt x="152" y="2"/>
                  </a:lnTo>
                  <a:lnTo>
                    <a:pt x="155" y="2"/>
                  </a:lnTo>
                  <a:lnTo>
                    <a:pt x="155" y="2"/>
                  </a:lnTo>
                  <a:lnTo>
                    <a:pt x="159" y="0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4" name="Freeform 30">
              <a:extLst>
                <a:ext uri="{FF2B5EF4-FFF2-40B4-BE49-F238E27FC236}">
                  <a16:creationId xmlns:a16="http://schemas.microsoft.com/office/drawing/2014/main" id="{FEC5C9B1-ED36-4111-9B9C-30A31FB538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311" y="4443212"/>
              <a:ext cx="307977" cy="302130"/>
            </a:xfrm>
            <a:custGeom>
              <a:avLst/>
              <a:gdLst>
                <a:gd name="T0" fmla="*/ 145 w 158"/>
                <a:gd name="T1" fmla="*/ 100 h 155"/>
                <a:gd name="T2" fmla="*/ 144 w 158"/>
                <a:gd name="T3" fmla="*/ 74 h 155"/>
                <a:gd name="T4" fmla="*/ 141 w 158"/>
                <a:gd name="T5" fmla="*/ 76 h 155"/>
                <a:gd name="T6" fmla="*/ 149 w 158"/>
                <a:gd name="T7" fmla="*/ 59 h 155"/>
                <a:gd name="T8" fmla="*/ 147 w 158"/>
                <a:gd name="T9" fmla="*/ 57 h 155"/>
                <a:gd name="T10" fmla="*/ 37 w 158"/>
                <a:gd name="T11" fmla="*/ 19 h 155"/>
                <a:gd name="T12" fmla="*/ 32 w 158"/>
                <a:gd name="T13" fmla="*/ 18 h 155"/>
                <a:gd name="T14" fmla="*/ 52 w 158"/>
                <a:gd name="T15" fmla="*/ 18 h 155"/>
                <a:gd name="T16" fmla="*/ 49 w 158"/>
                <a:gd name="T17" fmla="*/ 13 h 155"/>
                <a:gd name="T18" fmla="*/ 34 w 158"/>
                <a:gd name="T19" fmla="*/ 2 h 155"/>
                <a:gd name="T20" fmla="*/ 30 w 158"/>
                <a:gd name="T21" fmla="*/ 19 h 155"/>
                <a:gd name="T22" fmla="*/ 32 w 158"/>
                <a:gd name="T23" fmla="*/ 26 h 155"/>
                <a:gd name="T24" fmla="*/ 35 w 158"/>
                <a:gd name="T25" fmla="*/ 26 h 155"/>
                <a:gd name="T26" fmla="*/ 37 w 158"/>
                <a:gd name="T27" fmla="*/ 21 h 155"/>
                <a:gd name="T28" fmla="*/ 43 w 158"/>
                <a:gd name="T29" fmla="*/ 21 h 155"/>
                <a:gd name="T30" fmla="*/ 48 w 158"/>
                <a:gd name="T31" fmla="*/ 22 h 155"/>
                <a:gd name="T32" fmla="*/ 48 w 158"/>
                <a:gd name="T33" fmla="*/ 27 h 155"/>
                <a:gd name="T34" fmla="*/ 52 w 158"/>
                <a:gd name="T35" fmla="*/ 22 h 155"/>
                <a:gd name="T36" fmla="*/ 62 w 158"/>
                <a:gd name="T37" fmla="*/ 18 h 155"/>
                <a:gd name="T38" fmla="*/ 56 w 158"/>
                <a:gd name="T39" fmla="*/ 16 h 155"/>
                <a:gd name="T40" fmla="*/ 56 w 158"/>
                <a:gd name="T41" fmla="*/ 13 h 155"/>
                <a:gd name="T42" fmla="*/ 59 w 158"/>
                <a:gd name="T43" fmla="*/ 8 h 155"/>
                <a:gd name="T44" fmla="*/ 62 w 158"/>
                <a:gd name="T45" fmla="*/ 7 h 155"/>
                <a:gd name="T46" fmla="*/ 67 w 158"/>
                <a:gd name="T47" fmla="*/ 2 h 155"/>
                <a:gd name="T48" fmla="*/ 93 w 158"/>
                <a:gd name="T49" fmla="*/ 18 h 155"/>
                <a:gd name="T50" fmla="*/ 117 w 158"/>
                <a:gd name="T51" fmla="*/ 30 h 155"/>
                <a:gd name="T52" fmla="*/ 119 w 158"/>
                <a:gd name="T53" fmla="*/ 37 h 155"/>
                <a:gd name="T54" fmla="*/ 131 w 158"/>
                <a:gd name="T55" fmla="*/ 48 h 155"/>
                <a:gd name="T56" fmla="*/ 138 w 158"/>
                <a:gd name="T57" fmla="*/ 60 h 155"/>
                <a:gd name="T58" fmla="*/ 138 w 158"/>
                <a:gd name="T59" fmla="*/ 79 h 155"/>
                <a:gd name="T60" fmla="*/ 141 w 158"/>
                <a:gd name="T61" fmla="*/ 95 h 155"/>
                <a:gd name="T62" fmla="*/ 144 w 158"/>
                <a:gd name="T63" fmla="*/ 114 h 155"/>
                <a:gd name="T64" fmla="*/ 147 w 158"/>
                <a:gd name="T65" fmla="*/ 130 h 155"/>
                <a:gd name="T66" fmla="*/ 158 w 158"/>
                <a:gd name="T67" fmla="*/ 137 h 155"/>
                <a:gd name="T68" fmla="*/ 141 w 158"/>
                <a:gd name="T69" fmla="*/ 147 h 155"/>
                <a:gd name="T70" fmla="*/ 120 w 158"/>
                <a:gd name="T71" fmla="*/ 149 h 155"/>
                <a:gd name="T72" fmla="*/ 109 w 158"/>
                <a:gd name="T73" fmla="*/ 153 h 155"/>
                <a:gd name="T74" fmla="*/ 95 w 158"/>
                <a:gd name="T75" fmla="*/ 153 h 155"/>
                <a:gd name="T76" fmla="*/ 81 w 158"/>
                <a:gd name="T77" fmla="*/ 153 h 155"/>
                <a:gd name="T78" fmla="*/ 75 w 158"/>
                <a:gd name="T79" fmla="*/ 149 h 155"/>
                <a:gd name="T80" fmla="*/ 73 w 158"/>
                <a:gd name="T81" fmla="*/ 139 h 155"/>
                <a:gd name="T82" fmla="*/ 71 w 158"/>
                <a:gd name="T83" fmla="*/ 130 h 155"/>
                <a:gd name="T84" fmla="*/ 63 w 158"/>
                <a:gd name="T85" fmla="*/ 125 h 155"/>
                <a:gd name="T86" fmla="*/ 52 w 158"/>
                <a:gd name="T87" fmla="*/ 123 h 155"/>
                <a:gd name="T88" fmla="*/ 41 w 158"/>
                <a:gd name="T89" fmla="*/ 119 h 155"/>
                <a:gd name="T90" fmla="*/ 32 w 158"/>
                <a:gd name="T91" fmla="*/ 114 h 155"/>
                <a:gd name="T92" fmla="*/ 24 w 158"/>
                <a:gd name="T93" fmla="*/ 111 h 155"/>
                <a:gd name="T94" fmla="*/ 21 w 158"/>
                <a:gd name="T95" fmla="*/ 104 h 155"/>
                <a:gd name="T96" fmla="*/ 15 w 158"/>
                <a:gd name="T97" fmla="*/ 95 h 155"/>
                <a:gd name="T98" fmla="*/ 15 w 158"/>
                <a:gd name="T99" fmla="*/ 87 h 155"/>
                <a:gd name="T100" fmla="*/ 8 w 158"/>
                <a:gd name="T101" fmla="*/ 79 h 155"/>
                <a:gd name="T102" fmla="*/ 2 w 158"/>
                <a:gd name="T103" fmla="*/ 74 h 155"/>
                <a:gd name="T104" fmla="*/ 5 w 158"/>
                <a:gd name="T105" fmla="*/ 70 h 155"/>
                <a:gd name="T106" fmla="*/ 4 w 158"/>
                <a:gd name="T107" fmla="*/ 60 h 155"/>
                <a:gd name="T108" fmla="*/ 0 w 158"/>
                <a:gd name="T109" fmla="*/ 56 h 155"/>
                <a:gd name="T110" fmla="*/ 11 w 158"/>
                <a:gd name="T111" fmla="*/ 40 h 155"/>
                <a:gd name="T112" fmla="*/ 16 w 158"/>
                <a:gd name="T113" fmla="*/ 34 h 155"/>
                <a:gd name="T114" fmla="*/ 15 w 158"/>
                <a:gd name="T115" fmla="*/ 29 h 155"/>
                <a:gd name="T116" fmla="*/ 13 w 158"/>
                <a:gd name="T117" fmla="*/ 24 h 155"/>
                <a:gd name="T118" fmla="*/ 19 w 158"/>
                <a:gd name="T119" fmla="*/ 19 h 155"/>
                <a:gd name="T120" fmla="*/ 16 w 158"/>
                <a:gd name="T121" fmla="*/ 7 h 155"/>
                <a:gd name="T122" fmla="*/ 18 w 158"/>
                <a:gd name="T12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8" h="155">
                  <a:moveTo>
                    <a:pt x="150" y="97"/>
                  </a:moveTo>
                  <a:lnTo>
                    <a:pt x="150" y="98"/>
                  </a:lnTo>
                  <a:lnTo>
                    <a:pt x="149" y="100"/>
                  </a:lnTo>
                  <a:lnTo>
                    <a:pt x="147" y="100"/>
                  </a:lnTo>
                  <a:lnTo>
                    <a:pt x="147" y="101"/>
                  </a:lnTo>
                  <a:lnTo>
                    <a:pt x="145" y="101"/>
                  </a:lnTo>
                  <a:lnTo>
                    <a:pt x="145" y="101"/>
                  </a:lnTo>
                  <a:lnTo>
                    <a:pt x="145" y="100"/>
                  </a:lnTo>
                  <a:lnTo>
                    <a:pt x="145" y="100"/>
                  </a:lnTo>
                  <a:lnTo>
                    <a:pt x="147" y="100"/>
                  </a:lnTo>
                  <a:lnTo>
                    <a:pt x="149" y="98"/>
                  </a:lnTo>
                  <a:lnTo>
                    <a:pt x="150" y="97"/>
                  </a:lnTo>
                  <a:lnTo>
                    <a:pt x="150" y="97"/>
                  </a:lnTo>
                  <a:close/>
                  <a:moveTo>
                    <a:pt x="141" y="68"/>
                  </a:moveTo>
                  <a:lnTo>
                    <a:pt x="142" y="70"/>
                  </a:lnTo>
                  <a:lnTo>
                    <a:pt x="142" y="71"/>
                  </a:lnTo>
                  <a:lnTo>
                    <a:pt x="142" y="74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45" y="78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2" y="79"/>
                  </a:lnTo>
                  <a:lnTo>
                    <a:pt x="142" y="78"/>
                  </a:lnTo>
                  <a:lnTo>
                    <a:pt x="142" y="78"/>
                  </a:lnTo>
                  <a:lnTo>
                    <a:pt x="141" y="76"/>
                  </a:lnTo>
                  <a:lnTo>
                    <a:pt x="141" y="76"/>
                  </a:lnTo>
                  <a:lnTo>
                    <a:pt x="139" y="74"/>
                  </a:lnTo>
                  <a:lnTo>
                    <a:pt x="139" y="74"/>
                  </a:lnTo>
                  <a:lnTo>
                    <a:pt x="139" y="71"/>
                  </a:lnTo>
                  <a:lnTo>
                    <a:pt x="141" y="70"/>
                  </a:lnTo>
                  <a:lnTo>
                    <a:pt x="141" y="68"/>
                  </a:lnTo>
                  <a:close/>
                  <a:moveTo>
                    <a:pt x="149" y="57"/>
                  </a:moveTo>
                  <a:lnTo>
                    <a:pt x="149" y="57"/>
                  </a:lnTo>
                  <a:lnTo>
                    <a:pt x="149" y="59"/>
                  </a:lnTo>
                  <a:lnTo>
                    <a:pt x="149" y="60"/>
                  </a:lnTo>
                  <a:lnTo>
                    <a:pt x="149" y="62"/>
                  </a:lnTo>
                  <a:lnTo>
                    <a:pt x="149" y="63"/>
                  </a:lnTo>
                  <a:lnTo>
                    <a:pt x="147" y="65"/>
                  </a:lnTo>
                  <a:lnTo>
                    <a:pt x="147" y="65"/>
                  </a:lnTo>
                  <a:lnTo>
                    <a:pt x="147" y="63"/>
                  </a:lnTo>
                  <a:lnTo>
                    <a:pt x="145" y="63"/>
                  </a:lnTo>
                  <a:lnTo>
                    <a:pt x="147" y="60"/>
                  </a:lnTo>
                  <a:lnTo>
                    <a:pt x="147" y="57"/>
                  </a:lnTo>
                  <a:lnTo>
                    <a:pt x="147" y="57"/>
                  </a:lnTo>
                  <a:lnTo>
                    <a:pt x="149" y="57"/>
                  </a:lnTo>
                  <a:close/>
                  <a:moveTo>
                    <a:pt x="32" y="18"/>
                  </a:moveTo>
                  <a:lnTo>
                    <a:pt x="34" y="18"/>
                  </a:lnTo>
                  <a:lnTo>
                    <a:pt x="34" y="19"/>
                  </a:lnTo>
                  <a:lnTo>
                    <a:pt x="34" y="19"/>
                  </a:lnTo>
                  <a:lnTo>
                    <a:pt x="35" y="19"/>
                  </a:lnTo>
                  <a:lnTo>
                    <a:pt x="37" y="18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5" y="21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2" y="19"/>
                  </a:lnTo>
                  <a:lnTo>
                    <a:pt x="32" y="18"/>
                  </a:lnTo>
                  <a:lnTo>
                    <a:pt x="32" y="18"/>
                  </a:lnTo>
                  <a:close/>
                  <a:moveTo>
                    <a:pt x="49" y="13"/>
                  </a:moveTo>
                  <a:lnTo>
                    <a:pt x="49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51" y="18"/>
                  </a:lnTo>
                  <a:lnTo>
                    <a:pt x="49" y="16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8" y="13"/>
                  </a:lnTo>
                  <a:lnTo>
                    <a:pt x="49" y="13"/>
                  </a:lnTo>
                  <a:close/>
                  <a:moveTo>
                    <a:pt x="18" y="0"/>
                  </a:moveTo>
                  <a:lnTo>
                    <a:pt x="18" y="0"/>
                  </a:lnTo>
                  <a:lnTo>
                    <a:pt x="19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4" y="5"/>
                  </a:lnTo>
                  <a:lnTo>
                    <a:pt x="32" y="7"/>
                  </a:lnTo>
                  <a:lnTo>
                    <a:pt x="32" y="8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6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4" y="27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7" y="22"/>
                  </a:lnTo>
                  <a:lnTo>
                    <a:pt x="38" y="22"/>
                  </a:lnTo>
                  <a:lnTo>
                    <a:pt x="37" y="22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38" y="21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0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3" y="21"/>
                  </a:lnTo>
                  <a:lnTo>
                    <a:pt x="43" y="21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5" y="22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8" y="22"/>
                  </a:lnTo>
                  <a:lnTo>
                    <a:pt x="48" y="22"/>
                  </a:lnTo>
                  <a:lnTo>
                    <a:pt x="48" y="24"/>
                  </a:lnTo>
                  <a:lnTo>
                    <a:pt x="48" y="26"/>
                  </a:lnTo>
                  <a:lnTo>
                    <a:pt x="48" y="27"/>
                  </a:lnTo>
                  <a:lnTo>
                    <a:pt x="46" y="27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8" y="27"/>
                  </a:lnTo>
                  <a:lnTo>
                    <a:pt x="49" y="27"/>
                  </a:lnTo>
                  <a:lnTo>
                    <a:pt x="49" y="27"/>
                  </a:lnTo>
                  <a:lnTo>
                    <a:pt x="48" y="24"/>
                  </a:lnTo>
                  <a:lnTo>
                    <a:pt x="48" y="22"/>
                  </a:lnTo>
                  <a:lnTo>
                    <a:pt x="48" y="21"/>
                  </a:lnTo>
                  <a:lnTo>
                    <a:pt x="49" y="21"/>
                  </a:lnTo>
                  <a:lnTo>
                    <a:pt x="49" y="21"/>
                  </a:lnTo>
                  <a:lnTo>
                    <a:pt x="51" y="21"/>
                  </a:lnTo>
                  <a:lnTo>
                    <a:pt x="52" y="22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1"/>
                  </a:lnTo>
                  <a:lnTo>
                    <a:pt x="57" y="21"/>
                  </a:lnTo>
                  <a:lnTo>
                    <a:pt x="59" y="21"/>
                  </a:lnTo>
                  <a:lnTo>
                    <a:pt x="60" y="18"/>
                  </a:lnTo>
                  <a:lnTo>
                    <a:pt x="62" y="18"/>
                  </a:lnTo>
                  <a:lnTo>
                    <a:pt x="62" y="18"/>
                  </a:lnTo>
                  <a:lnTo>
                    <a:pt x="62" y="16"/>
                  </a:lnTo>
                  <a:lnTo>
                    <a:pt x="60" y="16"/>
                  </a:lnTo>
                  <a:lnTo>
                    <a:pt x="59" y="18"/>
                  </a:lnTo>
                  <a:lnTo>
                    <a:pt x="57" y="18"/>
                  </a:lnTo>
                  <a:lnTo>
                    <a:pt x="54" y="16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4" y="15"/>
                  </a:lnTo>
                  <a:lnTo>
                    <a:pt x="56" y="16"/>
                  </a:lnTo>
                  <a:lnTo>
                    <a:pt x="56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6" y="15"/>
                  </a:lnTo>
                  <a:lnTo>
                    <a:pt x="54" y="15"/>
                  </a:lnTo>
                  <a:lnTo>
                    <a:pt x="54" y="13"/>
                  </a:lnTo>
                  <a:lnTo>
                    <a:pt x="56" y="13"/>
                  </a:lnTo>
                  <a:lnTo>
                    <a:pt x="56" y="13"/>
                  </a:lnTo>
                  <a:lnTo>
                    <a:pt x="57" y="13"/>
                  </a:lnTo>
                  <a:lnTo>
                    <a:pt x="57" y="11"/>
                  </a:lnTo>
                  <a:lnTo>
                    <a:pt x="59" y="11"/>
                  </a:lnTo>
                  <a:lnTo>
                    <a:pt x="59" y="10"/>
                  </a:lnTo>
                  <a:lnTo>
                    <a:pt x="60" y="10"/>
                  </a:lnTo>
                  <a:lnTo>
                    <a:pt x="59" y="10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2" y="7"/>
                  </a:lnTo>
                  <a:lnTo>
                    <a:pt x="62" y="7"/>
                  </a:lnTo>
                  <a:lnTo>
                    <a:pt x="62" y="7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5" y="2"/>
                  </a:lnTo>
                  <a:lnTo>
                    <a:pt x="67" y="2"/>
                  </a:lnTo>
                  <a:lnTo>
                    <a:pt x="70" y="4"/>
                  </a:lnTo>
                  <a:lnTo>
                    <a:pt x="73" y="5"/>
                  </a:lnTo>
                  <a:lnTo>
                    <a:pt x="76" y="7"/>
                  </a:lnTo>
                  <a:lnTo>
                    <a:pt x="79" y="8"/>
                  </a:lnTo>
                  <a:lnTo>
                    <a:pt x="81" y="10"/>
                  </a:lnTo>
                  <a:lnTo>
                    <a:pt x="84" y="11"/>
                  </a:lnTo>
                  <a:lnTo>
                    <a:pt x="87" y="15"/>
                  </a:lnTo>
                  <a:lnTo>
                    <a:pt x="90" y="16"/>
                  </a:lnTo>
                  <a:lnTo>
                    <a:pt x="93" y="18"/>
                  </a:lnTo>
                  <a:lnTo>
                    <a:pt x="97" y="19"/>
                  </a:lnTo>
                  <a:lnTo>
                    <a:pt x="100" y="21"/>
                  </a:lnTo>
                  <a:lnTo>
                    <a:pt x="103" y="22"/>
                  </a:lnTo>
                  <a:lnTo>
                    <a:pt x="106" y="24"/>
                  </a:lnTo>
                  <a:lnTo>
                    <a:pt x="109" y="26"/>
                  </a:lnTo>
                  <a:lnTo>
                    <a:pt x="112" y="27"/>
                  </a:lnTo>
                  <a:lnTo>
                    <a:pt x="115" y="29"/>
                  </a:lnTo>
                  <a:lnTo>
                    <a:pt x="117" y="30"/>
                  </a:lnTo>
                  <a:lnTo>
                    <a:pt x="117" y="30"/>
                  </a:lnTo>
                  <a:lnTo>
                    <a:pt x="117" y="32"/>
                  </a:lnTo>
                  <a:lnTo>
                    <a:pt x="117" y="34"/>
                  </a:lnTo>
                  <a:lnTo>
                    <a:pt x="117" y="34"/>
                  </a:lnTo>
                  <a:lnTo>
                    <a:pt x="117" y="35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9" y="37"/>
                  </a:lnTo>
                  <a:lnTo>
                    <a:pt x="119" y="37"/>
                  </a:lnTo>
                  <a:lnTo>
                    <a:pt x="119" y="38"/>
                  </a:lnTo>
                  <a:lnTo>
                    <a:pt x="119" y="40"/>
                  </a:lnTo>
                  <a:lnTo>
                    <a:pt x="120" y="40"/>
                  </a:lnTo>
                  <a:lnTo>
                    <a:pt x="123" y="41"/>
                  </a:lnTo>
                  <a:lnTo>
                    <a:pt x="125" y="43"/>
                  </a:lnTo>
                  <a:lnTo>
                    <a:pt x="127" y="45"/>
                  </a:lnTo>
                  <a:lnTo>
                    <a:pt x="130" y="46"/>
                  </a:lnTo>
                  <a:lnTo>
                    <a:pt x="131" y="48"/>
                  </a:lnTo>
                  <a:lnTo>
                    <a:pt x="134" y="49"/>
                  </a:lnTo>
                  <a:lnTo>
                    <a:pt x="136" y="51"/>
                  </a:lnTo>
                  <a:lnTo>
                    <a:pt x="138" y="52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6"/>
                  </a:lnTo>
                  <a:lnTo>
                    <a:pt x="138" y="57"/>
                  </a:lnTo>
                  <a:lnTo>
                    <a:pt x="138" y="59"/>
                  </a:lnTo>
                  <a:lnTo>
                    <a:pt x="138" y="60"/>
                  </a:lnTo>
                  <a:lnTo>
                    <a:pt x="138" y="62"/>
                  </a:lnTo>
                  <a:lnTo>
                    <a:pt x="136" y="65"/>
                  </a:lnTo>
                  <a:lnTo>
                    <a:pt x="136" y="67"/>
                  </a:lnTo>
                  <a:lnTo>
                    <a:pt x="134" y="71"/>
                  </a:lnTo>
                  <a:lnTo>
                    <a:pt x="134" y="73"/>
                  </a:lnTo>
                  <a:lnTo>
                    <a:pt x="134" y="76"/>
                  </a:lnTo>
                  <a:lnTo>
                    <a:pt x="134" y="78"/>
                  </a:lnTo>
                  <a:lnTo>
                    <a:pt x="136" y="79"/>
                  </a:lnTo>
                  <a:lnTo>
                    <a:pt x="138" y="79"/>
                  </a:lnTo>
                  <a:lnTo>
                    <a:pt x="138" y="81"/>
                  </a:lnTo>
                  <a:lnTo>
                    <a:pt x="139" y="82"/>
                  </a:lnTo>
                  <a:lnTo>
                    <a:pt x="141" y="84"/>
                  </a:lnTo>
                  <a:lnTo>
                    <a:pt x="144" y="86"/>
                  </a:lnTo>
                  <a:lnTo>
                    <a:pt x="144" y="87"/>
                  </a:lnTo>
                  <a:lnTo>
                    <a:pt x="144" y="89"/>
                  </a:lnTo>
                  <a:lnTo>
                    <a:pt x="142" y="90"/>
                  </a:lnTo>
                  <a:lnTo>
                    <a:pt x="142" y="92"/>
                  </a:lnTo>
                  <a:lnTo>
                    <a:pt x="141" y="95"/>
                  </a:lnTo>
                  <a:lnTo>
                    <a:pt x="141" y="98"/>
                  </a:lnTo>
                  <a:lnTo>
                    <a:pt x="141" y="98"/>
                  </a:lnTo>
                  <a:lnTo>
                    <a:pt x="142" y="98"/>
                  </a:lnTo>
                  <a:lnTo>
                    <a:pt x="142" y="101"/>
                  </a:lnTo>
                  <a:lnTo>
                    <a:pt x="141" y="104"/>
                  </a:lnTo>
                  <a:lnTo>
                    <a:pt x="141" y="106"/>
                  </a:lnTo>
                  <a:lnTo>
                    <a:pt x="141" y="108"/>
                  </a:lnTo>
                  <a:lnTo>
                    <a:pt x="142" y="112"/>
                  </a:lnTo>
                  <a:lnTo>
                    <a:pt x="144" y="114"/>
                  </a:lnTo>
                  <a:lnTo>
                    <a:pt x="144" y="114"/>
                  </a:lnTo>
                  <a:lnTo>
                    <a:pt x="142" y="115"/>
                  </a:lnTo>
                  <a:lnTo>
                    <a:pt x="145" y="119"/>
                  </a:lnTo>
                  <a:lnTo>
                    <a:pt x="145" y="122"/>
                  </a:lnTo>
                  <a:lnTo>
                    <a:pt x="147" y="125"/>
                  </a:lnTo>
                  <a:lnTo>
                    <a:pt x="147" y="126"/>
                  </a:lnTo>
                  <a:lnTo>
                    <a:pt x="147" y="128"/>
                  </a:lnTo>
                  <a:lnTo>
                    <a:pt x="149" y="130"/>
                  </a:lnTo>
                  <a:lnTo>
                    <a:pt x="147" y="130"/>
                  </a:lnTo>
                  <a:lnTo>
                    <a:pt x="149" y="131"/>
                  </a:lnTo>
                  <a:lnTo>
                    <a:pt x="150" y="131"/>
                  </a:lnTo>
                  <a:lnTo>
                    <a:pt x="150" y="133"/>
                  </a:lnTo>
                  <a:lnTo>
                    <a:pt x="152" y="133"/>
                  </a:lnTo>
                  <a:lnTo>
                    <a:pt x="153" y="133"/>
                  </a:lnTo>
                  <a:lnTo>
                    <a:pt x="153" y="134"/>
                  </a:lnTo>
                  <a:lnTo>
                    <a:pt x="156" y="136"/>
                  </a:lnTo>
                  <a:lnTo>
                    <a:pt x="156" y="136"/>
                  </a:lnTo>
                  <a:lnTo>
                    <a:pt x="158" y="137"/>
                  </a:lnTo>
                  <a:lnTo>
                    <a:pt x="158" y="137"/>
                  </a:lnTo>
                  <a:lnTo>
                    <a:pt x="156" y="139"/>
                  </a:lnTo>
                  <a:lnTo>
                    <a:pt x="153" y="141"/>
                  </a:lnTo>
                  <a:lnTo>
                    <a:pt x="150" y="142"/>
                  </a:lnTo>
                  <a:lnTo>
                    <a:pt x="149" y="144"/>
                  </a:lnTo>
                  <a:lnTo>
                    <a:pt x="147" y="144"/>
                  </a:lnTo>
                  <a:lnTo>
                    <a:pt x="145" y="144"/>
                  </a:lnTo>
                  <a:lnTo>
                    <a:pt x="142" y="145"/>
                  </a:lnTo>
                  <a:lnTo>
                    <a:pt x="141" y="147"/>
                  </a:lnTo>
                  <a:lnTo>
                    <a:pt x="139" y="147"/>
                  </a:lnTo>
                  <a:lnTo>
                    <a:pt x="136" y="147"/>
                  </a:lnTo>
                  <a:lnTo>
                    <a:pt x="133" y="149"/>
                  </a:lnTo>
                  <a:lnTo>
                    <a:pt x="131" y="150"/>
                  </a:lnTo>
                  <a:lnTo>
                    <a:pt x="130" y="150"/>
                  </a:lnTo>
                  <a:lnTo>
                    <a:pt x="127" y="150"/>
                  </a:lnTo>
                  <a:lnTo>
                    <a:pt x="125" y="149"/>
                  </a:lnTo>
                  <a:lnTo>
                    <a:pt x="122" y="149"/>
                  </a:lnTo>
                  <a:lnTo>
                    <a:pt x="120" y="149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20" y="152"/>
                  </a:lnTo>
                  <a:lnTo>
                    <a:pt x="119" y="153"/>
                  </a:lnTo>
                  <a:lnTo>
                    <a:pt x="115" y="155"/>
                  </a:lnTo>
                  <a:lnTo>
                    <a:pt x="112" y="155"/>
                  </a:lnTo>
                  <a:lnTo>
                    <a:pt x="111" y="155"/>
                  </a:lnTo>
                  <a:lnTo>
                    <a:pt x="109" y="155"/>
                  </a:lnTo>
                  <a:lnTo>
                    <a:pt x="109" y="153"/>
                  </a:lnTo>
                  <a:lnTo>
                    <a:pt x="108" y="153"/>
                  </a:lnTo>
                  <a:lnTo>
                    <a:pt x="106" y="153"/>
                  </a:lnTo>
                  <a:lnTo>
                    <a:pt x="104" y="153"/>
                  </a:lnTo>
                  <a:lnTo>
                    <a:pt x="103" y="155"/>
                  </a:lnTo>
                  <a:lnTo>
                    <a:pt x="101" y="155"/>
                  </a:lnTo>
                  <a:lnTo>
                    <a:pt x="98" y="155"/>
                  </a:lnTo>
                  <a:lnTo>
                    <a:pt x="97" y="155"/>
                  </a:lnTo>
                  <a:lnTo>
                    <a:pt x="95" y="153"/>
                  </a:lnTo>
                  <a:lnTo>
                    <a:pt x="95" y="153"/>
                  </a:lnTo>
                  <a:lnTo>
                    <a:pt x="92" y="152"/>
                  </a:lnTo>
                  <a:lnTo>
                    <a:pt x="90" y="152"/>
                  </a:lnTo>
                  <a:lnTo>
                    <a:pt x="89" y="153"/>
                  </a:lnTo>
                  <a:lnTo>
                    <a:pt x="87" y="153"/>
                  </a:lnTo>
                  <a:lnTo>
                    <a:pt x="87" y="153"/>
                  </a:lnTo>
                  <a:lnTo>
                    <a:pt x="86" y="153"/>
                  </a:lnTo>
                  <a:lnTo>
                    <a:pt x="86" y="153"/>
                  </a:lnTo>
                  <a:lnTo>
                    <a:pt x="84" y="153"/>
                  </a:lnTo>
                  <a:lnTo>
                    <a:pt x="81" y="153"/>
                  </a:lnTo>
                  <a:lnTo>
                    <a:pt x="78" y="153"/>
                  </a:lnTo>
                  <a:lnTo>
                    <a:pt x="78" y="153"/>
                  </a:lnTo>
                  <a:lnTo>
                    <a:pt x="78" y="152"/>
                  </a:lnTo>
                  <a:lnTo>
                    <a:pt x="78" y="150"/>
                  </a:lnTo>
                  <a:lnTo>
                    <a:pt x="76" y="150"/>
                  </a:lnTo>
                  <a:lnTo>
                    <a:pt x="76" y="150"/>
                  </a:lnTo>
                  <a:lnTo>
                    <a:pt x="76" y="150"/>
                  </a:lnTo>
                  <a:lnTo>
                    <a:pt x="75" y="149"/>
                  </a:lnTo>
                  <a:lnTo>
                    <a:pt x="75" y="149"/>
                  </a:lnTo>
                  <a:lnTo>
                    <a:pt x="75" y="147"/>
                  </a:lnTo>
                  <a:lnTo>
                    <a:pt x="73" y="147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3" y="142"/>
                  </a:lnTo>
                  <a:lnTo>
                    <a:pt x="75" y="142"/>
                  </a:lnTo>
                  <a:lnTo>
                    <a:pt x="75" y="141"/>
                  </a:lnTo>
                  <a:lnTo>
                    <a:pt x="73" y="139"/>
                  </a:lnTo>
                  <a:lnTo>
                    <a:pt x="73" y="137"/>
                  </a:lnTo>
                  <a:lnTo>
                    <a:pt x="73" y="137"/>
                  </a:lnTo>
                  <a:lnTo>
                    <a:pt x="73" y="136"/>
                  </a:lnTo>
                  <a:lnTo>
                    <a:pt x="73" y="136"/>
                  </a:lnTo>
                  <a:lnTo>
                    <a:pt x="73" y="134"/>
                  </a:lnTo>
                  <a:lnTo>
                    <a:pt x="73" y="134"/>
                  </a:lnTo>
                  <a:lnTo>
                    <a:pt x="71" y="131"/>
                  </a:lnTo>
                  <a:lnTo>
                    <a:pt x="71" y="131"/>
                  </a:lnTo>
                  <a:lnTo>
                    <a:pt x="71" y="130"/>
                  </a:lnTo>
                  <a:lnTo>
                    <a:pt x="68" y="126"/>
                  </a:lnTo>
                  <a:lnTo>
                    <a:pt x="68" y="126"/>
                  </a:lnTo>
                  <a:lnTo>
                    <a:pt x="65" y="123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63" y="125"/>
                  </a:lnTo>
                  <a:lnTo>
                    <a:pt x="63" y="125"/>
                  </a:lnTo>
                  <a:lnTo>
                    <a:pt x="63" y="125"/>
                  </a:lnTo>
                  <a:lnTo>
                    <a:pt x="62" y="125"/>
                  </a:lnTo>
                  <a:lnTo>
                    <a:pt x="62" y="125"/>
                  </a:lnTo>
                  <a:lnTo>
                    <a:pt x="60" y="125"/>
                  </a:lnTo>
                  <a:lnTo>
                    <a:pt x="60" y="125"/>
                  </a:lnTo>
                  <a:lnTo>
                    <a:pt x="57" y="125"/>
                  </a:lnTo>
                  <a:lnTo>
                    <a:pt x="57" y="125"/>
                  </a:lnTo>
                  <a:lnTo>
                    <a:pt x="56" y="125"/>
                  </a:lnTo>
                  <a:lnTo>
                    <a:pt x="54" y="123"/>
                  </a:lnTo>
                  <a:lnTo>
                    <a:pt x="52" y="123"/>
                  </a:lnTo>
                  <a:lnTo>
                    <a:pt x="52" y="123"/>
                  </a:lnTo>
                  <a:lnTo>
                    <a:pt x="49" y="122"/>
                  </a:lnTo>
                  <a:lnTo>
                    <a:pt x="49" y="122"/>
                  </a:lnTo>
                  <a:lnTo>
                    <a:pt x="49" y="122"/>
                  </a:lnTo>
                  <a:lnTo>
                    <a:pt x="48" y="122"/>
                  </a:lnTo>
                  <a:lnTo>
                    <a:pt x="46" y="120"/>
                  </a:lnTo>
                  <a:lnTo>
                    <a:pt x="45" y="120"/>
                  </a:lnTo>
                  <a:lnTo>
                    <a:pt x="43" y="119"/>
                  </a:lnTo>
                  <a:lnTo>
                    <a:pt x="41" y="119"/>
                  </a:lnTo>
                  <a:lnTo>
                    <a:pt x="40" y="117"/>
                  </a:lnTo>
                  <a:lnTo>
                    <a:pt x="38" y="117"/>
                  </a:lnTo>
                  <a:lnTo>
                    <a:pt x="37" y="117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2" y="114"/>
                  </a:lnTo>
                  <a:lnTo>
                    <a:pt x="32" y="114"/>
                  </a:lnTo>
                  <a:lnTo>
                    <a:pt x="30" y="114"/>
                  </a:lnTo>
                  <a:lnTo>
                    <a:pt x="30" y="114"/>
                  </a:lnTo>
                  <a:lnTo>
                    <a:pt x="30" y="114"/>
                  </a:lnTo>
                  <a:lnTo>
                    <a:pt x="29" y="112"/>
                  </a:lnTo>
                  <a:lnTo>
                    <a:pt x="29" y="112"/>
                  </a:lnTo>
                  <a:lnTo>
                    <a:pt x="27" y="111"/>
                  </a:lnTo>
                  <a:lnTo>
                    <a:pt x="26" y="111"/>
                  </a:lnTo>
                  <a:lnTo>
                    <a:pt x="24" y="111"/>
                  </a:lnTo>
                  <a:lnTo>
                    <a:pt x="24" y="111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1" y="106"/>
                  </a:lnTo>
                  <a:lnTo>
                    <a:pt x="21" y="104"/>
                  </a:lnTo>
                  <a:lnTo>
                    <a:pt x="21" y="104"/>
                  </a:lnTo>
                  <a:lnTo>
                    <a:pt x="21" y="104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19" y="103"/>
                  </a:lnTo>
                  <a:lnTo>
                    <a:pt x="19" y="103"/>
                  </a:lnTo>
                  <a:lnTo>
                    <a:pt x="19" y="101"/>
                  </a:lnTo>
                  <a:lnTo>
                    <a:pt x="18" y="100"/>
                  </a:lnTo>
                  <a:lnTo>
                    <a:pt x="16" y="97"/>
                  </a:lnTo>
                  <a:lnTo>
                    <a:pt x="16" y="95"/>
                  </a:lnTo>
                  <a:lnTo>
                    <a:pt x="15" y="95"/>
                  </a:lnTo>
                  <a:lnTo>
                    <a:pt x="15" y="93"/>
                  </a:lnTo>
                  <a:lnTo>
                    <a:pt x="15" y="92"/>
                  </a:lnTo>
                  <a:lnTo>
                    <a:pt x="15" y="90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7"/>
                  </a:lnTo>
                  <a:lnTo>
                    <a:pt x="15" y="86"/>
                  </a:lnTo>
                  <a:lnTo>
                    <a:pt x="13" y="86"/>
                  </a:lnTo>
                  <a:lnTo>
                    <a:pt x="11" y="84"/>
                  </a:lnTo>
                  <a:lnTo>
                    <a:pt x="11" y="82"/>
                  </a:lnTo>
                  <a:lnTo>
                    <a:pt x="11" y="81"/>
                  </a:lnTo>
                  <a:lnTo>
                    <a:pt x="8" y="79"/>
                  </a:lnTo>
                  <a:lnTo>
                    <a:pt x="8" y="79"/>
                  </a:lnTo>
                  <a:lnTo>
                    <a:pt x="8" y="79"/>
                  </a:lnTo>
                  <a:lnTo>
                    <a:pt x="8" y="79"/>
                  </a:lnTo>
                  <a:lnTo>
                    <a:pt x="7" y="79"/>
                  </a:lnTo>
                  <a:lnTo>
                    <a:pt x="7" y="79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5" y="73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70"/>
                  </a:lnTo>
                  <a:lnTo>
                    <a:pt x="5" y="70"/>
                  </a:lnTo>
                  <a:lnTo>
                    <a:pt x="5" y="67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59"/>
                  </a:lnTo>
                  <a:lnTo>
                    <a:pt x="4" y="57"/>
                  </a:lnTo>
                  <a:lnTo>
                    <a:pt x="2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4" y="49"/>
                  </a:lnTo>
                  <a:lnTo>
                    <a:pt x="5" y="48"/>
                  </a:lnTo>
                  <a:lnTo>
                    <a:pt x="8" y="45"/>
                  </a:lnTo>
                  <a:lnTo>
                    <a:pt x="10" y="43"/>
                  </a:lnTo>
                  <a:lnTo>
                    <a:pt x="10" y="41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1" y="38"/>
                  </a:lnTo>
                  <a:lnTo>
                    <a:pt x="13" y="38"/>
                  </a:lnTo>
                  <a:lnTo>
                    <a:pt x="15" y="37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5" y="35"/>
                  </a:lnTo>
                  <a:lnTo>
                    <a:pt x="16" y="35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18" y="32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29"/>
                  </a:lnTo>
                  <a:lnTo>
                    <a:pt x="16" y="29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8" y="15"/>
                  </a:lnTo>
                  <a:lnTo>
                    <a:pt x="18" y="13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8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5" name="Freeform 31">
              <a:extLst>
                <a:ext uri="{FF2B5EF4-FFF2-40B4-BE49-F238E27FC236}">
                  <a16:creationId xmlns:a16="http://schemas.microsoft.com/office/drawing/2014/main" id="{9ECB3B34-B670-69DE-39B6-EE8DFE0E9F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96213" y="3694711"/>
              <a:ext cx="105258" cy="97461"/>
            </a:xfrm>
            <a:custGeom>
              <a:avLst/>
              <a:gdLst>
                <a:gd name="T0" fmla="*/ 4 w 54"/>
                <a:gd name="T1" fmla="*/ 13 h 50"/>
                <a:gd name="T2" fmla="*/ 0 w 54"/>
                <a:gd name="T3" fmla="*/ 13 h 50"/>
                <a:gd name="T4" fmla="*/ 2 w 54"/>
                <a:gd name="T5" fmla="*/ 13 h 50"/>
                <a:gd name="T6" fmla="*/ 48 w 54"/>
                <a:gd name="T7" fmla="*/ 0 h 50"/>
                <a:gd name="T8" fmla="*/ 49 w 54"/>
                <a:gd name="T9" fmla="*/ 0 h 50"/>
                <a:gd name="T10" fmla="*/ 51 w 54"/>
                <a:gd name="T11" fmla="*/ 2 h 50"/>
                <a:gd name="T12" fmla="*/ 52 w 54"/>
                <a:gd name="T13" fmla="*/ 3 h 50"/>
                <a:gd name="T14" fmla="*/ 52 w 54"/>
                <a:gd name="T15" fmla="*/ 6 h 50"/>
                <a:gd name="T16" fmla="*/ 52 w 54"/>
                <a:gd name="T17" fmla="*/ 8 h 50"/>
                <a:gd name="T18" fmla="*/ 52 w 54"/>
                <a:gd name="T19" fmla="*/ 11 h 50"/>
                <a:gd name="T20" fmla="*/ 49 w 54"/>
                <a:gd name="T21" fmla="*/ 17 h 50"/>
                <a:gd name="T22" fmla="*/ 48 w 54"/>
                <a:gd name="T23" fmla="*/ 22 h 50"/>
                <a:gd name="T24" fmla="*/ 46 w 54"/>
                <a:gd name="T25" fmla="*/ 28 h 50"/>
                <a:gd name="T26" fmla="*/ 45 w 54"/>
                <a:gd name="T27" fmla="*/ 33 h 50"/>
                <a:gd name="T28" fmla="*/ 43 w 54"/>
                <a:gd name="T29" fmla="*/ 38 h 50"/>
                <a:gd name="T30" fmla="*/ 40 w 54"/>
                <a:gd name="T31" fmla="*/ 43 h 50"/>
                <a:gd name="T32" fmla="*/ 38 w 54"/>
                <a:gd name="T33" fmla="*/ 46 h 50"/>
                <a:gd name="T34" fmla="*/ 38 w 54"/>
                <a:gd name="T35" fmla="*/ 49 h 50"/>
                <a:gd name="T36" fmla="*/ 37 w 54"/>
                <a:gd name="T37" fmla="*/ 50 h 50"/>
                <a:gd name="T38" fmla="*/ 35 w 54"/>
                <a:gd name="T39" fmla="*/ 47 h 50"/>
                <a:gd name="T40" fmla="*/ 33 w 54"/>
                <a:gd name="T41" fmla="*/ 44 h 50"/>
                <a:gd name="T42" fmla="*/ 30 w 54"/>
                <a:gd name="T43" fmla="*/ 43 h 50"/>
                <a:gd name="T44" fmla="*/ 30 w 54"/>
                <a:gd name="T45" fmla="*/ 41 h 50"/>
                <a:gd name="T46" fmla="*/ 29 w 54"/>
                <a:gd name="T47" fmla="*/ 39 h 50"/>
                <a:gd name="T48" fmla="*/ 27 w 54"/>
                <a:gd name="T49" fmla="*/ 33 h 50"/>
                <a:gd name="T50" fmla="*/ 27 w 54"/>
                <a:gd name="T51" fmla="*/ 32 h 50"/>
                <a:gd name="T52" fmla="*/ 27 w 54"/>
                <a:gd name="T53" fmla="*/ 30 h 50"/>
                <a:gd name="T54" fmla="*/ 27 w 54"/>
                <a:gd name="T55" fmla="*/ 27 h 50"/>
                <a:gd name="T56" fmla="*/ 27 w 54"/>
                <a:gd name="T57" fmla="*/ 24 h 50"/>
                <a:gd name="T58" fmla="*/ 37 w 54"/>
                <a:gd name="T59" fmla="*/ 9 h 50"/>
                <a:gd name="T60" fmla="*/ 38 w 54"/>
                <a:gd name="T61" fmla="*/ 6 h 50"/>
                <a:gd name="T62" fmla="*/ 40 w 54"/>
                <a:gd name="T63" fmla="*/ 3 h 50"/>
                <a:gd name="T64" fmla="*/ 45 w 54"/>
                <a:gd name="T65" fmla="*/ 2 h 50"/>
                <a:gd name="T66" fmla="*/ 48 w 54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4" h="50">
                  <a:moveTo>
                    <a:pt x="2" y="11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3"/>
                  </a:lnTo>
                  <a:lnTo>
                    <a:pt x="2" y="11"/>
                  </a:lnTo>
                  <a:close/>
                  <a:moveTo>
                    <a:pt x="48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49" y="2"/>
                  </a:lnTo>
                  <a:lnTo>
                    <a:pt x="51" y="2"/>
                  </a:lnTo>
                  <a:lnTo>
                    <a:pt x="52" y="2"/>
                  </a:lnTo>
                  <a:lnTo>
                    <a:pt x="52" y="3"/>
                  </a:lnTo>
                  <a:lnTo>
                    <a:pt x="54" y="5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2" y="11"/>
                  </a:lnTo>
                  <a:lnTo>
                    <a:pt x="51" y="14"/>
                  </a:lnTo>
                  <a:lnTo>
                    <a:pt x="49" y="17"/>
                  </a:lnTo>
                  <a:lnTo>
                    <a:pt x="49" y="19"/>
                  </a:lnTo>
                  <a:lnTo>
                    <a:pt x="48" y="22"/>
                  </a:lnTo>
                  <a:lnTo>
                    <a:pt x="48" y="24"/>
                  </a:lnTo>
                  <a:lnTo>
                    <a:pt x="46" y="28"/>
                  </a:lnTo>
                  <a:lnTo>
                    <a:pt x="46" y="32"/>
                  </a:lnTo>
                  <a:lnTo>
                    <a:pt x="45" y="33"/>
                  </a:lnTo>
                  <a:lnTo>
                    <a:pt x="45" y="35"/>
                  </a:lnTo>
                  <a:lnTo>
                    <a:pt x="43" y="38"/>
                  </a:lnTo>
                  <a:lnTo>
                    <a:pt x="40" y="39"/>
                  </a:lnTo>
                  <a:lnTo>
                    <a:pt x="40" y="43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8" y="47"/>
                  </a:lnTo>
                  <a:lnTo>
                    <a:pt x="38" y="49"/>
                  </a:lnTo>
                  <a:lnTo>
                    <a:pt x="38" y="50"/>
                  </a:lnTo>
                  <a:lnTo>
                    <a:pt x="37" y="50"/>
                  </a:lnTo>
                  <a:lnTo>
                    <a:pt x="35" y="49"/>
                  </a:lnTo>
                  <a:lnTo>
                    <a:pt x="35" y="47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2" y="43"/>
                  </a:lnTo>
                  <a:lnTo>
                    <a:pt x="30" y="43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27" y="35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0"/>
                  </a:lnTo>
                  <a:lnTo>
                    <a:pt x="27" y="28"/>
                  </a:lnTo>
                  <a:lnTo>
                    <a:pt x="27" y="27"/>
                  </a:lnTo>
                  <a:lnTo>
                    <a:pt x="27" y="24"/>
                  </a:lnTo>
                  <a:lnTo>
                    <a:pt x="27" y="24"/>
                  </a:lnTo>
                  <a:lnTo>
                    <a:pt x="35" y="13"/>
                  </a:lnTo>
                  <a:lnTo>
                    <a:pt x="37" y="9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40" y="5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5" y="2"/>
                  </a:lnTo>
                  <a:lnTo>
                    <a:pt x="46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6" name="Freeform 32">
              <a:extLst>
                <a:ext uri="{FF2B5EF4-FFF2-40B4-BE49-F238E27FC236}">
                  <a16:creationId xmlns:a16="http://schemas.microsoft.com/office/drawing/2014/main" id="{09D2A2C9-4C9D-D36D-9FC3-ECAF107F92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8492" y="4096251"/>
              <a:ext cx="40934" cy="37036"/>
            </a:xfrm>
            <a:custGeom>
              <a:avLst/>
              <a:gdLst>
                <a:gd name="T0" fmla="*/ 15 w 21"/>
                <a:gd name="T1" fmla="*/ 8 h 19"/>
                <a:gd name="T2" fmla="*/ 15 w 21"/>
                <a:gd name="T3" fmla="*/ 10 h 19"/>
                <a:gd name="T4" fmla="*/ 13 w 21"/>
                <a:gd name="T5" fmla="*/ 11 h 19"/>
                <a:gd name="T6" fmla="*/ 13 w 21"/>
                <a:gd name="T7" fmla="*/ 13 h 19"/>
                <a:gd name="T8" fmla="*/ 13 w 21"/>
                <a:gd name="T9" fmla="*/ 13 h 19"/>
                <a:gd name="T10" fmla="*/ 13 w 21"/>
                <a:gd name="T11" fmla="*/ 15 h 19"/>
                <a:gd name="T12" fmla="*/ 15 w 21"/>
                <a:gd name="T13" fmla="*/ 16 h 19"/>
                <a:gd name="T14" fmla="*/ 15 w 21"/>
                <a:gd name="T15" fmla="*/ 16 h 19"/>
                <a:gd name="T16" fmla="*/ 15 w 21"/>
                <a:gd name="T17" fmla="*/ 18 h 19"/>
                <a:gd name="T18" fmla="*/ 13 w 21"/>
                <a:gd name="T19" fmla="*/ 18 h 19"/>
                <a:gd name="T20" fmla="*/ 11 w 21"/>
                <a:gd name="T21" fmla="*/ 19 h 19"/>
                <a:gd name="T22" fmla="*/ 5 w 21"/>
                <a:gd name="T23" fmla="*/ 19 h 19"/>
                <a:gd name="T24" fmla="*/ 2 w 21"/>
                <a:gd name="T25" fmla="*/ 19 h 19"/>
                <a:gd name="T26" fmla="*/ 0 w 21"/>
                <a:gd name="T27" fmla="*/ 19 h 19"/>
                <a:gd name="T28" fmla="*/ 5 w 21"/>
                <a:gd name="T29" fmla="*/ 18 h 19"/>
                <a:gd name="T30" fmla="*/ 5 w 21"/>
                <a:gd name="T31" fmla="*/ 16 h 19"/>
                <a:gd name="T32" fmla="*/ 7 w 21"/>
                <a:gd name="T33" fmla="*/ 16 h 19"/>
                <a:gd name="T34" fmla="*/ 7 w 21"/>
                <a:gd name="T35" fmla="*/ 16 h 19"/>
                <a:gd name="T36" fmla="*/ 7 w 21"/>
                <a:gd name="T37" fmla="*/ 13 h 19"/>
                <a:gd name="T38" fmla="*/ 7 w 21"/>
                <a:gd name="T39" fmla="*/ 11 h 19"/>
                <a:gd name="T40" fmla="*/ 7 w 21"/>
                <a:gd name="T41" fmla="*/ 11 h 19"/>
                <a:gd name="T42" fmla="*/ 7 w 21"/>
                <a:gd name="T43" fmla="*/ 11 h 19"/>
                <a:gd name="T44" fmla="*/ 5 w 21"/>
                <a:gd name="T45" fmla="*/ 10 h 19"/>
                <a:gd name="T46" fmla="*/ 5 w 21"/>
                <a:gd name="T47" fmla="*/ 10 h 19"/>
                <a:gd name="T48" fmla="*/ 5 w 21"/>
                <a:gd name="T49" fmla="*/ 10 h 19"/>
                <a:gd name="T50" fmla="*/ 7 w 21"/>
                <a:gd name="T51" fmla="*/ 10 h 19"/>
                <a:gd name="T52" fmla="*/ 8 w 21"/>
                <a:gd name="T53" fmla="*/ 8 h 19"/>
                <a:gd name="T54" fmla="*/ 11 w 21"/>
                <a:gd name="T55" fmla="*/ 8 h 19"/>
                <a:gd name="T56" fmla="*/ 13 w 21"/>
                <a:gd name="T57" fmla="*/ 8 h 19"/>
                <a:gd name="T58" fmla="*/ 15 w 21"/>
                <a:gd name="T59" fmla="*/ 8 h 19"/>
                <a:gd name="T60" fmla="*/ 21 w 21"/>
                <a:gd name="T61" fmla="*/ 0 h 19"/>
                <a:gd name="T62" fmla="*/ 21 w 21"/>
                <a:gd name="T63" fmla="*/ 2 h 19"/>
                <a:gd name="T64" fmla="*/ 18 w 21"/>
                <a:gd name="T65" fmla="*/ 4 h 19"/>
                <a:gd name="T66" fmla="*/ 16 w 21"/>
                <a:gd name="T67" fmla="*/ 4 h 19"/>
                <a:gd name="T68" fmla="*/ 16 w 21"/>
                <a:gd name="T69" fmla="*/ 4 h 19"/>
                <a:gd name="T70" fmla="*/ 18 w 21"/>
                <a:gd name="T71" fmla="*/ 2 h 19"/>
                <a:gd name="T72" fmla="*/ 21 w 21"/>
                <a:gd name="T73" fmla="*/ 2 h 19"/>
                <a:gd name="T74" fmla="*/ 21 w 21"/>
                <a:gd name="T7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" h="19">
                  <a:moveTo>
                    <a:pt x="15" y="8"/>
                  </a:moveTo>
                  <a:lnTo>
                    <a:pt x="15" y="10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8"/>
                  </a:lnTo>
                  <a:lnTo>
                    <a:pt x="13" y="18"/>
                  </a:lnTo>
                  <a:lnTo>
                    <a:pt x="11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3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8" y="8"/>
                  </a:lnTo>
                  <a:lnTo>
                    <a:pt x="11" y="8"/>
                  </a:lnTo>
                  <a:lnTo>
                    <a:pt x="13" y="8"/>
                  </a:lnTo>
                  <a:lnTo>
                    <a:pt x="15" y="8"/>
                  </a:lnTo>
                  <a:close/>
                  <a:moveTo>
                    <a:pt x="21" y="0"/>
                  </a:moveTo>
                  <a:lnTo>
                    <a:pt x="21" y="2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8" y="2"/>
                  </a:lnTo>
                  <a:lnTo>
                    <a:pt x="21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7" name="Freeform 33">
              <a:extLst>
                <a:ext uri="{FF2B5EF4-FFF2-40B4-BE49-F238E27FC236}">
                  <a16:creationId xmlns:a16="http://schemas.microsoft.com/office/drawing/2014/main" id="{B4ACB806-0D42-7307-6470-EA673D2BFF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88155" y="3162573"/>
              <a:ext cx="539935" cy="206617"/>
            </a:xfrm>
            <a:custGeom>
              <a:avLst/>
              <a:gdLst>
                <a:gd name="T0" fmla="*/ 135 w 277"/>
                <a:gd name="T1" fmla="*/ 0 h 106"/>
                <a:gd name="T2" fmla="*/ 149 w 277"/>
                <a:gd name="T3" fmla="*/ 7 h 106"/>
                <a:gd name="T4" fmla="*/ 164 w 277"/>
                <a:gd name="T5" fmla="*/ 15 h 106"/>
                <a:gd name="T6" fmla="*/ 205 w 277"/>
                <a:gd name="T7" fmla="*/ 19 h 106"/>
                <a:gd name="T8" fmla="*/ 227 w 277"/>
                <a:gd name="T9" fmla="*/ 11 h 106"/>
                <a:gd name="T10" fmla="*/ 239 w 277"/>
                <a:gd name="T11" fmla="*/ 11 h 106"/>
                <a:gd name="T12" fmla="*/ 247 w 277"/>
                <a:gd name="T13" fmla="*/ 10 h 106"/>
                <a:gd name="T14" fmla="*/ 255 w 277"/>
                <a:gd name="T15" fmla="*/ 16 h 106"/>
                <a:gd name="T16" fmla="*/ 260 w 277"/>
                <a:gd name="T17" fmla="*/ 21 h 106"/>
                <a:gd name="T18" fmla="*/ 260 w 277"/>
                <a:gd name="T19" fmla="*/ 32 h 106"/>
                <a:gd name="T20" fmla="*/ 271 w 277"/>
                <a:gd name="T21" fmla="*/ 37 h 106"/>
                <a:gd name="T22" fmla="*/ 272 w 277"/>
                <a:gd name="T23" fmla="*/ 41 h 106"/>
                <a:gd name="T24" fmla="*/ 266 w 277"/>
                <a:gd name="T25" fmla="*/ 48 h 106"/>
                <a:gd name="T26" fmla="*/ 268 w 277"/>
                <a:gd name="T27" fmla="*/ 54 h 106"/>
                <a:gd name="T28" fmla="*/ 271 w 277"/>
                <a:gd name="T29" fmla="*/ 63 h 106"/>
                <a:gd name="T30" fmla="*/ 268 w 277"/>
                <a:gd name="T31" fmla="*/ 70 h 106"/>
                <a:gd name="T32" fmla="*/ 272 w 277"/>
                <a:gd name="T33" fmla="*/ 76 h 106"/>
                <a:gd name="T34" fmla="*/ 276 w 277"/>
                <a:gd name="T35" fmla="*/ 84 h 106"/>
                <a:gd name="T36" fmla="*/ 269 w 277"/>
                <a:gd name="T37" fmla="*/ 87 h 106"/>
                <a:gd name="T38" fmla="*/ 265 w 277"/>
                <a:gd name="T39" fmla="*/ 81 h 106"/>
                <a:gd name="T40" fmla="*/ 252 w 277"/>
                <a:gd name="T41" fmla="*/ 81 h 106"/>
                <a:gd name="T42" fmla="*/ 239 w 277"/>
                <a:gd name="T43" fmla="*/ 82 h 106"/>
                <a:gd name="T44" fmla="*/ 225 w 277"/>
                <a:gd name="T45" fmla="*/ 86 h 106"/>
                <a:gd name="T46" fmla="*/ 198 w 277"/>
                <a:gd name="T47" fmla="*/ 92 h 106"/>
                <a:gd name="T48" fmla="*/ 181 w 277"/>
                <a:gd name="T49" fmla="*/ 89 h 106"/>
                <a:gd name="T50" fmla="*/ 164 w 277"/>
                <a:gd name="T51" fmla="*/ 92 h 106"/>
                <a:gd name="T52" fmla="*/ 159 w 277"/>
                <a:gd name="T53" fmla="*/ 100 h 106"/>
                <a:gd name="T54" fmla="*/ 151 w 277"/>
                <a:gd name="T55" fmla="*/ 106 h 106"/>
                <a:gd name="T56" fmla="*/ 153 w 277"/>
                <a:gd name="T57" fmla="*/ 90 h 106"/>
                <a:gd name="T58" fmla="*/ 143 w 277"/>
                <a:gd name="T59" fmla="*/ 93 h 106"/>
                <a:gd name="T60" fmla="*/ 119 w 277"/>
                <a:gd name="T61" fmla="*/ 98 h 106"/>
                <a:gd name="T62" fmla="*/ 96 w 277"/>
                <a:gd name="T63" fmla="*/ 98 h 106"/>
                <a:gd name="T64" fmla="*/ 71 w 277"/>
                <a:gd name="T65" fmla="*/ 95 h 106"/>
                <a:gd name="T66" fmla="*/ 58 w 277"/>
                <a:gd name="T67" fmla="*/ 100 h 106"/>
                <a:gd name="T68" fmla="*/ 47 w 277"/>
                <a:gd name="T69" fmla="*/ 92 h 106"/>
                <a:gd name="T70" fmla="*/ 34 w 277"/>
                <a:gd name="T71" fmla="*/ 90 h 106"/>
                <a:gd name="T72" fmla="*/ 34 w 277"/>
                <a:gd name="T73" fmla="*/ 89 h 106"/>
                <a:gd name="T74" fmla="*/ 23 w 277"/>
                <a:gd name="T75" fmla="*/ 86 h 106"/>
                <a:gd name="T76" fmla="*/ 22 w 277"/>
                <a:gd name="T77" fmla="*/ 78 h 106"/>
                <a:gd name="T78" fmla="*/ 17 w 277"/>
                <a:gd name="T79" fmla="*/ 68 h 106"/>
                <a:gd name="T80" fmla="*/ 9 w 277"/>
                <a:gd name="T81" fmla="*/ 63 h 106"/>
                <a:gd name="T82" fmla="*/ 14 w 277"/>
                <a:gd name="T83" fmla="*/ 63 h 106"/>
                <a:gd name="T84" fmla="*/ 19 w 277"/>
                <a:gd name="T85" fmla="*/ 62 h 106"/>
                <a:gd name="T86" fmla="*/ 19 w 277"/>
                <a:gd name="T87" fmla="*/ 54 h 106"/>
                <a:gd name="T88" fmla="*/ 15 w 277"/>
                <a:gd name="T89" fmla="*/ 48 h 106"/>
                <a:gd name="T90" fmla="*/ 6 w 277"/>
                <a:gd name="T91" fmla="*/ 43 h 106"/>
                <a:gd name="T92" fmla="*/ 23 w 277"/>
                <a:gd name="T93" fmla="*/ 29 h 106"/>
                <a:gd name="T94" fmla="*/ 31 w 277"/>
                <a:gd name="T95" fmla="*/ 27 h 106"/>
                <a:gd name="T96" fmla="*/ 49 w 277"/>
                <a:gd name="T97" fmla="*/ 29 h 106"/>
                <a:gd name="T98" fmla="*/ 60 w 277"/>
                <a:gd name="T99" fmla="*/ 24 h 106"/>
                <a:gd name="T100" fmla="*/ 50 w 277"/>
                <a:gd name="T101" fmla="*/ 16 h 106"/>
                <a:gd name="T102" fmla="*/ 93 w 277"/>
                <a:gd name="T103" fmla="*/ 8 h 106"/>
                <a:gd name="T104" fmla="*/ 23 w 277"/>
                <a:gd name="T105" fmla="*/ 0 h 106"/>
                <a:gd name="T106" fmla="*/ 31 w 277"/>
                <a:gd name="T107" fmla="*/ 2 h 106"/>
                <a:gd name="T108" fmla="*/ 49 w 277"/>
                <a:gd name="T109" fmla="*/ 16 h 106"/>
                <a:gd name="T110" fmla="*/ 26 w 277"/>
                <a:gd name="T111" fmla="*/ 19 h 106"/>
                <a:gd name="T112" fmla="*/ 8 w 277"/>
                <a:gd name="T113" fmla="*/ 34 h 106"/>
                <a:gd name="T114" fmla="*/ 9 w 277"/>
                <a:gd name="T115" fmla="*/ 26 h 106"/>
                <a:gd name="T116" fmla="*/ 9 w 277"/>
                <a:gd name="T117" fmla="*/ 19 h 106"/>
                <a:gd name="T118" fmla="*/ 14 w 277"/>
                <a:gd name="T119" fmla="*/ 11 h 106"/>
                <a:gd name="T120" fmla="*/ 9 w 277"/>
                <a:gd name="T121" fmla="*/ 5 h 106"/>
                <a:gd name="T122" fmla="*/ 17 w 277"/>
                <a:gd name="T123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7" h="106">
                  <a:moveTo>
                    <a:pt x="3" y="32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1" y="34"/>
                  </a:lnTo>
                  <a:lnTo>
                    <a:pt x="3" y="32"/>
                  </a:lnTo>
                  <a:lnTo>
                    <a:pt x="3" y="32"/>
                  </a:lnTo>
                  <a:close/>
                  <a:moveTo>
                    <a:pt x="135" y="0"/>
                  </a:moveTo>
                  <a:lnTo>
                    <a:pt x="137" y="2"/>
                  </a:lnTo>
                  <a:lnTo>
                    <a:pt x="137" y="2"/>
                  </a:lnTo>
                  <a:lnTo>
                    <a:pt x="137" y="2"/>
                  </a:lnTo>
                  <a:lnTo>
                    <a:pt x="137" y="4"/>
                  </a:lnTo>
                  <a:lnTo>
                    <a:pt x="138" y="5"/>
                  </a:lnTo>
                  <a:lnTo>
                    <a:pt x="138" y="7"/>
                  </a:lnTo>
                  <a:lnTo>
                    <a:pt x="143" y="8"/>
                  </a:lnTo>
                  <a:lnTo>
                    <a:pt x="148" y="7"/>
                  </a:lnTo>
                  <a:lnTo>
                    <a:pt x="149" y="7"/>
                  </a:lnTo>
                  <a:lnTo>
                    <a:pt x="149" y="7"/>
                  </a:lnTo>
                  <a:lnTo>
                    <a:pt x="151" y="11"/>
                  </a:lnTo>
                  <a:lnTo>
                    <a:pt x="153" y="13"/>
                  </a:lnTo>
                  <a:lnTo>
                    <a:pt x="156" y="15"/>
                  </a:lnTo>
                  <a:lnTo>
                    <a:pt x="157" y="15"/>
                  </a:lnTo>
                  <a:lnTo>
                    <a:pt x="157" y="13"/>
                  </a:lnTo>
                  <a:lnTo>
                    <a:pt x="159" y="13"/>
                  </a:lnTo>
                  <a:lnTo>
                    <a:pt x="160" y="13"/>
                  </a:lnTo>
                  <a:lnTo>
                    <a:pt x="164" y="15"/>
                  </a:lnTo>
                  <a:lnTo>
                    <a:pt x="165" y="16"/>
                  </a:lnTo>
                  <a:lnTo>
                    <a:pt x="170" y="18"/>
                  </a:lnTo>
                  <a:lnTo>
                    <a:pt x="175" y="18"/>
                  </a:lnTo>
                  <a:lnTo>
                    <a:pt x="176" y="19"/>
                  </a:lnTo>
                  <a:lnTo>
                    <a:pt x="184" y="21"/>
                  </a:lnTo>
                  <a:lnTo>
                    <a:pt x="186" y="21"/>
                  </a:lnTo>
                  <a:lnTo>
                    <a:pt x="190" y="19"/>
                  </a:lnTo>
                  <a:lnTo>
                    <a:pt x="198" y="18"/>
                  </a:lnTo>
                  <a:lnTo>
                    <a:pt x="205" y="19"/>
                  </a:lnTo>
                  <a:lnTo>
                    <a:pt x="206" y="19"/>
                  </a:lnTo>
                  <a:lnTo>
                    <a:pt x="208" y="19"/>
                  </a:lnTo>
                  <a:lnTo>
                    <a:pt x="209" y="19"/>
                  </a:lnTo>
                  <a:lnTo>
                    <a:pt x="211" y="19"/>
                  </a:lnTo>
                  <a:lnTo>
                    <a:pt x="217" y="18"/>
                  </a:lnTo>
                  <a:lnTo>
                    <a:pt x="219" y="16"/>
                  </a:lnTo>
                  <a:lnTo>
                    <a:pt x="220" y="16"/>
                  </a:lnTo>
                  <a:lnTo>
                    <a:pt x="222" y="15"/>
                  </a:lnTo>
                  <a:lnTo>
                    <a:pt x="227" y="11"/>
                  </a:lnTo>
                  <a:lnTo>
                    <a:pt x="228" y="10"/>
                  </a:lnTo>
                  <a:lnTo>
                    <a:pt x="230" y="10"/>
                  </a:lnTo>
                  <a:lnTo>
                    <a:pt x="231" y="11"/>
                  </a:lnTo>
                  <a:lnTo>
                    <a:pt x="233" y="11"/>
                  </a:lnTo>
                  <a:lnTo>
                    <a:pt x="233" y="11"/>
                  </a:lnTo>
                  <a:lnTo>
                    <a:pt x="235" y="10"/>
                  </a:lnTo>
                  <a:lnTo>
                    <a:pt x="238" y="10"/>
                  </a:lnTo>
                  <a:lnTo>
                    <a:pt x="239" y="11"/>
                  </a:lnTo>
                  <a:lnTo>
                    <a:pt x="239" y="11"/>
                  </a:lnTo>
                  <a:lnTo>
                    <a:pt x="241" y="11"/>
                  </a:lnTo>
                  <a:lnTo>
                    <a:pt x="242" y="11"/>
                  </a:lnTo>
                  <a:lnTo>
                    <a:pt x="242" y="11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46" y="8"/>
                  </a:lnTo>
                  <a:lnTo>
                    <a:pt x="247" y="10"/>
                  </a:lnTo>
                  <a:lnTo>
                    <a:pt x="247" y="10"/>
                  </a:lnTo>
                  <a:lnTo>
                    <a:pt x="247" y="11"/>
                  </a:lnTo>
                  <a:lnTo>
                    <a:pt x="249" y="11"/>
                  </a:lnTo>
                  <a:lnTo>
                    <a:pt x="252" y="13"/>
                  </a:lnTo>
                  <a:lnTo>
                    <a:pt x="252" y="15"/>
                  </a:lnTo>
                  <a:lnTo>
                    <a:pt x="253" y="15"/>
                  </a:lnTo>
                  <a:lnTo>
                    <a:pt x="252" y="15"/>
                  </a:lnTo>
                  <a:lnTo>
                    <a:pt x="252" y="15"/>
                  </a:lnTo>
                  <a:lnTo>
                    <a:pt x="253" y="16"/>
                  </a:lnTo>
                  <a:lnTo>
                    <a:pt x="255" y="16"/>
                  </a:lnTo>
                  <a:lnTo>
                    <a:pt x="255" y="16"/>
                  </a:lnTo>
                  <a:lnTo>
                    <a:pt x="257" y="16"/>
                  </a:lnTo>
                  <a:lnTo>
                    <a:pt x="257" y="16"/>
                  </a:lnTo>
                  <a:lnTo>
                    <a:pt x="257" y="18"/>
                  </a:lnTo>
                  <a:lnTo>
                    <a:pt x="257" y="18"/>
                  </a:lnTo>
                  <a:lnTo>
                    <a:pt x="257" y="18"/>
                  </a:lnTo>
                  <a:lnTo>
                    <a:pt x="258" y="19"/>
                  </a:lnTo>
                  <a:lnTo>
                    <a:pt x="258" y="19"/>
                  </a:lnTo>
                  <a:lnTo>
                    <a:pt x="260" y="21"/>
                  </a:lnTo>
                  <a:lnTo>
                    <a:pt x="260" y="22"/>
                  </a:lnTo>
                  <a:lnTo>
                    <a:pt x="261" y="24"/>
                  </a:lnTo>
                  <a:lnTo>
                    <a:pt x="261" y="26"/>
                  </a:lnTo>
                  <a:lnTo>
                    <a:pt x="260" y="26"/>
                  </a:lnTo>
                  <a:lnTo>
                    <a:pt x="258" y="27"/>
                  </a:lnTo>
                  <a:lnTo>
                    <a:pt x="258" y="29"/>
                  </a:lnTo>
                  <a:lnTo>
                    <a:pt x="260" y="29"/>
                  </a:lnTo>
                  <a:lnTo>
                    <a:pt x="260" y="30"/>
                  </a:lnTo>
                  <a:lnTo>
                    <a:pt x="260" y="32"/>
                  </a:lnTo>
                  <a:lnTo>
                    <a:pt x="261" y="34"/>
                  </a:lnTo>
                  <a:lnTo>
                    <a:pt x="260" y="34"/>
                  </a:lnTo>
                  <a:lnTo>
                    <a:pt x="260" y="34"/>
                  </a:lnTo>
                  <a:lnTo>
                    <a:pt x="261" y="35"/>
                  </a:lnTo>
                  <a:lnTo>
                    <a:pt x="265" y="35"/>
                  </a:lnTo>
                  <a:lnTo>
                    <a:pt x="265" y="37"/>
                  </a:lnTo>
                  <a:lnTo>
                    <a:pt x="268" y="35"/>
                  </a:lnTo>
                  <a:lnTo>
                    <a:pt x="269" y="35"/>
                  </a:lnTo>
                  <a:lnTo>
                    <a:pt x="271" y="37"/>
                  </a:lnTo>
                  <a:lnTo>
                    <a:pt x="272" y="38"/>
                  </a:lnTo>
                  <a:lnTo>
                    <a:pt x="276" y="40"/>
                  </a:lnTo>
                  <a:lnTo>
                    <a:pt x="276" y="41"/>
                  </a:lnTo>
                  <a:lnTo>
                    <a:pt x="276" y="41"/>
                  </a:lnTo>
                  <a:lnTo>
                    <a:pt x="277" y="41"/>
                  </a:lnTo>
                  <a:lnTo>
                    <a:pt x="276" y="41"/>
                  </a:lnTo>
                  <a:lnTo>
                    <a:pt x="276" y="41"/>
                  </a:lnTo>
                  <a:lnTo>
                    <a:pt x="274" y="40"/>
                  </a:lnTo>
                  <a:lnTo>
                    <a:pt x="272" y="41"/>
                  </a:lnTo>
                  <a:lnTo>
                    <a:pt x="271" y="41"/>
                  </a:lnTo>
                  <a:lnTo>
                    <a:pt x="271" y="46"/>
                  </a:lnTo>
                  <a:lnTo>
                    <a:pt x="269" y="46"/>
                  </a:lnTo>
                  <a:lnTo>
                    <a:pt x="268" y="46"/>
                  </a:lnTo>
                  <a:lnTo>
                    <a:pt x="266" y="46"/>
                  </a:lnTo>
                  <a:lnTo>
                    <a:pt x="266" y="46"/>
                  </a:lnTo>
                  <a:lnTo>
                    <a:pt x="265" y="46"/>
                  </a:lnTo>
                  <a:lnTo>
                    <a:pt x="265" y="48"/>
                  </a:lnTo>
                  <a:lnTo>
                    <a:pt x="266" y="48"/>
                  </a:lnTo>
                  <a:lnTo>
                    <a:pt x="266" y="49"/>
                  </a:lnTo>
                  <a:lnTo>
                    <a:pt x="266" y="49"/>
                  </a:lnTo>
                  <a:lnTo>
                    <a:pt x="266" y="51"/>
                  </a:lnTo>
                  <a:lnTo>
                    <a:pt x="268" y="51"/>
                  </a:lnTo>
                  <a:lnTo>
                    <a:pt x="268" y="51"/>
                  </a:lnTo>
                  <a:lnTo>
                    <a:pt x="268" y="52"/>
                  </a:lnTo>
                  <a:lnTo>
                    <a:pt x="268" y="52"/>
                  </a:lnTo>
                  <a:lnTo>
                    <a:pt x="266" y="52"/>
                  </a:lnTo>
                  <a:lnTo>
                    <a:pt x="268" y="54"/>
                  </a:lnTo>
                  <a:lnTo>
                    <a:pt x="268" y="56"/>
                  </a:lnTo>
                  <a:lnTo>
                    <a:pt x="269" y="56"/>
                  </a:lnTo>
                  <a:lnTo>
                    <a:pt x="269" y="59"/>
                  </a:lnTo>
                  <a:lnTo>
                    <a:pt x="269" y="59"/>
                  </a:lnTo>
                  <a:lnTo>
                    <a:pt x="269" y="60"/>
                  </a:lnTo>
                  <a:lnTo>
                    <a:pt x="269" y="63"/>
                  </a:lnTo>
                  <a:lnTo>
                    <a:pt x="269" y="63"/>
                  </a:lnTo>
                  <a:lnTo>
                    <a:pt x="269" y="63"/>
                  </a:lnTo>
                  <a:lnTo>
                    <a:pt x="271" y="63"/>
                  </a:lnTo>
                  <a:lnTo>
                    <a:pt x="271" y="63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71" y="67"/>
                  </a:lnTo>
                  <a:lnTo>
                    <a:pt x="269" y="68"/>
                  </a:lnTo>
                  <a:lnTo>
                    <a:pt x="269" y="68"/>
                  </a:lnTo>
                  <a:lnTo>
                    <a:pt x="269" y="70"/>
                  </a:lnTo>
                  <a:lnTo>
                    <a:pt x="268" y="70"/>
                  </a:lnTo>
                  <a:lnTo>
                    <a:pt x="268" y="71"/>
                  </a:lnTo>
                  <a:lnTo>
                    <a:pt x="268" y="71"/>
                  </a:lnTo>
                  <a:lnTo>
                    <a:pt x="269" y="71"/>
                  </a:lnTo>
                  <a:lnTo>
                    <a:pt x="271" y="73"/>
                  </a:lnTo>
                  <a:lnTo>
                    <a:pt x="272" y="74"/>
                  </a:lnTo>
                  <a:lnTo>
                    <a:pt x="274" y="74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8"/>
                  </a:lnTo>
                  <a:lnTo>
                    <a:pt x="272" y="78"/>
                  </a:lnTo>
                  <a:lnTo>
                    <a:pt x="272" y="79"/>
                  </a:lnTo>
                  <a:lnTo>
                    <a:pt x="274" y="79"/>
                  </a:lnTo>
                  <a:lnTo>
                    <a:pt x="276" y="81"/>
                  </a:lnTo>
                  <a:lnTo>
                    <a:pt x="276" y="82"/>
                  </a:lnTo>
                  <a:lnTo>
                    <a:pt x="276" y="82"/>
                  </a:lnTo>
                  <a:lnTo>
                    <a:pt x="276" y="82"/>
                  </a:lnTo>
                  <a:lnTo>
                    <a:pt x="276" y="84"/>
                  </a:lnTo>
                  <a:lnTo>
                    <a:pt x="276" y="84"/>
                  </a:lnTo>
                  <a:lnTo>
                    <a:pt x="276" y="84"/>
                  </a:lnTo>
                  <a:lnTo>
                    <a:pt x="274" y="84"/>
                  </a:lnTo>
                  <a:lnTo>
                    <a:pt x="274" y="84"/>
                  </a:lnTo>
                  <a:lnTo>
                    <a:pt x="272" y="84"/>
                  </a:lnTo>
                  <a:lnTo>
                    <a:pt x="272" y="84"/>
                  </a:lnTo>
                  <a:lnTo>
                    <a:pt x="271" y="86"/>
                  </a:lnTo>
                  <a:lnTo>
                    <a:pt x="269" y="87"/>
                  </a:lnTo>
                  <a:lnTo>
                    <a:pt x="269" y="87"/>
                  </a:lnTo>
                  <a:lnTo>
                    <a:pt x="268" y="87"/>
                  </a:lnTo>
                  <a:lnTo>
                    <a:pt x="268" y="87"/>
                  </a:lnTo>
                  <a:lnTo>
                    <a:pt x="268" y="86"/>
                  </a:lnTo>
                  <a:lnTo>
                    <a:pt x="268" y="82"/>
                  </a:lnTo>
                  <a:lnTo>
                    <a:pt x="268" y="82"/>
                  </a:lnTo>
                  <a:lnTo>
                    <a:pt x="268" y="82"/>
                  </a:lnTo>
                  <a:lnTo>
                    <a:pt x="266" y="81"/>
                  </a:lnTo>
                  <a:lnTo>
                    <a:pt x="266" y="81"/>
                  </a:lnTo>
                  <a:lnTo>
                    <a:pt x="265" y="81"/>
                  </a:lnTo>
                  <a:lnTo>
                    <a:pt x="265" y="82"/>
                  </a:lnTo>
                  <a:lnTo>
                    <a:pt x="263" y="82"/>
                  </a:lnTo>
                  <a:lnTo>
                    <a:pt x="260" y="82"/>
                  </a:lnTo>
                  <a:lnTo>
                    <a:pt x="258" y="82"/>
                  </a:lnTo>
                  <a:lnTo>
                    <a:pt x="258" y="82"/>
                  </a:lnTo>
                  <a:lnTo>
                    <a:pt x="255" y="81"/>
                  </a:lnTo>
                  <a:lnTo>
                    <a:pt x="253" y="81"/>
                  </a:lnTo>
                  <a:lnTo>
                    <a:pt x="253" y="81"/>
                  </a:lnTo>
                  <a:lnTo>
                    <a:pt x="252" y="81"/>
                  </a:lnTo>
                  <a:lnTo>
                    <a:pt x="249" y="81"/>
                  </a:lnTo>
                  <a:lnTo>
                    <a:pt x="249" y="81"/>
                  </a:lnTo>
                  <a:lnTo>
                    <a:pt x="247" y="81"/>
                  </a:lnTo>
                  <a:lnTo>
                    <a:pt x="247" y="81"/>
                  </a:lnTo>
                  <a:lnTo>
                    <a:pt x="246" y="82"/>
                  </a:lnTo>
                  <a:lnTo>
                    <a:pt x="242" y="84"/>
                  </a:lnTo>
                  <a:lnTo>
                    <a:pt x="241" y="84"/>
                  </a:lnTo>
                  <a:lnTo>
                    <a:pt x="241" y="82"/>
                  </a:lnTo>
                  <a:lnTo>
                    <a:pt x="239" y="82"/>
                  </a:lnTo>
                  <a:lnTo>
                    <a:pt x="239" y="82"/>
                  </a:lnTo>
                  <a:lnTo>
                    <a:pt x="239" y="81"/>
                  </a:lnTo>
                  <a:lnTo>
                    <a:pt x="238" y="82"/>
                  </a:lnTo>
                  <a:lnTo>
                    <a:pt x="236" y="82"/>
                  </a:lnTo>
                  <a:lnTo>
                    <a:pt x="235" y="84"/>
                  </a:lnTo>
                  <a:lnTo>
                    <a:pt x="231" y="84"/>
                  </a:lnTo>
                  <a:lnTo>
                    <a:pt x="228" y="86"/>
                  </a:lnTo>
                  <a:lnTo>
                    <a:pt x="227" y="86"/>
                  </a:lnTo>
                  <a:lnTo>
                    <a:pt x="225" y="86"/>
                  </a:lnTo>
                  <a:lnTo>
                    <a:pt x="224" y="86"/>
                  </a:lnTo>
                  <a:lnTo>
                    <a:pt x="220" y="84"/>
                  </a:lnTo>
                  <a:lnTo>
                    <a:pt x="219" y="84"/>
                  </a:lnTo>
                  <a:lnTo>
                    <a:pt x="217" y="86"/>
                  </a:lnTo>
                  <a:lnTo>
                    <a:pt x="214" y="87"/>
                  </a:lnTo>
                  <a:lnTo>
                    <a:pt x="208" y="89"/>
                  </a:lnTo>
                  <a:lnTo>
                    <a:pt x="203" y="90"/>
                  </a:lnTo>
                  <a:lnTo>
                    <a:pt x="200" y="92"/>
                  </a:lnTo>
                  <a:lnTo>
                    <a:pt x="198" y="92"/>
                  </a:lnTo>
                  <a:lnTo>
                    <a:pt x="194" y="92"/>
                  </a:lnTo>
                  <a:lnTo>
                    <a:pt x="190" y="92"/>
                  </a:lnTo>
                  <a:lnTo>
                    <a:pt x="189" y="92"/>
                  </a:lnTo>
                  <a:lnTo>
                    <a:pt x="187" y="92"/>
                  </a:lnTo>
                  <a:lnTo>
                    <a:pt x="186" y="90"/>
                  </a:lnTo>
                  <a:lnTo>
                    <a:pt x="184" y="89"/>
                  </a:lnTo>
                  <a:lnTo>
                    <a:pt x="184" y="89"/>
                  </a:lnTo>
                  <a:lnTo>
                    <a:pt x="183" y="89"/>
                  </a:lnTo>
                  <a:lnTo>
                    <a:pt x="181" y="89"/>
                  </a:lnTo>
                  <a:lnTo>
                    <a:pt x="176" y="90"/>
                  </a:lnTo>
                  <a:lnTo>
                    <a:pt x="175" y="90"/>
                  </a:lnTo>
                  <a:lnTo>
                    <a:pt x="175" y="90"/>
                  </a:lnTo>
                  <a:lnTo>
                    <a:pt x="171" y="92"/>
                  </a:lnTo>
                  <a:lnTo>
                    <a:pt x="170" y="92"/>
                  </a:lnTo>
                  <a:lnTo>
                    <a:pt x="168" y="92"/>
                  </a:lnTo>
                  <a:lnTo>
                    <a:pt x="167" y="92"/>
                  </a:lnTo>
                  <a:lnTo>
                    <a:pt x="165" y="92"/>
                  </a:lnTo>
                  <a:lnTo>
                    <a:pt x="164" y="92"/>
                  </a:lnTo>
                  <a:lnTo>
                    <a:pt x="162" y="90"/>
                  </a:lnTo>
                  <a:lnTo>
                    <a:pt x="160" y="90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7" y="92"/>
                  </a:lnTo>
                  <a:lnTo>
                    <a:pt x="157" y="95"/>
                  </a:lnTo>
                  <a:lnTo>
                    <a:pt x="157" y="95"/>
                  </a:lnTo>
                  <a:lnTo>
                    <a:pt x="159" y="98"/>
                  </a:lnTo>
                  <a:lnTo>
                    <a:pt x="159" y="100"/>
                  </a:lnTo>
                  <a:lnTo>
                    <a:pt x="157" y="100"/>
                  </a:lnTo>
                  <a:lnTo>
                    <a:pt x="156" y="100"/>
                  </a:lnTo>
                  <a:lnTo>
                    <a:pt x="156" y="100"/>
                  </a:lnTo>
                  <a:lnTo>
                    <a:pt x="154" y="100"/>
                  </a:lnTo>
                  <a:lnTo>
                    <a:pt x="154" y="103"/>
                  </a:lnTo>
                  <a:lnTo>
                    <a:pt x="153" y="103"/>
                  </a:lnTo>
                  <a:lnTo>
                    <a:pt x="153" y="104"/>
                  </a:lnTo>
                  <a:lnTo>
                    <a:pt x="151" y="106"/>
                  </a:lnTo>
                  <a:lnTo>
                    <a:pt x="151" y="106"/>
                  </a:lnTo>
                  <a:lnTo>
                    <a:pt x="149" y="104"/>
                  </a:lnTo>
                  <a:lnTo>
                    <a:pt x="148" y="104"/>
                  </a:lnTo>
                  <a:lnTo>
                    <a:pt x="148" y="103"/>
                  </a:lnTo>
                  <a:lnTo>
                    <a:pt x="148" y="100"/>
                  </a:lnTo>
                  <a:lnTo>
                    <a:pt x="146" y="98"/>
                  </a:lnTo>
                  <a:lnTo>
                    <a:pt x="148" y="97"/>
                  </a:lnTo>
                  <a:lnTo>
                    <a:pt x="149" y="95"/>
                  </a:lnTo>
                  <a:lnTo>
                    <a:pt x="153" y="92"/>
                  </a:lnTo>
                  <a:lnTo>
                    <a:pt x="153" y="90"/>
                  </a:lnTo>
                  <a:lnTo>
                    <a:pt x="151" y="90"/>
                  </a:lnTo>
                  <a:lnTo>
                    <a:pt x="151" y="89"/>
                  </a:lnTo>
                  <a:lnTo>
                    <a:pt x="149" y="89"/>
                  </a:lnTo>
                  <a:lnTo>
                    <a:pt x="148" y="89"/>
                  </a:lnTo>
                  <a:lnTo>
                    <a:pt x="146" y="90"/>
                  </a:lnTo>
                  <a:lnTo>
                    <a:pt x="145" y="90"/>
                  </a:lnTo>
                  <a:lnTo>
                    <a:pt x="145" y="92"/>
                  </a:lnTo>
                  <a:lnTo>
                    <a:pt x="143" y="92"/>
                  </a:lnTo>
                  <a:lnTo>
                    <a:pt x="143" y="93"/>
                  </a:lnTo>
                  <a:lnTo>
                    <a:pt x="140" y="93"/>
                  </a:lnTo>
                  <a:lnTo>
                    <a:pt x="137" y="92"/>
                  </a:lnTo>
                  <a:lnTo>
                    <a:pt x="134" y="92"/>
                  </a:lnTo>
                  <a:lnTo>
                    <a:pt x="132" y="90"/>
                  </a:lnTo>
                  <a:lnTo>
                    <a:pt x="131" y="90"/>
                  </a:lnTo>
                  <a:lnTo>
                    <a:pt x="129" y="90"/>
                  </a:lnTo>
                  <a:lnTo>
                    <a:pt x="124" y="93"/>
                  </a:lnTo>
                  <a:lnTo>
                    <a:pt x="121" y="98"/>
                  </a:lnTo>
                  <a:lnTo>
                    <a:pt x="119" y="98"/>
                  </a:lnTo>
                  <a:lnTo>
                    <a:pt x="116" y="100"/>
                  </a:lnTo>
                  <a:lnTo>
                    <a:pt x="113" y="101"/>
                  </a:lnTo>
                  <a:lnTo>
                    <a:pt x="112" y="100"/>
                  </a:lnTo>
                  <a:lnTo>
                    <a:pt x="107" y="101"/>
                  </a:lnTo>
                  <a:lnTo>
                    <a:pt x="105" y="101"/>
                  </a:lnTo>
                  <a:lnTo>
                    <a:pt x="102" y="103"/>
                  </a:lnTo>
                  <a:lnTo>
                    <a:pt x="99" y="101"/>
                  </a:lnTo>
                  <a:lnTo>
                    <a:pt x="97" y="100"/>
                  </a:lnTo>
                  <a:lnTo>
                    <a:pt x="96" y="98"/>
                  </a:lnTo>
                  <a:lnTo>
                    <a:pt x="93" y="95"/>
                  </a:lnTo>
                  <a:lnTo>
                    <a:pt x="91" y="93"/>
                  </a:lnTo>
                  <a:lnTo>
                    <a:pt x="88" y="93"/>
                  </a:lnTo>
                  <a:lnTo>
                    <a:pt x="82" y="90"/>
                  </a:lnTo>
                  <a:lnTo>
                    <a:pt x="80" y="89"/>
                  </a:lnTo>
                  <a:lnTo>
                    <a:pt x="77" y="89"/>
                  </a:lnTo>
                  <a:lnTo>
                    <a:pt x="72" y="89"/>
                  </a:lnTo>
                  <a:lnTo>
                    <a:pt x="71" y="90"/>
                  </a:lnTo>
                  <a:lnTo>
                    <a:pt x="71" y="95"/>
                  </a:lnTo>
                  <a:lnTo>
                    <a:pt x="69" y="95"/>
                  </a:lnTo>
                  <a:lnTo>
                    <a:pt x="69" y="98"/>
                  </a:lnTo>
                  <a:lnTo>
                    <a:pt x="69" y="98"/>
                  </a:lnTo>
                  <a:lnTo>
                    <a:pt x="67" y="100"/>
                  </a:lnTo>
                  <a:lnTo>
                    <a:pt x="67" y="98"/>
                  </a:lnTo>
                  <a:lnTo>
                    <a:pt x="66" y="98"/>
                  </a:lnTo>
                  <a:lnTo>
                    <a:pt x="64" y="98"/>
                  </a:lnTo>
                  <a:lnTo>
                    <a:pt x="60" y="100"/>
                  </a:lnTo>
                  <a:lnTo>
                    <a:pt x="58" y="100"/>
                  </a:lnTo>
                  <a:lnTo>
                    <a:pt x="53" y="98"/>
                  </a:lnTo>
                  <a:lnTo>
                    <a:pt x="52" y="98"/>
                  </a:lnTo>
                  <a:lnTo>
                    <a:pt x="50" y="97"/>
                  </a:lnTo>
                  <a:lnTo>
                    <a:pt x="50" y="95"/>
                  </a:lnTo>
                  <a:lnTo>
                    <a:pt x="49" y="93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47" y="92"/>
                  </a:lnTo>
                  <a:lnTo>
                    <a:pt x="47" y="92"/>
                  </a:lnTo>
                  <a:lnTo>
                    <a:pt x="45" y="92"/>
                  </a:lnTo>
                  <a:lnTo>
                    <a:pt x="44" y="92"/>
                  </a:lnTo>
                  <a:lnTo>
                    <a:pt x="41" y="90"/>
                  </a:lnTo>
                  <a:lnTo>
                    <a:pt x="37" y="90"/>
                  </a:lnTo>
                  <a:lnTo>
                    <a:pt x="36" y="92"/>
                  </a:lnTo>
                  <a:lnTo>
                    <a:pt x="36" y="92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34" y="90"/>
                  </a:lnTo>
                  <a:lnTo>
                    <a:pt x="31" y="90"/>
                  </a:lnTo>
                  <a:lnTo>
                    <a:pt x="28" y="92"/>
                  </a:lnTo>
                  <a:lnTo>
                    <a:pt x="26" y="92"/>
                  </a:lnTo>
                  <a:lnTo>
                    <a:pt x="25" y="92"/>
                  </a:lnTo>
                  <a:lnTo>
                    <a:pt x="26" y="90"/>
                  </a:lnTo>
                  <a:lnTo>
                    <a:pt x="26" y="90"/>
                  </a:lnTo>
                  <a:lnTo>
                    <a:pt x="28" y="90"/>
                  </a:lnTo>
                  <a:lnTo>
                    <a:pt x="33" y="90"/>
                  </a:lnTo>
                  <a:lnTo>
                    <a:pt x="34" y="89"/>
                  </a:lnTo>
                  <a:lnTo>
                    <a:pt x="34" y="87"/>
                  </a:lnTo>
                  <a:lnTo>
                    <a:pt x="37" y="87"/>
                  </a:lnTo>
                  <a:lnTo>
                    <a:pt x="37" y="86"/>
                  </a:lnTo>
                  <a:lnTo>
                    <a:pt x="36" y="86"/>
                  </a:lnTo>
                  <a:lnTo>
                    <a:pt x="28" y="87"/>
                  </a:lnTo>
                  <a:lnTo>
                    <a:pt x="25" y="86"/>
                  </a:lnTo>
                  <a:lnTo>
                    <a:pt x="23" y="87"/>
                  </a:lnTo>
                  <a:lnTo>
                    <a:pt x="23" y="87"/>
                  </a:lnTo>
                  <a:lnTo>
                    <a:pt x="23" y="86"/>
                  </a:lnTo>
                  <a:lnTo>
                    <a:pt x="23" y="84"/>
                  </a:lnTo>
                  <a:lnTo>
                    <a:pt x="25" y="84"/>
                  </a:lnTo>
                  <a:lnTo>
                    <a:pt x="26" y="84"/>
                  </a:lnTo>
                  <a:lnTo>
                    <a:pt x="26" y="82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3" y="81"/>
                  </a:lnTo>
                  <a:lnTo>
                    <a:pt x="22" y="81"/>
                  </a:lnTo>
                  <a:lnTo>
                    <a:pt x="22" y="78"/>
                  </a:lnTo>
                  <a:lnTo>
                    <a:pt x="22" y="76"/>
                  </a:lnTo>
                  <a:lnTo>
                    <a:pt x="20" y="76"/>
                  </a:lnTo>
                  <a:lnTo>
                    <a:pt x="20" y="74"/>
                  </a:lnTo>
                  <a:lnTo>
                    <a:pt x="22" y="74"/>
                  </a:lnTo>
                  <a:lnTo>
                    <a:pt x="23" y="71"/>
                  </a:lnTo>
                  <a:lnTo>
                    <a:pt x="22" y="70"/>
                  </a:lnTo>
                  <a:lnTo>
                    <a:pt x="22" y="70"/>
                  </a:lnTo>
                  <a:lnTo>
                    <a:pt x="19" y="68"/>
                  </a:lnTo>
                  <a:lnTo>
                    <a:pt x="17" y="68"/>
                  </a:lnTo>
                  <a:lnTo>
                    <a:pt x="17" y="68"/>
                  </a:lnTo>
                  <a:lnTo>
                    <a:pt x="14" y="67"/>
                  </a:lnTo>
                  <a:lnTo>
                    <a:pt x="14" y="67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1" y="67"/>
                  </a:lnTo>
                  <a:lnTo>
                    <a:pt x="9" y="67"/>
                  </a:lnTo>
                  <a:lnTo>
                    <a:pt x="9" y="65"/>
                  </a:lnTo>
                  <a:lnTo>
                    <a:pt x="9" y="63"/>
                  </a:lnTo>
                  <a:lnTo>
                    <a:pt x="11" y="63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2" y="59"/>
                  </a:lnTo>
                  <a:lnTo>
                    <a:pt x="14" y="60"/>
                  </a:lnTo>
                  <a:lnTo>
                    <a:pt x="14" y="62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5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7" y="63"/>
                  </a:lnTo>
                  <a:lnTo>
                    <a:pt x="20" y="63"/>
                  </a:lnTo>
                  <a:lnTo>
                    <a:pt x="22" y="62"/>
                  </a:lnTo>
                  <a:lnTo>
                    <a:pt x="19" y="62"/>
                  </a:lnTo>
                  <a:lnTo>
                    <a:pt x="17" y="62"/>
                  </a:lnTo>
                  <a:lnTo>
                    <a:pt x="17" y="60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57"/>
                  </a:lnTo>
                  <a:lnTo>
                    <a:pt x="17" y="57"/>
                  </a:lnTo>
                  <a:lnTo>
                    <a:pt x="19" y="56"/>
                  </a:lnTo>
                  <a:lnTo>
                    <a:pt x="19" y="54"/>
                  </a:lnTo>
                  <a:lnTo>
                    <a:pt x="19" y="54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7" y="52"/>
                  </a:lnTo>
                  <a:lnTo>
                    <a:pt x="17" y="52"/>
                  </a:lnTo>
                  <a:lnTo>
                    <a:pt x="17" y="51"/>
                  </a:lnTo>
                  <a:lnTo>
                    <a:pt x="15" y="49"/>
                  </a:lnTo>
                  <a:lnTo>
                    <a:pt x="14" y="48"/>
                  </a:lnTo>
                  <a:lnTo>
                    <a:pt x="15" y="48"/>
                  </a:lnTo>
                  <a:lnTo>
                    <a:pt x="17" y="46"/>
                  </a:lnTo>
                  <a:lnTo>
                    <a:pt x="19" y="45"/>
                  </a:lnTo>
                  <a:lnTo>
                    <a:pt x="17" y="45"/>
                  </a:lnTo>
                  <a:lnTo>
                    <a:pt x="17" y="43"/>
                  </a:lnTo>
                  <a:lnTo>
                    <a:pt x="12" y="45"/>
                  </a:lnTo>
                  <a:lnTo>
                    <a:pt x="9" y="45"/>
                  </a:lnTo>
                  <a:lnTo>
                    <a:pt x="6" y="45"/>
                  </a:lnTo>
                  <a:lnTo>
                    <a:pt x="6" y="45"/>
                  </a:lnTo>
                  <a:lnTo>
                    <a:pt x="6" y="43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7"/>
                  </a:lnTo>
                  <a:lnTo>
                    <a:pt x="9" y="35"/>
                  </a:lnTo>
                  <a:lnTo>
                    <a:pt x="12" y="34"/>
                  </a:lnTo>
                  <a:lnTo>
                    <a:pt x="15" y="29"/>
                  </a:lnTo>
                  <a:lnTo>
                    <a:pt x="19" y="29"/>
                  </a:lnTo>
                  <a:lnTo>
                    <a:pt x="20" y="29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3" y="30"/>
                  </a:lnTo>
                  <a:lnTo>
                    <a:pt x="26" y="30"/>
                  </a:lnTo>
                  <a:lnTo>
                    <a:pt x="30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0" y="29"/>
                  </a:lnTo>
                  <a:lnTo>
                    <a:pt x="30" y="27"/>
                  </a:lnTo>
                  <a:lnTo>
                    <a:pt x="31" y="27"/>
                  </a:lnTo>
                  <a:lnTo>
                    <a:pt x="33" y="27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7" y="29"/>
                  </a:lnTo>
                  <a:lnTo>
                    <a:pt x="42" y="30"/>
                  </a:lnTo>
                  <a:lnTo>
                    <a:pt x="44" y="29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47" y="29"/>
                  </a:lnTo>
                  <a:lnTo>
                    <a:pt x="47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7" y="26"/>
                  </a:lnTo>
                  <a:lnTo>
                    <a:pt x="49" y="26"/>
                  </a:lnTo>
                  <a:lnTo>
                    <a:pt x="55" y="24"/>
                  </a:lnTo>
                  <a:lnTo>
                    <a:pt x="60" y="24"/>
                  </a:lnTo>
                  <a:lnTo>
                    <a:pt x="60" y="22"/>
                  </a:lnTo>
                  <a:lnTo>
                    <a:pt x="60" y="22"/>
                  </a:lnTo>
                  <a:lnTo>
                    <a:pt x="53" y="22"/>
                  </a:lnTo>
                  <a:lnTo>
                    <a:pt x="52" y="22"/>
                  </a:lnTo>
                  <a:lnTo>
                    <a:pt x="50" y="21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49" y="18"/>
                  </a:lnTo>
                  <a:lnTo>
                    <a:pt x="50" y="16"/>
                  </a:lnTo>
                  <a:lnTo>
                    <a:pt x="50" y="15"/>
                  </a:lnTo>
                  <a:lnTo>
                    <a:pt x="53" y="15"/>
                  </a:lnTo>
                  <a:lnTo>
                    <a:pt x="61" y="16"/>
                  </a:lnTo>
                  <a:lnTo>
                    <a:pt x="67" y="16"/>
                  </a:lnTo>
                  <a:lnTo>
                    <a:pt x="74" y="18"/>
                  </a:lnTo>
                  <a:lnTo>
                    <a:pt x="80" y="18"/>
                  </a:lnTo>
                  <a:lnTo>
                    <a:pt x="82" y="16"/>
                  </a:lnTo>
                  <a:lnTo>
                    <a:pt x="83" y="13"/>
                  </a:lnTo>
                  <a:lnTo>
                    <a:pt x="93" y="8"/>
                  </a:lnTo>
                  <a:lnTo>
                    <a:pt x="96" y="7"/>
                  </a:lnTo>
                  <a:lnTo>
                    <a:pt x="99" y="5"/>
                  </a:lnTo>
                  <a:lnTo>
                    <a:pt x="105" y="4"/>
                  </a:lnTo>
                  <a:lnTo>
                    <a:pt x="110" y="2"/>
                  </a:lnTo>
                  <a:lnTo>
                    <a:pt x="112" y="2"/>
                  </a:lnTo>
                  <a:lnTo>
                    <a:pt x="123" y="2"/>
                  </a:lnTo>
                  <a:lnTo>
                    <a:pt x="131" y="2"/>
                  </a:lnTo>
                  <a:lnTo>
                    <a:pt x="135" y="0"/>
                  </a:lnTo>
                  <a:close/>
                  <a:moveTo>
                    <a:pt x="23" y="0"/>
                  </a:moveTo>
                  <a:lnTo>
                    <a:pt x="23" y="0"/>
                  </a:lnTo>
                  <a:lnTo>
                    <a:pt x="25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4" y="2"/>
                  </a:lnTo>
                  <a:lnTo>
                    <a:pt x="33" y="5"/>
                  </a:lnTo>
                  <a:lnTo>
                    <a:pt x="34" y="7"/>
                  </a:lnTo>
                  <a:lnTo>
                    <a:pt x="36" y="10"/>
                  </a:lnTo>
                  <a:lnTo>
                    <a:pt x="39" y="11"/>
                  </a:lnTo>
                  <a:lnTo>
                    <a:pt x="47" y="15"/>
                  </a:lnTo>
                  <a:lnTo>
                    <a:pt x="49" y="15"/>
                  </a:lnTo>
                  <a:lnTo>
                    <a:pt x="49" y="16"/>
                  </a:lnTo>
                  <a:lnTo>
                    <a:pt x="49" y="18"/>
                  </a:lnTo>
                  <a:lnTo>
                    <a:pt x="47" y="19"/>
                  </a:lnTo>
                  <a:lnTo>
                    <a:pt x="45" y="19"/>
                  </a:lnTo>
                  <a:lnTo>
                    <a:pt x="37" y="18"/>
                  </a:lnTo>
                  <a:lnTo>
                    <a:pt x="36" y="18"/>
                  </a:lnTo>
                  <a:lnTo>
                    <a:pt x="34" y="18"/>
                  </a:lnTo>
                  <a:lnTo>
                    <a:pt x="33" y="19"/>
                  </a:lnTo>
                  <a:lnTo>
                    <a:pt x="30" y="19"/>
                  </a:lnTo>
                  <a:lnTo>
                    <a:pt x="26" y="19"/>
                  </a:lnTo>
                  <a:lnTo>
                    <a:pt x="25" y="22"/>
                  </a:lnTo>
                  <a:lnTo>
                    <a:pt x="23" y="24"/>
                  </a:lnTo>
                  <a:lnTo>
                    <a:pt x="19" y="27"/>
                  </a:lnTo>
                  <a:lnTo>
                    <a:pt x="15" y="27"/>
                  </a:lnTo>
                  <a:lnTo>
                    <a:pt x="11" y="32"/>
                  </a:lnTo>
                  <a:lnTo>
                    <a:pt x="9" y="34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9" y="34"/>
                  </a:lnTo>
                  <a:lnTo>
                    <a:pt x="8" y="32"/>
                  </a:lnTo>
                  <a:lnTo>
                    <a:pt x="8" y="30"/>
                  </a:lnTo>
                  <a:lnTo>
                    <a:pt x="9" y="29"/>
                  </a:lnTo>
                  <a:lnTo>
                    <a:pt x="11" y="29"/>
                  </a:lnTo>
                  <a:lnTo>
                    <a:pt x="15" y="27"/>
                  </a:lnTo>
                  <a:lnTo>
                    <a:pt x="15" y="26"/>
                  </a:lnTo>
                  <a:lnTo>
                    <a:pt x="12" y="26"/>
                  </a:lnTo>
                  <a:lnTo>
                    <a:pt x="9" y="26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6"/>
                  </a:lnTo>
                  <a:lnTo>
                    <a:pt x="9" y="15"/>
                  </a:lnTo>
                  <a:lnTo>
                    <a:pt x="12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4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8" name="Freeform 34">
              <a:extLst>
                <a:ext uri="{FF2B5EF4-FFF2-40B4-BE49-F238E27FC236}">
                  <a16:creationId xmlns:a16="http://schemas.microsoft.com/office/drawing/2014/main" id="{F5489346-5932-1AA4-67BD-4085DDA194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65517" y="4942213"/>
              <a:ext cx="42883" cy="81867"/>
            </a:xfrm>
            <a:custGeom>
              <a:avLst/>
              <a:gdLst>
                <a:gd name="T0" fmla="*/ 8 w 22"/>
                <a:gd name="T1" fmla="*/ 41 h 42"/>
                <a:gd name="T2" fmla="*/ 8 w 22"/>
                <a:gd name="T3" fmla="*/ 42 h 42"/>
                <a:gd name="T4" fmla="*/ 6 w 22"/>
                <a:gd name="T5" fmla="*/ 42 h 42"/>
                <a:gd name="T6" fmla="*/ 6 w 22"/>
                <a:gd name="T7" fmla="*/ 42 h 42"/>
                <a:gd name="T8" fmla="*/ 8 w 22"/>
                <a:gd name="T9" fmla="*/ 41 h 42"/>
                <a:gd name="T10" fmla="*/ 8 w 22"/>
                <a:gd name="T11" fmla="*/ 41 h 42"/>
                <a:gd name="T12" fmla="*/ 2 w 22"/>
                <a:gd name="T13" fmla="*/ 37 h 42"/>
                <a:gd name="T14" fmla="*/ 2 w 22"/>
                <a:gd name="T15" fmla="*/ 37 h 42"/>
                <a:gd name="T16" fmla="*/ 2 w 22"/>
                <a:gd name="T17" fmla="*/ 37 h 42"/>
                <a:gd name="T18" fmla="*/ 3 w 22"/>
                <a:gd name="T19" fmla="*/ 37 h 42"/>
                <a:gd name="T20" fmla="*/ 3 w 22"/>
                <a:gd name="T21" fmla="*/ 39 h 42"/>
                <a:gd name="T22" fmla="*/ 3 w 22"/>
                <a:gd name="T23" fmla="*/ 39 h 42"/>
                <a:gd name="T24" fmla="*/ 3 w 22"/>
                <a:gd name="T25" fmla="*/ 39 h 42"/>
                <a:gd name="T26" fmla="*/ 3 w 22"/>
                <a:gd name="T27" fmla="*/ 39 h 42"/>
                <a:gd name="T28" fmla="*/ 5 w 22"/>
                <a:gd name="T29" fmla="*/ 39 h 42"/>
                <a:gd name="T30" fmla="*/ 5 w 22"/>
                <a:gd name="T31" fmla="*/ 37 h 42"/>
                <a:gd name="T32" fmla="*/ 5 w 22"/>
                <a:gd name="T33" fmla="*/ 39 h 42"/>
                <a:gd name="T34" fmla="*/ 3 w 22"/>
                <a:gd name="T35" fmla="*/ 41 h 42"/>
                <a:gd name="T36" fmla="*/ 3 w 22"/>
                <a:gd name="T37" fmla="*/ 39 h 42"/>
                <a:gd name="T38" fmla="*/ 2 w 22"/>
                <a:gd name="T39" fmla="*/ 39 h 42"/>
                <a:gd name="T40" fmla="*/ 0 w 22"/>
                <a:gd name="T41" fmla="*/ 37 h 42"/>
                <a:gd name="T42" fmla="*/ 2 w 22"/>
                <a:gd name="T43" fmla="*/ 37 h 42"/>
                <a:gd name="T44" fmla="*/ 21 w 22"/>
                <a:gd name="T45" fmla="*/ 0 h 42"/>
                <a:gd name="T46" fmla="*/ 22 w 22"/>
                <a:gd name="T47" fmla="*/ 0 h 42"/>
                <a:gd name="T48" fmla="*/ 22 w 22"/>
                <a:gd name="T49" fmla="*/ 1 h 42"/>
                <a:gd name="T50" fmla="*/ 21 w 22"/>
                <a:gd name="T51" fmla="*/ 1 h 42"/>
                <a:gd name="T52" fmla="*/ 21 w 22"/>
                <a:gd name="T53" fmla="*/ 1 h 42"/>
                <a:gd name="T54" fmla="*/ 21 w 22"/>
                <a:gd name="T55" fmla="*/ 1 h 42"/>
                <a:gd name="T56" fmla="*/ 19 w 22"/>
                <a:gd name="T57" fmla="*/ 1 h 42"/>
                <a:gd name="T58" fmla="*/ 19 w 22"/>
                <a:gd name="T59" fmla="*/ 1 h 42"/>
                <a:gd name="T60" fmla="*/ 21 w 22"/>
                <a:gd name="T61" fmla="*/ 0 h 42"/>
                <a:gd name="T62" fmla="*/ 21 w 22"/>
                <a:gd name="T6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" h="42">
                  <a:moveTo>
                    <a:pt x="8" y="41"/>
                  </a:moveTo>
                  <a:lnTo>
                    <a:pt x="8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8" y="41"/>
                  </a:lnTo>
                  <a:lnTo>
                    <a:pt x="8" y="41"/>
                  </a:lnTo>
                  <a:close/>
                  <a:moveTo>
                    <a:pt x="2" y="37"/>
                  </a:moveTo>
                  <a:lnTo>
                    <a:pt x="2" y="37"/>
                  </a:lnTo>
                  <a:lnTo>
                    <a:pt x="2" y="37"/>
                  </a:lnTo>
                  <a:lnTo>
                    <a:pt x="3" y="37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5" y="39"/>
                  </a:lnTo>
                  <a:lnTo>
                    <a:pt x="5" y="37"/>
                  </a:lnTo>
                  <a:lnTo>
                    <a:pt x="5" y="39"/>
                  </a:lnTo>
                  <a:lnTo>
                    <a:pt x="3" y="41"/>
                  </a:lnTo>
                  <a:lnTo>
                    <a:pt x="3" y="39"/>
                  </a:lnTo>
                  <a:lnTo>
                    <a:pt x="2" y="39"/>
                  </a:lnTo>
                  <a:lnTo>
                    <a:pt x="0" y="37"/>
                  </a:lnTo>
                  <a:lnTo>
                    <a:pt x="2" y="37"/>
                  </a:lnTo>
                  <a:close/>
                  <a:moveTo>
                    <a:pt x="21" y="0"/>
                  </a:moveTo>
                  <a:lnTo>
                    <a:pt x="22" y="0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9" name="Freeform 35">
              <a:extLst>
                <a:ext uri="{FF2B5EF4-FFF2-40B4-BE49-F238E27FC236}">
                  <a16:creationId xmlns:a16="http://schemas.microsoft.com/office/drawing/2014/main" id="{C087FC13-CA7F-F921-F040-172466EEE3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77459" y="3320461"/>
              <a:ext cx="113055" cy="224161"/>
            </a:xfrm>
            <a:custGeom>
              <a:avLst/>
              <a:gdLst>
                <a:gd name="T0" fmla="*/ 50 w 58"/>
                <a:gd name="T1" fmla="*/ 58 h 115"/>
                <a:gd name="T2" fmla="*/ 49 w 58"/>
                <a:gd name="T3" fmla="*/ 60 h 115"/>
                <a:gd name="T4" fmla="*/ 47 w 58"/>
                <a:gd name="T5" fmla="*/ 60 h 115"/>
                <a:gd name="T6" fmla="*/ 46 w 58"/>
                <a:gd name="T7" fmla="*/ 58 h 115"/>
                <a:gd name="T8" fmla="*/ 49 w 58"/>
                <a:gd name="T9" fmla="*/ 57 h 115"/>
                <a:gd name="T10" fmla="*/ 53 w 58"/>
                <a:gd name="T11" fmla="*/ 42 h 115"/>
                <a:gd name="T12" fmla="*/ 53 w 58"/>
                <a:gd name="T13" fmla="*/ 41 h 115"/>
                <a:gd name="T14" fmla="*/ 33 w 58"/>
                <a:gd name="T15" fmla="*/ 0 h 115"/>
                <a:gd name="T16" fmla="*/ 33 w 58"/>
                <a:gd name="T17" fmla="*/ 3 h 115"/>
                <a:gd name="T18" fmla="*/ 33 w 58"/>
                <a:gd name="T19" fmla="*/ 1 h 115"/>
                <a:gd name="T20" fmla="*/ 38 w 58"/>
                <a:gd name="T21" fmla="*/ 1 h 115"/>
                <a:gd name="T22" fmla="*/ 39 w 58"/>
                <a:gd name="T23" fmla="*/ 9 h 115"/>
                <a:gd name="T24" fmla="*/ 44 w 58"/>
                <a:gd name="T25" fmla="*/ 8 h 115"/>
                <a:gd name="T26" fmla="*/ 50 w 58"/>
                <a:gd name="T27" fmla="*/ 5 h 115"/>
                <a:gd name="T28" fmla="*/ 50 w 58"/>
                <a:gd name="T29" fmla="*/ 8 h 115"/>
                <a:gd name="T30" fmla="*/ 44 w 58"/>
                <a:gd name="T31" fmla="*/ 16 h 115"/>
                <a:gd name="T32" fmla="*/ 42 w 58"/>
                <a:gd name="T33" fmla="*/ 19 h 115"/>
                <a:gd name="T34" fmla="*/ 46 w 58"/>
                <a:gd name="T35" fmla="*/ 25 h 115"/>
                <a:gd name="T36" fmla="*/ 50 w 58"/>
                <a:gd name="T37" fmla="*/ 30 h 115"/>
                <a:gd name="T38" fmla="*/ 52 w 58"/>
                <a:gd name="T39" fmla="*/ 34 h 115"/>
                <a:gd name="T40" fmla="*/ 46 w 58"/>
                <a:gd name="T41" fmla="*/ 44 h 115"/>
                <a:gd name="T42" fmla="*/ 38 w 58"/>
                <a:gd name="T43" fmla="*/ 50 h 115"/>
                <a:gd name="T44" fmla="*/ 36 w 58"/>
                <a:gd name="T45" fmla="*/ 53 h 115"/>
                <a:gd name="T46" fmla="*/ 42 w 58"/>
                <a:gd name="T47" fmla="*/ 60 h 115"/>
                <a:gd name="T48" fmla="*/ 46 w 58"/>
                <a:gd name="T49" fmla="*/ 63 h 115"/>
                <a:gd name="T50" fmla="*/ 49 w 58"/>
                <a:gd name="T51" fmla="*/ 61 h 115"/>
                <a:gd name="T52" fmla="*/ 53 w 58"/>
                <a:gd name="T53" fmla="*/ 66 h 115"/>
                <a:gd name="T54" fmla="*/ 52 w 58"/>
                <a:gd name="T55" fmla="*/ 66 h 115"/>
                <a:gd name="T56" fmla="*/ 55 w 58"/>
                <a:gd name="T57" fmla="*/ 68 h 115"/>
                <a:gd name="T58" fmla="*/ 57 w 58"/>
                <a:gd name="T59" fmla="*/ 71 h 115"/>
                <a:gd name="T60" fmla="*/ 57 w 58"/>
                <a:gd name="T61" fmla="*/ 77 h 115"/>
                <a:gd name="T62" fmla="*/ 57 w 58"/>
                <a:gd name="T63" fmla="*/ 80 h 115"/>
                <a:gd name="T64" fmla="*/ 50 w 58"/>
                <a:gd name="T65" fmla="*/ 83 h 115"/>
                <a:gd name="T66" fmla="*/ 46 w 58"/>
                <a:gd name="T67" fmla="*/ 86 h 115"/>
                <a:gd name="T68" fmla="*/ 42 w 58"/>
                <a:gd name="T69" fmla="*/ 90 h 115"/>
                <a:gd name="T70" fmla="*/ 39 w 58"/>
                <a:gd name="T71" fmla="*/ 91 h 115"/>
                <a:gd name="T72" fmla="*/ 38 w 58"/>
                <a:gd name="T73" fmla="*/ 96 h 115"/>
                <a:gd name="T74" fmla="*/ 39 w 58"/>
                <a:gd name="T75" fmla="*/ 104 h 115"/>
                <a:gd name="T76" fmla="*/ 38 w 58"/>
                <a:gd name="T77" fmla="*/ 109 h 115"/>
                <a:gd name="T78" fmla="*/ 35 w 58"/>
                <a:gd name="T79" fmla="*/ 112 h 115"/>
                <a:gd name="T80" fmla="*/ 28 w 58"/>
                <a:gd name="T81" fmla="*/ 115 h 115"/>
                <a:gd name="T82" fmla="*/ 27 w 58"/>
                <a:gd name="T83" fmla="*/ 105 h 115"/>
                <a:gd name="T84" fmla="*/ 24 w 58"/>
                <a:gd name="T85" fmla="*/ 93 h 115"/>
                <a:gd name="T86" fmla="*/ 20 w 58"/>
                <a:gd name="T87" fmla="*/ 85 h 115"/>
                <a:gd name="T88" fmla="*/ 14 w 58"/>
                <a:gd name="T89" fmla="*/ 80 h 115"/>
                <a:gd name="T90" fmla="*/ 9 w 58"/>
                <a:gd name="T91" fmla="*/ 72 h 115"/>
                <a:gd name="T92" fmla="*/ 5 w 58"/>
                <a:gd name="T93" fmla="*/ 68 h 115"/>
                <a:gd name="T94" fmla="*/ 1 w 58"/>
                <a:gd name="T95" fmla="*/ 64 h 115"/>
                <a:gd name="T96" fmla="*/ 0 w 58"/>
                <a:gd name="T97" fmla="*/ 58 h 115"/>
                <a:gd name="T98" fmla="*/ 0 w 58"/>
                <a:gd name="T99" fmla="*/ 53 h 115"/>
                <a:gd name="T100" fmla="*/ 6 w 58"/>
                <a:gd name="T101" fmla="*/ 47 h 115"/>
                <a:gd name="T102" fmla="*/ 9 w 58"/>
                <a:gd name="T103" fmla="*/ 44 h 115"/>
                <a:gd name="T104" fmla="*/ 11 w 58"/>
                <a:gd name="T105" fmla="*/ 39 h 115"/>
                <a:gd name="T106" fmla="*/ 11 w 58"/>
                <a:gd name="T107" fmla="*/ 33 h 115"/>
                <a:gd name="T108" fmla="*/ 11 w 58"/>
                <a:gd name="T109" fmla="*/ 28 h 115"/>
                <a:gd name="T110" fmla="*/ 9 w 58"/>
                <a:gd name="T111" fmla="*/ 23 h 115"/>
                <a:gd name="T112" fmla="*/ 11 w 58"/>
                <a:gd name="T113" fmla="*/ 16 h 115"/>
                <a:gd name="T114" fmla="*/ 9 w 58"/>
                <a:gd name="T115" fmla="*/ 14 h 115"/>
                <a:gd name="T116" fmla="*/ 12 w 58"/>
                <a:gd name="T117" fmla="*/ 11 h 115"/>
                <a:gd name="T118" fmla="*/ 16 w 58"/>
                <a:gd name="T119" fmla="*/ 8 h 115"/>
                <a:gd name="T120" fmla="*/ 19 w 58"/>
                <a:gd name="T121" fmla="*/ 6 h 115"/>
                <a:gd name="T122" fmla="*/ 31 w 58"/>
                <a:gd name="T12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" h="115">
                  <a:moveTo>
                    <a:pt x="49" y="57"/>
                  </a:moveTo>
                  <a:lnTo>
                    <a:pt x="50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7" y="60"/>
                  </a:lnTo>
                  <a:lnTo>
                    <a:pt x="47" y="60"/>
                  </a:lnTo>
                  <a:lnTo>
                    <a:pt x="46" y="60"/>
                  </a:lnTo>
                  <a:lnTo>
                    <a:pt x="46" y="58"/>
                  </a:lnTo>
                  <a:lnTo>
                    <a:pt x="46" y="57"/>
                  </a:lnTo>
                  <a:lnTo>
                    <a:pt x="46" y="57"/>
                  </a:lnTo>
                  <a:lnTo>
                    <a:pt x="49" y="57"/>
                  </a:lnTo>
                  <a:close/>
                  <a:moveTo>
                    <a:pt x="53" y="41"/>
                  </a:moveTo>
                  <a:lnTo>
                    <a:pt x="53" y="42"/>
                  </a:lnTo>
                  <a:lnTo>
                    <a:pt x="53" y="42"/>
                  </a:lnTo>
                  <a:lnTo>
                    <a:pt x="52" y="44"/>
                  </a:lnTo>
                  <a:lnTo>
                    <a:pt x="52" y="42"/>
                  </a:lnTo>
                  <a:lnTo>
                    <a:pt x="53" y="41"/>
                  </a:lnTo>
                  <a:close/>
                  <a:moveTo>
                    <a:pt x="31" y="0"/>
                  </a:moveTo>
                  <a:lnTo>
                    <a:pt x="31" y="0"/>
                  </a:lnTo>
                  <a:lnTo>
                    <a:pt x="33" y="0"/>
                  </a:lnTo>
                  <a:lnTo>
                    <a:pt x="33" y="1"/>
                  </a:lnTo>
                  <a:lnTo>
                    <a:pt x="31" y="1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5" y="1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8" y="5"/>
                  </a:lnTo>
                  <a:lnTo>
                    <a:pt x="41" y="8"/>
                  </a:lnTo>
                  <a:lnTo>
                    <a:pt x="39" y="9"/>
                  </a:lnTo>
                  <a:lnTo>
                    <a:pt x="41" y="9"/>
                  </a:lnTo>
                  <a:lnTo>
                    <a:pt x="42" y="9"/>
                  </a:lnTo>
                  <a:lnTo>
                    <a:pt x="44" y="8"/>
                  </a:lnTo>
                  <a:lnTo>
                    <a:pt x="46" y="6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0" y="8"/>
                  </a:lnTo>
                  <a:lnTo>
                    <a:pt x="49" y="9"/>
                  </a:lnTo>
                  <a:lnTo>
                    <a:pt x="47" y="14"/>
                  </a:lnTo>
                  <a:lnTo>
                    <a:pt x="44" y="16"/>
                  </a:lnTo>
                  <a:lnTo>
                    <a:pt x="42" y="17"/>
                  </a:lnTo>
                  <a:lnTo>
                    <a:pt x="42" y="17"/>
                  </a:lnTo>
                  <a:lnTo>
                    <a:pt x="42" y="19"/>
                  </a:lnTo>
                  <a:lnTo>
                    <a:pt x="42" y="22"/>
                  </a:lnTo>
                  <a:lnTo>
                    <a:pt x="44" y="23"/>
                  </a:lnTo>
                  <a:lnTo>
                    <a:pt x="46" y="25"/>
                  </a:lnTo>
                  <a:lnTo>
                    <a:pt x="47" y="25"/>
                  </a:lnTo>
                  <a:lnTo>
                    <a:pt x="50" y="28"/>
                  </a:lnTo>
                  <a:lnTo>
                    <a:pt x="50" y="30"/>
                  </a:lnTo>
                  <a:lnTo>
                    <a:pt x="50" y="31"/>
                  </a:lnTo>
                  <a:lnTo>
                    <a:pt x="50" y="33"/>
                  </a:lnTo>
                  <a:lnTo>
                    <a:pt x="52" y="34"/>
                  </a:lnTo>
                  <a:lnTo>
                    <a:pt x="49" y="38"/>
                  </a:lnTo>
                  <a:lnTo>
                    <a:pt x="47" y="41"/>
                  </a:lnTo>
                  <a:lnTo>
                    <a:pt x="46" y="44"/>
                  </a:lnTo>
                  <a:lnTo>
                    <a:pt x="42" y="45"/>
                  </a:lnTo>
                  <a:lnTo>
                    <a:pt x="38" y="49"/>
                  </a:lnTo>
                  <a:lnTo>
                    <a:pt x="38" y="50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6" y="53"/>
                  </a:lnTo>
                  <a:lnTo>
                    <a:pt x="38" y="57"/>
                  </a:lnTo>
                  <a:lnTo>
                    <a:pt x="39" y="60"/>
                  </a:lnTo>
                  <a:lnTo>
                    <a:pt x="42" y="60"/>
                  </a:lnTo>
                  <a:lnTo>
                    <a:pt x="46" y="60"/>
                  </a:lnTo>
                  <a:lnTo>
                    <a:pt x="46" y="61"/>
                  </a:lnTo>
                  <a:lnTo>
                    <a:pt x="46" y="63"/>
                  </a:lnTo>
                  <a:lnTo>
                    <a:pt x="47" y="63"/>
                  </a:lnTo>
                  <a:lnTo>
                    <a:pt x="49" y="63"/>
                  </a:lnTo>
                  <a:lnTo>
                    <a:pt x="49" y="61"/>
                  </a:lnTo>
                  <a:lnTo>
                    <a:pt x="50" y="61"/>
                  </a:lnTo>
                  <a:lnTo>
                    <a:pt x="52" y="64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2" y="66"/>
                  </a:lnTo>
                  <a:lnTo>
                    <a:pt x="53" y="68"/>
                  </a:lnTo>
                  <a:lnTo>
                    <a:pt x="55" y="68"/>
                  </a:lnTo>
                  <a:lnTo>
                    <a:pt x="55" y="68"/>
                  </a:lnTo>
                  <a:lnTo>
                    <a:pt x="57" y="68"/>
                  </a:lnTo>
                  <a:lnTo>
                    <a:pt x="57" y="68"/>
                  </a:lnTo>
                  <a:lnTo>
                    <a:pt x="57" y="71"/>
                  </a:lnTo>
                  <a:lnTo>
                    <a:pt x="57" y="72"/>
                  </a:lnTo>
                  <a:lnTo>
                    <a:pt x="57" y="74"/>
                  </a:lnTo>
                  <a:lnTo>
                    <a:pt x="57" y="77"/>
                  </a:lnTo>
                  <a:lnTo>
                    <a:pt x="58" y="79"/>
                  </a:lnTo>
                  <a:lnTo>
                    <a:pt x="58" y="79"/>
                  </a:lnTo>
                  <a:lnTo>
                    <a:pt x="57" y="80"/>
                  </a:lnTo>
                  <a:lnTo>
                    <a:pt x="55" y="82"/>
                  </a:lnTo>
                  <a:lnTo>
                    <a:pt x="52" y="83"/>
                  </a:lnTo>
                  <a:lnTo>
                    <a:pt x="50" y="83"/>
                  </a:lnTo>
                  <a:lnTo>
                    <a:pt x="47" y="85"/>
                  </a:lnTo>
                  <a:lnTo>
                    <a:pt x="47" y="86"/>
                  </a:lnTo>
                  <a:lnTo>
                    <a:pt x="46" y="86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2" y="90"/>
                  </a:lnTo>
                  <a:lnTo>
                    <a:pt x="42" y="91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8" y="93"/>
                  </a:lnTo>
                  <a:lnTo>
                    <a:pt x="38" y="94"/>
                  </a:lnTo>
                  <a:lnTo>
                    <a:pt x="38" y="96"/>
                  </a:lnTo>
                  <a:lnTo>
                    <a:pt x="38" y="99"/>
                  </a:lnTo>
                  <a:lnTo>
                    <a:pt x="39" y="102"/>
                  </a:lnTo>
                  <a:lnTo>
                    <a:pt x="39" y="104"/>
                  </a:lnTo>
                  <a:lnTo>
                    <a:pt x="39" y="105"/>
                  </a:lnTo>
                  <a:lnTo>
                    <a:pt x="38" y="105"/>
                  </a:lnTo>
                  <a:lnTo>
                    <a:pt x="38" y="109"/>
                  </a:lnTo>
                  <a:lnTo>
                    <a:pt x="36" y="109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33" y="113"/>
                  </a:lnTo>
                  <a:lnTo>
                    <a:pt x="30" y="113"/>
                  </a:lnTo>
                  <a:lnTo>
                    <a:pt x="28" y="115"/>
                  </a:lnTo>
                  <a:lnTo>
                    <a:pt x="28" y="112"/>
                  </a:lnTo>
                  <a:lnTo>
                    <a:pt x="27" y="109"/>
                  </a:lnTo>
                  <a:lnTo>
                    <a:pt x="27" y="105"/>
                  </a:lnTo>
                  <a:lnTo>
                    <a:pt x="25" y="101"/>
                  </a:lnTo>
                  <a:lnTo>
                    <a:pt x="24" y="97"/>
                  </a:lnTo>
                  <a:lnTo>
                    <a:pt x="24" y="93"/>
                  </a:lnTo>
                  <a:lnTo>
                    <a:pt x="22" y="90"/>
                  </a:lnTo>
                  <a:lnTo>
                    <a:pt x="22" y="85"/>
                  </a:lnTo>
                  <a:lnTo>
                    <a:pt x="20" y="85"/>
                  </a:lnTo>
                  <a:lnTo>
                    <a:pt x="19" y="83"/>
                  </a:lnTo>
                  <a:lnTo>
                    <a:pt x="16" y="82"/>
                  </a:lnTo>
                  <a:lnTo>
                    <a:pt x="14" y="80"/>
                  </a:lnTo>
                  <a:lnTo>
                    <a:pt x="11" y="79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8" y="69"/>
                  </a:lnTo>
                  <a:lnTo>
                    <a:pt x="8" y="69"/>
                  </a:lnTo>
                  <a:lnTo>
                    <a:pt x="5" y="68"/>
                  </a:lnTo>
                  <a:lnTo>
                    <a:pt x="3" y="68"/>
                  </a:lnTo>
                  <a:lnTo>
                    <a:pt x="3" y="66"/>
                  </a:lnTo>
                  <a:lnTo>
                    <a:pt x="1" y="64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3" y="50"/>
                  </a:lnTo>
                  <a:lnTo>
                    <a:pt x="5" y="49"/>
                  </a:lnTo>
                  <a:lnTo>
                    <a:pt x="6" y="47"/>
                  </a:lnTo>
                  <a:lnTo>
                    <a:pt x="8" y="47"/>
                  </a:lnTo>
                  <a:lnTo>
                    <a:pt x="8" y="45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9" y="41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12" y="34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9" y="23"/>
                  </a:lnTo>
                  <a:lnTo>
                    <a:pt x="11" y="22"/>
                  </a:lnTo>
                  <a:lnTo>
                    <a:pt x="11" y="19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12" y="11"/>
                  </a:lnTo>
                  <a:lnTo>
                    <a:pt x="12" y="9"/>
                  </a:lnTo>
                  <a:lnTo>
                    <a:pt x="14" y="9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6"/>
                  </a:lnTo>
                  <a:lnTo>
                    <a:pt x="19" y="6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0" name="Freeform 36">
              <a:extLst>
                <a:ext uri="{FF2B5EF4-FFF2-40B4-BE49-F238E27FC236}">
                  <a16:creationId xmlns:a16="http://schemas.microsoft.com/office/drawing/2014/main" id="{16690DAF-BE4E-59BB-D614-111C6CDDEA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44453" y="3139182"/>
              <a:ext cx="399591" cy="251450"/>
            </a:xfrm>
            <a:custGeom>
              <a:avLst/>
              <a:gdLst>
                <a:gd name="T0" fmla="*/ 7 w 205"/>
                <a:gd name="T1" fmla="*/ 63 h 129"/>
                <a:gd name="T2" fmla="*/ 97 w 205"/>
                <a:gd name="T3" fmla="*/ 6 h 129"/>
                <a:gd name="T4" fmla="*/ 108 w 205"/>
                <a:gd name="T5" fmla="*/ 11 h 129"/>
                <a:gd name="T6" fmla="*/ 110 w 205"/>
                <a:gd name="T7" fmla="*/ 16 h 129"/>
                <a:gd name="T8" fmla="*/ 110 w 205"/>
                <a:gd name="T9" fmla="*/ 20 h 129"/>
                <a:gd name="T10" fmla="*/ 116 w 205"/>
                <a:gd name="T11" fmla="*/ 28 h 129"/>
                <a:gd name="T12" fmla="*/ 129 w 205"/>
                <a:gd name="T13" fmla="*/ 27 h 129"/>
                <a:gd name="T14" fmla="*/ 137 w 205"/>
                <a:gd name="T15" fmla="*/ 33 h 129"/>
                <a:gd name="T16" fmla="*/ 146 w 205"/>
                <a:gd name="T17" fmla="*/ 50 h 129"/>
                <a:gd name="T18" fmla="*/ 168 w 205"/>
                <a:gd name="T19" fmla="*/ 66 h 129"/>
                <a:gd name="T20" fmla="*/ 189 w 205"/>
                <a:gd name="T21" fmla="*/ 79 h 129"/>
                <a:gd name="T22" fmla="*/ 198 w 205"/>
                <a:gd name="T23" fmla="*/ 80 h 129"/>
                <a:gd name="T24" fmla="*/ 203 w 205"/>
                <a:gd name="T25" fmla="*/ 88 h 129"/>
                <a:gd name="T26" fmla="*/ 192 w 205"/>
                <a:gd name="T27" fmla="*/ 90 h 129"/>
                <a:gd name="T28" fmla="*/ 178 w 205"/>
                <a:gd name="T29" fmla="*/ 96 h 129"/>
                <a:gd name="T30" fmla="*/ 168 w 205"/>
                <a:gd name="T31" fmla="*/ 113 h 129"/>
                <a:gd name="T32" fmla="*/ 159 w 205"/>
                <a:gd name="T33" fmla="*/ 116 h 129"/>
                <a:gd name="T34" fmla="*/ 152 w 205"/>
                <a:gd name="T35" fmla="*/ 121 h 129"/>
                <a:gd name="T36" fmla="*/ 145 w 205"/>
                <a:gd name="T37" fmla="*/ 127 h 129"/>
                <a:gd name="T38" fmla="*/ 137 w 205"/>
                <a:gd name="T39" fmla="*/ 124 h 129"/>
                <a:gd name="T40" fmla="*/ 127 w 205"/>
                <a:gd name="T41" fmla="*/ 121 h 129"/>
                <a:gd name="T42" fmla="*/ 124 w 205"/>
                <a:gd name="T43" fmla="*/ 115 h 129"/>
                <a:gd name="T44" fmla="*/ 118 w 205"/>
                <a:gd name="T45" fmla="*/ 104 h 129"/>
                <a:gd name="T46" fmla="*/ 100 w 205"/>
                <a:gd name="T47" fmla="*/ 94 h 129"/>
                <a:gd name="T48" fmla="*/ 91 w 205"/>
                <a:gd name="T49" fmla="*/ 86 h 129"/>
                <a:gd name="T50" fmla="*/ 82 w 205"/>
                <a:gd name="T51" fmla="*/ 85 h 129"/>
                <a:gd name="T52" fmla="*/ 69 w 205"/>
                <a:gd name="T53" fmla="*/ 82 h 129"/>
                <a:gd name="T54" fmla="*/ 59 w 205"/>
                <a:gd name="T55" fmla="*/ 77 h 129"/>
                <a:gd name="T56" fmla="*/ 53 w 205"/>
                <a:gd name="T57" fmla="*/ 80 h 129"/>
                <a:gd name="T58" fmla="*/ 34 w 205"/>
                <a:gd name="T59" fmla="*/ 86 h 129"/>
                <a:gd name="T60" fmla="*/ 20 w 205"/>
                <a:gd name="T61" fmla="*/ 93 h 129"/>
                <a:gd name="T62" fmla="*/ 18 w 205"/>
                <a:gd name="T63" fmla="*/ 71 h 129"/>
                <a:gd name="T64" fmla="*/ 15 w 205"/>
                <a:gd name="T65" fmla="*/ 61 h 129"/>
                <a:gd name="T66" fmla="*/ 9 w 205"/>
                <a:gd name="T67" fmla="*/ 58 h 129"/>
                <a:gd name="T68" fmla="*/ 14 w 205"/>
                <a:gd name="T69" fmla="*/ 53 h 129"/>
                <a:gd name="T70" fmla="*/ 7 w 205"/>
                <a:gd name="T71" fmla="*/ 49 h 129"/>
                <a:gd name="T72" fmla="*/ 4 w 205"/>
                <a:gd name="T73" fmla="*/ 39 h 129"/>
                <a:gd name="T74" fmla="*/ 12 w 205"/>
                <a:gd name="T75" fmla="*/ 34 h 129"/>
                <a:gd name="T76" fmla="*/ 25 w 205"/>
                <a:gd name="T77" fmla="*/ 36 h 129"/>
                <a:gd name="T78" fmla="*/ 31 w 205"/>
                <a:gd name="T79" fmla="*/ 33 h 129"/>
                <a:gd name="T80" fmla="*/ 25 w 205"/>
                <a:gd name="T81" fmla="*/ 25 h 129"/>
                <a:gd name="T82" fmla="*/ 18 w 205"/>
                <a:gd name="T83" fmla="*/ 12 h 129"/>
                <a:gd name="T84" fmla="*/ 4 w 205"/>
                <a:gd name="T85" fmla="*/ 19 h 129"/>
                <a:gd name="T86" fmla="*/ 1 w 205"/>
                <a:gd name="T87" fmla="*/ 22 h 129"/>
                <a:gd name="T88" fmla="*/ 17 w 205"/>
                <a:gd name="T89" fmla="*/ 9 h 129"/>
                <a:gd name="T90" fmla="*/ 34 w 205"/>
                <a:gd name="T91" fmla="*/ 14 h 129"/>
                <a:gd name="T92" fmla="*/ 42 w 205"/>
                <a:gd name="T93" fmla="*/ 25 h 129"/>
                <a:gd name="T94" fmla="*/ 53 w 205"/>
                <a:gd name="T95" fmla="*/ 25 h 129"/>
                <a:gd name="T96" fmla="*/ 66 w 205"/>
                <a:gd name="T97" fmla="*/ 25 h 129"/>
                <a:gd name="T98" fmla="*/ 66 w 205"/>
                <a:gd name="T99" fmla="*/ 17 h 129"/>
                <a:gd name="T100" fmla="*/ 75 w 205"/>
                <a:gd name="T101" fmla="*/ 20 h 129"/>
                <a:gd name="T102" fmla="*/ 74 w 205"/>
                <a:gd name="T103" fmla="*/ 11 h 129"/>
                <a:gd name="T104" fmla="*/ 80 w 205"/>
                <a:gd name="T105" fmla="*/ 6 h 129"/>
                <a:gd name="T106" fmla="*/ 85 w 205"/>
                <a:gd name="T107" fmla="*/ 9 h 129"/>
                <a:gd name="T108" fmla="*/ 82 w 205"/>
                <a:gd name="T109" fmla="*/ 5 h 129"/>
                <a:gd name="T110" fmla="*/ 88 w 205"/>
                <a:gd name="T11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5" h="129">
                  <a:moveTo>
                    <a:pt x="7" y="63"/>
                  </a:moveTo>
                  <a:lnTo>
                    <a:pt x="9" y="63"/>
                  </a:lnTo>
                  <a:lnTo>
                    <a:pt x="7" y="6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7" y="68"/>
                  </a:lnTo>
                  <a:lnTo>
                    <a:pt x="7" y="64"/>
                  </a:lnTo>
                  <a:lnTo>
                    <a:pt x="7" y="63"/>
                  </a:lnTo>
                  <a:close/>
                  <a:moveTo>
                    <a:pt x="88" y="0"/>
                  </a:moveTo>
                  <a:lnTo>
                    <a:pt x="89" y="1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94" y="5"/>
                  </a:lnTo>
                  <a:lnTo>
                    <a:pt x="96" y="5"/>
                  </a:lnTo>
                  <a:lnTo>
                    <a:pt x="96" y="5"/>
                  </a:lnTo>
                  <a:lnTo>
                    <a:pt x="97" y="6"/>
                  </a:lnTo>
                  <a:lnTo>
                    <a:pt x="97" y="8"/>
                  </a:lnTo>
                  <a:lnTo>
                    <a:pt x="99" y="8"/>
                  </a:lnTo>
                  <a:lnTo>
                    <a:pt x="100" y="9"/>
                  </a:lnTo>
                  <a:lnTo>
                    <a:pt x="105" y="9"/>
                  </a:lnTo>
                  <a:lnTo>
                    <a:pt x="107" y="9"/>
                  </a:lnTo>
                  <a:lnTo>
                    <a:pt x="107" y="9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2"/>
                  </a:lnTo>
                  <a:lnTo>
                    <a:pt x="108" y="14"/>
                  </a:lnTo>
                  <a:lnTo>
                    <a:pt x="107" y="14"/>
                  </a:lnTo>
                  <a:lnTo>
                    <a:pt x="107" y="14"/>
                  </a:lnTo>
                  <a:lnTo>
                    <a:pt x="108" y="14"/>
                  </a:lnTo>
                  <a:lnTo>
                    <a:pt x="110" y="16"/>
                  </a:lnTo>
                  <a:lnTo>
                    <a:pt x="110" y="17"/>
                  </a:lnTo>
                  <a:lnTo>
                    <a:pt x="111" y="17"/>
                  </a:lnTo>
                  <a:lnTo>
                    <a:pt x="111" y="17"/>
                  </a:lnTo>
                  <a:lnTo>
                    <a:pt x="110" y="17"/>
                  </a:lnTo>
                  <a:lnTo>
                    <a:pt x="110" y="17"/>
                  </a:lnTo>
                  <a:lnTo>
                    <a:pt x="110" y="19"/>
                  </a:lnTo>
                  <a:lnTo>
                    <a:pt x="110" y="19"/>
                  </a:lnTo>
                  <a:lnTo>
                    <a:pt x="110" y="20"/>
                  </a:lnTo>
                  <a:lnTo>
                    <a:pt x="110" y="20"/>
                  </a:lnTo>
                  <a:lnTo>
                    <a:pt x="110" y="22"/>
                  </a:lnTo>
                  <a:lnTo>
                    <a:pt x="108" y="23"/>
                  </a:lnTo>
                  <a:lnTo>
                    <a:pt x="108" y="23"/>
                  </a:lnTo>
                  <a:lnTo>
                    <a:pt x="110" y="25"/>
                  </a:lnTo>
                  <a:lnTo>
                    <a:pt x="111" y="25"/>
                  </a:lnTo>
                  <a:lnTo>
                    <a:pt x="115" y="27"/>
                  </a:lnTo>
                  <a:lnTo>
                    <a:pt x="116" y="28"/>
                  </a:lnTo>
                  <a:lnTo>
                    <a:pt x="119" y="27"/>
                  </a:lnTo>
                  <a:lnTo>
                    <a:pt x="121" y="27"/>
                  </a:lnTo>
                  <a:lnTo>
                    <a:pt x="121" y="27"/>
                  </a:lnTo>
                  <a:lnTo>
                    <a:pt x="124" y="28"/>
                  </a:lnTo>
                  <a:lnTo>
                    <a:pt x="126" y="28"/>
                  </a:lnTo>
                  <a:lnTo>
                    <a:pt x="126" y="28"/>
                  </a:lnTo>
                  <a:lnTo>
                    <a:pt x="127" y="28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30" y="27"/>
                  </a:lnTo>
                  <a:lnTo>
                    <a:pt x="132" y="27"/>
                  </a:lnTo>
                  <a:lnTo>
                    <a:pt x="134" y="28"/>
                  </a:lnTo>
                  <a:lnTo>
                    <a:pt x="135" y="30"/>
                  </a:lnTo>
                  <a:lnTo>
                    <a:pt x="137" y="31"/>
                  </a:lnTo>
                  <a:lnTo>
                    <a:pt x="137" y="33"/>
                  </a:lnTo>
                  <a:lnTo>
                    <a:pt x="138" y="36"/>
                  </a:lnTo>
                  <a:lnTo>
                    <a:pt x="140" y="39"/>
                  </a:lnTo>
                  <a:lnTo>
                    <a:pt x="141" y="41"/>
                  </a:lnTo>
                  <a:lnTo>
                    <a:pt x="143" y="42"/>
                  </a:lnTo>
                  <a:lnTo>
                    <a:pt x="143" y="47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6" y="50"/>
                  </a:lnTo>
                  <a:lnTo>
                    <a:pt x="151" y="53"/>
                  </a:lnTo>
                  <a:lnTo>
                    <a:pt x="152" y="55"/>
                  </a:lnTo>
                  <a:lnTo>
                    <a:pt x="156" y="57"/>
                  </a:lnTo>
                  <a:lnTo>
                    <a:pt x="159" y="58"/>
                  </a:lnTo>
                  <a:lnTo>
                    <a:pt x="162" y="61"/>
                  </a:lnTo>
                  <a:lnTo>
                    <a:pt x="162" y="63"/>
                  </a:lnTo>
                  <a:lnTo>
                    <a:pt x="165" y="64"/>
                  </a:lnTo>
                  <a:lnTo>
                    <a:pt x="168" y="66"/>
                  </a:lnTo>
                  <a:lnTo>
                    <a:pt x="170" y="66"/>
                  </a:lnTo>
                  <a:lnTo>
                    <a:pt x="173" y="68"/>
                  </a:lnTo>
                  <a:lnTo>
                    <a:pt x="175" y="69"/>
                  </a:lnTo>
                  <a:lnTo>
                    <a:pt x="176" y="69"/>
                  </a:lnTo>
                  <a:lnTo>
                    <a:pt x="178" y="71"/>
                  </a:lnTo>
                  <a:lnTo>
                    <a:pt x="181" y="72"/>
                  </a:lnTo>
                  <a:lnTo>
                    <a:pt x="186" y="75"/>
                  </a:lnTo>
                  <a:lnTo>
                    <a:pt x="189" y="79"/>
                  </a:lnTo>
                  <a:lnTo>
                    <a:pt x="190" y="79"/>
                  </a:lnTo>
                  <a:lnTo>
                    <a:pt x="190" y="79"/>
                  </a:lnTo>
                  <a:lnTo>
                    <a:pt x="192" y="77"/>
                  </a:lnTo>
                  <a:lnTo>
                    <a:pt x="193" y="77"/>
                  </a:lnTo>
                  <a:lnTo>
                    <a:pt x="195" y="77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98" y="80"/>
                  </a:lnTo>
                  <a:lnTo>
                    <a:pt x="200" y="80"/>
                  </a:lnTo>
                  <a:lnTo>
                    <a:pt x="200" y="82"/>
                  </a:lnTo>
                  <a:lnTo>
                    <a:pt x="203" y="82"/>
                  </a:lnTo>
                  <a:lnTo>
                    <a:pt x="203" y="82"/>
                  </a:lnTo>
                  <a:lnTo>
                    <a:pt x="205" y="83"/>
                  </a:lnTo>
                  <a:lnTo>
                    <a:pt x="205" y="83"/>
                  </a:lnTo>
                  <a:lnTo>
                    <a:pt x="203" y="85"/>
                  </a:lnTo>
                  <a:lnTo>
                    <a:pt x="203" y="88"/>
                  </a:lnTo>
                  <a:lnTo>
                    <a:pt x="203" y="91"/>
                  </a:lnTo>
                  <a:lnTo>
                    <a:pt x="203" y="93"/>
                  </a:lnTo>
                  <a:lnTo>
                    <a:pt x="201" y="93"/>
                  </a:lnTo>
                  <a:lnTo>
                    <a:pt x="200" y="93"/>
                  </a:lnTo>
                  <a:lnTo>
                    <a:pt x="197" y="91"/>
                  </a:lnTo>
                  <a:lnTo>
                    <a:pt x="193" y="90"/>
                  </a:lnTo>
                  <a:lnTo>
                    <a:pt x="192" y="90"/>
                  </a:lnTo>
                  <a:lnTo>
                    <a:pt x="192" y="90"/>
                  </a:lnTo>
                  <a:lnTo>
                    <a:pt x="190" y="90"/>
                  </a:lnTo>
                  <a:lnTo>
                    <a:pt x="190" y="91"/>
                  </a:lnTo>
                  <a:lnTo>
                    <a:pt x="189" y="93"/>
                  </a:lnTo>
                  <a:lnTo>
                    <a:pt x="189" y="94"/>
                  </a:lnTo>
                  <a:lnTo>
                    <a:pt x="184" y="94"/>
                  </a:lnTo>
                  <a:lnTo>
                    <a:pt x="182" y="94"/>
                  </a:lnTo>
                  <a:lnTo>
                    <a:pt x="179" y="96"/>
                  </a:lnTo>
                  <a:lnTo>
                    <a:pt x="178" y="96"/>
                  </a:lnTo>
                  <a:lnTo>
                    <a:pt x="178" y="98"/>
                  </a:lnTo>
                  <a:lnTo>
                    <a:pt x="176" y="99"/>
                  </a:lnTo>
                  <a:lnTo>
                    <a:pt x="176" y="102"/>
                  </a:lnTo>
                  <a:lnTo>
                    <a:pt x="175" y="105"/>
                  </a:lnTo>
                  <a:lnTo>
                    <a:pt x="175" y="109"/>
                  </a:lnTo>
                  <a:lnTo>
                    <a:pt x="173" y="110"/>
                  </a:lnTo>
                  <a:lnTo>
                    <a:pt x="171" y="112"/>
                  </a:lnTo>
                  <a:lnTo>
                    <a:pt x="168" y="113"/>
                  </a:lnTo>
                  <a:lnTo>
                    <a:pt x="167" y="113"/>
                  </a:lnTo>
                  <a:lnTo>
                    <a:pt x="167" y="113"/>
                  </a:lnTo>
                  <a:lnTo>
                    <a:pt x="167" y="115"/>
                  </a:lnTo>
                  <a:lnTo>
                    <a:pt x="167" y="115"/>
                  </a:lnTo>
                  <a:lnTo>
                    <a:pt x="165" y="115"/>
                  </a:lnTo>
                  <a:lnTo>
                    <a:pt x="164" y="115"/>
                  </a:lnTo>
                  <a:lnTo>
                    <a:pt x="162" y="115"/>
                  </a:lnTo>
                  <a:lnTo>
                    <a:pt x="159" y="116"/>
                  </a:lnTo>
                  <a:lnTo>
                    <a:pt x="156" y="118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2" y="118"/>
                  </a:lnTo>
                  <a:lnTo>
                    <a:pt x="154" y="120"/>
                  </a:lnTo>
                  <a:lnTo>
                    <a:pt x="154" y="120"/>
                  </a:lnTo>
                  <a:lnTo>
                    <a:pt x="154" y="120"/>
                  </a:lnTo>
                  <a:lnTo>
                    <a:pt x="152" y="121"/>
                  </a:lnTo>
                  <a:lnTo>
                    <a:pt x="152" y="123"/>
                  </a:lnTo>
                  <a:lnTo>
                    <a:pt x="152" y="124"/>
                  </a:lnTo>
                  <a:lnTo>
                    <a:pt x="151" y="124"/>
                  </a:lnTo>
                  <a:lnTo>
                    <a:pt x="149" y="126"/>
                  </a:lnTo>
                  <a:lnTo>
                    <a:pt x="148" y="127"/>
                  </a:lnTo>
                  <a:lnTo>
                    <a:pt x="146" y="127"/>
                  </a:lnTo>
                  <a:lnTo>
                    <a:pt x="146" y="127"/>
                  </a:lnTo>
                  <a:lnTo>
                    <a:pt x="145" y="127"/>
                  </a:lnTo>
                  <a:lnTo>
                    <a:pt x="143" y="127"/>
                  </a:lnTo>
                  <a:lnTo>
                    <a:pt x="143" y="127"/>
                  </a:lnTo>
                  <a:lnTo>
                    <a:pt x="141" y="129"/>
                  </a:lnTo>
                  <a:lnTo>
                    <a:pt x="141" y="129"/>
                  </a:lnTo>
                  <a:lnTo>
                    <a:pt x="141" y="127"/>
                  </a:lnTo>
                  <a:lnTo>
                    <a:pt x="140" y="126"/>
                  </a:lnTo>
                  <a:lnTo>
                    <a:pt x="138" y="126"/>
                  </a:lnTo>
                  <a:lnTo>
                    <a:pt x="137" y="124"/>
                  </a:lnTo>
                  <a:lnTo>
                    <a:pt x="137" y="124"/>
                  </a:lnTo>
                  <a:lnTo>
                    <a:pt x="135" y="124"/>
                  </a:lnTo>
                  <a:lnTo>
                    <a:pt x="134" y="124"/>
                  </a:lnTo>
                  <a:lnTo>
                    <a:pt x="132" y="124"/>
                  </a:lnTo>
                  <a:lnTo>
                    <a:pt x="130" y="124"/>
                  </a:lnTo>
                  <a:lnTo>
                    <a:pt x="129" y="123"/>
                  </a:lnTo>
                  <a:lnTo>
                    <a:pt x="127" y="121"/>
                  </a:lnTo>
                  <a:lnTo>
                    <a:pt x="127" y="121"/>
                  </a:lnTo>
                  <a:lnTo>
                    <a:pt x="126" y="121"/>
                  </a:lnTo>
                  <a:lnTo>
                    <a:pt x="126" y="121"/>
                  </a:lnTo>
                  <a:lnTo>
                    <a:pt x="126" y="120"/>
                  </a:lnTo>
                  <a:lnTo>
                    <a:pt x="126" y="120"/>
                  </a:lnTo>
                  <a:lnTo>
                    <a:pt x="126" y="116"/>
                  </a:lnTo>
                  <a:lnTo>
                    <a:pt x="126" y="116"/>
                  </a:lnTo>
                  <a:lnTo>
                    <a:pt x="124" y="115"/>
                  </a:lnTo>
                  <a:lnTo>
                    <a:pt x="124" y="115"/>
                  </a:lnTo>
                  <a:lnTo>
                    <a:pt x="126" y="115"/>
                  </a:lnTo>
                  <a:lnTo>
                    <a:pt x="126" y="113"/>
                  </a:lnTo>
                  <a:lnTo>
                    <a:pt x="126" y="112"/>
                  </a:lnTo>
                  <a:lnTo>
                    <a:pt x="126" y="110"/>
                  </a:lnTo>
                  <a:lnTo>
                    <a:pt x="124" y="109"/>
                  </a:lnTo>
                  <a:lnTo>
                    <a:pt x="126" y="105"/>
                  </a:lnTo>
                  <a:lnTo>
                    <a:pt x="124" y="104"/>
                  </a:lnTo>
                  <a:lnTo>
                    <a:pt x="118" y="104"/>
                  </a:lnTo>
                  <a:lnTo>
                    <a:pt x="113" y="104"/>
                  </a:lnTo>
                  <a:lnTo>
                    <a:pt x="113" y="104"/>
                  </a:lnTo>
                  <a:lnTo>
                    <a:pt x="110" y="101"/>
                  </a:lnTo>
                  <a:lnTo>
                    <a:pt x="108" y="99"/>
                  </a:lnTo>
                  <a:lnTo>
                    <a:pt x="107" y="98"/>
                  </a:lnTo>
                  <a:lnTo>
                    <a:pt x="104" y="96"/>
                  </a:lnTo>
                  <a:lnTo>
                    <a:pt x="102" y="96"/>
                  </a:lnTo>
                  <a:lnTo>
                    <a:pt x="100" y="94"/>
                  </a:lnTo>
                  <a:lnTo>
                    <a:pt x="99" y="93"/>
                  </a:lnTo>
                  <a:lnTo>
                    <a:pt x="99" y="91"/>
                  </a:lnTo>
                  <a:lnTo>
                    <a:pt x="99" y="91"/>
                  </a:lnTo>
                  <a:lnTo>
                    <a:pt x="97" y="90"/>
                  </a:lnTo>
                  <a:lnTo>
                    <a:pt x="97" y="90"/>
                  </a:lnTo>
                  <a:lnTo>
                    <a:pt x="97" y="90"/>
                  </a:lnTo>
                  <a:lnTo>
                    <a:pt x="93" y="88"/>
                  </a:lnTo>
                  <a:lnTo>
                    <a:pt x="91" y="86"/>
                  </a:lnTo>
                  <a:lnTo>
                    <a:pt x="89" y="88"/>
                  </a:lnTo>
                  <a:lnTo>
                    <a:pt x="88" y="88"/>
                  </a:lnTo>
                  <a:lnTo>
                    <a:pt x="88" y="86"/>
                  </a:lnTo>
                  <a:lnTo>
                    <a:pt x="86" y="88"/>
                  </a:lnTo>
                  <a:lnTo>
                    <a:pt x="85" y="88"/>
                  </a:lnTo>
                  <a:lnTo>
                    <a:pt x="83" y="88"/>
                  </a:lnTo>
                  <a:lnTo>
                    <a:pt x="83" y="88"/>
                  </a:lnTo>
                  <a:lnTo>
                    <a:pt x="82" y="85"/>
                  </a:lnTo>
                  <a:lnTo>
                    <a:pt x="78" y="85"/>
                  </a:lnTo>
                  <a:lnTo>
                    <a:pt x="77" y="85"/>
                  </a:lnTo>
                  <a:lnTo>
                    <a:pt x="75" y="83"/>
                  </a:lnTo>
                  <a:lnTo>
                    <a:pt x="72" y="83"/>
                  </a:lnTo>
                  <a:lnTo>
                    <a:pt x="70" y="83"/>
                  </a:lnTo>
                  <a:lnTo>
                    <a:pt x="70" y="82"/>
                  </a:lnTo>
                  <a:lnTo>
                    <a:pt x="69" y="82"/>
                  </a:lnTo>
                  <a:lnTo>
                    <a:pt x="69" y="82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69" y="79"/>
                  </a:lnTo>
                  <a:lnTo>
                    <a:pt x="67" y="79"/>
                  </a:lnTo>
                  <a:lnTo>
                    <a:pt x="66" y="79"/>
                  </a:lnTo>
                  <a:lnTo>
                    <a:pt x="63" y="79"/>
                  </a:lnTo>
                  <a:lnTo>
                    <a:pt x="61" y="77"/>
                  </a:lnTo>
                  <a:lnTo>
                    <a:pt x="59" y="77"/>
                  </a:lnTo>
                  <a:lnTo>
                    <a:pt x="58" y="77"/>
                  </a:lnTo>
                  <a:lnTo>
                    <a:pt x="56" y="77"/>
                  </a:lnTo>
                  <a:lnTo>
                    <a:pt x="56" y="79"/>
                  </a:lnTo>
                  <a:lnTo>
                    <a:pt x="55" y="79"/>
                  </a:lnTo>
                  <a:lnTo>
                    <a:pt x="55" y="80"/>
                  </a:lnTo>
                  <a:lnTo>
                    <a:pt x="55" y="80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2" y="80"/>
                  </a:lnTo>
                  <a:lnTo>
                    <a:pt x="48" y="80"/>
                  </a:lnTo>
                  <a:lnTo>
                    <a:pt x="44" y="80"/>
                  </a:lnTo>
                  <a:lnTo>
                    <a:pt x="42" y="82"/>
                  </a:lnTo>
                  <a:lnTo>
                    <a:pt x="39" y="82"/>
                  </a:lnTo>
                  <a:lnTo>
                    <a:pt x="37" y="83"/>
                  </a:lnTo>
                  <a:lnTo>
                    <a:pt x="34" y="85"/>
                  </a:lnTo>
                  <a:lnTo>
                    <a:pt x="34" y="86"/>
                  </a:lnTo>
                  <a:lnTo>
                    <a:pt x="33" y="90"/>
                  </a:lnTo>
                  <a:lnTo>
                    <a:pt x="31" y="91"/>
                  </a:lnTo>
                  <a:lnTo>
                    <a:pt x="31" y="91"/>
                  </a:lnTo>
                  <a:lnTo>
                    <a:pt x="29" y="91"/>
                  </a:lnTo>
                  <a:lnTo>
                    <a:pt x="28" y="91"/>
                  </a:lnTo>
                  <a:lnTo>
                    <a:pt x="26" y="93"/>
                  </a:lnTo>
                  <a:lnTo>
                    <a:pt x="25" y="93"/>
                  </a:lnTo>
                  <a:lnTo>
                    <a:pt x="20" y="93"/>
                  </a:lnTo>
                  <a:lnTo>
                    <a:pt x="20" y="91"/>
                  </a:lnTo>
                  <a:lnTo>
                    <a:pt x="18" y="88"/>
                  </a:lnTo>
                  <a:lnTo>
                    <a:pt x="18" y="83"/>
                  </a:lnTo>
                  <a:lnTo>
                    <a:pt x="18" y="82"/>
                  </a:lnTo>
                  <a:lnTo>
                    <a:pt x="20" y="77"/>
                  </a:lnTo>
                  <a:lnTo>
                    <a:pt x="18" y="75"/>
                  </a:lnTo>
                  <a:lnTo>
                    <a:pt x="18" y="74"/>
                  </a:lnTo>
                  <a:lnTo>
                    <a:pt x="18" y="71"/>
                  </a:lnTo>
                  <a:lnTo>
                    <a:pt x="20" y="69"/>
                  </a:lnTo>
                  <a:lnTo>
                    <a:pt x="20" y="68"/>
                  </a:lnTo>
                  <a:lnTo>
                    <a:pt x="20" y="66"/>
                  </a:lnTo>
                  <a:lnTo>
                    <a:pt x="18" y="64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7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2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9" y="61"/>
                  </a:lnTo>
                  <a:lnTo>
                    <a:pt x="9" y="60"/>
                  </a:lnTo>
                  <a:lnTo>
                    <a:pt x="9" y="58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2" y="57"/>
                  </a:lnTo>
                  <a:lnTo>
                    <a:pt x="14" y="57"/>
                  </a:lnTo>
                  <a:lnTo>
                    <a:pt x="15" y="57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4" y="53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2" y="49"/>
                  </a:lnTo>
                  <a:lnTo>
                    <a:pt x="11" y="49"/>
                  </a:lnTo>
                  <a:lnTo>
                    <a:pt x="9" y="49"/>
                  </a:lnTo>
                  <a:lnTo>
                    <a:pt x="7" y="49"/>
                  </a:lnTo>
                  <a:lnTo>
                    <a:pt x="6" y="50"/>
                  </a:lnTo>
                  <a:lnTo>
                    <a:pt x="7" y="52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4" y="47"/>
                  </a:lnTo>
                  <a:lnTo>
                    <a:pt x="3" y="44"/>
                  </a:lnTo>
                  <a:lnTo>
                    <a:pt x="3" y="41"/>
                  </a:lnTo>
                  <a:lnTo>
                    <a:pt x="4" y="39"/>
                  </a:lnTo>
                  <a:lnTo>
                    <a:pt x="4" y="36"/>
                  </a:lnTo>
                  <a:lnTo>
                    <a:pt x="6" y="33"/>
                  </a:lnTo>
                  <a:lnTo>
                    <a:pt x="6" y="30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5" y="34"/>
                  </a:lnTo>
                  <a:lnTo>
                    <a:pt x="17" y="36"/>
                  </a:lnTo>
                  <a:lnTo>
                    <a:pt x="18" y="38"/>
                  </a:lnTo>
                  <a:lnTo>
                    <a:pt x="20" y="38"/>
                  </a:lnTo>
                  <a:lnTo>
                    <a:pt x="23" y="36"/>
                  </a:lnTo>
                  <a:lnTo>
                    <a:pt x="25" y="36"/>
                  </a:lnTo>
                  <a:lnTo>
                    <a:pt x="25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3"/>
                  </a:lnTo>
                  <a:lnTo>
                    <a:pt x="29" y="34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29" y="28"/>
                  </a:lnTo>
                  <a:lnTo>
                    <a:pt x="25" y="25"/>
                  </a:lnTo>
                  <a:lnTo>
                    <a:pt x="25" y="23"/>
                  </a:lnTo>
                  <a:lnTo>
                    <a:pt x="23" y="22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20" y="1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5" y="11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6" y="14"/>
                  </a:lnTo>
                  <a:lnTo>
                    <a:pt x="6" y="16"/>
                  </a:lnTo>
                  <a:lnTo>
                    <a:pt x="4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7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0" y="17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4" y="9"/>
                  </a:lnTo>
                  <a:lnTo>
                    <a:pt x="17" y="9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5" y="9"/>
                  </a:lnTo>
                  <a:lnTo>
                    <a:pt x="25" y="9"/>
                  </a:lnTo>
                  <a:lnTo>
                    <a:pt x="28" y="11"/>
                  </a:lnTo>
                  <a:lnTo>
                    <a:pt x="31" y="12"/>
                  </a:lnTo>
                  <a:lnTo>
                    <a:pt x="34" y="14"/>
                  </a:lnTo>
                  <a:lnTo>
                    <a:pt x="34" y="16"/>
                  </a:lnTo>
                  <a:lnTo>
                    <a:pt x="34" y="16"/>
                  </a:lnTo>
                  <a:lnTo>
                    <a:pt x="36" y="17"/>
                  </a:lnTo>
                  <a:lnTo>
                    <a:pt x="37" y="20"/>
                  </a:lnTo>
                  <a:lnTo>
                    <a:pt x="39" y="22"/>
                  </a:lnTo>
                  <a:lnTo>
                    <a:pt x="39" y="23"/>
                  </a:lnTo>
                  <a:lnTo>
                    <a:pt x="41" y="23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42" y="27"/>
                  </a:lnTo>
                  <a:lnTo>
                    <a:pt x="44" y="27"/>
                  </a:lnTo>
                  <a:lnTo>
                    <a:pt x="45" y="27"/>
                  </a:lnTo>
                  <a:lnTo>
                    <a:pt x="48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3" y="25"/>
                  </a:lnTo>
                  <a:lnTo>
                    <a:pt x="58" y="27"/>
                  </a:lnTo>
                  <a:lnTo>
                    <a:pt x="61" y="27"/>
                  </a:lnTo>
                  <a:lnTo>
                    <a:pt x="63" y="27"/>
                  </a:lnTo>
                  <a:lnTo>
                    <a:pt x="64" y="27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3"/>
                  </a:lnTo>
                  <a:lnTo>
                    <a:pt x="64" y="20"/>
                  </a:lnTo>
                  <a:lnTo>
                    <a:pt x="64" y="17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66" y="17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7" y="19"/>
                  </a:lnTo>
                  <a:lnTo>
                    <a:pt x="69" y="20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2" y="20"/>
                  </a:lnTo>
                  <a:lnTo>
                    <a:pt x="75" y="20"/>
                  </a:lnTo>
                  <a:lnTo>
                    <a:pt x="77" y="19"/>
                  </a:lnTo>
                  <a:lnTo>
                    <a:pt x="77" y="17"/>
                  </a:lnTo>
                  <a:lnTo>
                    <a:pt x="77" y="17"/>
                  </a:lnTo>
                  <a:lnTo>
                    <a:pt x="75" y="16"/>
                  </a:lnTo>
                  <a:lnTo>
                    <a:pt x="75" y="14"/>
                  </a:lnTo>
                  <a:lnTo>
                    <a:pt x="74" y="12"/>
                  </a:lnTo>
                  <a:lnTo>
                    <a:pt x="74" y="12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8" y="8"/>
                  </a:lnTo>
                  <a:lnTo>
                    <a:pt x="78" y="6"/>
                  </a:lnTo>
                  <a:lnTo>
                    <a:pt x="78" y="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2" y="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5" y="8"/>
                  </a:lnTo>
                  <a:lnTo>
                    <a:pt x="85" y="8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86" y="8"/>
                  </a:lnTo>
                  <a:lnTo>
                    <a:pt x="86" y="8"/>
                  </a:lnTo>
                  <a:lnTo>
                    <a:pt x="85" y="6"/>
                  </a:lnTo>
                  <a:lnTo>
                    <a:pt x="83" y="5"/>
                  </a:lnTo>
                  <a:lnTo>
                    <a:pt x="82" y="5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3" y="1"/>
                  </a:lnTo>
                  <a:lnTo>
                    <a:pt x="85" y="3"/>
                  </a:lnTo>
                  <a:lnTo>
                    <a:pt x="86" y="3"/>
                  </a:lnTo>
                  <a:lnTo>
                    <a:pt x="86" y="1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1" name="Freeform 37">
              <a:extLst>
                <a:ext uri="{FF2B5EF4-FFF2-40B4-BE49-F238E27FC236}">
                  <a16:creationId xmlns:a16="http://schemas.microsoft.com/office/drawing/2014/main" id="{D281C87E-E5B5-040A-2DF6-B0FB50FFAA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9948" y="4643981"/>
              <a:ext cx="91614" cy="38984"/>
            </a:xfrm>
            <a:custGeom>
              <a:avLst/>
              <a:gdLst>
                <a:gd name="T0" fmla="*/ 6 w 47"/>
                <a:gd name="T1" fmla="*/ 16 h 20"/>
                <a:gd name="T2" fmla="*/ 5 w 47"/>
                <a:gd name="T3" fmla="*/ 17 h 20"/>
                <a:gd name="T4" fmla="*/ 3 w 47"/>
                <a:gd name="T5" fmla="*/ 19 h 20"/>
                <a:gd name="T6" fmla="*/ 2 w 47"/>
                <a:gd name="T7" fmla="*/ 19 h 20"/>
                <a:gd name="T8" fmla="*/ 0 w 47"/>
                <a:gd name="T9" fmla="*/ 19 h 20"/>
                <a:gd name="T10" fmla="*/ 2 w 47"/>
                <a:gd name="T11" fmla="*/ 17 h 20"/>
                <a:gd name="T12" fmla="*/ 43 w 47"/>
                <a:gd name="T13" fmla="*/ 3 h 20"/>
                <a:gd name="T14" fmla="*/ 46 w 47"/>
                <a:gd name="T15" fmla="*/ 3 h 20"/>
                <a:gd name="T16" fmla="*/ 47 w 47"/>
                <a:gd name="T17" fmla="*/ 5 h 20"/>
                <a:gd name="T18" fmla="*/ 41 w 47"/>
                <a:gd name="T19" fmla="*/ 9 h 20"/>
                <a:gd name="T20" fmla="*/ 38 w 47"/>
                <a:gd name="T21" fmla="*/ 9 h 20"/>
                <a:gd name="T22" fmla="*/ 35 w 47"/>
                <a:gd name="T23" fmla="*/ 11 h 20"/>
                <a:gd name="T24" fmla="*/ 31 w 47"/>
                <a:gd name="T25" fmla="*/ 12 h 20"/>
                <a:gd name="T26" fmla="*/ 30 w 47"/>
                <a:gd name="T27" fmla="*/ 14 h 20"/>
                <a:gd name="T28" fmla="*/ 27 w 47"/>
                <a:gd name="T29" fmla="*/ 14 h 20"/>
                <a:gd name="T30" fmla="*/ 24 w 47"/>
                <a:gd name="T31" fmla="*/ 16 h 20"/>
                <a:gd name="T32" fmla="*/ 17 w 47"/>
                <a:gd name="T33" fmla="*/ 19 h 20"/>
                <a:gd name="T34" fmla="*/ 14 w 47"/>
                <a:gd name="T35" fmla="*/ 19 h 20"/>
                <a:gd name="T36" fmla="*/ 13 w 47"/>
                <a:gd name="T37" fmla="*/ 17 h 20"/>
                <a:gd name="T38" fmla="*/ 13 w 47"/>
                <a:gd name="T39" fmla="*/ 16 h 20"/>
                <a:gd name="T40" fmla="*/ 16 w 47"/>
                <a:gd name="T41" fmla="*/ 16 h 20"/>
                <a:gd name="T42" fmla="*/ 16 w 47"/>
                <a:gd name="T43" fmla="*/ 14 h 20"/>
                <a:gd name="T44" fmla="*/ 16 w 47"/>
                <a:gd name="T45" fmla="*/ 12 h 20"/>
                <a:gd name="T46" fmla="*/ 13 w 47"/>
                <a:gd name="T47" fmla="*/ 14 h 20"/>
                <a:gd name="T48" fmla="*/ 13 w 47"/>
                <a:gd name="T49" fmla="*/ 12 h 20"/>
                <a:gd name="T50" fmla="*/ 16 w 47"/>
                <a:gd name="T51" fmla="*/ 9 h 20"/>
                <a:gd name="T52" fmla="*/ 19 w 47"/>
                <a:gd name="T53" fmla="*/ 6 h 20"/>
                <a:gd name="T54" fmla="*/ 25 w 47"/>
                <a:gd name="T55" fmla="*/ 6 h 20"/>
                <a:gd name="T56" fmla="*/ 31 w 47"/>
                <a:gd name="T57" fmla="*/ 6 h 20"/>
                <a:gd name="T58" fmla="*/ 38 w 47"/>
                <a:gd name="T59" fmla="*/ 5 h 20"/>
                <a:gd name="T60" fmla="*/ 41 w 47"/>
                <a:gd name="T61" fmla="*/ 5 h 20"/>
                <a:gd name="T62" fmla="*/ 43 w 47"/>
                <a:gd name="T63" fmla="*/ 3 h 20"/>
                <a:gd name="T64" fmla="*/ 22 w 47"/>
                <a:gd name="T65" fmla="*/ 3 h 20"/>
                <a:gd name="T66" fmla="*/ 22 w 47"/>
                <a:gd name="T67" fmla="*/ 1 h 20"/>
                <a:gd name="T68" fmla="*/ 24 w 47"/>
                <a:gd name="T6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7" h="20">
                  <a:moveTo>
                    <a:pt x="6" y="16"/>
                  </a:move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6" y="16"/>
                  </a:lnTo>
                  <a:close/>
                  <a:moveTo>
                    <a:pt x="43" y="3"/>
                  </a:moveTo>
                  <a:lnTo>
                    <a:pt x="44" y="3"/>
                  </a:lnTo>
                  <a:lnTo>
                    <a:pt x="46" y="3"/>
                  </a:lnTo>
                  <a:lnTo>
                    <a:pt x="46" y="5"/>
                  </a:lnTo>
                  <a:lnTo>
                    <a:pt x="47" y="5"/>
                  </a:lnTo>
                  <a:lnTo>
                    <a:pt x="44" y="6"/>
                  </a:lnTo>
                  <a:lnTo>
                    <a:pt x="41" y="9"/>
                  </a:lnTo>
                  <a:lnTo>
                    <a:pt x="39" y="9"/>
                  </a:lnTo>
                  <a:lnTo>
                    <a:pt x="38" y="9"/>
                  </a:lnTo>
                  <a:lnTo>
                    <a:pt x="36" y="11"/>
                  </a:lnTo>
                  <a:lnTo>
                    <a:pt x="35" y="11"/>
                  </a:lnTo>
                  <a:lnTo>
                    <a:pt x="33" y="12"/>
                  </a:lnTo>
                  <a:lnTo>
                    <a:pt x="31" y="12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5" y="14"/>
                  </a:lnTo>
                  <a:lnTo>
                    <a:pt x="24" y="16"/>
                  </a:lnTo>
                  <a:lnTo>
                    <a:pt x="19" y="17"/>
                  </a:lnTo>
                  <a:lnTo>
                    <a:pt x="17" y="19"/>
                  </a:lnTo>
                  <a:lnTo>
                    <a:pt x="14" y="20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6"/>
                  </a:lnTo>
                  <a:lnTo>
                    <a:pt x="14" y="16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2"/>
                  </a:lnTo>
                  <a:lnTo>
                    <a:pt x="14" y="11"/>
                  </a:lnTo>
                  <a:lnTo>
                    <a:pt x="16" y="9"/>
                  </a:lnTo>
                  <a:lnTo>
                    <a:pt x="16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6"/>
                  </a:lnTo>
                  <a:lnTo>
                    <a:pt x="27" y="6"/>
                  </a:lnTo>
                  <a:lnTo>
                    <a:pt x="31" y="6"/>
                  </a:lnTo>
                  <a:lnTo>
                    <a:pt x="36" y="5"/>
                  </a:lnTo>
                  <a:lnTo>
                    <a:pt x="38" y="5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3" y="3"/>
                  </a:lnTo>
                  <a:close/>
                  <a:moveTo>
                    <a:pt x="24" y="0"/>
                  </a:moveTo>
                  <a:lnTo>
                    <a:pt x="22" y="3"/>
                  </a:lnTo>
                  <a:lnTo>
                    <a:pt x="20" y="3"/>
                  </a:lnTo>
                  <a:lnTo>
                    <a:pt x="22" y="1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2" name="Freeform 38">
              <a:extLst>
                <a:ext uri="{FF2B5EF4-FFF2-40B4-BE49-F238E27FC236}">
                  <a16:creationId xmlns:a16="http://schemas.microsoft.com/office/drawing/2014/main" id="{52790172-7AFE-2DD0-3225-128EAF617E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61586" y="3197659"/>
              <a:ext cx="218313" cy="144242"/>
            </a:xfrm>
            <a:custGeom>
              <a:avLst/>
              <a:gdLst>
                <a:gd name="T0" fmla="*/ 49 w 112"/>
                <a:gd name="T1" fmla="*/ 22 h 74"/>
                <a:gd name="T2" fmla="*/ 47 w 112"/>
                <a:gd name="T3" fmla="*/ 1 h 74"/>
                <a:gd name="T4" fmla="*/ 47 w 112"/>
                <a:gd name="T5" fmla="*/ 1 h 74"/>
                <a:gd name="T6" fmla="*/ 49 w 112"/>
                <a:gd name="T7" fmla="*/ 4 h 74"/>
                <a:gd name="T8" fmla="*/ 49 w 112"/>
                <a:gd name="T9" fmla="*/ 6 h 74"/>
                <a:gd name="T10" fmla="*/ 44 w 112"/>
                <a:gd name="T11" fmla="*/ 12 h 74"/>
                <a:gd name="T12" fmla="*/ 49 w 112"/>
                <a:gd name="T13" fmla="*/ 16 h 74"/>
                <a:gd name="T14" fmla="*/ 47 w 112"/>
                <a:gd name="T15" fmla="*/ 17 h 74"/>
                <a:gd name="T16" fmla="*/ 44 w 112"/>
                <a:gd name="T17" fmla="*/ 17 h 74"/>
                <a:gd name="T18" fmla="*/ 32 w 112"/>
                <a:gd name="T19" fmla="*/ 17 h 74"/>
                <a:gd name="T20" fmla="*/ 30 w 112"/>
                <a:gd name="T21" fmla="*/ 19 h 74"/>
                <a:gd name="T22" fmla="*/ 28 w 112"/>
                <a:gd name="T23" fmla="*/ 27 h 74"/>
                <a:gd name="T24" fmla="*/ 38 w 112"/>
                <a:gd name="T25" fmla="*/ 27 h 74"/>
                <a:gd name="T26" fmla="*/ 44 w 112"/>
                <a:gd name="T27" fmla="*/ 25 h 74"/>
                <a:gd name="T28" fmla="*/ 50 w 112"/>
                <a:gd name="T29" fmla="*/ 28 h 74"/>
                <a:gd name="T30" fmla="*/ 58 w 112"/>
                <a:gd name="T31" fmla="*/ 25 h 74"/>
                <a:gd name="T32" fmla="*/ 60 w 112"/>
                <a:gd name="T33" fmla="*/ 27 h 74"/>
                <a:gd name="T34" fmla="*/ 65 w 112"/>
                <a:gd name="T35" fmla="*/ 30 h 74"/>
                <a:gd name="T36" fmla="*/ 71 w 112"/>
                <a:gd name="T37" fmla="*/ 31 h 74"/>
                <a:gd name="T38" fmla="*/ 77 w 112"/>
                <a:gd name="T39" fmla="*/ 28 h 74"/>
                <a:gd name="T40" fmla="*/ 88 w 112"/>
                <a:gd name="T41" fmla="*/ 28 h 74"/>
                <a:gd name="T42" fmla="*/ 91 w 112"/>
                <a:gd name="T43" fmla="*/ 31 h 74"/>
                <a:gd name="T44" fmla="*/ 93 w 112"/>
                <a:gd name="T45" fmla="*/ 36 h 74"/>
                <a:gd name="T46" fmla="*/ 95 w 112"/>
                <a:gd name="T47" fmla="*/ 42 h 74"/>
                <a:gd name="T48" fmla="*/ 101 w 112"/>
                <a:gd name="T49" fmla="*/ 41 h 74"/>
                <a:gd name="T50" fmla="*/ 107 w 112"/>
                <a:gd name="T51" fmla="*/ 49 h 74"/>
                <a:gd name="T52" fmla="*/ 110 w 112"/>
                <a:gd name="T53" fmla="*/ 55 h 74"/>
                <a:gd name="T54" fmla="*/ 112 w 112"/>
                <a:gd name="T55" fmla="*/ 63 h 74"/>
                <a:gd name="T56" fmla="*/ 109 w 112"/>
                <a:gd name="T57" fmla="*/ 64 h 74"/>
                <a:gd name="T58" fmla="*/ 101 w 112"/>
                <a:gd name="T59" fmla="*/ 61 h 74"/>
                <a:gd name="T60" fmla="*/ 91 w 112"/>
                <a:gd name="T61" fmla="*/ 64 h 74"/>
                <a:gd name="T62" fmla="*/ 91 w 112"/>
                <a:gd name="T63" fmla="*/ 61 h 74"/>
                <a:gd name="T64" fmla="*/ 80 w 112"/>
                <a:gd name="T65" fmla="*/ 64 h 74"/>
                <a:gd name="T66" fmla="*/ 65 w 112"/>
                <a:gd name="T67" fmla="*/ 74 h 74"/>
                <a:gd name="T68" fmla="*/ 60 w 112"/>
                <a:gd name="T69" fmla="*/ 66 h 74"/>
                <a:gd name="T70" fmla="*/ 61 w 112"/>
                <a:gd name="T71" fmla="*/ 53 h 74"/>
                <a:gd name="T72" fmla="*/ 57 w 112"/>
                <a:gd name="T73" fmla="*/ 52 h 74"/>
                <a:gd name="T74" fmla="*/ 47 w 112"/>
                <a:gd name="T75" fmla="*/ 47 h 74"/>
                <a:gd name="T76" fmla="*/ 41 w 112"/>
                <a:gd name="T77" fmla="*/ 53 h 74"/>
                <a:gd name="T78" fmla="*/ 38 w 112"/>
                <a:gd name="T79" fmla="*/ 60 h 74"/>
                <a:gd name="T80" fmla="*/ 30 w 112"/>
                <a:gd name="T81" fmla="*/ 61 h 74"/>
                <a:gd name="T82" fmla="*/ 27 w 112"/>
                <a:gd name="T83" fmla="*/ 66 h 74"/>
                <a:gd name="T84" fmla="*/ 22 w 112"/>
                <a:gd name="T85" fmla="*/ 63 h 74"/>
                <a:gd name="T86" fmla="*/ 17 w 112"/>
                <a:gd name="T87" fmla="*/ 66 h 74"/>
                <a:gd name="T88" fmla="*/ 11 w 112"/>
                <a:gd name="T89" fmla="*/ 69 h 74"/>
                <a:gd name="T90" fmla="*/ 6 w 112"/>
                <a:gd name="T91" fmla="*/ 60 h 74"/>
                <a:gd name="T92" fmla="*/ 14 w 112"/>
                <a:gd name="T93" fmla="*/ 52 h 74"/>
                <a:gd name="T94" fmla="*/ 13 w 112"/>
                <a:gd name="T95" fmla="*/ 45 h 74"/>
                <a:gd name="T96" fmla="*/ 11 w 112"/>
                <a:gd name="T97" fmla="*/ 36 h 74"/>
                <a:gd name="T98" fmla="*/ 5 w 112"/>
                <a:gd name="T99" fmla="*/ 34 h 74"/>
                <a:gd name="T100" fmla="*/ 0 w 112"/>
                <a:gd name="T101" fmla="*/ 31 h 74"/>
                <a:gd name="T102" fmla="*/ 8 w 112"/>
                <a:gd name="T103" fmla="*/ 25 h 74"/>
                <a:gd name="T104" fmla="*/ 17 w 112"/>
                <a:gd name="T105" fmla="*/ 25 h 74"/>
                <a:gd name="T106" fmla="*/ 20 w 112"/>
                <a:gd name="T107" fmla="*/ 20 h 74"/>
                <a:gd name="T108" fmla="*/ 22 w 112"/>
                <a:gd name="T109" fmla="*/ 20 h 74"/>
                <a:gd name="T110" fmla="*/ 24 w 112"/>
                <a:gd name="T111" fmla="*/ 17 h 74"/>
                <a:gd name="T112" fmla="*/ 19 w 112"/>
                <a:gd name="T113" fmla="*/ 16 h 74"/>
                <a:gd name="T114" fmla="*/ 27 w 112"/>
                <a:gd name="T115" fmla="*/ 16 h 74"/>
                <a:gd name="T116" fmla="*/ 28 w 112"/>
                <a:gd name="T117" fmla="*/ 8 h 74"/>
                <a:gd name="T118" fmla="*/ 33 w 112"/>
                <a:gd name="T119" fmla="*/ 6 h 74"/>
                <a:gd name="T120" fmla="*/ 43 w 112"/>
                <a:gd name="T121" fmla="*/ 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" h="74">
                  <a:moveTo>
                    <a:pt x="46" y="20"/>
                  </a:moveTo>
                  <a:lnTo>
                    <a:pt x="46" y="20"/>
                  </a:lnTo>
                  <a:lnTo>
                    <a:pt x="47" y="20"/>
                  </a:lnTo>
                  <a:lnTo>
                    <a:pt x="49" y="20"/>
                  </a:lnTo>
                  <a:lnTo>
                    <a:pt x="49" y="20"/>
                  </a:lnTo>
                  <a:lnTo>
                    <a:pt x="49" y="22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6" y="22"/>
                  </a:lnTo>
                  <a:lnTo>
                    <a:pt x="46" y="20"/>
                  </a:lnTo>
                  <a:lnTo>
                    <a:pt x="46" y="20"/>
                  </a:lnTo>
                  <a:close/>
                  <a:moveTo>
                    <a:pt x="47" y="1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9" y="3"/>
                  </a:lnTo>
                  <a:lnTo>
                    <a:pt x="47" y="3"/>
                  </a:lnTo>
                  <a:lnTo>
                    <a:pt x="47" y="1"/>
                  </a:lnTo>
                  <a:lnTo>
                    <a:pt x="47" y="1"/>
                  </a:lnTo>
                  <a:lnTo>
                    <a:pt x="47" y="1"/>
                  </a:lnTo>
                  <a:close/>
                  <a:moveTo>
                    <a:pt x="44" y="0"/>
                  </a:moveTo>
                  <a:lnTo>
                    <a:pt x="46" y="1"/>
                  </a:lnTo>
                  <a:lnTo>
                    <a:pt x="47" y="3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49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7" y="14"/>
                  </a:lnTo>
                  <a:lnTo>
                    <a:pt x="47" y="14"/>
                  </a:lnTo>
                  <a:lnTo>
                    <a:pt x="49" y="16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2" y="16"/>
                  </a:lnTo>
                  <a:lnTo>
                    <a:pt x="49" y="16"/>
                  </a:lnTo>
                  <a:lnTo>
                    <a:pt x="47" y="17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6" y="19"/>
                  </a:lnTo>
                  <a:lnTo>
                    <a:pt x="46" y="17"/>
                  </a:lnTo>
                  <a:lnTo>
                    <a:pt x="44" y="17"/>
                  </a:lnTo>
                  <a:lnTo>
                    <a:pt x="43" y="17"/>
                  </a:lnTo>
                  <a:lnTo>
                    <a:pt x="39" y="16"/>
                  </a:lnTo>
                  <a:lnTo>
                    <a:pt x="38" y="16"/>
                  </a:lnTo>
                  <a:lnTo>
                    <a:pt x="35" y="16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20"/>
                  </a:lnTo>
                  <a:lnTo>
                    <a:pt x="30" y="20"/>
                  </a:lnTo>
                  <a:lnTo>
                    <a:pt x="30" y="19"/>
                  </a:lnTo>
                  <a:lnTo>
                    <a:pt x="28" y="19"/>
                  </a:lnTo>
                  <a:lnTo>
                    <a:pt x="28" y="20"/>
                  </a:lnTo>
                  <a:lnTo>
                    <a:pt x="28" y="22"/>
                  </a:lnTo>
                  <a:lnTo>
                    <a:pt x="27" y="22"/>
                  </a:lnTo>
                  <a:lnTo>
                    <a:pt x="28" y="23"/>
                  </a:lnTo>
                  <a:lnTo>
                    <a:pt x="28" y="27"/>
                  </a:lnTo>
                  <a:lnTo>
                    <a:pt x="30" y="27"/>
                  </a:lnTo>
                  <a:lnTo>
                    <a:pt x="32" y="27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35" y="25"/>
                  </a:lnTo>
                  <a:lnTo>
                    <a:pt x="38" y="27"/>
                  </a:lnTo>
                  <a:lnTo>
                    <a:pt x="39" y="25"/>
                  </a:lnTo>
                  <a:lnTo>
                    <a:pt x="41" y="25"/>
                  </a:lnTo>
                  <a:lnTo>
                    <a:pt x="41" y="25"/>
                  </a:lnTo>
                  <a:lnTo>
                    <a:pt x="41" y="25"/>
                  </a:lnTo>
                  <a:lnTo>
                    <a:pt x="43" y="27"/>
                  </a:lnTo>
                  <a:lnTo>
                    <a:pt x="44" y="25"/>
                  </a:lnTo>
                  <a:lnTo>
                    <a:pt x="46" y="25"/>
                  </a:lnTo>
                  <a:lnTo>
                    <a:pt x="47" y="25"/>
                  </a:lnTo>
                  <a:lnTo>
                    <a:pt x="47" y="25"/>
                  </a:lnTo>
                  <a:lnTo>
                    <a:pt x="49" y="27"/>
                  </a:lnTo>
                  <a:lnTo>
                    <a:pt x="49" y="28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4" y="27"/>
                  </a:lnTo>
                  <a:lnTo>
                    <a:pt x="55" y="27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1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30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69" y="30"/>
                  </a:lnTo>
                  <a:lnTo>
                    <a:pt x="69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3" y="30"/>
                  </a:lnTo>
                  <a:lnTo>
                    <a:pt x="74" y="30"/>
                  </a:lnTo>
                  <a:lnTo>
                    <a:pt x="76" y="28"/>
                  </a:lnTo>
                  <a:lnTo>
                    <a:pt x="77" y="28"/>
                  </a:lnTo>
                  <a:lnTo>
                    <a:pt x="80" y="30"/>
                  </a:lnTo>
                  <a:lnTo>
                    <a:pt x="82" y="30"/>
                  </a:lnTo>
                  <a:lnTo>
                    <a:pt x="84" y="30"/>
                  </a:lnTo>
                  <a:lnTo>
                    <a:pt x="85" y="28"/>
                  </a:lnTo>
                  <a:lnTo>
                    <a:pt x="87" y="28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90" y="28"/>
                  </a:lnTo>
                  <a:lnTo>
                    <a:pt x="91" y="28"/>
                  </a:lnTo>
                  <a:lnTo>
                    <a:pt x="91" y="28"/>
                  </a:lnTo>
                  <a:lnTo>
                    <a:pt x="91" y="30"/>
                  </a:lnTo>
                  <a:lnTo>
                    <a:pt x="91" y="31"/>
                  </a:lnTo>
                  <a:lnTo>
                    <a:pt x="91" y="33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8"/>
                  </a:lnTo>
                  <a:lnTo>
                    <a:pt x="91" y="38"/>
                  </a:lnTo>
                  <a:lnTo>
                    <a:pt x="93" y="38"/>
                  </a:lnTo>
                  <a:lnTo>
                    <a:pt x="93" y="41"/>
                  </a:lnTo>
                  <a:lnTo>
                    <a:pt x="93" y="42"/>
                  </a:lnTo>
                  <a:lnTo>
                    <a:pt x="95" y="42"/>
                  </a:lnTo>
                  <a:lnTo>
                    <a:pt x="96" y="42"/>
                  </a:lnTo>
                  <a:lnTo>
                    <a:pt x="96" y="42"/>
                  </a:lnTo>
                  <a:lnTo>
                    <a:pt x="98" y="42"/>
                  </a:lnTo>
                  <a:lnTo>
                    <a:pt x="98" y="41"/>
                  </a:lnTo>
                  <a:lnTo>
                    <a:pt x="99" y="41"/>
                  </a:lnTo>
                  <a:lnTo>
                    <a:pt x="101" y="41"/>
                  </a:lnTo>
                  <a:lnTo>
                    <a:pt x="104" y="42"/>
                  </a:lnTo>
                  <a:lnTo>
                    <a:pt x="107" y="44"/>
                  </a:lnTo>
                  <a:lnTo>
                    <a:pt x="109" y="44"/>
                  </a:lnTo>
                  <a:lnTo>
                    <a:pt x="109" y="45"/>
                  </a:lnTo>
                  <a:lnTo>
                    <a:pt x="107" y="47"/>
                  </a:lnTo>
                  <a:lnTo>
                    <a:pt x="107" y="49"/>
                  </a:lnTo>
                  <a:lnTo>
                    <a:pt x="107" y="50"/>
                  </a:lnTo>
                  <a:lnTo>
                    <a:pt x="109" y="52"/>
                  </a:lnTo>
                  <a:lnTo>
                    <a:pt x="109" y="53"/>
                  </a:lnTo>
                  <a:lnTo>
                    <a:pt x="109" y="55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110" y="56"/>
                  </a:lnTo>
                  <a:lnTo>
                    <a:pt x="109" y="58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12" y="61"/>
                  </a:lnTo>
                  <a:lnTo>
                    <a:pt x="112" y="63"/>
                  </a:lnTo>
                  <a:lnTo>
                    <a:pt x="112" y="63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07" y="63"/>
                  </a:lnTo>
                  <a:lnTo>
                    <a:pt x="106" y="61"/>
                  </a:lnTo>
                  <a:lnTo>
                    <a:pt x="104" y="63"/>
                  </a:lnTo>
                  <a:lnTo>
                    <a:pt x="102" y="61"/>
                  </a:lnTo>
                  <a:lnTo>
                    <a:pt x="101" y="61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9" y="63"/>
                  </a:lnTo>
                  <a:lnTo>
                    <a:pt x="98" y="63"/>
                  </a:lnTo>
                  <a:lnTo>
                    <a:pt x="96" y="64"/>
                  </a:lnTo>
                  <a:lnTo>
                    <a:pt x="93" y="64"/>
                  </a:lnTo>
                  <a:lnTo>
                    <a:pt x="91" y="64"/>
                  </a:lnTo>
                  <a:lnTo>
                    <a:pt x="91" y="64"/>
                  </a:lnTo>
                  <a:lnTo>
                    <a:pt x="91" y="64"/>
                  </a:lnTo>
                  <a:lnTo>
                    <a:pt x="93" y="63"/>
                  </a:lnTo>
                  <a:lnTo>
                    <a:pt x="93" y="63"/>
                  </a:lnTo>
                  <a:lnTo>
                    <a:pt x="93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88" y="61"/>
                  </a:lnTo>
                  <a:lnTo>
                    <a:pt x="88" y="61"/>
                  </a:lnTo>
                  <a:lnTo>
                    <a:pt x="85" y="61"/>
                  </a:lnTo>
                  <a:lnTo>
                    <a:pt x="80" y="64"/>
                  </a:lnTo>
                  <a:lnTo>
                    <a:pt x="79" y="66"/>
                  </a:lnTo>
                  <a:lnTo>
                    <a:pt x="77" y="68"/>
                  </a:lnTo>
                  <a:lnTo>
                    <a:pt x="73" y="69"/>
                  </a:lnTo>
                  <a:lnTo>
                    <a:pt x="69" y="71"/>
                  </a:lnTo>
                  <a:lnTo>
                    <a:pt x="66" y="72"/>
                  </a:lnTo>
                  <a:lnTo>
                    <a:pt x="65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61" y="72"/>
                  </a:lnTo>
                  <a:lnTo>
                    <a:pt x="61" y="71"/>
                  </a:lnTo>
                  <a:lnTo>
                    <a:pt x="60" y="68"/>
                  </a:lnTo>
                  <a:lnTo>
                    <a:pt x="60" y="66"/>
                  </a:lnTo>
                  <a:lnTo>
                    <a:pt x="60" y="64"/>
                  </a:lnTo>
                  <a:lnTo>
                    <a:pt x="60" y="61"/>
                  </a:lnTo>
                  <a:lnTo>
                    <a:pt x="60" y="58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3"/>
                  </a:lnTo>
                  <a:lnTo>
                    <a:pt x="61" y="53"/>
                  </a:lnTo>
                  <a:lnTo>
                    <a:pt x="60" y="53"/>
                  </a:lnTo>
                  <a:lnTo>
                    <a:pt x="58" y="53"/>
                  </a:lnTo>
                  <a:lnTo>
                    <a:pt x="58" y="53"/>
                  </a:lnTo>
                  <a:lnTo>
                    <a:pt x="57" y="53"/>
                  </a:lnTo>
                  <a:lnTo>
                    <a:pt x="57" y="52"/>
                  </a:lnTo>
                  <a:lnTo>
                    <a:pt x="58" y="49"/>
                  </a:lnTo>
                  <a:lnTo>
                    <a:pt x="57" y="47"/>
                  </a:lnTo>
                  <a:lnTo>
                    <a:pt x="54" y="45"/>
                  </a:lnTo>
                  <a:lnTo>
                    <a:pt x="52" y="44"/>
                  </a:lnTo>
                  <a:lnTo>
                    <a:pt x="49" y="45"/>
                  </a:lnTo>
                  <a:lnTo>
                    <a:pt x="47" y="47"/>
                  </a:lnTo>
                  <a:lnTo>
                    <a:pt x="46" y="49"/>
                  </a:lnTo>
                  <a:lnTo>
                    <a:pt x="44" y="50"/>
                  </a:lnTo>
                  <a:lnTo>
                    <a:pt x="43" y="52"/>
                  </a:lnTo>
                  <a:lnTo>
                    <a:pt x="43" y="53"/>
                  </a:lnTo>
                  <a:lnTo>
                    <a:pt x="41" y="53"/>
                  </a:lnTo>
                  <a:lnTo>
                    <a:pt x="41" y="53"/>
                  </a:lnTo>
                  <a:lnTo>
                    <a:pt x="43" y="56"/>
                  </a:lnTo>
                  <a:lnTo>
                    <a:pt x="43" y="58"/>
                  </a:lnTo>
                  <a:lnTo>
                    <a:pt x="41" y="58"/>
                  </a:lnTo>
                  <a:lnTo>
                    <a:pt x="41" y="60"/>
                  </a:lnTo>
                  <a:lnTo>
                    <a:pt x="39" y="60"/>
                  </a:lnTo>
                  <a:lnTo>
                    <a:pt x="38" y="60"/>
                  </a:lnTo>
                  <a:lnTo>
                    <a:pt x="38" y="58"/>
                  </a:lnTo>
                  <a:lnTo>
                    <a:pt x="36" y="58"/>
                  </a:lnTo>
                  <a:lnTo>
                    <a:pt x="33" y="58"/>
                  </a:lnTo>
                  <a:lnTo>
                    <a:pt x="32" y="60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30" y="66"/>
                  </a:lnTo>
                  <a:lnTo>
                    <a:pt x="28" y="66"/>
                  </a:lnTo>
                  <a:lnTo>
                    <a:pt x="28" y="66"/>
                  </a:lnTo>
                  <a:lnTo>
                    <a:pt x="27" y="66"/>
                  </a:lnTo>
                  <a:lnTo>
                    <a:pt x="25" y="64"/>
                  </a:lnTo>
                  <a:lnTo>
                    <a:pt x="24" y="63"/>
                  </a:lnTo>
                  <a:lnTo>
                    <a:pt x="24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4"/>
                  </a:lnTo>
                  <a:lnTo>
                    <a:pt x="20" y="64"/>
                  </a:lnTo>
                  <a:lnTo>
                    <a:pt x="20" y="64"/>
                  </a:lnTo>
                  <a:lnTo>
                    <a:pt x="19" y="64"/>
                  </a:lnTo>
                  <a:lnTo>
                    <a:pt x="19" y="64"/>
                  </a:lnTo>
                  <a:lnTo>
                    <a:pt x="17" y="66"/>
                  </a:lnTo>
                  <a:lnTo>
                    <a:pt x="16" y="66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3" y="68"/>
                  </a:lnTo>
                  <a:lnTo>
                    <a:pt x="11" y="69"/>
                  </a:lnTo>
                  <a:lnTo>
                    <a:pt x="9" y="69"/>
                  </a:lnTo>
                  <a:lnTo>
                    <a:pt x="8" y="68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4"/>
                  </a:lnTo>
                  <a:lnTo>
                    <a:pt x="6" y="60"/>
                  </a:lnTo>
                  <a:lnTo>
                    <a:pt x="8" y="60"/>
                  </a:lnTo>
                  <a:lnTo>
                    <a:pt x="9" y="56"/>
                  </a:lnTo>
                  <a:lnTo>
                    <a:pt x="11" y="55"/>
                  </a:lnTo>
                  <a:lnTo>
                    <a:pt x="13" y="53"/>
                  </a:lnTo>
                  <a:lnTo>
                    <a:pt x="13" y="53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7"/>
                  </a:lnTo>
                  <a:lnTo>
                    <a:pt x="13" y="45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13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9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3" y="27"/>
                  </a:lnTo>
                  <a:lnTo>
                    <a:pt x="3" y="25"/>
                  </a:lnTo>
                  <a:lnTo>
                    <a:pt x="6" y="25"/>
                  </a:lnTo>
                  <a:lnTo>
                    <a:pt x="8" y="25"/>
                  </a:lnTo>
                  <a:lnTo>
                    <a:pt x="11" y="25"/>
                  </a:lnTo>
                  <a:lnTo>
                    <a:pt x="13" y="27"/>
                  </a:lnTo>
                  <a:lnTo>
                    <a:pt x="14" y="27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7" y="25"/>
                  </a:lnTo>
                  <a:lnTo>
                    <a:pt x="19" y="25"/>
                  </a:lnTo>
                  <a:lnTo>
                    <a:pt x="19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0" y="19"/>
                  </a:lnTo>
                  <a:lnTo>
                    <a:pt x="20" y="17"/>
                  </a:lnTo>
                  <a:lnTo>
                    <a:pt x="22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20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7" y="16"/>
                  </a:lnTo>
                  <a:lnTo>
                    <a:pt x="28" y="16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8" y="12"/>
                  </a:lnTo>
                  <a:lnTo>
                    <a:pt x="27" y="9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8" y="6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3" y="6"/>
                  </a:lnTo>
                  <a:lnTo>
                    <a:pt x="35" y="8"/>
                  </a:lnTo>
                  <a:lnTo>
                    <a:pt x="35" y="8"/>
                  </a:lnTo>
                  <a:lnTo>
                    <a:pt x="35" y="6"/>
                  </a:lnTo>
                  <a:lnTo>
                    <a:pt x="39" y="4"/>
                  </a:lnTo>
                  <a:lnTo>
                    <a:pt x="41" y="4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4" y="1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3" name="Freeform 39">
              <a:extLst>
                <a:ext uri="{FF2B5EF4-FFF2-40B4-BE49-F238E27FC236}">
                  <a16:creationId xmlns:a16="http://schemas.microsoft.com/office/drawing/2014/main" id="{11BD2427-AA0C-97B3-67E2-242E6E1343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07548" y="3835055"/>
              <a:ext cx="231958" cy="424930"/>
            </a:xfrm>
            <a:custGeom>
              <a:avLst/>
              <a:gdLst>
                <a:gd name="T0" fmla="*/ 25 w 119"/>
                <a:gd name="T1" fmla="*/ 191 h 218"/>
                <a:gd name="T2" fmla="*/ 14 w 119"/>
                <a:gd name="T3" fmla="*/ 182 h 218"/>
                <a:gd name="T4" fmla="*/ 14 w 119"/>
                <a:gd name="T5" fmla="*/ 182 h 218"/>
                <a:gd name="T6" fmla="*/ 39 w 119"/>
                <a:gd name="T7" fmla="*/ 163 h 218"/>
                <a:gd name="T8" fmla="*/ 39 w 119"/>
                <a:gd name="T9" fmla="*/ 158 h 218"/>
                <a:gd name="T10" fmla="*/ 75 w 119"/>
                <a:gd name="T11" fmla="*/ 130 h 218"/>
                <a:gd name="T12" fmla="*/ 71 w 119"/>
                <a:gd name="T13" fmla="*/ 123 h 218"/>
                <a:gd name="T14" fmla="*/ 42 w 119"/>
                <a:gd name="T15" fmla="*/ 2 h 218"/>
                <a:gd name="T16" fmla="*/ 44 w 119"/>
                <a:gd name="T17" fmla="*/ 12 h 218"/>
                <a:gd name="T18" fmla="*/ 56 w 119"/>
                <a:gd name="T19" fmla="*/ 15 h 218"/>
                <a:gd name="T20" fmla="*/ 53 w 119"/>
                <a:gd name="T21" fmla="*/ 30 h 218"/>
                <a:gd name="T22" fmla="*/ 53 w 119"/>
                <a:gd name="T23" fmla="*/ 45 h 218"/>
                <a:gd name="T24" fmla="*/ 64 w 119"/>
                <a:gd name="T25" fmla="*/ 37 h 218"/>
                <a:gd name="T26" fmla="*/ 75 w 119"/>
                <a:gd name="T27" fmla="*/ 38 h 218"/>
                <a:gd name="T28" fmla="*/ 83 w 119"/>
                <a:gd name="T29" fmla="*/ 37 h 218"/>
                <a:gd name="T30" fmla="*/ 89 w 119"/>
                <a:gd name="T31" fmla="*/ 30 h 218"/>
                <a:gd name="T32" fmla="*/ 105 w 119"/>
                <a:gd name="T33" fmla="*/ 45 h 218"/>
                <a:gd name="T34" fmla="*/ 113 w 119"/>
                <a:gd name="T35" fmla="*/ 65 h 218"/>
                <a:gd name="T36" fmla="*/ 119 w 119"/>
                <a:gd name="T37" fmla="*/ 73 h 218"/>
                <a:gd name="T38" fmla="*/ 118 w 119"/>
                <a:gd name="T39" fmla="*/ 87 h 218"/>
                <a:gd name="T40" fmla="*/ 112 w 119"/>
                <a:gd name="T41" fmla="*/ 93 h 218"/>
                <a:gd name="T42" fmla="*/ 96 w 119"/>
                <a:gd name="T43" fmla="*/ 90 h 218"/>
                <a:gd name="T44" fmla="*/ 80 w 119"/>
                <a:gd name="T45" fmla="*/ 93 h 218"/>
                <a:gd name="T46" fmla="*/ 72 w 119"/>
                <a:gd name="T47" fmla="*/ 103 h 218"/>
                <a:gd name="T48" fmla="*/ 78 w 119"/>
                <a:gd name="T49" fmla="*/ 120 h 218"/>
                <a:gd name="T50" fmla="*/ 75 w 119"/>
                <a:gd name="T51" fmla="*/ 122 h 218"/>
                <a:gd name="T52" fmla="*/ 66 w 119"/>
                <a:gd name="T53" fmla="*/ 117 h 218"/>
                <a:gd name="T54" fmla="*/ 52 w 119"/>
                <a:gd name="T55" fmla="*/ 111 h 218"/>
                <a:gd name="T56" fmla="*/ 41 w 119"/>
                <a:gd name="T57" fmla="*/ 104 h 218"/>
                <a:gd name="T58" fmla="*/ 36 w 119"/>
                <a:gd name="T59" fmla="*/ 127 h 218"/>
                <a:gd name="T60" fmla="*/ 26 w 119"/>
                <a:gd name="T61" fmla="*/ 150 h 218"/>
                <a:gd name="T62" fmla="*/ 34 w 119"/>
                <a:gd name="T63" fmla="*/ 164 h 218"/>
                <a:gd name="T64" fmla="*/ 41 w 119"/>
                <a:gd name="T65" fmla="*/ 175 h 218"/>
                <a:gd name="T66" fmla="*/ 42 w 119"/>
                <a:gd name="T67" fmla="*/ 190 h 218"/>
                <a:gd name="T68" fmla="*/ 45 w 119"/>
                <a:gd name="T69" fmla="*/ 196 h 218"/>
                <a:gd name="T70" fmla="*/ 64 w 119"/>
                <a:gd name="T71" fmla="*/ 205 h 218"/>
                <a:gd name="T72" fmla="*/ 63 w 119"/>
                <a:gd name="T73" fmla="*/ 215 h 218"/>
                <a:gd name="T74" fmla="*/ 53 w 119"/>
                <a:gd name="T75" fmla="*/ 216 h 218"/>
                <a:gd name="T76" fmla="*/ 52 w 119"/>
                <a:gd name="T77" fmla="*/ 208 h 218"/>
                <a:gd name="T78" fmla="*/ 41 w 119"/>
                <a:gd name="T79" fmla="*/ 202 h 218"/>
                <a:gd name="T80" fmla="*/ 33 w 119"/>
                <a:gd name="T81" fmla="*/ 193 h 218"/>
                <a:gd name="T82" fmla="*/ 23 w 119"/>
                <a:gd name="T83" fmla="*/ 183 h 218"/>
                <a:gd name="T84" fmla="*/ 14 w 119"/>
                <a:gd name="T85" fmla="*/ 180 h 218"/>
                <a:gd name="T86" fmla="*/ 20 w 119"/>
                <a:gd name="T87" fmla="*/ 150 h 218"/>
                <a:gd name="T88" fmla="*/ 30 w 119"/>
                <a:gd name="T89" fmla="*/ 134 h 218"/>
                <a:gd name="T90" fmla="*/ 30 w 119"/>
                <a:gd name="T91" fmla="*/ 120 h 218"/>
                <a:gd name="T92" fmla="*/ 26 w 119"/>
                <a:gd name="T93" fmla="*/ 108 h 218"/>
                <a:gd name="T94" fmla="*/ 17 w 119"/>
                <a:gd name="T95" fmla="*/ 89 h 218"/>
                <a:gd name="T96" fmla="*/ 15 w 119"/>
                <a:gd name="T97" fmla="*/ 76 h 218"/>
                <a:gd name="T98" fmla="*/ 22 w 119"/>
                <a:gd name="T99" fmla="*/ 62 h 218"/>
                <a:gd name="T100" fmla="*/ 17 w 119"/>
                <a:gd name="T101" fmla="*/ 54 h 218"/>
                <a:gd name="T102" fmla="*/ 6 w 119"/>
                <a:gd name="T103" fmla="*/ 38 h 218"/>
                <a:gd name="T104" fmla="*/ 1 w 119"/>
                <a:gd name="T105" fmla="*/ 29 h 218"/>
                <a:gd name="T106" fmla="*/ 6 w 119"/>
                <a:gd name="T107" fmla="*/ 21 h 218"/>
                <a:gd name="T108" fmla="*/ 15 w 119"/>
                <a:gd name="T109" fmla="*/ 12 h 218"/>
                <a:gd name="T110" fmla="*/ 25 w 119"/>
                <a:gd name="T111" fmla="*/ 7 h 218"/>
                <a:gd name="T112" fmla="*/ 31 w 119"/>
                <a:gd name="T113" fmla="*/ 4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9" h="218">
                  <a:moveTo>
                    <a:pt x="33" y="202"/>
                  </a:moveTo>
                  <a:lnTo>
                    <a:pt x="34" y="204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4"/>
                  </a:lnTo>
                  <a:lnTo>
                    <a:pt x="33" y="202"/>
                  </a:lnTo>
                  <a:close/>
                  <a:moveTo>
                    <a:pt x="25" y="188"/>
                  </a:moveTo>
                  <a:lnTo>
                    <a:pt x="25" y="190"/>
                  </a:lnTo>
                  <a:lnTo>
                    <a:pt x="25" y="191"/>
                  </a:lnTo>
                  <a:lnTo>
                    <a:pt x="25" y="191"/>
                  </a:lnTo>
                  <a:lnTo>
                    <a:pt x="25" y="190"/>
                  </a:lnTo>
                  <a:lnTo>
                    <a:pt x="25" y="188"/>
                  </a:lnTo>
                  <a:lnTo>
                    <a:pt x="25" y="188"/>
                  </a:lnTo>
                  <a:close/>
                  <a:moveTo>
                    <a:pt x="17" y="182"/>
                  </a:moveTo>
                  <a:lnTo>
                    <a:pt x="19" y="183"/>
                  </a:lnTo>
                  <a:lnTo>
                    <a:pt x="19" y="185"/>
                  </a:lnTo>
                  <a:lnTo>
                    <a:pt x="19" y="185"/>
                  </a:lnTo>
                  <a:lnTo>
                    <a:pt x="17" y="182"/>
                  </a:lnTo>
                  <a:close/>
                  <a:moveTo>
                    <a:pt x="14" y="182"/>
                  </a:moveTo>
                  <a:lnTo>
                    <a:pt x="14" y="182"/>
                  </a:lnTo>
                  <a:lnTo>
                    <a:pt x="15" y="182"/>
                  </a:lnTo>
                  <a:lnTo>
                    <a:pt x="15" y="183"/>
                  </a:lnTo>
                  <a:lnTo>
                    <a:pt x="15" y="185"/>
                  </a:lnTo>
                  <a:lnTo>
                    <a:pt x="15" y="186"/>
                  </a:lnTo>
                  <a:lnTo>
                    <a:pt x="14" y="186"/>
                  </a:lnTo>
                  <a:lnTo>
                    <a:pt x="14" y="186"/>
                  </a:lnTo>
                  <a:lnTo>
                    <a:pt x="14" y="186"/>
                  </a:lnTo>
                  <a:lnTo>
                    <a:pt x="14" y="185"/>
                  </a:lnTo>
                  <a:lnTo>
                    <a:pt x="14" y="182"/>
                  </a:lnTo>
                  <a:lnTo>
                    <a:pt x="14" y="182"/>
                  </a:lnTo>
                  <a:close/>
                  <a:moveTo>
                    <a:pt x="14" y="167"/>
                  </a:moveTo>
                  <a:lnTo>
                    <a:pt x="14" y="167"/>
                  </a:lnTo>
                  <a:lnTo>
                    <a:pt x="14" y="167"/>
                  </a:lnTo>
                  <a:lnTo>
                    <a:pt x="14" y="169"/>
                  </a:lnTo>
                  <a:lnTo>
                    <a:pt x="14" y="167"/>
                  </a:lnTo>
                  <a:lnTo>
                    <a:pt x="14" y="167"/>
                  </a:lnTo>
                  <a:lnTo>
                    <a:pt x="14" y="167"/>
                  </a:lnTo>
                  <a:close/>
                  <a:moveTo>
                    <a:pt x="39" y="160"/>
                  </a:moveTo>
                  <a:lnTo>
                    <a:pt x="39" y="161"/>
                  </a:lnTo>
                  <a:lnTo>
                    <a:pt x="39" y="163"/>
                  </a:lnTo>
                  <a:lnTo>
                    <a:pt x="37" y="163"/>
                  </a:lnTo>
                  <a:lnTo>
                    <a:pt x="37" y="163"/>
                  </a:lnTo>
                  <a:lnTo>
                    <a:pt x="37" y="161"/>
                  </a:lnTo>
                  <a:lnTo>
                    <a:pt x="37" y="161"/>
                  </a:lnTo>
                  <a:lnTo>
                    <a:pt x="39" y="161"/>
                  </a:lnTo>
                  <a:lnTo>
                    <a:pt x="39" y="160"/>
                  </a:lnTo>
                  <a:close/>
                  <a:moveTo>
                    <a:pt x="37" y="158"/>
                  </a:moveTo>
                  <a:lnTo>
                    <a:pt x="39" y="158"/>
                  </a:lnTo>
                  <a:lnTo>
                    <a:pt x="39" y="158"/>
                  </a:lnTo>
                  <a:lnTo>
                    <a:pt x="39" y="158"/>
                  </a:lnTo>
                  <a:lnTo>
                    <a:pt x="39" y="160"/>
                  </a:lnTo>
                  <a:lnTo>
                    <a:pt x="39" y="158"/>
                  </a:lnTo>
                  <a:lnTo>
                    <a:pt x="39" y="158"/>
                  </a:lnTo>
                  <a:lnTo>
                    <a:pt x="37" y="158"/>
                  </a:lnTo>
                  <a:close/>
                  <a:moveTo>
                    <a:pt x="75" y="130"/>
                  </a:moveTo>
                  <a:lnTo>
                    <a:pt x="75" y="130"/>
                  </a:lnTo>
                  <a:lnTo>
                    <a:pt x="75" y="131"/>
                  </a:lnTo>
                  <a:lnTo>
                    <a:pt x="75" y="131"/>
                  </a:lnTo>
                  <a:lnTo>
                    <a:pt x="75" y="130"/>
                  </a:lnTo>
                  <a:lnTo>
                    <a:pt x="75" y="130"/>
                  </a:lnTo>
                  <a:close/>
                  <a:moveTo>
                    <a:pt x="71" y="123"/>
                  </a:moveTo>
                  <a:lnTo>
                    <a:pt x="72" y="123"/>
                  </a:lnTo>
                  <a:lnTo>
                    <a:pt x="72" y="125"/>
                  </a:lnTo>
                  <a:lnTo>
                    <a:pt x="74" y="125"/>
                  </a:lnTo>
                  <a:lnTo>
                    <a:pt x="74" y="125"/>
                  </a:lnTo>
                  <a:lnTo>
                    <a:pt x="74" y="127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71" y="123"/>
                  </a:lnTo>
                  <a:lnTo>
                    <a:pt x="71" y="123"/>
                  </a:lnTo>
                  <a:close/>
                  <a:moveTo>
                    <a:pt x="37" y="0"/>
                  </a:moveTo>
                  <a:lnTo>
                    <a:pt x="37" y="2"/>
                  </a:lnTo>
                  <a:lnTo>
                    <a:pt x="39" y="2"/>
                  </a:lnTo>
                  <a:lnTo>
                    <a:pt x="41" y="2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4" y="2"/>
                  </a:lnTo>
                  <a:lnTo>
                    <a:pt x="45" y="4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7" y="5"/>
                  </a:lnTo>
                  <a:lnTo>
                    <a:pt x="47" y="7"/>
                  </a:lnTo>
                  <a:lnTo>
                    <a:pt x="45" y="7"/>
                  </a:lnTo>
                  <a:lnTo>
                    <a:pt x="45" y="10"/>
                  </a:lnTo>
                  <a:lnTo>
                    <a:pt x="44" y="12"/>
                  </a:lnTo>
                  <a:lnTo>
                    <a:pt x="44" y="13"/>
                  </a:lnTo>
                  <a:lnTo>
                    <a:pt x="45" y="15"/>
                  </a:lnTo>
                  <a:lnTo>
                    <a:pt x="47" y="15"/>
                  </a:lnTo>
                  <a:lnTo>
                    <a:pt x="48" y="15"/>
                  </a:lnTo>
                  <a:lnTo>
                    <a:pt x="50" y="15"/>
                  </a:lnTo>
                  <a:lnTo>
                    <a:pt x="50" y="13"/>
                  </a:lnTo>
                  <a:lnTo>
                    <a:pt x="52" y="13"/>
                  </a:lnTo>
                  <a:lnTo>
                    <a:pt x="52" y="13"/>
                  </a:lnTo>
                  <a:lnTo>
                    <a:pt x="55" y="13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8"/>
                  </a:lnTo>
                  <a:lnTo>
                    <a:pt x="56" y="19"/>
                  </a:lnTo>
                  <a:lnTo>
                    <a:pt x="56" y="21"/>
                  </a:lnTo>
                  <a:lnTo>
                    <a:pt x="56" y="23"/>
                  </a:lnTo>
                  <a:lnTo>
                    <a:pt x="56" y="26"/>
                  </a:lnTo>
                  <a:lnTo>
                    <a:pt x="55" y="29"/>
                  </a:lnTo>
                  <a:lnTo>
                    <a:pt x="55" y="29"/>
                  </a:lnTo>
                  <a:lnTo>
                    <a:pt x="53" y="30"/>
                  </a:lnTo>
                  <a:lnTo>
                    <a:pt x="53" y="30"/>
                  </a:lnTo>
                  <a:lnTo>
                    <a:pt x="53" y="32"/>
                  </a:lnTo>
                  <a:lnTo>
                    <a:pt x="55" y="32"/>
                  </a:lnTo>
                  <a:lnTo>
                    <a:pt x="55" y="34"/>
                  </a:lnTo>
                  <a:lnTo>
                    <a:pt x="55" y="34"/>
                  </a:lnTo>
                  <a:lnTo>
                    <a:pt x="55" y="35"/>
                  </a:lnTo>
                  <a:lnTo>
                    <a:pt x="55" y="37"/>
                  </a:lnTo>
                  <a:lnTo>
                    <a:pt x="53" y="40"/>
                  </a:lnTo>
                  <a:lnTo>
                    <a:pt x="52" y="43"/>
                  </a:lnTo>
                  <a:lnTo>
                    <a:pt x="52" y="45"/>
                  </a:lnTo>
                  <a:lnTo>
                    <a:pt x="53" y="45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6" y="43"/>
                  </a:lnTo>
                  <a:lnTo>
                    <a:pt x="60" y="41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63" y="38"/>
                  </a:lnTo>
                  <a:lnTo>
                    <a:pt x="64" y="38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7" y="35"/>
                  </a:lnTo>
                  <a:lnTo>
                    <a:pt x="69" y="34"/>
                  </a:lnTo>
                  <a:lnTo>
                    <a:pt x="69" y="34"/>
                  </a:lnTo>
                  <a:lnTo>
                    <a:pt x="71" y="35"/>
                  </a:lnTo>
                  <a:lnTo>
                    <a:pt x="72" y="37"/>
                  </a:lnTo>
                  <a:lnTo>
                    <a:pt x="74" y="37"/>
                  </a:lnTo>
                  <a:lnTo>
                    <a:pt x="75" y="38"/>
                  </a:lnTo>
                  <a:lnTo>
                    <a:pt x="75" y="38"/>
                  </a:lnTo>
                  <a:lnTo>
                    <a:pt x="75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38"/>
                  </a:lnTo>
                  <a:lnTo>
                    <a:pt x="78" y="38"/>
                  </a:lnTo>
                  <a:lnTo>
                    <a:pt x="80" y="38"/>
                  </a:lnTo>
                  <a:lnTo>
                    <a:pt x="82" y="37"/>
                  </a:lnTo>
                  <a:lnTo>
                    <a:pt x="83" y="37"/>
                  </a:lnTo>
                  <a:lnTo>
                    <a:pt x="83" y="35"/>
                  </a:lnTo>
                  <a:lnTo>
                    <a:pt x="83" y="34"/>
                  </a:lnTo>
                  <a:lnTo>
                    <a:pt x="85" y="34"/>
                  </a:lnTo>
                  <a:lnTo>
                    <a:pt x="85" y="34"/>
                  </a:lnTo>
                  <a:lnTo>
                    <a:pt x="86" y="32"/>
                  </a:lnTo>
                  <a:lnTo>
                    <a:pt x="85" y="32"/>
                  </a:lnTo>
                  <a:lnTo>
                    <a:pt x="85" y="32"/>
                  </a:lnTo>
                  <a:lnTo>
                    <a:pt x="86" y="32"/>
                  </a:lnTo>
                  <a:lnTo>
                    <a:pt x="86" y="30"/>
                  </a:lnTo>
                  <a:lnTo>
                    <a:pt x="89" y="30"/>
                  </a:lnTo>
                  <a:lnTo>
                    <a:pt x="91" y="32"/>
                  </a:lnTo>
                  <a:lnTo>
                    <a:pt x="93" y="32"/>
                  </a:lnTo>
                  <a:lnTo>
                    <a:pt x="94" y="34"/>
                  </a:lnTo>
                  <a:lnTo>
                    <a:pt x="96" y="32"/>
                  </a:lnTo>
                  <a:lnTo>
                    <a:pt x="97" y="34"/>
                  </a:lnTo>
                  <a:lnTo>
                    <a:pt x="99" y="37"/>
                  </a:lnTo>
                  <a:lnTo>
                    <a:pt x="101" y="40"/>
                  </a:lnTo>
                  <a:lnTo>
                    <a:pt x="102" y="41"/>
                  </a:lnTo>
                  <a:lnTo>
                    <a:pt x="104" y="43"/>
                  </a:lnTo>
                  <a:lnTo>
                    <a:pt x="105" y="45"/>
                  </a:lnTo>
                  <a:lnTo>
                    <a:pt x="107" y="45"/>
                  </a:lnTo>
                  <a:lnTo>
                    <a:pt x="108" y="48"/>
                  </a:lnTo>
                  <a:lnTo>
                    <a:pt x="107" y="51"/>
                  </a:lnTo>
                  <a:lnTo>
                    <a:pt x="107" y="54"/>
                  </a:lnTo>
                  <a:lnTo>
                    <a:pt x="107" y="57"/>
                  </a:lnTo>
                  <a:lnTo>
                    <a:pt x="108" y="60"/>
                  </a:lnTo>
                  <a:lnTo>
                    <a:pt x="110" y="62"/>
                  </a:lnTo>
                  <a:lnTo>
                    <a:pt x="112" y="63"/>
                  </a:lnTo>
                  <a:lnTo>
                    <a:pt x="112" y="65"/>
                  </a:lnTo>
                  <a:lnTo>
                    <a:pt x="113" y="65"/>
                  </a:lnTo>
                  <a:lnTo>
                    <a:pt x="115" y="67"/>
                  </a:lnTo>
                  <a:lnTo>
                    <a:pt x="116" y="67"/>
                  </a:lnTo>
                  <a:lnTo>
                    <a:pt x="116" y="68"/>
                  </a:lnTo>
                  <a:lnTo>
                    <a:pt x="116" y="68"/>
                  </a:lnTo>
                  <a:lnTo>
                    <a:pt x="116" y="70"/>
                  </a:lnTo>
                  <a:lnTo>
                    <a:pt x="118" y="70"/>
                  </a:lnTo>
                  <a:lnTo>
                    <a:pt x="119" y="71"/>
                  </a:lnTo>
                  <a:lnTo>
                    <a:pt x="119" y="71"/>
                  </a:lnTo>
                  <a:lnTo>
                    <a:pt x="119" y="71"/>
                  </a:lnTo>
                  <a:lnTo>
                    <a:pt x="119" y="73"/>
                  </a:lnTo>
                  <a:lnTo>
                    <a:pt x="119" y="75"/>
                  </a:lnTo>
                  <a:lnTo>
                    <a:pt x="119" y="76"/>
                  </a:lnTo>
                  <a:lnTo>
                    <a:pt x="118" y="76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8" y="79"/>
                  </a:lnTo>
                  <a:lnTo>
                    <a:pt x="118" y="81"/>
                  </a:lnTo>
                  <a:lnTo>
                    <a:pt x="118" y="82"/>
                  </a:lnTo>
                  <a:lnTo>
                    <a:pt x="118" y="84"/>
                  </a:lnTo>
                  <a:lnTo>
                    <a:pt x="118" y="87"/>
                  </a:lnTo>
                  <a:lnTo>
                    <a:pt x="118" y="87"/>
                  </a:lnTo>
                  <a:lnTo>
                    <a:pt x="118" y="89"/>
                  </a:lnTo>
                  <a:lnTo>
                    <a:pt x="116" y="89"/>
                  </a:lnTo>
                  <a:lnTo>
                    <a:pt x="116" y="90"/>
                  </a:lnTo>
                  <a:lnTo>
                    <a:pt x="115" y="90"/>
                  </a:lnTo>
                  <a:lnTo>
                    <a:pt x="113" y="92"/>
                  </a:lnTo>
                  <a:lnTo>
                    <a:pt x="113" y="92"/>
                  </a:lnTo>
                  <a:lnTo>
                    <a:pt x="113" y="92"/>
                  </a:lnTo>
                  <a:lnTo>
                    <a:pt x="112" y="93"/>
                  </a:lnTo>
                  <a:lnTo>
                    <a:pt x="112" y="93"/>
                  </a:lnTo>
                  <a:lnTo>
                    <a:pt x="110" y="92"/>
                  </a:lnTo>
                  <a:lnTo>
                    <a:pt x="110" y="92"/>
                  </a:lnTo>
                  <a:lnTo>
                    <a:pt x="110" y="90"/>
                  </a:lnTo>
                  <a:lnTo>
                    <a:pt x="108" y="90"/>
                  </a:lnTo>
                  <a:lnTo>
                    <a:pt x="107" y="90"/>
                  </a:lnTo>
                  <a:lnTo>
                    <a:pt x="105" y="90"/>
                  </a:lnTo>
                  <a:lnTo>
                    <a:pt x="102" y="90"/>
                  </a:lnTo>
                  <a:lnTo>
                    <a:pt x="99" y="90"/>
                  </a:lnTo>
                  <a:lnTo>
                    <a:pt x="97" y="90"/>
                  </a:lnTo>
                  <a:lnTo>
                    <a:pt x="96" y="90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3" y="90"/>
                  </a:lnTo>
                  <a:lnTo>
                    <a:pt x="91" y="90"/>
                  </a:lnTo>
                  <a:lnTo>
                    <a:pt x="89" y="90"/>
                  </a:lnTo>
                  <a:lnTo>
                    <a:pt x="88" y="90"/>
                  </a:lnTo>
                  <a:lnTo>
                    <a:pt x="86" y="90"/>
                  </a:lnTo>
                  <a:lnTo>
                    <a:pt x="85" y="92"/>
                  </a:lnTo>
                  <a:lnTo>
                    <a:pt x="82" y="92"/>
                  </a:lnTo>
                  <a:lnTo>
                    <a:pt x="80" y="93"/>
                  </a:lnTo>
                  <a:lnTo>
                    <a:pt x="80" y="95"/>
                  </a:lnTo>
                  <a:lnTo>
                    <a:pt x="78" y="97"/>
                  </a:lnTo>
                  <a:lnTo>
                    <a:pt x="78" y="98"/>
                  </a:lnTo>
                  <a:lnTo>
                    <a:pt x="77" y="100"/>
                  </a:lnTo>
                  <a:lnTo>
                    <a:pt x="75" y="101"/>
                  </a:lnTo>
                  <a:lnTo>
                    <a:pt x="75" y="101"/>
                  </a:lnTo>
                  <a:lnTo>
                    <a:pt x="75" y="103"/>
                  </a:lnTo>
                  <a:lnTo>
                    <a:pt x="74" y="103"/>
                  </a:lnTo>
                  <a:lnTo>
                    <a:pt x="72" y="103"/>
                  </a:lnTo>
                  <a:lnTo>
                    <a:pt x="72" y="103"/>
                  </a:lnTo>
                  <a:lnTo>
                    <a:pt x="72" y="106"/>
                  </a:lnTo>
                  <a:lnTo>
                    <a:pt x="72" y="108"/>
                  </a:lnTo>
                  <a:lnTo>
                    <a:pt x="74" y="109"/>
                  </a:lnTo>
                  <a:lnTo>
                    <a:pt x="74" y="111"/>
                  </a:lnTo>
                  <a:lnTo>
                    <a:pt x="74" y="114"/>
                  </a:lnTo>
                  <a:lnTo>
                    <a:pt x="74" y="115"/>
                  </a:lnTo>
                  <a:lnTo>
                    <a:pt x="77" y="117"/>
                  </a:lnTo>
                  <a:lnTo>
                    <a:pt x="77" y="119"/>
                  </a:lnTo>
                  <a:lnTo>
                    <a:pt x="78" y="119"/>
                  </a:lnTo>
                  <a:lnTo>
                    <a:pt x="78" y="120"/>
                  </a:lnTo>
                  <a:lnTo>
                    <a:pt x="77" y="122"/>
                  </a:lnTo>
                  <a:lnTo>
                    <a:pt x="78" y="123"/>
                  </a:lnTo>
                  <a:lnTo>
                    <a:pt x="80" y="130"/>
                  </a:lnTo>
                  <a:lnTo>
                    <a:pt x="80" y="130"/>
                  </a:lnTo>
                  <a:lnTo>
                    <a:pt x="80" y="130"/>
                  </a:lnTo>
                  <a:lnTo>
                    <a:pt x="80" y="128"/>
                  </a:lnTo>
                  <a:lnTo>
                    <a:pt x="78" y="127"/>
                  </a:lnTo>
                  <a:lnTo>
                    <a:pt x="78" y="125"/>
                  </a:lnTo>
                  <a:lnTo>
                    <a:pt x="77" y="123"/>
                  </a:lnTo>
                  <a:lnTo>
                    <a:pt x="75" y="122"/>
                  </a:lnTo>
                  <a:lnTo>
                    <a:pt x="75" y="123"/>
                  </a:lnTo>
                  <a:lnTo>
                    <a:pt x="75" y="123"/>
                  </a:lnTo>
                  <a:lnTo>
                    <a:pt x="74" y="123"/>
                  </a:lnTo>
                  <a:lnTo>
                    <a:pt x="72" y="122"/>
                  </a:lnTo>
                  <a:lnTo>
                    <a:pt x="71" y="120"/>
                  </a:lnTo>
                  <a:lnTo>
                    <a:pt x="71" y="120"/>
                  </a:lnTo>
                  <a:lnTo>
                    <a:pt x="71" y="120"/>
                  </a:lnTo>
                  <a:lnTo>
                    <a:pt x="69" y="119"/>
                  </a:lnTo>
                  <a:lnTo>
                    <a:pt x="67" y="117"/>
                  </a:lnTo>
                  <a:lnTo>
                    <a:pt x="66" y="117"/>
                  </a:lnTo>
                  <a:lnTo>
                    <a:pt x="66" y="117"/>
                  </a:lnTo>
                  <a:lnTo>
                    <a:pt x="64" y="115"/>
                  </a:lnTo>
                  <a:lnTo>
                    <a:pt x="63" y="115"/>
                  </a:lnTo>
                  <a:lnTo>
                    <a:pt x="60" y="117"/>
                  </a:lnTo>
                  <a:lnTo>
                    <a:pt x="55" y="115"/>
                  </a:lnTo>
                  <a:lnTo>
                    <a:pt x="52" y="117"/>
                  </a:lnTo>
                  <a:lnTo>
                    <a:pt x="52" y="115"/>
                  </a:lnTo>
                  <a:lnTo>
                    <a:pt x="50" y="115"/>
                  </a:lnTo>
                  <a:lnTo>
                    <a:pt x="52" y="114"/>
                  </a:lnTo>
                  <a:lnTo>
                    <a:pt x="52" y="111"/>
                  </a:lnTo>
                  <a:lnTo>
                    <a:pt x="52" y="108"/>
                  </a:lnTo>
                  <a:lnTo>
                    <a:pt x="52" y="106"/>
                  </a:lnTo>
                  <a:lnTo>
                    <a:pt x="52" y="106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48" y="103"/>
                  </a:lnTo>
                  <a:lnTo>
                    <a:pt x="47" y="103"/>
                  </a:lnTo>
                  <a:lnTo>
                    <a:pt x="45" y="103"/>
                  </a:lnTo>
                  <a:lnTo>
                    <a:pt x="42" y="104"/>
                  </a:lnTo>
                  <a:lnTo>
                    <a:pt x="41" y="104"/>
                  </a:lnTo>
                  <a:lnTo>
                    <a:pt x="39" y="106"/>
                  </a:lnTo>
                  <a:lnTo>
                    <a:pt x="37" y="108"/>
                  </a:lnTo>
                  <a:lnTo>
                    <a:pt x="39" y="108"/>
                  </a:lnTo>
                  <a:lnTo>
                    <a:pt x="39" y="111"/>
                  </a:lnTo>
                  <a:lnTo>
                    <a:pt x="37" y="114"/>
                  </a:lnTo>
                  <a:lnTo>
                    <a:pt x="37" y="115"/>
                  </a:lnTo>
                  <a:lnTo>
                    <a:pt x="39" y="120"/>
                  </a:lnTo>
                  <a:lnTo>
                    <a:pt x="37" y="123"/>
                  </a:lnTo>
                  <a:lnTo>
                    <a:pt x="37" y="125"/>
                  </a:lnTo>
                  <a:lnTo>
                    <a:pt x="36" y="127"/>
                  </a:lnTo>
                  <a:lnTo>
                    <a:pt x="36" y="130"/>
                  </a:lnTo>
                  <a:lnTo>
                    <a:pt x="34" y="130"/>
                  </a:lnTo>
                  <a:lnTo>
                    <a:pt x="33" y="133"/>
                  </a:lnTo>
                  <a:lnTo>
                    <a:pt x="33" y="138"/>
                  </a:lnTo>
                  <a:lnTo>
                    <a:pt x="31" y="139"/>
                  </a:lnTo>
                  <a:lnTo>
                    <a:pt x="31" y="142"/>
                  </a:lnTo>
                  <a:lnTo>
                    <a:pt x="28" y="145"/>
                  </a:lnTo>
                  <a:lnTo>
                    <a:pt x="28" y="149"/>
                  </a:lnTo>
                  <a:lnTo>
                    <a:pt x="26" y="150"/>
                  </a:lnTo>
                  <a:lnTo>
                    <a:pt x="26" y="150"/>
                  </a:lnTo>
                  <a:lnTo>
                    <a:pt x="26" y="152"/>
                  </a:lnTo>
                  <a:lnTo>
                    <a:pt x="26" y="155"/>
                  </a:lnTo>
                  <a:lnTo>
                    <a:pt x="26" y="158"/>
                  </a:lnTo>
                  <a:lnTo>
                    <a:pt x="26" y="160"/>
                  </a:lnTo>
                  <a:lnTo>
                    <a:pt x="28" y="163"/>
                  </a:lnTo>
                  <a:lnTo>
                    <a:pt x="28" y="164"/>
                  </a:lnTo>
                  <a:lnTo>
                    <a:pt x="28" y="164"/>
                  </a:lnTo>
                  <a:lnTo>
                    <a:pt x="28" y="166"/>
                  </a:lnTo>
                  <a:lnTo>
                    <a:pt x="30" y="166"/>
                  </a:lnTo>
                  <a:lnTo>
                    <a:pt x="34" y="164"/>
                  </a:lnTo>
                  <a:lnTo>
                    <a:pt x="36" y="164"/>
                  </a:lnTo>
                  <a:lnTo>
                    <a:pt x="36" y="166"/>
                  </a:lnTo>
                  <a:lnTo>
                    <a:pt x="37" y="167"/>
                  </a:lnTo>
                  <a:lnTo>
                    <a:pt x="37" y="174"/>
                  </a:lnTo>
                  <a:lnTo>
                    <a:pt x="37" y="175"/>
                  </a:lnTo>
                  <a:lnTo>
                    <a:pt x="39" y="175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5"/>
                  </a:lnTo>
                  <a:lnTo>
                    <a:pt x="42" y="177"/>
                  </a:lnTo>
                  <a:lnTo>
                    <a:pt x="42" y="180"/>
                  </a:lnTo>
                  <a:lnTo>
                    <a:pt x="45" y="191"/>
                  </a:lnTo>
                  <a:lnTo>
                    <a:pt x="45" y="193"/>
                  </a:lnTo>
                  <a:lnTo>
                    <a:pt x="47" y="194"/>
                  </a:lnTo>
                  <a:lnTo>
                    <a:pt x="45" y="194"/>
                  </a:lnTo>
                  <a:lnTo>
                    <a:pt x="44" y="191"/>
                  </a:lnTo>
                  <a:lnTo>
                    <a:pt x="44" y="190"/>
                  </a:lnTo>
                  <a:lnTo>
                    <a:pt x="44" y="190"/>
                  </a:lnTo>
                  <a:lnTo>
                    <a:pt x="42" y="190"/>
                  </a:lnTo>
                  <a:lnTo>
                    <a:pt x="42" y="190"/>
                  </a:lnTo>
                  <a:lnTo>
                    <a:pt x="44" y="188"/>
                  </a:lnTo>
                  <a:lnTo>
                    <a:pt x="42" y="188"/>
                  </a:lnTo>
                  <a:lnTo>
                    <a:pt x="42" y="186"/>
                  </a:lnTo>
                  <a:lnTo>
                    <a:pt x="41" y="188"/>
                  </a:lnTo>
                  <a:lnTo>
                    <a:pt x="41" y="190"/>
                  </a:lnTo>
                  <a:lnTo>
                    <a:pt x="41" y="191"/>
                  </a:lnTo>
                  <a:lnTo>
                    <a:pt x="44" y="194"/>
                  </a:lnTo>
                  <a:lnTo>
                    <a:pt x="44" y="194"/>
                  </a:lnTo>
                  <a:lnTo>
                    <a:pt x="45" y="196"/>
                  </a:lnTo>
                  <a:lnTo>
                    <a:pt x="47" y="196"/>
                  </a:lnTo>
                  <a:lnTo>
                    <a:pt x="48" y="196"/>
                  </a:lnTo>
                  <a:lnTo>
                    <a:pt x="50" y="197"/>
                  </a:lnTo>
                  <a:lnTo>
                    <a:pt x="53" y="199"/>
                  </a:lnTo>
                  <a:lnTo>
                    <a:pt x="55" y="199"/>
                  </a:lnTo>
                  <a:lnTo>
                    <a:pt x="56" y="199"/>
                  </a:lnTo>
                  <a:lnTo>
                    <a:pt x="58" y="199"/>
                  </a:lnTo>
                  <a:lnTo>
                    <a:pt x="60" y="199"/>
                  </a:lnTo>
                  <a:lnTo>
                    <a:pt x="61" y="201"/>
                  </a:lnTo>
                  <a:lnTo>
                    <a:pt x="64" y="205"/>
                  </a:lnTo>
                  <a:lnTo>
                    <a:pt x="69" y="208"/>
                  </a:lnTo>
                  <a:lnTo>
                    <a:pt x="69" y="210"/>
                  </a:lnTo>
                  <a:lnTo>
                    <a:pt x="67" y="210"/>
                  </a:lnTo>
                  <a:lnTo>
                    <a:pt x="66" y="213"/>
                  </a:lnTo>
                  <a:lnTo>
                    <a:pt x="66" y="213"/>
                  </a:lnTo>
                  <a:lnTo>
                    <a:pt x="66" y="215"/>
                  </a:lnTo>
                  <a:lnTo>
                    <a:pt x="64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61" y="213"/>
                  </a:lnTo>
                  <a:lnTo>
                    <a:pt x="61" y="213"/>
                  </a:lnTo>
                  <a:lnTo>
                    <a:pt x="61" y="213"/>
                  </a:lnTo>
                  <a:lnTo>
                    <a:pt x="58" y="215"/>
                  </a:lnTo>
                  <a:lnTo>
                    <a:pt x="56" y="215"/>
                  </a:lnTo>
                  <a:lnTo>
                    <a:pt x="56" y="216"/>
                  </a:lnTo>
                  <a:lnTo>
                    <a:pt x="55" y="216"/>
                  </a:lnTo>
                  <a:lnTo>
                    <a:pt x="55" y="218"/>
                  </a:lnTo>
                  <a:lnTo>
                    <a:pt x="55" y="218"/>
                  </a:lnTo>
                  <a:lnTo>
                    <a:pt x="53" y="216"/>
                  </a:lnTo>
                  <a:lnTo>
                    <a:pt x="53" y="216"/>
                  </a:lnTo>
                  <a:lnTo>
                    <a:pt x="53" y="215"/>
                  </a:lnTo>
                  <a:lnTo>
                    <a:pt x="53" y="215"/>
                  </a:lnTo>
                  <a:lnTo>
                    <a:pt x="53" y="213"/>
                  </a:lnTo>
                  <a:lnTo>
                    <a:pt x="55" y="212"/>
                  </a:lnTo>
                  <a:lnTo>
                    <a:pt x="53" y="210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2" y="208"/>
                  </a:lnTo>
                  <a:lnTo>
                    <a:pt x="50" y="207"/>
                  </a:lnTo>
                  <a:lnTo>
                    <a:pt x="50" y="205"/>
                  </a:lnTo>
                  <a:lnTo>
                    <a:pt x="48" y="205"/>
                  </a:lnTo>
                  <a:lnTo>
                    <a:pt x="48" y="205"/>
                  </a:lnTo>
                  <a:lnTo>
                    <a:pt x="47" y="205"/>
                  </a:lnTo>
                  <a:lnTo>
                    <a:pt x="47" y="205"/>
                  </a:lnTo>
                  <a:lnTo>
                    <a:pt x="44" y="204"/>
                  </a:lnTo>
                  <a:lnTo>
                    <a:pt x="42" y="202"/>
                  </a:lnTo>
                  <a:lnTo>
                    <a:pt x="42" y="202"/>
                  </a:lnTo>
                  <a:lnTo>
                    <a:pt x="41" y="202"/>
                  </a:lnTo>
                  <a:lnTo>
                    <a:pt x="41" y="202"/>
                  </a:lnTo>
                  <a:lnTo>
                    <a:pt x="41" y="205"/>
                  </a:lnTo>
                  <a:lnTo>
                    <a:pt x="41" y="205"/>
                  </a:lnTo>
                  <a:lnTo>
                    <a:pt x="36" y="202"/>
                  </a:lnTo>
                  <a:lnTo>
                    <a:pt x="34" y="199"/>
                  </a:lnTo>
                  <a:lnTo>
                    <a:pt x="34" y="196"/>
                  </a:lnTo>
                  <a:lnTo>
                    <a:pt x="34" y="196"/>
                  </a:lnTo>
                  <a:lnTo>
                    <a:pt x="33" y="196"/>
                  </a:lnTo>
                  <a:lnTo>
                    <a:pt x="31" y="194"/>
                  </a:lnTo>
                  <a:lnTo>
                    <a:pt x="33" y="193"/>
                  </a:lnTo>
                  <a:lnTo>
                    <a:pt x="31" y="193"/>
                  </a:lnTo>
                  <a:lnTo>
                    <a:pt x="30" y="193"/>
                  </a:lnTo>
                  <a:lnTo>
                    <a:pt x="30" y="193"/>
                  </a:lnTo>
                  <a:lnTo>
                    <a:pt x="28" y="190"/>
                  </a:lnTo>
                  <a:lnTo>
                    <a:pt x="28" y="190"/>
                  </a:lnTo>
                  <a:lnTo>
                    <a:pt x="26" y="188"/>
                  </a:lnTo>
                  <a:lnTo>
                    <a:pt x="25" y="188"/>
                  </a:lnTo>
                  <a:lnTo>
                    <a:pt x="25" y="186"/>
                  </a:lnTo>
                  <a:lnTo>
                    <a:pt x="25" y="185"/>
                  </a:lnTo>
                  <a:lnTo>
                    <a:pt x="23" y="183"/>
                  </a:lnTo>
                  <a:lnTo>
                    <a:pt x="22" y="183"/>
                  </a:lnTo>
                  <a:lnTo>
                    <a:pt x="20" y="183"/>
                  </a:lnTo>
                  <a:lnTo>
                    <a:pt x="20" y="180"/>
                  </a:lnTo>
                  <a:lnTo>
                    <a:pt x="19" y="179"/>
                  </a:lnTo>
                  <a:lnTo>
                    <a:pt x="19" y="179"/>
                  </a:lnTo>
                  <a:lnTo>
                    <a:pt x="17" y="179"/>
                  </a:lnTo>
                  <a:lnTo>
                    <a:pt x="17" y="180"/>
                  </a:lnTo>
                  <a:lnTo>
                    <a:pt x="15" y="180"/>
                  </a:lnTo>
                  <a:lnTo>
                    <a:pt x="15" y="180"/>
                  </a:lnTo>
                  <a:lnTo>
                    <a:pt x="14" y="180"/>
                  </a:lnTo>
                  <a:lnTo>
                    <a:pt x="12" y="177"/>
                  </a:lnTo>
                  <a:lnTo>
                    <a:pt x="12" y="175"/>
                  </a:lnTo>
                  <a:lnTo>
                    <a:pt x="12" y="172"/>
                  </a:lnTo>
                  <a:lnTo>
                    <a:pt x="14" y="169"/>
                  </a:lnTo>
                  <a:lnTo>
                    <a:pt x="15" y="164"/>
                  </a:lnTo>
                  <a:lnTo>
                    <a:pt x="15" y="161"/>
                  </a:lnTo>
                  <a:lnTo>
                    <a:pt x="17" y="161"/>
                  </a:lnTo>
                  <a:lnTo>
                    <a:pt x="17" y="156"/>
                  </a:lnTo>
                  <a:lnTo>
                    <a:pt x="20" y="152"/>
                  </a:lnTo>
                  <a:lnTo>
                    <a:pt x="20" y="150"/>
                  </a:lnTo>
                  <a:lnTo>
                    <a:pt x="20" y="149"/>
                  </a:lnTo>
                  <a:lnTo>
                    <a:pt x="20" y="149"/>
                  </a:lnTo>
                  <a:lnTo>
                    <a:pt x="20" y="147"/>
                  </a:lnTo>
                  <a:lnTo>
                    <a:pt x="20" y="145"/>
                  </a:lnTo>
                  <a:lnTo>
                    <a:pt x="20" y="145"/>
                  </a:lnTo>
                  <a:lnTo>
                    <a:pt x="20" y="144"/>
                  </a:lnTo>
                  <a:lnTo>
                    <a:pt x="22" y="142"/>
                  </a:lnTo>
                  <a:lnTo>
                    <a:pt x="25" y="141"/>
                  </a:lnTo>
                  <a:lnTo>
                    <a:pt x="26" y="139"/>
                  </a:lnTo>
                  <a:lnTo>
                    <a:pt x="30" y="134"/>
                  </a:lnTo>
                  <a:lnTo>
                    <a:pt x="30" y="131"/>
                  </a:lnTo>
                  <a:lnTo>
                    <a:pt x="31" y="131"/>
                  </a:lnTo>
                  <a:lnTo>
                    <a:pt x="31" y="131"/>
                  </a:lnTo>
                  <a:lnTo>
                    <a:pt x="33" y="130"/>
                  </a:lnTo>
                  <a:lnTo>
                    <a:pt x="33" y="130"/>
                  </a:lnTo>
                  <a:lnTo>
                    <a:pt x="33" y="128"/>
                  </a:lnTo>
                  <a:lnTo>
                    <a:pt x="31" y="123"/>
                  </a:lnTo>
                  <a:lnTo>
                    <a:pt x="31" y="122"/>
                  </a:lnTo>
                  <a:lnTo>
                    <a:pt x="30" y="120"/>
                  </a:lnTo>
                  <a:lnTo>
                    <a:pt x="30" y="120"/>
                  </a:lnTo>
                  <a:lnTo>
                    <a:pt x="30" y="119"/>
                  </a:lnTo>
                  <a:lnTo>
                    <a:pt x="30" y="117"/>
                  </a:lnTo>
                  <a:lnTo>
                    <a:pt x="30" y="117"/>
                  </a:lnTo>
                  <a:lnTo>
                    <a:pt x="28" y="115"/>
                  </a:lnTo>
                  <a:lnTo>
                    <a:pt x="26" y="114"/>
                  </a:lnTo>
                  <a:lnTo>
                    <a:pt x="26" y="112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5" y="109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26" y="100"/>
                  </a:lnTo>
                  <a:lnTo>
                    <a:pt x="25" y="98"/>
                  </a:lnTo>
                  <a:lnTo>
                    <a:pt x="25" y="97"/>
                  </a:lnTo>
                  <a:lnTo>
                    <a:pt x="23" y="95"/>
                  </a:lnTo>
                  <a:lnTo>
                    <a:pt x="20" y="93"/>
                  </a:lnTo>
                  <a:lnTo>
                    <a:pt x="17" y="90"/>
                  </a:lnTo>
                  <a:lnTo>
                    <a:pt x="17" y="89"/>
                  </a:lnTo>
                  <a:lnTo>
                    <a:pt x="15" y="87"/>
                  </a:lnTo>
                  <a:lnTo>
                    <a:pt x="14" y="86"/>
                  </a:lnTo>
                  <a:lnTo>
                    <a:pt x="12" y="84"/>
                  </a:lnTo>
                  <a:lnTo>
                    <a:pt x="12" y="82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2" y="78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15" y="76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7" y="73"/>
                  </a:lnTo>
                  <a:lnTo>
                    <a:pt x="17" y="70"/>
                  </a:lnTo>
                  <a:lnTo>
                    <a:pt x="17" y="68"/>
                  </a:lnTo>
                  <a:lnTo>
                    <a:pt x="19" y="67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0" y="62"/>
                  </a:lnTo>
                  <a:lnTo>
                    <a:pt x="19" y="62"/>
                  </a:lnTo>
                  <a:lnTo>
                    <a:pt x="19" y="59"/>
                  </a:lnTo>
                  <a:lnTo>
                    <a:pt x="17" y="59"/>
                  </a:lnTo>
                  <a:lnTo>
                    <a:pt x="17" y="57"/>
                  </a:lnTo>
                  <a:lnTo>
                    <a:pt x="17" y="56"/>
                  </a:lnTo>
                  <a:lnTo>
                    <a:pt x="17" y="54"/>
                  </a:lnTo>
                  <a:lnTo>
                    <a:pt x="15" y="52"/>
                  </a:lnTo>
                  <a:lnTo>
                    <a:pt x="14" y="49"/>
                  </a:lnTo>
                  <a:lnTo>
                    <a:pt x="12" y="48"/>
                  </a:lnTo>
                  <a:lnTo>
                    <a:pt x="11" y="46"/>
                  </a:lnTo>
                  <a:lnTo>
                    <a:pt x="9" y="45"/>
                  </a:lnTo>
                  <a:lnTo>
                    <a:pt x="6" y="41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4" y="40"/>
                  </a:lnTo>
                  <a:lnTo>
                    <a:pt x="6" y="38"/>
                  </a:lnTo>
                  <a:lnTo>
                    <a:pt x="6" y="37"/>
                  </a:lnTo>
                  <a:lnTo>
                    <a:pt x="4" y="35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3" y="34"/>
                  </a:lnTo>
                  <a:lnTo>
                    <a:pt x="1" y="32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1" y="29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4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6" y="24"/>
                  </a:lnTo>
                  <a:lnTo>
                    <a:pt x="6" y="23"/>
                  </a:lnTo>
                  <a:lnTo>
                    <a:pt x="6" y="21"/>
                  </a:lnTo>
                  <a:lnTo>
                    <a:pt x="6" y="18"/>
                  </a:lnTo>
                  <a:lnTo>
                    <a:pt x="7" y="16"/>
                  </a:lnTo>
                  <a:lnTo>
                    <a:pt x="7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2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2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30" y="7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4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4" name="Freeform 40">
              <a:extLst>
                <a:ext uri="{FF2B5EF4-FFF2-40B4-BE49-F238E27FC236}">
                  <a16:creationId xmlns:a16="http://schemas.microsoft.com/office/drawing/2014/main" id="{389AE2D8-0189-ED56-D114-256E54376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1096" y="4104048"/>
              <a:ext cx="52630" cy="144242"/>
            </a:xfrm>
            <a:custGeom>
              <a:avLst/>
              <a:gdLst>
                <a:gd name="T0" fmla="*/ 4 w 27"/>
                <a:gd name="T1" fmla="*/ 1 h 74"/>
                <a:gd name="T2" fmla="*/ 8 w 27"/>
                <a:gd name="T3" fmla="*/ 3 h 74"/>
                <a:gd name="T4" fmla="*/ 10 w 27"/>
                <a:gd name="T5" fmla="*/ 3 h 74"/>
                <a:gd name="T6" fmla="*/ 15 w 27"/>
                <a:gd name="T7" fmla="*/ 3 h 74"/>
                <a:gd name="T8" fmla="*/ 13 w 27"/>
                <a:gd name="T9" fmla="*/ 6 h 74"/>
                <a:gd name="T10" fmla="*/ 13 w 27"/>
                <a:gd name="T11" fmla="*/ 11 h 74"/>
                <a:gd name="T12" fmla="*/ 13 w 27"/>
                <a:gd name="T13" fmla="*/ 11 h 74"/>
                <a:gd name="T14" fmla="*/ 19 w 27"/>
                <a:gd name="T15" fmla="*/ 15 h 74"/>
                <a:gd name="T16" fmla="*/ 21 w 27"/>
                <a:gd name="T17" fmla="*/ 17 h 74"/>
                <a:gd name="T18" fmla="*/ 21 w 27"/>
                <a:gd name="T19" fmla="*/ 23 h 74"/>
                <a:gd name="T20" fmla="*/ 21 w 27"/>
                <a:gd name="T21" fmla="*/ 26 h 74"/>
                <a:gd name="T22" fmla="*/ 24 w 27"/>
                <a:gd name="T23" fmla="*/ 29 h 74"/>
                <a:gd name="T24" fmla="*/ 24 w 27"/>
                <a:gd name="T25" fmla="*/ 34 h 74"/>
                <a:gd name="T26" fmla="*/ 26 w 27"/>
                <a:gd name="T27" fmla="*/ 42 h 74"/>
                <a:gd name="T28" fmla="*/ 24 w 27"/>
                <a:gd name="T29" fmla="*/ 59 h 74"/>
                <a:gd name="T30" fmla="*/ 24 w 27"/>
                <a:gd name="T31" fmla="*/ 63 h 74"/>
                <a:gd name="T32" fmla="*/ 24 w 27"/>
                <a:gd name="T33" fmla="*/ 64 h 74"/>
                <a:gd name="T34" fmla="*/ 26 w 27"/>
                <a:gd name="T35" fmla="*/ 66 h 74"/>
                <a:gd name="T36" fmla="*/ 27 w 27"/>
                <a:gd name="T37" fmla="*/ 70 h 74"/>
                <a:gd name="T38" fmla="*/ 26 w 27"/>
                <a:gd name="T39" fmla="*/ 70 h 74"/>
                <a:gd name="T40" fmla="*/ 19 w 27"/>
                <a:gd name="T41" fmla="*/ 74 h 74"/>
                <a:gd name="T42" fmla="*/ 18 w 27"/>
                <a:gd name="T43" fmla="*/ 72 h 74"/>
                <a:gd name="T44" fmla="*/ 16 w 27"/>
                <a:gd name="T45" fmla="*/ 72 h 74"/>
                <a:gd name="T46" fmla="*/ 16 w 27"/>
                <a:gd name="T47" fmla="*/ 69 h 74"/>
                <a:gd name="T48" fmla="*/ 13 w 27"/>
                <a:gd name="T49" fmla="*/ 69 h 74"/>
                <a:gd name="T50" fmla="*/ 12 w 27"/>
                <a:gd name="T51" fmla="*/ 67 h 74"/>
                <a:gd name="T52" fmla="*/ 12 w 27"/>
                <a:gd name="T53" fmla="*/ 66 h 74"/>
                <a:gd name="T54" fmla="*/ 10 w 27"/>
                <a:gd name="T55" fmla="*/ 64 h 74"/>
                <a:gd name="T56" fmla="*/ 10 w 27"/>
                <a:gd name="T57" fmla="*/ 63 h 74"/>
                <a:gd name="T58" fmla="*/ 10 w 27"/>
                <a:gd name="T59" fmla="*/ 61 h 74"/>
                <a:gd name="T60" fmla="*/ 10 w 27"/>
                <a:gd name="T61" fmla="*/ 59 h 74"/>
                <a:gd name="T62" fmla="*/ 10 w 27"/>
                <a:gd name="T63" fmla="*/ 58 h 74"/>
                <a:gd name="T64" fmla="*/ 12 w 27"/>
                <a:gd name="T65" fmla="*/ 55 h 74"/>
                <a:gd name="T66" fmla="*/ 10 w 27"/>
                <a:gd name="T67" fmla="*/ 55 h 74"/>
                <a:gd name="T68" fmla="*/ 8 w 27"/>
                <a:gd name="T69" fmla="*/ 53 h 74"/>
                <a:gd name="T70" fmla="*/ 10 w 27"/>
                <a:gd name="T71" fmla="*/ 50 h 74"/>
                <a:gd name="T72" fmla="*/ 10 w 27"/>
                <a:gd name="T73" fmla="*/ 42 h 74"/>
                <a:gd name="T74" fmla="*/ 12 w 27"/>
                <a:gd name="T75" fmla="*/ 41 h 74"/>
                <a:gd name="T76" fmla="*/ 10 w 27"/>
                <a:gd name="T77" fmla="*/ 39 h 74"/>
                <a:gd name="T78" fmla="*/ 8 w 27"/>
                <a:gd name="T79" fmla="*/ 36 h 74"/>
                <a:gd name="T80" fmla="*/ 7 w 27"/>
                <a:gd name="T81" fmla="*/ 34 h 74"/>
                <a:gd name="T82" fmla="*/ 8 w 27"/>
                <a:gd name="T83" fmla="*/ 33 h 74"/>
                <a:gd name="T84" fmla="*/ 8 w 27"/>
                <a:gd name="T85" fmla="*/ 31 h 74"/>
                <a:gd name="T86" fmla="*/ 8 w 27"/>
                <a:gd name="T87" fmla="*/ 28 h 74"/>
                <a:gd name="T88" fmla="*/ 10 w 27"/>
                <a:gd name="T89" fmla="*/ 25 h 74"/>
                <a:gd name="T90" fmla="*/ 8 w 27"/>
                <a:gd name="T91" fmla="*/ 23 h 74"/>
                <a:gd name="T92" fmla="*/ 5 w 27"/>
                <a:gd name="T93" fmla="*/ 25 h 74"/>
                <a:gd name="T94" fmla="*/ 5 w 27"/>
                <a:gd name="T95" fmla="*/ 25 h 74"/>
                <a:gd name="T96" fmla="*/ 5 w 27"/>
                <a:gd name="T97" fmla="*/ 23 h 74"/>
                <a:gd name="T98" fmla="*/ 5 w 27"/>
                <a:gd name="T99" fmla="*/ 23 h 74"/>
                <a:gd name="T100" fmla="*/ 7 w 27"/>
                <a:gd name="T101" fmla="*/ 22 h 74"/>
                <a:gd name="T102" fmla="*/ 5 w 27"/>
                <a:gd name="T103" fmla="*/ 22 h 74"/>
                <a:gd name="T104" fmla="*/ 5 w 27"/>
                <a:gd name="T105" fmla="*/ 22 h 74"/>
                <a:gd name="T106" fmla="*/ 7 w 27"/>
                <a:gd name="T107" fmla="*/ 22 h 74"/>
                <a:gd name="T108" fmla="*/ 7 w 27"/>
                <a:gd name="T109" fmla="*/ 18 h 74"/>
                <a:gd name="T110" fmla="*/ 7 w 27"/>
                <a:gd name="T111" fmla="*/ 14 h 74"/>
                <a:gd name="T112" fmla="*/ 7 w 27"/>
                <a:gd name="T113" fmla="*/ 12 h 74"/>
                <a:gd name="T114" fmla="*/ 5 w 27"/>
                <a:gd name="T115" fmla="*/ 11 h 74"/>
                <a:gd name="T116" fmla="*/ 4 w 27"/>
                <a:gd name="T117" fmla="*/ 9 h 74"/>
                <a:gd name="T118" fmla="*/ 0 w 27"/>
                <a:gd name="T119" fmla="*/ 7 h 74"/>
                <a:gd name="T120" fmla="*/ 0 w 27"/>
                <a:gd name="T121" fmla="*/ 6 h 74"/>
                <a:gd name="T122" fmla="*/ 2 w 27"/>
                <a:gd name="T123" fmla="*/ 3 h 74"/>
                <a:gd name="T124" fmla="*/ 2 w 27"/>
                <a:gd name="T125" fmla="*/ 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" h="74">
                  <a:moveTo>
                    <a:pt x="0" y="0"/>
                  </a:moveTo>
                  <a:lnTo>
                    <a:pt x="4" y="1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5" y="4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6" y="12"/>
                  </a:lnTo>
                  <a:lnTo>
                    <a:pt x="19" y="15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20"/>
                  </a:lnTo>
                  <a:lnTo>
                    <a:pt x="21" y="23"/>
                  </a:lnTo>
                  <a:lnTo>
                    <a:pt x="21" y="25"/>
                  </a:lnTo>
                  <a:lnTo>
                    <a:pt x="21" y="26"/>
                  </a:lnTo>
                  <a:lnTo>
                    <a:pt x="23" y="26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34"/>
                  </a:lnTo>
                  <a:lnTo>
                    <a:pt x="26" y="37"/>
                  </a:lnTo>
                  <a:lnTo>
                    <a:pt x="26" y="42"/>
                  </a:lnTo>
                  <a:lnTo>
                    <a:pt x="26" y="59"/>
                  </a:lnTo>
                  <a:lnTo>
                    <a:pt x="24" y="59"/>
                  </a:lnTo>
                  <a:lnTo>
                    <a:pt x="24" y="61"/>
                  </a:lnTo>
                  <a:lnTo>
                    <a:pt x="24" y="63"/>
                  </a:lnTo>
                  <a:lnTo>
                    <a:pt x="24" y="64"/>
                  </a:lnTo>
                  <a:lnTo>
                    <a:pt x="24" y="64"/>
                  </a:lnTo>
                  <a:lnTo>
                    <a:pt x="24" y="66"/>
                  </a:lnTo>
                  <a:lnTo>
                    <a:pt x="26" y="66"/>
                  </a:lnTo>
                  <a:lnTo>
                    <a:pt x="27" y="67"/>
                  </a:lnTo>
                  <a:lnTo>
                    <a:pt x="27" y="70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1" y="72"/>
                  </a:lnTo>
                  <a:lnTo>
                    <a:pt x="19" y="74"/>
                  </a:lnTo>
                  <a:lnTo>
                    <a:pt x="19" y="72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6" y="72"/>
                  </a:lnTo>
                  <a:lnTo>
                    <a:pt x="16" y="70"/>
                  </a:lnTo>
                  <a:lnTo>
                    <a:pt x="16" y="69"/>
                  </a:lnTo>
                  <a:lnTo>
                    <a:pt x="15" y="69"/>
                  </a:lnTo>
                  <a:lnTo>
                    <a:pt x="13" y="69"/>
                  </a:lnTo>
                  <a:lnTo>
                    <a:pt x="13" y="67"/>
                  </a:lnTo>
                  <a:lnTo>
                    <a:pt x="12" y="67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0" y="64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0" y="58"/>
                  </a:lnTo>
                  <a:lnTo>
                    <a:pt x="10" y="56"/>
                  </a:lnTo>
                  <a:lnTo>
                    <a:pt x="12" y="5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8" y="53"/>
                  </a:lnTo>
                  <a:lnTo>
                    <a:pt x="8" y="53"/>
                  </a:lnTo>
                  <a:lnTo>
                    <a:pt x="8" y="52"/>
                  </a:lnTo>
                  <a:lnTo>
                    <a:pt x="10" y="50"/>
                  </a:lnTo>
                  <a:lnTo>
                    <a:pt x="10" y="44"/>
                  </a:lnTo>
                  <a:lnTo>
                    <a:pt x="10" y="42"/>
                  </a:lnTo>
                  <a:lnTo>
                    <a:pt x="12" y="42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0" y="39"/>
                  </a:lnTo>
                  <a:lnTo>
                    <a:pt x="8" y="37"/>
                  </a:lnTo>
                  <a:lnTo>
                    <a:pt x="8" y="36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4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10" y="26"/>
                  </a:lnTo>
                  <a:lnTo>
                    <a:pt x="10" y="25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7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7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9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5" name="Freeform 41">
              <a:extLst>
                <a:ext uri="{FF2B5EF4-FFF2-40B4-BE49-F238E27FC236}">
                  <a16:creationId xmlns:a16="http://schemas.microsoft.com/office/drawing/2014/main" id="{D340A508-6D4D-5478-E9C1-A39E039B1D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9113" y="5817413"/>
              <a:ext cx="534087" cy="118903"/>
            </a:xfrm>
            <a:custGeom>
              <a:avLst/>
              <a:gdLst>
                <a:gd name="T0" fmla="*/ 257 w 274"/>
                <a:gd name="T1" fmla="*/ 47 h 61"/>
                <a:gd name="T2" fmla="*/ 255 w 274"/>
                <a:gd name="T3" fmla="*/ 49 h 61"/>
                <a:gd name="T4" fmla="*/ 254 w 274"/>
                <a:gd name="T5" fmla="*/ 50 h 61"/>
                <a:gd name="T6" fmla="*/ 254 w 274"/>
                <a:gd name="T7" fmla="*/ 49 h 61"/>
                <a:gd name="T8" fmla="*/ 254 w 274"/>
                <a:gd name="T9" fmla="*/ 47 h 61"/>
                <a:gd name="T10" fmla="*/ 255 w 274"/>
                <a:gd name="T11" fmla="*/ 45 h 61"/>
                <a:gd name="T12" fmla="*/ 252 w 274"/>
                <a:gd name="T13" fmla="*/ 42 h 61"/>
                <a:gd name="T14" fmla="*/ 252 w 274"/>
                <a:gd name="T15" fmla="*/ 44 h 61"/>
                <a:gd name="T16" fmla="*/ 254 w 274"/>
                <a:gd name="T17" fmla="*/ 45 h 61"/>
                <a:gd name="T18" fmla="*/ 252 w 274"/>
                <a:gd name="T19" fmla="*/ 47 h 61"/>
                <a:gd name="T20" fmla="*/ 252 w 274"/>
                <a:gd name="T21" fmla="*/ 50 h 61"/>
                <a:gd name="T22" fmla="*/ 255 w 274"/>
                <a:gd name="T23" fmla="*/ 50 h 61"/>
                <a:gd name="T24" fmla="*/ 259 w 274"/>
                <a:gd name="T25" fmla="*/ 49 h 61"/>
                <a:gd name="T26" fmla="*/ 260 w 274"/>
                <a:gd name="T27" fmla="*/ 50 h 61"/>
                <a:gd name="T28" fmla="*/ 260 w 274"/>
                <a:gd name="T29" fmla="*/ 50 h 61"/>
                <a:gd name="T30" fmla="*/ 257 w 274"/>
                <a:gd name="T31" fmla="*/ 52 h 61"/>
                <a:gd name="T32" fmla="*/ 260 w 274"/>
                <a:gd name="T33" fmla="*/ 53 h 61"/>
                <a:gd name="T34" fmla="*/ 262 w 274"/>
                <a:gd name="T35" fmla="*/ 53 h 61"/>
                <a:gd name="T36" fmla="*/ 265 w 274"/>
                <a:gd name="T37" fmla="*/ 52 h 61"/>
                <a:gd name="T38" fmla="*/ 268 w 274"/>
                <a:gd name="T39" fmla="*/ 50 h 61"/>
                <a:gd name="T40" fmla="*/ 270 w 274"/>
                <a:gd name="T41" fmla="*/ 50 h 61"/>
                <a:gd name="T42" fmla="*/ 273 w 274"/>
                <a:gd name="T43" fmla="*/ 50 h 61"/>
                <a:gd name="T44" fmla="*/ 274 w 274"/>
                <a:gd name="T45" fmla="*/ 52 h 61"/>
                <a:gd name="T46" fmla="*/ 273 w 274"/>
                <a:gd name="T47" fmla="*/ 55 h 61"/>
                <a:gd name="T48" fmla="*/ 271 w 274"/>
                <a:gd name="T49" fmla="*/ 56 h 61"/>
                <a:gd name="T50" fmla="*/ 271 w 274"/>
                <a:gd name="T51" fmla="*/ 56 h 61"/>
                <a:gd name="T52" fmla="*/ 270 w 274"/>
                <a:gd name="T53" fmla="*/ 55 h 61"/>
                <a:gd name="T54" fmla="*/ 265 w 274"/>
                <a:gd name="T55" fmla="*/ 55 h 61"/>
                <a:gd name="T56" fmla="*/ 265 w 274"/>
                <a:gd name="T57" fmla="*/ 55 h 61"/>
                <a:gd name="T58" fmla="*/ 263 w 274"/>
                <a:gd name="T59" fmla="*/ 56 h 61"/>
                <a:gd name="T60" fmla="*/ 262 w 274"/>
                <a:gd name="T61" fmla="*/ 56 h 61"/>
                <a:gd name="T62" fmla="*/ 263 w 274"/>
                <a:gd name="T63" fmla="*/ 58 h 61"/>
                <a:gd name="T64" fmla="*/ 266 w 274"/>
                <a:gd name="T65" fmla="*/ 60 h 61"/>
                <a:gd name="T66" fmla="*/ 268 w 274"/>
                <a:gd name="T67" fmla="*/ 58 h 61"/>
                <a:gd name="T68" fmla="*/ 270 w 274"/>
                <a:gd name="T69" fmla="*/ 60 h 61"/>
                <a:gd name="T70" fmla="*/ 270 w 274"/>
                <a:gd name="T71" fmla="*/ 60 h 61"/>
                <a:gd name="T72" fmla="*/ 268 w 274"/>
                <a:gd name="T73" fmla="*/ 61 h 61"/>
                <a:gd name="T74" fmla="*/ 265 w 274"/>
                <a:gd name="T75" fmla="*/ 61 h 61"/>
                <a:gd name="T76" fmla="*/ 263 w 274"/>
                <a:gd name="T77" fmla="*/ 60 h 61"/>
                <a:gd name="T78" fmla="*/ 262 w 274"/>
                <a:gd name="T79" fmla="*/ 60 h 61"/>
                <a:gd name="T80" fmla="*/ 259 w 274"/>
                <a:gd name="T81" fmla="*/ 60 h 61"/>
                <a:gd name="T82" fmla="*/ 255 w 274"/>
                <a:gd name="T83" fmla="*/ 58 h 61"/>
                <a:gd name="T84" fmla="*/ 252 w 274"/>
                <a:gd name="T85" fmla="*/ 61 h 61"/>
                <a:gd name="T86" fmla="*/ 249 w 274"/>
                <a:gd name="T87" fmla="*/ 61 h 61"/>
                <a:gd name="T88" fmla="*/ 247 w 274"/>
                <a:gd name="T89" fmla="*/ 61 h 61"/>
                <a:gd name="T90" fmla="*/ 249 w 274"/>
                <a:gd name="T91" fmla="*/ 58 h 61"/>
                <a:gd name="T92" fmla="*/ 249 w 274"/>
                <a:gd name="T93" fmla="*/ 56 h 61"/>
                <a:gd name="T94" fmla="*/ 249 w 274"/>
                <a:gd name="T95" fmla="*/ 55 h 61"/>
                <a:gd name="T96" fmla="*/ 249 w 274"/>
                <a:gd name="T97" fmla="*/ 53 h 61"/>
                <a:gd name="T98" fmla="*/ 249 w 274"/>
                <a:gd name="T99" fmla="*/ 52 h 61"/>
                <a:gd name="T100" fmla="*/ 249 w 274"/>
                <a:gd name="T101" fmla="*/ 50 h 61"/>
                <a:gd name="T102" fmla="*/ 247 w 274"/>
                <a:gd name="T103" fmla="*/ 50 h 61"/>
                <a:gd name="T104" fmla="*/ 249 w 274"/>
                <a:gd name="T105" fmla="*/ 47 h 61"/>
                <a:gd name="T106" fmla="*/ 249 w 274"/>
                <a:gd name="T107" fmla="*/ 44 h 61"/>
                <a:gd name="T108" fmla="*/ 251 w 274"/>
                <a:gd name="T109" fmla="*/ 42 h 61"/>
                <a:gd name="T110" fmla="*/ 1 w 274"/>
                <a:gd name="T111" fmla="*/ 0 h 61"/>
                <a:gd name="T112" fmla="*/ 3 w 274"/>
                <a:gd name="T113" fmla="*/ 0 h 61"/>
                <a:gd name="T114" fmla="*/ 1 w 274"/>
                <a:gd name="T115" fmla="*/ 1 h 61"/>
                <a:gd name="T116" fmla="*/ 0 w 274"/>
                <a:gd name="T11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4" h="61">
                  <a:moveTo>
                    <a:pt x="255" y="45"/>
                  </a:moveTo>
                  <a:lnTo>
                    <a:pt x="257" y="47"/>
                  </a:lnTo>
                  <a:lnTo>
                    <a:pt x="257" y="47"/>
                  </a:lnTo>
                  <a:lnTo>
                    <a:pt x="255" y="49"/>
                  </a:lnTo>
                  <a:lnTo>
                    <a:pt x="255" y="50"/>
                  </a:lnTo>
                  <a:lnTo>
                    <a:pt x="254" y="50"/>
                  </a:lnTo>
                  <a:lnTo>
                    <a:pt x="254" y="49"/>
                  </a:lnTo>
                  <a:lnTo>
                    <a:pt x="254" y="49"/>
                  </a:lnTo>
                  <a:lnTo>
                    <a:pt x="254" y="47"/>
                  </a:lnTo>
                  <a:lnTo>
                    <a:pt x="254" y="47"/>
                  </a:lnTo>
                  <a:lnTo>
                    <a:pt x="254" y="45"/>
                  </a:lnTo>
                  <a:lnTo>
                    <a:pt x="255" y="45"/>
                  </a:lnTo>
                  <a:close/>
                  <a:moveTo>
                    <a:pt x="252" y="42"/>
                  </a:moveTo>
                  <a:lnTo>
                    <a:pt x="252" y="42"/>
                  </a:lnTo>
                  <a:lnTo>
                    <a:pt x="252" y="44"/>
                  </a:lnTo>
                  <a:lnTo>
                    <a:pt x="252" y="44"/>
                  </a:lnTo>
                  <a:lnTo>
                    <a:pt x="252" y="44"/>
                  </a:lnTo>
                  <a:lnTo>
                    <a:pt x="254" y="45"/>
                  </a:lnTo>
                  <a:lnTo>
                    <a:pt x="252" y="47"/>
                  </a:lnTo>
                  <a:lnTo>
                    <a:pt x="252" y="47"/>
                  </a:lnTo>
                  <a:lnTo>
                    <a:pt x="252" y="49"/>
                  </a:lnTo>
                  <a:lnTo>
                    <a:pt x="252" y="50"/>
                  </a:lnTo>
                  <a:lnTo>
                    <a:pt x="254" y="50"/>
                  </a:lnTo>
                  <a:lnTo>
                    <a:pt x="255" y="50"/>
                  </a:lnTo>
                  <a:lnTo>
                    <a:pt x="255" y="50"/>
                  </a:lnTo>
                  <a:lnTo>
                    <a:pt x="259" y="49"/>
                  </a:lnTo>
                  <a:lnTo>
                    <a:pt x="260" y="47"/>
                  </a:lnTo>
                  <a:lnTo>
                    <a:pt x="260" y="50"/>
                  </a:lnTo>
                  <a:lnTo>
                    <a:pt x="260" y="50"/>
                  </a:lnTo>
                  <a:lnTo>
                    <a:pt x="260" y="50"/>
                  </a:lnTo>
                  <a:lnTo>
                    <a:pt x="257" y="50"/>
                  </a:lnTo>
                  <a:lnTo>
                    <a:pt x="257" y="52"/>
                  </a:lnTo>
                  <a:lnTo>
                    <a:pt x="259" y="53"/>
                  </a:lnTo>
                  <a:lnTo>
                    <a:pt x="260" y="53"/>
                  </a:lnTo>
                  <a:lnTo>
                    <a:pt x="260" y="53"/>
                  </a:lnTo>
                  <a:lnTo>
                    <a:pt x="262" y="53"/>
                  </a:lnTo>
                  <a:lnTo>
                    <a:pt x="263" y="52"/>
                  </a:lnTo>
                  <a:lnTo>
                    <a:pt x="265" y="52"/>
                  </a:lnTo>
                  <a:lnTo>
                    <a:pt x="266" y="50"/>
                  </a:lnTo>
                  <a:lnTo>
                    <a:pt x="268" y="50"/>
                  </a:lnTo>
                  <a:lnTo>
                    <a:pt x="270" y="50"/>
                  </a:lnTo>
                  <a:lnTo>
                    <a:pt x="270" y="50"/>
                  </a:lnTo>
                  <a:lnTo>
                    <a:pt x="271" y="50"/>
                  </a:lnTo>
                  <a:lnTo>
                    <a:pt x="273" y="50"/>
                  </a:lnTo>
                  <a:lnTo>
                    <a:pt x="273" y="50"/>
                  </a:lnTo>
                  <a:lnTo>
                    <a:pt x="274" y="52"/>
                  </a:lnTo>
                  <a:lnTo>
                    <a:pt x="273" y="53"/>
                  </a:lnTo>
                  <a:lnTo>
                    <a:pt x="273" y="55"/>
                  </a:lnTo>
                  <a:lnTo>
                    <a:pt x="271" y="55"/>
                  </a:lnTo>
                  <a:lnTo>
                    <a:pt x="271" y="56"/>
                  </a:lnTo>
                  <a:lnTo>
                    <a:pt x="271" y="56"/>
                  </a:lnTo>
                  <a:lnTo>
                    <a:pt x="271" y="56"/>
                  </a:lnTo>
                  <a:lnTo>
                    <a:pt x="270" y="56"/>
                  </a:lnTo>
                  <a:lnTo>
                    <a:pt x="270" y="55"/>
                  </a:lnTo>
                  <a:lnTo>
                    <a:pt x="268" y="55"/>
                  </a:lnTo>
                  <a:lnTo>
                    <a:pt x="265" y="55"/>
                  </a:lnTo>
                  <a:lnTo>
                    <a:pt x="265" y="55"/>
                  </a:lnTo>
                  <a:lnTo>
                    <a:pt x="265" y="55"/>
                  </a:lnTo>
                  <a:lnTo>
                    <a:pt x="263" y="56"/>
                  </a:lnTo>
                  <a:lnTo>
                    <a:pt x="263" y="56"/>
                  </a:lnTo>
                  <a:lnTo>
                    <a:pt x="262" y="56"/>
                  </a:lnTo>
                  <a:lnTo>
                    <a:pt x="262" y="56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5" y="60"/>
                  </a:lnTo>
                  <a:lnTo>
                    <a:pt x="266" y="60"/>
                  </a:lnTo>
                  <a:lnTo>
                    <a:pt x="266" y="58"/>
                  </a:lnTo>
                  <a:lnTo>
                    <a:pt x="268" y="58"/>
                  </a:lnTo>
                  <a:lnTo>
                    <a:pt x="270" y="58"/>
                  </a:lnTo>
                  <a:lnTo>
                    <a:pt x="270" y="60"/>
                  </a:lnTo>
                  <a:lnTo>
                    <a:pt x="270" y="60"/>
                  </a:lnTo>
                  <a:lnTo>
                    <a:pt x="270" y="60"/>
                  </a:lnTo>
                  <a:lnTo>
                    <a:pt x="268" y="61"/>
                  </a:lnTo>
                  <a:lnTo>
                    <a:pt x="268" y="61"/>
                  </a:lnTo>
                  <a:lnTo>
                    <a:pt x="266" y="61"/>
                  </a:lnTo>
                  <a:lnTo>
                    <a:pt x="265" y="61"/>
                  </a:lnTo>
                  <a:lnTo>
                    <a:pt x="263" y="60"/>
                  </a:lnTo>
                  <a:lnTo>
                    <a:pt x="263" y="60"/>
                  </a:lnTo>
                  <a:lnTo>
                    <a:pt x="262" y="60"/>
                  </a:lnTo>
                  <a:lnTo>
                    <a:pt x="262" y="60"/>
                  </a:lnTo>
                  <a:lnTo>
                    <a:pt x="260" y="61"/>
                  </a:lnTo>
                  <a:lnTo>
                    <a:pt x="259" y="60"/>
                  </a:lnTo>
                  <a:lnTo>
                    <a:pt x="257" y="58"/>
                  </a:lnTo>
                  <a:lnTo>
                    <a:pt x="255" y="58"/>
                  </a:lnTo>
                  <a:lnTo>
                    <a:pt x="254" y="58"/>
                  </a:lnTo>
                  <a:lnTo>
                    <a:pt x="252" y="61"/>
                  </a:lnTo>
                  <a:lnTo>
                    <a:pt x="251" y="61"/>
                  </a:lnTo>
                  <a:lnTo>
                    <a:pt x="249" y="61"/>
                  </a:lnTo>
                  <a:lnTo>
                    <a:pt x="249" y="61"/>
                  </a:lnTo>
                  <a:lnTo>
                    <a:pt x="247" y="61"/>
                  </a:lnTo>
                  <a:lnTo>
                    <a:pt x="247" y="60"/>
                  </a:lnTo>
                  <a:lnTo>
                    <a:pt x="249" y="58"/>
                  </a:lnTo>
                  <a:lnTo>
                    <a:pt x="249" y="58"/>
                  </a:lnTo>
                  <a:lnTo>
                    <a:pt x="249" y="56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3"/>
                  </a:lnTo>
                  <a:lnTo>
                    <a:pt x="249" y="53"/>
                  </a:lnTo>
                  <a:lnTo>
                    <a:pt x="249" y="52"/>
                  </a:lnTo>
                  <a:lnTo>
                    <a:pt x="249" y="52"/>
                  </a:lnTo>
                  <a:lnTo>
                    <a:pt x="249" y="50"/>
                  </a:lnTo>
                  <a:lnTo>
                    <a:pt x="249" y="50"/>
                  </a:lnTo>
                  <a:lnTo>
                    <a:pt x="247" y="50"/>
                  </a:lnTo>
                  <a:lnTo>
                    <a:pt x="247" y="50"/>
                  </a:lnTo>
                  <a:lnTo>
                    <a:pt x="247" y="49"/>
                  </a:lnTo>
                  <a:lnTo>
                    <a:pt x="249" y="47"/>
                  </a:lnTo>
                  <a:lnTo>
                    <a:pt x="249" y="45"/>
                  </a:lnTo>
                  <a:lnTo>
                    <a:pt x="249" y="44"/>
                  </a:lnTo>
                  <a:lnTo>
                    <a:pt x="251" y="42"/>
                  </a:lnTo>
                  <a:lnTo>
                    <a:pt x="251" y="42"/>
                  </a:lnTo>
                  <a:lnTo>
                    <a:pt x="252" y="42"/>
                  </a:lnTo>
                  <a:close/>
                  <a:moveTo>
                    <a:pt x="1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6" name="Freeform 42">
              <a:extLst>
                <a:ext uri="{FF2B5EF4-FFF2-40B4-BE49-F238E27FC236}">
                  <a16:creationId xmlns:a16="http://schemas.microsoft.com/office/drawing/2014/main" id="{EE0968BA-8971-FE4F-6744-8F8393F4D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143" y="3749289"/>
              <a:ext cx="298231" cy="458068"/>
            </a:xfrm>
            <a:custGeom>
              <a:avLst/>
              <a:gdLst>
                <a:gd name="T0" fmla="*/ 63 w 153"/>
                <a:gd name="T1" fmla="*/ 13 h 235"/>
                <a:gd name="T2" fmla="*/ 98 w 153"/>
                <a:gd name="T3" fmla="*/ 30 h 235"/>
                <a:gd name="T4" fmla="*/ 131 w 153"/>
                <a:gd name="T5" fmla="*/ 48 h 235"/>
                <a:gd name="T6" fmla="*/ 153 w 153"/>
                <a:gd name="T7" fmla="*/ 73 h 235"/>
                <a:gd name="T8" fmla="*/ 153 w 153"/>
                <a:gd name="T9" fmla="*/ 106 h 235"/>
                <a:gd name="T10" fmla="*/ 151 w 153"/>
                <a:gd name="T11" fmla="*/ 115 h 235"/>
                <a:gd name="T12" fmla="*/ 140 w 153"/>
                <a:gd name="T13" fmla="*/ 115 h 235"/>
                <a:gd name="T14" fmla="*/ 137 w 153"/>
                <a:gd name="T15" fmla="*/ 123 h 235"/>
                <a:gd name="T16" fmla="*/ 134 w 153"/>
                <a:gd name="T17" fmla="*/ 128 h 235"/>
                <a:gd name="T18" fmla="*/ 131 w 153"/>
                <a:gd name="T19" fmla="*/ 131 h 235"/>
                <a:gd name="T20" fmla="*/ 131 w 153"/>
                <a:gd name="T21" fmla="*/ 136 h 235"/>
                <a:gd name="T22" fmla="*/ 131 w 153"/>
                <a:gd name="T23" fmla="*/ 139 h 235"/>
                <a:gd name="T24" fmla="*/ 126 w 153"/>
                <a:gd name="T25" fmla="*/ 142 h 235"/>
                <a:gd name="T26" fmla="*/ 126 w 153"/>
                <a:gd name="T27" fmla="*/ 147 h 235"/>
                <a:gd name="T28" fmla="*/ 126 w 153"/>
                <a:gd name="T29" fmla="*/ 152 h 235"/>
                <a:gd name="T30" fmla="*/ 121 w 153"/>
                <a:gd name="T31" fmla="*/ 158 h 235"/>
                <a:gd name="T32" fmla="*/ 128 w 153"/>
                <a:gd name="T33" fmla="*/ 159 h 235"/>
                <a:gd name="T34" fmla="*/ 131 w 153"/>
                <a:gd name="T35" fmla="*/ 167 h 235"/>
                <a:gd name="T36" fmla="*/ 132 w 153"/>
                <a:gd name="T37" fmla="*/ 174 h 235"/>
                <a:gd name="T38" fmla="*/ 136 w 153"/>
                <a:gd name="T39" fmla="*/ 178 h 235"/>
                <a:gd name="T40" fmla="*/ 137 w 153"/>
                <a:gd name="T41" fmla="*/ 183 h 235"/>
                <a:gd name="T42" fmla="*/ 131 w 153"/>
                <a:gd name="T43" fmla="*/ 185 h 235"/>
                <a:gd name="T44" fmla="*/ 125 w 153"/>
                <a:gd name="T45" fmla="*/ 186 h 235"/>
                <a:gd name="T46" fmla="*/ 120 w 153"/>
                <a:gd name="T47" fmla="*/ 189 h 235"/>
                <a:gd name="T48" fmla="*/ 120 w 153"/>
                <a:gd name="T49" fmla="*/ 194 h 235"/>
                <a:gd name="T50" fmla="*/ 115 w 153"/>
                <a:gd name="T51" fmla="*/ 199 h 235"/>
                <a:gd name="T52" fmla="*/ 107 w 153"/>
                <a:gd name="T53" fmla="*/ 205 h 235"/>
                <a:gd name="T54" fmla="*/ 103 w 153"/>
                <a:gd name="T55" fmla="*/ 208 h 235"/>
                <a:gd name="T56" fmla="*/ 90 w 153"/>
                <a:gd name="T57" fmla="*/ 213 h 235"/>
                <a:gd name="T58" fmla="*/ 80 w 153"/>
                <a:gd name="T59" fmla="*/ 213 h 235"/>
                <a:gd name="T60" fmla="*/ 82 w 153"/>
                <a:gd name="T61" fmla="*/ 216 h 235"/>
                <a:gd name="T62" fmla="*/ 80 w 153"/>
                <a:gd name="T63" fmla="*/ 219 h 235"/>
                <a:gd name="T64" fmla="*/ 74 w 153"/>
                <a:gd name="T65" fmla="*/ 226 h 235"/>
                <a:gd name="T66" fmla="*/ 63 w 153"/>
                <a:gd name="T67" fmla="*/ 227 h 235"/>
                <a:gd name="T68" fmla="*/ 55 w 153"/>
                <a:gd name="T69" fmla="*/ 230 h 235"/>
                <a:gd name="T70" fmla="*/ 49 w 153"/>
                <a:gd name="T71" fmla="*/ 234 h 235"/>
                <a:gd name="T72" fmla="*/ 44 w 153"/>
                <a:gd name="T73" fmla="*/ 229 h 235"/>
                <a:gd name="T74" fmla="*/ 38 w 153"/>
                <a:gd name="T75" fmla="*/ 234 h 235"/>
                <a:gd name="T76" fmla="*/ 30 w 153"/>
                <a:gd name="T77" fmla="*/ 234 h 235"/>
                <a:gd name="T78" fmla="*/ 30 w 153"/>
                <a:gd name="T79" fmla="*/ 230 h 235"/>
                <a:gd name="T80" fmla="*/ 22 w 153"/>
                <a:gd name="T81" fmla="*/ 218 h 235"/>
                <a:gd name="T82" fmla="*/ 16 w 153"/>
                <a:gd name="T83" fmla="*/ 213 h 235"/>
                <a:gd name="T84" fmla="*/ 8 w 153"/>
                <a:gd name="T85" fmla="*/ 204 h 235"/>
                <a:gd name="T86" fmla="*/ 14 w 153"/>
                <a:gd name="T87" fmla="*/ 199 h 235"/>
                <a:gd name="T88" fmla="*/ 25 w 153"/>
                <a:gd name="T89" fmla="*/ 199 h 235"/>
                <a:gd name="T90" fmla="*/ 28 w 153"/>
                <a:gd name="T91" fmla="*/ 196 h 235"/>
                <a:gd name="T92" fmla="*/ 24 w 153"/>
                <a:gd name="T93" fmla="*/ 182 h 235"/>
                <a:gd name="T94" fmla="*/ 24 w 153"/>
                <a:gd name="T95" fmla="*/ 174 h 235"/>
                <a:gd name="T96" fmla="*/ 21 w 153"/>
                <a:gd name="T97" fmla="*/ 166 h 235"/>
                <a:gd name="T98" fmla="*/ 16 w 153"/>
                <a:gd name="T99" fmla="*/ 155 h 235"/>
                <a:gd name="T100" fmla="*/ 5 w 153"/>
                <a:gd name="T101" fmla="*/ 147 h 235"/>
                <a:gd name="T102" fmla="*/ 3 w 153"/>
                <a:gd name="T103" fmla="*/ 131 h 235"/>
                <a:gd name="T104" fmla="*/ 25 w 153"/>
                <a:gd name="T105" fmla="*/ 101 h 235"/>
                <a:gd name="T106" fmla="*/ 32 w 153"/>
                <a:gd name="T107" fmla="*/ 70 h 235"/>
                <a:gd name="T108" fmla="*/ 36 w 153"/>
                <a:gd name="T109" fmla="*/ 48 h 235"/>
                <a:gd name="T110" fmla="*/ 30 w 153"/>
                <a:gd name="T111" fmla="*/ 38 h 235"/>
                <a:gd name="T112" fmla="*/ 25 w 153"/>
                <a:gd name="T113" fmla="*/ 27 h 235"/>
                <a:gd name="T114" fmla="*/ 32 w 153"/>
                <a:gd name="T115" fmla="*/ 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3" h="235">
                  <a:moveTo>
                    <a:pt x="36" y="0"/>
                  </a:moveTo>
                  <a:lnTo>
                    <a:pt x="41" y="2"/>
                  </a:lnTo>
                  <a:lnTo>
                    <a:pt x="49" y="5"/>
                  </a:lnTo>
                  <a:lnTo>
                    <a:pt x="55" y="10"/>
                  </a:lnTo>
                  <a:lnTo>
                    <a:pt x="63" y="13"/>
                  </a:lnTo>
                  <a:lnTo>
                    <a:pt x="69" y="16"/>
                  </a:lnTo>
                  <a:lnTo>
                    <a:pt x="76" y="19"/>
                  </a:lnTo>
                  <a:lnTo>
                    <a:pt x="84" y="24"/>
                  </a:lnTo>
                  <a:lnTo>
                    <a:pt x="90" y="27"/>
                  </a:lnTo>
                  <a:lnTo>
                    <a:pt x="98" y="30"/>
                  </a:lnTo>
                  <a:lnTo>
                    <a:pt x="104" y="33"/>
                  </a:lnTo>
                  <a:lnTo>
                    <a:pt x="110" y="38"/>
                  </a:lnTo>
                  <a:lnTo>
                    <a:pt x="118" y="41"/>
                  </a:lnTo>
                  <a:lnTo>
                    <a:pt x="125" y="44"/>
                  </a:lnTo>
                  <a:lnTo>
                    <a:pt x="131" y="48"/>
                  </a:lnTo>
                  <a:lnTo>
                    <a:pt x="139" y="52"/>
                  </a:lnTo>
                  <a:lnTo>
                    <a:pt x="145" y="56"/>
                  </a:lnTo>
                  <a:lnTo>
                    <a:pt x="153" y="59"/>
                  </a:lnTo>
                  <a:lnTo>
                    <a:pt x="153" y="65"/>
                  </a:lnTo>
                  <a:lnTo>
                    <a:pt x="153" y="73"/>
                  </a:lnTo>
                  <a:lnTo>
                    <a:pt x="153" y="79"/>
                  </a:lnTo>
                  <a:lnTo>
                    <a:pt x="153" y="85"/>
                  </a:lnTo>
                  <a:lnTo>
                    <a:pt x="153" y="92"/>
                  </a:lnTo>
                  <a:lnTo>
                    <a:pt x="153" y="98"/>
                  </a:lnTo>
                  <a:lnTo>
                    <a:pt x="153" y="106"/>
                  </a:lnTo>
                  <a:lnTo>
                    <a:pt x="153" y="112"/>
                  </a:lnTo>
                  <a:lnTo>
                    <a:pt x="153" y="114"/>
                  </a:lnTo>
                  <a:lnTo>
                    <a:pt x="153" y="115"/>
                  </a:lnTo>
                  <a:lnTo>
                    <a:pt x="151" y="115"/>
                  </a:lnTo>
                  <a:lnTo>
                    <a:pt x="151" y="115"/>
                  </a:lnTo>
                  <a:lnTo>
                    <a:pt x="148" y="114"/>
                  </a:lnTo>
                  <a:lnTo>
                    <a:pt x="147" y="114"/>
                  </a:lnTo>
                  <a:lnTo>
                    <a:pt x="145" y="115"/>
                  </a:lnTo>
                  <a:lnTo>
                    <a:pt x="142" y="115"/>
                  </a:lnTo>
                  <a:lnTo>
                    <a:pt x="140" y="115"/>
                  </a:lnTo>
                  <a:lnTo>
                    <a:pt x="139" y="117"/>
                  </a:lnTo>
                  <a:lnTo>
                    <a:pt x="137" y="117"/>
                  </a:lnTo>
                  <a:lnTo>
                    <a:pt x="137" y="122"/>
                  </a:lnTo>
                  <a:lnTo>
                    <a:pt x="137" y="122"/>
                  </a:lnTo>
                  <a:lnTo>
                    <a:pt x="137" y="123"/>
                  </a:lnTo>
                  <a:lnTo>
                    <a:pt x="136" y="125"/>
                  </a:lnTo>
                  <a:lnTo>
                    <a:pt x="136" y="125"/>
                  </a:lnTo>
                  <a:lnTo>
                    <a:pt x="134" y="125"/>
                  </a:lnTo>
                  <a:lnTo>
                    <a:pt x="134" y="126"/>
                  </a:lnTo>
                  <a:lnTo>
                    <a:pt x="134" y="128"/>
                  </a:lnTo>
                  <a:lnTo>
                    <a:pt x="134" y="128"/>
                  </a:lnTo>
                  <a:lnTo>
                    <a:pt x="134" y="130"/>
                  </a:lnTo>
                  <a:lnTo>
                    <a:pt x="132" y="130"/>
                  </a:lnTo>
                  <a:lnTo>
                    <a:pt x="131" y="131"/>
                  </a:lnTo>
                  <a:lnTo>
                    <a:pt x="131" y="131"/>
                  </a:lnTo>
                  <a:lnTo>
                    <a:pt x="129" y="131"/>
                  </a:lnTo>
                  <a:lnTo>
                    <a:pt x="129" y="133"/>
                  </a:lnTo>
                  <a:lnTo>
                    <a:pt x="129" y="133"/>
                  </a:lnTo>
                  <a:lnTo>
                    <a:pt x="129" y="134"/>
                  </a:lnTo>
                  <a:lnTo>
                    <a:pt x="131" y="136"/>
                  </a:lnTo>
                  <a:lnTo>
                    <a:pt x="131" y="136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9"/>
                  </a:lnTo>
                  <a:lnTo>
                    <a:pt x="129" y="139"/>
                  </a:lnTo>
                  <a:lnTo>
                    <a:pt x="129" y="139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5" y="144"/>
                  </a:lnTo>
                  <a:lnTo>
                    <a:pt x="125" y="144"/>
                  </a:lnTo>
                  <a:lnTo>
                    <a:pt x="126" y="145"/>
                  </a:lnTo>
                  <a:lnTo>
                    <a:pt x="126" y="147"/>
                  </a:lnTo>
                  <a:lnTo>
                    <a:pt x="128" y="148"/>
                  </a:lnTo>
                  <a:lnTo>
                    <a:pt x="128" y="148"/>
                  </a:lnTo>
                  <a:lnTo>
                    <a:pt x="128" y="150"/>
                  </a:lnTo>
                  <a:lnTo>
                    <a:pt x="126" y="152"/>
                  </a:lnTo>
                  <a:lnTo>
                    <a:pt x="126" y="152"/>
                  </a:lnTo>
                  <a:lnTo>
                    <a:pt x="123" y="153"/>
                  </a:lnTo>
                  <a:lnTo>
                    <a:pt x="123" y="155"/>
                  </a:lnTo>
                  <a:lnTo>
                    <a:pt x="121" y="156"/>
                  </a:lnTo>
                  <a:lnTo>
                    <a:pt x="121" y="158"/>
                  </a:lnTo>
                  <a:lnTo>
                    <a:pt x="121" y="158"/>
                  </a:lnTo>
                  <a:lnTo>
                    <a:pt x="121" y="159"/>
                  </a:lnTo>
                  <a:lnTo>
                    <a:pt x="123" y="159"/>
                  </a:lnTo>
                  <a:lnTo>
                    <a:pt x="123" y="159"/>
                  </a:lnTo>
                  <a:lnTo>
                    <a:pt x="126" y="159"/>
                  </a:lnTo>
                  <a:lnTo>
                    <a:pt x="128" y="159"/>
                  </a:lnTo>
                  <a:lnTo>
                    <a:pt x="129" y="159"/>
                  </a:lnTo>
                  <a:lnTo>
                    <a:pt x="129" y="161"/>
                  </a:lnTo>
                  <a:lnTo>
                    <a:pt x="129" y="163"/>
                  </a:lnTo>
                  <a:lnTo>
                    <a:pt x="129" y="164"/>
                  </a:lnTo>
                  <a:lnTo>
                    <a:pt x="131" y="167"/>
                  </a:lnTo>
                  <a:lnTo>
                    <a:pt x="131" y="169"/>
                  </a:lnTo>
                  <a:lnTo>
                    <a:pt x="131" y="169"/>
                  </a:lnTo>
                  <a:lnTo>
                    <a:pt x="132" y="169"/>
                  </a:lnTo>
                  <a:lnTo>
                    <a:pt x="132" y="169"/>
                  </a:lnTo>
                  <a:lnTo>
                    <a:pt x="132" y="174"/>
                  </a:lnTo>
                  <a:lnTo>
                    <a:pt x="132" y="175"/>
                  </a:lnTo>
                  <a:lnTo>
                    <a:pt x="132" y="177"/>
                  </a:lnTo>
                  <a:lnTo>
                    <a:pt x="134" y="177"/>
                  </a:lnTo>
                  <a:lnTo>
                    <a:pt x="134" y="177"/>
                  </a:lnTo>
                  <a:lnTo>
                    <a:pt x="136" y="178"/>
                  </a:lnTo>
                  <a:lnTo>
                    <a:pt x="136" y="178"/>
                  </a:lnTo>
                  <a:lnTo>
                    <a:pt x="137" y="178"/>
                  </a:lnTo>
                  <a:lnTo>
                    <a:pt x="137" y="180"/>
                  </a:lnTo>
                  <a:lnTo>
                    <a:pt x="137" y="182"/>
                  </a:lnTo>
                  <a:lnTo>
                    <a:pt x="137" y="183"/>
                  </a:lnTo>
                  <a:lnTo>
                    <a:pt x="136" y="185"/>
                  </a:lnTo>
                  <a:lnTo>
                    <a:pt x="136" y="185"/>
                  </a:lnTo>
                  <a:lnTo>
                    <a:pt x="134" y="185"/>
                  </a:lnTo>
                  <a:lnTo>
                    <a:pt x="132" y="185"/>
                  </a:lnTo>
                  <a:lnTo>
                    <a:pt x="131" y="185"/>
                  </a:lnTo>
                  <a:lnTo>
                    <a:pt x="129" y="185"/>
                  </a:lnTo>
                  <a:lnTo>
                    <a:pt x="128" y="185"/>
                  </a:lnTo>
                  <a:lnTo>
                    <a:pt x="126" y="186"/>
                  </a:lnTo>
                  <a:lnTo>
                    <a:pt x="126" y="186"/>
                  </a:lnTo>
                  <a:lnTo>
                    <a:pt x="125" y="186"/>
                  </a:lnTo>
                  <a:lnTo>
                    <a:pt x="125" y="186"/>
                  </a:lnTo>
                  <a:lnTo>
                    <a:pt x="125" y="186"/>
                  </a:lnTo>
                  <a:lnTo>
                    <a:pt x="123" y="188"/>
                  </a:lnTo>
                  <a:lnTo>
                    <a:pt x="120" y="189"/>
                  </a:lnTo>
                  <a:lnTo>
                    <a:pt x="120" y="189"/>
                  </a:lnTo>
                  <a:lnTo>
                    <a:pt x="120" y="189"/>
                  </a:lnTo>
                  <a:lnTo>
                    <a:pt x="120" y="191"/>
                  </a:lnTo>
                  <a:lnTo>
                    <a:pt x="120" y="191"/>
                  </a:lnTo>
                  <a:lnTo>
                    <a:pt x="120" y="193"/>
                  </a:lnTo>
                  <a:lnTo>
                    <a:pt x="120" y="194"/>
                  </a:lnTo>
                  <a:lnTo>
                    <a:pt x="118" y="196"/>
                  </a:lnTo>
                  <a:lnTo>
                    <a:pt x="118" y="196"/>
                  </a:lnTo>
                  <a:lnTo>
                    <a:pt x="117" y="196"/>
                  </a:lnTo>
                  <a:lnTo>
                    <a:pt x="117" y="196"/>
                  </a:lnTo>
                  <a:lnTo>
                    <a:pt x="115" y="199"/>
                  </a:lnTo>
                  <a:lnTo>
                    <a:pt x="115" y="199"/>
                  </a:lnTo>
                  <a:lnTo>
                    <a:pt x="114" y="199"/>
                  </a:lnTo>
                  <a:lnTo>
                    <a:pt x="109" y="202"/>
                  </a:lnTo>
                  <a:lnTo>
                    <a:pt x="109" y="204"/>
                  </a:lnTo>
                  <a:lnTo>
                    <a:pt x="107" y="205"/>
                  </a:lnTo>
                  <a:lnTo>
                    <a:pt x="106" y="207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3" y="208"/>
                  </a:lnTo>
                  <a:lnTo>
                    <a:pt x="99" y="211"/>
                  </a:lnTo>
                  <a:lnTo>
                    <a:pt x="96" y="211"/>
                  </a:lnTo>
                  <a:lnTo>
                    <a:pt x="95" y="211"/>
                  </a:lnTo>
                  <a:lnTo>
                    <a:pt x="93" y="211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87" y="213"/>
                  </a:lnTo>
                  <a:lnTo>
                    <a:pt x="82" y="213"/>
                  </a:lnTo>
                  <a:lnTo>
                    <a:pt x="80" y="213"/>
                  </a:lnTo>
                  <a:lnTo>
                    <a:pt x="80" y="213"/>
                  </a:lnTo>
                  <a:lnTo>
                    <a:pt x="79" y="215"/>
                  </a:lnTo>
                  <a:lnTo>
                    <a:pt x="79" y="215"/>
                  </a:lnTo>
                  <a:lnTo>
                    <a:pt x="79" y="215"/>
                  </a:lnTo>
                  <a:lnTo>
                    <a:pt x="79" y="215"/>
                  </a:lnTo>
                  <a:lnTo>
                    <a:pt x="82" y="216"/>
                  </a:lnTo>
                  <a:lnTo>
                    <a:pt x="82" y="218"/>
                  </a:lnTo>
                  <a:lnTo>
                    <a:pt x="82" y="219"/>
                  </a:lnTo>
                  <a:lnTo>
                    <a:pt x="80" y="219"/>
                  </a:lnTo>
                  <a:lnTo>
                    <a:pt x="80" y="219"/>
                  </a:lnTo>
                  <a:lnTo>
                    <a:pt x="80" y="219"/>
                  </a:lnTo>
                  <a:lnTo>
                    <a:pt x="79" y="221"/>
                  </a:lnTo>
                  <a:lnTo>
                    <a:pt x="77" y="224"/>
                  </a:lnTo>
                  <a:lnTo>
                    <a:pt x="76" y="224"/>
                  </a:lnTo>
                  <a:lnTo>
                    <a:pt x="76" y="226"/>
                  </a:lnTo>
                  <a:lnTo>
                    <a:pt x="74" y="226"/>
                  </a:lnTo>
                  <a:lnTo>
                    <a:pt x="74" y="227"/>
                  </a:lnTo>
                  <a:lnTo>
                    <a:pt x="73" y="227"/>
                  </a:lnTo>
                  <a:lnTo>
                    <a:pt x="69" y="227"/>
                  </a:lnTo>
                  <a:lnTo>
                    <a:pt x="65" y="227"/>
                  </a:lnTo>
                  <a:lnTo>
                    <a:pt x="63" y="227"/>
                  </a:lnTo>
                  <a:lnTo>
                    <a:pt x="62" y="227"/>
                  </a:lnTo>
                  <a:lnTo>
                    <a:pt x="58" y="229"/>
                  </a:lnTo>
                  <a:lnTo>
                    <a:pt x="58" y="229"/>
                  </a:lnTo>
                  <a:lnTo>
                    <a:pt x="57" y="229"/>
                  </a:lnTo>
                  <a:lnTo>
                    <a:pt x="55" y="230"/>
                  </a:lnTo>
                  <a:lnTo>
                    <a:pt x="54" y="232"/>
                  </a:lnTo>
                  <a:lnTo>
                    <a:pt x="52" y="232"/>
                  </a:lnTo>
                  <a:lnTo>
                    <a:pt x="50" y="232"/>
                  </a:lnTo>
                  <a:lnTo>
                    <a:pt x="49" y="234"/>
                  </a:lnTo>
                  <a:lnTo>
                    <a:pt x="49" y="234"/>
                  </a:lnTo>
                  <a:lnTo>
                    <a:pt x="47" y="232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4" y="230"/>
                  </a:lnTo>
                  <a:lnTo>
                    <a:pt x="43" y="230"/>
                  </a:lnTo>
                  <a:lnTo>
                    <a:pt x="43" y="232"/>
                  </a:lnTo>
                  <a:lnTo>
                    <a:pt x="39" y="234"/>
                  </a:lnTo>
                  <a:lnTo>
                    <a:pt x="38" y="234"/>
                  </a:lnTo>
                  <a:lnTo>
                    <a:pt x="36" y="235"/>
                  </a:lnTo>
                  <a:lnTo>
                    <a:pt x="35" y="235"/>
                  </a:lnTo>
                  <a:lnTo>
                    <a:pt x="33" y="235"/>
                  </a:lnTo>
                  <a:lnTo>
                    <a:pt x="32" y="234"/>
                  </a:lnTo>
                  <a:lnTo>
                    <a:pt x="30" y="234"/>
                  </a:lnTo>
                  <a:lnTo>
                    <a:pt x="30" y="234"/>
                  </a:lnTo>
                  <a:lnTo>
                    <a:pt x="30" y="232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28" y="229"/>
                  </a:lnTo>
                  <a:lnTo>
                    <a:pt x="28" y="226"/>
                  </a:lnTo>
                  <a:lnTo>
                    <a:pt x="27" y="223"/>
                  </a:lnTo>
                  <a:lnTo>
                    <a:pt x="24" y="219"/>
                  </a:lnTo>
                  <a:lnTo>
                    <a:pt x="22" y="218"/>
                  </a:lnTo>
                  <a:lnTo>
                    <a:pt x="21" y="216"/>
                  </a:lnTo>
                  <a:lnTo>
                    <a:pt x="21" y="216"/>
                  </a:lnTo>
                  <a:lnTo>
                    <a:pt x="19" y="215"/>
                  </a:lnTo>
                  <a:lnTo>
                    <a:pt x="19" y="215"/>
                  </a:lnTo>
                  <a:lnTo>
                    <a:pt x="16" y="213"/>
                  </a:lnTo>
                  <a:lnTo>
                    <a:pt x="13" y="210"/>
                  </a:lnTo>
                  <a:lnTo>
                    <a:pt x="13" y="208"/>
                  </a:lnTo>
                  <a:lnTo>
                    <a:pt x="11" y="207"/>
                  </a:lnTo>
                  <a:lnTo>
                    <a:pt x="9" y="205"/>
                  </a:lnTo>
                  <a:lnTo>
                    <a:pt x="8" y="204"/>
                  </a:lnTo>
                  <a:lnTo>
                    <a:pt x="8" y="204"/>
                  </a:lnTo>
                  <a:lnTo>
                    <a:pt x="9" y="202"/>
                  </a:lnTo>
                  <a:lnTo>
                    <a:pt x="9" y="200"/>
                  </a:lnTo>
                  <a:lnTo>
                    <a:pt x="11" y="199"/>
                  </a:lnTo>
                  <a:lnTo>
                    <a:pt x="14" y="199"/>
                  </a:lnTo>
                  <a:lnTo>
                    <a:pt x="17" y="199"/>
                  </a:lnTo>
                  <a:lnTo>
                    <a:pt x="21" y="199"/>
                  </a:lnTo>
                  <a:lnTo>
                    <a:pt x="24" y="199"/>
                  </a:lnTo>
                  <a:lnTo>
                    <a:pt x="25" y="199"/>
                  </a:lnTo>
                  <a:lnTo>
                    <a:pt x="25" y="199"/>
                  </a:lnTo>
                  <a:lnTo>
                    <a:pt x="27" y="199"/>
                  </a:lnTo>
                  <a:lnTo>
                    <a:pt x="30" y="199"/>
                  </a:lnTo>
                  <a:lnTo>
                    <a:pt x="32" y="199"/>
                  </a:lnTo>
                  <a:lnTo>
                    <a:pt x="30" y="197"/>
                  </a:lnTo>
                  <a:lnTo>
                    <a:pt x="28" y="196"/>
                  </a:lnTo>
                  <a:lnTo>
                    <a:pt x="27" y="193"/>
                  </a:lnTo>
                  <a:lnTo>
                    <a:pt x="25" y="191"/>
                  </a:lnTo>
                  <a:lnTo>
                    <a:pt x="25" y="189"/>
                  </a:lnTo>
                  <a:lnTo>
                    <a:pt x="24" y="186"/>
                  </a:lnTo>
                  <a:lnTo>
                    <a:pt x="24" y="182"/>
                  </a:lnTo>
                  <a:lnTo>
                    <a:pt x="24" y="180"/>
                  </a:lnTo>
                  <a:lnTo>
                    <a:pt x="24" y="178"/>
                  </a:lnTo>
                  <a:lnTo>
                    <a:pt x="24" y="175"/>
                  </a:lnTo>
                  <a:lnTo>
                    <a:pt x="24" y="175"/>
                  </a:lnTo>
                  <a:lnTo>
                    <a:pt x="24" y="174"/>
                  </a:lnTo>
                  <a:lnTo>
                    <a:pt x="24" y="172"/>
                  </a:lnTo>
                  <a:lnTo>
                    <a:pt x="24" y="171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1" y="166"/>
                  </a:lnTo>
                  <a:lnTo>
                    <a:pt x="21" y="163"/>
                  </a:lnTo>
                  <a:lnTo>
                    <a:pt x="19" y="159"/>
                  </a:lnTo>
                  <a:lnTo>
                    <a:pt x="17" y="159"/>
                  </a:lnTo>
                  <a:lnTo>
                    <a:pt x="16" y="158"/>
                  </a:lnTo>
                  <a:lnTo>
                    <a:pt x="16" y="155"/>
                  </a:lnTo>
                  <a:lnTo>
                    <a:pt x="14" y="155"/>
                  </a:lnTo>
                  <a:lnTo>
                    <a:pt x="11" y="153"/>
                  </a:lnTo>
                  <a:lnTo>
                    <a:pt x="9" y="153"/>
                  </a:lnTo>
                  <a:lnTo>
                    <a:pt x="8" y="152"/>
                  </a:lnTo>
                  <a:lnTo>
                    <a:pt x="5" y="147"/>
                  </a:lnTo>
                  <a:lnTo>
                    <a:pt x="3" y="144"/>
                  </a:lnTo>
                  <a:lnTo>
                    <a:pt x="2" y="137"/>
                  </a:lnTo>
                  <a:lnTo>
                    <a:pt x="0" y="134"/>
                  </a:lnTo>
                  <a:lnTo>
                    <a:pt x="2" y="133"/>
                  </a:lnTo>
                  <a:lnTo>
                    <a:pt x="3" y="131"/>
                  </a:lnTo>
                  <a:lnTo>
                    <a:pt x="5" y="126"/>
                  </a:lnTo>
                  <a:lnTo>
                    <a:pt x="11" y="119"/>
                  </a:lnTo>
                  <a:lnTo>
                    <a:pt x="14" y="114"/>
                  </a:lnTo>
                  <a:lnTo>
                    <a:pt x="19" y="109"/>
                  </a:lnTo>
                  <a:lnTo>
                    <a:pt x="25" y="101"/>
                  </a:lnTo>
                  <a:lnTo>
                    <a:pt x="30" y="98"/>
                  </a:lnTo>
                  <a:lnTo>
                    <a:pt x="30" y="90"/>
                  </a:lnTo>
                  <a:lnTo>
                    <a:pt x="30" y="82"/>
                  </a:lnTo>
                  <a:lnTo>
                    <a:pt x="32" y="76"/>
                  </a:lnTo>
                  <a:lnTo>
                    <a:pt x="32" y="70"/>
                  </a:lnTo>
                  <a:lnTo>
                    <a:pt x="32" y="63"/>
                  </a:lnTo>
                  <a:lnTo>
                    <a:pt x="33" y="59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6" y="48"/>
                  </a:lnTo>
                  <a:lnTo>
                    <a:pt x="36" y="46"/>
                  </a:lnTo>
                  <a:lnTo>
                    <a:pt x="36" y="46"/>
                  </a:lnTo>
                  <a:lnTo>
                    <a:pt x="32" y="41"/>
                  </a:lnTo>
                  <a:lnTo>
                    <a:pt x="32" y="40"/>
                  </a:lnTo>
                  <a:lnTo>
                    <a:pt x="30" y="38"/>
                  </a:lnTo>
                  <a:lnTo>
                    <a:pt x="32" y="37"/>
                  </a:lnTo>
                  <a:lnTo>
                    <a:pt x="27" y="30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7"/>
                  </a:lnTo>
                  <a:lnTo>
                    <a:pt x="25" y="22"/>
                  </a:lnTo>
                  <a:lnTo>
                    <a:pt x="24" y="15"/>
                  </a:lnTo>
                  <a:lnTo>
                    <a:pt x="22" y="7"/>
                  </a:lnTo>
                  <a:lnTo>
                    <a:pt x="27" y="4"/>
                  </a:lnTo>
                  <a:lnTo>
                    <a:pt x="32" y="2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7" name="Freeform 43">
              <a:extLst>
                <a:ext uri="{FF2B5EF4-FFF2-40B4-BE49-F238E27FC236}">
                  <a16:creationId xmlns:a16="http://schemas.microsoft.com/office/drawing/2014/main" id="{9C834F0B-72B8-5B98-F9F9-7350A56393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8057" y="3792172"/>
              <a:ext cx="17544" cy="7797"/>
            </a:xfrm>
            <a:custGeom>
              <a:avLst/>
              <a:gdLst>
                <a:gd name="T0" fmla="*/ 0 w 9"/>
                <a:gd name="T1" fmla="*/ 2 h 4"/>
                <a:gd name="T2" fmla="*/ 1 w 9"/>
                <a:gd name="T3" fmla="*/ 2 h 4"/>
                <a:gd name="T4" fmla="*/ 1 w 9"/>
                <a:gd name="T5" fmla="*/ 2 h 4"/>
                <a:gd name="T6" fmla="*/ 1 w 9"/>
                <a:gd name="T7" fmla="*/ 2 h 4"/>
                <a:gd name="T8" fmla="*/ 1 w 9"/>
                <a:gd name="T9" fmla="*/ 4 h 4"/>
                <a:gd name="T10" fmla="*/ 1 w 9"/>
                <a:gd name="T11" fmla="*/ 4 h 4"/>
                <a:gd name="T12" fmla="*/ 0 w 9"/>
                <a:gd name="T13" fmla="*/ 4 h 4"/>
                <a:gd name="T14" fmla="*/ 0 w 9"/>
                <a:gd name="T15" fmla="*/ 4 h 4"/>
                <a:gd name="T16" fmla="*/ 0 w 9"/>
                <a:gd name="T17" fmla="*/ 2 h 4"/>
                <a:gd name="T18" fmla="*/ 0 w 9"/>
                <a:gd name="T19" fmla="*/ 2 h 4"/>
                <a:gd name="T20" fmla="*/ 8 w 9"/>
                <a:gd name="T21" fmla="*/ 2 h 4"/>
                <a:gd name="T22" fmla="*/ 9 w 9"/>
                <a:gd name="T23" fmla="*/ 2 h 4"/>
                <a:gd name="T24" fmla="*/ 9 w 9"/>
                <a:gd name="T25" fmla="*/ 2 h 4"/>
                <a:gd name="T26" fmla="*/ 9 w 9"/>
                <a:gd name="T27" fmla="*/ 4 h 4"/>
                <a:gd name="T28" fmla="*/ 9 w 9"/>
                <a:gd name="T29" fmla="*/ 4 h 4"/>
                <a:gd name="T30" fmla="*/ 8 w 9"/>
                <a:gd name="T31" fmla="*/ 2 h 4"/>
                <a:gd name="T32" fmla="*/ 6 w 9"/>
                <a:gd name="T33" fmla="*/ 2 h 4"/>
                <a:gd name="T34" fmla="*/ 6 w 9"/>
                <a:gd name="T35" fmla="*/ 2 h 4"/>
                <a:gd name="T36" fmla="*/ 8 w 9"/>
                <a:gd name="T37" fmla="*/ 2 h 4"/>
                <a:gd name="T38" fmla="*/ 4 w 9"/>
                <a:gd name="T39" fmla="*/ 0 h 4"/>
                <a:gd name="T40" fmla="*/ 6 w 9"/>
                <a:gd name="T41" fmla="*/ 2 h 4"/>
                <a:gd name="T42" fmla="*/ 6 w 9"/>
                <a:gd name="T43" fmla="*/ 2 h 4"/>
                <a:gd name="T44" fmla="*/ 6 w 9"/>
                <a:gd name="T45" fmla="*/ 2 h 4"/>
                <a:gd name="T46" fmla="*/ 4 w 9"/>
                <a:gd name="T47" fmla="*/ 2 h 4"/>
                <a:gd name="T48" fmla="*/ 4 w 9"/>
                <a:gd name="T49" fmla="*/ 0 h 4"/>
                <a:gd name="T50" fmla="*/ 4 w 9"/>
                <a:gd name="T51" fmla="*/ 0 h 4"/>
                <a:gd name="T52" fmla="*/ 4 w 9"/>
                <a:gd name="T53" fmla="*/ 0 h 4"/>
                <a:gd name="T54" fmla="*/ 4 w 9"/>
                <a:gd name="T55" fmla="*/ 0 h 4"/>
                <a:gd name="T56" fmla="*/ 4 w 9"/>
                <a:gd name="T5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" h="4">
                  <a:moveTo>
                    <a:pt x="0" y="2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8" y="2"/>
                  </a:moveTo>
                  <a:lnTo>
                    <a:pt x="9" y="2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2"/>
                  </a:lnTo>
                  <a:close/>
                  <a:moveTo>
                    <a:pt x="4" y="0"/>
                  </a:move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8" name="Freeform 44">
              <a:extLst>
                <a:ext uri="{FF2B5EF4-FFF2-40B4-BE49-F238E27FC236}">
                  <a16:creationId xmlns:a16="http://schemas.microsoft.com/office/drawing/2014/main" id="{A58D873E-2C5A-4C33-A273-61B6380A2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2397" y="5152729"/>
              <a:ext cx="37036" cy="46781"/>
            </a:xfrm>
            <a:custGeom>
              <a:avLst/>
              <a:gdLst>
                <a:gd name="T0" fmla="*/ 8 w 19"/>
                <a:gd name="T1" fmla="*/ 0 h 24"/>
                <a:gd name="T2" fmla="*/ 9 w 19"/>
                <a:gd name="T3" fmla="*/ 0 h 24"/>
                <a:gd name="T4" fmla="*/ 12 w 19"/>
                <a:gd name="T5" fmla="*/ 2 h 24"/>
                <a:gd name="T6" fmla="*/ 16 w 19"/>
                <a:gd name="T7" fmla="*/ 4 h 24"/>
                <a:gd name="T8" fmla="*/ 16 w 19"/>
                <a:gd name="T9" fmla="*/ 4 h 24"/>
                <a:gd name="T10" fmla="*/ 17 w 19"/>
                <a:gd name="T11" fmla="*/ 4 h 24"/>
                <a:gd name="T12" fmla="*/ 17 w 19"/>
                <a:gd name="T13" fmla="*/ 4 h 24"/>
                <a:gd name="T14" fmla="*/ 19 w 19"/>
                <a:gd name="T15" fmla="*/ 5 h 24"/>
                <a:gd name="T16" fmla="*/ 19 w 19"/>
                <a:gd name="T17" fmla="*/ 5 h 24"/>
                <a:gd name="T18" fmla="*/ 19 w 19"/>
                <a:gd name="T19" fmla="*/ 7 h 24"/>
                <a:gd name="T20" fmla="*/ 19 w 19"/>
                <a:gd name="T21" fmla="*/ 8 h 24"/>
                <a:gd name="T22" fmla="*/ 19 w 19"/>
                <a:gd name="T23" fmla="*/ 10 h 24"/>
                <a:gd name="T24" fmla="*/ 19 w 19"/>
                <a:gd name="T25" fmla="*/ 11 h 24"/>
                <a:gd name="T26" fmla="*/ 19 w 19"/>
                <a:gd name="T27" fmla="*/ 11 h 24"/>
                <a:gd name="T28" fmla="*/ 19 w 19"/>
                <a:gd name="T29" fmla="*/ 18 h 24"/>
                <a:gd name="T30" fmla="*/ 19 w 19"/>
                <a:gd name="T31" fmla="*/ 16 h 24"/>
                <a:gd name="T32" fmla="*/ 17 w 19"/>
                <a:gd name="T33" fmla="*/ 16 h 24"/>
                <a:gd name="T34" fmla="*/ 17 w 19"/>
                <a:gd name="T35" fmla="*/ 16 h 24"/>
                <a:gd name="T36" fmla="*/ 17 w 19"/>
                <a:gd name="T37" fmla="*/ 19 h 24"/>
                <a:gd name="T38" fmla="*/ 17 w 19"/>
                <a:gd name="T39" fmla="*/ 22 h 24"/>
                <a:gd name="T40" fmla="*/ 17 w 19"/>
                <a:gd name="T41" fmla="*/ 24 h 24"/>
                <a:gd name="T42" fmla="*/ 14 w 19"/>
                <a:gd name="T43" fmla="*/ 24 h 24"/>
                <a:gd name="T44" fmla="*/ 9 w 19"/>
                <a:gd name="T45" fmla="*/ 24 h 24"/>
                <a:gd name="T46" fmla="*/ 8 w 19"/>
                <a:gd name="T47" fmla="*/ 22 h 24"/>
                <a:gd name="T48" fmla="*/ 4 w 19"/>
                <a:gd name="T49" fmla="*/ 21 h 24"/>
                <a:gd name="T50" fmla="*/ 1 w 19"/>
                <a:gd name="T51" fmla="*/ 18 h 24"/>
                <a:gd name="T52" fmla="*/ 1 w 19"/>
                <a:gd name="T53" fmla="*/ 16 h 24"/>
                <a:gd name="T54" fmla="*/ 0 w 19"/>
                <a:gd name="T55" fmla="*/ 16 h 24"/>
                <a:gd name="T56" fmla="*/ 0 w 19"/>
                <a:gd name="T57" fmla="*/ 16 h 24"/>
                <a:gd name="T58" fmla="*/ 0 w 19"/>
                <a:gd name="T59" fmla="*/ 13 h 24"/>
                <a:gd name="T60" fmla="*/ 0 w 19"/>
                <a:gd name="T61" fmla="*/ 11 h 24"/>
                <a:gd name="T62" fmla="*/ 0 w 19"/>
                <a:gd name="T63" fmla="*/ 10 h 24"/>
                <a:gd name="T64" fmla="*/ 1 w 19"/>
                <a:gd name="T65" fmla="*/ 7 h 24"/>
                <a:gd name="T66" fmla="*/ 3 w 19"/>
                <a:gd name="T67" fmla="*/ 5 h 24"/>
                <a:gd name="T68" fmla="*/ 4 w 19"/>
                <a:gd name="T69" fmla="*/ 4 h 24"/>
                <a:gd name="T70" fmla="*/ 6 w 19"/>
                <a:gd name="T71" fmla="*/ 2 h 24"/>
                <a:gd name="T72" fmla="*/ 8 w 19"/>
                <a:gd name="T73" fmla="*/ 0 h 24"/>
                <a:gd name="T74" fmla="*/ 8 w 19"/>
                <a:gd name="T7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24">
                  <a:moveTo>
                    <a:pt x="8" y="0"/>
                  </a:moveTo>
                  <a:lnTo>
                    <a:pt x="9" y="0"/>
                  </a:lnTo>
                  <a:lnTo>
                    <a:pt x="12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9"/>
                  </a:lnTo>
                  <a:lnTo>
                    <a:pt x="17" y="22"/>
                  </a:lnTo>
                  <a:lnTo>
                    <a:pt x="17" y="24"/>
                  </a:lnTo>
                  <a:lnTo>
                    <a:pt x="14" y="24"/>
                  </a:lnTo>
                  <a:lnTo>
                    <a:pt x="9" y="24"/>
                  </a:lnTo>
                  <a:lnTo>
                    <a:pt x="8" y="22"/>
                  </a:lnTo>
                  <a:lnTo>
                    <a:pt x="4" y="21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7"/>
                  </a:lnTo>
                  <a:lnTo>
                    <a:pt x="3" y="5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9" name="Freeform 45">
              <a:extLst>
                <a:ext uri="{FF2B5EF4-FFF2-40B4-BE49-F238E27FC236}">
                  <a16:creationId xmlns:a16="http://schemas.microsoft.com/office/drawing/2014/main" id="{38E29D7E-E655-13B2-E851-CA6F8C6AE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2741" y="3320461"/>
              <a:ext cx="185177" cy="159836"/>
            </a:xfrm>
            <a:custGeom>
              <a:avLst/>
              <a:gdLst>
                <a:gd name="T0" fmla="*/ 93 w 95"/>
                <a:gd name="T1" fmla="*/ 1 h 82"/>
                <a:gd name="T2" fmla="*/ 95 w 95"/>
                <a:gd name="T3" fmla="*/ 5 h 82"/>
                <a:gd name="T4" fmla="*/ 92 w 95"/>
                <a:gd name="T5" fmla="*/ 8 h 82"/>
                <a:gd name="T6" fmla="*/ 85 w 95"/>
                <a:gd name="T7" fmla="*/ 12 h 82"/>
                <a:gd name="T8" fmla="*/ 79 w 95"/>
                <a:gd name="T9" fmla="*/ 16 h 82"/>
                <a:gd name="T10" fmla="*/ 79 w 95"/>
                <a:gd name="T11" fmla="*/ 20 h 82"/>
                <a:gd name="T12" fmla="*/ 81 w 95"/>
                <a:gd name="T13" fmla="*/ 27 h 82"/>
                <a:gd name="T14" fmla="*/ 79 w 95"/>
                <a:gd name="T15" fmla="*/ 31 h 82"/>
                <a:gd name="T16" fmla="*/ 78 w 95"/>
                <a:gd name="T17" fmla="*/ 41 h 82"/>
                <a:gd name="T18" fmla="*/ 76 w 95"/>
                <a:gd name="T19" fmla="*/ 47 h 82"/>
                <a:gd name="T20" fmla="*/ 66 w 95"/>
                <a:gd name="T21" fmla="*/ 52 h 82"/>
                <a:gd name="T22" fmla="*/ 55 w 95"/>
                <a:gd name="T23" fmla="*/ 58 h 82"/>
                <a:gd name="T24" fmla="*/ 43 w 95"/>
                <a:gd name="T25" fmla="*/ 64 h 82"/>
                <a:gd name="T26" fmla="*/ 33 w 95"/>
                <a:gd name="T27" fmla="*/ 71 h 82"/>
                <a:gd name="T28" fmla="*/ 22 w 95"/>
                <a:gd name="T29" fmla="*/ 77 h 82"/>
                <a:gd name="T30" fmla="*/ 10 w 95"/>
                <a:gd name="T31" fmla="*/ 82 h 82"/>
                <a:gd name="T32" fmla="*/ 7 w 95"/>
                <a:gd name="T33" fmla="*/ 79 h 82"/>
                <a:gd name="T34" fmla="*/ 2 w 95"/>
                <a:gd name="T35" fmla="*/ 75 h 82"/>
                <a:gd name="T36" fmla="*/ 2 w 95"/>
                <a:gd name="T37" fmla="*/ 72 h 82"/>
                <a:gd name="T38" fmla="*/ 2 w 95"/>
                <a:gd name="T39" fmla="*/ 71 h 82"/>
                <a:gd name="T40" fmla="*/ 2 w 95"/>
                <a:gd name="T41" fmla="*/ 68 h 82"/>
                <a:gd name="T42" fmla="*/ 0 w 95"/>
                <a:gd name="T43" fmla="*/ 66 h 82"/>
                <a:gd name="T44" fmla="*/ 2 w 95"/>
                <a:gd name="T45" fmla="*/ 63 h 82"/>
                <a:gd name="T46" fmla="*/ 3 w 95"/>
                <a:gd name="T47" fmla="*/ 61 h 82"/>
                <a:gd name="T48" fmla="*/ 3 w 95"/>
                <a:gd name="T49" fmla="*/ 61 h 82"/>
                <a:gd name="T50" fmla="*/ 3 w 95"/>
                <a:gd name="T51" fmla="*/ 58 h 82"/>
                <a:gd name="T52" fmla="*/ 5 w 95"/>
                <a:gd name="T53" fmla="*/ 57 h 82"/>
                <a:gd name="T54" fmla="*/ 8 w 95"/>
                <a:gd name="T55" fmla="*/ 58 h 82"/>
                <a:gd name="T56" fmla="*/ 7 w 95"/>
                <a:gd name="T57" fmla="*/ 57 h 82"/>
                <a:gd name="T58" fmla="*/ 8 w 95"/>
                <a:gd name="T59" fmla="*/ 55 h 82"/>
                <a:gd name="T60" fmla="*/ 11 w 95"/>
                <a:gd name="T61" fmla="*/ 52 h 82"/>
                <a:gd name="T62" fmla="*/ 10 w 95"/>
                <a:gd name="T63" fmla="*/ 47 h 82"/>
                <a:gd name="T64" fmla="*/ 8 w 95"/>
                <a:gd name="T65" fmla="*/ 47 h 82"/>
                <a:gd name="T66" fmla="*/ 8 w 95"/>
                <a:gd name="T67" fmla="*/ 44 h 82"/>
                <a:gd name="T68" fmla="*/ 5 w 95"/>
                <a:gd name="T69" fmla="*/ 44 h 82"/>
                <a:gd name="T70" fmla="*/ 2 w 95"/>
                <a:gd name="T71" fmla="*/ 39 h 82"/>
                <a:gd name="T72" fmla="*/ 2 w 95"/>
                <a:gd name="T73" fmla="*/ 33 h 82"/>
                <a:gd name="T74" fmla="*/ 0 w 95"/>
                <a:gd name="T75" fmla="*/ 30 h 82"/>
                <a:gd name="T76" fmla="*/ 3 w 95"/>
                <a:gd name="T77" fmla="*/ 23 h 82"/>
                <a:gd name="T78" fmla="*/ 7 w 95"/>
                <a:gd name="T79" fmla="*/ 23 h 82"/>
                <a:gd name="T80" fmla="*/ 8 w 95"/>
                <a:gd name="T81" fmla="*/ 19 h 82"/>
                <a:gd name="T82" fmla="*/ 11 w 95"/>
                <a:gd name="T83" fmla="*/ 19 h 82"/>
                <a:gd name="T84" fmla="*/ 11 w 95"/>
                <a:gd name="T85" fmla="*/ 14 h 82"/>
                <a:gd name="T86" fmla="*/ 13 w 95"/>
                <a:gd name="T87" fmla="*/ 9 h 82"/>
                <a:gd name="T88" fmla="*/ 16 w 95"/>
                <a:gd name="T89" fmla="*/ 9 h 82"/>
                <a:gd name="T90" fmla="*/ 21 w 95"/>
                <a:gd name="T91" fmla="*/ 11 h 82"/>
                <a:gd name="T92" fmla="*/ 25 w 95"/>
                <a:gd name="T93" fmla="*/ 11 h 82"/>
                <a:gd name="T94" fmla="*/ 30 w 95"/>
                <a:gd name="T95" fmla="*/ 9 h 82"/>
                <a:gd name="T96" fmla="*/ 38 w 95"/>
                <a:gd name="T97" fmla="*/ 8 h 82"/>
                <a:gd name="T98" fmla="*/ 41 w 95"/>
                <a:gd name="T99" fmla="*/ 11 h 82"/>
                <a:gd name="T100" fmla="*/ 48 w 95"/>
                <a:gd name="T101" fmla="*/ 11 h 82"/>
                <a:gd name="T102" fmla="*/ 57 w 95"/>
                <a:gd name="T103" fmla="*/ 9 h 82"/>
                <a:gd name="T104" fmla="*/ 71 w 95"/>
                <a:gd name="T105" fmla="*/ 5 h 82"/>
                <a:gd name="T106" fmla="*/ 78 w 95"/>
                <a:gd name="T107" fmla="*/ 5 h 82"/>
                <a:gd name="T108" fmla="*/ 82 w 95"/>
                <a:gd name="T109" fmla="*/ 5 h 82"/>
                <a:gd name="T110" fmla="*/ 90 w 95"/>
                <a:gd name="T111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5" h="82">
                  <a:moveTo>
                    <a:pt x="93" y="0"/>
                  </a:moveTo>
                  <a:lnTo>
                    <a:pt x="93" y="1"/>
                  </a:lnTo>
                  <a:lnTo>
                    <a:pt x="93" y="1"/>
                  </a:lnTo>
                  <a:lnTo>
                    <a:pt x="95" y="1"/>
                  </a:lnTo>
                  <a:lnTo>
                    <a:pt x="95" y="3"/>
                  </a:lnTo>
                  <a:lnTo>
                    <a:pt x="95" y="5"/>
                  </a:lnTo>
                  <a:lnTo>
                    <a:pt x="95" y="5"/>
                  </a:lnTo>
                  <a:lnTo>
                    <a:pt x="93" y="6"/>
                  </a:lnTo>
                  <a:lnTo>
                    <a:pt x="92" y="8"/>
                  </a:lnTo>
                  <a:lnTo>
                    <a:pt x="90" y="9"/>
                  </a:lnTo>
                  <a:lnTo>
                    <a:pt x="87" y="12"/>
                  </a:lnTo>
                  <a:lnTo>
                    <a:pt x="85" y="12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79" y="16"/>
                  </a:lnTo>
                  <a:lnTo>
                    <a:pt x="79" y="17"/>
                  </a:lnTo>
                  <a:lnTo>
                    <a:pt x="79" y="19"/>
                  </a:lnTo>
                  <a:lnTo>
                    <a:pt x="79" y="20"/>
                  </a:lnTo>
                  <a:lnTo>
                    <a:pt x="79" y="23"/>
                  </a:lnTo>
                  <a:lnTo>
                    <a:pt x="81" y="25"/>
                  </a:lnTo>
                  <a:lnTo>
                    <a:pt x="81" y="27"/>
                  </a:lnTo>
                  <a:lnTo>
                    <a:pt x="81" y="28"/>
                  </a:lnTo>
                  <a:lnTo>
                    <a:pt x="79" y="30"/>
                  </a:lnTo>
                  <a:lnTo>
                    <a:pt x="79" y="31"/>
                  </a:lnTo>
                  <a:lnTo>
                    <a:pt x="79" y="33"/>
                  </a:lnTo>
                  <a:lnTo>
                    <a:pt x="78" y="38"/>
                  </a:lnTo>
                  <a:lnTo>
                    <a:pt x="78" y="41"/>
                  </a:lnTo>
                  <a:lnTo>
                    <a:pt x="78" y="42"/>
                  </a:lnTo>
                  <a:lnTo>
                    <a:pt x="78" y="44"/>
                  </a:lnTo>
                  <a:lnTo>
                    <a:pt x="76" y="47"/>
                  </a:lnTo>
                  <a:lnTo>
                    <a:pt x="74" y="49"/>
                  </a:lnTo>
                  <a:lnTo>
                    <a:pt x="71" y="49"/>
                  </a:lnTo>
                  <a:lnTo>
                    <a:pt x="66" y="52"/>
                  </a:lnTo>
                  <a:lnTo>
                    <a:pt x="63" y="53"/>
                  </a:lnTo>
                  <a:lnTo>
                    <a:pt x="59" y="57"/>
                  </a:lnTo>
                  <a:lnTo>
                    <a:pt x="55" y="58"/>
                  </a:lnTo>
                  <a:lnTo>
                    <a:pt x="51" y="61"/>
                  </a:lnTo>
                  <a:lnTo>
                    <a:pt x="48" y="63"/>
                  </a:lnTo>
                  <a:lnTo>
                    <a:pt x="43" y="64"/>
                  </a:lnTo>
                  <a:lnTo>
                    <a:pt x="40" y="68"/>
                  </a:lnTo>
                  <a:lnTo>
                    <a:pt x="35" y="69"/>
                  </a:lnTo>
                  <a:lnTo>
                    <a:pt x="33" y="71"/>
                  </a:lnTo>
                  <a:lnTo>
                    <a:pt x="29" y="74"/>
                  </a:lnTo>
                  <a:lnTo>
                    <a:pt x="25" y="75"/>
                  </a:lnTo>
                  <a:lnTo>
                    <a:pt x="22" y="77"/>
                  </a:lnTo>
                  <a:lnTo>
                    <a:pt x="19" y="79"/>
                  </a:lnTo>
                  <a:lnTo>
                    <a:pt x="14" y="82"/>
                  </a:lnTo>
                  <a:lnTo>
                    <a:pt x="10" y="82"/>
                  </a:lnTo>
                  <a:lnTo>
                    <a:pt x="8" y="80"/>
                  </a:lnTo>
                  <a:lnTo>
                    <a:pt x="7" y="80"/>
                  </a:lnTo>
                  <a:lnTo>
                    <a:pt x="7" y="79"/>
                  </a:lnTo>
                  <a:lnTo>
                    <a:pt x="3" y="79"/>
                  </a:lnTo>
                  <a:lnTo>
                    <a:pt x="2" y="75"/>
                  </a:lnTo>
                  <a:lnTo>
                    <a:pt x="2" y="75"/>
                  </a:lnTo>
                  <a:lnTo>
                    <a:pt x="0" y="75"/>
                  </a:lnTo>
                  <a:lnTo>
                    <a:pt x="0" y="74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2" y="64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3" y="63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2" y="60"/>
                  </a:lnTo>
                  <a:lnTo>
                    <a:pt x="3" y="60"/>
                  </a:lnTo>
                  <a:lnTo>
                    <a:pt x="3" y="58"/>
                  </a:lnTo>
                  <a:lnTo>
                    <a:pt x="3" y="58"/>
                  </a:lnTo>
                  <a:lnTo>
                    <a:pt x="5" y="58"/>
                  </a:lnTo>
                  <a:lnTo>
                    <a:pt x="5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0" y="47"/>
                  </a:lnTo>
                  <a:lnTo>
                    <a:pt x="10" y="47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5"/>
                  </a:lnTo>
                  <a:lnTo>
                    <a:pt x="10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7" y="44"/>
                  </a:lnTo>
                  <a:lnTo>
                    <a:pt x="5" y="44"/>
                  </a:lnTo>
                  <a:lnTo>
                    <a:pt x="3" y="44"/>
                  </a:lnTo>
                  <a:lnTo>
                    <a:pt x="2" y="41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4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2" y="23"/>
                  </a:lnTo>
                  <a:lnTo>
                    <a:pt x="3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7" y="23"/>
                  </a:lnTo>
                  <a:lnTo>
                    <a:pt x="7" y="22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1" y="19"/>
                  </a:lnTo>
                  <a:lnTo>
                    <a:pt x="13" y="19"/>
                  </a:lnTo>
                  <a:lnTo>
                    <a:pt x="13" y="17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1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8" y="11"/>
                  </a:lnTo>
                  <a:lnTo>
                    <a:pt x="19" y="11"/>
                  </a:lnTo>
                  <a:lnTo>
                    <a:pt x="21" y="11"/>
                  </a:lnTo>
                  <a:lnTo>
                    <a:pt x="22" y="11"/>
                  </a:lnTo>
                  <a:lnTo>
                    <a:pt x="24" y="11"/>
                  </a:lnTo>
                  <a:lnTo>
                    <a:pt x="25" y="11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30" y="9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0" y="9"/>
                  </a:lnTo>
                  <a:lnTo>
                    <a:pt x="41" y="11"/>
                  </a:lnTo>
                  <a:lnTo>
                    <a:pt x="43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54" y="11"/>
                  </a:lnTo>
                  <a:lnTo>
                    <a:pt x="57" y="9"/>
                  </a:lnTo>
                  <a:lnTo>
                    <a:pt x="62" y="8"/>
                  </a:lnTo>
                  <a:lnTo>
                    <a:pt x="68" y="6"/>
                  </a:lnTo>
                  <a:lnTo>
                    <a:pt x="71" y="5"/>
                  </a:lnTo>
                  <a:lnTo>
                    <a:pt x="73" y="3"/>
                  </a:lnTo>
                  <a:lnTo>
                    <a:pt x="74" y="3"/>
                  </a:lnTo>
                  <a:lnTo>
                    <a:pt x="78" y="5"/>
                  </a:lnTo>
                  <a:lnTo>
                    <a:pt x="79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5" y="3"/>
                  </a:lnTo>
                  <a:lnTo>
                    <a:pt x="89" y="3"/>
                  </a:lnTo>
                  <a:lnTo>
                    <a:pt x="90" y="1"/>
                  </a:lnTo>
                  <a:lnTo>
                    <a:pt x="92" y="1"/>
                  </a:lnTo>
                  <a:lnTo>
                    <a:pt x="9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0" name="Freeform 46">
              <a:extLst>
                <a:ext uri="{FF2B5EF4-FFF2-40B4-BE49-F238E27FC236}">
                  <a16:creationId xmlns:a16="http://schemas.microsoft.com/office/drawing/2014/main" id="{006A3B5B-3507-E169-8426-39900E48B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54" y="3907176"/>
              <a:ext cx="3898" cy="0"/>
            </a:xfrm>
            <a:custGeom>
              <a:avLst/>
              <a:gdLst>
                <a:gd name="T0" fmla="*/ 0 w 2"/>
                <a:gd name="T1" fmla="*/ 2 w 2"/>
                <a:gd name="T2" fmla="*/ 2 w 2"/>
                <a:gd name="T3" fmla="*/ 2 w 2"/>
                <a:gd name="T4" fmla="*/ 0 w 2"/>
                <a:gd name="T5" fmla="*/ 0 w 2"/>
                <a:gd name="T6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1" name="Freeform 47">
              <a:extLst>
                <a:ext uri="{FF2B5EF4-FFF2-40B4-BE49-F238E27FC236}">
                  <a16:creationId xmlns:a16="http://schemas.microsoft.com/office/drawing/2014/main" id="{17E8D841-146E-C5BE-D3E4-B5B5B7CB57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108" y="4010485"/>
              <a:ext cx="66274" cy="35086"/>
            </a:xfrm>
            <a:custGeom>
              <a:avLst/>
              <a:gdLst>
                <a:gd name="T0" fmla="*/ 9 w 34"/>
                <a:gd name="T1" fmla="*/ 0 h 18"/>
                <a:gd name="T2" fmla="*/ 11 w 34"/>
                <a:gd name="T3" fmla="*/ 0 h 18"/>
                <a:gd name="T4" fmla="*/ 14 w 34"/>
                <a:gd name="T5" fmla="*/ 0 h 18"/>
                <a:gd name="T6" fmla="*/ 15 w 34"/>
                <a:gd name="T7" fmla="*/ 2 h 18"/>
                <a:gd name="T8" fmla="*/ 17 w 34"/>
                <a:gd name="T9" fmla="*/ 3 h 18"/>
                <a:gd name="T10" fmla="*/ 19 w 34"/>
                <a:gd name="T11" fmla="*/ 5 h 18"/>
                <a:gd name="T12" fmla="*/ 20 w 34"/>
                <a:gd name="T13" fmla="*/ 7 h 18"/>
                <a:gd name="T14" fmla="*/ 22 w 34"/>
                <a:gd name="T15" fmla="*/ 7 h 18"/>
                <a:gd name="T16" fmla="*/ 22 w 34"/>
                <a:gd name="T17" fmla="*/ 8 h 18"/>
                <a:gd name="T18" fmla="*/ 23 w 34"/>
                <a:gd name="T19" fmla="*/ 8 h 18"/>
                <a:gd name="T20" fmla="*/ 26 w 34"/>
                <a:gd name="T21" fmla="*/ 7 h 18"/>
                <a:gd name="T22" fmla="*/ 28 w 34"/>
                <a:gd name="T23" fmla="*/ 7 h 18"/>
                <a:gd name="T24" fmla="*/ 30 w 34"/>
                <a:gd name="T25" fmla="*/ 8 h 18"/>
                <a:gd name="T26" fmla="*/ 33 w 34"/>
                <a:gd name="T27" fmla="*/ 8 h 18"/>
                <a:gd name="T28" fmla="*/ 34 w 34"/>
                <a:gd name="T29" fmla="*/ 8 h 18"/>
                <a:gd name="T30" fmla="*/ 33 w 34"/>
                <a:gd name="T31" fmla="*/ 13 h 18"/>
                <a:gd name="T32" fmla="*/ 33 w 34"/>
                <a:gd name="T33" fmla="*/ 13 h 18"/>
                <a:gd name="T34" fmla="*/ 33 w 34"/>
                <a:gd name="T35" fmla="*/ 14 h 18"/>
                <a:gd name="T36" fmla="*/ 33 w 34"/>
                <a:gd name="T37" fmla="*/ 14 h 18"/>
                <a:gd name="T38" fmla="*/ 31 w 34"/>
                <a:gd name="T39" fmla="*/ 18 h 18"/>
                <a:gd name="T40" fmla="*/ 30 w 34"/>
                <a:gd name="T41" fmla="*/ 18 h 18"/>
                <a:gd name="T42" fmla="*/ 23 w 34"/>
                <a:gd name="T43" fmla="*/ 18 h 18"/>
                <a:gd name="T44" fmla="*/ 20 w 34"/>
                <a:gd name="T45" fmla="*/ 16 h 18"/>
                <a:gd name="T46" fmla="*/ 22 w 34"/>
                <a:gd name="T47" fmla="*/ 18 h 18"/>
                <a:gd name="T48" fmla="*/ 22 w 34"/>
                <a:gd name="T49" fmla="*/ 18 h 18"/>
                <a:gd name="T50" fmla="*/ 11 w 34"/>
                <a:gd name="T51" fmla="*/ 14 h 18"/>
                <a:gd name="T52" fmla="*/ 4 w 34"/>
                <a:gd name="T53" fmla="*/ 13 h 18"/>
                <a:gd name="T54" fmla="*/ 0 w 34"/>
                <a:gd name="T55" fmla="*/ 10 h 18"/>
                <a:gd name="T56" fmla="*/ 0 w 34"/>
                <a:gd name="T57" fmla="*/ 8 h 18"/>
                <a:gd name="T58" fmla="*/ 1 w 34"/>
                <a:gd name="T59" fmla="*/ 7 h 18"/>
                <a:gd name="T60" fmla="*/ 3 w 34"/>
                <a:gd name="T61" fmla="*/ 5 h 18"/>
                <a:gd name="T62" fmla="*/ 4 w 34"/>
                <a:gd name="T63" fmla="*/ 5 h 18"/>
                <a:gd name="T64" fmla="*/ 6 w 34"/>
                <a:gd name="T65" fmla="*/ 3 h 18"/>
                <a:gd name="T66" fmla="*/ 7 w 34"/>
                <a:gd name="T67" fmla="*/ 2 h 18"/>
                <a:gd name="T68" fmla="*/ 7 w 34"/>
                <a:gd name="T69" fmla="*/ 2 h 18"/>
                <a:gd name="T70" fmla="*/ 7 w 34"/>
                <a:gd name="T71" fmla="*/ 0 h 18"/>
                <a:gd name="T72" fmla="*/ 9 w 34"/>
                <a:gd name="T7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18">
                  <a:moveTo>
                    <a:pt x="9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6" y="7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1" y="8"/>
                  </a:lnTo>
                  <a:lnTo>
                    <a:pt x="33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3" y="11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4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22" y="16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22" y="18"/>
                  </a:lnTo>
                  <a:lnTo>
                    <a:pt x="23" y="18"/>
                  </a:lnTo>
                  <a:lnTo>
                    <a:pt x="22" y="18"/>
                  </a:lnTo>
                  <a:lnTo>
                    <a:pt x="17" y="16"/>
                  </a:lnTo>
                  <a:lnTo>
                    <a:pt x="11" y="14"/>
                  </a:lnTo>
                  <a:lnTo>
                    <a:pt x="7" y="13"/>
                  </a:lnTo>
                  <a:lnTo>
                    <a:pt x="4" y="13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7"/>
                  </a:lnTo>
                  <a:lnTo>
                    <a:pt x="3" y="5"/>
                  </a:lnTo>
                  <a:lnTo>
                    <a:pt x="3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3"/>
                  </a:lnTo>
                  <a:lnTo>
                    <a:pt x="6" y="3"/>
                  </a:lnTo>
                  <a:lnTo>
                    <a:pt x="7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2" name="Freeform 48">
              <a:extLst>
                <a:ext uri="{FF2B5EF4-FFF2-40B4-BE49-F238E27FC236}">
                  <a16:creationId xmlns:a16="http://schemas.microsoft.com/office/drawing/2014/main" id="{05D02282-7C51-E0F2-52A4-A3724579A6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46271" y="4371090"/>
              <a:ext cx="27289" cy="44833"/>
            </a:xfrm>
            <a:custGeom>
              <a:avLst/>
              <a:gdLst>
                <a:gd name="T0" fmla="*/ 3 w 14"/>
                <a:gd name="T1" fmla="*/ 17 h 23"/>
                <a:gd name="T2" fmla="*/ 5 w 14"/>
                <a:gd name="T3" fmla="*/ 19 h 23"/>
                <a:gd name="T4" fmla="*/ 5 w 14"/>
                <a:gd name="T5" fmla="*/ 20 h 23"/>
                <a:gd name="T6" fmla="*/ 3 w 14"/>
                <a:gd name="T7" fmla="*/ 22 h 23"/>
                <a:gd name="T8" fmla="*/ 2 w 14"/>
                <a:gd name="T9" fmla="*/ 23 h 23"/>
                <a:gd name="T10" fmla="*/ 2 w 14"/>
                <a:gd name="T11" fmla="*/ 22 h 23"/>
                <a:gd name="T12" fmla="*/ 0 w 14"/>
                <a:gd name="T13" fmla="*/ 22 h 23"/>
                <a:gd name="T14" fmla="*/ 0 w 14"/>
                <a:gd name="T15" fmla="*/ 20 h 23"/>
                <a:gd name="T16" fmla="*/ 0 w 14"/>
                <a:gd name="T17" fmla="*/ 20 h 23"/>
                <a:gd name="T18" fmla="*/ 2 w 14"/>
                <a:gd name="T19" fmla="*/ 19 h 23"/>
                <a:gd name="T20" fmla="*/ 3 w 14"/>
                <a:gd name="T21" fmla="*/ 17 h 23"/>
                <a:gd name="T22" fmla="*/ 3 w 14"/>
                <a:gd name="T23" fmla="*/ 17 h 23"/>
                <a:gd name="T24" fmla="*/ 14 w 14"/>
                <a:gd name="T25" fmla="*/ 0 h 23"/>
                <a:gd name="T26" fmla="*/ 14 w 14"/>
                <a:gd name="T27" fmla="*/ 0 h 23"/>
                <a:gd name="T28" fmla="*/ 14 w 14"/>
                <a:gd name="T29" fmla="*/ 0 h 23"/>
                <a:gd name="T30" fmla="*/ 14 w 14"/>
                <a:gd name="T31" fmla="*/ 0 h 23"/>
                <a:gd name="T32" fmla="*/ 14 w 14"/>
                <a:gd name="T33" fmla="*/ 1 h 23"/>
                <a:gd name="T34" fmla="*/ 14 w 14"/>
                <a:gd name="T35" fmla="*/ 1 h 23"/>
                <a:gd name="T36" fmla="*/ 13 w 14"/>
                <a:gd name="T37" fmla="*/ 1 h 23"/>
                <a:gd name="T38" fmla="*/ 13 w 14"/>
                <a:gd name="T39" fmla="*/ 0 h 23"/>
                <a:gd name="T40" fmla="*/ 14 w 14"/>
                <a:gd name="T41" fmla="*/ 0 h 23"/>
                <a:gd name="T42" fmla="*/ 14 w 14"/>
                <a:gd name="T4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23">
                  <a:moveTo>
                    <a:pt x="3" y="17"/>
                  </a:moveTo>
                  <a:lnTo>
                    <a:pt x="5" y="19"/>
                  </a:lnTo>
                  <a:lnTo>
                    <a:pt x="5" y="20"/>
                  </a:lnTo>
                  <a:lnTo>
                    <a:pt x="3" y="22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9"/>
                  </a:lnTo>
                  <a:lnTo>
                    <a:pt x="3" y="17"/>
                  </a:lnTo>
                  <a:lnTo>
                    <a:pt x="3" y="17"/>
                  </a:lnTo>
                  <a:close/>
                  <a:moveTo>
                    <a:pt x="14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3" y="1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3" name="Freeform 49">
              <a:extLst>
                <a:ext uri="{FF2B5EF4-FFF2-40B4-BE49-F238E27FC236}">
                  <a16:creationId xmlns:a16="http://schemas.microsoft.com/office/drawing/2014/main" id="{5EE63513-2E36-1320-D97B-A1A4D3EAD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272" y="4072860"/>
              <a:ext cx="311875" cy="245602"/>
            </a:xfrm>
            <a:custGeom>
              <a:avLst/>
              <a:gdLst>
                <a:gd name="T0" fmla="*/ 129 w 160"/>
                <a:gd name="T1" fmla="*/ 8 h 126"/>
                <a:gd name="T2" fmla="*/ 129 w 160"/>
                <a:gd name="T3" fmla="*/ 9 h 126"/>
                <a:gd name="T4" fmla="*/ 130 w 160"/>
                <a:gd name="T5" fmla="*/ 22 h 126"/>
                <a:gd name="T6" fmla="*/ 135 w 160"/>
                <a:gd name="T7" fmla="*/ 25 h 126"/>
                <a:gd name="T8" fmla="*/ 141 w 160"/>
                <a:gd name="T9" fmla="*/ 33 h 126"/>
                <a:gd name="T10" fmla="*/ 141 w 160"/>
                <a:gd name="T11" fmla="*/ 34 h 126"/>
                <a:gd name="T12" fmla="*/ 140 w 160"/>
                <a:gd name="T13" fmla="*/ 39 h 126"/>
                <a:gd name="T14" fmla="*/ 143 w 160"/>
                <a:gd name="T15" fmla="*/ 41 h 126"/>
                <a:gd name="T16" fmla="*/ 143 w 160"/>
                <a:gd name="T17" fmla="*/ 53 h 126"/>
                <a:gd name="T18" fmla="*/ 135 w 160"/>
                <a:gd name="T19" fmla="*/ 55 h 126"/>
                <a:gd name="T20" fmla="*/ 127 w 160"/>
                <a:gd name="T21" fmla="*/ 61 h 126"/>
                <a:gd name="T22" fmla="*/ 135 w 160"/>
                <a:gd name="T23" fmla="*/ 66 h 126"/>
                <a:gd name="T24" fmla="*/ 143 w 160"/>
                <a:gd name="T25" fmla="*/ 71 h 126"/>
                <a:gd name="T26" fmla="*/ 151 w 160"/>
                <a:gd name="T27" fmla="*/ 80 h 126"/>
                <a:gd name="T28" fmla="*/ 157 w 160"/>
                <a:gd name="T29" fmla="*/ 93 h 126"/>
                <a:gd name="T30" fmla="*/ 157 w 160"/>
                <a:gd name="T31" fmla="*/ 101 h 126"/>
                <a:gd name="T32" fmla="*/ 138 w 160"/>
                <a:gd name="T33" fmla="*/ 120 h 126"/>
                <a:gd name="T34" fmla="*/ 127 w 160"/>
                <a:gd name="T35" fmla="*/ 121 h 126"/>
                <a:gd name="T36" fmla="*/ 116 w 160"/>
                <a:gd name="T37" fmla="*/ 124 h 126"/>
                <a:gd name="T38" fmla="*/ 113 w 160"/>
                <a:gd name="T39" fmla="*/ 124 h 126"/>
                <a:gd name="T40" fmla="*/ 105 w 160"/>
                <a:gd name="T41" fmla="*/ 124 h 126"/>
                <a:gd name="T42" fmla="*/ 97 w 160"/>
                <a:gd name="T43" fmla="*/ 126 h 126"/>
                <a:gd name="T44" fmla="*/ 94 w 160"/>
                <a:gd name="T45" fmla="*/ 124 h 126"/>
                <a:gd name="T46" fmla="*/ 91 w 160"/>
                <a:gd name="T47" fmla="*/ 121 h 126"/>
                <a:gd name="T48" fmla="*/ 80 w 160"/>
                <a:gd name="T49" fmla="*/ 110 h 126"/>
                <a:gd name="T50" fmla="*/ 71 w 160"/>
                <a:gd name="T51" fmla="*/ 113 h 126"/>
                <a:gd name="T52" fmla="*/ 61 w 160"/>
                <a:gd name="T53" fmla="*/ 115 h 126"/>
                <a:gd name="T54" fmla="*/ 55 w 160"/>
                <a:gd name="T55" fmla="*/ 112 h 126"/>
                <a:gd name="T56" fmla="*/ 50 w 160"/>
                <a:gd name="T57" fmla="*/ 107 h 126"/>
                <a:gd name="T58" fmla="*/ 44 w 160"/>
                <a:gd name="T59" fmla="*/ 97 h 126"/>
                <a:gd name="T60" fmla="*/ 41 w 160"/>
                <a:gd name="T61" fmla="*/ 93 h 126"/>
                <a:gd name="T62" fmla="*/ 33 w 160"/>
                <a:gd name="T63" fmla="*/ 86 h 126"/>
                <a:gd name="T64" fmla="*/ 30 w 160"/>
                <a:gd name="T65" fmla="*/ 79 h 126"/>
                <a:gd name="T66" fmla="*/ 17 w 160"/>
                <a:gd name="T67" fmla="*/ 69 h 126"/>
                <a:gd name="T68" fmla="*/ 12 w 160"/>
                <a:gd name="T69" fmla="*/ 61 h 126"/>
                <a:gd name="T70" fmla="*/ 1 w 160"/>
                <a:gd name="T71" fmla="*/ 57 h 126"/>
                <a:gd name="T72" fmla="*/ 1 w 160"/>
                <a:gd name="T73" fmla="*/ 50 h 126"/>
                <a:gd name="T74" fmla="*/ 7 w 160"/>
                <a:gd name="T75" fmla="*/ 44 h 126"/>
                <a:gd name="T76" fmla="*/ 9 w 160"/>
                <a:gd name="T77" fmla="*/ 39 h 126"/>
                <a:gd name="T78" fmla="*/ 12 w 160"/>
                <a:gd name="T79" fmla="*/ 31 h 126"/>
                <a:gd name="T80" fmla="*/ 17 w 160"/>
                <a:gd name="T81" fmla="*/ 28 h 126"/>
                <a:gd name="T82" fmla="*/ 25 w 160"/>
                <a:gd name="T83" fmla="*/ 30 h 126"/>
                <a:gd name="T84" fmla="*/ 36 w 160"/>
                <a:gd name="T85" fmla="*/ 39 h 126"/>
                <a:gd name="T86" fmla="*/ 53 w 160"/>
                <a:gd name="T87" fmla="*/ 38 h 126"/>
                <a:gd name="T88" fmla="*/ 69 w 160"/>
                <a:gd name="T89" fmla="*/ 39 h 126"/>
                <a:gd name="T90" fmla="*/ 77 w 160"/>
                <a:gd name="T91" fmla="*/ 36 h 126"/>
                <a:gd name="T92" fmla="*/ 83 w 160"/>
                <a:gd name="T93" fmla="*/ 28 h 126"/>
                <a:gd name="T94" fmla="*/ 96 w 160"/>
                <a:gd name="T95" fmla="*/ 36 h 126"/>
                <a:gd name="T96" fmla="*/ 102 w 160"/>
                <a:gd name="T97" fmla="*/ 36 h 126"/>
                <a:gd name="T98" fmla="*/ 113 w 160"/>
                <a:gd name="T99" fmla="*/ 23 h 126"/>
                <a:gd name="T100" fmla="*/ 118 w 160"/>
                <a:gd name="T101" fmla="*/ 12 h 126"/>
                <a:gd name="T102" fmla="*/ 115 w 160"/>
                <a:gd name="T103" fmla="*/ 3 h 126"/>
                <a:gd name="T104" fmla="*/ 124 w 160"/>
                <a:gd name="T105" fmla="*/ 1 h 126"/>
                <a:gd name="T106" fmla="*/ 124 w 160"/>
                <a:gd name="T107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0" h="126">
                  <a:moveTo>
                    <a:pt x="124" y="0"/>
                  </a:moveTo>
                  <a:lnTo>
                    <a:pt x="130" y="0"/>
                  </a:lnTo>
                  <a:lnTo>
                    <a:pt x="130" y="1"/>
                  </a:lnTo>
                  <a:lnTo>
                    <a:pt x="130" y="5"/>
                  </a:lnTo>
                  <a:lnTo>
                    <a:pt x="130" y="6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30" y="20"/>
                  </a:lnTo>
                  <a:lnTo>
                    <a:pt x="130" y="20"/>
                  </a:lnTo>
                  <a:lnTo>
                    <a:pt x="130" y="20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4" y="23"/>
                  </a:lnTo>
                  <a:lnTo>
                    <a:pt x="134" y="23"/>
                  </a:lnTo>
                  <a:lnTo>
                    <a:pt x="134" y="23"/>
                  </a:lnTo>
                  <a:lnTo>
                    <a:pt x="135" y="25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6"/>
                  </a:lnTo>
                  <a:lnTo>
                    <a:pt x="140" y="38"/>
                  </a:lnTo>
                  <a:lnTo>
                    <a:pt x="140" y="39"/>
                  </a:lnTo>
                  <a:lnTo>
                    <a:pt x="140" y="39"/>
                  </a:lnTo>
                  <a:lnTo>
                    <a:pt x="140" y="39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3" y="41"/>
                  </a:lnTo>
                  <a:lnTo>
                    <a:pt x="143" y="41"/>
                  </a:lnTo>
                  <a:lnTo>
                    <a:pt x="143" y="41"/>
                  </a:lnTo>
                  <a:lnTo>
                    <a:pt x="143" y="44"/>
                  </a:lnTo>
                  <a:lnTo>
                    <a:pt x="143" y="47"/>
                  </a:lnTo>
                  <a:lnTo>
                    <a:pt x="143" y="50"/>
                  </a:lnTo>
                  <a:lnTo>
                    <a:pt x="143" y="52"/>
                  </a:lnTo>
                  <a:lnTo>
                    <a:pt x="143" y="53"/>
                  </a:lnTo>
                  <a:lnTo>
                    <a:pt x="143" y="53"/>
                  </a:lnTo>
                  <a:lnTo>
                    <a:pt x="143" y="55"/>
                  </a:lnTo>
                  <a:lnTo>
                    <a:pt x="141" y="55"/>
                  </a:lnTo>
                  <a:lnTo>
                    <a:pt x="140" y="55"/>
                  </a:lnTo>
                  <a:lnTo>
                    <a:pt x="137" y="55"/>
                  </a:lnTo>
                  <a:lnTo>
                    <a:pt x="135" y="55"/>
                  </a:lnTo>
                  <a:lnTo>
                    <a:pt x="134" y="55"/>
                  </a:lnTo>
                  <a:lnTo>
                    <a:pt x="132" y="55"/>
                  </a:lnTo>
                  <a:lnTo>
                    <a:pt x="130" y="55"/>
                  </a:lnTo>
                  <a:lnTo>
                    <a:pt x="130" y="58"/>
                  </a:lnTo>
                  <a:lnTo>
                    <a:pt x="129" y="61"/>
                  </a:lnTo>
                  <a:lnTo>
                    <a:pt x="127" y="61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29" y="64"/>
                  </a:lnTo>
                  <a:lnTo>
                    <a:pt x="130" y="64"/>
                  </a:lnTo>
                  <a:lnTo>
                    <a:pt x="134" y="66"/>
                  </a:lnTo>
                  <a:lnTo>
                    <a:pt x="135" y="66"/>
                  </a:lnTo>
                  <a:lnTo>
                    <a:pt x="137" y="66"/>
                  </a:lnTo>
                  <a:lnTo>
                    <a:pt x="137" y="66"/>
                  </a:lnTo>
                  <a:lnTo>
                    <a:pt x="141" y="69"/>
                  </a:lnTo>
                  <a:lnTo>
                    <a:pt x="141" y="69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2"/>
                  </a:lnTo>
                  <a:lnTo>
                    <a:pt x="145" y="74"/>
                  </a:lnTo>
                  <a:lnTo>
                    <a:pt x="146" y="75"/>
                  </a:lnTo>
                  <a:lnTo>
                    <a:pt x="149" y="77"/>
                  </a:lnTo>
                  <a:lnTo>
                    <a:pt x="151" y="79"/>
                  </a:lnTo>
                  <a:lnTo>
                    <a:pt x="151" y="80"/>
                  </a:lnTo>
                  <a:lnTo>
                    <a:pt x="153" y="80"/>
                  </a:lnTo>
                  <a:lnTo>
                    <a:pt x="153" y="82"/>
                  </a:lnTo>
                  <a:lnTo>
                    <a:pt x="154" y="86"/>
                  </a:lnTo>
                  <a:lnTo>
                    <a:pt x="156" y="88"/>
                  </a:lnTo>
                  <a:lnTo>
                    <a:pt x="156" y="90"/>
                  </a:lnTo>
                  <a:lnTo>
                    <a:pt x="157" y="93"/>
                  </a:lnTo>
                  <a:lnTo>
                    <a:pt x="157" y="93"/>
                  </a:lnTo>
                  <a:lnTo>
                    <a:pt x="157" y="94"/>
                  </a:lnTo>
                  <a:lnTo>
                    <a:pt x="159" y="96"/>
                  </a:lnTo>
                  <a:lnTo>
                    <a:pt x="160" y="97"/>
                  </a:lnTo>
                  <a:lnTo>
                    <a:pt x="160" y="97"/>
                  </a:lnTo>
                  <a:lnTo>
                    <a:pt x="157" y="101"/>
                  </a:lnTo>
                  <a:lnTo>
                    <a:pt x="156" y="102"/>
                  </a:lnTo>
                  <a:lnTo>
                    <a:pt x="151" y="107"/>
                  </a:lnTo>
                  <a:lnTo>
                    <a:pt x="148" y="110"/>
                  </a:lnTo>
                  <a:lnTo>
                    <a:pt x="145" y="113"/>
                  </a:lnTo>
                  <a:lnTo>
                    <a:pt x="141" y="116"/>
                  </a:lnTo>
                  <a:lnTo>
                    <a:pt x="138" y="120"/>
                  </a:lnTo>
                  <a:lnTo>
                    <a:pt x="137" y="121"/>
                  </a:lnTo>
                  <a:lnTo>
                    <a:pt x="135" y="123"/>
                  </a:lnTo>
                  <a:lnTo>
                    <a:pt x="135" y="123"/>
                  </a:lnTo>
                  <a:lnTo>
                    <a:pt x="132" y="123"/>
                  </a:lnTo>
                  <a:lnTo>
                    <a:pt x="130" y="123"/>
                  </a:lnTo>
                  <a:lnTo>
                    <a:pt x="127" y="121"/>
                  </a:lnTo>
                  <a:lnTo>
                    <a:pt x="126" y="121"/>
                  </a:lnTo>
                  <a:lnTo>
                    <a:pt x="124" y="123"/>
                  </a:lnTo>
                  <a:lnTo>
                    <a:pt x="123" y="123"/>
                  </a:lnTo>
                  <a:lnTo>
                    <a:pt x="121" y="123"/>
                  </a:lnTo>
                  <a:lnTo>
                    <a:pt x="118" y="123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3" y="124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0" y="121"/>
                  </a:lnTo>
                  <a:lnTo>
                    <a:pt x="108" y="123"/>
                  </a:lnTo>
                  <a:lnTo>
                    <a:pt x="107" y="124"/>
                  </a:lnTo>
                  <a:lnTo>
                    <a:pt x="105" y="124"/>
                  </a:lnTo>
                  <a:lnTo>
                    <a:pt x="104" y="123"/>
                  </a:lnTo>
                  <a:lnTo>
                    <a:pt x="102" y="123"/>
                  </a:lnTo>
                  <a:lnTo>
                    <a:pt x="100" y="123"/>
                  </a:lnTo>
                  <a:lnTo>
                    <a:pt x="99" y="123"/>
                  </a:lnTo>
                  <a:lnTo>
                    <a:pt x="97" y="124"/>
                  </a:lnTo>
                  <a:lnTo>
                    <a:pt x="97" y="126"/>
                  </a:lnTo>
                  <a:lnTo>
                    <a:pt x="97" y="126"/>
                  </a:lnTo>
                  <a:lnTo>
                    <a:pt x="96" y="126"/>
                  </a:lnTo>
                  <a:lnTo>
                    <a:pt x="96" y="126"/>
                  </a:lnTo>
                  <a:lnTo>
                    <a:pt x="96" y="124"/>
                  </a:lnTo>
                  <a:lnTo>
                    <a:pt x="94" y="124"/>
                  </a:lnTo>
                  <a:lnTo>
                    <a:pt x="94" y="124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3"/>
                  </a:lnTo>
                  <a:lnTo>
                    <a:pt x="93" y="123"/>
                  </a:lnTo>
                  <a:lnTo>
                    <a:pt x="91" y="121"/>
                  </a:lnTo>
                  <a:lnTo>
                    <a:pt x="91" y="121"/>
                  </a:lnTo>
                  <a:lnTo>
                    <a:pt x="88" y="120"/>
                  </a:lnTo>
                  <a:lnTo>
                    <a:pt x="85" y="116"/>
                  </a:lnTo>
                  <a:lnTo>
                    <a:pt x="83" y="115"/>
                  </a:lnTo>
                  <a:lnTo>
                    <a:pt x="83" y="115"/>
                  </a:lnTo>
                  <a:lnTo>
                    <a:pt x="82" y="112"/>
                  </a:lnTo>
                  <a:lnTo>
                    <a:pt x="80" y="110"/>
                  </a:lnTo>
                  <a:lnTo>
                    <a:pt x="78" y="110"/>
                  </a:lnTo>
                  <a:lnTo>
                    <a:pt x="77" y="110"/>
                  </a:lnTo>
                  <a:lnTo>
                    <a:pt x="75" y="112"/>
                  </a:lnTo>
                  <a:lnTo>
                    <a:pt x="74" y="113"/>
                  </a:lnTo>
                  <a:lnTo>
                    <a:pt x="72" y="113"/>
                  </a:lnTo>
                  <a:lnTo>
                    <a:pt x="71" y="113"/>
                  </a:lnTo>
                  <a:lnTo>
                    <a:pt x="69" y="112"/>
                  </a:lnTo>
                  <a:lnTo>
                    <a:pt x="66" y="112"/>
                  </a:lnTo>
                  <a:lnTo>
                    <a:pt x="64" y="112"/>
                  </a:lnTo>
                  <a:lnTo>
                    <a:pt x="63" y="113"/>
                  </a:lnTo>
                  <a:lnTo>
                    <a:pt x="61" y="115"/>
                  </a:lnTo>
                  <a:lnTo>
                    <a:pt x="61" y="115"/>
                  </a:lnTo>
                  <a:lnTo>
                    <a:pt x="59" y="115"/>
                  </a:lnTo>
                  <a:lnTo>
                    <a:pt x="59" y="113"/>
                  </a:lnTo>
                  <a:lnTo>
                    <a:pt x="58" y="113"/>
                  </a:lnTo>
                  <a:lnTo>
                    <a:pt x="56" y="113"/>
                  </a:lnTo>
                  <a:lnTo>
                    <a:pt x="56" y="112"/>
                  </a:lnTo>
                  <a:lnTo>
                    <a:pt x="55" y="112"/>
                  </a:lnTo>
                  <a:lnTo>
                    <a:pt x="55" y="110"/>
                  </a:lnTo>
                  <a:lnTo>
                    <a:pt x="53" y="110"/>
                  </a:lnTo>
                  <a:lnTo>
                    <a:pt x="53" y="110"/>
                  </a:lnTo>
                  <a:lnTo>
                    <a:pt x="52" y="109"/>
                  </a:lnTo>
                  <a:lnTo>
                    <a:pt x="52" y="109"/>
                  </a:lnTo>
                  <a:lnTo>
                    <a:pt x="50" y="107"/>
                  </a:lnTo>
                  <a:lnTo>
                    <a:pt x="48" y="105"/>
                  </a:lnTo>
                  <a:lnTo>
                    <a:pt x="47" y="104"/>
                  </a:lnTo>
                  <a:lnTo>
                    <a:pt x="47" y="102"/>
                  </a:lnTo>
                  <a:lnTo>
                    <a:pt x="45" y="102"/>
                  </a:lnTo>
                  <a:lnTo>
                    <a:pt x="45" y="101"/>
                  </a:lnTo>
                  <a:lnTo>
                    <a:pt x="44" y="97"/>
                  </a:lnTo>
                  <a:lnTo>
                    <a:pt x="44" y="96"/>
                  </a:lnTo>
                  <a:lnTo>
                    <a:pt x="44" y="96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42" y="93"/>
                  </a:lnTo>
                  <a:lnTo>
                    <a:pt x="41" y="93"/>
                  </a:lnTo>
                  <a:lnTo>
                    <a:pt x="37" y="91"/>
                  </a:lnTo>
                  <a:lnTo>
                    <a:pt x="37" y="90"/>
                  </a:lnTo>
                  <a:lnTo>
                    <a:pt x="36" y="90"/>
                  </a:lnTo>
                  <a:lnTo>
                    <a:pt x="34" y="90"/>
                  </a:lnTo>
                  <a:lnTo>
                    <a:pt x="33" y="88"/>
                  </a:lnTo>
                  <a:lnTo>
                    <a:pt x="33" y="86"/>
                  </a:lnTo>
                  <a:lnTo>
                    <a:pt x="31" y="85"/>
                  </a:lnTo>
                  <a:lnTo>
                    <a:pt x="31" y="85"/>
                  </a:lnTo>
                  <a:lnTo>
                    <a:pt x="31" y="83"/>
                  </a:lnTo>
                  <a:lnTo>
                    <a:pt x="31" y="82"/>
                  </a:lnTo>
                  <a:lnTo>
                    <a:pt x="31" y="80"/>
                  </a:lnTo>
                  <a:lnTo>
                    <a:pt x="30" y="79"/>
                  </a:lnTo>
                  <a:lnTo>
                    <a:pt x="28" y="77"/>
                  </a:lnTo>
                  <a:lnTo>
                    <a:pt x="26" y="77"/>
                  </a:lnTo>
                  <a:lnTo>
                    <a:pt x="25" y="75"/>
                  </a:lnTo>
                  <a:lnTo>
                    <a:pt x="20" y="72"/>
                  </a:lnTo>
                  <a:lnTo>
                    <a:pt x="17" y="71"/>
                  </a:lnTo>
                  <a:lnTo>
                    <a:pt x="17" y="69"/>
                  </a:lnTo>
                  <a:lnTo>
                    <a:pt x="15" y="68"/>
                  </a:lnTo>
                  <a:lnTo>
                    <a:pt x="15" y="68"/>
                  </a:lnTo>
                  <a:lnTo>
                    <a:pt x="15" y="66"/>
                  </a:lnTo>
                  <a:lnTo>
                    <a:pt x="15" y="66"/>
                  </a:lnTo>
                  <a:lnTo>
                    <a:pt x="15" y="64"/>
                  </a:lnTo>
                  <a:lnTo>
                    <a:pt x="12" y="61"/>
                  </a:lnTo>
                  <a:lnTo>
                    <a:pt x="11" y="60"/>
                  </a:lnTo>
                  <a:lnTo>
                    <a:pt x="9" y="58"/>
                  </a:lnTo>
                  <a:lnTo>
                    <a:pt x="4" y="58"/>
                  </a:lnTo>
                  <a:lnTo>
                    <a:pt x="3" y="58"/>
                  </a:lnTo>
                  <a:lnTo>
                    <a:pt x="1" y="57"/>
                  </a:lnTo>
                  <a:lnTo>
                    <a:pt x="1" y="57"/>
                  </a:lnTo>
                  <a:lnTo>
                    <a:pt x="0" y="55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" y="50"/>
                  </a:lnTo>
                  <a:lnTo>
                    <a:pt x="3" y="50"/>
                  </a:lnTo>
                  <a:lnTo>
                    <a:pt x="6" y="49"/>
                  </a:lnTo>
                  <a:lnTo>
                    <a:pt x="6" y="49"/>
                  </a:lnTo>
                  <a:lnTo>
                    <a:pt x="6" y="47"/>
                  </a:lnTo>
                  <a:lnTo>
                    <a:pt x="6" y="45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2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9" y="34"/>
                  </a:lnTo>
                  <a:lnTo>
                    <a:pt x="12" y="33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5" y="28"/>
                  </a:lnTo>
                  <a:lnTo>
                    <a:pt x="17" y="28"/>
                  </a:lnTo>
                  <a:lnTo>
                    <a:pt x="23" y="27"/>
                  </a:lnTo>
                  <a:lnTo>
                    <a:pt x="25" y="27"/>
                  </a:lnTo>
                  <a:lnTo>
                    <a:pt x="25" y="28"/>
                  </a:lnTo>
                  <a:lnTo>
                    <a:pt x="25" y="28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31"/>
                  </a:lnTo>
                  <a:lnTo>
                    <a:pt x="28" y="31"/>
                  </a:lnTo>
                  <a:lnTo>
                    <a:pt x="28" y="33"/>
                  </a:lnTo>
                  <a:lnTo>
                    <a:pt x="30" y="33"/>
                  </a:lnTo>
                  <a:lnTo>
                    <a:pt x="34" y="39"/>
                  </a:lnTo>
                  <a:lnTo>
                    <a:pt x="36" y="39"/>
                  </a:lnTo>
                  <a:lnTo>
                    <a:pt x="37" y="39"/>
                  </a:lnTo>
                  <a:lnTo>
                    <a:pt x="41" y="38"/>
                  </a:lnTo>
                  <a:lnTo>
                    <a:pt x="42" y="38"/>
                  </a:lnTo>
                  <a:lnTo>
                    <a:pt x="53" y="38"/>
                  </a:lnTo>
                  <a:lnTo>
                    <a:pt x="53" y="38"/>
                  </a:lnTo>
                  <a:lnTo>
                    <a:pt x="53" y="38"/>
                  </a:lnTo>
                  <a:lnTo>
                    <a:pt x="55" y="41"/>
                  </a:lnTo>
                  <a:lnTo>
                    <a:pt x="56" y="42"/>
                  </a:lnTo>
                  <a:lnTo>
                    <a:pt x="67" y="42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69" y="39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71" y="38"/>
                  </a:lnTo>
                  <a:lnTo>
                    <a:pt x="72" y="38"/>
                  </a:lnTo>
                  <a:lnTo>
                    <a:pt x="74" y="36"/>
                  </a:lnTo>
                  <a:lnTo>
                    <a:pt x="77" y="36"/>
                  </a:lnTo>
                  <a:lnTo>
                    <a:pt x="78" y="34"/>
                  </a:lnTo>
                  <a:lnTo>
                    <a:pt x="78" y="33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80" y="31"/>
                  </a:lnTo>
                  <a:lnTo>
                    <a:pt x="83" y="28"/>
                  </a:lnTo>
                  <a:lnTo>
                    <a:pt x="85" y="28"/>
                  </a:lnTo>
                  <a:lnTo>
                    <a:pt x="91" y="33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7" y="36"/>
                  </a:lnTo>
                  <a:lnTo>
                    <a:pt x="100" y="36"/>
                  </a:lnTo>
                  <a:lnTo>
                    <a:pt x="102" y="36"/>
                  </a:lnTo>
                  <a:lnTo>
                    <a:pt x="108" y="30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12" y="25"/>
                  </a:lnTo>
                  <a:lnTo>
                    <a:pt x="112" y="23"/>
                  </a:lnTo>
                  <a:lnTo>
                    <a:pt x="113" y="23"/>
                  </a:lnTo>
                  <a:lnTo>
                    <a:pt x="119" y="17"/>
                  </a:lnTo>
                  <a:lnTo>
                    <a:pt x="119" y="17"/>
                  </a:lnTo>
                  <a:lnTo>
                    <a:pt x="119" y="16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18" y="12"/>
                  </a:lnTo>
                  <a:lnTo>
                    <a:pt x="118" y="9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5" y="3"/>
                  </a:lnTo>
                  <a:lnTo>
                    <a:pt x="124" y="3"/>
                  </a:lnTo>
                  <a:lnTo>
                    <a:pt x="124" y="3"/>
                  </a:lnTo>
                  <a:lnTo>
                    <a:pt x="124" y="3"/>
                  </a:lnTo>
                  <a:lnTo>
                    <a:pt x="124" y="3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4" name="Freeform 50">
              <a:extLst>
                <a:ext uri="{FF2B5EF4-FFF2-40B4-BE49-F238E27FC236}">
                  <a16:creationId xmlns:a16="http://schemas.microsoft.com/office/drawing/2014/main" id="{7E4D1EFE-D9E4-CE9B-4460-9CA914238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597" y="4248290"/>
              <a:ext cx="115005" cy="115005"/>
            </a:xfrm>
            <a:custGeom>
              <a:avLst/>
              <a:gdLst>
                <a:gd name="T0" fmla="*/ 52 w 59"/>
                <a:gd name="T1" fmla="*/ 1 h 59"/>
                <a:gd name="T2" fmla="*/ 57 w 59"/>
                <a:gd name="T3" fmla="*/ 4 h 59"/>
                <a:gd name="T4" fmla="*/ 55 w 59"/>
                <a:gd name="T5" fmla="*/ 9 h 59"/>
                <a:gd name="T6" fmla="*/ 52 w 59"/>
                <a:gd name="T7" fmla="*/ 14 h 59"/>
                <a:gd name="T8" fmla="*/ 51 w 59"/>
                <a:gd name="T9" fmla="*/ 17 h 59"/>
                <a:gd name="T10" fmla="*/ 52 w 59"/>
                <a:gd name="T11" fmla="*/ 20 h 59"/>
                <a:gd name="T12" fmla="*/ 52 w 59"/>
                <a:gd name="T13" fmla="*/ 25 h 59"/>
                <a:gd name="T14" fmla="*/ 52 w 59"/>
                <a:gd name="T15" fmla="*/ 26 h 59"/>
                <a:gd name="T16" fmla="*/ 54 w 59"/>
                <a:gd name="T17" fmla="*/ 31 h 59"/>
                <a:gd name="T18" fmla="*/ 57 w 59"/>
                <a:gd name="T19" fmla="*/ 33 h 59"/>
                <a:gd name="T20" fmla="*/ 59 w 59"/>
                <a:gd name="T21" fmla="*/ 34 h 59"/>
                <a:gd name="T22" fmla="*/ 57 w 59"/>
                <a:gd name="T23" fmla="*/ 39 h 59"/>
                <a:gd name="T24" fmla="*/ 55 w 59"/>
                <a:gd name="T25" fmla="*/ 44 h 59"/>
                <a:gd name="T26" fmla="*/ 54 w 59"/>
                <a:gd name="T27" fmla="*/ 47 h 59"/>
                <a:gd name="T28" fmla="*/ 51 w 59"/>
                <a:gd name="T29" fmla="*/ 53 h 59"/>
                <a:gd name="T30" fmla="*/ 49 w 59"/>
                <a:gd name="T31" fmla="*/ 53 h 59"/>
                <a:gd name="T32" fmla="*/ 47 w 59"/>
                <a:gd name="T33" fmla="*/ 52 h 59"/>
                <a:gd name="T34" fmla="*/ 46 w 59"/>
                <a:gd name="T35" fmla="*/ 52 h 59"/>
                <a:gd name="T36" fmla="*/ 44 w 59"/>
                <a:gd name="T37" fmla="*/ 50 h 59"/>
                <a:gd name="T38" fmla="*/ 43 w 59"/>
                <a:gd name="T39" fmla="*/ 50 h 59"/>
                <a:gd name="T40" fmla="*/ 41 w 59"/>
                <a:gd name="T41" fmla="*/ 50 h 59"/>
                <a:gd name="T42" fmla="*/ 38 w 59"/>
                <a:gd name="T43" fmla="*/ 52 h 59"/>
                <a:gd name="T44" fmla="*/ 30 w 59"/>
                <a:gd name="T45" fmla="*/ 50 h 59"/>
                <a:gd name="T46" fmla="*/ 30 w 59"/>
                <a:gd name="T47" fmla="*/ 50 h 59"/>
                <a:gd name="T48" fmla="*/ 29 w 59"/>
                <a:gd name="T49" fmla="*/ 53 h 59"/>
                <a:gd name="T50" fmla="*/ 27 w 59"/>
                <a:gd name="T51" fmla="*/ 53 h 59"/>
                <a:gd name="T52" fmla="*/ 30 w 59"/>
                <a:gd name="T53" fmla="*/ 56 h 59"/>
                <a:gd name="T54" fmla="*/ 30 w 59"/>
                <a:gd name="T55" fmla="*/ 59 h 59"/>
                <a:gd name="T56" fmla="*/ 25 w 59"/>
                <a:gd name="T57" fmla="*/ 59 h 59"/>
                <a:gd name="T58" fmla="*/ 22 w 59"/>
                <a:gd name="T59" fmla="*/ 58 h 59"/>
                <a:gd name="T60" fmla="*/ 21 w 59"/>
                <a:gd name="T61" fmla="*/ 58 h 59"/>
                <a:gd name="T62" fmla="*/ 18 w 59"/>
                <a:gd name="T63" fmla="*/ 55 h 59"/>
                <a:gd name="T64" fmla="*/ 16 w 59"/>
                <a:gd name="T65" fmla="*/ 52 h 59"/>
                <a:gd name="T66" fmla="*/ 14 w 59"/>
                <a:gd name="T67" fmla="*/ 50 h 59"/>
                <a:gd name="T68" fmla="*/ 14 w 59"/>
                <a:gd name="T69" fmla="*/ 48 h 59"/>
                <a:gd name="T70" fmla="*/ 13 w 59"/>
                <a:gd name="T71" fmla="*/ 47 h 59"/>
                <a:gd name="T72" fmla="*/ 11 w 59"/>
                <a:gd name="T73" fmla="*/ 45 h 59"/>
                <a:gd name="T74" fmla="*/ 11 w 59"/>
                <a:gd name="T75" fmla="*/ 44 h 59"/>
                <a:gd name="T76" fmla="*/ 11 w 59"/>
                <a:gd name="T77" fmla="*/ 41 h 59"/>
                <a:gd name="T78" fmla="*/ 11 w 59"/>
                <a:gd name="T79" fmla="*/ 39 h 59"/>
                <a:gd name="T80" fmla="*/ 8 w 59"/>
                <a:gd name="T81" fmla="*/ 37 h 59"/>
                <a:gd name="T82" fmla="*/ 6 w 59"/>
                <a:gd name="T83" fmla="*/ 37 h 59"/>
                <a:gd name="T84" fmla="*/ 5 w 59"/>
                <a:gd name="T85" fmla="*/ 36 h 59"/>
                <a:gd name="T86" fmla="*/ 2 w 59"/>
                <a:gd name="T87" fmla="*/ 33 h 59"/>
                <a:gd name="T88" fmla="*/ 0 w 59"/>
                <a:gd name="T89" fmla="*/ 28 h 59"/>
                <a:gd name="T90" fmla="*/ 2 w 59"/>
                <a:gd name="T91" fmla="*/ 23 h 59"/>
                <a:gd name="T92" fmla="*/ 2 w 59"/>
                <a:gd name="T93" fmla="*/ 20 h 59"/>
                <a:gd name="T94" fmla="*/ 2 w 59"/>
                <a:gd name="T95" fmla="*/ 19 h 59"/>
                <a:gd name="T96" fmla="*/ 2 w 59"/>
                <a:gd name="T97" fmla="*/ 15 h 59"/>
                <a:gd name="T98" fmla="*/ 5 w 59"/>
                <a:gd name="T99" fmla="*/ 15 h 59"/>
                <a:gd name="T100" fmla="*/ 8 w 59"/>
                <a:gd name="T101" fmla="*/ 14 h 59"/>
                <a:gd name="T102" fmla="*/ 10 w 59"/>
                <a:gd name="T103" fmla="*/ 14 h 59"/>
                <a:gd name="T104" fmla="*/ 11 w 59"/>
                <a:gd name="T105" fmla="*/ 12 h 59"/>
                <a:gd name="T106" fmla="*/ 11 w 59"/>
                <a:gd name="T107" fmla="*/ 11 h 59"/>
                <a:gd name="T108" fmla="*/ 11 w 59"/>
                <a:gd name="T109" fmla="*/ 9 h 59"/>
                <a:gd name="T110" fmla="*/ 11 w 59"/>
                <a:gd name="T111" fmla="*/ 6 h 59"/>
                <a:gd name="T112" fmla="*/ 13 w 59"/>
                <a:gd name="T113" fmla="*/ 4 h 59"/>
                <a:gd name="T114" fmla="*/ 16 w 59"/>
                <a:gd name="T115" fmla="*/ 0 h 59"/>
                <a:gd name="T116" fmla="*/ 30 w 59"/>
                <a:gd name="T117" fmla="*/ 3 h 59"/>
                <a:gd name="T118" fmla="*/ 30 w 59"/>
                <a:gd name="T119" fmla="*/ 1 h 59"/>
                <a:gd name="T120" fmla="*/ 38 w 59"/>
                <a:gd name="T121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9" h="59">
                  <a:moveTo>
                    <a:pt x="41" y="0"/>
                  </a:moveTo>
                  <a:lnTo>
                    <a:pt x="46" y="0"/>
                  </a:lnTo>
                  <a:lnTo>
                    <a:pt x="52" y="1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7" y="4"/>
                  </a:lnTo>
                  <a:lnTo>
                    <a:pt x="57" y="6"/>
                  </a:lnTo>
                  <a:lnTo>
                    <a:pt x="57" y="7"/>
                  </a:lnTo>
                  <a:lnTo>
                    <a:pt x="55" y="9"/>
                  </a:lnTo>
                  <a:lnTo>
                    <a:pt x="55" y="11"/>
                  </a:lnTo>
                  <a:lnTo>
                    <a:pt x="54" y="12"/>
                  </a:lnTo>
                  <a:lnTo>
                    <a:pt x="52" y="14"/>
                  </a:lnTo>
                  <a:lnTo>
                    <a:pt x="52" y="15"/>
                  </a:lnTo>
                  <a:lnTo>
                    <a:pt x="51" y="15"/>
                  </a:lnTo>
                  <a:lnTo>
                    <a:pt x="51" y="17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2" y="20"/>
                  </a:lnTo>
                  <a:lnTo>
                    <a:pt x="52" y="22"/>
                  </a:lnTo>
                  <a:lnTo>
                    <a:pt x="52" y="23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4" y="26"/>
                  </a:lnTo>
                  <a:lnTo>
                    <a:pt x="54" y="28"/>
                  </a:lnTo>
                  <a:lnTo>
                    <a:pt x="54" y="31"/>
                  </a:lnTo>
                  <a:lnTo>
                    <a:pt x="55" y="31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7" y="34"/>
                  </a:lnTo>
                  <a:lnTo>
                    <a:pt x="59" y="34"/>
                  </a:lnTo>
                  <a:lnTo>
                    <a:pt x="59" y="34"/>
                  </a:lnTo>
                  <a:lnTo>
                    <a:pt x="59" y="36"/>
                  </a:lnTo>
                  <a:lnTo>
                    <a:pt x="59" y="37"/>
                  </a:lnTo>
                  <a:lnTo>
                    <a:pt x="57" y="39"/>
                  </a:lnTo>
                  <a:lnTo>
                    <a:pt x="55" y="41"/>
                  </a:lnTo>
                  <a:lnTo>
                    <a:pt x="55" y="41"/>
                  </a:lnTo>
                  <a:lnTo>
                    <a:pt x="55" y="44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4" y="47"/>
                  </a:lnTo>
                  <a:lnTo>
                    <a:pt x="52" y="52"/>
                  </a:lnTo>
                  <a:lnTo>
                    <a:pt x="51" y="52"/>
                  </a:lnTo>
                  <a:lnTo>
                    <a:pt x="51" y="53"/>
                  </a:lnTo>
                  <a:lnTo>
                    <a:pt x="51" y="53"/>
                  </a:lnTo>
                  <a:lnTo>
                    <a:pt x="49" y="53"/>
                  </a:lnTo>
                  <a:lnTo>
                    <a:pt x="49" y="53"/>
                  </a:lnTo>
                  <a:lnTo>
                    <a:pt x="49" y="53"/>
                  </a:lnTo>
                  <a:lnTo>
                    <a:pt x="47" y="53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3" y="50"/>
                  </a:lnTo>
                  <a:lnTo>
                    <a:pt x="43" y="50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40" y="50"/>
                  </a:lnTo>
                  <a:lnTo>
                    <a:pt x="38" y="50"/>
                  </a:lnTo>
                  <a:lnTo>
                    <a:pt x="38" y="52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29" y="50"/>
                  </a:lnTo>
                  <a:lnTo>
                    <a:pt x="29" y="52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27" y="53"/>
                  </a:lnTo>
                  <a:lnTo>
                    <a:pt x="27" y="53"/>
                  </a:lnTo>
                  <a:lnTo>
                    <a:pt x="29" y="55"/>
                  </a:lnTo>
                  <a:lnTo>
                    <a:pt x="29" y="55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0" y="58"/>
                  </a:lnTo>
                  <a:lnTo>
                    <a:pt x="30" y="59"/>
                  </a:lnTo>
                  <a:lnTo>
                    <a:pt x="30" y="59"/>
                  </a:lnTo>
                  <a:lnTo>
                    <a:pt x="29" y="59"/>
                  </a:lnTo>
                  <a:lnTo>
                    <a:pt x="25" y="59"/>
                  </a:lnTo>
                  <a:lnTo>
                    <a:pt x="24" y="59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1" y="58"/>
                  </a:lnTo>
                  <a:lnTo>
                    <a:pt x="21" y="58"/>
                  </a:lnTo>
                  <a:lnTo>
                    <a:pt x="19" y="58"/>
                  </a:lnTo>
                  <a:lnTo>
                    <a:pt x="18" y="56"/>
                  </a:lnTo>
                  <a:lnTo>
                    <a:pt x="18" y="55"/>
                  </a:lnTo>
                  <a:lnTo>
                    <a:pt x="18" y="53"/>
                  </a:lnTo>
                  <a:lnTo>
                    <a:pt x="16" y="53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7"/>
                  </a:lnTo>
                  <a:lnTo>
                    <a:pt x="13" y="47"/>
                  </a:lnTo>
                  <a:lnTo>
                    <a:pt x="13" y="47"/>
                  </a:lnTo>
                  <a:lnTo>
                    <a:pt x="13" y="45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9"/>
                  </a:lnTo>
                  <a:lnTo>
                    <a:pt x="10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9"/>
                  </a:lnTo>
                  <a:lnTo>
                    <a:pt x="6" y="39"/>
                  </a:lnTo>
                  <a:lnTo>
                    <a:pt x="6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5" y="36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5" y="15"/>
                  </a:lnTo>
                  <a:lnTo>
                    <a:pt x="5" y="14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3" y="7"/>
                  </a:lnTo>
                  <a:lnTo>
                    <a:pt x="13" y="6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4" y="1"/>
                  </a:lnTo>
                  <a:lnTo>
                    <a:pt x="16" y="0"/>
                  </a:lnTo>
                  <a:lnTo>
                    <a:pt x="22" y="1"/>
                  </a:lnTo>
                  <a:lnTo>
                    <a:pt x="25" y="1"/>
                  </a:lnTo>
                  <a:lnTo>
                    <a:pt x="30" y="3"/>
                  </a:lnTo>
                  <a:lnTo>
                    <a:pt x="30" y="4"/>
                  </a:lnTo>
                  <a:lnTo>
                    <a:pt x="30" y="3"/>
                  </a:lnTo>
                  <a:lnTo>
                    <a:pt x="30" y="1"/>
                  </a:lnTo>
                  <a:lnTo>
                    <a:pt x="32" y="1"/>
                  </a:lnTo>
                  <a:lnTo>
                    <a:pt x="35" y="0"/>
                  </a:lnTo>
                  <a:lnTo>
                    <a:pt x="38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5" name="Freeform 51">
              <a:extLst>
                <a:ext uri="{FF2B5EF4-FFF2-40B4-BE49-F238E27FC236}">
                  <a16:creationId xmlns:a16="http://schemas.microsoft.com/office/drawing/2014/main" id="{FDC63DF3-BC04-C385-C01F-E170FBA69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983" y="4078707"/>
              <a:ext cx="296282" cy="383997"/>
            </a:xfrm>
            <a:custGeom>
              <a:avLst/>
              <a:gdLst>
                <a:gd name="T0" fmla="*/ 149 w 152"/>
                <a:gd name="T1" fmla="*/ 5 h 197"/>
                <a:gd name="T2" fmla="*/ 147 w 152"/>
                <a:gd name="T3" fmla="*/ 14 h 197"/>
                <a:gd name="T4" fmla="*/ 147 w 152"/>
                <a:gd name="T5" fmla="*/ 22 h 197"/>
                <a:gd name="T6" fmla="*/ 149 w 152"/>
                <a:gd name="T7" fmla="*/ 22 h 197"/>
                <a:gd name="T8" fmla="*/ 152 w 152"/>
                <a:gd name="T9" fmla="*/ 22 h 197"/>
                <a:gd name="T10" fmla="*/ 149 w 152"/>
                <a:gd name="T11" fmla="*/ 24 h 197"/>
                <a:gd name="T12" fmla="*/ 144 w 152"/>
                <a:gd name="T13" fmla="*/ 30 h 197"/>
                <a:gd name="T14" fmla="*/ 141 w 152"/>
                <a:gd name="T15" fmla="*/ 42 h 197"/>
                <a:gd name="T16" fmla="*/ 133 w 152"/>
                <a:gd name="T17" fmla="*/ 55 h 197"/>
                <a:gd name="T18" fmla="*/ 125 w 152"/>
                <a:gd name="T19" fmla="*/ 68 h 197"/>
                <a:gd name="T20" fmla="*/ 117 w 152"/>
                <a:gd name="T21" fmla="*/ 85 h 197"/>
                <a:gd name="T22" fmla="*/ 95 w 152"/>
                <a:gd name="T23" fmla="*/ 117 h 197"/>
                <a:gd name="T24" fmla="*/ 59 w 152"/>
                <a:gd name="T25" fmla="*/ 148 h 197"/>
                <a:gd name="T26" fmla="*/ 37 w 152"/>
                <a:gd name="T27" fmla="*/ 164 h 197"/>
                <a:gd name="T28" fmla="*/ 22 w 152"/>
                <a:gd name="T29" fmla="*/ 180 h 197"/>
                <a:gd name="T30" fmla="*/ 16 w 152"/>
                <a:gd name="T31" fmla="*/ 187 h 197"/>
                <a:gd name="T32" fmla="*/ 11 w 152"/>
                <a:gd name="T33" fmla="*/ 194 h 197"/>
                <a:gd name="T34" fmla="*/ 8 w 152"/>
                <a:gd name="T35" fmla="*/ 195 h 197"/>
                <a:gd name="T36" fmla="*/ 0 w 152"/>
                <a:gd name="T37" fmla="*/ 186 h 197"/>
                <a:gd name="T38" fmla="*/ 0 w 152"/>
                <a:gd name="T39" fmla="*/ 154 h 197"/>
                <a:gd name="T40" fmla="*/ 0 w 152"/>
                <a:gd name="T41" fmla="*/ 132 h 197"/>
                <a:gd name="T42" fmla="*/ 13 w 152"/>
                <a:gd name="T43" fmla="*/ 118 h 197"/>
                <a:gd name="T44" fmla="*/ 19 w 152"/>
                <a:gd name="T45" fmla="*/ 113 h 197"/>
                <a:gd name="T46" fmla="*/ 29 w 152"/>
                <a:gd name="T47" fmla="*/ 110 h 197"/>
                <a:gd name="T48" fmla="*/ 35 w 152"/>
                <a:gd name="T49" fmla="*/ 106 h 197"/>
                <a:gd name="T50" fmla="*/ 43 w 152"/>
                <a:gd name="T51" fmla="*/ 102 h 197"/>
                <a:gd name="T52" fmla="*/ 54 w 152"/>
                <a:gd name="T53" fmla="*/ 102 h 197"/>
                <a:gd name="T54" fmla="*/ 65 w 152"/>
                <a:gd name="T55" fmla="*/ 94 h 197"/>
                <a:gd name="T56" fmla="*/ 79 w 152"/>
                <a:gd name="T57" fmla="*/ 80 h 197"/>
                <a:gd name="T58" fmla="*/ 95 w 152"/>
                <a:gd name="T59" fmla="*/ 66 h 197"/>
                <a:gd name="T60" fmla="*/ 87 w 152"/>
                <a:gd name="T61" fmla="*/ 58 h 197"/>
                <a:gd name="T62" fmla="*/ 67 w 152"/>
                <a:gd name="T63" fmla="*/ 52 h 197"/>
                <a:gd name="T64" fmla="*/ 49 w 152"/>
                <a:gd name="T65" fmla="*/ 46 h 197"/>
                <a:gd name="T66" fmla="*/ 40 w 152"/>
                <a:gd name="T67" fmla="*/ 39 h 197"/>
                <a:gd name="T68" fmla="*/ 35 w 152"/>
                <a:gd name="T69" fmla="*/ 35 h 197"/>
                <a:gd name="T70" fmla="*/ 30 w 152"/>
                <a:gd name="T71" fmla="*/ 30 h 197"/>
                <a:gd name="T72" fmla="*/ 27 w 152"/>
                <a:gd name="T73" fmla="*/ 24 h 197"/>
                <a:gd name="T74" fmla="*/ 26 w 152"/>
                <a:gd name="T75" fmla="*/ 20 h 197"/>
                <a:gd name="T76" fmla="*/ 29 w 152"/>
                <a:gd name="T77" fmla="*/ 16 h 197"/>
                <a:gd name="T78" fmla="*/ 33 w 152"/>
                <a:gd name="T79" fmla="*/ 8 h 197"/>
                <a:gd name="T80" fmla="*/ 48 w 152"/>
                <a:gd name="T81" fmla="*/ 22 h 197"/>
                <a:gd name="T82" fmla="*/ 63 w 152"/>
                <a:gd name="T83" fmla="*/ 20 h 197"/>
                <a:gd name="T84" fmla="*/ 78 w 152"/>
                <a:gd name="T85" fmla="*/ 19 h 197"/>
                <a:gd name="T86" fmla="*/ 92 w 152"/>
                <a:gd name="T87" fmla="*/ 14 h 197"/>
                <a:gd name="T88" fmla="*/ 103 w 152"/>
                <a:gd name="T89" fmla="*/ 13 h 197"/>
                <a:gd name="T90" fmla="*/ 115 w 152"/>
                <a:gd name="T91" fmla="*/ 11 h 197"/>
                <a:gd name="T92" fmla="*/ 127 w 152"/>
                <a:gd name="T93" fmla="*/ 8 h 197"/>
                <a:gd name="T94" fmla="*/ 141 w 152"/>
                <a:gd name="T95" fmla="*/ 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2" h="197">
                  <a:moveTo>
                    <a:pt x="142" y="0"/>
                  </a:moveTo>
                  <a:lnTo>
                    <a:pt x="149" y="3"/>
                  </a:lnTo>
                  <a:lnTo>
                    <a:pt x="150" y="3"/>
                  </a:lnTo>
                  <a:lnTo>
                    <a:pt x="149" y="5"/>
                  </a:lnTo>
                  <a:lnTo>
                    <a:pt x="149" y="5"/>
                  </a:lnTo>
                  <a:lnTo>
                    <a:pt x="149" y="8"/>
                  </a:lnTo>
                  <a:lnTo>
                    <a:pt x="147" y="9"/>
                  </a:lnTo>
                  <a:lnTo>
                    <a:pt x="147" y="14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7" y="22"/>
                  </a:lnTo>
                  <a:lnTo>
                    <a:pt x="147" y="22"/>
                  </a:lnTo>
                  <a:lnTo>
                    <a:pt x="147" y="22"/>
                  </a:lnTo>
                  <a:lnTo>
                    <a:pt x="147" y="24"/>
                  </a:lnTo>
                  <a:lnTo>
                    <a:pt x="147" y="24"/>
                  </a:lnTo>
                  <a:lnTo>
                    <a:pt x="149" y="22"/>
                  </a:lnTo>
                  <a:lnTo>
                    <a:pt x="149" y="22"/>
                  </a:lnTo>
                  <a:lnTo>
                    <a:pt x="149" y="22"/>
                  </a:lnTo>
                  <a:lnTo>
                    <a:pt x="150" y="22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52" y="24"/>
                  </a:lnTo>
                  <a:lnTo>
                    <a:pt x="150" y="24"/>
                  </a:lnTo>
                  <a:lnTo>
                    <a:pt x="149" y="24"/>
                  </a:lnTo>
                  <a:lnTo>
                    <a:pt x="147" y="24"/>
                  </a:lnTo>
                  <a:lnTo>
                    <a:pt x="145" y="25"/>
                  </a:lnTo>
                  <a:lnTo>
                    <a:pt x="144" y="25"/>
                  </a:lnTo>
                  <a:lnTo>
                    <a:pt x="144" y="30"/>
                  </a:lnTo>
                  <a:lnTo>
                    <a:pt x="144" y="33"/>
                  </a:lnTo>
                  <a:lnTo>
                    <a:pt x="144" y="38"/>
                  </a:lnTo>
                  <a:lnTo>
                    <a:pt x="141" y="41"/>
                  </a:lnTo>
                  <a:lnTo>
                    <a:pt x="141" y="42"/>
                  </a:lnTo>
                  <a:lnTo>
                    <a:pt x="138" y="46"/>
                  </a:lnTo>
                  <a:lnTo>
                    <a:pt x="136" y="49"/>
                  </a:lnTo>
                  <a:lnTo>
                    <a:pt x="136" y="50"/>
                  </a:lnTo>
                  <a:lnTo>
                    <a:pt x="133" y="55"/>
                  </a:lnTo>
                  <a:lnTo>
                    <a:pt x="130" y="58"/>
                  </a:lnTo>
                  <a:lnTo>
                    <a:pt x="128" y="63"/>
                  </a:lnTo>
                  <a:lnTo>
                    <a:pt x="127" y="66"/>
                  </a:lnTo>
                  <a:lnTo>
                    <a:pt x="125" y="68"/>
                  </a:lnTo>
                  <a:lnTo>
                    <a:pt x="122" y="72"/>
                  </a:lnTo>
                  <a:lnTo>
                    <a:pt x="120" y="76"/>
                  </a:lnTo>
                  <a:lnTo>
                    <a:pt x="119" y="82"/>
                  </a:lnTo>
                  <a:lnTo>
                    <a:pt x="117" y="85"/>
                  </a:lnTo>
                  <a:lnTo>
                    <a:pt x="112" y="94"/>
                  </a:lnTo>
                  <a:lnTo>
                    <a:pt x="106" y="102"/>
                  </a:lnTo>
                  <a:lnTo>
                    <a:pt x="103" y="109"/>
                  </a:lnTo>
                  <a:lnTo>
                    <a:pt x="95" y="117"/>
                  </a:lnTo>
                  <a:lnTo>
                    <a:pt x="87" y="126"/>
                  </a:lnTo>
                  <a:lnTo>
                    <a:pt x="74" y="139"/>
                  </a:lnTo>
                  <a:lnTo>
                    <a:pt x="71" y="140"/>
                  </a:lnTo>
                  <a:lnTo>
                    <a:pt x="59" y="148"/>
                  </a:lnTo>
                  <a:lnTo>
                    <a:pt x="49" y="153"/>
                  </a:lnTo>
                  <a:lnTo>
                    <a:pt x="45" y="157"/>
                  </a:lnTo>
                  <a:lnTo>
                    <a:pt x="41" y="161"/>
                  </a:lnTo>
                  <a:lnTo>
                    <a:pt x="37" y="164"/>
                  </a:lnTo>
                  <a:lnTo>
                    <a:pt x="26" y="176"/>
                  </a:lnTo>
                  <a:lnTo>
                    <a:pt x="26" y="176"/>
                  </a:lnTo>
                  <a:lnTo>
                    <a:pt x="24" y="178"/>
                  </a:lnTo>
                  <a:lnTo>
                    <a:pt x="22" y="180"/>
                  </a:lnTo>
                  <a:lnTo>
                    <a:pt x="22" y="181"/>
                  </a:lnTo>
                  <a:lnTo>
                    <a:pt x="19" y="184"/>
                  </a:lnTo>
                  <a:lnTo>
                    <a:pt x="18" y="186"/>
                  </a:lnTo>
                  <a:lnTo>
                    <a:pt x="16" y="187"/>
                  </a:lnTo>
                  <a:lnTo>
                    <a:pt x="15" y="189"/>
                  </a:lnTo>
                  <a:lnTo>
                    <a:pt x="15" y="191"/>
                  </a:lnTo>
                  <a:lnTo>
                    <a:pt x="13" y="191"/>
                  </a:lnTo>
                  <a:lnTo>
                    <a:pt x="11" y="194"/>
                  </a:lnTo>
                  <a:lnTo>
                    <a:pt x="10" y="195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8" y="195"/>
                  </a:lnTo>
                  <a:lnTo>
                    <a:pt x="8" y="194"/>
                  </a:lnTo>
                  <a:lnTo>
                    <a:pt x="5" y="191"/>
                  </a:lnTo>
                  <a:lnTo>
                    <a:pt x="4" y="189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0" y="178"/>
                  </a:lnTo>
                  <a:lnTo>
                    <a:pt x="0" y="165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3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4" y="131"/>
                  </a:lnTo>
                  <a:lnTo>
                    <a:pt x="7" y="128"/>
                  </a:lnTo>
                  <a:lnTo>
                    <a:pt x="10" y="121"/>
                  </a:lnTo>
                  <a:lnTo>
                    <a:pt x="13" y="118"/>
                  </a:lnTo>
                  <a:lnTo>
                    <a:pt x="15" y="117"/>
                  </a:lnTo>
                  <a:lnTo>
                    <a:pt x="15" y="115"/>
                  </a:lnTo>
                  <a:lnTo>
                    <a:pt x="16" y="113"/>
                  </a:lnTo>
                  <a:lnTo>
                    <a:pt x="19" y="113"/>
                  </a:lnTo>
                  <a:lnTo>
                    <a:pt x="21" y="113"/>
                  </a:lnTo>
                  <a:lnTo>
                    <a:pt x="27" y="112"/>
                  </a:lnTo>
                  <a:lnTo>
                    <a:pt x="29" y="112"/>
                  </a:lnTo>
                  <a:lnTo>
                    <a:pt x="29" y="110"/>
                  </a:lnTo>
                  <a:lnTo>
                    <a:pt x="29" y="110"/>
                  </a:lnTo>
                  <a:lnTo>
                    <a:pt x="30" y="107"/>
                  </a:lnTo>
                  <a:lnTo>
                    <a:pt x="32" y="107"/>
                  </a:lnTo>
                  <a:lnTo>
                    <a:pt x="35" y="106"/>
                  </a:lnTo>
                  <a:lnTo>
                    <a:pt x="38" y="104"/>
                  </a:lnTo>
                  <a:lnTo>
                    <a:pt x="38" y="104"/>
                  </a:lnTo>
                  <a:lnTo>
                    <a:pt x="43" y="102"/>
                  </a:lnTo>
                  <a:lnTo>
                    <a:pt x="43" y="102"/>
                  </a:lnTo>
                  <a:lnTo>
                    <a:pt x="45" y="102"/>
                  </a:lnTo>
                  <a:lnTo>
                    <a:pt x="45" y="102"/>
                  </a:lnTo>
                  <a:lnTo>
                    <a:pt x="51" y="102"/>
                  </a:lnTo>
                  <a:lnTo>
                    <a:pt x="54" y="102"/>
                  </a:lnTo>
                  <a:lnTo>
                    <a:pt x="59" y="102"/>
                  </a:lnTo>
                  <a:lnTo>
                    <a:pt x="59" y="102"/>
                  </a:lnTo>
                  <a:lnTo>
                    <a:pt x="62" y="99"/>
                  </a:lnTo>
                  <a:lnTo>
                    <a:pt x="65" y="94"/>
                  </a:lnTo>
                  <a:lnTo>
                    <a:pt x="68" y="91"/>
                  </a:lnTo>
                  <a:lnTo>
                    <a:pt x="73" y="87"/>
                  </a:lnTo>
                  <a:lnTo>
                    <a:pt x="76" y="83"/>
                  </a:lnTo>
                  <a:lnTo>
                    <a:pt x="79" y="80"/>
                  </a:lnTo>
                  <a:lnTo>
                    <a:pt x="84" y="77"/>
                  </a:lnTo>
                  <a:lnTo>
                    <a:pt x="87" y="72"/>
                  </a:lnTo>
                  <a:lnTo>
                    <a:pt x="90" y="69"/>
                  </a:lnTo>
                  <a:lnTo>
                    <a:pt x="95" y="66"/>
                  </a:lnTo>
                  <a:lnTo>
                    <a:pt x="98" y="61"/>
                  </a:lnTo>
                  <a:lnTo>
                    <a:pt x="103" y="58"/>
                  </a:lnTo>
                  <a:lnTo>
                    <a:pt x="87" y="58"/>
                  </a:lnTo>
                  <a:lnTo>
                    <a:pt x="87" y="58"/>
                  </a:lnTo>
                  <a:lnTo>
                    <a:pt x="82" y="57"/>
                  </a:lnTo>
                  <a:lnTo>
                    <a:pt x="78" y="55"/>
                  </a:lnTo>
                  <a:lnTo>
                    <a:pt x="71" y="54"/>
                  </a:lnTo>
                  <a:lnTo>
                    <a:pt x="67" y="52"/>
                  </a:lnTo>
                  <a:lnTo>
                    <a:pt x="62" y="50"/>
                  </a:lnTo>
                  <a:lnTo>
                    <a:pt x="57" y="49"/>
                  </a:lnTo>
                  <a:lnTo>
                    <a:pt x="54" y="47"/>
                  </a:lnTo>
                  <a:lnTo>
                    <a:pt x="49" y="46"/>
                  </a:lnTo>
                  <a:lnTo>
                    <a:pt x="45" y="44"/>
                  </a:lnTo>
                  <a:lnTo>
                    <a:pt x="45" y="44"/>
                  </a:lnTo>
                  <a:lnTo>
                    <a:pt x="43" y="41"/>
                  </a:lnTo>
                  <a:lnTo>
                    <a:pt x="40" y="39"/>
                  </a:lnTo>
                  <a:lnTo>
                    <a:pt x="38" y="39"/>
                  </a:lnTo>
                  <a:lnTo>
                    <a:pt x="37" y="38"/>
                  </a:lnTo>
                  <a:lnTo>
                    <a:pt x="37" y="36"/>
                  </a:lnTo>
                  <a:lnTo>
                    <a:pt x="35" y="35"/>
                  </a:lnTo>
                  <a:lnTo>
                    <a:pt x="33" y="33"/>
                  </a:lnTo>
                  <a:lnTo>
                    <a:pt x="33" y="31"/>
                  </a:lnTo>
                  <a:lnTo>
                    <a:pt x="32" y="30"/>
                  </a:lnTo>
                  <a:lnTo>
                    <a:pt x="30" y="30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7" y="25"/>
                  </a:lnTo>
                  <a:lnTo>
                    <a:pt x="27" y="24"/>
                  </a:lnTo>
                  <a:lnTo>
                    <a:pt x="26" y="22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9" y="16"/>
                  </a:lnTo>
                  <a:lnTo>
                    <a:pt x="29" y="16"/>
                  </a:lnTo>
                  <a:lnTo>
                    <a:pt x="29" y="14"/>
                  </a:lnTo>
                  <a:lnTo>
                    <a:pt x="30" y="13"/>
                  </a:lnTo>
                  <a:lnTo>
                    <a:pt x="32" y="9"/>
                  </a:lnTo>
                  <a:lnTo>
                    <a:pt x="33" y="8"/>
                  </a:lnTo>
                  <a:lnTo>
                    <a:pt x="37" y="9"/>
                  </a:lnTo>
                  <a:lnTo>
                    <a:pt x="40" y="14"/>
                  </a:lnTo>
                  <a:lnTo>
                    <a:pt x="43" y="17"/>
                  </a:lnTo>
                  <a:lnTo>
                    <a:pt x="48" y="22"/>
                  </a:lnTo>
                  <a:lnTo>
                    <a:pt x="49" y="22"/>
                  </a:lnTo>
                  <a:lnTo>
                    <a:pt x="51" y="24"/>
                  </a:lnTo>
                  <a:lnTo>
                    <a:pt x="59" y="24"/>
                  </a:lnTo>
                  <a:lnTo>
                    <a:pt x="63" y="20"/>
                  </a:lnTo>
                  <a:lnTo>
                    <a:pt x="70" y="17"/>
                  </a:lnTo>
                  <a:lnTo>
                    <a:pt x="71" y="17"/>
                  </a:lnTo>
                  <a:lnTo>
                    <a:pt x="74" y="17"/>
                  </a:lnTo>
                  <a:lnTo>
                    <a:pt x="78" y="19"/>
                  </a:lnTo>
                  <a:lnTo>
                    <a:pt x="81" y="19"/>
                  </a:lnTo>
                  <a:lnTo>
                    <a:pt x="82" y="19"/>
                  </a:lnTo>
                  <a:lnTo>
                    <a:pt x="87" y="16"/>
                  </a:lnTo>
                  <a:lnTo>
                    <a:pt x="92" y="14"/>
                  </a:lnTo>
                  <a:lnTo>
                    <a:pt x="93" y="13"/>
                  </a:lnTo>
                  <a:lnTo>
                    <a:pt x="95" y="13"/>
                  </a:lnTo>
                  <a:lnTo>
                    <a:pt x="98" y="13"/>
                  </a:lnTo>
                  <a:lnTo>
                    <a:pt x="103" y="13"/>
                  </a:lnTo>
                  <a:lnTo>
                    <a:pt x="109" y="11"/>
                  </a:lnTo>
                  <a:lnTo>
                    <a:pt x="111" y="11"/>
                  </a:lnTo>
                  <a:lnTo>
                    <a:pt x="112" y="11"/>
                  </a:lnTo>
                  <a:lnTo>
                    <a:pt x="115" y="11"/>
                  </a:lnTo>
                  <a:lnTo>
                    <a:pt x="115" y="11"/>
                  </a:lnTo>
                  <a:lnTo>
                    <a:pt x="119" y="11"/>
                  </a:lnTo>
                  <a:lnTo>
                    <a:pt x="123" y="9"/>
                  </a:lnTo>
                  <a:lnTo>
                    <a:pt x="127" y="8"/>
                  </a:lnTo>
                  <a:lnTo>
                    <a:pt x="133" y="8"/>
                  </a:lnTo>
                  <a:lnTo>
                    <a:pt x="138" y="5"/>
                  </a:lnTo>
                  <a:lnTo>
                    <a:pt x="139" y="3"/>
                  </a:lnTo>
                  <a:lnTo>
                    <a:pt x="141" y="2"/>
                  </a:lnTo>
                  <a:lnTo>
                    <a:pt x="14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6" name="Freeform 52">
              <a:extLst>
                <a:ext uri="{FF2B5EF4-FFF2-40B4-BE49-F238E27FC236}">
                  <a16:creationId xmlns:a16="http://schemas.microsoft.com/office/drawing/2014/main" id="{D4556451-2554-CF13-830F-8A1DD90CD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892" y="3946160"/>
              <a:ext cx="171531" cy="122802"/>
            </a:xfrm>
            <a:custGeom>
              <a:avLst/>
              <a:gdLst>
                <a:gd name="T0" fmla="*/ 44 w 88"/>
                <a:gd name="T1" fmla="*/ 0 h 63"/>
                <a:gd name="T2" fmla="*/ 52 w 88"/>
                <a:gd name="T3" fmla="*/ 6 h 63"/>
                <a:gd name="T4" fmla="*/ 55 w 88"/>
                <a:gd name="T5" fmla="*/ 6 h 63"/>
                <a:gd name="T6" fmla="*/ 59 w 88"/>
                <a:gd name="T7" fmla="*/ 8 h 63"/>
                <a:gd name="T8" fmla="*/ 59 w 88"/>
                <a:gd name="T9" fmla="*/ 8 h 63"/>
                <a:gd name="T10" fmla="*/ 62 w 88"/>
                <a:gd name="T11" fmla="*/ 14 h 63"/>
                <a:gd name="T12" fmla="*/ 65 w 88"/>
                <a:gd name="T13" fmla="*/ 16 h 63"/>
                <a:gd name="T14" fmla="*/ 66 w 88"/>
                <a:gd name="T15" fmla="*/ 18 h 63"/>
                <a:gd name="T16" fmla="*/ 68 w 88"/>
                <a:gd name="T17" fmla="*/ 21 h 63"/>
                <a:gd name="T18" fmla="*/ 71 w 88"/>
                <a:gd name="T19" fmla="*/ 24 h 63"/>
                <a:gd name="T20" fmla="*/ 76 w 88"/>
                <a:gd name="T21" fmla="*/ 27 h 63"/>
                <a:gd name="T22" fmla="*/ 77 w 88"/>
                <a:gd name="T23" fmla="*/ 32 h 63"/>
                <a:gd name="T24" fmla="*/ 81 w 88"/>
                <a:gd name="T25" fmla="*/ 36 h 63"/>
                <a:gd name="T26" fmla="*/ 81 w 88"/>
                <a:gd name="T27" fmla="*/ 41 h 63"/>
                <a:gd name="T28" fmla="*/ 79 w 88"/>
                <a:gd name="T29" fmla="*/ 44 h 63"/>
                <a:gd name="T30" fmla="*/ 82 w 88"/>
                <a:gd name="T31" fmla="*/ 49 h 63"/>
                <a:gd name="T32" fmla="*/ 84 w 88"/>
                <a:gd name="T33" fmla="*/ 47 h 63"/>
                <a:gd name="T34" fmla="*/ 87 w 88"/>
                <a:gd name="T35" fmla="*/ 51 h 63"/>
                <a:gd name="T36" fmla="*/ 88 w 88"/>
                <a:gd name="T37" fmla="*/ 54 h 63"/>
                <a:gd name="T38" fmla="*/ 88 w 88"/>
                <a:gd name="T39" fmla="*/ 58 h 63"/>
                <a:gd name="T40" fmla="*/ 88 w 88"/>
                <a:gd name="T41" fmla="*/ 63 h 63"/>
                <a:gd name="T42" fmla="*/ 82 w 88"/>
                <a:gd name="T43" fmla="*/ 63 h 63"/>
                <a:gd name="T44" fmla="*/ 74 w 88"/>
                <a:gd name="T45" fmla="*/ 63 h 63"/>
                <a:gd name="T46" fmla="*/ 70 w 88"/>
                <a:gd name="T47" fmla="*/ 62 h 63"/>
                <a:gd name="T48" fmla="*/ 66 w 88"/>
                <a:gd name="T49" fmla="*/ 60 h 63"/>
                <a:gd name="T50" fmla="*/ 65 w 88"/>
                <a:gd name="T51" fmla="*/ 60 h 63"/>
                <a:gd name="T52" fmla="*/ 63 w 88"/>
                <a:gd name="T53" fmla="*/ 58 h 63"/>
                <a:gd name="T54" fmla="*/ 55 w 88"/>
                <a:gd name="T55" fmla="*/ 58 h 63"/>
                <a:gd name="T56" fmla="*/ 38 w 88"/>
                <a:gd name="T57" fmla="*/ 58 h 63"/>
                <a:gd name="T58" fmla="*/ 25 w 88"/>
                <a:gd name="T59" fmla="*/ 62 h 63"/>
                <a:gd name="T60" fmla="*/ 16 w 88"/>
                <a:gd name="T61" fmla="*/ 63 h 63"/>
                <a:gd name="T62" fmla="*/ 11 w 88"/>
                <a:gd name="T63" fmla="*/ 63 h 63"/>
                <a:gd name="T64" fmla="*/ 14 w 88"/>
                <a:gd name="T65" fmla="*/ 60 h 63"/>
                <a:gd name="T66" fmla="*/ 16 w 88"/>
                <a:gd name="T67" fmla="*/ 58 h 63"/>
                <a:gd name="T68" fmla="*/ 13 w 88"/>
                <a:gd name="T69" fmla="*/ 60 h 63"/>
                <a:gd name="T70" fmla="*/ 11 w 88"/>
                <a:gd name="T71" fmla="*/ 58 h 63"/>
                <a:gd name="T72" fmla="*/ 11 w 88"/>
                <a:gd name="T73" fmla="*/ 52 h 63"/>
                <a:gd name="T74" fmla="*/ 19 w 88"/>
                <a:gd name="T75" fmla="*/ 52 h 63"/>
                <a:gd name="T76" fmla="*/ 25 w 88"/>
                <a:gd name="T77" fmla="*/ 49 h 63"/>
                <a:gd name="T78" fmla="*/ 33 w 88"/>
                <a:gd name="T79" fmla="*/ 47 h 63"/>
                <a:gd name="T80" fmla="*/ 35 w 88"/>
                <a:gd name="T81" fmla="*/ 46 h 63"/>
                <a:gd name="T82" fmla="*/ 40 w 88"/>
                <a:gd name="T83" fmla="*/ 47 h 63"/>
                <a:gd name="T84" fmla="*/ 51 w 88"/>
                <a:gd name="T85" fmla="*/ 49 h 63"/>
                <a:gd name="T86" fmla="*/ 52 w 88"/>
                <a:gd name="T87" fmla="*/ 46 h 63"/>
                <a:gd name="T88" fmla="*/ 46 w 88"/>
                <a:gd name="T89" fmla="*/ 46 h 63"/>
                <a:gd name="T90" fmla="*/ 41 w 88"/>
                <a:gd name="T91" fmla="*/ 44 h 63"/>
                <a:gd name="T92" fmla="*/ 35 w 88"/>
                <a:gd name="T93" fmla="*/ 41 h 63"/>
                <a:gd name="T94" fmla="*/ 27 w 88"/>
                <a:gd name="T95" fmla="*/ 46 h 63"/>
                <a:gd name="T96" fmla="*/ 14 w 88"/>
                <a:gd name="T97" fmla="*/ 44 h 63"/>
                <a:gd name="T98" fmla="*/ 11 w 88"/>
                <a:gd name="T99" fmla="*/ 40 h 63"/>
                <a:gd name="T100" fmla="*/ 11 w 88"/>
                <a:gd name="T101" fmla="*/ 40 h 63"/>
                <a:gd name="T102" fmla="*/ 8 w 88"/>
                <a:gd name="T103" fmla="*/ 33 h 63"/>
                <a:gd name="T104" fmla="*/ 3 w 88"/>
                <a:gd name="T105" fmla="*/ 29 h 63"/>
                <a:gd name="T106" fmla="*/ 2 w 88"/>
                <a:gd name="T107" fmla="*/ 27 h 63"/>
                <a:gd name="T108" fmla="*/ 14 w 88"/>
                <a:gd name="T109" fmla="*/ 13 h 63"/>
                <a:gd name="T110" fmla="*/ 16 w 88"/>
                <a:gd name="T111" fmla="*/ 6 h 63"/>
                <a:gd name="T112" fmla="*/ 21 w 88"/>
                <a:gd name="T113" fmla="*/ 2 h 63"/>
                <a:gd name="T114" fmla="*/ 25 w 88"/>
                <a:gd name="T115" fmla="*/ 3 h 63"/>
                <a:gd name="T116" fmla="*/ 33 w 88"/>
                <a:gd name="T117" fmla="*/ 2 h 63"/>
                <a:gd name="T118" fmla="*/ 36 w 88"/>
                <a:gd name="T1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8" h="63">
                  <a:moveTo>
                    <a:pt x="38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8" y="2"/>
                  </a:lnTo>
                  <a:lnTo>
                    <a:pt x="51" y="3"/>
                  </a:lnTo>
                  <a:lnTo>
                    <a:pt x="52" y="5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55" y="6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2" y="11"/>
                  </a:lnTo>
                  <a:lnTo>
                    <a:pt x="62" y="14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5" y="18"/>
                  </a:lnTo>
                  <a:lnTo>
                    <a:pt x="65" y="18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68" y="19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4"/>
                  </a:lnTo>
                  <a:lnTo>
                    <a:pt x="73" y="24"/>
                  </a:lnTo>
                  <a:lnTo>
                    <a:pt x="74" y="25"/>
                  </a:lnTo>
                  <a:lnTo>
                    <a:pt x="74" y="25"/>
                  </a:lnTo>
                  <a:lnTo>
                    <a:pt x="76" y="27"/>
                  </a:lnTo>
                  <a:lnTo>
                    <a:pt x="76" y="27"/>
                  </a:lnTo>
                  <a:lnTo>
                    <a:pt x="77" y="30"/>
                  </a:lnTo>
                  <a:lnTo>
                    <a:pt x="77" y="30"/>
                  </a:lnTo>
                  <a:lnTo>
                    <a:pt x="77" y="32"/>
                  </a:lnTo>
                  <a:lnTo>
                    <a:pt x="77" y="33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81" y="36"/>
                  </a:lnTo>
                  <a:lnTo>
                    <a:pt x="81" y="38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1"/>
                  </a:lnTo>
                  <a:lnTo>
                    <a:pt x="81" y="41"/>
                  </a:lnTo>
                  <a:lnTo>
                    <a:pt x="81" y="43"/>
                  </a:lnTo>
                  <a:lnTo>
                    <a:pt x="79" y="43"/>
                  </a:lnTo>
                  <a:lnTo>
                    <a:pt x="79" y="44"/>
                  </a:lnTo>
                  <a:lnTo>
                    <a:pt x="81" y="46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4" y="49"/>
                  </a:lnTo>
                  <a:lnTo>
                    <a:pt x="84" y="49"/>
                  </a:lnTo>
                  <a:lnTo>
                    <a:pt x="84" y="47"/>
                  </a:lnTo>
                  <a:lnTo>
                    <a:pt x="85" y="47"/>
                  </a:lnTo>
                  <a:lnTo>
                    <a:pt x="85" y="49"/>
                  </a:lnTo>
                  <a:lnTo>
                    <a:pt x="87" y="49"/>
                  </a:lnTo>
                  <a:lnTo>
                    <a:pt x="87" y="51"/>
                  </a:lnTo>
                  <a:lnTo>
                    <a:pt x="87" y="51"/>
                  </a:lnTo>
                  <a:lnTo>
                    <a:pt x="87" y="52"/>
                  </a:lnTo>
                  <a:lnTo>
                    <a:pt x="88" y="54"/>
                  </a:lnTo>
                  <a:lnTo>
                    <a:pt x="88" y="54"/>
                  </a:lnTo>
                  <a:lnTo>
                    <a:pt x="88" y="55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8"/>
                  </a:lnTo>
                  <a:lnTo>
                    <a:pt x="88" y="60"/>
                  </a:lnTo>
                  <a:lnTo>
                    <a:pt x="88" y="60"/>
                  </a:lnTo>
                  <a:lnTo>
                    <a:pt x="88" y="62"/>
                  </a:lnTo>
                  <a:lnTo>
                    <a:pt x="88" y="63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4" y="63"/>
                  </a:lnTo>
                  <a:lnTo>
                    <a:pt x="82" y="63"/>
                  </a:lnTo>
                  <a:lnTo>
                    <a:pt x="79" y="63"/>
                  </a:lnTo>
                  <a:lnTo>
                    <a:pt x="77" y="63"/>
                  </a:lnTo>
                  <a:lnTo>
                    <a:pt x="76" y="63"/>
                  </a:lnTo>
                  <a:lnTo>
                    <a:pt x="74" y="63"/>
                  </a:lnTo>
                  <a:lnTo>
                    <a:pt x="74" y="63"/>
                  </a:lnTo>
                  <a:lnTo>
                    <a:pt x="73" y="63"/>
                  </a:lnTo>
                  <a:lnTo>
                    <a:pt x="71" y="63"/>
                  </a:lnTo>
                  <a:lnTo>
                    <a:pt x="70" y="62"/>
                  </a:lnTo>
                  <a:lnTo>
                    <a:pt x="68" y="62"/>
                  </a:lnTo>
                  <a:lnTo>
                    <a:pt x="68" y="60"/>
                  </a:lnTo>
                  <a:lnTo>
                    <a:pt x="66" y="60"/>
                  </a:lnTo>
                  <a:lnTo>
                    <a:pt x="66" y="60"/>
                  </a:lnTo>
                  <a:lnTo>
                    <a:pt x="66" y="62"/>
                  </a:lnTo>
                  <a:lnTo>
                    <a:pt x="66" y="62"/>
                  </a:lnTo>
                  <a:lnTo>
                    <a:pt x="65" y="62"/>
                  </a:lnTo>
                  <a:lnTo>
                    <a:pt x="65" y="60"/>
                  </a:lnTo>
                  <a:lnTo>
                    <a:pt x="65" y="60"/>
                  </a:lnTo>
                  <a:lnTo>
                    <a:pt x="65" y="60"/>
                  </a:lnTo>
                  <a:lnTo>
                    <a:pt x="65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5" y="58"/>
                  </a:lnTo>
                  <a:lnTo>
                    <a:pt x="51" y="58"/>
                  </a:lnTo>
                  <a:lnTo>
                    <a:pt x="46" y="58"/>
                  </a:lnTo>
                  <a:lnTo>
                    <a:pt x="41" y="58"/>
                  </a:lnTo>
                  <a:lnTo>
                    <a:pt x="38" y="58"/>
                  </a:lnTo>
                  <a:lnTo>
                    <a:pt x="33" y="58"/>
                  </a:lnTo>
                  <a:lnTo>
                    <a:pt x="32" y="60"/>
                  </a:lnTo>
                  <a:lnTo>
                    <a:pt x="29" y="62"/>
                  </a:lnTo>
                  <a:lnTo>
                    <a:pt x="25" y="62"/>
                  </a:lnTo>
                  <a:lnTo>
                    <a:pt x="21" y="62"/>
                  </a:lnTo>
                  <a:lnTo>
                    <a:pt x="19" y="62"/>
                  </a:lnTo>
                  <a:lnTo>
                    <a:pt x="18" y="63"/>
                  </a:lnTo>
                  <a:lnTo>
                    <a:pt x="16" y="63"/>
                  </a:lnTo>
                  <a:lnTo>
                    <a:pt x="14" y="63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11" y="63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13" y="60"/>
                  </a:lnTo>
                  <a:lnTo>
                    <a:pt x="14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4" y="58"/>
                  </a:lnTo>
                  <a:lnTo>
                    <a:pt x="14" y="58"/>
                  </a:lnTo>
                  <a:lnTo>
                    <a:pt x="13" y="58"/>
                  </a:lnTo>
                  <a:lnTo>
                    <a:pt x="13" y="60"/>
                  </a:lnTo>
                  <a:lnTo>
                    <a:pt x="13" y="60"/>
                  </a:lnTo>
                  <a:lnTo>
                    <a:pt x="11" y="60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11" y="55"/>
                  </a:lnTo>
                  <a:lnTo>
                    <a:pt x="11" y="54"/>
                  </a:lnTo>
                  <a:lnTo>
                    <a:pt x="11" y="52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6" y="52"/>
                  </a:lnTo>
                  <a:lnTo>
                    <a:pt x="19" y="52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27" y="49"/>
                  </a:lnTo>
                  <a:lnTo>
                    <a:pt x="30" y="49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6" y="46"/>
                  </a:lnTo>
                  <a:lnTo>
                    <a:pt x="38" y="47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41" y="49"/>
                  </a:lnTo>
                  <a:lnTo>
                    <a:pt x="44" y="51"/>
                  </a:lnTo>
                  <a:lnTo>
                    <a:pt x="48" y="51"/>
                  </a:lnTo>
                  <a:lnTo>
                    <a:pt x="51" y="49"/>
                  </a:lnTo>
                  <a:lnTo>
                    <a:pt x="54" y="49"/>
                  </a:lnTo>
                  <a:lnTo>
                    <a:pt x="54" y="47"/>
                  </a:lnTo>
                  <a:lnTo>
                    <a:pt x="54" y="47"/>
                  </a:lnTo>
                  <a:lnTo>
                    <a:pt x="52" y="46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48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4" y="46"/>
                  </a:lnTo>
                  <a:lnTo>
                    <a:pt x="43" y="44"/>
                  </a:lnTo>
                  <a:lnTo>
                    <a:pt x="41" y="44"/>
                  </a:lnTo>
                  <a:lnTo>
                    <a:pt x="40" y="44"/>
                  </a:lnTo>
                  <a:lnTo>
                    <a:pt x="38" y="43"/>
                  </a:lnTo>
                  <a:lnTo>
                    <a:pt x="36" y="43"/>
                  </a:lnTo>
                  <a:lnTo>
                    <a:pt x="35" y="41"/>
                  </a:lnTo>
                  <a:lnTo>
                    <a:pt x="33" y="43"/>
                  </a:lnTo>
                  <a:lnTo>
                    <a:pt x="30" y="43"/>
                  </a:lnTo>
                  <a:lnTo>
                    <a:pt x="30" y="46"/>
                  </a:lnTo>
                  <a:lnTo>
                    <a:pt x="27" y="46"/>
                  </a:lnTo>
                  <a:lnTo>
                    <a:pt x="22" y="46"/>
                  </a:lnTo>
                  <a:lnTo>
                    <a:pt x="18" y="44"/>
                  </a:lnTo>
                  <a:lnTo>
                    <a:pt x="14" y="46"/>
                  </a:lnTo>
                  <a:lnTo>
                    <a:pt x="14" y="44"/>
                  </a:lnTo>
                  <a:lnTo>
                    <a:pt x="13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0"/>
                  </a:lnTo>
                  <a:lnTo>
                    <a:pt x="13" y="40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1" y="38"/>
                  </a:lnTo>
                  <a:lnTo>
                    <a:pt x="10" y="36"/>
                  </a:lnTo>
                  <a:lnTo>
                    <a:pt x="8" y="33"/>
                  </a:lnTo>
                  <a:lnTo>
                    <a:pt x="7" y="32"/>
                  </a:lnTo>
                  <a:lnTo>
                    <a:pt x="5" y="30"/>
                  </a:lnTo>
                  <a:lnTo>
                    <a:pt x="5" y="29"/>
                  </a:lnTo>
                  <a:lnTo>
                    <a:pt x="3" y="29"/>
                  </a:lnTo>
                  <a:lnTo>
                    <a:pt x="2" y="29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2" y="27"/>
                  </a:lnTo>
                  <a:lnTo>
                    <a:pt x="7" y="25"/>
                  </a:lnTo>
                  <a:lnTo>
                    <a:pt x="10" y="21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5" y="3"/>
                  </a:lnTo>
                  <a:lnTo>
                    <a:pt x="29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3" y="2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7" name="Freeform 53">
              <a:extLst>
                <a:ext uri="{FF2B5EF4-FFF2-40B4-BE49-F238E27FC236}">
                  <a16:creationId xmlns:a16="http://schemas.microsoft.com/office/drawing/2014/main" id="{8893FE8E-3E0B-AF08-7A86-5D018CC85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1956" y="3098249"/>
              <a:ext cx="5848" cy="3898"/>
            </a:xfrm>
            <a:custGeom>
              <a:avLst/>
              <a:gdLst>
                <a:gd name="T0" fmla="*/ 2 w 3"/>
                <a:gd name="T1" fmla="*/ 0 h 2"/>
                <a:gd name="T2" fmla="*/ 3 w 3"/>
                <a:gd name="T3" fmla="*/ 0 h 2"/>
                <a:gd name="T4" fmla="*/ 2 w 3"/>
                <a:gd name="T5" fmla="*/ 2 h 2"/>
                <a:gd name="T6" fmla="*/ 2 w 3"/>
                <a:gd name="T7" fmla="*/ 2 h 2"/>
                <a:gd name="T8" fmla="*/ 0 w 3"/>
                <a:gd name="T9" fmla="*/ 2 h 2"/>
                <a:gd name="T10" fmla="*/ 2 w 3"/>
                <a:gd name="T11" fmla="*/ 0 h 2"/>
                <a:gd name="T12" fmla="*/ 2 w 3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8" name="Freeform 54">
              <a:extLst>
                <a:ext uri="{FF2B5EF4-FFF2-40B4-BE49-F238E27FC236}">
                  <a16:creationId xmlns:a16="http://schemas.microsoft.com/office/drawing/2014/main" id="{70F75C1D-7F5B-3272-49DC-72D3BD685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9245" y="2996890"/>
              <a:ext cx="89664" cy="52630"/>
            </a:xfrm>
            <a:custGeom>
              <a:avLst/>
              <a:gdLst>
                <a:gd name="T0" fmla="*/ 43 w 46"/>
                <a:gd name="T1" fmla="*/ 2 h 27"/>
                <a:gd name="T2" fmla="*/ 45 w 46"/>
                <a:gd name="T3" fmla="*/ 4 h 27"/>
                <a:gd name="T4" fmla="*/ 45 w 46"/>
                <a:gd name="T5" fmla="*/ 5 h 27"/>
                <a:gd name="T6" fmla="*/ 45 w 46"/>
                <a:gd name="T7" fmla="*/ 7 h 27"/>
                <a:gd name="T8" fmla="*/ 43 w 46"/>
                <a:gd name="T9" fmla="*/ 7 h 27"/>
                <a:gd name="T10" fmla="*/ 43 w 46"/>
                <a:gd name="T11" fmla="*/ 10 h 27"/>
                <a:gd name="T12" fmla="*/ 38 w 46"/>
                <a:gd name="T13" fmla="*/ 11 h 27"/>
                <a:gd name="T14" fmla="*/ 37 w 46"/>
                <a:gd name="T15" fmla="*/ 11 h 27"/>
                <a:gd name="T16" fmla="*/ 34 w 46"/>
                <a:gd name="T17" fmla="*/ 13 h 27"/>
                <a:gd name="T18" fmla="*/ 34 w 46"/>
                <a:gd name="T19" fmla="*/ 16 h 27"/>
                <a:gd name="T20" fmla="*/ 34 w 46"/>
                <a:gd name="T21" fmla="*/ 19 h 27"/>
                <a:gd name="T22" fmla="*/ 29 w 46"/>
                <a:gd name="T23" fmla="*/ 21 h 27"/>
                <a:gd name="T24" fmla="*/ 30 w 46"/>
                <a:gd name="T25" fmla="*/ 22 h 27"/>
                <a:gd name="T26" fmla="*/ 29 w 46"/>
                <a:gd name="T27" fmla="*/ 24 h 27"/>
                <a:gd name="T28" fmla="*/ 29 w 46"/>
                <a:gd name="T29" fmla="*/ 27 h 27"/>
                <a:gd name="T30" fmla="*/ 23 w 46"/>
                <a:gd name="T31" fmla="*/ 26 h 27"/>
                <a:gd name="T32" fmla="*/ 21 w 46"/>
                <a:gd name="T33" fmla="*/ 26 h 27"/>
                <a:gd name="T34" fmla="*/ 19 w 46"/>
                <a:gd name="T35" fmla="*/ 22 h 27"/>
                <a:gd name="T36" fmla="*/ 18 w 46"/>
                <a:gd name="T37" fmla="*/ 24 h 27"/>
                <a:gd name="T38" fmla="*/ 15 w 46"/>
                <a:gd name="T39" fmla="*/ 26 h 27"/>
                <a:gd name="T40" fmla="*/ 10 w 46"/>
                <a:gd name="T41" fmla="*/ 26 h 27"/>
                <a:gd name="T42" fmla="*/ 10 w 46"/>
                <a:gd name="T43" fmla="*/ 26 h 27"/>
                <a:gd name="T44" fmla="*/ 4 w 46"/>
                <a:gd name="T45" fmla="*/ 26 h 27"/>
                <a:gd name="T46" fmla="*/ 7 w 46"/>
                <a:gd name="T47" fmla="*/ 24 h 27"/>
                <a:gd name="T48" fmla="*/ 8 w 46"/>
                <a:gd name="T49" fmla="*/ 22 h 27"/>
                <a:gd name="T50" fmla="*/ 4 w 46"/>
                <a:gd name="T51" fmla="*/ 19 h 27"/>
                <a:gd name="T52" fmla="*/ 4 w 46"/>
                <a:gd name="T53" fmla="*/ 16 h 27"/>
                <a:gd name="T54" fmla="*/ 2 w 46"/>
                <a:gd name="T55" fmla="*/ 16 h 27"/>
                <a:gd name="T56" fmla="*/ 5 w 46"/>
                <a:gd name="T57" fmla="*/ 15 h 27"/>
                <a:gd name="T58" fmla="*/ 4 w 46"/>
                <a:gd name="T59" fmla="*/ 13 h 27"/>
                <a:gd name="T60" fmla="*/ 2 w 46"/>
                <a:gd name="T61" fmla="*/ 13 h 27"/>
                <a:gd name="T62" fmla="*/ 2 w 46"/>
                <a:gd name="T63" fmla="*/ 11 h 27"/>
                <a:gd name="T64" fmla="*/ 5 w 46"/>
                <a:gd name="T65" fmla="*/ 8 h 27"/>
                <a:gd name="T66" fmla="*/ 7 w 46"/>
                <a:gd name="T67" fmla="*/ 7 h 27"/>
                <a:gd name="T68" fmla="*/ 10 w 46"/>
                <a:gd name="T69" fmla="*/ 8 h 27"/>
                <a:gd name="T70" fmla="*/ 16 w 46"/>
                <a:gd name="T71" fmla="*/ 8 h 27"/>
                <a:gd name="T72" fmla="*/ 18 w 46"/>
                <a:gd name="T73" fmla="*/ 10 h 27"/>
                <a:gd name="T74" fmla="*/ 19 w 46"/>
                <a:gd name="T75" fmla="*/ 8 h 27"/>
                <a:gd name="T76" fmla="*/ 23 w 46"/>
                <a:gd name="T77" fmla="*/ 5 h 27"/>
                <a:gd name="T78" fmla="*/ 24 w 46"/>
                <a:gd name="T79" fmla="*/ 5 h 27"/>
                <a:gd name="T80" fmla="*/ 32 w 46"/>
                <a:gd name="T81" fmla="*/ 5 h 27"/>
                <a:gd name="T82" fmla="*/ 35 w 46"/>
                <a:gd name="T83" fmla="*/ 4 h 27"/>
                <a:gd name="T84" fmla="*/ 38 w 46"/>
                <a:gd name="T85" fmla="*/ 4 h 27"/>
                <a:gd name="T86" fmla="*/ 40 w 46"/>
                <a:gd name="T8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" h="27">
                  <a:moveTo>
                    <a:pt x="40" y="0"/>
                  </a:moveTo>
                  <a:lnTo>
                    <a:pt x="43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5" y="7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3" y="8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5" y="13"/>
                  </a:lnTo>
                  <a:lnTo>
                    <a:pt x="34" y="13"/>
                  </a:lnTo>
                  <a:lnTo>
                    <a:pt x="34" y="13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4" y="16"/>
                  </a:lnTo>
                  <a:lnTo>
                    <a:pt x="35" y="16"/>
                  </a:lnTo>
                  <a:lnTo>
                    <a:pt x="34" y="18"/>
                  </a:lnTo>
                  <a:lnTo>
                    <a:pt x="34" y="19"/>
                  </a:lnTo>
                  <a:lnTo>
                    <a:pt x="34" y="19"/>
                  </a:lnTo>
                  <a:lnTo>
                    <a:pt x="30" y="19"/>
                  </a:lnTo>
                  <a:lnTo>
                    <a:pt x="29" y="21"/>
                  </a:lnTo>
                  <a:lnTo>
                    <a:pt x="29" y="21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7"/>
                  </a:lnTo>
                  <a:lnTo>
                    <a:pt x="26" y="26"/>
                  </a:lnTo>
                  <a:lnTo>
                    <a:pt x="24" y="26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5" y="26"/>
                  </a:lnTo>
                  <a:lnTo>
                    <a:pt x="13" y="26"/>
                  </a:lnTo>
                  <a:lnTo>
                    <a:pt x="11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7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5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15"/>
                  </a:lnTo>
                  <a:lnTo>
                    <a:pt x="5" y="15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4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1" y="7"/>
                  </a:lnTo>
                  <a:lnTo>
                    <a:pt x="23" y="7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7" y="5"/>
                  </a:lnTo>
                  <a:lnTo>
                    <a:pt x="30" y="5"/>
                  </a:lnTo>
                  <a:lnTo>
                    <a:pt x="32" y="5"/>
                  </a:lnTo>
                  <a:lnTo>
                    <a:pt x="34" y="4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2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9" name="Freeform 55">
              <a:extLst>
                <a:ext uri="{FF2B5EF4-FFF2-40B4-BE49-F238E27FC236}">
                  <a16:creationId xmlns:a16="http://schemas.microsoft.com/office/drawing/2014/main" id="{4F20AF11-70AA-EC09-46B5-145FE7B331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90744" y="4137184"/>
              <a:ext cx="85766" cy="85766"/>
            </a:xfrm>
            <a:custGeom>
              <a:avLst/>
              <a:gdLst>
                <a:gd name="T0" fmla="*/ 11 w 44"/>
                <a:gd name="T1" fmla="*/ 35 h 44"/>
                <a:gd name="T2" fmla="*/ 11 w 44"/>
                <a:gd name="T3" fmla="*/ 35 h 44"/>
                <a:gd name="T4" fmla="*/ 11 w 44"/>
                <a:gd name="T5" fmla="*/ 36 h 44"/>
                <a:gd name="T6" fmla="*/ 4 w 44"/>
                <a:gd name="T7" fmla="*/ 35 h 44"/>
                <a:gd name="T8" fmla="*/ 9 w 44"/>
                <a:gd name="T9" fmla="*/ 33 h 44"/>
                <a:gd name="T10" fmla="*/ 30 w 44"/>
                <a:gd name="T11" fmla="*/ 0 h 44"/>
                <a:gd name="T12" fmla="*/ 31 w 44"/>
                <a:gd name="T13" fmla="*/ 1 h 44"/>
                <a:gd name="T14" fmla="*/ 33 w 44"/>
                <a:gd name="T15" fmla="*/ 5 h 44"/>
                <a:gd name="T16" fmla="*/ 36 w 44"/>
                <a:gd name="T17" fmla="*/ 8 h 44"/>
                <a:gd name="T18" fmla="*/ 38 w 44"/>
                <a:gd name="T19" fmla="*/ 9 h 44"/>
                <a:gd name="T20" fmla="*/ 38 w 44"/>
                <a:gd name="T21" fmla="*/ 11 h 44"/>
                <a:gd name="T22" fmla="*/ 36 w 44"/>
                <a:gd name="T23" fmla="*/ 12 h 44"/>
                <a:gd name="T24" fmla="*/ 38 w 44"/>
                <a:gd name="T25" fmla="*/ 12 h 44"/>
                <a:gd name="T26" fmla="*/ 39 w 44"/>
                <a:gd name="T27" fmla="*/ 16 h 44"/>
                <a:gd name="T28" fmla="*/ 41 w 44"/>
                <a:gd name="T29" fmla="*/ 19 h 44"/>
                <a:gd name="T30" fmla="*/ 38 w 44"/>
                <a:gd name="T31" fmla="*/ 20 h 44"/>
                <a:gd name="T32" fmla="*/ 38 w 44"/>
                <a:gd name="T33" fmla="*/ 24 h 44"/>
                <a:gd name="T34" fmla="*/ 38 w 44"/>
                <a:gd name="T35" fmla="*/ 24 h 44"/>
                <a:gd name="T36" fmla="*/ 39 w 44"/>
                <a:gd name="T37" fmla="*/ 24 h 44"/>
                <a:gd name="T38" fmla="*/ 41 w 44"/>
                <a:gd name="T39" fmla="*/ 24 h 44"/>
                <a:gd name="T40" fmla="*/ 42 w 44"/>
                <a:gd name="T41" fmla="*/ 22 h 44"/>
                <a:gd name="T42" fmla="*/ 44 w 44"/>
                <a:gd name="T43" fmla="*/ 22 h 44"/>
                <a:gd name="T44" fmla="*/ 42 w 44"/>
                <a:gd name="T45" fmla="*/ 25 h 44"/>
                <a:gd name="T46" fmla="*/ 39 w 44"/>
                <a:gd name="T47" fmla="*/ 27 h 44"/>
                <a:gd name="T48" fmla="*/ 38 w 44"/>
                <a:gd name="T49" fmla="*/ 30 h 44"/>
                <a:gd name="T50" fmla="*/ 38 w 44"/>
                <a:gd name="T51" fmla="*/ 31 h 44"/>
                <a:gd name="T52" fmla="*/ 33 w 44"/>
                <a:gd name="T53" fmla="*/ 36 h 44"/>
                <a:gd name="T54" fmla="*/ 30 w 44"/>
                <a:gd name="T55" fmla="*/ 38 h 44"/>
                <a:gd name="T56" fmla="*/ 28 w 44"/>
                <a:gd name="T57" fmla="*/ 41 h 44"/>
                <a:gd name="T58" fmla="*/ 25 w 44"/>
                <a:gd name="T59" fmla="*/ 44 h 44"/>
                <a:gd name="T60" fmla="*/ 22 w 44"/>
                <a:gd name="T61" fmla="*/ 41 h 44"/>
                <a:gd name="T62" fmla="*/ 14 w 44"/>
                <a:gd name="T63" fmla="*/ 38 h 44"/>
                <a:gd name="T64" fmla="*/ 11 w 44"/>
                <a:gd name="T65" fmla="*/ 36 h 44"/>
                <a:gd name="T66" fmla="*/ 11 w 44"/>
                <a:gd name="T67" fmla="*/ 33 h 44"/>
                <a:gd name="T68" fmla="*/ 11 w 44"/>
                <a:gd name="T69" fmla="*/ 31 h 44"/>
                <a:gd name="T70" fmla="*/ 8 w 44"/>
                <a:gd name="T71" fmla="*/ 33 h 44"/>
                <a:gd name="T72" fmla="*/ 6 w 44"/>
                <a:gd name="T73" fmla="*/ 31 h 44"/>
                <a:gd name="T74" fmla="*/ 4 w 44"/>
                <a:gd name="T75" fmla="*/ 28 h 44"/>
                <a:gd name="T76" fmla="*/ 3 w 44"/>
                <a:gd name="T77" fmla="*/ 25 h 44"/>
                <a:gd name="T78" fmla="*/ 1 w 44"/>
                <a:gd name="T79" fmla="*/ 24 h 44"/>
                <a:gd name="T80" fmla="*/ 0 w 44"/>
                <a:gd name="T81" fmla="*/ 22 h 44"/>
                <a:gd name="T82" fmla="*/ 1 w 44"/>
                <a:gd name="T83" fmla="*/ 22 h 44"/>
                <a:gd name="T84" fmla="*/ 4 w 44"/>
                <a:gd name="T85" fmla="*/ 20 h 44"/>
                <a:gd name="T86" fmla="*/ 6 w 44"/>
                <a:gd name="T87" fmla="*/ 19 h 44"/>
                <a:gd name="T88" fmla="*/ 4 w 44"/>
                <a:gd name="T89" fmla="*/ 19 h 44"/>
                <a:gd name="T90" fmla="*/ 3 w 44"/>
                <a:gd name="T91" fmla="*/ 20 h 44"/>
                <a:gd name="T92" fmla="*/ 1 w 44"/>
                <a:gd name="T93" fmla="*/ 19 h 44"/>
                <a:gd name="T94" fmla="*/ 1 w 44"/>
                <a:gd name="T95" fmla="*/ 16 h 44"/>
                <a:gd name="T96" fmla="*/ 3 w 44"/>
                <a:gd name="T97" fmla="*/ 16 h 44"/>
                <a:gd name="T98" fmla="*/ 0 w 44"/>
                <a:gd name="T99" fmla="*/ 14 h 44"/>
                <a:gd name="T100" fmla="*/ 0 w 44"/>
                <a:gd name="T101" fmla="*/ 12 h 44"/>
                <a:gd name="T102" fmla="*/ 1 w 44"/>
                <a:gd name="T103" fmla="*/ 12 h 44"/>
                <a:gd name="T104" fmla="*/ 3 w 44"/>
                <a:gd name="T105" fmla="*/ 12 h 44"/>
                <a:gd name="T106" fmla="*/ 4 w 44"/>
                <a:gd name="T107" fmla="*/ 9 h 44"/>
                <a:gd name="T108" fmla="*/ 8 w 44"/>
                <a:gd name="T109" fmla="*/ 8 h 44"/>
                <a:gd name="T110" fmla="*/ 9 w 44"/>
                <a:gd name="T111" fmla="*/ 6 h 44"/>
                <a:gd name="T112" fmla="*/ 9 w 44"/>
                <a:gd name="T113" fmla="*/ 5 h 44"/>
                <a:gd name="T114" fmla="*/ 11 w 44"/>
                <a:gd name="T115" fmla="*/ 3 h 44"/>
                <a:gd name="T116" fmla="*/ 11 w 44"/>
                <a:gd name="T117" fmla="*/ 1 h 44"/>
                <a:gd name="T118" fmla="*/ 14 w 44"/>
                <a:gd name="T119" fmla="*/ 0 h 44"/>
                <a:gd name="T120" fmla="*/ 19 w 44"/>
                <a:gd name="T121" fmla="*/ 0 h 44"/>
                <a:gd name="T122" fmla="*/ 22 w 44"/>
                <a:gd name="T123" fmla="*/ 0 h 44"/>
                <a:gd name="T124" fmla="*/ 28 w 44"/>
                <a:gd name="T12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" h="44">
                  <a:moveTo>
                    <a:pt x="9" y="33"/>
                  </a:moveTo>
                  <a:lnTo>
                    <a:pt x="11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9" y="36"/>
                  </a:lnTo>
                  <a:lnTo>
                    <a:pt x="4" y="35"/>
                  </a:lnTo>
                  <a:lnTo>
                    <a:pt x="6" y="35"/>
                  </a:lnTo>
                  <a:lnTo>
                    <a:pt x="9" y="33"/>
                  </a:lnTo>
                  <a:close/>
                  <a:moveTo>
                    <a:pt x="28" y="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31" y="1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4" y="6"/>
                  </a:lnTo>
                  <a:lnTo>
                    <a:pt x="36" y="8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11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12"/>
                  </a:lnTo>
                  <a:lnTo>
                    <a:pt x="39" y="14"/>
                  </a:lnTo>
                  <a:lnTo>
                    <a:pt x="39" y="16"/>
                  </a:lnTo>
                  <a:lnTo>
                    <a:pt x="39" y="17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9" y="24"/>
                  </a:lnTo>
                  <a:lnTo>
                    <a:pt x="39" y="24"/>
                  </a:lnTo>
                  <a:lnTo>
                    <a:pt x="41" y="2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2" y="24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8" y="30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34" y="35"/>
                  </a:lnTo>
                  <a:lnTo>
                    <a:pt x="33" y="36"/>
                  </a:lnTo>
                  <a:lnTo>
                    <a:pt x="31" y="38"/>
                  </a:lnTo>
                  <a:lnTo>
                    <a:pt x="30" y="38"/>
                  </a:lnTo>
                  <a:lnTo>
                    <a:pt x="30" y="39"/>
                  </a:lnTo>
                  <a:lnTo>
                    <a:pt x="28" y="41"/>
                  </a:lnTo>
                  <a:lnTo>
                    <a:pt x="26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2" y="41"/>
                  </a:lnTo>
                  <a:lnTo>
                    <a:pt x="19" y="41"/>
                  </a:lnTo>
                  <a:lnTo>
                    <a:pt x="14" y="38"/>
                  </a:lnTo>
                  <a:lnTo>
                    <a:pt x="11" y="38"/>
                  </a:lnTo>
                  <a:lnTo>
                    <a:pt x="11" y="36"/>
                  </a:lnTo>
                  <a:lnTo>
                    <a:pt x="12" y="35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8" y="31"/>
                  </a:lnTo>
                  <a:lnTo>
                    <a:pt x="6" y="31"/>
                  </a:lnTo>
                  <a:lnTo>
                    <a:pt x="6" y="30"/>
                  </a:lnTo>
                  <a:lnTo>
                    <a:pt x="4" y="28"/>
                  </a:lnTo>
                  <a:lnTo>
                    <a:pt x="4" y="27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3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4" y="12"/>
                  </a:lnTo>
                  <a:lnTo>
                    <a:pt x="4" y="9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0" name="Freeform 56">
              <a:extLst>
                <a:ext uri="{FF2B5EF4-FFF2-40B4-BE49-F238E27FC236}">
                  <a16:creationId xmlns:a16="http://schemas.microsoft.com/office/drawing/2014/main" id="{AA55E9C1-99AE-6140-C5FE-472EFB615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8654" y="2899429"/>
              <a:ext cx="159836" cy="68223"/>
            </a:xfrm>
            <a:custGeom>
              <a:avLst/>
              <a:gdLst>
                <a:gd name="T0" fmla="*/ 39 w 82"/>
                <a:gd name="T1" fmla="*/ 2 h 35"/>
                <a:gd name="T2" fmla="*/ 41 w 82"/>
                <a:gd name="T3" fmla="*/ 3 h 35"/>
                <a:gd name="T4" fmla="*/ 42 w 82"/>
                <a:gd name="T5" fmla="*/ 5 h 35"/>
                <a:gd name="T6" fmla="*/ 42 w 82"/>
                <a:gd name="T7" fmla="*/ 8 h 35"/>
                <a:gd name="T8" fmla="*/ 44 w 82"/>
                <a:gd name="T9" fmla="*/ 8 h 35"/>
                <a:gd name="T10" fmla="*/ 47 w 82"/>
                <a:gd name="T11" fmla="*/ 6 h 35"/>
                <a:gd name="T12" fmla="*/ 50 w 82"/>
                <a:gd name="T13" fmla="*/ 5 h 35"/>
                <a:gd name="T14" fmla="*/ 52 w 82"/>
                <a:gd name="T15" fmla="*/ 5 h 35"/>
                <a:gd name="T16" fmla="*/ 55 w 82"/>
                <a:gd name="T17" fmla="*/ 5 h 35"/>
                <a:gd name="T18" fmla="*/ 58 w 82"/>
                <a:gd name="T19" fmla="*/ 6 h 35"/>
                <a:gd name="T20" fmla="*/ 61 w 82"/>
                <a:gd name="T21" fmla="*/ 3 h 35"/>
                <a:gd name="T22" fmla="*/ 66 w 82"/>
                <a:gd name="T23" fmla="*/ 3 h 35"/>
                <a:gd name="T24" fmla="*/ 72 w 82"/>
                <a:gd name="T25" fmla="*/ 5 h 35"/>
                <a:gd name="T26" fmla="*/ 76 w 82"/>
                <a:gd name="T27" fmla="*/ 8 h 35"/>
                <a:gd name="T28" fmla="*/ 82 w 82"/>
                <a:gd name="T29" fmla="*/ 9 h 35"/>
                <a:gd name="T30" fmla="*/ 80 w 82"/>
                <a:gd name="T31" fmla="*/ 13 h 35"/>
                <a:gd name="T32" fmla="*/ 79 w 82"/>
                <a:gd name="T33" fmla="*/ 17 h 35"/>
                <a:gd name="T34" fmla="*/ 77 w 82"/>
                <a:gd name="T35" fmla="*/ 22 h 35"/>
                <a:gd name="T36" fmla="*/ 71 w 82"/>
                <a:gd name="T37" fmla="*/ 24 h 35"/>
                <a:gd name="T38" fmla="*/ 69 w 82"/>
                <a:gd name="T39" fmla="*/ 22 h 35"/>
                <a:gd name="T40" fmla="*/ 66 w 82"/>
                <a:gd name="T41" fmla="*/ 20 h 35"/>
                <a:gd name="T42" fmla="*/ 61 w 82"/>
                <a:gd name="T43" fmla="*/ 20 h 35"/>
                <a:gd name="T44" fmla="*/ 55 w 82"/>
                <a:gd name="T45" fmla="*/ 20 h 35"/>
                <a:gd name="T46" fmla="*/ 50 w 82"/>
                <a:gd name="T47" fmla="*/ 25 h 35"/>
                <a:gd name="T48" fmla="*/ 44 w 82"/>
                <a:gd name="T49" fmla="*/ 28 h 35"/>
                <a:gd name="T50" fmla="*/ 41 w 82"/>
                <a:gd name="T51" fmla="*/ 25 h 35"/>
                <a:gd name="T52" fmla="*/ 38 w 82"/>
                <a:gd name="T53" fmla="*/ 28 h 35"/>
                <a:gd name="T54" fmla="*/ 28 w 82"/>
                <a:gd name="T55" fmla="*/ 30 h 35"/>
                <a:gd name="T56" fmla="*/ 28 w 82"/>
                <a:gd name="T57" fmla="*/ 33 h 35"/>
                <a:gd name="T58" fmla="*/ 24 w 82"/>
                <a:gd name="T59" fmla="*/ 35 h 35"/>
                <a:gd name="T60" fmla="*/ 14 w 82"/>
                <a:gd name="T61" fmla="*/ 35 h 35"/>
                <a:gd name="T62" fmla="*/ 8 w 82"/>
                <a:gd name="T63" fmla="*/ 30 h 35"/>
                <a:gd name="T64" fmla="*/ 5 w 82"/>
                <a:gd name="T65" fmla="*/ 30 h 35"/>
                <a:gd name="T66" fmla="*/ 3 w 82"/>
                <a:gd name="T67" fmla="*/ 28 h 35"/>
                <a:gd name="T68" fmla="*/ 0 w 82"/>
                <a:gd name="T69" fmla="*/ 22 h 35"/>
                <a:gd name="T70" fmla="*/ 1 w 82"/>
                <a:gd name="T71" fmla="*/ 19 h 35"/>
                <a:gd name="T72" fmla="*/ 3 w 82"/>
                <a:gd name="T73" fmla="*/ 16 h 35"/>
                <a:gd name="T74" fmla="*/ 6 w 82"/>
                <a:gd name="T75" fmla="*/ 14 h 35"/>
                <a:gd name="T76" fmla="*/ 14 w 82"/>
                <a:gd name="T77" fmla="*/ 14 h 35"/>
                <a:gd name="T78" fmla="*/ 16 w 82"/>
                <a:gd name="T79" fmla="*/ 11 h 35"/>
                <a:gd name="T80" fmla="*/ 19 w 82"/>
                <a:gd name="T81" fmla="*/ 11 h 35"/>
                <a:gd name="T82" fmla="*/ 19 w 82"/>
                <a:gd name="T83" fmla="*/ 8 h 35"/>
                <a:gd name="T84" fmla="*/ 22 w 82"/>
                <a:gd name="T85" fmla="*/ 5 h 35"/>
                <a:gd name="T86" fmla="*/ 25 w 82"/>
                <a:gd name="T87" fmla="*/ 3 h 35"/>
                <a:gd name="T88" fmla="*/ 28 w 82"/>
                <a:gd name="T89" fmla="*/ 2 h 35"/>
                <a:gd name="T90" fmla="*/ 30 w 82"/>
                <a:gd name="T91" fmla="*/ 2 h 35"/>
                <a:gd name="T92" fmla="*/ 33 w 82"/>
                <a:gd name="T93" fmla="*/ 5 h 35"/>
                <a:gd name="T94" fmla="*/ 38 w 82"/>
                <a:gd name="T9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2" h="35">
                  <a:moveTo>
                    <a:pt x="38" y="0"/>
                  </a:moveTo>
                  <a:lnTo>
                    <a:pt x="38" y="0"/>
                  </a:lnTo>
                  <a:lnTo>
                    <a:pt x="39" y="2"/>
                  </a:lnTo>
                  <a:lnTo>
                    <a:pt x="39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6"/>
                  </a:lnTo>
                  <a:lnTo>
                    <a:pt x="42" y="6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7" y="8"/>
                  </a:lnTo>
                  <a:lnTo>
                    <a:pt x="47" y="6"/>
                  </a:lnTo>
                  <a:lnTo>
                    <a:pt x="49" y="6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4" y="5"/>
                  </a:lnTo>
                  <a:lnTo>
                    <a:pt x="55" y="5"/>
                  </a:lnTo>
                  <a:lnTo>
                    <a:pt x="57" y="5"/>
                  </a:lnTo>
                  <a:lnTo>
                    <a:pt x="57" y="5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0" y="5"/>
                  </a:lnTo>
                  <a:lnTo>
                    <a:pt x="61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6" y="3"/>
                  </a:lnTo>
                  <a:lnTo>
                    <a:pt x="69" y="3"/>
                  </a:lnTo>
                  <a:lnTo>
                    <a:pt x="71" y="5"/>
                  </a:lnTo>
                  <a:lnTo>
                    <a:pt x="72" y="5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6" y="8"/>
                  </a:lnTo>
                  <a:lnTo>
                    <a:pt x="77" y="8"/>
                  </a:lnTo>
                  <a:lnTo>
                    <a:pt x="82" y="9"/>
                  </a:lnTo>
                  <a:lnTo>
                    <a:pt x="82" y="9"/>
                  </a:lnTo>
                  <a:lnTo>
                    <a:pt x="82" y="11"/>
                  </a:lnTo>
                  <a:lnTo>
                    <a:pt x="82" y="11"/>
                  </a:lnTo>
                  <a:lnTo>
                    <a:pt x="80" y="13"/>
                  </a:lnTo>
                  <a:lnTo>
                    <a:pt x="80" y="14"/>
                  </a:lnTo>
                  <a:lnTo>
                    <a:pt x="80" y="16"/>
                  </a:lnTo>
                  <a:lnTo>
                    <a:pt x="79" y="17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3" y="20"/>
                  </a:lnTo>
                  <a:lnTo>
                    <a:pt x="61" y="20"/>
                  </a:lnTo>
                  <a:lnTo>
                    <a:pt x="60" y="20"/>
                  </a:lnTo>
                  <a:lnTo>
                    <a:pt x="58" y="20"/>
                  </a:lnTo>
                  <a:lnTo>
                    <a:pt x="55" y="20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0" y="25"/>
                  </a:lnTo>
                  <a:lnTo>
                    <a:pt x="47" y="25"/>
                  </a:lnTo>
                  <a:lnTo>
                    <a:pt x="46" y="27"/>
                  </a:lnTo>
                  <a:lnTo>
                    <a:pt x="44" y="28"/>
                  </a:lnTo>
                  <a:lnTo>
                    <a:pt x="42" y="27"/>
                  </a:lnTo>
                  <a:lnTo>
                    <a:pt x="41" y="27"/>
                  </a:lnTo>
                  <a:lnTo>
                    <a:pt x="41" y="25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8" y="28"/>
                  </a:lnTo>
                  <a:lnTo>
                    <a:pt x="35" y="28"/>
                  </a:lnTo>
                  <a:lnTo>
                    <a:pt x="30" y="28"/>
                  </a:lnTo>
                  <a:lnTo>
                    <a:pt x="28" y="30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7" y="35"/>
                  </a:lnTo>
                  <a:lnTo>
                    <a:pt x="24" y="35"/>
                  </a:lnTo>
                  <a:lnTo>
                    <a:pt x="19" y="35"/>
                  </a:lnTo>
                  <a:lnTo>
                    <a:pt x="16" y="35"/>
                  </a:lnTo>
                  <a:lnTo>
                    <a:pt x="14" y="35"/>
                  </a:lnTo>
                  <a:lnTo>
                    <a:pt x="11" y="33"/>
                  </a:lnTo>
                  <a:lnTo>
                    <a:pt x="9" y="31"/>
                  </a:lnTo>
                  <a:lnTo>
                    <a:pt x="8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3" y="28"/>
                  </a:lnTo>
                  <a:lnTo>
                    <a:pt x="1" y="27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9" y="11"/>
                  </a:lnTo>
                  <a:lnTo>
                    <a:pt x="19" y="9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6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7" y="3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33" y="5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1" name="Freeform 57">
              <a:extLst>
                <a:ext uri="{FF2B5EF4-FFF2-40B4-BE49-F238E27FC236}">
                  <a16:creationId xmlns:a16="http://schemas.microsoft.com/office/drawing/2014/main" id="{F8342491-7651-B888-836A-D91049AF10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9556" y="4638134"/>
              <a:ext cx="245602" cy="230008"/>
            </a:xfrm>
            <a:custGeom>
              <a:avLst/>
              <a:gdLst>
                <a:gd name="T0" fmla="*/ 124 w 126"/>
                <a:gd name="T1" fmla="*/ 116 h 118"/>
                <a:gd name="T2" fmla="*/ 126 w 126"/>
                <a:gd name="T3" fmla="*/ 116 h 118"/>
                <a:gd name="T4" fmla="*/ 126 w 126"/>
                <a:gd name="T5" fmla="*/ 118 h 118"/>
                <a:gd name="T6" fmla="*/ 126 w 126"/>
                <a:gd name="T7" fmla="*/ 118 h 118"/>
                <a:gd name="T8" fmla="*/ 124 w 126"/>
                <a:gd name="T9" fmla="*/ 118 h 118"/>
                <a:gd name="T10" fmla="*/ 124 w 126"/>
                <a:gd name="T11" fmla="*/ 118 h 118"/>
                <a:gd name="T12" fmla="*/ 124 w 126"/>
                <a:gd name="T13" fmla="*/ 116 h 118"/>
                <a:gd name="T14" fmla="*/ 0 w 126"/>
                <a:gd name="T15" fmla="*/ 0 h 118"/>
                <a:gd name="T16" fmla="*/ 0 w 126"/>
                <a:gd name="T17" fmla="*/ 0 h 118"/>
                <a:gd name="T18" fmla="*/ 0 w 126"/>
                <a:gd name="T19" fmla="*/ 0 h 118"/>
                <a:gd name="T20" fmla="*/ 2 w 126"/>
                <a:gd name="T21" fmla="*/ 0 h 118"/>
                <a:gd name="T22" fmla="*/ 2 w 126"/>
                <a:gd name="T23" fmla="*/ 1 h 118"/>
                <a:gd name="T24" fmla="*/ 0 w 126"/>
                <a:gd name="T25" fmla="*/ 1 h 118"/>
                <a:gd name="T26" fmla="*/ 0 w 126"/>
                <a:gd name="T27" fmla="*/ 1 h 118"/>
                <a:gd name="T28" fmla="*/ 0 w 126"/>
                <a:gd name="T29" fmla="*/ 1 h 118"/>
                <a:gd name="T30" fmla="*/ 0 w 126"/>
                <a:gd name="T31" fmla="*/ 1 h 118"/>
                <a:gd name="T32" fmla="*/ 0 w 126"/>
                <a:gd name="T33" fmla="*/ 0 h 118"/>
                <a:gd name="T34" fmla="*/ 0 w 126"/>
                <a:gd name="T3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118">
                  <a:moveTo>
                    <a:pt x="124" y="116"/>
                  </a:moveTo>
                  <a:lnTo>
                    <a:pt x="126" y="116"/>
                  </a:lnTo>
                  <a:lnTo>
                    <a:pt x="126" y="118"/>
                  </a:lnTo>
                  <a:lnTo>
                    <a:pt x="126" y="118"/>
                  </a:lnTo>
                  <a:lnTo>
                    <a:pt x="124" y="118"/>
                  </a:lnTo>
                  <a:lnTo>
                    <a:pt x="124" y="118"/>
                  </a:lnTo>
                  <a:lnTo>
                    <a:pt x="124" y="116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2" name="Freeform 58">
              <a:extLst>
                <a:ext uri="{FF2B5EF4-FFF2-40B4-BE49-F238E27FC236}">
                  <a16:creationId xmlns:a16="http://schemas.microsoft.com/office/drawing/2014/main" id="{A3E235FA-9C2A-D4E9-21D9-9A5712E9B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4928" y="4376939"/>
              <a:ext cx="9747" cy="5848"/>
            </a:xfrm>
            <a:custGeom>
              <a:avLst/>
              <a:gdLst>
                <a:gd name="T0" fmla="*/ 3 w 5"/>
                <a:gd name="T1" fmla="*/ 0 h 3"/>
                <a:gd name="T2" fmla="*/ 3 w 5"/>
                <a:gd name="T3" fmla="*/ 0 h 3"/>
                <a:gd name="T4" fmla="*/ 5 w 5"/>
                <a:gd name="T5" fmla="*/ 0 h 3"/>
                <a:gd name="T6" fmla="*/ 5 w 5"/>
                <a:gd name="T7" fmla="*/ 1 h 3"/>
                <a:gd name="T8" fmla="*/ 5 w 5"/>
                <a:gd name="T9" fmla="*/ 1 h 3"/>
                <a:gd name="T10" fmla="*/ 3 w 5"/>
                <a:gd name="T11" fmla="*/ 3 h 3"/>
                <a:gd name="T12" fmla="*/ 0 w 5"/>
                <a:gd name="T13" fmla="*/ 1 h 3"/>
                <a:gd name="T14" fmla="*/ 2 w 5"/>
                <a:gd name="T15" fmla="*/ 0 h 3"/>
                <a:gd name="T16" fmla="*/ 3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1"/>
                  </a:lnTo>
                  <a:lnTo>
                    <a:pt x="3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3" name="Freeform 59">
              <a:extLst>
                <a:ext uri="{FF2B5EF4-FFF2-40B4-BE49-F238E27FC236}">
                  <a16:creationId xmlns:a16="http://schemas.microsoft.com/office/drawing/2014/main" id="{88C29D77-2041-5F0F-7C05-8A1C577D8B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78818" y="2082704"/>
              <a:ext cx="366454" cy="598412"/>
            </a:xfrm>
            <a:custGeom>
              <a:avLst/>
              <a:gdLst>
                <a:gd name="T0" fmla="*/ 77 w 188"/>
                <a:gd name="T1" fmla="*/ 288 h 307"/>
                <a:gd name="T2" fmla="*/ 83 w 188"/>
                <a:gd name="T3" fmla="*/ 269 h 307"/>
                <a:gd name="T4" fmla="*/ 110 w 188"/>
                <a:gd name="T5" fmla="*/ 265 h 307"/>
                <a:gd name="T6" fmla="*/ 102 w 188"/>
                <a:gd name="T7" fmla="*/ 276 h 307"/>
                <a:gd name="T8" fmla="*/ 102 w 188"/>
                <a:gd name="T9" fmla="*/ 261 h 307"/>
                <a:gd name="T10" fmla="*/ 118 w 188"/>
                <a:gd name="T11" fmla="*/ 254 h 307"/>
                <a:gd name="T12" fmla="*/ 104 w 188"/>
                <a:gd name="T13" fmla="*/ 231 h 307"/>
                <a:gd name="T14" fmla="*/ 107 w 188"/>
                <a:gd name="T15" fmla="*/ 222 h 307"/>
                <a:gd name="T16" fmla="*/ 147 w 188"/>
                <a:gd name="T17" fmla="*/ 6 h 307"/>
                <a:gd name="T18" fmla="*/ 169 w 188"/>
                <a:gd name="T19" fmla="*/ 16 h 307"/>
                <a:gd name="T20" fmla="*/ 178 w 188"/>
                <a:gd name="T21" fmla="*/ 30 h 307"/>
                <a:gd name="T22" fmla="*/ 181 w 188"/>
                <a:gd name="T23" fmla="*/ 39 h 307"/>
                <a:gd name="T24" fmla="*/ 184 w 188"/>
                <a:gd name="T25" fmla="*/ 52 h 307"/>
                <a:gd name="T26" fmla="*/ 181 w 188"/>
                <a:gd name="T27" fmla="*/ 63 h 307"/>
                <a:gd name="T28" fmla="*/ 184 w 188"/>
                <a:gd name="T29" fmla="*/ 79 h 307"/>
                <a:gd name="T30" fmla="*/ 164 w 188"/>
                <a:gd name="T31" fmla="*/ 79 h 307"/>
                <a:gd name="T32" fmla="*/ 158 w 188"/>
                <a:gd name="T33" fmla="*/ 83 h 307"/>
                <a:gd name="T34" fmla="*/ 151 w 188"/>
                <a:gd name="T35" fmla="*/ 88 h 307"/>
                <a:gd name="T36" fmla="*/ 148 w 188"/>
                <a:gd name="T37" fmla="*/ 91 h 307"/>
                <a:gd name="T38" fmla="*/ 147 w 188"/>
                <a:gd name="T39" fmla="*/ 104 h 307"/>
                <a:gd name="T40" fmla="*/ 134 w 188"/>
                <a:gd name="T41" fmla="*/ 126 h 307"/>
                <a:gd name="T42" fmla="*/ 121 w 188"/>
                <a:gd name="T43" fmla="*/ 134 h 307"/>
                <a:gd name="T44" fmla="*/ 110 w 188"/>
                <a:gd name="T45" fmla="*/ 140 h 307"/>
                <a:gd name="T46" fmla="*/ 106 w 188"/>
                <a:gd name="T47" fmla="*/ 146 h 307"/>
                <a:gd name="T48" fmla="*/ 98 w 188"/>
                <a:gd name="T49" fmla="*/ 146 h 307"/>
                <a:gd name="T50" fmla="*/ 96 w 188"/>
                <a:gd name="T51" fmla="*/ 156 h 307"/>
                <a:gd name="T52" fmla="*/ 93 w 188"/>
                <a:gd name="T53" fmla="*/ 162 h 307"/>
                <a:gd name="T54" fmla="*/ 87 w 188"/>
                <a:gd name="T55" fmla="*/ 173 h 307"/>
                <a:gd name="T56" fmla="*/ 87 w 188"/>
                <a:gd name="T57" fmla="*/ 186 h 307"/>
                <a:gd name="T58" fmla="*/ 93 w 188"/>
                <a:gd name="T59" fmla="*/ 198 h 307"/>
                <a:gd name="T60" fmla="*/ 107 w 188"/>
                <a:gd name="T61" fmla="*/ 208 h 307"/>
                <a:gd name="T62" fmla="*/ 109 w 188"/>
                <a:gd name="T63" fmla="*/ 219 h 307"/>
                <a:gd name="T64" fmla="*/ 102 w 188"/>
                <a:gd name="T65" fmla="*/ 225 h 307"/>
                <a:gd name="T66" fmla="*/ 104 w 188"/>
                <a:gd name="T67" fmla="*/ 228 h 307"/>
                <a:gd name="T68" fmla="*/ 87 w 188"/>
                <a:gd name="T69" fmla="*/ 238 h 307"/>
                <a:gd name="T70" fmla="*/ 83 w 188"/>
                <a:gd name="T71" fmla="*/ 242 h 307"/>
                <a:gd name="T72" fmla="*/ 79 w 188"/>
                <a:gd name="T73" fmla="*/ 260 h 307"/>
                <a:gd name="T74" fmla="*/ 76 w 188"/>
                <a:gd name="T75" fmla="*/ 280 h 307"/>
                <a:gd name="T76" fmla="*/ 57 w 188"/>
                <a:gd name="T77" fmla="*/ 291 h 307"/>
                <a:gd name="T78" fmla="*/ 44 w 188"/>
                <a:gd name="T79" fmla="*/ 299 h 307"/>
                <a:gd name="T80" fmla="*/ 27 w 188"/>
                <a:gd name="T81" fmla="*/ 302 h 307"/>
                <a:gd name="T82" fmla="*/ 24 w 188"/>
                <a:gd name="T83" fmla="*/ 290 h 307"/>
                <a:gd name="T84" fmla="*/ 22 w 188"/>
                <a:gd name="T85" fmla="*/ 280 h 307"/>
                <a:gd name="T86" fmla="*/ 8 w 188"/>
                <a:gd name="T87" fmla="*/ 258 h 307"/>
                <a:gd name="T88" fmla="*/ 1 w 188"/>
                <a:gd name="T89" fmla="*/ 235 h 307"/>
                <a:gd name="T90" fmla="*/ 8 w 188"/>
                <a:gd name="T91" fmla="*/ 231 h 307"/>
                <a:gd name="T92" fmla="*/ 13 w 188"/>
                <a:gd name="T93" fmla="*/ 213 h 307"/>
                <a:gd name="T94" fmla="*/ 19 w 188"/>
                <a:gd name="T95" fmla="*/ 195 h 307"/>
                <a:gd name="T96" fmla="*/ 25 w 188"/>
                <a:gd name="T97" fmla="*/ 183 h 307"/>
                <a:gd name="T98" fmla="*/ 17 w 188"/>
                <a:gd name="T99" fmla="*/ 161 h 307"/>
                <a:gd name="T100" fmla="*/ 13 w 188"/>
                <a:gd name="T101" fmla="*/ 137 h 307"/>
                <a:gd name="T102" fmla="*/ 31 w 188"/>
                <a:gd name="T103" fmla="*/ 120 h 307"/>
                <a:gd name="T104" fmla="*/ 36 w 188"/>
                <a:gd name="T105" fmla="*/ 107 h 307"/>
                <a:gd name="T106" fmla="*/ 50 w 188"/>
                <a:gd name="T107" fmla="*/ 75 h 307"/>
                <a:gd name="T108" fmla="*/ 74 w 188"/>
                <a:gd name="T109" fmla="*/ 50 h 307"/>
                <a:gd name="T110" fmla="*/ 79 w 188"/>
                <a:gd name="T111" fmla="*/ 35 h 307"/>
                <a:gd name="T112" fmla="*/ 101 w 188"/>
                <a:gd name="T113" fmla="*/ 17 h 307"/>
                <a:gd name="T114" fmla="*/ 126 w 188"/>
                <a:gd name="T115" fmla="*/ 16 h 307"/>
                <a:gd name="T116" fmla="*/ 132 w 188"/>
                <a:gd name="T117" fmla="*/ 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8" h="307">
                  <a:moveTo>
                    <a:pt x="85" y="266"/>
                  </a:moveTo>
                  <a:lnTo>
                    <a:pt x="85" y="268"/>
                  </a:lnTo>
                  <a:lnTo>
                    <a:pt x="87" y="268"/>
                  </a:lnTo>
                  <a:lnTo>
                    <a:pt x="85" y="268"/>
                  </a:lnTo>
                  <a:lnTo>
                    <a:pt x="85" y="269"/>
                  </a:lnTo>
                  <a:lnTo>
                    <a:pt x="85" y="269"/>
                  </a:lnTo>
                  <a:lnTo>
                    <a:pt x="83" y="274"/>
                  </a:lnTo>
                  <a:lnTo>
                    <a:pt x="82" y="277"/>
                  </a:lnTo>
                  <a:lnTo>
                    <a:pt x="82" y="277"/>
                  </a:lnTo>
                  <a:lnTo>
                    <a:pt x="77" y="288"/>
                  </a:lnTo>
                  <a:lnTo>
                    <a:pt x="77" y="290"/>
                  </a:lnTo>
                  <a:lnTo>
                    <a:pt x="76" y="290"/>
                  </a:lnTo>
                  <a:lnTo>
                    <a:pt x="76" y="288"/>
                  </a:lnTo>
                  <a:lnTo>
                    <a:pt x="76" y="285"/>
                  </a:lnTo>
                  <a:lnTo>
                    <a:pt x="76" y="283"/>
                  </a:lnTo>
                  <a:lnTo>
                    <a:pt x="79" y="277"/>
                  </a:lnTo>
                  <a:lnTo>
                    <a:pt x="80" y="276"/>
                  </a:lnTo>
                  <a:lnTo>
                    <a:pt x="82" y="272"/>
                  </a:lnTo>
                  <a:lnTo>
                    <a:pt x="83" y="271"/>
                  </a:lnTo>
                  <a:lnTo>
                    <a:pt x="83" y="269"/>
                  </a:lnTo>
                  <a:lnTo>
                    <a:pt x="85" y="268"/>
                  </a:lnTo>
                  <a:lnTo>
                    <a:pt x="85" y="266"/>
                  </a:lnTo>
                  <a:close/>
                  <a:moveTo>
                    <a:pt x="112" y="255"/>
                  </a:moveTo>
                  <a:lnTo>
                    <a:pt x="113" y="255"/>
                  </a:lnTo>
                  <a:lnTo>
                    <a:pt x="115" y="257"/>
                  </a:lnTo>
                  <a:lnTo>
                    <a:pt x="113" y="257"/>
                  </a:lnTo>
                  <a:lnTo>
                    <a:pt x="112" y="258"/>
                  </a:lnTo>
                  <a:lnTo>
                    <a:pt x="112" y="258"/>
                  </a:lnTo>
                  <a:lnTo>
                    <a:pt x="110" y="260"/>
                  </a:lnTo>
                  <a:lnTo>
                    <a:pt x="110" y="265"/>
                  </a:lnTo>
                  <a:lnTo>
                    <a:pt x="112" y="266"/>
                  </a:lnTo>
                  <a:lnTo>
                    <a:pt x="112" y="266"/>
                  </a:lnTo>
                  <a:lnTo>
                    <a:pt x="110" y="266"/>
                  </a:lnTo>
                  <a:lnTo>
                    <a:pt x="110" y="268"/>
                  </a:lnTo>
                  <a:lnTo>
                    <a:pt x="109" y="269"/>
                  </a:lnTo>
                  <a:lnTo>
                    <a:pt x="107" y="269"/>
                  </a:lnTo>
                  <a:lnTo>
                    <a:pt x="106" y="271"/>
                  </a:lnTo>
                  <a:lnTo>
                    <a:pt x="104" y="272"/>
                  </a:lnTo>
                  <a:lnTo>
                    <a:pt x="104" y="274"/>
                  </a:lnTo>
                  <a:lnTo>
                    <a:pt x="102" y="276"/>
                  </a:lnTo>
                  <a:lnTo>
                    <a:pt x="101" y="276"/>
                  </a:lnTo>
                  <a:lnTo>
                    <a:pt x="102" y="274"/>
                  </a:lnTo>
                  <a:lnTo>
                    <a:pt x="102" y="272"/>
                  </a:lnTo>
                  <a:lnTo>
                    <a:pt x="102" y="271"/>
                  </a:lnTo>
                  <a:lnTo>
                    <a:pt x="101" y="269"/>
                  </a:lnTo>
                  <a:lnTo>
                    <a:pt x="101" y="268"/>
                  </a:lnTo>
                  <a:lnTo>
                    <a:pt x="101" y="266"/>
                  </a:lnTo>
                  <a:lnTo>
                    <a:pt x="101" y="265"/>
                  </a:lnTo>
                  <a:lnTo>
                    <a:pt x="101" y="263"/>
                  </a:lnTo>
                  <a:lnTo>
                    <a:pt x="102" y="261"/>
                  </a:lnTo>
                  <a:lnTo>
                    <a:pt x="102" y="260"/>
                  </a:lnTo>
                  <a:lnTo>
                    <a:pt x="106" y="258"/>
                  </a:lnTo>
                  <a:lnTo>
                    <a:pt x="107" y="257"/>
                  </a:lnTo>
                  <a:lnTo>
                    <a:pt x="109" y="257"/>
                  </a:lnTo>
                  <a:lnTo>
                    <a:pt x="110" y="257"/>
                  </a:lnTo>
                  <a:lnTo>
                    <a:pt x="112" y="255"/>
                  </a:lnTo>
                  <a:lnTo>
                    <a:pt x="112" y="255"/>
                  </a:lnTo>
                  <a:close/>
                  <a:moveTo>
                    <a:pt x="115" y="254"/>
                  </a:moveTo>
                  <a:lnTo>
                    <a:pt x="118" y="254"/>
                  </a:lnTo>
                  <a:lnTo>
                    <a:pt x="118" y="254"/>
                  </a:lnTo>
                  <a:lnTo>
                    <a:pt x="115" y="255"/>
                  </a:lnTo>
                  <a:lnTo>
                    <a:pt x="115" y="257"/>
                  </a:lnTo>
                  <a:lnTo>
                    <a:pt x="115" y="255"/>
                  </a:lnTo>
                  <a:lnTo>
                    <a:pt x="113" y="255"/>
                  </a:lnTo>
                  <a:lnTo>
                    <a:pt x="115" y="254"/>
                  </a:lnTo>
                  <a:close/>
                  <a:moveTo>
                    <a:pt x="106" y="230"/>
                  </a:moveTo>
                  <a:lnTo>
                    <a:pt x="106" y="230"/>
                  </a:lnTo>
                  <a:lnTo>
                    <a:pt x="106" y="231"/>
                  </a:lnTo>
                  <a:lnTo>
                    <a:pt x="104" y="231"/>
                  </a:lnTo>
                  <a:lnTo>
                    <a:pt x="104" y="231"/>
                  </a:lnTo>
                  <a:lnTo>
                    <a:pt x="104" y="230"/>
                  </a:lnTo>
                  <a:lnTo>
                    <a:pt x="104" y="230"/>
                  </a:lnTo>
                  <a:lnTo>
                    <a:pt x="106" y="230"/>
                  </a:lnTo>
                  <a:close/>
                  <a:moveTo>
                    <a:pt x="109" y="220"/>
                  </a:moveTo>
                  <a:lnTo>
                    <a:pt x="109" y="220"/>
                  </a:lnTo>
                  <a:lnTo>
                    <a:pt x="109" y="220"/>
                  </a:lnTo>
                  <a:lnTo>
                    <a:pt x="109" y="222"/>
                  </a:lnTo>
                  <a:lnTo>
                    <a:pt x="107" y="222"/>
                  </a:lnTo>
                  <a:lnTo>
                    <a:pt x="107" y="222"/>
                  </a:lnTo>
                  <a:lnTo>
                    <a:pt x="107" y="222"/>
                  </a:lnTo>
                  <a:lnTo>
                    <a:pt x="107" y="222"/>
                  </a:lnTo>
                  <a:lnTo>
                    <a:pt x="107" y="220"/>
                  </a:lnTo>
                  <a:lnTo>
                    <a:pt x="109" y="220"/>
                  </a:lnTo>
                  <a:close/>
                  <a:moveTo>
                    <a:pt x="137" y="0"/>
                  </a:moveTo>
                  <a:lnTo>
                    <a:pt x="140" y="1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2" y="3"/>
                  </a:lnTo>
                  <a:lnTo>
                    <a:pt x="145" y="5"/>
                  </a:lnTo>
                  <a:lnTo>
                    <a:pt x="147" y="6"/>
                  </a:lnTo>
                  <a:lnTo>
                    <a:pt x="148" y="8"/>
                  </a:lnTo>
                  <a:lnTo>
                    <a:pt x="150" y="8"/>
                  </a:lnTo>
                  <a:lnTo>
                    <a:pt x="151" y="9"/>
                  </a:lnTo>
                  <a:lnTo>
                    <a:pt x="153" y="11"/>
                  </a:lnTo>
                  <a:lnTo>
                    <a:pt x="154" y="11"/>
                  </a:lnTo>
                  <a:lnTo>
                    <a:pt x="156" y="12"/>
                  </a:lnTo>
                  <a:lnTo>
                    <a:pt x="159" y="14"/>
                  </a:lnTo>
                  <a:lnTo>
                    <a:pt x="162" y="14"/>
                  </a:lnTo>
                  <a:lnTo>
                    <a:pt x="169" y="16"/>
                  </a:lnTo>
                  <a:lnTo>
                    <a:pt x="169" y="16"/>
                  </a:lnTo>
                  <a:lnTo>
                    <a:pt x="170" y="17"/>
                  </a:lnTo>
                  <a:lnTo>
                    <a:pt x="173" y="19"/>
                  </a:lnTo>
                  <a:lnTo>
                    <a:pt x="173" y="22"/>
                  </a:lnTo>
                  <a:lnTo>
                    <a:pt x="177" y="22"/>
                  </a:lnTo>
                  <a:lnTo>
                    <a:pt x="177" y="23"/>
                  </a:lnTo>
                  <a:lnTo>
                    <a:pt x="178" y="25"/>
                  </a:lnTo>
                  <a:lnTo>
                    <a:pt x="181" y="27"/>
                  </a:lnTo>
                  <a:lnTo>
                    <a:pt x="180" y="27"/>
                  </a:lnTo>
                  <a:lnTo>
                    <a:pt x="178" y="28"/>
                  </a:lnTo>
                  <a:lnTo>
                    <a:pt x="178" y="30"/>
                  </a:lnTo>
                  <a:lnTo>
                    <a:pt x="178" y="33"/>
                  </a:lnTo>
                  <a:lnTo>
                    <a:pt x="180" y="35"/>
                  </a:lnTo>
                  <a:lnTo>
                    <a:pt x="180" y="36"/>
                  </a:lnTo>
                  <a:lnTo>
                    <a:pt x="178" y="36"/>
                  </a:lnTo>
                  <a:lnTo>
                    <a:pt x="178" y="38"/>
                  </a:lnTo>
                  <a:lnTo>
                    <a:pt x="178" y="38"/>
                  </a:lnTo>
                  <a:lnTo>
                    <a:pt x="178" y="39"/>
                  </a:lnTo>
                  <a:lnTo>
                    <a:pt x="178" y="39"/>
                  </a:lnTo>
                  <a:lnTo>
                    <a:pt x="180" y="39"/>
                  </a:lnTo>
                  <a:lnTo>
                    <a:pt x="181" y="39"/>
                  </a:lnTo>
                  <a:lnTo>
                    <a:pt x="181" y="39"/>
                  </a:lnTo>
                  <a:lnTo>
                    <a:pt x="183" y="42"/>
                  </a:lnTo>
                  <a:lnTo>
                    <a:pt x="183" y="42"/>
                  </a:lnTo>
                  <a:lnTo>
                    <a:pt x="181" y="44"/>
                  </a:lnTo>
                  <a:lnTo>
                    <a:pt x="180" y="44"/>
                  </a:lnTo>
                  <a:lnTo>
                    <a:pt x="180" y="46"/>
                  </a:lnTo>
                  <a:lnTo>
                    <a:pt x="181" y="47"/>
                  </a:lnTo>
                  <a:lnTo>
                    <a:pt x="181" y="49"/>
                  </a:lnTo>
                  <a:lnTo>
                    <a:pt x="183" y="50"/>
                  </a:lnTo>
                  <a:lnTo>
                    <a:pt x="184" y="52"/>
                  </a:lnTo>
                  <a:lnTo>
                    <a:pt x="184" y="53"/>
                  </a:lnTo>
                  <a:lnTo>
                    <a:pt x="186" y="53"/>
                  </a:lnTo>
                  <a:lnTo>
                    <a:pt x="186" y="55"/>
                  </a:lnTo>
                  <a:lnTo>
                    <a:pt x="184" y="55"/>
                  </a:lnTo>
                  <a:lnTo>
                    <a:pt x="184" y="57"/>
                  </a:lnTo>
                  <a:lnTo>
                    <a:pt x="184" y="60"/>
                  </a:lnTo>
                  <a:lnTo>
                    <a:pt x="184" y="60"/>
                  </a:lnTo>
                  <a:lnTo>
                    <a:pt x="183" y="61"/>
                  </a:lnTo>
                  <a:lnTo>
                    <a:pt x="181" y="63"/>
                  </a:lnTo>
                  <a:lnTo>
                    <a:pt x="181" y="63"/>
                  </a:lnTo>
                  <a:lnTo>
                    <a:pt x="181" y="64"/>
                  </a:lnTo>
                  <a:lnTo>
                    <a:pt x="181" y="68"/>
                  </a:lnTo>
                  <a:lnTo>
                    <a:pt x="181" y="68"/>
                  </a:lnTo>
                  <a:lnTo>
                    <a:pt x="181" y="69"/>
                  </a:lnTo>
                  <a:lnTo>
                    <a:pt x="183" y="69"/>
                  </a:lnTo>
                  <a:lnTo>
                    <a:pt x="184" y="71"/>
                  </a:lnTo>
                  <a:lnTo>
                    <a:pt x="186" y="72"/>
                  </a:lnTo>
                  <a:lnTo>
                    <a:pt x="186" y="74"/>
                  </a:lnTo>
                  <a:lnTo>
                    <a:pt x="188" y="79"/>
                  </a:lnTo>
                  <a:lnTo>
                    <a:pt x="184" y="79"/>
                  </a:lnTo>
                  <a:lnTo>
                    <a:pt x="181" y="79"/>
                  </a:lnTo>
                  <a:lnTo>
                    <a:pt x="180" y="79"/>
                  </a:lnTo>
                  <a:lnTo>
                    <a:pt x="177" y="79"/>
                  </a:lnTo>
                  <a:lnTo>
                    <a:pt x="175" y="79"/>
                  </a:lnTo>
                  <a:lnTo>
                    <a:pt x="173" y="80"/>
                  </a:lnTo>
                  <a:lnTo>
                    <a:pt x="173" y="80"/>
                  </a:lnTo>
                  <a:lnTo>
                    <a:pt x="170" y="79"/>
                  </a:lnTo>
                  <a:lnTo>
                    <a:pt x="167" y="77"/>
                  </a:lnTo>
                  <a:lnTo>
                    <a:pt x="165" y="79"/>
                  </a:lnTo>
                  <a:lnTo>
                    <a:pt x="164" y="79"/>
                  </a:lnTo>
                  <a:lnTo>
                    <a:pt x="164" y="77"/>
                  </a:lnTo>
                  <a:lnTo>
                    <a:pt x="162" y="77"/>
                  </a:lnTo>
                  <a:lnTo>
                    <a:pt x="162" y="79"/>
                  </a:lnTo>
                  <a:lnTo>
                    <a:pt x="162" y="79"/>
                  </a:lnTo>
                  <a:lnTo>
                    <a:pt x="161" y="80"/>
                  </a:lnTo>
                  <a:lnTo>
                    <a:pt x="161" y="80"/>
                  </a:lnTo>
                  <a:lnTo>
                    <a:pt x="161" y="83"/>
                  </a:lnTo>
                  <a:lnTo>
                    <a:pt x="161" y="83"/>
                  </a:lnTo>
                  <a:lnTo>
                    <a:pt x="158" y="83"/>
                  </a:lnTo>
                  <a:lnTo>
                    <a:pt x="158" y="83"/>
                  </a:lnTo>
                  <a:lnTo>
                    <a:pt x="159" y="85"/>
                  </a:lnTo>
                  <a:lnTo>
                    <a:pt x="159" y="85"/>
                  </a:lnTo>
                  <a:lnTo>
                    <a:pt x="158" y="85"/>
                  </a:lnTo>
                  <a:lnTo>
                    <a:pt x="156" y="85"/>
                  </a:lnTo>
                  <a:lnTo>
                    <a:pt x="156" y="87"/>
                  </a:lnTo>
                  <a:lnTo>
                    <a:pt x="156" y="87"/>
                  </a:lnTo>
                  <a:lnTo>
                    <a:pt x="156" y="88"/>
                  </a:lnTo>
                  <a:lnTo>
                    <a:pt x="154" y="88"/>
                  </a:lnTo>
                  <a:lnTo>
                    <a:pt x="153" y="88"/>
                  </a:lnTo>
                  <a:lnTo>
                    <a:pt x="151" y="88"/>
                  </a:lnTo>
                  <a:lnTo>
                    <a:pt x="150" y="88"/>
                  </a:lnTo>
                  <a:lnTo>
                    <a:pt x="150" y="90"/>
                  </a:lnTo>
                  <a:lnTo>
                    <a:pt x="150" y="90"/>
                  </a:lnTo>
                  <a:lnTo>
                    <a:pt x="151" y="90"/>
                  </a:lnTo>
                  <a:lnTo>
                    <a:pt x="151" y="91"/>
                  </a:lnTo>
                  <a:lnTo>
                    <a:pt x="151" y="91"/>
                  </a:lnTo>
                  <a:lnTo>
                    <a:pt x="151" y="91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148" y="91"/>
                  </a:lnTo>
                  <a:lnTo>
                    <a:pt x="150" y="93"/>
                  </a:lnTo>
                  <a:lnTo>
                    <a:pt x="150" y="93"/>
                  </a:lnTo>
                  <a:lnTo>
                    <a:pt x="151" y="94"/>
                  </a:lnTo>
                  <a:lnTo>
                    <a:pt x="151" y="94"/>
                  </a:lnTo>
                  <a:lnTo>
                    <a:pt x="148" y="98"/>
                  </a:lnTo>
                  <a:lnTo>
                    <a:pt x="147" y="99"/>
                  </a:lnTo>
                  <a:lnTo>
                    <a:pt x="145" y="101"/>
                  </a:lnTo>
                  <a:lnTo>
                    <a:pt x="145" y="102"/>
                  </a:lnTo>
                  <a:lnTo>
                    <a:pt x="145" y="104"/>
                  </a:lnTo>
                  <a:lnTo>
                    <a:pt x="147" y="104"/>
                  </a:lnTo>
                  <a:lnTo>
                    <a:pt x="147" y="107"/>
                  </a:lnTo>
                  <a:lnTo>
                    <a:pt x="148" y="109"/>
                  </a:lnTo>
                  <a:lnTo>
                    <a:pt x="150" y="110"/>
                  </a:lnTo>
                  <a:lnTo>
                    <a:pt x="150" y="112"/>
                  </a:lnTo>
                  <a:lnTo>
                    <a:pt x="150" y="112"/>
                  </a:lnTo>
                  <a:lnTo>
                    <a:pt x="147" y="115"/>
                  </a:lnTo>
                  <a:lnTo>
                    <a:pt x="142" y="116"/>
                  </a:lnTo>
                  <a:lnTo>
                    <a:pt x="139" y="124"/>
                  </a:lnTo>
                  <a:lnTo>
                    <a:pt x="137" y="126"/>
                  </a:lnTo>
                  <a:lnTo>
                    <a:pt x="134" y="126"/>
                  </a:lnTo>
                  <a:lnTo>
                    <a:pt x="134" y="127"/>
                  </a:lnTo>
                  <a:lnTo>
                    <a:pt x="131" y="129"/>
                  </a:lnTo>
                  <a:lnTo>
                    <a:pt x="126" y="131"/>
                  </a:lnTo>
                  <a:lnTo>
                    <a:pt x="124" y="132"/>
                  </a:lnTo>
                  <a:lnTo>
                    <a:pt x="124" y="134"/>
                  </a:lnTo>
                  <a:lnTo>
                    <a:pt x="123" y="134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0" y="134"/>
                  </a:lnTo>
                  <a:lnTo>
                    <a:pt x="121" y="134"/>
                  </a:lnTo>
                  <a:lnTo>
                    <a:pt x="118" y="134"/>
                  </a:lnTo>
                  <a:lnTo>
                    <a:pt x="118" y="134"/>
                  </a:lnTo>
                  <a:lnTo>
                    <a:pt x="117" y="137"/>
                  </a:lnTo>
                  <a:lnTo>
                    <a:pt x="113" y="139"/>
                  </a:lnTo>
                  <a:lnTo>
                    <a:pt x="110" y="139"/>
                  </a:lnTo>
                  <a:lnTo>
                    <a:pt x="110" y="139"/>
                  </a:lnTo>
                  <a:lnTo>
                    <a:pt x="112" y="139"/>
                  </a:lnTo>
                  <a:lnTo>
                    <a:pt x="112" y="140"/>
                  </a:lnTo>
                  <a:lnTo>
                    <a:pt x="110" y="140"/>
                  </a:lnTo>
                  <a:lnTo>
                    <a:pt x="110" y="140"/>
                  </a:lnTo>
                  <a:lnTo>
                    <a:pt x="109" y="140"/>
                  </a:lnTo>
                  <a:lnTo>
                    <a:pt x="107" y="140"/>
                  </a:lnTo>
                  <a:lnTo>
                    <a:pt x="107" y="142"/>
                  </a:lnTo>
                  <a:lnTo>
                    <a:pt x="107" y="143"/>
                  </a:lnTo>
                  <a:lnTo>
                    <a:pt x="106" y="143"/>
                  </a:lnTo>
                  <a:lnTo>
                    <a:pt x="104" y="143"/>
                  </a:lnTo>
                  <a:lnTo>
                    <a:pt x="104" y="145"/>
                  </a:lnTo>
                  <a:lnTo>
                    <a:pt x="106" y="145"/>
                  </a:lnTo>
                  <a:lnTo>
                    <a:pt x="106" y="145"/>
                  </a:lnTo>
                  <a:lnTo>
                    <a:pt x="106" y="146"/>
                  </a:lnTo>
                  <a:lnTo>
                    <a:pt x="106" y="146"/>
                  </a:lnTo>
                  <a:lnTo>
                    <a:pt x="102" y="148"/>
                  </a:lnTo>
                  <a:lnTo>
                    <a:pt x="102" y="148"/>
                  </a:lnTo>
                  <a:lnTo>
                    <a:pt x="101" y="150"/>
                  </a:lnTo>
                  <a:lnTo>
                    <a:pt x="99" y="150"/>
                  </a:lnTo>
                  <a:lnTo>
                    <a:pt x="101" y="148"/>
                  </a:lnTo>
                  <a:lnTo>
                    <a:pt x="101" y="148"/>
                  </a:lnTo>
                  <a:lnTo>
                    <a:pt x="98" y="148"/>
                  </a:lnTo>
                  <a:lnTo>
                    <a:pt x="98" y="146"/>
                  </a:lnTo>
                  <a:lnTo>
                    <a:pt x="98" y="146"/>
                  </a:lnTo>
                  <a:lnTo>
                    <a:pt x="98" y="148"/>
                  </a:lnTo>
                  <a:lnTo>
                    <a:pt x="98" y="150"/>
                  </a:lnTo>
                  <a:lnTo>
                    <a:pt x="99" y="151"/>
                  </a:lnTo>
                  <a:lnTo>
                    <a:pt x="98" y="151"/>
                  </a:lnTo>
                  <a:lnTo>
                    <a:pt x="98" y="151"/>
                  </a:lnTo>
                  <a:lnTo>
                    <a:pt x="98" y="153"/>
                  </a:lnTo>
                  <a:lnTo>
                    <a:pt x="99" y="153"/>
                  </a:lnTo>
                  <a:lnTo>
                    <a:pt x="99" y="153"/>
                  </a:lnTo>
                  <a:lnTo>
                    <a:pt x="98" y="154"/>
                  </a:lnTo>
                  <a:lnTo>
                    <a:pt x="96" y="156"/>
                  </a:lnTo>
                  <a:lnTo>
                    <a:pt x="95" y="156"/>
                  </a:lnTo>
                  <a:lnTo>
                    <a:pt x="95" y="156"/>
                  </a:lnTo>
                  <a:lnTo>
                    <a:pt x="93" y="156"/>
                  </a:lnTo>
                  <a:lnTo>
                    <a:pt x="91" y="156"/>
                  </a:lnTo>
                  <a:lnTo>
                    <a:pt x="90" y="156"/>
                  </a:lnTo>
                  <a:lnTo>
                    <a:pt x="90" y="156"/>
                  </a:lnTo>
                  <a:lnTo>
                    <a:pt x="90" y="157"/>
                  </a:lnTo>
                  <a:lnTo>
                    <a:pt x="91" y="159"/>
                  </a:lnTo>
                  <a:lnTo>
                    <a:pt x="93" y="161"/>
                  </a:lnTo>
                  <a:lnTo>
                    <a:pt x="93" y="162"/>
                  </a:lnTo>
                  <a:lnTo>
                    <a:pt x="93" y="162"/>
                  </a:lnTo>
                  <a:lnTo>
                    <a:pt x="91" y="162"/>
                  </a:lnTo>
                  <a:lnTo>
                    <a:pt x="91" y="167"/>
                  </a:lnTo>
                  <a:lnTo>
                    <a:pt x="90" y="167"/>
                  </a:lnTo>
                  <a:lnTo>
                    <a:pt x="90" y="170"/>
                  </a:lnTo>
                  <a:lnTo>
                    <a:pt x="90" y="172"/>
                  </a:lnTo>
                  <a:lnTo>
                    <a:pt x="90" y="172"/>
                  </a:lnTo>
                  <a:lnTo>
                    <a:pt x="91" y="173"/>
                  </a:lnTo>
                  <a:lnTo>
                    <a:pt x="90" y="173"/>
                  </a:lnTo>
                  <a:lnTo>
                    <a:pt x="87" y="173"/>
                  </a:lnTo>
                  <a:lnTo>
                    <a:pt x="88" y="175"/>
                  </a:lnTo>
                  <a:lnTo>
                    <a:pt x="87" y="176"/>
                  </a:lnTo>
                  <a:lnTo>
                    <a:pt x="87" y="178"/>
                  </a:lnTo>
                  <a:lnTo>
                    <a:pt x="87" y="178"/>
                  </a:lnTo>
                  <a:lnTo>
                    <a:pt x="87" y="181"/>
                  </a:lnTo>
                  <a:lnTo>
                    <a:pt x="87" y="181"/>
                  </a:lnTo>
                  <a:lnTo>
                    <a:pt x="87" y="183"/>
                  </a:lnTo>
                  <a:lnTo>
                    <a:pt x="87" y="183"/>
                  </a:lnTo>
                  <a:lnTo>
                    <a:pt x="87" y="183"/>
                  </a:lnTo>
                  <a:lnTo>
                    <a:pt x="87" y="186"/>
                  </a:lnTo>
                  <a:lnTo>
                    <a:pt x="88" y="189"/>
                  </a:lnTo>
                  <a:lnTo>
                    <a:pt x="88" y="191"/>
                  </a:lnTo>
                  <a:lnTo>
                    <a:pt x="88" y="192"/>
                  </a:lnTo>
                  <a:lnTo>
                    <a:pt x="88" y="194"/>
                  </a:lnTo>
                  <a:lnTo>
                    <a:pt x="88" y="195"/>
                  </a:lnTo>
                  <a:lnTo>
                    <a:pt x="90" y="197"/>
                  </a:lnTo>
                  <a:lnTo>
                    <a:pt x="91" y="197"/>
                  </a:lnTo>
                  <a:lnTo>
                    <a:pt x="93" y="197"/>
                  </a:lnTo>
                  <a:lnTo>
                    <a:pt x="93" y="197"/>
                  </a:lnTo>
                  <a:lnTo>
                    <a:pt x="93" y="198"/>
                  </a:lnTo>
                  <a:lnTo>
                    <a:pt x="95" y="198"/>
                  </a:lnTo>
                  <a:lnTo>
                    <a:pt x="95" y="198"/>
                  </a:lnTo>
                  <a:lnTo>
                    <a:pt x="98" y="198"/>
                  </a:lnTo>
                  <a:lnTo>
                    <a:pt x="98" y="198"/>
                  </a:lnTo>
                  <a:lnTo>
                    <a:pt x="99" y="200"/>
                  </a:lnTo>
                  <a:lnTo>
                    <a:pt x="101" y="202"/>
                  </a:lnTo>
                  <a:lnTo>
                    <a:pt x="102" y="203"/>
                  </a:lnTo>
                  <a:lnTo>
                    <a:pt x="104" y="203"/>
                  </a:lnTo>
                  <a:lnTo>
                    <a:pt x="107" y="205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10" y="209"/>
                  </a:lnTo>
                  <a:lnTo>
                    <a:pt x="112" y="209"/>
                  </a:lnTo>
                  <a:lnTo>
                    <a:pt x="112" y="211"/>
                  </a:lnTo>
                  <a:lnTo>
                    <a:pt x="112" y="211"/>
                  </a:lnTo>
                  <a:lnTo>
                    <a:pt x="113" y="214"/>
                  </a:lnTo>
                  <a:lnTo>
                    <a:pt x="113" y="216"/>
                  </a:lnTo>
                  <a:lnTo>
                    <a:pt x="112" y="216"/>
                  </a:lnTo>
                  <a:lnTo>
                    <a:pt x="109" y="217"/>
                  </a:lnTo>
                  <a:lnTo>
                    <a:pt x="109" y="219"/>
                  </a:lnTo>
                  <a:lnTo>
                    <a:pt x="107" y="220"/>
                  </a:lnTo>
                  <a:lnTo>
                    <a:pt x="106" y="222"/>
                  </a:lnTo>
                  <a:lnTo>
                    <a:pt x="104" y="222"/>
                  </a:lnTo>
                  <a:lnTo>
                    <a:pt x="102" y="222"/>
                  </a:lnTo>
                  <a:lnTo>
                    <a:pt x="102" y="224"/>
                  </a:lnTo>
                  <a:lnTo>
                    <a:pt x="101" y="222"/>
                  </a:lnTo>
                  <a:lnTo>
                    <a:pt x="98" y="224"/>
                  </a:lnTo>
                  <a:lnTo>
                    <a:pt x="99" y="225"/>
                  </a:lnTo>
                  <a:lnTo>
                    <a:pt x="101" y="225"/>
                  </a:lnTo>
                  <a:lnTo>
                    <a:pt x="102" y="225"/>
                  </a:lnTo>
                  <a:lnTo>
                    <a:pt x="102" y="224"/>
                  </a:lnTo>
                  <a:lnTo>
                    <a:pt x="104" y="224"/>
                  </a:lnTo>
                  <a:lnTo>
                    <a:pt x="104" y="224"/>
                  </a:lnTo>
                  <a:lnTo>
                    <a:pt x="106" y="224"/>
                  </a:lnTo>
                  <a:lnTo>
                    <a:pt x="106" y="224"/>
                  </a:lnTo>
                  <a:lnTo>
                    <a:pt x="107" y="224"/>
                  </a:lnTo>
                  <a:lnTo>
                    <a:pt x="107" y="225"/>
                  </a:lnTo>
                  <a:lnTo>
                    <a:pt x="106" y="225"/>
                  </a:lnTo>
                  <a:lnTo>
                    <a:pt x="106" y="225"/>
                  </a:lnTo>
                  <a:lnTo>
                    <a:pt x="104" y="228"/>
                  </a:lnTo>
                  <a:lnTo>
                    <a:pt x="104" y="230"/>
                  </a:lnTo>
                  <a:lnTo>
                    <a:pt x="102" y="230"/>
                  </a:lnTo>
                  <a:lnTo>
                    <a:pt x="101" y="230"/>
                  </a:lnTo>
                  <a:lnTo>
                    <a:pt x="99" y="231"/>
                  </a:lnTo>
                  <a:lnTo>
                    <a:pt x="96" y="233"/>
                  </a:lnTo>
                  <a:lnTo>
                    <a:pt x="96" y="233"/>
                  </a:lnTo>
                  <a:lnTo>
                    <a:pt x="95" y="233"/>
                  </a:lnTo>
                  <a:lnTo>
                    <a:pt x="91" y="235"/>
                  </a:lnTo>
                  <a:lnTo>
                    <a:pt x="90" y="236"/>
                  </a:lnTo>
                  <a:lnTo>
                    <a:pt x="87" y="238"/>
                  </a:lnTo>
                  <a:lnTo>
                    <a:pt x="83" y="239"/>
                  </a:lnTo>
                  <a:lnTo>
                    <a:pt x="79" y="239"/>
                  </a:lnTo>
                  <a:lnTo>
                    <a:pt x="74" y="239"/>
                  </a:lnTo>
                  <a:lnTo>
                    <a:pt x="72" y="239"/>
                  </a:lnTo>
                  <a:lnTo>
                    <a:pt x="74" y="239"/>
                  </a:lnTo>
                  <a:lnTo>
                    <a:pt x="76" y="241"/>
                  </a:lnTo>
                  <a:lnTo>
                    <a:pt x="77" y="241"/>
                  </a:lnTo>
                  <a:lnTo>
                    <a:pt x="80" y="241"/>
                  </a:lnTo>
                  <a:lnTo>
                    <a:pt x="82" y="241"/>
                  </a:lnTo>
                  <a:lnTo>
                    <a:pt x="83" y="242"/>
                  </a:lnTo>
                  <a:lnTo>
                    <a:pt x="82" y="244"/>
                  </a:lnTo>
                  <a:lnTo>
                    <a:pt x="79" y="244"/>
                  </a:lnTo>
                  <a:lnTo>
                    <a:pt x="80" y="247"/>
                  </a:lnTo>
                  <a:lnTo>
                    <a:pt x="82" y="249"/>
                  </a:lnTo>
                  <a:lnTo>
                    <a:pt x="80" y="250"/>
                  </a:lnTo>
                  <a:lnTo>
                    <a:pt x="80" y="255"/>
                  </a:lnTo>
                  <a:lnTo>
                    <a:pt x="79" y="255"/>
                  </a:lnTo>
                  <a:lnTo>
                    <a:pt x="79" y="257"/>
                  </a:lnTo>
                  <a:lnTo>
                    <a:pt x="79" y="258"/>
                  </a:lnTo>
                  <a:lnTo>
                    <a:pt x="79" y="260"/>
                  </a:lnTo>
                  <a:lnTo>
                    <a:pt x="79" y="261"/>
                  </a:lnTo>
                  <a:lnTo>
                    <a:pt x="79" y="263"/>
                  </a:lnTo>
                  <a:lnTo>
                    <a:pt x="79" y="265"/>
                  </a:lnTo>
                  <a:lnTo>
                    <a:pt x="77" y="268"/>
                  </a:lnTo>
                  <a:lnTo>
                    <a:pt x="77" y="269"/>
                  </a:lnTo>
                  <a:lnTo>
                    <a:pt x="77" y="271"/>
                  </a:lnTo>
                  <a:lnTo>
                    <a:pt x="77" y="272"/>
                  </a:lnTo>
                  <a:lnTo>
                    <a:pt x="77" y="276"/>
                  </a:lnTo>
                  <a:lnTo>
                    <a:pt x="76" y="277"/>
                  </a:lnTo>
                  <a:lnTo>
                    <a:pt x="76" y="280"/>
                  </a:lnTo>
                  <a:lnTo>
                    <a:pt x="72" y="282"/>
                  </a:lnTo>
                  <a:lnTo>
                    <a:pt x="72" y="283"/>
                  </a:lnTo>
                  <a:lnTo>
                    <a:pt x="69" y="290"/>
                  </a:lnTo>
                  <a:lnTo>
                    <a:pt x="69" y="291"/>
                  </a:lnTo>
                  <a:lnTo>
                    <a:pt x="68" y="291"/>
                  </a:lnTo>
                  <a:lnTo>
                    <a:pt x="66" y="291"/>
                  </a:lnTo>
                  <a:lnTo>
                    <a:pt x="65" y="291"/>
                  </a:lnTo>
                  <a:lnTo>
                    <a:pt x="63" y="291"/>
                  </a:lnTo>
                  <a:lnTo>
                    <a:pt x="60" y="291"/>
                  </a:lnTo>
                  <a:lnTo>
                    <a:pt x="57" y="291"/>
                  </a:lnTo>
                  <a:lnTo>
                    <a:pt x="52" y="291"/>
                  </a:lnTo>
                  <a:lnTo>
                    <a:pt x="52" y="291"/>
                  </a:lnTo>
                  <a:lnTo>
                    <a:pt x="52" y="293"/>
                  </a:lnTo>
                  <a:lnTo>
                    <a:pt x="50" y="294"/>
                  </a:lnTo>
                  <a:lnTo>
                    <a:pt x="49" y="293"/>
                  </a:lnTo>
                  <a:lnTo>
                    <a:pt x="47" y="294"/>
                  </a:lnTo>
                  <a:lnTo>
                    <a:pt x="47" y="294"/>
                  </a:lnTo>
                  <a:lnTo>
                    <a:pt x="46" y="296"/>
                  </a:lnTo>
                  <a:lnTo>
                    <a:pt x="44" y="298"/>
                  </a:lnTo>
                  <a:lnTo>
                    <a:pt x="44" y="299"/>
                  </a:lnTo>
                  <a:lnTo>
                    <a:pt x="46" y="302"/>
                  </a:lnTo>
                  <a:lnTo>
                    <a:pt x="46" y="304"/>
                  </a:lnTo>
                  <a:lnTo>
                    <a:pt x="44" y="307"/>
                  </a:lnTo>
                  <a:lnTo>
                    <a:pt x="42" y="307"/>
                  </a:lnTo>
                  <a:lnTo>
                    <a:pt x="38" y="306"/>
                  </a:lnTo>
                  <a:lnTo>
                    <a:pt x="31" y="307"/>
                  </a:lnTo>
                  <a:lnTo>
                    <a:pt x="25" y="306"/>
                  </a:lnTo>
                  <a:lnTo>
                    <a:pt x="25" y="306"/>
                  </a:lnTo>
                  <a:lnTo>
                    <a:pt x="25" y="304"/>
                  </a:lnTo>
                  <a:lnTo>
                    <a:pt x="27" y="302"/>
                  </a:lnTo>
                  <a:lnTo>
                    <a:pt x="27" y="301"/>
                  </a:lnTo>
                  <a:lnTo>
                    <a:pt x="27" y="299"/>
                  </a:lnTo>
                  <a:lnTo>
                    <a:pt x="25" y="298"/>
                  </a:lnTo>
                  <a:lnTo>
                    <a:pt x="24" y="296"/>
                  </a:lnTo>
                  <a:lnTo>
                    <a:pt x="20" y="291"/>
                  </a:lnTo>
                  <a:lnTo>
                    <a:pt x="20" y="290"/>
                  </a:lnTo>
                  <a:lnTo>
                    <a:pt x="19" y="288"/>
                  </a:lnTo>
                  <a:lnTo>
                    <a:pt x="19" y="288"/>
                  </a:lnTo>
                  <a:lnTo>
                    <a:pt x="22" y="290"/>
                  </a:lnTo>
                  <a:lnTo>
                    <a:pt x="24" y="290"/>
                  </a:lnTo>
                  <a:lnTo>
                    <a:pt x="24" y="288"/>
                  </a:lnTo>
                  <a:lnTo>
                    <a:pt x="24" y="287"/>
                  </a:lnTo>
                  <a:lnTo>
                    <a:pt x="22" y="287"/>
                  </a:lnTo>
                  <a:lnTo>
                    <a:pt x="22" y="285"/>
                  </a:lnTo>
                  <a:lnTo>
                    <a:pt x="24" y="285"/>
                  </a:lnTo>
                  <a:lnTo>
                    <a:pt x="25" y="285"/>
                  </a:lnTo>
                  <a:lnTo>
                    <a:pt x="25" y="283"/>
                  </a:lnTo>
                  <a:lnTo>
                    <a:pt x="25" y="282"/>
                  </a:lnTo>
                  <a:lnTo>
                    <a:pt x="24" y="280"/>
                  </a:lnTo>
                  <a:lnTo>
                    <a:pt x="22" y="280"/>
                  </a:lnTo>
                  <a:lnTo>
                    <a:pt x="20" y="277"/>
                  </a:lnTo>
                  <a:lnTo>
                    <a:pt x="19" y="276"/>
                  </a:lnTo>
                  <a:lnTo>
                    <a:pt x="14" y="269"/>
                  </a:lnTo>
                  <a:lnTo>
                    <a:pt x="13" y="265"/>
                  </a:lnTo>
                  <a:lnTo>
                    <a:pt x="11" y="265"/>
                  </a:lnTo>
                  <a:lnTo>
                    <a:pt x="11" y="263"/>
                  </a:lnTo>
                  <a:lnTo>
                    <a:pt x="11" y="261"/>
                  </a:lnTo>
                  <a:lnTo>
                    <a:pt x="11" y="260"/>
                  </a:lnTo>
                  <a:lnTo>
                    <a:pt x="8" y="258"/>
                  </a:lnTo>
                  <a:lnTo>
                    <a:pt x="8" y="258"/>
                  </a:lnTo>
                  <a:lnTo>
                    <a:pt x="8" y="254"/>
                  </a:lnTo>
                  <a:lnTo>
                    <a:pt x="6" y="254"/>
                  </a:lnTo>
                  <a:lnTo>
                    <a:pt x="5" y="250"/>
                  </a:lnTo>
                  <a:lnTo>
                    <a:pt x="5" y="246"/>
                  </a:lnTo>
                  <a:lnTo>
                    <a:pt x="3" y="246"/>
                  </a:lnTo>
                  <a:lnTo>
                    <a:pt x="1" y="246"/>
                  </a:lnTo>
                  <a:lnTo>
                    <a:pt x="1" y="244"/>
                  </a:lnTo>
                  <a:lnTo>
                    <a:pt x="1" y="242"/>
                  </a:lnTo>
                  <a:lnTo>
                    <a:pt x="1" y="239"/>
                  </a:lnTo>
                  <a:lnTo>
                    <a:pt x="1" y="235"/>
                  </a:lnTo>
                  <a:lnTo>
                    <a:pt x="0" y="233"/>
                  </a:lnTo>
                  <a:lnTo>
                    <a:pt x="0" y="231"/>
                  </a:lnTo>
                  <a:lnTo>
                    <a:pt x="0" y="231"/>
                  </a:lnTo>
                  <a:lnTo>
                    <a:pt x="0" y="230"/>
                  </a:lnTo>
                  <a:lnTo>
                    <a:pt x="1" y="230"/>
                  </a:lnTo>
                  <a:lnTo>
                    <a:pt x="3" y="231"/>
                  </a:lnTo>
                  <a:lnTo>
                    <a:pt x="5" y="235"/>
                  </a:lnTo>
                  <a:lnTo>
                    <a:pt x="6" y="235"/>
                  </a:lnTo>
                  <a:lnTo>
                    <a:pt x="6" y="233"/>
                  </a:lnTo>
                  <a:lnTo>
                    <a:pt x="8" y="231"/>
                  </a:lnTo>
                  <a:lnTo>
                    <a:pt x="9" y="228"/>
                  </a:lnTo>
                  <a:lnTo>
                    <a:pt x="9" y="225"/>
                  </a:lnTo>
                  <a:lnTo>
                    <a:pt x="8" y="222"/>
                  </a:lnTo>
                  <a:lnTo>
                    <a:pt x="6" y="220"/>
                  </a:lnTo>
                  <a:lnTo>
                    <a:pt x="6" y="219"/>
                  </a:lnTo>
                  <a:lnTo>
                    <a:pt x="9" y="217"/>
                  </a:lnTo>
                  <a:lnTo>
                    <a:pt x="11" y="216"/>
                  </a:lnTo>
                  <a:lnTo>
                    <a:pt x="11" y="214"/>
                  </a:lnTo>
                  <a:lnTo>
                    <a:pt x="13" y="213"/>
                  </a:lnTo>
                  <a:lnTo>
                    <a:pt x="13" y="213"/>
                  </a:lnTo>
                  <a:lnTo>
                    <a:pt x="14" y="213"/>
                  </a:lnTo>
                  <a:lnTo>
                    <a:pt x="16" y="211"/>
                  </a:lnTo>
                  <a:lnTo>
                    <a:pt x="17" y="209"/>
                  </a:lnTo>
                  <a:lnTo>
                    <a:pt x="19" y="208"/>
                  </a:lnTo>
                  <a:lnTo>
                    <a:pt x="20" y="205"/>
                  </a:lnTo>
                  <a:lnTo>
                    <a:pt x="20" y="203"/>
                  </a:lnTo>
                  <a:lnTo>
                    <a:pt x="20" y="203"/>
                  </a:lnTo>
                  <a:lnTo>
                    <a:pt x="20" y="200"/>
                  </a:lnTo>
                  <a:lnTo>
                    <a:pt x="20" y="198"/>
                  </a:lnTo>
                  <a:lnTo>
                    <a:pt x="19" y="195"/>
                  </a:lnTo>
                  <a:lnTo>
                    <a:pt x="17" y="191"/>
                  </a:lnTo>
                  <a:lnTo>
                    <a:pt x="17" y="189"/>
                  </a:lnTo>
                  <a:lnTo>
                    <a:pt x="17" y="189"/>
                  </a:lnTo>
                  <a:lnTo>
                    <a:pt x="19" y="187"/>
                  </a:lnTo>
                  <a:lnTo>
                    <a:pt x="22" y="187"/>
                  </a:lnTo>
                  <a:lnTo>
                    <a:pt x="22" y="187"/>
                  </a:lnTo>
                  <a:lnTo>
                    <a:pt x="22" y="186"/>
                  </a:lnTo>
                  <a:lnTo>
                    <a:pt x="24" y="184"/>
                  </a:lnTo>
                  <a:lnTo>
                    <a:pt x="24" y="184"/>
                  </a:lnTo>
                  <a:lnTo>
                    <a:pt x="25" y="183"/>
                  </a:lnTo>
                  <a:lnTo>
                    <a:pt x="25" y="181"/>
                  </a:lnTo>
                  <a:lnTo>
                    <a:pt x="24" y="179"/>
                  </a:lnTo>
                  <a:lnTo>
                    <a:pt x="20" y="176"/>
                  </a:lnTo>
                  <a:lnTo>
                    <a:pt x="19" y="176"/>
                  </a:lnTo>
                  <a:lnTo>
                    <a:pt x="16" y="175"/>
                  </a:lnTo>
                  <a:lnTo>
                    <a:pt x="14" y="173"/>
                  </a:lnTo>
                  <a:lnTo>
                    <a:pt x="16" y="167"/>
                  </a:lnTo>
                  <a:lnTo>
                    <a:pt x="16" y="162"/>
                  </a:lnTo>
                  <a:lnTo>
                    <a:pt x="17" y="162"/>
                  </a:lnTo>
                  <a:lnTo>
                    <a:pt x="17" y="161"/>
                  </a:lnTo>
                  <a:lnTo>
                    <a:pt x="14" y="153"/>
                  </a:lnTo>
                  <a:lnTo>
                    <a:pt x="14" y="151"/>
                  </a:lnTo>
                  <a:lnTo>
                    <a:pt x="14" y="151"/>
                  </a:lnTo>
                  <a:lnTo>
                    <a:pt x="14" y="148"/>
                  </a:lnTo>
                  <a:lnTo>
                    <a:pt x="14" y="146"/>
                  </a:lnTo>
                  <a:lnTo>
                    <a:pt x="14" y="145"/>
                  </a:lnTo>
                  <a:lnTo>
                    <a:pt x="16" y="145"/>
                  </a:lnTo>
                  <a:lnTo>
                    <a:pt x="14" y="142"/>
                  </a:lnTo>
                  <a:lnTo>
                    <a:pt x="14" y="142"/>
                  </a:lnTo>
                  <a:lnTo>
                    <a:pt x="13" y="137"/>
                  </a:lnTo>
                  <a:lnTo>
                    <a:pt x="16" y="132"/>
                  </a:lnTo>
                  <a:lnTo>
                    <a:pt x="14" y="131"/>
                  </a:lnTo>
                  <a:lnTo>
                    <a:pt x="17" y="129"/>
                  </a:lnTo>
                  <a:lnTo>
                    <a:pt x="20" y="124"/>
                  </a:lnTo>
                  <a:lnTo>
                    <a:pt x="22" y="123"/>
                  </a:lnTo>
                  <a:lnTo>
                    <a:pt x="22" y="123"/>
                  </a:lnTo>
                  <a:lnTo>
                    <a:pt x="24" y="121"/>
                  </a:lnTo>
                  <a:lnTo>
                    <a:pt x="27" y="120"/>
                  </a:lnTo>
                  <a:lnTo>
                    <a:pt x="30" y="120"/>
                  </a:lnTo>
                  <a:lnTo>
                    <a:pt x="31" y="120"/>
                  </a:lnTo>
                  <a:lnTo>
                    <a:pt x="36" y="120"/>
                  </a:lnTo>
                  <a:lnTo>
                    <a:pt x="41" y="121"/>
                  </a:lnTo>
                  <a:lnTo>
                    <a:pt x="41" y="120"/>
                  </a:lnTo>
                  <a:lnTo>
                    <a:pt x="42" y="120"/>
                  </a:lnTo>
                  <a:lnTo>
                    <a:pt x="42" y="116"/>
                  </a:lnTo>
                  <a:lnTo>
                    <a:pt x="44" y="115"/>
                  </a:lnTo>
                  <a:lnTo>
                    <a:pt x="42" y="112"/>
                  </a:lnTo>
                  <a:lnTo>
                    <a:pt x="42" y="110"/>
                  </a:lnTo>
                  <a:lnTo>
                    <a:pt x="39" y="109"/>
                  </a:lnTo>
                  <a:lnTo>
                    <a:pt x="36" y="107"/>
                  </a:lnTo>
                  <a:lnTo>
                    <a:pt x="39" y="102"/>
                  </a:lnTo>
                  <a:lnTo>
                    <a:pt x="42" y="99"/>
                  </a:lnTo>
                  <a:lnTo>
                    <a:pt x="46" y="94"/>
                  </a:lnTo>
                  <a:lnTo>
                    <a:pt x="47" y="91"/>
                  </a:lnTo>
                  <a:lnTo>
                    <a:pt x="49" y="91"/>
                  </a:lnTo>
                  <a:lnTo>
                    <a:pt x="49" y="83"/>
                  </a:lnTo>
                  <a:lnTo>
                    <a:pt x="50" y="80"/>
                  </a:lnTo>
                  <a:lnTo>
                    <a:pt x="50" y="79"/>
                  </a:lnTo>
                  <a:lnTo>
                    <a:pt x="50" y="79"/>
                  </a:lnTo>
                  <a:lnTo>
                    <a:pt x="50" y="75"/>
                  </a:lnTo>
                  <a:lnTo>
                    <a:pt x="49" y="71"/>
                  </a:lnTo>
                  <a:lnTo>
                    <a:pt x="55" y="71"/>
                  </a:lnTo>
                  <a:lnTo>
                    <a:pt x="57" y="71"/>
                  </a:lnTo>
                  <a:lnTo>
                    <a:pt x="58" y="69"/>
                  </a:lnTo>
                  <a:lnTo>
                    <a:pt x="61" y="68"/>
                  </a:lnTo>
                  <a:lnTo>
                    <a:pt x="63" y="68"/>
                  </a:lnTo>
                  <a:lnTo>
                    <a:pt x="61" y="63"/>
                  </a:lnTo>
                  <a:lnTo>
                    <a:pt x="63" y="61"/>
                  </a:lnTo>
                  <a:lnTo>
                    <a:pt x="68" y="55"/>
                  </a:lnTo>
                  <a:lnTo>
                    <a:pt x="74" y="50"/>
                  </a:lnTo>
                  <a:lnTo>
                    <a:pt x="76" y="49"/>
                  </a:lnTo>
                  <a:lnTo>
                    <a:pt x="76" y="47"/>
                  </a:lnTo>
                  <a:lnTo>
                    <a:pt x="76" y="46"/>
                  </a:lnTo>
                  <a:lnTo>
                    <a:pt x="76" y="44"/>
                  </a:lnTo>
                  <a:lnTo>
                    <a:pt x="74" y="42"/>
                  </a:lnTo>
                  <a:lnTo>
                    <a:pt x="72" y="39"/>
                  </a:lnTo>
                  <a:lnTo>
                    <a:pt x="72" y="38"/>
                  </a:lnTo>
                  <a:lnTo>
                    <a:pt x="74" y="38"/>
                  </a:lnTo>
                  <a:lnTo>
                    <a:pt x="77" y="36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82" y="28"/>
                  </a:lnTo>
                  <a:lnTo>
                    <a:pt x="87" y="25"/>
                  </a:lnTo>
                  <a:lnTo>
                    <a:pt x="90" y="23"/>
                  </a:lnTo>
                  <a:lnTo>
                    <a:pt x="93" y="23"/>
                  </a:lnTo>
                  <a:lnTo>
                    <a:pt x="98" y="27"/>
                  </a:lnTo>
                  <a:lnTo>
                    <a:pt x="99" y="23"/>
                  </a:lnTo>
                  <a:lnTo>
                    <a:pt x="101" y="22"/>
                  </a:lnTo>
                  <a:lnTo>
                    <a:pt x="101" y="20"/>
                  </a:lnTo>
                  <a:lnTo>
                    <a:pt x="101" y="17"/>
                  </a:lnTo>
                  <a:lnTo>
                    <a:pt x="101" y="14"/>
                  </a:lnTo>
                  <a:lnTo>
                    <a:pt x="101" y="12"/>
                  </a:lnTo>
                  <a:lnTo>
                    <a:pt x="104" y="11"/>
                  </a:lnTo>
                  <a:lnTo>
                    <a:pt x="104" y="11"/>
                  </a:lnTo>
                  <a:lnTo>
                    <a:pt x="110" y="12"/>
                  </a:lnTo>
                  <a:lnTo>
                    <a:pt x="112" y="12"/>
                  </a:lnTo>
                  <a:lnTo>
                    <a:pt x="113" y="12"/>
                  </a:lnTo>
                  <a:lnTo>
                    <a:pt x="117" y="14"/>
                  </a:lnTo>
                  <a:lnTo>
                    <a:pt x="123" y="16"/>
                  </a:lnTo>
                  <a:lnTo>
                    <a:pt x="126" y="16"/>
                  </a:lnTo>
                  <a:lnTo>
                    <a:pt x="128" y="17"/>
                  </a:lnTo>
                  <a:lnTo>
                    <a:pt x="129" y="16"/>
                  </a:lnTo>
                  <a:lnTo>
                    <a:pt x="131" y="14"/>
                  </a:lnTo>
                  <a:lnTo>
                    <a:pt x="128" y="12"/>
                  </a:lnTo>
                  <a:lnTo>
                    <a:pt x="129" y="11"/>
                  </a:lnTo>
                  <a:lnTo>
                    <a:pt x="131" y="9"/>
                  </a:lnTo>
                  <a:lnTo>
                    <a:pt x="132" y="6"/>
                  </a:lnTo>
                  <a:lnTo>
                    <a:pt x="132" y="5"/>
                  </a:lnTo>
                  <a:lnTo>
                    <a:pt x="132" y="3"/>
                  </a:lnTo>
                  <a:lnTo>
                    <a:pt x="132" y="1"/>
                  </a:lnTo>
                  <a:lnTo>
                    <a:pt x="129" y="0"/>
                  </a:lnTo>
                  <a:lnTo>
                    <a:pt x="136" y="0"/>
                  </a:lnTo>
                  <a:lnTo>
                    <a:pt x="13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4" name="Freeform 60">
              <a:extLst>
                <a:ext uri="{FF2B5EF4-FFF2-40B4-BE49-F238E27FC236}">
                  <a16:creationId xmlns:a16="http://schemas.microsoft.com/office/drawing/2014/main" id="{969008AA-F48B-3D2C-D8B7-0F56A48F4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998" y="3784375"/>
              <a:ext cx="473661" cy="389844"/>
            </a:xfrm>
            <a:custGeom>
              <a:avLst/>
              <a:gdLst>
                <a:gd name="T0" fmla="*/ 190 w 243"/>
                <a:gd name="T1" fmla="*/ 3 h 200"/>
                <a:gd name="T2" fmla="*/ 223 w 243"/>
                <a:gd name="T3" fmla="*/ 17 h 200"/>
                <a:gd name="T4" fmla="*/ 223 w 243"/>
                <a:gd name="T5" fmla="*/ 25 h 200"/>
                <a:gd name="T6" fmla="*/ 227 w 243"/>
                <a:gd name="T7" fmla="*/ 52 h 200"/>
                <a:gd name="T8" fmla="*/ 237 w 243"/>
                <a:gd name="T9" fmla="*/ 60 h 200"/>
                <a:gd name="T10" fmla="*/ 240 w 243"/>
                <a:gd name="T11" fmla="*/ 66 h 200"/>
                <a:gd name="T12" fmla="*/ 237 w 243"/>
                <a:gd name="T13" fmla="*/ 69 h 200"/>
                <a:gd name="T14" fmla="*/ 232 w 243"/>
                <a:gd name="T15" fmla="*/ 71 h 200"/>
                <a:gd name="T16" fmla="*/ 227 w 243"/>
                <a:gd name="T17" fmla="*/ 74 h 200"/>
                <a:gd name="T18" fmla="*/ 220 w 243"/>
                <a:gd name="T19" fmla="*/ 77 h 200"/>
                <a:gd name="T20" fmla="*/ 218 w 243"/>
                <a:gd name="T21" fmla="*/ 88 h 200"/>
                <a:gd name="T22" fmla="*/ 212 w 243"/>
                <a:gd name="T23" fmla="*/ 105 h 200"/>
                <a:gd name="T24" fmla="*/ 210 w 243"/>
                <a:gd name="T25" fmla="*/ 127 h 200"/>
                <a:gd name="T26" fmla="*/ 207 w 243"/>
                <a:gd name="T27" fmla="*/ 140 h 200"/>
                <a:gd name="T28" fmla="*/ 199 w 243"/>
                <a:gd name="T29" fmla="*/ 143 h 200"/>
                <a:gd name="T30" fmla="*/ 191 w 243"/>
                <a:gd name="T31" fmla="*/ 160 h 200"/>
                <a:gd name="T32" fmla="*/ 188 w 243"/>
                <a:gd name="T33" fmla="*/ 170 h 200"/>
                <a:gd name="T34" fmla="*/ 180 w 243"/>
                <a:gd name="T35" fmla="*/ 173 h 200"/>
                <a:gd name="T36" fmla="*/ 177 w 243"/>
                <a:gd name="T37" fmla="*/ 187 h 200"/>
                <a:gd name="T38" fmla="*/ 174 w 243"/>
                <a:gd name="T39" fmla="*/ 187 h 200"/>
                <a:gd name="T40" fmla="*/ 175 w 243"/>
                <a:gd name="T41" fmla="*/ 182 h 200"/>
                <a:gd name="T42" fmla="*/ 175 w 243"/>
                <a:gd name="T43" fmla="*/ 179 h 200"/>
                <a:gd name="T44" fmla="*/ 168 w 243"/>
                <a:gd name="T45" fmla="*/ 171 h 200"/>
                <a:gd name="T46" fmla="*/ 164 w 243"/>
                <a:gd name="T47" fmla="*/ 168 h 200"/>
                <a:gd name="T48" fmla="*/ 163 w 243"/>
                <a:gd name="T49" fmla="*/ 156 h 200"/>
                <a:gd name="T50" fmla="*/ 158 w 243"/>
                <a:gd name="T51" fmla="*/ 148 h 200"/>
                <a:gd name="T52" fmla="*/ 158 w 243"/>
                <a:gd name="T53" fmla="*/ 149 h 200"/>
                <a:gd name="T54" fmla="*/ 152 w 243"/>
                <a:gd name="T55" fmla="*/ 156 h 200"/>
                <a:gd name="T56" fmla="*/ 152 w 243"/>
                <a:gd name="T57" fmla="*/ 162 h 200"/>
                <a:gd name="T58" fmla="*/ 144 w 243"/>
                <a:gd name="T59" fmla="*/ 175 h 200"/>
                <a:gd name="T60" fmla="*/ 130 w 243"/>
                <a:gd name="T61" fmla="*/ 184 h 200"/>
                <a:gd name="T62" fmla="*/ 119 w 243"/>
                <a:gd name="T63" fmla="*/ 176 h 200"/>
                <a:gd name="T64" fmla="*/ 111 w 243"/>
                <a:gd name="T65" fmla="*/ 184 h 200"/>
                <a:gd name="T66" fmla="*/ 101 w 243"/>
                <a:gd name="T67" fmla="*/ 189 h 200"/>
                <a:gd name="T68" fmla="*/ 87 w 243"/>
                <a:gd name="T69" fmla="*/ 186 h 200"/>
                <a:gd name="T70" fmla="*/ 62 w 243"/>
                <a:gd name="T71" fmla="*/ 181 h 200"/>
                <a:gd name="T72" fmla="*/ 59 w 243"/>
                <a:gd name="T73" fmla="*/ 175 h 200"/>
                <a:gd name="T74" fmla="*/ 46 w 243"/>
                <a:gd name="T75" fmla="*/ 178 h 200"/>
                <a:gd name="T76" fmla="*/ 43 w 243"/>
                <a:gd name="T77" fmla="*/ 187 h 200"/>
                <a:gd name="T78" fmla="*/ 40 w 243"/>
                <a:gd name="T79" fmla="*/ 193 h 200"/>
                <a:gd name="T80" fmla="*/ 34 w 243"/>
                <a:gd name="T81" fmla="*/ 200 h 200"/>
                <a:gd name="T82" fmla="*/ 24 w 243"/>
                <a:gd name="T83" fmla="*/ 195 h 200"/>
                <a:gd name="T84" fmla="*/ 27 w 243"/>
                <a:gd name="T85" fmla="*/ 184 h 200"/>
                <a:gd name="T86" fmla="*/ 16 w 243"/>
                <a:gd name="T87" fmla="*/ 168 h 200"/>
                <a:gd name="T88" fmla="*/ 15 w 243"/>
                <a:gd name="T89" fmla="*/ 160 h 200"/>
                <a:gd name="T90" fmla="*/ 11 w 243"/>
                <a:gd name="T91" fmla="*/ 151 h 200"/>
                <a:gd name="T92" fmla="*/ 8 w 243"/>
                <a:gd name="T93" fmla="*/ 141 h 200"/>
                <a:gd name="T94" fmla="*/ 0 w 243"/>
                <a:gd name="T95" fmla="*/ 140 h 200"/>
                <a:gd name="T96" fmla="*/ 7 w 243"/>
                <a:gd name="T97" fmla="*/ 130 h 200"/>
                <a:gd name="T98" fmla="*/ 5 w 243"/>
                <a:gd name="T99" fmla="*/ 124 h 200"/>
                <a:gd name="T100" fmla="*/ 10 w 243"/>
                <a:gd name="T101" fmla="*/ 119 h 200"/>
                <a:gd name="T102" fmla="*/ 8 w 243"/>
                <a:gd name="T103" fmla="*/ 113 h 200"/>
                <a:gd name="T104" fmla="*/ 13 w 243"/>
                <a:gd name="T105" fmla="*/ 108 h 200"/>
                <a:gd name="T106" fmla="*/ 16 w 243"/>
                <a:gd name="T107" fmla="*/ 99 h 200"/>
                <a:gd name="T108" fmla="*/ 30 w 243"/>
                <a:gd name="T109" fmla="*/ 97 h 200"/>
                <a:gd name="T110" fmla="*/ 32 w 243"/>
                <a:gd name="T111" fmla="*/ 74 h 200"/>
                <a:gd name="T112" fmla="*/ 38 w 243"/>
                <a:gd name="T113" fmla="*/ 33 h 200"/>
                <a:gd name="T114" fmla="*/ 46 w 243"/>
                <a:gd name="T115" fmla="*/ 19 h 200"/>
                <a:gd name="T116" fmla="*/ 136 w 243"/>
                <a:gd name="T117" fmla="*/ 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3" h="200">
                  <a:moveTo>
                    <a:pt x="139" y="0"/>
                  </a:moveTo>
                  <a:lnTo>
                    <a:pt x="139" y="1"/>
                  </a:lnTo>
                  <a:lnTo>
                    <a:pt x="139" y="1"/>
                  </a:lnTo>
                  <a:lnTo>
                    <a:pt x="139" y="3"/>
                  </a:lnTo>
                  <a:lnTo>
                    <a:pt x="139" y="3"/>
                  </a:lnTo>
                  <a:lnTo>
                    <a:pt x="185" y="3"/>
                  </a:lnTo>
                  <a:lnTo>
                    <a:pt x="190" y="3"/>
                  </a:lnTo>
                  <a:lnTo>
                    <a:pt x="218" y="3"/>
                  </a:lnTo>
                  <a:lnTo>
                    <a:pt x="218" y="8"/>
                  </a:lnTo>
                  <a:lnTo>
                    <a:pt x="218" y="9"/>
                  </a:lnTo>
                  <a:lnTo>
                    <a:pt x="221" y="14"/>
                  </a:lnTo>
                  <a:lnTo>
                    <a:pt x="223" y="15"/>
                  </a:lnTo>
                  <a:lnTo>
                    <a:pt x="223" y="17"/>
                  </a:lnTo>
                  <a:lnTo>
                    <a:pt x="223" y="17"/>
                  </a:lnTo>
                  <a:lnTo>
                    <a:pt x="223" y="19"/>
                  </a:lnTo>
                  <a:lnTo>
                    <a:pt x="223" y="17"/>
                  </a:lnTo>
                  <a:lnTo>
                    <a:pt x="221" y="17"/>
                  </a:lnTo>
                  <a:lnTo>
                    <a:pt x="221" y="19"/>
                  </a:lnTo>
                  <a:lnTo>
                    <a:pt x="221" y="20"/>
                  </a:lnTo>
                  <a:lnTo>
                    <a:pt x="223" y="23"/>
                  </a:lnTo>
                  <a:lnTo>
                    <a:pt x="223" y="25"/>
                  </a:lnTo>
                  <a:lnTo>
                    <a:pt x="223" y="28"/>
                  </a:lnTo>
                  <a:lnTo>
                    <a:pt x="223" y="31"/>
                  </a:lnTo>
                  <a:lnTo>
                    <a:pt x="223" y="36"/>
                  </a:lnTo>
                  <a:lnTo>
                    <a:pt x="223" y="39"/>
                  </a:lnTo>
                  <a:lnTo>
                    <a:pt x="224" y="47"/>
                  </a:lnTo>
                  <a:lnTo>
                    <a:pt x="226" y="52"/>
                  </a:lnTo>
                  <a:lnTo>
                    <a:pt x="227" y="52"/>
                  </a:lnTo>
                  <a:lnTo>
                    <a:pt x="227" y="53"/>
                  </a:lnTo>
                  <a:lnTo>
                    <a:pt x="231" y="53"/>
                  </a:lnTo>
                  <a:lnTo>
                    <a:pt x="232" y="55"/>
                  </a:lnTo>
                  <a:lnTo>
                    <a:pt x="235" y="56"/>
                  </a:lnTo>
                  <a:lnTo>
                    <a:pt x="235" y="58"/>
                  </a:lnTo>
                  <a:lnTo>
                    <a:pt x="237" y="60"/>
                  </a:lnTo>
                  <a:lnTo>
                    <a:pt x="237" y="60"/>
                  </a:lnTo>
                  <a:lnTo>
                    <a:pt x="239" y="60"/>
                  </a:lnTo>
                  <a:lnTo>
                    <a:pt x="239" y="60"/>
                  </a:lnTo>
                  <a:lnTo>
                    <a:pt x="242" y="63"/>
                  </a:lnTo>
                  <a:lnTo>
                    <a:pt x="243" y="63"/>
                  </a:lnTo>
                  <a:lnTo>
                    <a:pt x="242" y="64"/>
                  </a:lnTo>
                  <a:lnTo>
                    <a:pt x="240" y="66"/>
                  </a:lnTo>
                  <a:lnTo>
                    <a:pt x="240" y="66"/>
                  </a:lnTo>
                  <a:lnTo>
                    <a:pt x="240" y="67"/>
                  </a:lnTo>
                  <a:lnTo>
                    <a:pt x="240" y="67"/>
                  </a:lnTo>
                  <a:lnTo>
                    <a:pt x="239" y="67"/>
                  </a:lnTo>
                  <a:lnTo>
                    <a:pt x="239" y="69"/>
                  </a:lnTo>
                  <a:lnTo>
                    <a:pt x="239" y="69"/>
                  </a:lnTo>
                  <a:lnTo>
                    <a:pt x="237" y="69"/>
                  </a:lnTo>
                  <a:lnTo>
                    <a:pt x="237" y="69"/>
                  </a:lnTo>
                  <a:lnTo>
                    <a:pt x="237" y="69"/>
                  </a:lnTo>
                  <a:lnTo>
                    <a:pt x="237" y="71"/>
                  </a:lnTo>
                  <a:lnTo>
                    <a:pt x="235" y="71"/>
                  </a:lnTo>
                  <a:lnTo>
                    <a:pt x="234" y="71"/>
                  </a:lnTo>
                  <a:lnTo>
                    <a:pt x="234" y="71"/>
                  </a:lnTo>
                  <a:lnTo>
                    <a:pt x="232" y="71"/>
                  </a:lnTo>
                  <a:lnTo>
                    <a:pt x="232" y="71"/>
                  </a:lnTo>
                  <a:lnTo>
                    <a:pt x="231" y="71"/>
                  </a:lnTo>
                  <a:lnTo>
                    <a:pt x="231" y="71"/>
                  </a:lnTo>
                  <a:lnTo>
                    <a:pt x="231" y="72"/>
                  </a:lnTo>
                  <a:lnTo>
                    <a:pt x="229" y="72"/>
                  </a:lnTo>
                  <a:lnTo>
                    <a:pt x="227" y="74"/>
                  </a:lnTo>
                  <a:lnTo>
                    <a:pt x="227" y="74"/>
                  </a:lnTo>
                  <a:lnTo>
                    <a:pt x="227" y="74"/>
                  </a:lnTo>
                  <a:lnTo>
                    <a:pt x="226" y="77"/>
                  </a:lnTo>
                  <a:lnTo>
                    <a:pt x="226" y="77"/>
                  </a:lnTo>
                  <a:lnTo>
                    <a:pt x="224" y="77"/>
                  </a:lnTo>
                  <a:lnTo>
                    <a:pt x="223" y="77"/>
                  </a:lnTo>
                  <a:lnTo>
                    <a:pt x="223" y="77"/>
                  </a:lnTo>
                  <a:lnTo>
                    <a:pt x="221" y="77"/>
                  </a:lnTo>
                  <a:lnTo>
                    <a:pt x="220" y="77"/>
                  </a:lnTo>
                  <a:lnTo>
                    <a:pt x="220" y="78"/>
                  </a:lnTo>
                  <a:lnTo>
                    <a:pt x="220" y="80"/>
                  </a:lnTo>
                  <a:lnTo>
                    <a:pt x="220" y="82"/>
                  </a:lnTo>
                  <a:lnTo>
                    <a:pt x="218" y="82"/>
                  </a:lnTo>
                  <a:lnTo>
                    <a:pt x="218" y="83"/>
                  </a:lnTo>
                  <a:lnTo>
                    <a:pt x="218" y="86"/>
                  </a:lnTo>
                  <a:lnTo>
                    <a:pt x="218" y="88"/>
                  </a:lnTo>
                  <a:lnTo>
                    <a:pt x="216" y="93"/>
                  </a:lnTo>
                  <a:lnTo>
                    <a:pt x="216" y="93"/>
                  </a:lnTo>
                  <a:lnTo>
                    <a:pt x="215" y="96"/>
                  </a:lnTo>
                  <a:lnTo>
                    <a:pt x="215" y="97"/>
                  </a:lnTo>
                  <a:lnTo>
                    <a:pt x="213" y="102"/>
                  </a:lnTo>
                  <a:lnTo>
                    <a:pt x="213" y="104"/>
                  </a:lnTo>
                  <a:lnTo>
                    <a:pt x="212" y="105"/>
                  </a:lnTo>
                  <a:lnTo>
                    <a:pt x="212" y="108"/>
                  </a:lnTo>
                  <a:lnTo>
                    <a:pt x="212" y="112"/>
                  </a:lnTo>
                  <a:lnTo>
                    <a:pt x="212" y="115"/>
                  </a:lnTo>
                  <a:lnTo>
                    <a:pt x="213" y="118"/>
                  </a:lnTo>
                  <a:lnTo>
                    <a:pt x="212" y="123"/>
                  </a:lnTo>
                  <a:lnTo>
                    <a:pt x="212" y="124"/>
                  </a:lnTo>
                  <a:lnTo>
                    <a:pt x="210" y="127"/>
                  </a:lnTo>
                  <a:lnTo>
                    <a:pt x="210" y="129"/>
                  </a:lnTo>
                  <a:lnTo>
                    <a:pt x="210" y="130"/>
                  </a:lnTo>
                  <a:lnTo>
                    <a:pt x="209" y="130"/>
                  </a:lnTo>
                  <a:lnTo>
                    <a:pt x="209" y="132"/>
                  </a:lnTo>
                  <a:lnTo>
                    <a:pt x="207" y="135"/>
                  </a:lnTo>
                  <a:lnTo>
                    <a:pt x="207" y="138"/>
                  </a:lnTo>
                  <a:lnTo>
                    <a:pt x="207" y="140"/>
                  </a:lnTo>
                  <a:lnTo>
                    <a:pt x="207" y="140"/>
                  </a:lnTo>
                  <a:lnTo>
                    <a:pt x="207" y="141"/>
                  </a:lnTo>
                  <a:lnTo>
                    <a:pt x="205" y="141"/>
                  </a:lnTo>
                  <a:lnTo>
                    <a:pt x="202" y="141"/>
                  </a:lnTo>
                  <a:lnTo>
                    <a:pt x="201" y="141"/>
                  </a:lnTo>
                  <a:lnTo>
                    <a:pt x="201" y="141"/>
                  </a:lnTo>
                  <a:lnTo>
                    <a:pt x="199" y="143"/>
                  </a:lnTo>
                  <a:lnTo>
                    <a:pt x="198" y="146"/>
                  </a:lnTo>
                  <a:lnTo>
                    <a:pt x="196" y="149"/>
                  </a:lnTo>
                  <a:lnTo>
                    <a:pt x="194" y="153"/>
                  </a:lnTo>
                  <a:lnTo>
                    <a:pt x="193" y="154"/>
                  </a:lnTo>
                  <a:lnTo>
                    <a:pt x="191" y="156"/>
                  </a:lnTo>
                  <a:lnTo>
                    <a:pt x="191" y="157"/>
                  </a:lnTo>
                  <a:lnTo>
                    <a:pt x="191" y="160"/>
                  </a:lnTo>
                  <a:lnTo>
                    <a:pt x="190" y="162"/>
                  </a:lnTo>
                  <a:lnTo>
                    <a:pt x="190" y="164"/>
                  </a:lnTo>
                  <a:lnTo>
                    <a:pt x="190" y="167"/>
                  </a:lnTo>
                  <a:lnTo>
                    <a:pt x="190" y="168"/>
                  </a:lnTo>
                  <a:lnTo>
                    <a:pt x="190" y="168"/>
                  </a:lnTo>
                  <a:lnTo>
                    <a:pt x="188" y="170"/>
                  </a:lnTo>
                  <a:lnTo>
                    <a:pt x="188" y="170"/>
                  </a:lnTo>
                  <a:lnTo>
                    <a:pt x="187" y="168"/>
                  </a:lnTo>
                  <a:lnTo>
                    <a:pt x="185" y="168"/>
                  </a:lnTo>
                  <a:lnTo>
                    <a:pt x="185" y="168"/>
                  </a:lnTo>
                  <a:lnTo>
                    <a:pt x="183" y="168"/>
                  </a:lnTo>
                  <a:lnTo>
                    <a:pt x="182" y="168"/>
                  </a:lnTo>
                  <a:lnTo>
                    <a:pt x="182" y="171"/>
                  </a:lnTo>
                  <a:lnTo>
                    <a:pt x="180" y="173"/>
                  </a:lnTo>
                  <a:lnTo>
                    <a:pt x="180" y="176"/>
                  </a:lnTo>
                  <a:lnTo>
                    <a:pt x="180" y="178"/>
                  </a:lnTo>
                  <a:lnTo>
                    <a:pt x="180" y="179"/>
                  </a:lnTo>
                  <a:lnTo>
                    <a:pt x="179" y="181"/>
                  </a:lnTo>
                  <a:lnTo>
                    <a:pt x="179" y="182"/>
                  </a:lnTo>
                  <a:lnTo>
                    <a:pt x="179" y="184"/>
                  </a:lnTo>
                  <a:lnTo>
                    <a:pt x="177" y="187"/>
                  </a:lnTo>
                  <a:lnTo>
                    <a:pt x="177" y="189"/>
                  </a:lnTo>
                  <a:lnTo>
                    <a:pt x="177" y="189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87"/>
                  </a:lnTo>
                  <a:lnTo>
                    <a:pt x="174" y="187"/>
                  </a:lnTo>
                  <a:lnTo>
                    <a:pt x="174" y="187"/>
                  </a:lnTo>
                  <a:lnTo>
                    <a:pt x="174" y="186"/>
                  </a:lnTo>
                  <a:lnTo>
                    <a:pt x="175" y="184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1"/>
                  </a:lnTo>
                  <a:lnTo>
                    <a:pt x="175" y="181"/>
                  </a:lnTo>
                  <a:lnTo>
                    <a:pt x="175" y="179"/>
                  </a:lnTo>
                  <a:lnTo>
                    <a:pt x="175" y="179"/>
                  </a:lnTo>
                  <a:lnTo>
                    <a:pt x="175" y="179"/>
                  </a:lnTo>
                  <a:lnTo>
                    <a:pt x="175" y="178"/>
                  </a:lnTo>
                  <a:lnTo>
                    <a:pt x="175" y="178"/>
                  </a:lnTo>
                  <a:lnTo>
                    <a:pt x="169" y="173"/>
                  </a:lnTo>
                  <a:lnTo>
                    <a:pt x="168" y="171"/>
                  </a:lnTo>
                  <a:lnTo>
                    <a:pt x="168" y="171"/>
                  </a:lnTo>
                  <a:lnTo>
                    <a:pt x="168" y="171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68"/>
                  </a:lnTo>
                  <a:lnTo>
                    <a:pt x="164" y="168"/>
                  </a:lnTo>
                  <a:lnTo>
                    <a:pt x="164" y="168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6"/>
                  </a:lnTo>
                  <a:lnTo>
                    <a:pt x="163" y="156"/>
                  </a:lnTo>
                  <a:lnTo>
                    <a:pt x="163" y="156"/>
                  </a:lnTo>
                  <a:lnTo>
                    <a:pt x="164" y="154"/>
                  </a:lnTo>
                  <a:lnTo>
                    <a:pt x="164" y="153"/>
                  </a:lnTo>
                  <a:lnTo>
                    <a:pt x="164" y="149"/>
                  </a:lnTo>
                  <a:lnTo>
                    <a:pt x="164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49" y="151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7"/>
                  </a:lnTo>
                  <a:lnTo>
                    <a:pt x="152" y="160"/>
                  </a:lnTo>
                  <a:lnTo>
                    <a:pt x="152" y="162"/>
                  </a:lnTo>
                  <a:lnTo>
                    <a:pt x="152" y="162"/>
                  </a:lnTo>
                  <a:lnTo>
                    <a:pt x="153" y="164"/>
                  </a:lnTo>
                  <a:lnTo>
                    <a:pt x="153" y="165"/>
                  </a:lnTo>
                  <a:lnTo>
                    <a:pt x="153" y="165"/>
                  </a:lnTo>
                  <a:lnTo>
                    <a:pt x="147" y="171"/>
                  </a:lnTo>
                  <a:lnTo>
                    <a:pt x="146" y="171"/>
                  </a:lnTo>
                  <a:lnTo>
                    <a:pt x="146" y="173"/>
                  </a:lnTo>
                  <a:lnTo>
                    <a:pt x="144" y="175"/>
                  </a:lnTo>
                  <a:lnTo>
                    <a:pt x="144" y="175"/>
                  </a:lnTo>
                  <a:lnTo>
                    <a:pt x="142" y="178"/>
                  </a:lnTo>
                  <a:lnTo>
                    <a:pt x="136" y="184"/>
                  </a:lnTo>
                  <a:lnTo>
                    <a:pt x="134" y="184"/>
                  </a:lnTo>
                  <a:lnTo>
                    <a:pt x="131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25" y="181"/>
                  </a:lnTo>
                  <a:lnTo>
                    <a:pt x="119" y="176"/>
                  </a:lnTo>
                  <a:lnTo>
                    <a:pt x="117" y="176"/>
                  </a:lnTo>
                  <a:lnTo>
                    <a:pt x="114" y="179"/>
                  </a:lnTo>
                  <a:lnTo>
                    <a:pt x="112" y="179"/>
                  </a:lnTo>
                  <a:lnTo>
                    <a:pt x="112" y="179"/>
                  </a:lnTo>
                  <a:lnTo>
                    <a:pt x="112" y="181"/>
                  </a:lnTo>
                  <a:lnTo>
                    <a:pt x="112" y="182"/>
                  </a:lnTo>
                  <a:lnTo>
                    <a:pt x="111" y="184"/>
                  </a:lnTo>
                  <a:lnTo>
                    <a:pt x="108" y="184"/>
                  </a:lnTo>
                  <a:lnTo>
                    <a:pt x="106" y="186"/>
                  </a:lnTo>
                  <a:lnTo>
                    <a:pt x="105" y="186"/>
                  </a:lnTo>
                  <a:lnTo>
                    <a:pt x="103" y="186"/>
                  </a:lnTo>
                  <a:lnTo>
                    <a:pt x="103" y="186"/>
                  </a:lnTo>
                  <a:lnTo>
                    <a:pt x="103" y="187"/>
                  </a:lnTo>
                  <a:lnTo>
                    <a:pt x="101" y="189"/>
                  </a:lnTo>
                  <a:lnTo>
                    <a:pt x="101" y="189"/>
                  </a:lnTo>
                  <a:lnTo>
                    <a:pt x="101" y="190"/>
                  </a:lnTo>
                  <a:lnTo>
                    <a:pt x="90" y="190"/>
                  </a:lnTo>
                  <a:lnTo>
                    <a:pt x="89" y="189"/>
                  </a:lnTo>
                  <a:lnTo>
                    <a:pt x="87" y="186"/>
                  </a:lnTo>
                  <a:lnTo>
                    <a:pt x="87" y="186"/>
                  </a:lnTo>
                  <a:lnTo>
                    <a:pt x="87" y="186"/>
                  </a:lnTo>
                  <a:lnTo>
                    <a:pt x="76" y="186"/>
                  </a:lnTo>
                  <a:lnTo>
                    <a:pt x="75" y="186"/>
                  </a:lnTo>
                  <a:lnTo>
                    <a:pt x="71" y="187"/>
                  </a:lnTo>
                  <a:lnTo>
                    <a:pt x="70" y="187"/>
                  </a:lnTo>
                  <a:lnTo>
                    <a:pt x="68" y="187"/>
                  </a:lnTo>
                  <a:lnTo>
                    <a:pt x="64" y="181"/>
                  </a:lnTo>
                  <a:lnTo>
                    <a:pt x="62" y="181"/>
                  </a:lnTo>
                  <a:lnTo>
                    <a:pt x="62" y="179"/>
                  </a:lnTo>
                  <a:lnTo>
                    <a:pt x="60" y="179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6"/>
                  </a:lnTo>
                  <a:lnTo>
                    <a:pt x="59" y="176"/>
                  </a:lnTo>
                  <a:lnTo>
                    <a:pt x="59" y="175"/>
                  </a:lnTo>
                  <a:lnTo>
                    <a:pt x="57" y="175"/>
                  </a:lnTo>
                  <a:lnTo>
                    <a:pt x="51" y="176"/>
                  </a:lnTo>
                  <a:lnTo>
                    <a:pt x="49" y="176"/>
                  </a:lnTo>
                  <a:lnTo>
                    <a:pt x="48" y="176"/>
                  </a:lnTo>
                  <a:lnTo>
                    <a:pt x="48" y="176"/>
                  </a:lnTo>
                  <a:lnTo>
                    <a:pt x="46" y="178"/>
                  </a:lnTo>
                  <a:lnTo>
                    <a:pt x="46" y="178"/>
                  </a:lnTo>
                  <a:lnTo>
                    <a:pt x="46" y="179"/>
                  </a:lnTo>
                  <a:lnTo>
                    <a:pt x="46" y="179"/>
                  </a:lnTo>
                  <a:lnTo>
                    <a:pt x="46" y="181"/>
                  </a:lnTo>
                  <a:lnTo>
                    <a:pt x="43" y="182"/>
                  </a:lnTo>
                  <a:lnTo>
                    <a:pt x="43" y="184"/>
                  </a:lnTo>
                  <a:lnTo>
                    <a:pt x="43" y="186"/>
                  </a:lnTo>
                  <a:lnTo>
                    <a:pt x="43" y="187"/>
                  </a:lnTo>
                  <a:lnTo>
                    <a:pt x="43" y="187"/>
                  </a:lnTo>
                  <a:lnTo>
                    <a:pt x="41" y="189"/>
                  </a:lnTo>
                  <a:lnTo>
                    <a:pt x="41" y="189"/>
                  </a:lnTo>
                  <a:lnTo>
                    <a:pt x="41" y="190"/>
                  </a:lnTo>
                  <a:lnTo>
                    <a:pt x="41" y="192"/>
                  </a:lnTo>
                  <a:lnTo>
                    <a:pt x="41" y="192"/>
                  </a:lnTo>
                  <a:lnTo>
                    <a:pt x="40" y="193"/>
                  </a:lnTo>
                  <a:lnTo>
                    <a:pt x="40" y="195"/>
                  </a:lnTo>
                  <a:lnTo>
                    <a:pt x="40" y="197"/>
                  </a:lnTo>
                  <a:lnTo>
                    <a:pt x="40" y="197"/>
                  </a:lnTo>
                  <a:lnTo>
                    <a:pt x="37" y="198"/>
                  </a:lnTo>
                  <a:lnTo>
                    <a:pt x="35" y="198"/>
                  </a:lnTo>
                  <a:lnTo>
                    <a:pt x="34" y="200"/>
                  </a:lnTo>
                  <a:lnTo>
                    <a:pt x="34" y="200"/>
                  </a:lnTo>
                  <a:lnTo>
                    <a:pt x="32" y="200"/>
                  </a:lnTo>
                  <a:lnTo>
                    <a:pt x="30" y="200"/>
                  </a:lnTo>
                  <a:lnTo>
                    <a:pt x="27" y="198"/>
                  </a:lnTo>
                  <a:lnTo>
                    <a:pt x="26" y="198"/>
                  </a:lnTo>
                  <a:lnTo>
                    <a:pt x="26" y="198"/>
                  </a:lnTo>
                  <a:lnTo>
                    <a:pt x="26" y="195"/>
                  </a:lnTo>
                  <a:lnTo>
                    <a:pt x="24" y="195"/>
                  </a:lnTo>
                  <a:lnTo>
                    <a:pt x="24" y="195"/>
                  </a:lnTo>
                  <a:lnTo>
                    <a:pt x="24" y="193"/>
                  </a:lnTo>
                  <a:lnTo>
                    <a:pt x="24" y="193"/>
                  </a:lnTo>
                  <a:lnTo>
                    <a:pt x="26" y="190"/>
                  </a:lnTo>
                  <a:lnTo>
                    <a:pt x="26" y="190"/>
                  </a:lnTo>
                  <a:lnTo>
                    <a:pt x="27" y="186"/>
                  </a:lnTo>
                  <a:lnTo>
                    <a:pt x="27" y="184"/>
                  </a:lnTo>
                  <a:lnTo>
                    <a:pt x="27" y="182"/>
                  </a:lnTo>
                  <a:lnTo>
                    <a:pt x="26" y="179"/>
                  </a:lnTo>
                  <a:lnTo>
                    <a:pt x="24" y="178"/>
                  </a:lnTo>
                  <a:lnTo>
                    <a:pt x="23" y="175"/>
                  </a:lnTo>
                  <a:lnTo>
                    <a:pt x="21" y="173"/>
                  </a:lnTo>
                  <a:lnTo>
                    <a:pt x="16" y="170"/>
                  </a:lnTo>
                  <a:lnTo>
                    <a:pt x="16" y="168"/>
                  </a:lnTo>
                  <a:lnTo>
                    <a:pt x="15" y="167"/>
                  </a:lnTo>
                  <a:lnTo>
                    <a:pt x="16" y="165"/>
                  </a:lnTo>
                  <a:lnTo>
                    <a:pt x="16" y="164"/>
                  </a:lnTo>
                  <a:lnTo>
                    <a:pt x="16" y="162"/>
                  </a:lnTo>
                  <a:lnTo>
                    <a:pt x="16" y="160"/>
                  </a:lnTo>
                  <a:lnTo>
                    <a:pt x="15" y="160"/>
                  </a:lnTo>
                  <a:lnTo>
                    <a:pt x="15" y="160"/>
                  </a:lnTo>
                  <a:lnTo>
                    <a:pt x="13" y="159"/>
                  </a:lnTo>
                  <a:lnTo>
                    <a:pt x="13" y="159"/>
                  </a:lnTo>
                  <a:lnTo>
                    <a:pt x="11" y="159"/>
                  </a:lnTo>
                  <a:lnTo>
                    <a:pt x="11" y="157"/>
                  </a:lnTo>
                  <a:lnTo>
                    <a:pt x="11" y="156"/>
                  </a:lnTo>
                  <a:lnTo>
                    <a:pt x="11" y="151"/>
                  </a:lnTo>
                  <a:lnTo>
                    <a:pt x="11" y="151"/>
                  </a:lnTo>
                  <a:lnTo>
                    <a:pt x="10" y="151"/>
                  </a:lnTo>
                  <a:lnTo>
                    <a:pt x="10" y="151"/>
                  </a:lnTo>
                  <a:lnTo>
                    <a:pt x="10" y="149"/>
                  </a:lnTo>
                  <a:lnTo>
                    <a:pt x="8" y="146"/>
                  </a:lnTo>
                  <a:lnTo>
                    <a:pt x="8" y="145"/>
                  </a:lnTo>
                  <a:lnTo>
                    <a:pt x="8" y="143"/>
                  </a:lnTo>
                  <a:lnTo>
                    <a:pt x="8" y="141"/>
                  </a:lnTo>
                  <a:lnTo>
                    <a:pt x="7" y="141"/>
                  </a:lnTo>
                  <a:lnTo>
                    <a:pt x="5" y="141"/>
                  </a:lnTo>
                  <a:lnTo>
                    <a:pt x="2" y="141"/>
                  </a:lnTo>
                  <a:lnTo>
                    <a:pt x="2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38"/>
                  </a:lnTo>
                  <a:lnTo>
                    <a:pt x="2" y="137"/>
                  </a:lnTo>
                  <a:lnTo>
                    <a:pt x="2" y="135"/>
                  </a:lnTo>
                  <a:lnTo>
                    <a:pt x="5" y="134"/>
                  </a:lnTo>
                  <a:lnTo>
                    <a:pt x="5" y="134"/>
                  </a:lnTo>
                  <a:lnTo>
                    <a:pt x="7" y="132"/>
                  </a:lnTo>
                  <a:lnTo>
                    <a:pt x="7" y="130"/>
                  </a:lnTo>
                  <a:lnTo>
                    <a:pt x="7" y="130"/>
                  </a:lnTo>
                  <a:lnTo>
                    <a:pt x="5" y="129"/>
                  </a:lnTo>
                  <a:lnTo>
                    <a:pt x="5" y="127"/>
                  </a:lnTo>
                  <a:lnTo>
                    <a:pt x="4" y="126"/>
                  </a:lnTo>
                  <a:lnTo>
                    <a:pt x="4" y="126"/>
                  </a:lnTo>
                  <a:lnTo>
                    <a:pt x="5" y="124"/>
                  </a:lnTo>
                  <a:lnTo>
                    <a:pt x="5" y="124"/>
                  </a:lnTo>
                  <a:lnTo>
                    <a:pt x="7" y="123"/>
                  </a:lnTo>
                  <a:lnTo>
                    <a:pt x="7" y="123"/>
                  </a:lnTo>
                  <a:lnTo>
                    <a:pt x="8" y="121"/>
                  </a:lnTo>
                  <a:lnTo>
                    <a:pt x="8" y="121"/>
                  </a:lnTo>
                  <a:lnTo>
                    <a:pt x="10" y="121"/>
                  </a:lnTo>
                  <a:lnTo>
                    <a:pt x="10" y="119"/>
                  </a:lnTo>
                  <a:lnTo>
                    <a:pt x="10" y="119"/>
                  </a:lnTo>
                  <a:lnTo>
                    <a:pt x="10" y="119"/>
                  </a:lnTo>
                  <a:lnTo>
                    <a:pt x="10" y="118"/>
                  </a:lnTo>
                  <a:lnTo>
                    <a:pt x="10" y="118"/>
                  </a:lnTo>
                  <a:lnTo>
                    <a:pt x="8" y="116"/>
                  </a:lnTo>
                  <a:lnTo>
                    <a:pt x="8" y="115"/>
                  </a:lnTo>
                  <a:lnTo>
                    <a:pt x="8" y="115"/>
                  </a:lnTo>
                  <a:lnTo>
                    <a:pt x="8" y="113"/>
                  </a:lnTo>
                  <a:lnTo>
                    <a:pt x="10" y="113"/>
                  </a:lnTo>
                  <a:lnTo>
                    <a:pt x="10" y="113"/>
                  </a:lnTo>
                  <a:lnTo>
                    <a:pt x="11" y="112"/>
                  </a:lnTo>
                  <a:lnTo>
                    <a:pt x="13" y="112"/>
                  </a:lnTo>
                  <a:lnTo>
                    <a:pt x="13" y="110"/>
                  </a:lnTo>
                  <a:lnTo>
                    <a:pt x="13" y="110"/>
                  </a:lnTo>
                  <a:lnTo>
                    <a:pt x="13" y="108"/>
                  </a:lnTo>
                  <a:lnTo>
                    <a:pt x="13" y="107"/>
                  </a:lnTo>
                  <a:lnTo>
                    <a:pt x="15" y="107"/>
                  </a:lnTo>
                  <a:lnTo>
                    <a:pt x="15" y="107"/>
                  </a:lnTo>
                  <a:lnTo>
                    <a:pt x="16" y="105"/>
                  </a:lnTo>
                  <a:lnTo>
                    <a:pt x="16" y="104"/>
                  </a:lnTo>
                  <a:lnTo>
                    <a:pt x="16" y="104"/>
                  </a:lnTo>
                  <a:lnTo>
                    <a:pt x="16" y="99"/>
                  </a:lnTo>
                  <a:lnTo>
                    <a:pt x="18" y="99"/>
                  </a:lnTo>
                  <a:lnTo>
                    <a:pt x="19" y="97"/>
                  </a:lnTo>
                  <a:lnTo>
                    <a:pt x="21" y="97"/>
                  </a:lnTo>
                  <a:lnTo>
                    <a:pt x="24" y="97"/>
                  </a:lnTo>
                  <a:lnTo>
                    <a:pt x="26" y="96"/>
                  </a:lnTo>
                  <a:lnTo>
                    <a:pt x="27" y="96"/>
                  </a:lnTo>
                  <a:lnTo>
                    <a:pt x="30" y="97"/>
                  </a:lnTo>
                  <a:lnTo>
                    <a:pt x="30" y="97"/>
                  </a:lnTo>
                  <a:lnTo>
                    <a:pt x="32" y="97"/>
                  </a:lnTo>
                  <a:lnTo>
                    <a:pt x="32" y="96"/>
                  </a:lnTo>
                  <a:lnTo>
                    <a:pt x="32" y="94"/>
                  </a:lnTo>
                  <a:lnTo>
                    <a:pt x="32" y="88"/>
                  </a:lnTo>
                  <a:lnTo>
                    <a:pt x="32" y="80"/>
                  </a:lnTo>
                  <a:lnTo>
                    <a:pt x="32" y="74"/>
                  </a:lnTo>
                  <a:lnTo>
                    <a:pt x="32" y="67"/>
                  </a:lnTo>
                  <a:lnTo>
                    <a:pt x="32" y="61"/>
                  </a:lnTo>
                  <a:lnTo>
                    <a:pt x="32" y="55"/>
                  </a:lnTo>
                  <a:lnTo>
                    <a:pt x="32" y="47"/>
                  </a:lnTo>
                  <a:lnTo>
                    <a:pt x="32" y="41"/>
                  </a:lnTo>
                  <a:lnTo>
                    <a:pt x="32" y="33"/>
                  </a:lnTo>
                  <a:lnTo>
                    <a:pt x="38" y="33"/>
                  </a:lnTo>
                  <a:lnTo>
                    <a:pt x="41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19"/>
                  </a:lnTo>
                  <a:lnTo>
                    <a:pt x="46" y="11"/>
                  </a:lnTo>
                  <a:lnTo>
                    <a:pt x="46" y="3"/>
                  </a:lnTo>
                  <a:lnTo>
                    <a:pt x="51" y="3"/>
                  </a:lnTo>
                  <a:lnTo>
                    <a:pt x="57" y="3"/>
                  </a:lnTo>
                  <a:lnTo>
                    <a:pt x="95" y="3"/>
                  </a:lnTo>
                  <a:lnTo>
                    <a:pt x="101" y="3"/>
                  </a:lnTo>
                  <a:lnTo>
                    <a:pt x="136" y="3"/>
                  </a:lnTo>
                  <a:lnTo>
                    <a:pt x="136" y="3"/>
                  </a:lnTo>
                  <a:lnTo>
                    <a:pt x="138" y="1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5" name="Freeform 61">
              <a:extLst>
                <a:ext uri="{FF2B5EF4-FFF2-40B4-BE49-F238E27FC236}">
                  <a16:creationId xmlns:a16="http://schemas.microsoft.com/office/drawing/2014/main" id="{ED6A5AA8-BCD8-5C5C-0ED3-3463562338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50742" y="4601098"/>
              <a:ext cx="317724" cy="146192"/>
            </a:xfrm>
            <a:custGeom>
              <a:avLst/>
              <a:gdLst>
                <a:gd name="T0" fmla="*/ 161 w 163"/>
                <a:gd name="T1" fmla="*/ 74 h 75"/>
                <a:gd name="T2" fmla="*/ 71 w 163"/>
                <a:gd name="T3" fmla="*/ 75 h 75"/>
                <a:gd name="T4" fmla="*/ 66 w 163"/>
                <a:gd name="T5" fmla="*/ 74 h 75"/>
                <a:gd name="T6" fmla="*/ 62 w 163"/>
                <a:gd name="T7" fmla="*/ 71 h 75"/>
                <a:gd name="T8" fmla="*/ 152 w 163"/>
                <a:gd name="T9" fmla="*/ 60 h 75"/>
                <a:gd name="T10" fmla="*/ 147 w 163"/>
                <a:gd name="T11" fmla="*/ 61 h 75"/>
                <a:gd name="T12" fmla="*/ 150 w 163"/>
                <a:gd name="T13" fmla="*/ 60 h 75"/>
                <a:gd name="T14" fmla="*/ 87 w 163"/>
                <a:gd name="T15" fmla="*/ 55 h 75"/>
                <a:gd name="T16" fmla="*/ 96 w 163"/>
                <a:gd name="T17" fmla="*/ 60 h 75"/>
                <a:gd name="T18" fmla="*/ 92 w 163"/>
                <a:gd name="T19" fmla="*/ 61 h 75"/>
                <a:gd name="T20" fmla="*/ 84 w 163"/>
                <a:gd name="T21" fmla="*/ 55 h 75"/>
                <a:gd name="T22" fmla="*/ 84 w 163"/>
                <a:gd name="T23" fmla="*/ 41 h 75"/>
                <a:gd name="T24" fmla="*/ 84 w 163"/>
                <a:gd name="T25" fmla="*/ 44 h 75"/>
                <a:gd name="T26" fmla="*/ 59 w 163"/>
                <a:gd name="T27" fmla="*/ 39 h 75"/>
                <a:gd name="T28" fmla="*/ 73 w 163"/>
                <a:gd name="T29" fmla="*/ 45 h 75"/>
                <a:gd name="T30" fmla="*/ 73 w 163"/>
                <a:gd name="T31" fmla="*/ 49 h 75"/>
                <a:gd name="T32" fmla="*/ 59 w 163"/>
                <a:gd name="T33" fmla="*/ 45 h 75"/>
                <a:gd name="T34" fmla="*/ 59 w 163"/>
                <a:gd name="T35" fmla="*/ 39 h 75"/>
                <a:gd name="T36" fmla="*/ 68 w 163"/>
                <a:gd name="T37" fmla="*/ 38 h 75"/>
                <a:gd name="T38" fmla="*/ 65 w 163"/>
                <a:gd name="T39" fmla="*/ 36 h 75"/>
                <a:gd name="T40" fmla="*/ 52 w 163"/>
                <a:gd name="T41" fmla="*/ 36 h 75"/>
                <a:gd name="T42" fmla="*/ 49 w 163"/>
                <a:gd name="T43" fmla="*/ 36 h 75"/>
                <a:gd name="T44" fmla="*/ 29 w 163"/>
                <a:gd name="T45" fmla="*/ 31 h 75"/>
                <a:gd name="T46" fmla="*/ 36 w 163"/>
                <a:gd name="T47" fmla="*/ 30 h 75"/>
                <a:gd name="T48" fmla="*/ 36 w 163"/>
                <a:gd name="T49" fmla="*/ 30 h 75"/>
                <a:gd name="T50" fmla="*/ 35 w 163"/>
                <a:gd name="T51" fmla="*/ 30 h 75"/>
                <a:gd name="T52" fmla="*/ 32 w 163"/>
                <a:gd name="T53" fmla="*/ 28 h 75"/>
                <a:gd name="T54" fmla="*/ 25 w 163"/>
                <a:gd name="T55" fmla="*/ 28 h 75"/>
                <a:gd name="T56" fmla="*/ 22 w 163"/>
                <a:gd name="T57" fmla="*/ 28 h 75"/>
                <a:gd name="T58" fmla="*/ 57 w 163"/>
                <a:gd name="T59" fmla="*/ 27 h 75"/>
                <a:gd name="T60" fmla="*/ 57 w 163"/>
                <a:gd name="T61" fmla="*/ 27 h 75"/>
                <a:gd name="T62" fmla="*/ 77 w 163"/>
                <a:gd name="T63" fmla="*/ 33 h 75"/>
                <a:gd name="T64" fmla="*/ 81 w 163"/>
                <a:gd name="T65" fmla="*/ 39 h 75"/>
                <a:gd name="T66" fmla="*/ 77 w 163"/>
                <a:gd name="T67" fmla="*/ 39 h 75"/>
                <a:gd name="T68" fmla="*/ 71 w 163"/>
                <a:gd name="T69" fmla="*/ 25 h 75"/>
                <a:gd name="T70" fmla="*/ 27 w 163"/>
                <a:gd name="T71" fmla="*/ 20 h 75"/>
                <a:gd name="T72" fmla="*/ 32 w 163"/>
                <a:gd name="T73" fmla="*/ 28 h 75"/>
                <a:gd name="T74" fmla="*/ 29 w 163"/>
                <a:gd name="T75" fmla="*/ 27 h 75"/>
                <a:gd name="T76" fmla="*/ 22 w 163"/>
                <a:gd name="T77" fmla="*/ 25 h 75"/>
                <a:gd name="T78" fmla="*/ 27 w 163"/>
                <a:gd name="T79" fmla="*/ 20 h 75"/>
                <a:gd name="T80" fmla="*/ 13 w 163"/>
                <a:gd name="T81" fmla="*/ 20 h 75"/>
                <a:gd name="T82" fmla="*/ 22 w 163"/>
                <a:gd name="T83" fmla="*/ 20 h 75"/>
                <a:gd name="T84" fmla="*/ 19 w 163"/>
                <a:gd name="T85" fmla="*/ 19 h 75"/>
                <a:gd name="T86" fmla="*/ 16 w 163"/>
                <a:gd name="T87" fmla="*/ 17 h 75"/>
                <a:gd name="T88" fmla="*/ 14 w 163"/>
                <a:gd name="T89" fmla="*/ 19 h 75"/>
                <a:gd name="T90" fmla="*/ 44 w 163"/>
                <a:gd name="T91" fmla="*/ 14 h 75"/>
                <a:gd name="T92" fmla="*/ 52 w 163"/>
                <a:gd name="T93" fmla="*/ 20 h 75"/>
                <a:gd name="T94" fmla="*/ 62 w 163"/>
                <a:gd name="T95" fmla="*/ 28 h 75"/>
                <a:gd name="T96" fmla="*/ 52 w 163"/>
                <a:gd name="T97" fmla="*/ 23 h 75"/>
                <a:gd name="T98" fmla="*/ 44 w 163"/>
                <a:gd name="T99" fmla="*/ 17 h 75"/>
                <a:gd name="T100" fmla="*/ 3 w 163"/>
                <a:gd name="T101" fmla="*/ 6 h 75"/>
                <a:gd name="T102" fmla="*/ 11 w 163"/>
                <a:gd name="T103" fmla="*/ 0 h 75"/>
                <a:gd name="T104" fmla="*/ 22 w 163"/>
                <a:gd name="T105" fmla="*/ 8 h 75"/>
                <a:gd name="T106" fmla="*/ 25 w 163"/>
                <a:gd name="T107" fmla="*/ 12 h 75"/>
                <a:gd name="T108" fmla="*/ 18 w 163"/>
                <a:gd name="T109" fmla="*/ 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3" h="75">
                  <a:moveTo>
                    <a:pt x="161" y="72"/>
                  </a:moveTo>
                  <a:lnTo>
                    <a:pt x="161" y="72"/>
                  </a:lnTo>
                  <a:lnTo>
                    <a:pt x="163" y="72"/>
                  </a:lnTo>
                  <a:lnTo>
                    <a:pt x="163" y="74"/>
                  </a:lnTo>
                  <a:lnTo>
                    <a:pt x="161" y="74"/>
                  </a:lnTo>
                  <a:lnTo>
                    <a:pt x="161" y="74"/>
                  </a:lnTo>
                  <a:lnTo>
                    <a:pt x="159" y="72"/>
                  </a:lnTo>
                  <a:lnTo>
                    <a:pt x="161" y="72"/>
                  </a:lnTo>
                  <a:close/>
                  <a:moveTo>
                    <a:pt x="63" y="71"/>
                  </a:moveTo>
                  <a:lnTo>
                    <a:pt x="63" y="71"/>
                  </a:lnTo>
                  <a:lnTo>
                    <a:pt x="70" y="74"/>
                  </a:lnTo>
                  <a:lnTo>
                    <a:pt x="71" y="75"/>
                  </a:lnTo>
                  <a:lnTo>
                    <a:pt x="71" y="75"/>
                  </a:lnTo>
                  <a:lnTo>
                    <a:pt x="70" y="75"/>
                  </a:lnTo>
                  <a:lnTo>
                    <a:pt x="70" y="75"/>
                  </a:lnTo>
                  <a:lnTo>
                    <a:pt x="68" y="75"/>
                  </a:lnTo>
                  <a:lnTo>
                    <a:pt x="68" y="74"/>
                  </a:lnTo>
                  <a:lnTo>
                    <a:pt x="66" y="74"/>
                  </a:lnTo>
                  <a:lnTo>
                    <a:pt x="65" y="74"/>
                  </a:lnTo>
                  <a:lnTo>
                    <a:pt x="65" y="72"/>
                  </a:lnTo>
                  <a:lnTo>
                    <a:pt x="63" y="72"/>
                  </a:lnTo>
                  <a:lnTo>
                    <a:pt x="63" y="72"/>
                  </a:lnTo>
                  <a:lnTo>
                    <a:pt x="62" y="72"/>
                  </a:lnTo>
                  <a:lnTo>
                    <a:pt x="62" y="71"/>
                  </a:lnTo>
                  <a:lnTo>
                    <a:pt x="63" y="71"/>
                  </a:lnTo>
                  <a:close/>
                  <a:moveTo>
                    <a:pt x="150" y="60"/>
                  </a:moveTo>
                  <a:lnTo>
                    <a:pt x="152" y="60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0" y="61"/>
                  </a:lnTo>
                  <a:lnTo>
                    <a:pt x="150" y="61"/>
                  </a:lnTo>
                  <a:lnTo>
                    <a:pt x="148" y="61"/>
                  </a:lnTo>
                  <a:lnTo>
                    <a:pt x="148" y="61"/>
                  </a:lnTo>
                  <a:lnTo>
                    <a:pt x="147" y="61"/>
                  </a:lnTo>
                  <a:lnTo>
                    <a:pt x="147" y="61"/>
                  </a:lnTo>
                  <a:lnTo>
                    <a:pt x="147" y="61"/>
                  </a:lnTo>
                  <a:lnTo>
                    <a:pt x="147" y="60"/>
                  </a:lnTo>
                  <a:lnTo>
                    <a:pt x="147" y="60"/>
                  </a:lnTo>
                  <a:lnTo>
                    <a:pt x="147" y="60"/>
                  </a:lnTo>
                  <a:lnTo>
                    <a:pt x="148" y="60"/>
                  </a:lnTo>
                  <a:lnTo>
                    <a:pt x="150" y="60"/>
                  </a:lnTo>
                  <a:close/>
                  <a:moveTo>
                    <a:pt x="82" y="52"/>
                  </a:moveTo>
                  <a:lnTo>
                    <a:pt x="82" y="52"/>
                  </a:lnTo>
                  <a:lnTo>
                    <a:pt x="84" y="53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9" y="56"/>
                  </a:lnTo>
                  <a:lnTo>
                    <a:pt x="90" y="55"/>
                  </a:lnTo>
                  <a:lnTo>
                    <a:pt x="92" y="56"/>
                  </a:lnTo>
                  <a:lnTo>
                    <a:pt x="93" y="56"/>
                  </a:lnTo>
                  <a:lnTo>
                    <a:pt x="93" y="56"/>
                  </a:lnTo>
                  <a:lnTo>
                    <a:pt x="96" y="60"/>
                  </a:lnTo>
                  <a:lnTo>
                    <a:pt x="96" y="61"/>
                  </a:lnTo>
                  <a:lnTo>
                    <a:pt x="96" y="61"/>
                  </a:lnTo>
                  <a:lnTo>
                    <a:pt x="96" y="61"/>
                  </a:lnTo>
                  <a:lnTo>
                    <a:pt x="95" y="61"/>
                  </a:lnTo>
                  <a:lnTo>
                    <a:pt x="93" y="61"/>
                  </a:lnTo>
                  <a:lnTo>
                    <a:pt x="92" y="61"/>
                  </a:lnTo>
                  <a:lnTo>
                    <a:pt x="90" y="60"/>
                  </a:lnTo>
                  <a:lnTo>
                    <a:pt x="89" y="60"/>
                  </a:lnTo>
                  <a:lnTo>
                    <a:pt x="85" y="58"/>
                  </a:lnTo>
                  <a:lnTo>
                    <a:pt x="85" y="56"/>
                  </a:lnTo>
                  <a:lnTo>
                    <a:pt x="84" y="56"/>
                  </a:lnTo>
                  <a:lnTo>
                    <a:pt x="84" y="55"/>
                  </a:lnTo>
                  <a:lnTo>
                    <a:pt x="82" y="53"/>
                  </a:lnTo>
                  <a:lnTo>
                    <a:pt x="81" y="53"/>
                  </a:lnTo>
                  <a:lnTo>
                    <a:pt x="81" y="53"/>
                  </a:lnTo>
                  <a:lnTo>
                    <a:pt x="82" y="52"/>
                  </a:lnTo>
                  <a:close/>
                  <a:moveTo>
                    <a:pt x="82" y="39"/>
                  </a:moveTo>
                  <a:lnTo>
                    <a:pt x="84" y="41"/>
                  </a:lnTo>
                  <a:lnTo>
                    <a:pt x="85" y="44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4" y="45"/>
                  </a:lnTo>
                  <a:lnTo>
                    <a:pt x="84" y="45"/>
                  </a:lnTo>
                  <a:lnTo>
                    <a:pt x="84" y="44"/>
                  </a:lnTo>
                  <a:lnTo>
                    <a:pt x="84" y="44"/>
                  </a:lnTo>
                  <a:lnTo>
                    <a:pt x="84" y="42"/>
                  </a:lnTo>
                  <a:lnTo>
                    <a:pt x="82" y="41"/>
                  </a:lnTo>
                  <a:lnTo>
                    <a:pt x="82" y="39"/>
                  </a:lnTo>
                  <a:close/>
                  <a:moveTo>
                    <a:pt x="59" y="39"/>
                  </a:moveTo>
                  <a:lnTo>
                    <a:pt x="59" y="39"/>
                  </a:lnTo>
                  <a:lnTo>
                    <a:pt x="62" y="41"/>
                  </a:lnTo>
                  <a:lnTo>
                    <a:pt x="63" y="41"/>
                  </a:lnTo>
                  <a:lnTo>
                    <a:pt x="68" y="41"/>
                  </a:lnTo>
                  <a:lnTo>
                    <a:pt x="70" y="42"/>
                  </a:lnTo>
                  <a:lnTo>
                    <a:pt x="71" y="44"/>
                  </a:lnTo>
                  <a:lnTo>
                    <a:pt x="73" y="45"/>
                  </a:lnTo>
                  <a:lnTo>
                    <a:pt x="74" y="45"/>
                  </a:lnTo>
                  <a:lnTo>
                    <a:pt x="74" y="45"/>
                  </a:lnTo>
                  <a:lnTo>
                    <a:pt x="74" y="47"/>
                  </a:lnTo>
                  <a:lnTo>
                    <a:pt x="74" y="47"/>
                  </a:lnTo>
                  <a:lnTo>
                    <a:pt x="73" y="49"/>
                  </a:lnTo>
                  <a:lnTo>
                    <a:pt x="73" y="49"/>
                  </a:lnTo>
                  <a:lnTo>
                    <a:pt x="70" y="47"/>
                  </a:lnTo>
                  <a:lnTo>
                    <a:pt x="68" y="47"/>
                  </a:lnTo>
                  <a:lnTo>
                    <a:pt x="63" y="47"/>
                  </a:lnTo>
                  <a:lnTo>
                    <a:pt x="60" y="47"/>
                  </a:lnTo>
                  <a:lnTo>
                    <a:pt x="60" y="45"/>
                  </a:lnTo>
                  <a:lnTo>
                    <a:pt x="59" y="45"/>
                  </a:lnTo>
                  <a:lnTo>
                    <a:pt x="59" y="44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39"/>
                  </a:lnTo>
                  <a:lnTo>
                    <a:pt x="57" y="39"/>
                  </a:lnTo>
                  <a:lnTo>
                    <a:pt x="59" y="39"/>
                  </a:lnTo>
                  <a:close/>
                  <a:moveTo>
                    <a:pt x="65" y="34"/>
                  </a:moveTo>
                  <a:lnTo>
                    <a:pt x="66" y="34"/>
                  </a:lnTo>
                  <a:lnTo>
                    <a:pt x="66" y="34"/>
                  </a:lnTo>
                  <a:lnTo>
                    <a:pt x="68" y="36"/>
                  </a:lnTo>
                  <a:lnTo>
                    <a:pt x="68" y="38"/>
                  </a:lnTo>
                  <a:lnTo>
                    <a:pt x="68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6"/>
                  </a:lnTo>
                  <a:lnTo>
                    <a:pt x="65" y="36"/>
                  </a:lnTo>
                  <a:lnTo>
                    <a:pt x="65" y="36"/>
                  </a:lnTo>
                  <a:lnTo>
                    <a:pt x="63" y="36"/>
                  </a:lnTo>
                  <a:lnTo>
                    <a:pt x="65" y="34"/>
                  </a:lnTo>
                  <a:close/>
                  <a:moveTo>
                    <a:pt x="51" y="34"/>
                  </a:moveTo>
                  <a:lnTo>
                    <a:pt x="51" y="34"/>
                  </a:lnTo>
                  <a:lnTo>
                    <a:pt x="51" y="34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1" y="36"/>
                  </a:lnTo>
                  <a:lnTo>
                    <a:pt x="51" y="36"/>
                  </a:lnTo>
                  <a:lnTo>
                    <a:pt x="51" y="36"/>
                  </a:lnTo>
                  <a:lnTo>
                    <a:pt x="49" y="36"/>
                  </a:lnTo>
                  <a:lnTo>
                    <a:pt x="49" y="36"/>
                  </a:lnTo>
                  <a:lnTo>
                    <a:pt x="49" y="34"/>
                  </a:lnTo>
                  <a:lnTo>
                    <a:pt x="51" y="34"/>
                  </a:lnTo>
                  <a:close/>
                  <a:moveTo>
                    <a:pt x="27" y="30"/>
                  </a:moveTo>
                  <a:lnTo>
                    <a:pt x="27" y="31"/>
                  </a:lnTo>
                  <a:lnTo>
                    <a:pt x="29" y="31"/>
                  </a:lnTo>
                  <a:lnTo>
                    <a:pt x="29" y="31"/>
                  </a:lnTo>
                  <a:lnTo>
                    <a:pt x="29" y="31"/>
                  </a:lnTo>
                  <a:lnTo>
                    <a:pt x="27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7" y="30"/>
                  </a:lnTo>
                  <a:close/>
                  <a:moveTo>
                    <a:pt x="36" y="30"/>
                  </a:moveTo>
                  <a:lnTo>
                    <a:pt x="36" y="31"/>
                  </a:lnTo>
                  <a:lnTo>
                    <a:pt x="38" y="31"/>
                  </a:lnTo>
                  <a:lnTo>
                    <a:pt x="36" y="33"/>
                  </a:lnTo>
                  <a:lnTo>
                    <a:pt x="36" y="33"/>
                  </a:lnTo>
                  <a:lnTo>
                    <a:pt x="36" y="31"/>
                  </a:lnTo>
                  <a:lnTo>
                    <a:pt x="36" y="30"/>
                  </a:lnTo>
                  <a:close/>
                  <a:moveTo>
                    <a:pt x="33" y="28"/>
                  </a:moveTo>
                  <a:lnTo>
                    <a:pt x="35" y="28"/>
                  </a:lnTo>
                  <a:lnTo>
                    <a:pt x="35" y="28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2" y="30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3" y="28"/>
                  </a:lnTo>
                  <a:lnTo>
                    <a:pt x="33" y="28"/>
                  </a:lnTo>
                  <a:lnTo>
                    <a:pt x="33" y="28"/>
                  </a:lnTo>
                  <a:close/>
                  <a:moveTo>
                    <a:pt x="25" y="27"/>
                  </a:moveTo>
                  <a:lnTo>
                    <a:pt x="25" y="27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24" y="30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4" y="30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24" y="27"/>
                  </a:lnTo>
                  <a:lnTo>
                    <a:pt x="25" y="27"/>
                  </a:lnTo>
                  <a:close/>
                  <a:moveTo>
                    <a:pt x="57" y="27"/>
                  </a:moveTo>
                  <a:lnTo>
                    <a:pt x="57" y="27"/>
                  </a:lnTo>
                  <a:lnTo>
                    <a:pt x="57" y="27"/>
                  </a:lnTo>
                  <a:lnTo>
                    <a:pt x="59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5" y="27"/>
                  </a:lnTo>
                  <a:lnTo>
                    <a:pt x="57" y="27"/>
                  </a:lnTo>
                  <a:lnTo>
                    <a:pt x="57" y="27"/>
                  </a:lnTo>
                  <a:close/>
                  <a:moveTo>
                    <a:pt x="73" y="25"/>
                  </a:moveTo>
                  <a:lnTo>
                    <a:pt x="77" y="30"/>
                  </a:lnTo>
                  <a:lnTo>
                    <a:pt x="77" y="30"/>
                  </a:lnTo>
                  <a:lnTo>
                    <a:pt x="76" y="30"/>
                  </a:lnTo>
                  <a:lnTo>
                    <a:pt x="76" y="31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79" y="34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38"/>
                  </a:lnTo>
                  <a:lnTo>
                    <a:pt x="81" y="39"/>
                  </a:lnTo>
                  <a:lnTo>
                    <a:pt x="82" y="42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1" y="41"/>
                  </a:lnTo>
                  <a:lnTo>
                    <a:pt x="77" y="39"/>
                  </a:lnTo>
                  <a:lnTo>
                    <a:pt x="77" y="39"/>
                  </a:lnTo>
                  <a:lnTo>
                    <a:pt x="76" y="38"/>
                  </a:lnTo>
                  <a:lnTo>
                    <a:pt x="74" y="34"/>
                  </a:lnTo>
                  <a:lnTo>
                    <a:pt x="73" y="30"/>
                  </a:lnTo>
                  <a:lnTo>
                    <a:pt x="73" y="28"/>
                  </a:lnTo>
                  <a:lnTo>
                    <a:pt x="71" y="25"/>
                  </a:lnTo>
                  <a:lnTo>
                    <a:pt x="71" y="25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3" y="25"/>
                  </a:lnTo>
                  <a:close/>
                  <a:moveTo>
                    <a:pt x="27" y="20"/>
                  </a:moveTo>
                  <a:lnTo>
                    <a:pt x="29" y="20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30" y="23"/>
                  </a:lnTo>
                  <a:lnTo>
                    <a:pt x="32" y="25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30"/>
                  </a:lnTo>
                  <a:lnTo>
                    <a:pt x="30" y="28"/>
                  </a:lnTo>
                  <a:lnTo>
                    <a:pt x="29" y="28"/>
                  </a:lnTo>
                  <a:lnTo>
                    <a:pt x="29" y="27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2" y="25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4" y="22"/>
                  </a:lnTo>
                  <a:lnTo>
                    <a:pt x="25" y="20"/>
                  </a:lnTo>
                  <a:lnTo>
                    <a:pt x="27" y="20"/>
                  </a:lnTo>
                  <a:close/>
                  <a:moveTo>
                    <a:pt x="13" y="20"/>
                  </a:moveTo>
                  <a:lnTo>
                    <a:pt x="14" y="22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2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close/>
                  <a:moveTo>
                    <a:pt x="21" y="19"/>
                  </a:moveTo>
                  <a:lnTo>
                    <a:pt x="21" y="19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1" y="22"/>
                  </a:lnTo>
                  <a:lnTo>
                    <a:pt x="19" y="22"/>
                  </a:lnTo>
                  <a:lnTo>
                    <a:pt x="19" y="20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19"/>
                  </a:lnTo>
                  <a:close/>
                  <a:moveTo>
                    <a:pt x="13" y="14"/>
                  </a:moveTo>
                  <a:lnTo>
                    <a:pt x="14" y="16"/>
                  </a:lnTo>
                  <a:lnTo>
                    <a:pt x="16" y="16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4"/>
                  </a:lnTo>
                  <a:close/>
                  <a:moveTo>
                    <a:pt x="40" y="14"/>
                  </a:moveTo>
                  <a:lnTo>
                    <a:pt x="44" y="14"/>
                  </a:lnTo>
                  <a:lnTo>
                    <a:pt x="46" y="17"/>
                  </a:lnTo>
                  <a:lnTo>
                    <a:pt x="48" y="17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1" y="19"/>
                  </a:lnTo>
                  <a:lnTo>
                    <a:pt x="52" y="20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59" y="27"/>
                  </a:lnTo>
                  <a:lnTo>
                    <a:pt x="57" y="25"/>
                  </a:lnTo>
                  <a:lnTo>
                    <a:pt x="54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49" y="22"/>
                  </a:lnTo>
                  <a:lnTo>
                    <a:pt x="48" y="20"/>
                  </a:lnTo>
                  <a:lnTo>
                    <a:pt x="46" y="20"/>
                  </a:lnTo>
                  <a:lnTo>
                    <a:pt x="46" y="19"/>
                  </a:lnTo>
                  <a:lnTo>
                    <a:pt x="44" y="19"/>
                  </a:lnTo>
                  <a:lnTo>
                    <a:pt x="44" y="17"/>
                  </a:lnTo>
                  <a:lnTo>
                    <a:pt x="43" y="17"/>
                  </a:lnTo>
                  <a:lnTo>
                    <a:pt x="41" y="16"/>
                  </a:lnTo>
                  <a:lnTo>
                    <a:pt x="41" y="14"/>
                  </a:lnTo>
                  <a:lnTo>
                    <a:pt x="40" y="14"/>
                  </a:lnTo>
                  <a:close/>
                  <a:moveTo>
                    <a:pt x="2" y="6"/>
                  </a:moveTo>
                  <a:lnTo>
                    <a:pt x="3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6"/>
                  </a:lnTo>
                  <a:close/>
                  <a:moveTo>
                    <a:pt x="11" y="0"/>
                  </a:moveTo>
                  <a:lnTo>
                    <a:pt x="13" y="1"/>
                  </a:lnTo>
                  <a:lnTo>
                    <a:pt x="16" y="3"/>
                  </a:lnTo>
                  <a:lnTo>
                    <a:pt x="19" y="5"/>
                  </a:lnTo>
                  <a:lnTo>
                    <a:pt x="21" y="6"/>
                  </a:lnTo>
                  <a:lnTo>
                    <a:pt x="21" y="8"/>
                  </a:lnTo>
                  <a:lnTo>
                    <a:pt x="22" y="8"/>
                  </a:lnTo>
                  <a:lnTo>
                    <a:pt x="24" y="9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5" y="12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2" y="11"/>
                  </a:lnTo>
                  <a:lnTo>
                    <a:pt x="21" y="11"/>
                  </a:lnTo>
                  <a:lnTo>
                    <a:pt x="18" y="9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6" name="Freeform 62">
              <a:extLst>
                <a:ext uri="{FF2B5EF4-FFF2-40B4-BE49-F238E27FC236}">
                  <a16:creationId xmlns:a16="http://schemas.microsoft.com/office/drawing/2014/main" id="{B97AFA9E-F531-3422-A155-7ACA9B8DED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39605" y="3486144"/>
              <a:ext cx="592563" cy="469763"/>
            </a:xfrm>
            <a:custGeom>
              <a:avLst/>
              <a:gdLst>
                <a:gd name="T0" fmla="*/ 107 w 304"/>
                <a:gd name="T1" fmla="*/ 235 h 241"/>
                <a:gd name="T2" fmla="*/ 109 w 304"/>
                <a:gd name="T3" fmla="*/ 238 h 241"/>
                <a:gd name="T4" fmla="*/ 104 w 304"/>
                <a:gd name="T5" fmla="*/ 235 h 241"/>
                <a:gd name="T6" fmla="*/ 28 w 304"/>
                <a:gd name="T7" fmla="*/ 101 h 241"/>
                <a:gd name="T8" fmla="*/ 31 w 304"/>
                <a:gd name="T9" fmla="*/ 104 h 241"/>
                <a:gd name="T10" fmla="*/ 28 w 304"/>
                <a:gd name="T11" fmla="*/ 99 h 241"/>
                <a:gd name="T12" fmla="*/ 66 w 304"/>
                <a:gd name="T13" fmla="*/ 0 h 241"/>
                <a:gd name="T14" fmla="*/ 93 w 304"/>
                <a:gd name="T15" fmla="*/ 8 h 241"/>
                <a:gd name="T16" fmla="*/ 120 w 304"/>
                <a:gd name="T17" fmla="*/ 25 h 241"/>
                <a:gd name="T18" fmla="*/ 147 w 304"/>
                <a:gd name="T19" fmla="*/ 46 h 241"/>
                <a:gd name="T20" fmla="*/ 180 w 304"/>
                <a:gd name="T21" fmla="*/ 49 h 241"/>
                <a:gd name="T22" fmla="*/ 192 w 304"/>
                <a:gd name="T23" fmla="*/ 57 h 241"/>
                <a:gd name="T24" fmla="*/ 205 w 304"/>
                <a:gd name="T25" fmla="*/ 66 h 241"/>
                <a:gd name="T26" fmla="*/ 210 w 304"/>
                <a:gd name="T27" fmla="*/ 72 h 241"/>
                <a:gd name="T28" fmla="*/ 222 w 304"/>
                <a:gd name="T29" fmla="*/ 83 h 241"/>
                <a:gd name="T30" fmla="*/ 222 w 304"/>
                <a:gd name="T31" fmla="*/ 88 h 241"/>
                <a:gd name="T32" fmla="*/ 224 w 304"/>
                <a:gd name="T33" fmla="*/ 94 h 241"/>
                <a:gd name="T34" fmla="*/ 229 w 304"/>
                <a:gd name="T35" fmla="*/ 104 h 241"/>
                <a:gd name="T36" fmla="*/ 236 w 304"/>
                <a:gd name="T37" fmla="*/ 116 h 241"/>
                <a:gd name="T38" fmla="*/ 243 w 304"/>
                <a:gd name="T39" fmla="*/ 118 h 241"/>
                <a:gd name="T40" fmla="*/ 246 w 304"/>
                <a:gd name="T41" fmla="*/ 121 h 241"/>
                <a:gd name="T42" fmla="*/ 249 w 304"/>
                <a:gd name="T43" fmla="*/ 129 h 241"/>
                <a:gd name="T44" fmla="*/ 254 w 304"/>
                <a:gd name="T45" fmla="*/ 135 h 241"/>
                <a:gd name="T46" fmla="*/ 260 w 304"/>
                <a:gd name="T47" fmla="*/ 142 h 241"/>
                <a:gd name="T48" fmla="*/ 271 w 304"/>
                <a:gd name="T49" fmla="*/ 143 h 241"/>
                <a:gd name="T50" fmla="*/ 292 w 304"/>
                <a:gd name="T51" fmla="*/ 146 h 241"/>
                <a:gd name="T52" fmla="*/ 298 w 304"/>
                <a:gd name="T53" fmla="*/ 148 h 241"/>
                <a:gd name="T54" fmla="*/ 303 w 304"/>
                <a:gd name="T55" fmla="*/ 159 h 241"/>
                <a:gd name="T56" fmla="*/ 300 w 304"/>
                <a:gd name="T57" fmla="*/ 172 h 241"/>
                <a:gd name="T58" fmla="*/ 296 w 304"/>
                <a:gd name="T59" fmla="*/ 183 h 241"/>
                <a:gd name="T60" fmla="*/ 284 w 304"/>
                <a:gd name="T61" fmla="*/ 191 h 241"/>
                <a:gd name="T62" fmla="*/ 265 w 304"/>
                <a:gd name="T63" fmla="*/ 197 h 241"/>
                <a:gd name="T64" fmla="*/ 247 w 304"/>
                <a:gd name="T65" fmla="*/ 202 h 241"/>
                <a:gd name="T66" fmla="*/ 219 w 304"/>
                <a:gd name="T67" fmla="*/ 206 h 241"/>
                <a:gd name="T68" fmla="*/ 195 w 304"/>
                <a:gd name="T69" fmla="*/ 214 h 241"/>
                <a:gd name="T70" fmla="*/ 186 w 304"/>
                <a:gd name="T71" fmla="*/ 230 h 241"/>
                <a:gd name="T72" fmla="*/ 175 w 304"/>
                <a:gd name="T73" fmla="*/ 227 h 241"/>
                <a:gd name="T74" fmla="*/ 156 w 304"/>
                <a:gd name="T75" fmla="*/ 227 h 241"/>
                <a:gd name="T76" fmla="*/ 140 w 304"/>
                <a:gd name="T77" fmla="*/ 225 h 241"/>
                <a:gd name="T78" fmla="*/ 132 w 304"/>
                <a:gd name="T79" fmla="*/ 227 h 241"/>
                <a:gd name="T80" fmla="*/ 126 w 304"/>
                <a:gd name="T81" fmla="*/ 224 h 241"/>
                <a:gd name="T82" fmla="*/ 123 w 304"/>
                <a:gd name="T83" fmla="*/ 230 h 241"/>
                <a:gd name="T84" fmla="*/ 123 w 304"/>
                <a:gd name="T85" fmla="*/ 236 h 241"/>
                <a:gd name="T86" fmla="*/ 117 w 304"/>
                <a:gd name="T87" fmla="*/ 236 h 241"/>
                <a:gd name="T88" fmla="*/ 112 w 304"/>
                <a:gd name="T89" fmla="*/ 227 h 241"/>
                <a:gd name="T90" fmla="*/ 96 w 304"/>
                <a:gd name="T91" fmla="*/ 206 h 241"/>
                <a:gd name="T92" fmla="*/ 90 w 304"/>
                <a:gd name="T93" fmla="*/ 192 h 241"/>
                <a:gd name="T94" fmla="*/ 74 w 304"/>
                <a:gd name="T95" fmla="*/ 181 h 241"/>
                <a:gd name="T96" fmla="*/ 65 w 304"/>
                <a:gd name="T97" fmla="*/ 162 h 241"/>
                <a:gd name="T98" fmla="*/ 65 w 304"/>
                <a:gd name="T99" fmla="*/ 148 h 241"/>
                <a:gd name="T100" fmla="*/ 60 w 304"/>
                <a:gd name="T101" fmla="*/ 140 h 241"/>
                <a:gd name="T102" fmla="*/ 49 w 304"/>
                <a:gd name="T103" fmla="*/ 124 h 241"/>
                <a:gd name="T104" fmla="*/ 39 w 304"/>
                <a:gd name="T105" fmla="*/ 116 h 241"/>
                <a:gd name="T106" fmla="*/ 33 w 304"/>
                <a:gd name="T107" fmla="*/ 101 h 241"/>
                <a:gd name="T108" fmla="*/ 22 w 304"/>
                <a:gd name="T109" fmla="*/ 83 h 241"/>
                <a:gd name="T110" fmla="*/ 6 w 304"/>
                <a:gd name="T111" fmla="*/ 63 h 241"/>
                <a:gd name="T112" fmla="*/ 3 w 304"/>
                <a:gd name="T113" fmla="*/ 53 h 241"/>
                <a:gd name="T114" fmla="*/ 20 w 304"/>
                <a:gd name="T115" fmla="*/ 46 h 241"/>
                <a:gd name="T116" fmla="*/ 38 w 304"/>
                <a:gd name="T117" fmla="*/ 35 h 241"/>
                <a:gd name="T118" fmla="*/ 47 w 304"/>
                <a:gd name="T119" fmla="*/ 27 h 241"/>
                <a:gd name="T120" fmla="*/ 35 w 304"/>
                <a:gd name="T121" fmla="*/ 9 h 241"/>
                <a:gd name="T122" fmla="*/ 63 w 304"/>
                <a:gd name="T123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4" h="241">
                  <a:moveTo>
                    <a:pt x="106" y="231"/>
                  </a:moveTo>
                  <a:lnTo>
                    <a:pt x="106" y="231"/>
                  </a:lnTo>
                  <a:lnTo>
                    <a:pt x="106" y="231"/>
                  </a:lnTo>
                  <a:lnTo>
                    <a:pt x="106" y="235"/>
                  </a:lnTo>
                  <a:lnTo>
                    <a:pt x="106" y="235"/>
                  </a:lnTo>
                  <a:lnTo>
                    <a:pt x="106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9" y="235"/>
                  </a:lnTo>
                  <a:lnTo>
                    <a:pt x="109" y="238"/>
                  </a:lnTo>
                  <a:lnTo>
                    <a:pt x="109" y="238"/>
                  </a:lnTo>
                  <a:lnTo>
                    <a:pt x="109" y="238"/>
                  </a:lnTo>
                  <a:lnTo>
                    <a:pt x="109" y="236"/>
                  </a:lnTo>
                  <a:lnTo>
                    <a:pt x="109" y="236"/>
                  </a:lnTo>
                  <a:lnTo>
                    <a:pt x="107" y="236"/>
                  </a:lnTo>
                  <a:lnTo>
                    <a:pt x="107" y="236"/>
                  </a:lnTo>
                  <a:lnTo>
                    <a:pt x="106" y="236"/>
                  </a:lnTo>
                  <a:lnTo>
                    <a:pt x="104" y="235"/>
                  </a:lnTo>
                  <a:lnTo>
                    <a:pt x="104" y="233"/>
                  </a:lnTo>
                  <a:lnTo>
                    <a:pt x="104" y="233"/>
                  </a:lnTo>
                  <a:lnTo>
                    <a:pt x="106" y="233"/>
                  </a:lnTo>
                  <a:lnTo>
                    <a:pt x="106" y="231"/>
                  </a:lnTo>
                  <a:lnTo>
                    <a:pt x="106" y="231"/>
                  </a:lnTo>
                  <a:close/>
                  <a:moveTo>
                    <a:pt x="28" y="101"/>
                  </a:moveTo>
                  <a:lnTo>
                    <a:pt x="28" y="101"/>
                  </a:lnTo>
                  <a:lnTo>
                    <a:pt x="28" y="101"/>
                  </a:lnTo>
                  <a:lnTo>
                    <a:pt x="31" y="102"/>
                  </a:lnTo>
                  <a:lnTo>
                    <a:pt x="33" y="104"/>
                  </a:lnTo>
                  <a:lnTo>
                    <a:pt x="35" y="104"/>
                  </a:lnTo>
                  <a:lnTo>
                    <a:pt x="33" y="105"/>
                  </a:lnTo>
                  <a:lnTo>
                    <a:pt x="33" y="105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30" y="102"/>
                  </a:lnTo>
                  <a:lnTo>
                    <a:pt x="28" y="102"/>
                  </a:lnTo>
                  <a:lnTo>
                    <a:pt x="27" y="101"/>
                  </a:lnTo>
                  <a:lnTo>
                    <a:pt x="28" y="101"/>
                  </a:lnTo>
                  <a:close/>
                  <a:moveTo>
                    <a:pt x="28" y="98"/>
                  </a:moveTo>
                  <a:lnTo>
                    <a:pt x="28" y="99"/>
                  </a:lnTo>
                  <a:lnTo>
                    <a:pt x="28" y="99"/>
                  </a:lnTo>
                  <a:lnTo>
                    <a:pt x="28" y="101"/>
                  </a:lnTo>
                  <a:lnTo>
                    <a:pt x="28" y="101"/>
                  </a:lnTo>
                  <a:lnTo>
                    <a:pt x="28" y="99"/>
                  </a:lnTo>
                  <a:lnTo>
                    <a:pt x="28" y="99"/>
                  </a:lnTo>
                  <a:lnTo>
                    <a:pt x="28" y="98"/>
                  </a:lnTo>
                  <a:close/>
                  <a:moveTo>
                    <a:pt x="66" y="0"/>
                  </a:moveTo>
                  <a:lnTo>
                    <a:pt x="69" y="0"/>
                  </a:lnTo>
                  <a:lnTo>
                    <a:pt x="74" y="1"/>
                  </a:lnTo>
                  <a:lnTo>
                    <a:pt x="79" y="1"/>
                  </a:lnTo>
                  <a:lnTo>
                    <a:pt x="83" y="3"/>
                  </a:lnTo>
                  <a:lnTo>
                    <a:pt x="85" y="3"/>
                  </a:lnTo>
                  <a:lnTo>
                    <a:pt x="90" y="6"/>
                  </a:lnTo>
                  <a:lnTo>
                    <a:pt x="93" y="8"/>
                  </a:lnTo>
                  <a:lnTo>
                    <a:pt x="96" y="9"/>
                  </a:lnTo>
                  <a:lnTo>
                    <a:pt x="101" y="12"/>
                  </a:lnTo>
                  <a:lnTo>
                    <a:pt x="104" y="14"/>
                  </a:lnTo>
                  <a:lnTo>
                    <a:pt x="109" y="16"/>
                  </a:lnTo>
                  <a:lnTo>
                    <a:pt x="110" y="19"/>
                  </a:lnTo>
                  <a:lnTo>
                    <a:pt x="115" y="22"/>
                  </a:lnTo>
                  <a:lnTo>
                    <a:pt x="120" y="25"/>
                  </a:lnTo>
                  <a:lnTo>
                    <a:pt x="123" y="28"/>
                  </a:lnTo>
                  <a:lnTo>
                    <a:pt x="128" y="31"/>
                  </a:lnTo>
                  <a:lnTo>
                    <a:pt x="132" y="36"/>
                  </a:lnTo>
                  <a:lnTo>
                    <a:pt x="137" y="39"/>
                  </a:lnTo>
                  <a:lnTo>
                    <a:pt x="140" y="42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51" y="47"/>
                  </a:lnTo>
                  <a:lnTo>
                    <a:pt x="158" y="47"/>
                  </a:lnTo>
                  <a:lnTo>
                    <a:pt x="164" y="47"/>
                  </a:lnTo>
                  <a:lnTo>
                    <a:pt x="170" y="49"/>
                  </a:lnTo>
                  <a:lnTo>
                    <a:pt x="172" y="47"/>
                  </a:lnTo>
                  <a:lnTo>
                    <a:pt x="175" y="49"/>
                  </a:lnTo>
                  <a:lnTo>
                    <a:pt x="180" y="49"/>
                  </a:lnTo>
                  <a:lnTo>
                    <a:pt x="181" y="49"/>
                  </a:lnTo>
                  <a:lnTo>
                    <a:pt x="186" y="49"/>
                  </a:lnTo>
                  <a:lnTo>
                    <a:pt x="186" y="52"/>
                  </a:lnTo>
                  <a:lnTo>
                    <a:pt x="188" y="53"/>
                  </a:lnTo>
                  <a:lnTo>
                    <a:pt x="188" y="55"/>
                  </a:lnTo>
                  <a:lnTo>
                    <a:pt x="189" y="57"/>
                  </a:lnTo>
                  <a:lnTo>
                    <a:pt x="192" y="57"/>
                  </a:lnTo>
                  <a:lnTo>
                    <a:pt x="194" y="57"/>
                  </a:lnTo>
                  <a:lnTo>
                    <a:pt x="197" y="57"/>
                  </a:lnTo>
                  <a:lnTo>
                    <a:pt x="200" y="57"/>
                  </a:lnTo>
                  <a:lnTo>
                    <a:pt x="200" y="58"/>
                  </a:lnTo>
                  <a:lnTo>
                    <a:pt x="202" y="60"/>
                  </a:lnTo>
                  <a:lnTo>
                    <a:pt x="203" y="63"/>
                  </a:lnTo>
                  <a:lnTo>
                    <a:pt x="205" y="66"/>
                  </a:lnTo>
                  <a:lnTo>
                    <a:pt x="205" y="66"/>
                  </a:lnTo>
                  <a:lnTo>
                    <a:pt x="205" y="68"/>
                  </a:lnTo>
                  <a:lnTo>
                    <a:pt x="205" y="68"/>
                  </a:lnTo>
                  <a:lnTo>
                    <a:pt x="205" y="69"/>
                  </a:lnTo>
                  <a:lnTo>
                    <a:pt x="206" y="71"/>
                  </a:lnTo>
                  <a:lnTo>
                    <a:pt x="210" y="72"/>
                  </a:lnTo>
                  <a:lnTo>
                    <a:pt x="210" y="72"/>
                  </a:lnTo>
                  <a:lnTo>
                    <a:pt x="211" y="72"/>
                  </a:lnTo>
                  <a:lnTo>
                    <a:pt x="211" y="74"/>
                  </a:lnTo>
                  <a:lnTo>
                    <a:pt x="213" y="75"/>
                  </a:lnTo>
                  <a:lnTo>
                    <a:pt x="214" y="77"/>
                  </a:lnTo>
                  <a:lnTo>
                    <a:pt x="216" y="77"/>
                  </a:lnTo>
                  <a:lnTo>
                    <a:pt x="219" y="80"/>
                  </a:lnTo>
                  <a:lnTo>
                    <a:pt x="222" y="83"/>
                  </a:lnTo>
                  <a:lnTo>
                    <a:pt x="225" y="85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2" y="85"/>
                  </a:lnTo>
                  <a:lnTo>
                    <a:pt x="222" y="85"/>
                  </a:lnTo>
                  <a:lnTo>
                    <a:pt x="222" y="87"/>
                  </a:lnTo>
                  <a:lnTo>
                    <a:pt x="222" y="88"/>
                  </a:lnTo>
                  <a:lnTo>
                    <a:pt x="224" y="88"/>
                  </a:lnTo>
                  <a:lnTo>
                    <a:pt x="225" y="90"/>
                  </a:lnTo>
                  <a:lnTo>
                    <a:pt x="225" y="91"/>
                  </a:lnTo>
                  <a:lnTo>
                    <a:pt x="225" y="94"/>
                  </a:lnTo>
                  <a:lnTo>
                    <a:pt x="224" y="94"/>
                  </a:lnTo>
                  <a:lnTo>
                    <a:pt x="224" y="94"/>
                  </a:lnTo>
                  <a:lnTo>
                    <a:pt x="224" y="94"/>
                  </a:lnTo>
                  <a:lnTo>
                    <a:pt x="222" y="94"/>
                  </a:lnTo>
                  <a:lnTo>
                    <a:pt x="224" y="96"/>
                  </a:lnTo>
                  <a:lnTo>
                    <a:pt x="224" y="98"/>
                  </a:lnTo>
                  <a:lnTo>
                    <a:pt x="225" y="99"/>
                  </a:lnTo>
                  <a:lnTo>
                    <a:pt x="225" y="101"/>
                  </a:lnTo>
                  <a:lnTo>
                    <a:pt x="227" y="102"/>
                  </a:lnTo>
                  <a:lnTo>
                    <a:pt x="229" y="104"/>
                  </a:lnTo>
                  <a:lnTo>
                    <a:pt x="230" y="107"/>
                  </a:lnTo>
                  <a:lnTo>
                    <a:pt x="230" y="110"/>
                  </a:lnTo>
                  <a:lnTo>
                    <a:pt x="232" y="112"/>
                  </a:lnTo>
                  <a:lnTo>
                    <a:pt x="233" y="113"/>
                  </a:lnTo>
                  <a:lnTo>
                    <a:pt x="235" y="115"/>
                  </a:lnTo>
                  <a:lnTo>
                    <a:pt x="235" y="116"/>
                  </a:lnTo>
                  <a:lnTo>
                    <a:pt x="236" y="116"/>
                  </a:lnTo>
                  <a:lnTo>
                    <a:pt x="236" y="118"/>
                  </a:lnTo>
                  <a:lnTo>
                    <a:pt x="238" y="118"/>
                  </a:lnTo>
                  <a:lnTo>
                    <a:pt x="238" y="118"/>
                  </a:lnTo>
                  <a:lnTo>
                    <a:pt x="240" y="118"/>
                  </a:lnTo>
                  <a:lnTo>
                    <a:pt x="241" y="116"/>
                  </a:lnTo>
                  <a:lnTo>
                    <a:pt x="241" y="118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3" y="120"/>
                  </a:lnTo>
                  <a:lnTo>
                    <a:pt x="241" y="121"/>
                  </a:lnTo>
                  <a:lnTo>
                    <a:pt x="243" y="121"/>
                  </a:lnTo>
                  <a:lnTo>
                    <a:pt x="244" y="121"/>
                  </a:lnTo>
                  <a:lnTo>
                    <a:pt x="244" y="121"/>
                  </a:lnTo>
                  <a:lnTo>
                    <a:pt x="246" y="121"/>
                  </a:lnTo>
                  <a:lnTo>
                    <a:pt x="246" y="123"/>
                  </a:lnTo>
                  <a:lnTo>
                    <a:pt x="246" y="124"/>
                  </a:lnTo>
                  <a:lnTo>
                    <a:pt x="246" y="124"/>
                  </a:lnTo>
                  <a:lnTo>
                    <a:pt x="246" y="126"/>
                  </a:lnTo>
                  <a:lnTo>
                    <a:pt x="247" y="126"/>
                  </a:lnTo>
                  <a:lnTo>
                    <a:pt x="247" y="127"/>
                  </a:lnTo>
                  <a:lnTo>
                    <a:pt x="249" y="129"/>
                  </a:lnTo>
                  <a:lnTo>
                    <a:pt x="249" y="129"/>
                  </a:lnTo>
                  <a:lnTo>
                    <a:pt x="251" y="131"/>
                  </a:lnTo>
                  <a:lnTo>
                    <a:pt x="251" y="131"/>
                  </a:lnTo>
                  <a:lnTo>
                    <a:pt x="252" y="132"/>
                  </a:lnTo>
                  <a:lnTo>
                    <a:pt x="252" y="134"/>
                  </a:lnTo>
                  <a:lnTo>
                    <a:pt x="254" y="135"/>
                  </a:lnTo>
                  <a:lnTo>
                    <a:pt x="254" y="135"/>
                  </a:lnTo>
                  <a:lnTo>
                    <a:pt x="255" y="137"/>
                  </a:lnTo>
                  <a:lnTo>
                    <a:pt x="255" y="137"/>
                  </a:lnTo>
                  <a:lnTo>
                    <a:pt x="257" y="139"/>
                  </a:lnTo>
                  <a:lnTo>
                    <a:pt x="257" y="140"/>
                  </a:lnTo>
                  <a:lnTo>
                    <a:pt x="259" y="140"/>
                  </a:lnTo>
                  <a:lnTo>
                    <a:pt x="259" y="142"/>
                  </a:lnTo>
                  <a:lnTo>
                    <a:pt x="260" y="142"/>
                  </a:lnTo>
                  <a:lnTo>
                    <a:pt x="260" y="143"/>
                  </a:lnTo>
                  <a:lnTo>
                    <a:pt x="262" y="143"/>
                  </a:lnTo>
                  <a:lnTo>
                    <a:pt x="262" y="143"/>
                  </a:lnTo>
                  <a:lnTo>
                    <a:pt x="263" y="143"/>
                  </a:lnTo>
                  <a:lnTo>
                    <a:pt x="266" y="143"/>
                  </a:lnTo>
                  <a:lnTo>
                    <a:pt x="268" y="143"/>
                  </a:lnTo>
                  <a:lnTo>
                    <a:pt x="271" y="143"/>
                  </a:lnTo>
                  <a:lnTo>
                    <a:pt x="274" y="145"/>
                  </a:lnTo>
                  <a:lnTo>
                    <a:pt x="277" y="145"/>
                  </a:lnTo>
                  <a:lnTo>
                    <a:pt x="281" y="145"/>
                  </a:lnTo>
                  <a:lnTo>
                    <a:pt x="284" y="145"/>
                  </a:lnTo>
                  <a:lnTo>
                    <a:pt x="287" y="146"/>
                  </a:lnTo>
                  <a:lnTo>
                    <a:pt x="290" y="146"/>
                  </a:lnTo>
                  <a:lnTo>
                    <a:pt x="292" y="146"/>
                  </a:lnTo>
                  <a:lnTo>
                    <a:pt x="293" y="146"/>
                  </a:lnTo>
                  <a:lnTo>
                    <a:pt x="295" y="146"/>
                  </a:lnTo>
                  <a:lnTo>
                    <a:pt x="295" y="146"/>
                  </a:lnTo>
                  <a:lnTo>
                    <a:pt x="296" y="146"/>
                  </a:lnTo>
                  <a:lnTo>
                    <a:pt x="296" y="146"/>
                  </a:lnTo>
                  <a:lnTo>
                    <a:pt x="298" y="146"/>
                  </a:lnTo>
                  <a:lnTo>
                    <a:pt x="298" y="148"/>
                  </a:lnTo>
                  <a:lnTo>
                    <a:pt x="300" y="150"/>
                  </a:lnTo>
                  <a:lnTo>
                    <a:pt x="301" y="151"/>
                  </a:lnTo>
                  <a:lnTo>
                    <a:pt x="303" y="153"/>
                  </a:lnTo>
                  <a:lnTo>
                    <a:pt x="303" y="154"/>
                  </a:lnTo>
                  <a:lnTo>
                    <a:pt x="304" y="156"/>
                  </a:lnTo>
                  <a:lnTo>
                    <a:pt x="304" y="157"/>
                  </a:lnTo>
                  <a:lnTo>
                    <a:pt x="303" y="159"/>
                  </a:lnTo>
                  <a:lnTo>
                    <a:pt x="303" y="161"/>
                  </a:lnTo>
                  <a:lnTo>
                    <a:pt x="303" y="164"/>
                  </a:lnTo>
                  <a:lnTo>
                    <a:pt x="301" y="165"/>
                  </a:lnTo>
                  <a:lnTo>
                    <a:pt x="301" y="167"/>
                  </a:lnTo>
                  <a:lnTo>
                    <a:pt x="301" y="168"/>
                  </a:lnTo>
                  <a:lnTo>
                    <a:pt x="300" y="170"/>
                  </a:lnTo>
                  <a:lnTo>
                    <a:pt x="300" y="172"/>
                  </a:lnTo>
                  <a:lnTo>
                    <a:pt x="300" y="173"/>
                  </a:lnTo>
                  <a:lnTo>
                    <a:pt x="298" y="175"/>
                  </a:lnTo>
                  <a:lnTo>
                    <a:pt x="298" y="176"/>
                  </a:lnTo>
                  <a:lnTo>
                    <a:pt x="298" y="178"/>
                  </a:lnTo>
                  <a:lnTo>
                    <a:pt x="296" y="179"/>
                  </a:lnTo>
                  <a:lnTo>
                    <a:pt x="296" y="181"/>
                  </a:lnTo>
                  <a:lnTo>
                    <a:pt x="296" y="183"/>
                  </a:lnTo>
                  <a:lnTo>
                    <a:pt x="295" y="184"/>
                  </a:lnTo>
                  <a:lnTo>
                    <a:pt x="295" y="186"/>
                  </a:lnTo>
                  <a:lnTo>
                    <a:pt x="293" y="187"/>
                  </a:lnTo>
                  <a:lnTo>
                    <a:pt x="290" y="187"/>
                  </a:lnTo>
                  <a:lnTo>
                    <a:pt x="288" y="189"/>
                  </a:lnTo>
                  <a:lnTo>
                    <a:pt x="285" y="189"/>
                  </a:lnTo>
                  <a:lnTo>
                    <a:pt x="284" y="191"/>
                  </a:lnTo>
                  <a:lnTo>
                    <a:pt x="281" y="192"/>
                  </a:lnTo>
                  <a:lnTo>
                    <a:pt x="277" y="192"/>
                  </a:lnTo>
                  <a:lnTo>
                    <a:pt x="276" y="194"/>
                  </a:lnTo>
                  <a:lnTo>
                    <a:pt x="273" y="194"/>
                  </a:lnTo>
                  <a:lnTo>
                    <a:pt x="271" y="195"/>
                  </a:lnTo>
                  <a:lnTo>
                    <a:pt x="268" y="195"/>
                  </a:lnTo>
                  <a:lnTo>
                    <a:pt x="265" y="197"/>
                  </a:lnTo>
                  <a:lnTo>
                    <a:pt x="263" y="197"/>
                  </a:lnTo>
                  <a:lnTo>
                    <a:pt x="260" y="198"/>
                  </a:lnTo>
                  <a:lnTo>
                    <a:pt x="259" y="198"/>
                  </a:lnTo>
                  <a:lnTo>
                    <a:pt x="255" y="200"/>
                  </a:lnTo>
                  <a:lnTo>
                    <a:pt x="254" y="202"/>
                  </a:lnTo>
                  <a:lnTo>
                    <a:pt x="251" y="202"/>
                  </a:lnTo>
                  <a:lnTo>
                    <a:pt x="247" y="202"/>
                  </a:lnTo>
                  <a:lnTo>
                    <a:pt x="244" y="203"/>
                  </a:lnTo>
                  <a:lnTo>
                    <a:pt x="241" y="203"/>
                  </a:lnTo>
                  <a:lnTo>
                    <a:pt x="236" y="203"/>
                  </a:lnTo>
                  <a:lnTo>
                    <a:pt x="233" y="205"/>
                  </a:lnTo>
                  <a:lnTo>
                    <a:pt x="227" y="205"/>
                  </a:lnTo>
                  <a:lnTo>
                    <a:pt x="224" y="205"/>
                  </a:lnTo>
                  <a:lnTo>
                    <a:pt x="219" y="206"/>
                  </a:lnTo>
                  <a:lnTo>
                    <a:pt x="214" y="206"/>
                  </a:lnTo>
                  <a:lnTo>
                    <a:pt x="211" y="206"/>
                  </a:lnTo>
                  <a:lnTo>
                    <a:pt x="208" y="208"/>
                  </a:lnTo>
                  <a:lnTo>
                    <a:pt x="206" y="209"/>
                  </a:lnTo>
                  <a:lnTo>
                    <a:pt x="202" y="211"/>
                  </a:lnTo>
                  <a:lnTo>
                    <a:pt x="199" y="213"/>
                  </a:lnTo>
                  <a:lnTo>
                    <a:pt x="195" y="214"/>
                  </a:lnTo>
                  <a:lnTo>
                    <a:pt x="194" y="217"/>
                  </a:lnTo>
                  <a:lnTo>
                    <a:pt x="192" y="217"/>
                  </a:lnTo>
                  <a:lnTo>
                    <a:pt x="191" y="220"/>
                  </a:lnTo>
                  <a:lnTo>
                    <a:pt x="189" y="222"/>
                  </a:lnTo>
                  <a:lnTo>
                    <a:pt x="188" y="225"/>
                  </a:lnTo>
                  <a:lnTo>
                    <a:pt x="186" y="227"/>
                  </a:lnTo>
                  <a:lnTo>
                    <a:pt x="186" y="230"/>
                  </a:lnTo>
                  <a:lnTo>
                    <a:pt x="184" y="230"/>
                  </a:lnTo>
                  <a:lnTo>
                    <a:pt x="183" y="231"/>
                  </a:lnTo>
                  <a:lnTo>
                    <a:pt x="181" y="231"/>
                  </a:lnTo>
                  <a:lnTo>
                    <a:pt x="178" y="231"/>
                  </a:lnTo>
                  <a:lnTo>
                    <a:pt x="178" y="230"/>
                  </a:lnTo>
                  <a:lnTo>
                    <a:pt x="177" y="228"/>
                  </a:lnTo>
                  <a:lnTo>
                    <a:pt x="175" y="227"/>
                  </a:lnTo>
                  <a:lnTo>
                    <a:pt x="175" y="227"/>
                  </a:lnTo>
                  <a:lnTo>
                    <a:pt x="172" y="227"/>
                  </a:lnTo>
                  <a:lnTo>
                    <a:pt x="169" y="228"/>
                  </a:lnTo>
                  <a:lnTo>
                    <a:pt x="165" y="227"/>
                  </a:lnTo>
                  <a:lnTo>
                    <a:pt x="162" y="227"/>
                  </a:lnTo>
                  <a:lnTo>
                    <a:pt x="158" y="227"/>
                  </a:lnTo>
                  <a:lnTo>
                    <a:pt x="156" y="227"/>
                  </a:lnTo>
                  <a:lnTo>
                    <a:pt x="154" y="225"/>
                  </a:lnTo>
                  <a:lnTo>
                    <a:pt x="153" y="225"/>
                  </a:lnTo>
                  <a:lnTo>
                    <a:pt x="153" y="225"/>
                  </a:lnTo>
                  <a:lnTo>
                    <a:pt x="150" y="225"/>
                  </a:lnTo>
                  <a:lnTo>
                    <a:pt x="147" y="225"/>
                  </a:lnTo>
                  <a:lnTo>
                    <a:pt x="143" y="225"/>
                  </a:lnTo>
                  <a:lnTo>
                    <a:pt x="140" y="225"/>
                  </a:lnTo>
                  <a:lnTo>
                    <a:pt x="139" y="225"/>
                  </a:lnTo>
                  <a:lnTo>
                    <a:pt x="137" y="225"/>
                  </a:lnTo>
                  <a:lnTo>
                    <a:pt x="136" y="225"/>
                  </a:lnTo>
                  <a:lnTo>
                    <a:pt x="136" y="227"/>
                  </a:lnTo>
                  <a:lnTo>
                    <a:pt x="134" y="227"/>
                  </a:lnTo>
                  <a:lnTo>
                    <a:pt x="134" y="225"/>
                  </a:lnTo>
                  <a:lnTo>
                    <a:pt x="132" y="227"/>
                  </a:lnTo>
                  <a:lnTo>
                    <a:pt x="132" y="225"/>
                  </a:lnTo>
                  <a:lnTo>
                    <a:pt x="131" y="225"/>
                  </a:lnTo>
                  <a:lnTo>
                    <a:pt x="129" y="224"/>
                  </a:lnTo>
                  <a:lnTo>
                    <a:pt x="129" y="224"/>
                  </a:lnTo>
                  <a:lnTo>
                    <a:pt x="128" y="224"/>
                  </a:lnTo>
                  <a:lnTo>
                    <a:pt x="128" y="224"/>
                  </a:lnTo>
                  <a:lnTo>
                    <a:pt x="126" y="224"/>
                  </a:lnTo>
                  <a:lnTo>
                    <a:pt x="126" y="224"/>
                  </a:lnTo>
                  <a:lnTo>
                    <a:pt x="124" y="225"/>
                  </a:lnTo>
                  <a:lnTo>
                    <a:pt x="124" y="227"/>
                  </a:lnTo>
                  <a:lnTo>
                    <a:pt x="124" y="227"/>
                  </a:lnTo>
                  <a:lnTo>
                    <a:pt x="124" y="227"/>
                  </a:lnTo>
                  <a:lnTo>
                    <a:pt x="123" y="228"/>
                  </a:lnTo>
                  <a:lnTo>
                    <a:pt x="123" y="230"/>
                  </a:lnTo>
                  <a:lnTo>
                    <a:pt x="123" y="230"/>
                  </a:lnTo>
                  <a:lnTo>
                    <a:pt x="123" y="231"/>
                  </a:lnTo>
                  <a:lnTo>
                    <a:pt x="123" y="233"/>
                  </a:lnTo>
                  <a:lnTo>
                    <a:pt x="124" y="235"/>
                  </a:lnTo>
                  <a:lnTo>
                    <a:pt x="124" y="235"/>
                  </a:lnTo>
                  <a:lnTo>
                    <a:pt x="124" y="236"/>
                  </a:lnTo>
                  <a:lnTo>
                    <a:pt x="123" y="236"/>
                  </a:lnTo>
                  <a:lnTo>
                    <a:pt x="123" y="238"/>
                  </a:lnTo>
                  <a:lnTo>
                    <a:pt x="121" y="238"/>
                  </a:lnTo>
                  <a:lnTo>
                    <a:pt x="121" y="238"/>
                  </a:lnTo>
                  <a:lnTo>
                    <a:pt x="118" y="241"/>
                  </a:lnTo>
                  <a:lnTo>
                    <a:pt x="118" y="239"/>
                  </a:lnTo>
                  <a:lnTo>
                    <a:pt x="118" y="238"/>
                  </a:lnTo>
                  <a:lnTo>
                    <a:pt x="117" y="236"/>
                  </a:lnTo>
                  <a:lnTo>
                    <a:pt x="117" y="235"/>
                  </a:lnTo>
                  <a:lnTo>
                    <a:pt x="117" y="235"/>
                  </a:lnTo>
                  <a:lnTo>
                    <a:pt x="115" y="233"/>
                  </a:lnTo>
                  <a:lnTo>
                    <a:pt x="115" y="231"/>
                  </a:lnTo>
                  <a:lnTo>
                    <a:pt x="113" y="230"/>
                  </a:lnTo>
                  <a:lnTo>
                    <a:pt x="112" y="230"/>
                  </a:lnTo>
                  <a:lnTo>
                    <a:pt x="112" y="227"/>
                  </a:lnTo>
                  <a:lnTo>
                    <a:pt x="112" y="225"/>
                  </a:lnTo>
                  <a:lnTo>
                    <a:pt x="107" y="220"/>
                  </a:lnTo>
                  <a:lnTo>
                    <a:pt x="104" y="217"/>
                  </a:lnTo>
                  <a:lnTo>
                    <a:pt x="102" y="216"/>
                  </a:lnTo>
                  <a:lnTo>
                    <a:pt x="99" y="213"/>
                  </a:lnTo>
                  <a:lnTo>
                    <a:pt x="99" y="209"/>
                  </a:lnTo>
                  <a:lnTo>
                    <a:pt x="96" y="206"/>
                  </a:lnTo>
                  <a:lnTo>
                    <a:pt x="96" y="205"/>
                  </a:lnTo>
                  <a:lnTo>
                    <a:pt x="95" y="203"/>
                  </a:lnTo>
                  <a:lnTo>
                    <a:pt x="95" y="202"/>
                  </a:lnTo>
                  <a:lnTo>
                    <a:pt x="95" y="200"/>
                  </a:lnTo>
                  <a:lnTo>
                    <a:pt x="91" y="194"/>
                  </a:lnTo>
                  <a:lnTo>
                    <a:pt x="90" y="194"/>
                  </a:lnTo>
                  <a:lnTo>
                    <a:pt x="90" y="192"/>
                  </a:lnTo>
                  <a:lnTo>
                    <a:pt x="90" y="191"/>
                  </a:lnTo>
                  <a:lnTo>
                    <a:pt x="88" y="191"/>
                  </a:lnTo>
                  <a:lnTo>
                    <a:pt x="87" y="189"/>
                  </a:lnTo>
                  <a:lnTo>
                    <a:pt x="85" y="187"/>
                  </a:lnTo>
                  <a:lnTo>
                    <a:pt x="79" y="183"/>
                  </a:lnTo>
                  <a:lnTo>
                    <a:pt x="76" y="183"/>
                  </a:lnTo>
                  <a:lnTo>
                    <a:pt x="74" y="181"/>
                  </a:lnTo>
                  <a:lnTo>
                    <a:pt x="72" y="179"/>
                  </a:lnTo>
                  <a:lnTo>
                    <a:pt x="71" y="175"/>
                  </a:lnTo>
                  <a:lnTo>
                    <a:pt x="68" y="172"/>
                  </a:lnTo>
                  <a:lnTo>
                    <a:pt x="65" y="167"/>
                  </a:lnTo>
                  <a:lnTo>
                    <a:pt x="66" y="165"/>
                  </a:lnTo>
                  <a:lnTo>
                    <a:pt x="66" y="164"/>
                  </a:lnTo>
                  <a:lnTo>
                    <a:pt x="65" y="162"/>
                  </a:lnTo>
                  <a:lnTo>
                    <a:pt x="65" y="161"/>
                  </a:lnTo>
                  <a:lnTo>
                    <a:pt x="63" y="159"/>
                  </a:lnTo>
                  <a:lnTo>
                    <a:pt x="65" y="156"/>
                  </a:lnTo>
                  <a:lnTo>
                    <a:pt x="65" y="153"/>
                  </a:lnTo>
                  <a:lnTo>
                    <a:pt x="65" y="153"/>
                  </a:lnTo>
                  <a:lnTo>
                    <a:pt x="65" y="151"/>
                  </a:lnTo>
                  <a:lnTo>
                    <a:pt x="65" y="148"/>
                  </a:lnTo>
                  <a:lnTo>
                    <a:pt x="63" y="146"/>
                  </a:lnTo>
                  <a:lnTo>
                    <a:pt x="63" y="145"/>
                  </a:lnTo>
                  <a:lnTo>
                    <a:pt x="63" y="145"/>
                  </a:lnTo>
                  <a:lnTo>
                    <a:pt x="61" y="143"/>
                  </a:lnTo>
                  <a:lnTo>
                    <a:pt x="63" y="143"/>
                  </a:lnTo>
                  <a:lnTo>
                    <a:pt x="61" y="142"/>
                  </a:lnTo>
                  <a:lnTo>
                    <a:pt x="60" y="140"/>
                  </a:lnTo>
                  <a:lnTo>
                    <a:pt x="60" y="139"/>
                  </a:lnTo>
                  <a:lnTo>
                    <a:pt x="60" y="137"/>
                  </a:lnTo>
                  <a:lnTo>
                    <a:pt x="57" y="132"/>
                  </a:lnTo>
                  <a:lnTo>
                    <a:pt x="55" y="131"/>
                  </a:lnTo>
                  <a:lnTo>
                    <a:pt x="54" y="127"/>
                  </a:lnTo>
                  <a:lnTo>
                    <a:pt x="50" y="126"/>
                  </a:lnTo>
                  <a:lnTo>
                    <a:pt x="49" y="124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6" y="123"/>
                  </a:lnTo>
                  <a:lnTo>
                    <a:pt x="44" y="123"/>
                  </a:lnTo>
                  <a:lnTo>
                    <a:pt x="42" y="121"/>
                  </a:lnTo>
                  <a:lnTo>
                    <a:pt x="41" y="120"/>
                  </a:lnTo>
                  <a:lnTo>
                    <a:pt x="39" y="116"/>
                  </a:lnTo>
                  <a:lnTo>
                    <a:pt x="38" y="113"/>
                  </a:lnTo>
                  <a:lnTo>
                    <a:pt x="38" y="113"/>
                  </a:lnTo>
                  <a:lnTo>
                    <a:pt x="38" y="112"/>
                  </a:lnTo>
                  <a:lnTo>
                    <a:pt x="38" y="110"/>
                  </a:lnTo>
                  <a:lnTo>
                    <a:pt x="38" y="109"/>
                  </a:lnTo>
                  <a:lnTo>
                    <a:pt x="36" y="107"/>
                  </a:lnTo>
                  <a:lnTo>
                    <a:pt x="33" y="101"/>
                  </a:lnTo>
                  <a:lnTo>
                    <a:pt x="33" y="101"/>
                  </a:lnTo>
                  <a:lnTo>
                    <a:pt x="31" y="99"/>
                  </a:lnTo>
                  <a:lnTo>
                    <a:pt x="30" y="98"/>
                  </a:lnTo>
                  <a:lnTo>
                    <a:pt x="30" y="94"/>
                  </a:lnTo>
                  <a:lnTo>
                    <a:pt x="28" y="94"/>
                  </a:lnTo>
                  <a:lnTo>
                    <a:pt x="24" y="87"/>
                  </a:lnTo>
                  <a:lnTo>
                    <a:pt x="22" y="83"/>
                  </a:lnTo>
                  <a:lnTo>
                    <a:pt x="20" y="82"/>
                  </a:lnTo>
                  <a:lnTo>
                    <a:pt x="17" y="79"/>
                  </a:lnTo>
                  <a:lnTo>
                    <a:pt x="17" y="75"/>
                  </a:lnTo>
                  <a:lnTo>
                    <a:pt x="14" y="74"/>
                  </a:lnTo>
                  <a:lnTo>
                    <a:pt x="13" y="69"/>
                  </a:lnTo>
                  <a:lnTo>
                    <a:pt x="8" y="64"/>
                  </a:lnTo>
                  <a:lnTo>
                    <a:pt x="6" y="63"/>
                  </a:lnTo>
                  <a:lnTo>
                    <a:pt x="3" y="63"/>
                  </a:lnTo>
                  <a:lnTo>
                    <a:pt x="2" y="63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2" y="61"/>
                  </a:lnTo>
                  <a:lnTo>
                    <a:pt x="3" y="57"/>
                  </a:lnTo>
                  <a:lnTo>
                    <a:pt x="3" y="53"/>
                  </a:lnTo>
                  <a:lnTo>
                    <a:pt x="5" y="44"/>
                  </a:lnTo>
                  <a:lnTo>
                    <a:pt x="8" y="44"/>
                  </a:lnTo>
                  <a:lnTo>
                    <a:pt x="11" y="44"/>
                  </a:lnTo>
                  <a:lnTo>
                    <a:pt x="14" y="46"/>
                  </a:lnTo>
                  <a:lnTo>
                    <a:pt x="19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4" y="44"/>
                  </a:lnTo>
                  <a:lnTo>
                    <a:pt x="27" y="41"/>
                  </a:lnTo>
                  <a:lnTo>
                    <a:pt x="28" y="39"/>
                  </a:lnTo>
                  <a:lnTo>
                    <a:pt x="30" y="36"/>
                  </a:lnTo>
                  <a:lnTo>
                    <a:pt x="31" y="36"/>
                  </a:lnTo>
                  <a:lnTo>
                    <a:pt x="33" y="35"/>
                  </a:lnTo>
                  <a:lnTo>
                    <a:pt x="38" y="35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2" y="31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7" y="27"/>
                  </a:lnTo>
                  <a:lnTo>
                    <a:pt x="49" y="25"/>
                  </a:lnTo>
                  <a:lnTo>
                    <a:pt x="46" y="24"/>
                  </a:lnTo>
                  <a:lnTo>
                    <a:pt x="44" y="20"/>
                  </a:lnTo>
                  <a:lnTo>
                    <a:pt x="41" y="17"/>
                  </a:lnTo>
                  <a:lnTo>
                    <a:pt x="39" y="16"/>
                  </a:lnTo>
                  <a:lnTo>
                    <a:pt x="36" y="12"/>
                  </a:lnTo>
                  <a:lnTo>
                    <a:pt x="35" y="9"/>
                  </a:lnTo>
                  <a:lnTo>
                    <a:pt x="38" y="9"/>
                  </a:lnTo>
                  <a:lnTo>
                    <a:pt x="42" y="8"/>
                  </a:lnTo>
                  <a:lnTo>
                    <a:pt x="46" y="6"/>
                  </a:lnTo>
                  <a:lnTo>
                    <a:pt x="50" y="5"/>
                  </a:lnTo>
                  <a:lnTo>
                    <a:pt x="55" y="5"/>
                  </a:lnTo>
                  <a:lnTo>
                    <a:pt x="60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7" name="Freeform 63">
              <a:extLst>
                <a:ext uri="{FF2B5EF4-FFF2-40B4-BE49-F238E27FC236}">
                  <a16:creationId xmlns:a16="http://schemas.microsoft.com/office/drawing/2014/main" id="{D0C1ACA6-CE47-EEB7-6444-77F8B229A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870" y="4447111"/>
              <a:ext cx="58477" cy="48731"/>
            </a:xfrm>
            <a:custGeom>
              <a:avLst/>
              <a:gdLst>
                <a:gd name="T0" fmla="*/ 24 w 30"/>
                <a:gd name="T1" fmla="*/ 0 h 25"/>
                <a:gd name="T2" fmla="*/ 24 w 30"/>
                <a:gd name="T3" fmla="*/ 0 h 25"/>
                <a:gd name="T4" fmla="*/ 24 w 30"/>
                <a:gd name="T5" fmla="*/ 2 h 25"/>
                <a:gd name="T6" fmla="*/ 27 w 30"/>
                <a:gd name="T7" fmla="*/ 5 h 25"/>
                <a:gd name="T8" fmla="*/ 29 w 30"/>
                <a:gd name="T9" fmla="*/ 6 h 25"/>
                <a:gd name="T10" fmla="*/ 29 w 30"/>
                <a:gd name="T11" fmla="*/ 11 h 25"/>
                <a:gd name="T12" fmla="*/ 30 w 30"/>
                <a:gd name="T13" fmla="*/ 14 h 25"/>
                <a:gd name="T14" fmla="*/ 30 w 30"/>
                <a:gd name="T15" fmla="*/ 17 h 25"/>
                <a:gd name="T16" fmla="*/ 29 w 30"/>
                <a:gd name="T17" fmla="*/ 19 h 25"/>
                <a:gd name="T18" fmla="*/ 27 w 30"/>
                <a:gd name="T19" fmla="*/ 19 h 25"/>
                <a:gd name="T20" fmla="*/ 26 w 30"/>
                <a:gd name="T21" fmla="*/ 19 h 25"/>
                <a:gd name="T22" fmla="*/ 26 w 30"/>
                <a:gd name="T23" fmla="*/ 19 h 25"/>
                <a:gd name="T24" fmla="*/ 24 w 30"/>
                <a:gd name="T25" fmla="*/ 17 h 25"/>
                <a:gd name="T26" fmla="*/ 21 w 30"/>
                <a:gd name="T27" fmla="*/ 17 h 25"/>
                <a:gd name="T28" fmla="*/ 19 w 30"/>
                <a:gd name="T29" fmla="*/ 19 h 25"/>
                <a:gd name="T30" fmla="*/ 19 w 30"/>
                <a:gd name="T31" fmla="*/ 19 h 25"/>
                <a:gd name="T32" fmla="*/ 16 w 30"/>
                <a:gd name="T33" fmla="*/ 17 h 25"/>
                <a:gd name="T34" fmla="*/ 16 w 30"/>
                <a:gd name="T35" fmla="*/ 22 h 25"/>
                <a:gd name="T36" fmla="*/ 15 w 30"/>
                <a:gd name="T37" fmla="*/ 24 h 25"/>
                <a:gd name="T38" fmla="*/ 13 w 30"/>
                <a:gd name="T39" fmla="*/ 24 h 25"/>
                <a:gd name="T40" fmla="*/ 8 w 30"/>
                <a:gd name="T41" fmla="*/ 25 h 25"/>
                <a:gd name="T42" fmla="*/ 7 w 30"/>
                <a:gd name="T43" fmla="*/ 22 h 25"/>
                <a:gd name="T44" fmla="*/ 5 w 30"/>
                <a:gd name="T45" fmla="*/ 22 h 25"/>
                <a:gd name="T46" fmla="*/ 4 w 30"/>
                <a:gd name="T47" fmla="*/ 22 h 25"/>
                <a:gd name="T48" fmla="*/ 2 w 30"/>
                <a:gd name="T49" fmla="*/ 22 h 25"/>
                <a:gd name="T50" fmla="*/ 2 w 30"/>
                <a:gd name="T51" fmla="*/ 20 h 25"/>
                <a:gd name="T52" fmla="*/ 0 w 30"/>
                <a:gd name="T53" fmla="*/ 19 h 25"/>
                <a:gd name="T54" fmla="*/ 4 w 30"/>
                <a:gd name="T55" fmla="*/ 19 h 25"/>
                <a:gd name="T56" fmla="*/ 4 w 30"/>
                <a:gd name="T57" fmla="*/ 17 h 25"/>
                <a:gd name="T58" fmla="*/ 5 w 30"/>
                <a:gd name="T59" fmla="*/ 17 h 25"/>
                <a:gd name="T60" fmla="*/ 7 w 30"/>
                <a:gd name="T61" fmla="*/ 14 h 25"/>
                <a:gd name="T62" fmla="*/ 8 w 30"/>
                <a:gd name="T63" fmla="*/ 14 h 25"/>
                <a:gd name="T64" fmla="*/ 7 w 30"/>
                <a:gd name="T65" fmla="*/ 11 h 25"/>
                <a:gd name="T66" fmla="*/ 7 w 30"/>
                <a:gd name="T67" fmla="*/ 8 h 25"/>
                <a:gd name="T68" fmla="*/ 8 w 30"/>
                <a:gd name="T69" fmla="*/ 6 h 25"/>
                <a:gd name="T70" fmla="*/ 10 w 30"/>
                <a:gd name="T71" fmla="*/ 5 h 25"/>
                <a:gd name="T72" fmla="*/ 11 w 30"/>
                <a:gd name="T73" fmla="*/ 5 h 25"/>
                <a:gd name="T74" fmla="*/ 15 w 30"/>
                <a:gd name="T75" fmla="*/ 3 h 25"/>
                <a:gd name="T76" fmla="*/ 16 w 30"/>
                <a:gd name="T77" fmla="*/ 5 h 25"/>
                <a:gd name="T78" fmla="*/ 16 w 30"/>
                <a:gd name="T79" fmla="*/ 5 h 25"/>
                <a:gd name="T80" fmla="*/ 19 w 30"/>
                <a:gd name="T81" fmla="*/ 5 h 25"/>
                <a:gd name="T82" fmla="*/ 21 w 30"/>
                <a:gd name="T83" fmla="*/ 2 h 25"/>
                <a:gd name="T84" fmla="*/ 22 w 30"/>
                <a:gd name="T85" fmla="*/ 0 h 25"/>
                <a:gd name="T86" fmla="*/ 24 w 30"/>
                <a:gd name="T8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25"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29" y="6"/>
                  </a:lnTo>
                  <a:lnTo>
                    <a:pt x="29" y="8"/>
                  </a:lnTo>
                  <a:lnTo>
                    <a:pt x="29" y="11"/>
                  </a:lnTo>
                  <a:lnTo>
                    <a:pt x="29" y="13"/>
                  </a:lnTo>
                  <a:lnTo>
                    <a:pt x="30" y="14"/>
                  </a:lnTo>
                  <a:lnTo>
                    <a:pt x="30" y="16"/>
                  </a:lnTo>
                  <a:lnTo>
                    <a:pt x="30" y="17"/>
                  </a:lnTo>
                  <a:lnTo>
                    <a:pt x="29" y="17"/>
                  </a:lnTo>
                  <a:lnTo>
                    <a:pt x="29" y="19"/>
                  </a:lnTo>
                  <a:lnTo>
                    <a:pt x="29" y="19"/>
                  </a:lnTo>
                  <a:lnTo>
                    <a:pt x="27" y="19"/>
                  </a:lnTo>
                  <a:lnTo>
                    <a:pt x="27" y="19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4" y="19"/>
                  </a:lnTo>
                  <a:lnTo>
                    <a:pt x="24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8" y="17"/>
                  </a:lnTo>
                  <a:lnTo>
                    <a:pt x="16" y="17"/>
                  </a:lnTo>
                  <a:lnTo>
                    <a:pt x="16" y="20"/>
                  </a:lnTo>
                  <a:lnTo>
                    <a:pt x="16" y="22"/>
                  </a:lnTo>
                  <a:lnTo>
                    <a:pt x="16" y="24"/>
                  </a:lnTo>
                  <a:lnTo>
                    <a:pt x="15" y="24"/>
                  </a:lnTo>
                  <a:lnTo>
                    <a:pt x="13" y="25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8" y="24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16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7" y="11"/>
                  </a:lnTo>
                  <a:lnTo>
                    <a:pt x="7" y="9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5"/>
                  </a:lnTo>
                  <a:lnTo>
                    <a:pt x="19" y="5"/>
                  </a:lnTo>
                  <a:lnTo>
                    <a:pt x="19" y="3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8" name="Freeform 64">
              <a:extLst>
                <a:ext uri="{FF2B5EF4-FFF2-40B4-BE49-F238E27FC236}">
                  <a16:creationId xmlns:a16="http://schemas.microsoft.com/office/drawing/2014/main" id="{46430124-9765-3930-A9FD-053A7C10B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1094" y="1794220"/>
              <a:ext cx="15594" cy="5848"/>
            </a:xfrm>
            <a:custGeom>
              <a:avLst/>
              <a:gdLst>
                <a:gd name="T0" fmla="*/ 8 w 8"/>
                <a:gd name="T1" fmla="*/ 0 h 3"/>
                <a:gd name="T2" fmla="*/ 6 w 8"/>
                <a:gd name="T3" fmla="*/ 1 h 3"/>
                <a:gd name="T4" fmla="*/ 5 w 8"/>
                <a:gd name="T5" fmla="*/ 3 h 3"/>
                <a:gd name="T6" fmla="*/ 2 w 8"/>
                <a:gd name="T7" fmla="*/ 3 h 3"/>
                <a:gd name="T8" fmla="*/ 0 w 8"/>
                <a:gd name="T9" fmla="*/ 1 h 3"/>
                <a:gd name="T10" fmla="*/ 3 w 8"/>
                <a:gd name="T11" fmla="*/ 0 h 3"/>
                <a:gd name="T12" fmla="*/ 5 w 8"/>
                <a:gd name="T13" fmla="*/ 0 h 3"/>
                <a:gd name="T14" fmla="*/ 8 w 8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6" y="1"/>
                  </a:lnTo>
                  <a:lnTo>
                    <a:pt x="5" y="3"/>
                  </a:lnTo>
                  <a:lnTo>
                    <a:pt x="2" y="3"/>
                  </a:lnTo>
                  <a:lnTo>
                    <a:pt x="0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9" name="Freeform 65">
              <a:extLst>
                <a:ext uri="{FF2B5EF4-FFF2-40B4-BE49-F238E27FC236}">
                  <a16:creationId xmlns:a16="http://schemas.microsoft.com/office/drawing/2014/main" id="{58C6D9FB-631C-8CD8-76F2-533ABD3ED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5673" y="1766931"/>
              <a:ext cx="25340" cy="7797"/>
            </a:xfrm>
            <a:custGeom>
              <a:avLst/>
              <a:gdLst>
                <a:gd name="T0" fmla="*/ 5 w 13"/>
                <a:gd name="T1" fmla="*/ 0 h 4"/>
                <a:gd name="T2" fmla="*/ 5 w 13"/>
                <a:gd name="T3" fmla="*/ 0 h 4"/>
                <a:gd name="T4" fmla="*/ 7 w 13"/>
                <a:gd name="T5" fmla="*/ 1 h 4"/>
                <a:gd name="T6" fmla="*/ 10 w 13"/>
                <a:gd name="T7" fmla="*/ 0 h 4"/>
                <a:gd name="T8" fmla="*/ 11 w 13"/>
                <a:gd name="T9" fmla="*/ 0 h 4"/>
                <a:gd name="T10" fmla="*/ 13 w 13"/>
                <a:gd name="T11" fmla="*/ 1 h 4"/>
                <a:gd name="T12" fmla="*/ 10 w 13"/>
                <a:gd name="T13" fmla="*/ 4 h 4"/>
                <a:gd name="T14" fmla="*/ 10 w 13"/>
                <a:gd name="T15" fmla="*/ 4 h 4"/>
                <a:gd name="T16" fmla="*/ 7 w 13"/>
                <a:gd name="T17" fmla="*/ 4 h 4"/>
                <a:gd name="T18" fmla="*/ 2 w 13"/>
                <a:gd name="T19" fmla="*/ 4 h 4"/>
                <a:gd name="T20" fmla="*/ 0 w 13"/>
                <a:gd name="T21" fmla="*/ 3 h 4"/>
                <a:gd name="T22" fmla="*/ 0 w 13"/>
                <a:gd name="T23" fmla="*/ 1 h 4"/>
                <a:gd name="T24" fmla="*/ 4 w 13"/>
                <a:gd name="T25" fmla="*/ 1 h 4"/>
                <a:gd name="T26" fmla="*/ 5 w 13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" h="4">
                  <a:moveTo>
                    <a:pt x="5" y="0"/>
                  </a:moveTo>
                  <a:lnTo>
                    <a:pt x="5" y="0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2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4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0" name="Freeform 66">
              <a:extLst>
                <a:ext uri="{FF2B5EF4-FFF2-40B4-BE49-F238E27FC236}">
                  <a16:creationId xmlns:a16="http://schemas.microsoft.com/office/drawing/2014/main" id="{76D08347-A177-CDEA-869C-E8C72BDF9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5591" y="1630485"/>
              <a:ext cx="15594" cy="9747"/>
            </a:xfrm>
            <a:custGeom>
              <a:avLst/>
              <a:gdLst>
                <a:gd name="T0" fmla="*/ 7 w 8"/>
                <a:gd name="T1" fmla="*/ 0 h 5"/>
                <a:gd name="T2" fmla="*/ 8 w 8"/>
                <a:gd name="T3" fmla="*/ 2 h 5"/>
                <a:gd name="T4" fmla="*/ 8 w 8"/>
                <a:gd name="T5" fmla="*/ 2 h 5"/>
                <a:gd name="T6" fmla="*/ 5 w 8"/>
                <a:gd name="T7" fmla="*/ 5 h 5"/>
                <a:gd name="T8" fmla="*/ 2 w 8"/>
                <a:gd name="T9" fmla="*/ 5 h 5"/>
                <a:gd name="T10" fmla="*/ 0 w 8"/>
                <a:gd name="T11" fmla="*/ 3 h 5"/>
                <a:gd name="T12" fmla="*/ 0 w 8"/>
                <a:gd name="T13" fmla="*/ 3 h 5"/>
                <a:gd name="T14" fmla="*/ 2 w 8"/>
                <a:gd name="T15" fmla="*/ 2 h 5"/>
                <a:gd name="T16" fmla="*/ 2 w 8"/>
                <a:gd name="T17" fmla="*/ 2 h 5"/>
                <a:gd name="T18" fmla="*/ 7 w 8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5">
                  <a:moveTo>
                    <a:pt x="7" y="0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5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1" name="Freeform 67">
              <a:extLst>
                <a:ext uri="{FF2B5EF4-FFF2-40B4-BE49-F238E27FC236}">
                  <a16:creationId xmlns:a16="http://schemas.microsoft.com/office/drawing/2014/main" id="{BE58C376-1BA5-2B63-5C62-DCF5D6FC1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1021" y="1692860"/>
              <a:ext cx="37036" cy="9747"/>
            </a:xfrm>
            <a:custGeom>
              <a:avLst/>
              <a:gdLst>
                <a:gd name="T0" fmla="*/ 13 w 19"/>
                <a:gd name="T1" fmla="*/ 0 h 5"/>
                <a:gd name="T2" fmla="*/ 18 w 19"/>
                <a:gd name="T3" fmla="*/ 0 h 5"/>
                <a:gd name="T4" fmla="*/ 19 w 19"/>
                <a:gd name="T5" fmla="*/ 1 h 5"/>
                <a:gd name="T6" fmla="*/ 18 w 19"/>
                <a:gd name="T7" fmla="*/ 1 h 5"/>
                <a:gd name="T8" fmla="*/ 16 w 19"/>
                <a:gd name="T9" fmla="*/ 1 h 5"/>
                <a:gd name="T10" fmla="*/ 14 w 19"/>
                <a:gd name="T11" fmla="*/ 1 h 5"/>
                <a:gd name="T12" fmla="*/ 14 w 19"/>
                <a:gd name="T13" fmla="*/ 3 h 5"/>
                <a:gd name="T14" fmla="*/ 14 w 19"/>
                <a:gd name="T15" fmla="*/ 5 h 5"/>
                <a:gd name="T16" fmla="*/ 11 w 19"/>
                <a:gd name="T17" fmla="*/ 5 h 5"/>
                <a:gd name="T18" fmla="*/ 7 w 19"/>
                <a:gd name="T19" fmla="*/ 3 h 5"/>
                <a:gd name="T20" fmla="*/ 5 w 19"/>
                <a:gd name="T21" fmla="*/ 3 h 5"/>
                <a:gd name="T22" fmla="*/ 0 w 19"/>
                <a:gd name="T23" fmla="*/ 1 h 5"/>
                <a:gd name="T24" fmla="*/ 0 w 19"/>
                <a:gd name="T25" fmla="*/ 1 h 5"/>
                <a:gd name="T26" fmla="*/ 0 w 19"/>
                <a:gd name="T27" fmla="*/ 0 h 5"/>
                <a:gd name="T28" fmla="*/ 3 w 19"/>
                <a:gd name="T29" fmla="*/ 1 h 5"/>
                <a:gd name="T30" fmla="*/ 7 w 19"/>
                <a:gd name="T31" fmla="*/ 0 h 5"/>
                <a:gd name="T32" fmla="*/ 11 w 19"/>
                <a:gd name="T33" fmla="*/ 0 h 5"/>
                <a:gd name="T34" fmla="*/ 13 w 19"/>
                <a:gd name="T3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" h="5">
                  <a:moveTo>
                    <a:pt x="13" y="0"/>
                  </a:moveTo>
                  <a:lnTo>
                    <a:pt x="18" y="0"/>
                  </a:lnTo>
                  <a:lnTo>
                    <a:pt x="19" y="1"/>
                  </a:lnTo>
                  <a:lnTo>
                    <a:pt x="18" y="1"/>
                  </a:lnTo>
                  <a:lnTo>
                    <a:pt x="16" y="1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1" y="5"/>
                  </a:lnTo>
                  <a:lnTo>
                    <a:pt x="7" y="3"/>
                  </a:lnTo>
                  <a:lnTo>
                    <a:pt x="5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3" y="1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2" name="Freeform 68">
              <a:extLst>
                <a:ext uri="{FF2B5EF4-FFF2-40B4-BE49-F238E27FC236}">
                  <a16:creationId xmlns:a16="http://schemas.microsoft.com/office/drawing/2014/main" id="{93E6F688-66C2-005C-057F-B8DBC6E9B8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1954" y="1688962"/>
              <a:ext cx="7797" cy="9747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0 h 5"/>
                <a:gd name="T4" fmla="*/ 3 w 4"/>
                <a:gd name="T5" fmla="*/ 2 h 5"/>
                <a:gd name="T6" fmla="*/ 4 w 4"/>
                <a:gd name="T7" fmla="*/ 2 h 5"/>
                <a:gd name="T8" fmla="*/ 3 w 4"/>
                <a:gd name="T9" fmla="*/ 3 h 5"/>
                <a:gd name="T10" fmla="*/ 1 w 4"/>
                <a:gd name="T11" fmla="*/ 5 h 5"/>
                <a:gd name="T12" fmla="*/ 0 w 4"/>
                <a:gd name="T13" fmla="*/ 5 h 5"/>
                <a:gd name="T14" fmla="*/ 0 w 4"/>
                <a:gd name="T15" fmla="*/ 5 h 5"/>
                <a:gd name="T16" fmla="*/ 0 w 4"/>
                <a:gd name="T17" fmla="*/ 5 h 5"/>
                <a:gd name="T18" fmla="*/ 0 w 4"/>
                <a:gd name="T19" fmla="*/ 3 h 5"/>
                <a:gd name="T20" fmla="*/ 1 w 4"/>
                <a:gd name="T21" fmla="*/ 0 h 5"/>
                <a:gd name="T22" fmla="*/ 1 w 4"/>
                <a:gd name="T23" fmla="*/ 0 h 5"/>
                <a:gd name="T24" fmla="*/ 1 w 4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4" y="2"/>
                  </a:lnTo>
                  <a:lnTo>
                    <a:pt x="3" y="3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3" name="Freeform 69">
              <a:extLst>
                <a:ext uri="{FF2B5EF4-FFF2-40B4-BE49-F238E27FC236}">
                  <a16:creationId xmlns:a16="http://schemas.microsoft.com/office/drawing/2014/main" id="{4915E1E4-2D58-19DF-79EA-DF47E95C0B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6516" y="1811763"/>
              <a:ext cx="7797" cy="5848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2 h 3"/>
                <a:gd name="T4" fmla="*/ 4 w 4"/>
                <a:gd name="T5" fmla="*/ 2 h 3"/>
                <a:gd name="T6" fmla="*/ 4 w 4"/>
                <a:gd name="T7" fmla="*/ 3 h 3"/>
                <a:gd name="T8" fmla="*/ 3 w 4"/>
                <a:gd name="T9" fmla="*/ 3 h 3"/>
                <a:gd name="T10" fmla="*/ 1 w 4"/>
                <a:gd name="T11" fmla="*/ 3 h 3"/>
                <a:gd name="T12" fmla="*/ 0 w 4"/>
                <a:gd name="T13" fmla="*/ 3 h 3"/>
                <a:gd name="T14" fmla="*/ 0 w 4"/>
                <a:gd name="T15" fmla="*/ 2 h 3"/>
                <a:gd name="T16" fmla="*/ 0 w 4"/>
                <a:gd name="T17" fmla="*/ 2 h 3"/>
                <a:gd name="T18" fmla="*/ 1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3" y="2"/>
                  </a:lnTo>
                  <a:lnTo>
                    <a:pt x="4" y="2"/>
                  </a:lnTo>
                  <a:lnTo>
                    <a:pt x="4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4" name="Freeform 70">
              <a:extLst>
                <a:ext uri="{FF2B5EF4-FFF2-40B4-BE49-F238E27FC236}">
                  <a16:creationId xmlns:a16="http://schemas.microsoft.com/office/drawing/2014/main" id="{B99B3401-8BE6-18D5-B9A9-39F58583B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8212" y="1815662"/>
              <a:ext cx="21442" cy="5848"/>
            </a:xfrm>
            <a:custGeom>
              <a:avLst/>
              <a:gdLst>
                <a:gd name="T0" fmla="*/ 5 w 11"/>
                <a:gd name="T1" fmla="*/ 0 h 3"/>
                <a:gd name="T2" fmla="*/ 9 w 11"/>
                <a:gd name="T3" fmla="*/ 0 h 3"/>
                <a:gd name="T4" fmla="*/ 11 w 11"/>
                <a:gd name="T5" fmla="*/ 1 h 3"/>
                <a:gd name="T6" fmla="*/ 11 w 11"/>
                <a:gd name="T7" fmla="*/ 1 h 3"/>
                <a:gd name="T8" fmla="*/ 9 w 11"/>
                <a:gd name="T9" fmla="*/ 1 h 3"/>
                <a:gd name="T10" fmla="*/ 9 w 11"/>
                <a:gd name="T11" fmla="*/ 1 h 3"/>
                <a:gd name="T12" fmla="*/ 8 w 11"/>
                <a:gd name="T13" fmla="*/ 3 h 3"/>
                <a:gd name="T14" fmla="*/ 5 w 11"/>
                <a:gd name="T15" fmla="*/ 1 h 3"/>
                <a:gd name="T16" fmla="*/ 0 w 11"/>
                <a:gd name="T17" fmla="*/ 1 h 3"/>
                <a:gd name="T18" fmla="*/ 1 w 11"/>
                <a:gd name="T19" fmla="*/ 0 h 3"/>
                <a:gd name="T20" fmla="*/ 5 w 11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3">
                  <a:moveTo>
                    <a:pt x="5" y="0"/>
                  </a:moveTo>
                  <a:lnTo>
                    <a:pt x="9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8" y="3"/>
                  </a:lnTo>
                  <a:lnTo>
                    <a:pt x="5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5" name="Freeform 71">
              <a:extLst>
                <a:ext uri="{FF2B5EF4-FFF2-40B4-BE49-F238E27FC236}">
                  <a16:creationId xmlns:a16="http://schemas.microsoft.com/office/drawing/2014/main" id="{C0926173-B1C7-E9D9-F2DF-735F5810A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7032" y="1384883"/>
              <a:ext cx="46781" cy="9747"/>
            </a:xfrm>
            <a:custGeom>
              <a:avLst/>
              <a:gdLst>
                <a:gd name="T0" fmla="*/ 4 w 24"/>
                <a:gd name="T1" fmla="*/ 0 h 5"/>
                <a:gd name="T2" fmla="*/ 18 w 24"/>
                <a:gd name="T3" fmla="*/ 0 h 5"/>
                <a:gd name="T4" fmla="*/ 22 w 24"/>
                <a:gd name="T5" fmla="*/ 2 h 5"/>
                <a:gd name="T6" fmla="*/ 24 w 24"/>
                <a:gd name="T7" fmla="*/ 3 h 5"/>
                <a:gd name="T8" fmla="*/ 19 w 24"/>
                <a:gd name="T9" fmla="*/ 5 h 5"/>
                <a:gd name="T10" fmla="*/ 2 w 24"/>
                <a:gd name="T11" fmla="*/ 3 h 5"/>
                <a:gd name="T12" fmla="*/ 0 w 24"/>
                <a:gd name="T13" fmla="*/ 2 h 5"/>
                <a:gd name="T14" fmla="*/ 0 w 24"/>
                <a:gd name="T15" fmla="*/ 2 h 5"/>
                <a:gd name="T16" fmla="*/ 4 w 2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">
                  <a:moveTo>
                    <a:pt x="4" y="0"/>
                  </a:moveTo>
                  <a:lnTo>
                    <a:pt x="18" y="0"/>
                  </a:lnTo>
                  <a:lnTo>
                    <a:pt x="22" y="2"/>
                  </a:lnTo>
                  <a:lnTo>
                    <a:pt x="24" y="3"/>
                  </a:lnTo>
                  <a:lnTo>
                    <a:pt x="19" y="5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6" name="Freeform 72">
              <a:extLst>
                <a:ext uri="{FF2B5EF4-FFF2-40B4-BE49-F238E27FC236}">
                  <a16:creationId xmlns:a16="http://schemas.microsoft.com/office/drawing/2014/main" id="{4D3C5C24-34A4-4155-1894-662E7CC490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2118" y="1462852"/>
              <a:ext cx="76020" cy="23391"/>
            </a:xfrm>
            <a:custGeom>
              <a:avLst/>
              <a:gdLst>
                <a:gd name="T0" fmla="*/ 9 w 39"/>
                <a:gd name="T1" fmla="*/ 0 h 12"/>
                <a:gd name="T2" fmla="*/ 15 w 39"/>
                <a:gd name="T3" fmla="*/ 0 h 12"/>
                <a:gd name="T4" fmla="*/ 22 w 39"/>
                <a:gd name="T5" fmla="*/ 1 h 12"/>
                <a:gd name="T6" fmla="*/ 34 w 39"/>
                <a:gd name="T7" fmla="*/ 3 h 12"/>
                <a:gd name="T8" fmla="*/ 39 w 39"/>
                <a:gd name="T9" fmla="*/ 4 h 12"/>
                <a:gd name="T10" fmla="*/ 36 w 39"/>
                <a:gd name="T11" fmla="*/ 7 h 12"/>
                <a:gd name="T12" fmla="*/ 33 w 39"/>
                <a:gd name="T13" fmla="*/ 7 h 12"/>
                <a:gd name="T14" fmla="*/ 30 w 39"/>
                <a:gd name="T15" fmla="*/ 9 h 12"/>
                <a:gd name="T16" fmla="*/ 27 w 39"/>
                <a:gd name="T17" fmla="*/ 11 h 12"/>
                <a:gd name="T18" fmla="*/ 22 w 39"/>
                <a:gd name="T19" fmla="*/ 12 h 12"/>
                <a:gd name="T20" fmla="*/ 19 w 39"/>
                <a:gd name="T21" fmla="*/ 12 h 12"/>
                <a:gd name="T22" fmla="*/ 15 w 39"/>
                <a:gd name="T23" fmla="*/ 12 h 12"/>
                <a:gd name="T24" fmla="*/ 8 w 39"/>
                <a:gd name="T25" fmla="*/ 7 h 12"/>
                <a:gd name="T26" fmla="*/ 3 w 39"/>
                <a:gd name="T27" fmla="*/ 6 h 12"/>
                <a:gd name="T28" fmla="*/ 0 w 39"/>
                <a:gd name="T29" fmla="*/ 4 h 12"/>
                <a:gd name="T30" fmla="*/ 0 w 39"/>
                <a:gd name="T31" fmla="*/ 1 h 12"/>
                <a:gd name="T32" fmla="*/ 1 w 39"/>
                <a:gd name="T33" fmla="*/ 0 h 12"/>
                <a:gd name="T34" fmla="*/ 4 w 39"/>
                <a:gd name="T35" fmla="*/ 0 h 12"/>
                <a:gd name="T36" fmla="*/ 9 w 39"/>
                <a:gd name="T3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12">
                  <a:moveTo>
                    <a:pt x="9" y="0"/>
                  </a:moveTo>
                  <a:lnTo>
                    <a:pt x="15" y="0"/>
                  </a:lnTo>
                  <a:lnTo>
                    <a:pt x="22" y="1"/>
                  </a:lnTo>
                  <a:lnTo>
                    <a:pt x="34" y="3"/>
                  </a:lnTo>
                  <a:lnTo>
                    <a:pt x="39" y="4"/>
                  </a:lnTo>
                  <a:lnTo>
                    <a:pt x="36" y="7"/>
                  </a:lnTo>
                  <a:lnTo>
                    <a:pt x="33" y="7"/>
                  </a:lnTo>
                  <a:lnTo>
                    <a:pt x="30" y="9"/>
                  </a:lnTo>
                  <a:lnTo>
                    <a:pt x="27" y="11"/>
                  </a:lnTo>
                  <a:lnTo>
                    <a:pt x="22" y="12"/>
                  </a:lnTo>
                  <a:lnTo>
                    <a:pt x="19" y="12"/>
                  </a:lnTo>
                  <a:lnTo>
                    <a:pt x="15" y="12"/>
                  </a:lnTo>
                  <a:lnTo>
                    <a:pt x="8" y="7"/>
                  </a:lnTo>
                  <a:lnTo>
                    <a:pt x="3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7" name="Freeform 73">
              <a:extLst>
                <a:ext uri="{FF2B5EF4-FFF2-40B4-BE49-F238E27FC236}">
                  <a16:creationId xmlns:a16="http://schemas.microsoft.com/office/drawing/2014/main" id="{97F4F45B-6161-B228-5146-44F73520B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9071" y="1636333"/>
              <a:ext cx="37036" cy="15594"/>
            </a:xfrm>
            <a:custGeom>
              <a:avLst/>
              <a:gdLst>
                <a:gd name="T0" fmla="*/ 19 w 19"/>
                <a:gd name="T1" fmla="*/ 0 h 8"/>
                <a:gd name="T2" fmla="*/ 19 w 19"/>
                <a:gd name="T3" fmla="*/ 2 h 8"/>
                <a:gd name="T4" fmla="*/ 19 w 19"/>
                <a:gd name="T5" fmla="*/ 4 h 8"/>
                <a:gd name="T6" fmla="*/ 17 w 19"/>
                <a:gd name="T7" fmla="*/ 5 h 8"/>
                <a:gd name="T8" fmla="*/ 15 w 19"/>
                <a:gd name="T9" fmla="*/ 7 h 8"/>
                <a:gd name="T10" fmla="*/ 14 w 19"/>
                <a:gd name="T11" fmla="*/ 7 h 8"/>
                <a:gd name="T12" fmla="*/ 14 w 19"/>
                <a:gd name="T13" fmla="*/ 8 h 8"/>
                <a:gd name="T14" fmla="*/ 12 w 19"/>
                <a:gd name="T15" fmla="*/ 7 h 8"/>
                <a:gd name="T16" fmla="*/ 9 w 19"/>
                <a:gd name="T17" fmla="*/ 8 h 8"/>
                <a:gd name="T18" fmla="*/ 8 w 19"/>
                <a:gd name="T19" fmla="*/ 8 h 8"/>
                <a:gd name="T20" fmla="*/ 6 w 19"/>
                <a:gd name="T21" fmla="*/ 7 h 8"/>
                <a:gd name="T22" fmla="*/ 1 w 19"/>
                <a:gd name="T23" fmla="*/ 7 h 8"/>
                <a:gd name="T24" fmla="*/ 0 w 19"/>
                <a:gd name="T25" fmla="*/ 7 h 8"/>
                <a:gd name="T26" fmla="*/ 3 w 19"/>
                <a:gd name="T27" fmla="*/ 5 h 8"/>
                <a:gd name="T28" fmla="*/ 9 w 19"/>
                <a:gd name="T29" fmla="*/ 5 h 8"/>
                <a:gd name="T30" fmla="*/ 19 w 19"/>
                <a:gd name="T3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8">
                  <a:moveTo>
                    <a:pt x="19" y="0"/>
                  </a:moveTo>
                  <a:lnTo>
                    <a:pt x="19" y="2"/>
                  </a:lnTo>
                  <a:lnTo>
                    <a:pt x="19" y="4"/>
                  </a:lnTo>
                  <a:lnTo>
                    <a:pt x="17" y="5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6" y="7"/>
                  </a:lnTo>
                  <a:lnTo>
                    <a:pt x="1" y="7"/>
                  </a:lnTo>
                  <a:lnTo>
                    <a:pt x="0" y="7"/>
                  </a:lnTo>
                  <a:lnTo>
                    <a:pt x="3" y="5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8" name="Freeform 74">
              <a:extLst>
                <a:ext uri="{FF2B5EF4-FFF2-40B4-BE49-F238E27FC236}">
                  <a16:creationId xmlns:a16="http://schemas.microsoft.com/office/drawing/2014/main" id="{11148288-97AF-3209-F27D-696DAB603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3813" y="1382935"/>
              <a:ext cx="177380" cy="81867"/>
            </a:xfrm>
            <a:custGeom>
              <a:avLst/>
              <a:gdLst>
                <a:gd name="T0" fmla="*/ 63 w 91"/>
                <a:gd name="T1" fmla="*/ 0 h 42"/>
                <a:gd name="T2" fmla="*/ 66 w 91"/>
                <a:gd name="T3" fmla="*/ 1 h 42"/>
                <a:gd name="T4" fmla="*/ 71 w 91"/>
                <a:gd name="T5" fmla="*/ 4 h 42"/>
                <a:gd name="T6" fmla="*/ 73 w 91"/>
                <a:gd name="T7" fmla="*/ 8 h 42"/>
                <a:gd name="T8" fmla="*/ 76 w 91"/>
                <a:gd name="T9" fmla="*/ 11 h 42"/>
                <a:gd name="T10" fmla="*/ 90 w 91"/>
                <a:gd name="T11" fmla="*/ 14 h 42"/>
                <a:gd name="T12" fmla="*/ 91 w 91"/>
                <a:gd name="T13" fmla="*/ 17 h 42"/>
                <a:gd name="T14" fmla="*/ 90 w 91"/>
                <a:gd name="T15" fmla="*/ 19 h 42"/>
                <a:gd name="T16" fmla="*/ 82 w 91"/>
                <a:gd name="T17" fmla="*/ 20 h 42"/>
                <a:gd name="T18" fmla="*/ 79 w 91"/>
                <a:gd name="T19" fmla="*/ 25 h 42"/>
                <a:gd name="T20" fmla="*/ 80 w 91"/>
                <a:gd name="T21" fmla="*/ 25 h 42"/>
                <a:gd name="T22" fmla="*/ 84 w 91"/>
                <a:gd name="T23" fmla="*/ 31 h 42"/>
                <a:gd name="T24" fmla="*/ 84 w 91"/>
                <a:gd name="T25" fmla="*/ 33 h 42"/>
                <a:gd name="T26" fmla="*/ 63 w 91"/>
                <a:gd name="T27" fmla="*/ 36 h 42"/>
                <a:gd name="T28" fmla="*/ 46 w 91"/>
                <a:gd name="T29" fmla="*/ 37 h 42"/>
                <a:gd name="T30" fmla="*/ 41 w 91"/>
                <a:gd name="T31" fmla="*/ 39 h 42"/>
                <a:gd name="T32" fmla="*/ 30 w 91"/>
                <a:gd name="T33" fmla="*/ 42 h 42"/>
                <a:gd name="T34" fmla="*/ 9 w 91"/>
                <a:gd name="T35" fmla="*/ 36 h 42"/>
                <a:gd name="T36" fmla="*/ 5 w 91"/>
                <a:gd name="T37" fmla="*/ 34 h 42"/>
                <a:gd name="T38" fmla="*/ 0 w 91"/>
                <a:gd name="T39" fmla="*/ 30 h 42"/>
                <a:gd name="T40" fmla="*/ 5 w 91"/>
                <a:gd name="T41" fmla="*/ 26 h 42"/>
                <a:gd name="T42" fmla="*/ 16 w 91"/>
                <a:gd name="T43" fmla="*/ 25 h 42"/>
                <a:gd name="T44" fmla="*/ 21 w 91"/>
                <a:gd name="T45" fmla="*/ 19 h 42"/>
                <a:gd name="T46" fmla="*/ 17 w 91"/>
                <a:gd name="T47" fmla="*/ 17 h 42"/>
                <a:gd name="T48" fmla="*/ 16 w 91"/>
                <a:gd name="T49" fmla="*/ 15 h 42"/>
                <a:gd name="T50" fmla="*/ 17 w 91"/>
                <a:gd name="T51" fmla="*/ 12 h 42"/>
                <a:gd name="T52" fmla="*/ 22 w 91"/>
                <a:gd name="T53" fmla="*/ 9 h 42"/>
                <a:gd name="T54" fmla="*/ 28 w 91"/>
                <a:gd name="T55" fmla="*/ 8 h 42"/>
                <a:gd name="T56" fmla="*/ 35 w 91"/>
                <a:gd name="T57" fmla="*/ 6 h 42"/>
                <a:gd name="T58" fmla="*/ 41 w 91"/>
                <a:gd name="T59" fmla="*/ 4 h 42"/>
                <a:gd name="T60" fmla="*/ 47 w 91"/>
                <a:gd name="T61" fmla="*/ 4 h 42"/>
                <a:gd name="T62" fmla="*/ 52 w 91"/>
                <a:gd name="T6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42">
                  <a:moveTo>
                    <a:pt x="62" y="0"/>
                  </a:moveTo>
                  <a:lnTo>
                    <a:pt x="63" y="0"/>
                  </a:lnTo>
                  <a:lnTo>
                    <a:pt x="65" y="1"/>
                  </a:lnTo>
                  <a:lnTo>
                    <a:pt x="66" y="1"/>
                  </a:lnTo>
                  <a:lnTo>
                    <a:pt x="68" y="3"/>
                  </a:lnTo>
                  <a:lnTo>
                    <a:pt x="71" y="4"/>
                  </a:lnTo>
                  <a:lnTo>
                    <a:pt x="73" y="6"/>
                  </a:lnTo>
                  <a:lnTo>
                    <a:pt x="73" y="8"/>
                  </a:lnTo>
                  <a:lnTo>
                    <a:pt x="74" y="9"/>
                  </a:lnTo>
                  <a:lnTo>
                    <a:pt x="76" y="11"/>
                  </a:lnTo>
                  <a:lnTo>
                    <a:pt x="85" y="14"/>
                  </a:lnTo>
                  <a:lnTo>
                    <a:pt x="90" y="14"/>
                  </a:lnTo>
                  <a:lnTo>
                    <a:pt x="91" y="15"/>
                  </a:lnTo>
                  <a:lnTo>
                    <a:pt x="91" y="17"/>
                  </a:lnTo>
                  <a:lnTo>
                    <a:pt x="91" y="19"/>
                  </a:lnTo>
                  <a:lnTo>
                    <a:pt x="90" y="19"/>
                  </a:lnTo>
                  <a:lnTo>
                    <a:pt x="88" y="20"/>
                  </a:lnTo>
                  <a:lnTo>
                    <a:pt x="82" y="20"/>
                  </a:lnTo>
                  <a:lnTo>
                    <a:pt x="80" y="22"/>
                  </a:lnTo>
                  <a:lnTo>
                    <a:pt x="79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2" y="30"/>
                  </a:lnTo>
                  <a:lnTo>
                    <a:pt x="84" y="31"/>
                  </a:lnTo>
                  <a:lnTo>
                    <a:pt x="85" y="31"/>
                  </a:lnTo>
                  <a:lnTo>
                    <a:pt x="84" y="33"/>
                  </a:lnTo>
                  <a:lnTo>
                    <a:pt x="82" y="34"/>
                  </a:lnTo>
                  <a:lnTo>
                    <a:pt x="63" y="36"/>
                  </a:lnTo>
                  <a:lnTo>
                    <a:pt x="49" y="37"/>
                  </a:lnTo>
                  <a:lnTo>
                    <a:pt x="46" y="37"/>
                  </a:lnTo>
                  <a:lnTo>
                    <a:pt x="44" y="37"/>
                  </a:lnTo>
                  <a:lnTo>
                    <a:pt x="41" y="39"/>
                  </a:lnTo>
                  <a:lnTo>
                    <a:pt x="33" y="42"/>
                  </a:lnTo>
                  <a:lnTo>
                    <a:pt x="30" y="42"/>
                  </a:lnTo>
                  <a:lnTo>
                    <a:pt x="21" y="39"/>
                  </a:lnTo>
                  <a:lnTo>
                    <a:pt x="9" y="36"/>
                  </a:lnTo>
                  <a:lnTo>
                    <a:pt x="8" y="34"/>
                  </a:lnTo>
                  <a:lnTo>
                    <a:pt x="5" y="34"/>
                  </a:lnTo>
                  <a:lnTo>
                    <a:pt x="2" y="33"/>
                  </a:lnTo>
                  <a:lnTo>
                    <a:pt x="0" y="30"/>
                  </a:lnTo>
                  <a:lnTo>
                    <a:pt x="2" y="28"/>
                  </a:lnTo>
                  <a:lnTo>
                    <a:pt x="5" y="26"/>
                  </a:lnTo>
                  <a:lnTo>
                    <a:pt x="9" y="25"/>
                  </a:lnTo>
                  <a:lnTo>
                    <a:pt x="16" y="25"/>
                  </a:lnTo>
                  <a:lnTo>
                    <a:pt x="19" y="22"/>
                  </a:lnTo>
                  <a:lnTo>
                    <a:pt x="21" y="19"/>
                  </a:lnTo>
                  <a:lnTo>
                    <a:pt x="25" y="15"/>
                  </a:lnTo>
                  <a:lnTo>
                    <a:pt x="17" y="17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21" y="11"/>
                  </a:lnTo>
                  <a:lnTo>
                    <a:pt x="22" y="9"/>
                  </a:lnTo>
                  <a:lnTo>
                    <a:pt x="27" y="8"/>
                  </a:lnTo>
                  <a:lnTo>
                    <a:pt x="28" y="8"/>
                  </a:lnTo>
                  <a:lnTo>
                    <a:pt x="30" y="8"/>
                  </a:lnTo>
                  <a:lnTo>
                    <a:pt x="35" y="6"/>
                  </a:lnTo>
                  <a:lnTo>
                    <a:pt x="38" y="6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47" y="4"/>
                  </a:lnTo>
                  <a:lnTo>
                    <a:pt x="50" y="3"/>
                  </a:lnTo>
                  <a:lnTo>
                    <a:pt x="52" y="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9" name="Freeform 75">
              <a:extLst>
                <a:ext uri="{FF2B5EF4-FFF2-40B4-BE49-F238E27FC236}">
                  <a16:creationId xmlns:a16="http://schemas.microsoft.com/office/drawing/2014/main" id="{0BDCE055-6D0A-6E02-5726-168559DF1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1005" y="1400477"/>
              <a:ext cx="38984" cy="11695"/>
            </a:xfrm>
            <a:custGeom>
              <a:avLst/>
              <a:gdLst>
                <a:gd name="T0" fmla="*/ 11 w 20"/>
                <a:gd name="T1" fmla="*/ 0 h 6"/>
                <a:gd name="T2" fmla="*/ 19 w 20"/>
                <a:gd name="T3" fmla="*/ 2 h 6"/>
                <a:gd name="T4" fmla="*/ 20 w 20"/>
                <a:gd name="T5" fmla="*/ 2 h 6"/>
                <a:gd name="T6" fmla="*/ 20 w 20"/>
                <a:gd name="T7" fmla="*/ 3 h 6"/>
                <a:gd name="T8" fmla="*/ 19 w 20"/>
                <a:gd name="T9" fmla="*/ 3 h 6"/>
                <a:gd name="T10" fmla="*/ 14 w 20"/>
                <a:gd name="T11" fmla="*/ 5 h 6"/>
                <a:gd name="T12" fmla="*/ 1 w 20"/>
                <a:gd name="T13" fmla="*/ 6 h 6"/>
                <a:gd name="T14" fmla="*/ 0 w 20"/>
                <a:gd name="T15" fmla="*/ 5 h 6"/>
                <a:gd name="T16" fmla="*/ 0 w 20"/>
                <a:gd name="T17" fmla="*/ 5 h 6"/>
                <a:gd name="T18" fmla="*/ 1 w 20"/>
                <a:gd name="T19" fmla="*/ 2 h 6"/>
                <a:gd name="T20" fmla="*/ 3 w 20"/>
                <a:gd name="T21" fmla="*/ 0 h 6"/>
                <a:gd name="T22" fmla="*/ 11 w 20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6">
                  <a:moveTo>
                    <a:pt x="11" y="0"/>
                  </a:moveTo>
                  <a:lnTo>
                    <a:pt x="19" y="2"/>
                  </a:lnTo>
                  <a:lnTo>
                    <a:pt x="20" y="2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4" y="5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3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0" name="Freeform 76">
              <a:extLst>
                <a:ext uri="{FF2B5EF4-FFF2-40B4-BE49-F238E27FC236}">
                  <a16:creationId xmlns:a16="http://schemas.microsoft.com/office/drawing/2014/main" id="{B696C915-86D8-78D0-7727-92DE83311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539" y="1649977"/>
              <a:ext cx="428829" cy="210516"/>
            </a:xfrm>
            <a:custGeom>
              <a:avLst/>
              <a:gdLst>
                <a:gd name="T0" fmla="*/ 216 w 220"/>
                <a:gd name="T1" fmla="*/ 4 h 108"/>
                <a:gd name="T2" fmla="*/ 218 w 220"/>
                <a:gd name="T3" fmla="*/ 11 h 108"/>
                <a:gd name="T4" fmla="*/ 209 w 220"/>
                <a:gd name="T5" fmla="*/ 22 h 108"/>
                <a:gd name="T6" fmla="*/ 193 w 220"/>
                <a:gd name="T7" fmla="*/ 27 h 108"/>
                <a:gd name="T8" fmla="*/ 171 w 220"/>
                <a:gd name="T9" fmla="*/ 33 h 108"/>
                <a:gd name="T10" fmla="*/ 144 w 220"/>
                <a:gd name="T11" fmla="*/ 41 h 108"/>
                <a:gd name="T12" fmla="*/ 120 w 220"/>
                <a:gd name="T13" fmla="*/ 47 h 108"/>
                <a:gd name="T14" fmla="*/ 108 w 220"/>
                <a:gd name="T15" fmla="*/ 52 h 108"/>
                <a:gd name="T16" fmla="*/ 100 w 220"/>
                <a:gd name="T17" fmla="*/ 58 h 108"/>
                <a:gd name="T18" fmla="*/ 93 w 220"/>
                <a:gd name="T19" fmla="*/ 60 h 108"/>
                <a:gd name="T20" fmla="*/ 97 w 220"/>
                <a:gd name="T21" fmla="*/ 63 h 108"/>
                <a:gd name="T22" fmla="*/ 90 w 220"/>
                <a:gd name="T23" fmla="*/ 67 h 108"/>
                <a:gd name="T24" fmla="*/ 87 w 220"/>
                <a:gd name="T25" fmla="*/ 71 h 108"/>
                <a:gd name="T26" fmla="*/ 78 w 220"/>
                <a:gd name="T27" fmla="*/ 69 h 108"/>
                <a:gd name="T28" fmla="*/ 76 w 220"/>
                <a:gd name="T29" fmla="*/ 75 h 108"/>
                <a:gd name="T30" fmla="*/ 70 w 220"/>
                <a:gd name="T31" fmla="*/ 77 h 108"/>
                <a:gd name="T32" fmla="*/ 68 w 220"/>
                <a:gd name="T33" fmla="*/ 85 h 108"/>
                <a:gd name="T34" fmla="*/ 59 w 220"/>
                <a:gd name="T35" fmla="*/ 93 h 108"/>
                <a:gd name="T36" fmla="*/ 56 w 220"/>
                <a:gd name="T37" fmla="*/ 94 h 108"/>
                <a:gd name="T38" fmla="*/ 54 w 220"/>
                <a:gd name="T39" fmla="*/ 96 h 108"/>
                <a:gd name="T40" fmla="*/ 46 w 220"/>
                <a:gd name="T41" fmla="*/ 107 h 108"/>
                <a:gd name="T42" fmla="*/ 32 w 220"/>
                <a:gd name="T43" fmla="*/ 107 h 108"/>
                <a:gd name="T44" fmla="*/ 15 w 220"/>
                <a:gd name="T45" fmla="*/ 104 h 108"/>
                <a:gd name="T46" fmla="*/ 7 w 220"/>
                <a:gd name="T47" fmla="*/ 101 h 108"/>
                <a:gd name="T48" fmla="*/ 4 w 220"/>
                <a:gd name="T49" fmla="*/ 94 h 108"/>
                <a:gd name="T50" fmla="*/ 13 w 220"/>
                <a:gd name="T51" fmla="*/ 90 h 108"/>
                <a:gd name="T52" fmla="*/ 18 w 220"/>
                <a:gd name="T53" fmla="*/ 83 h 108"/>
                <a:gd name="T54" fmla="*/ 34 w 220"/>
                <a:gd name="T55" fmla="*/ 74 h 108"/>
                <a:gd name="T56" fmla="*/ 27 w 220"/>
                <a:gd name="T57" fmla="*/ 72 h 108"/>
                <a:gd name="T58" fmla="*/ 35 w 220"/>
                <a:gd name="T59" fmla="*/ 63 h 108"/>
                <a:gd name="T60" fmla="*/ 32 w 220"/>
                <a:gd name="T61" fmla="*/ 60 h 108"/>
                <a:gd name="T62" fmla="*/ 30 w 220"/>
                <a:gd name="T63" fmla="*/ 55 h 108"/>
                <a:gd name="T64" fmla="*/ 38 w 220"/>
                <a:gd name="T65" fmla="*/ 56 h 108"/>
                <a:gd name="T66" fmla="*/ 45 w 220"/>
                <a:gd name="T67" fmla="*/ 52 h 108"/>
                <a:gd name="T68" fmla="*/ 48 w 220"/>
                <a:gd name="T69" fmla="*/ 49 h 108"/>
                <a:gd name="T70" fmla="*/ 57 w 220"/>
                <a:gd name="T71" fmla="*/ 47 h 108"/>
                <a:gd name="T72" fmla="*/ 62 w 220"/>
                <a:gd name="T73" fmla="*/ 41 h 108"/>
                <a:gd name="T74" fmla="*/ 76 w 220"/>
                <a:gd name="T75" fmla="*/ 34 h 108"/>
                <a:gd name="T76" fmla="*/ 90 w 220"/>
                <a:gd name="T77" fmla="*/ 31 h 108"/>
                <a:gd name="T78" fmla="*/ 101 w 220"/>
                <a:gd name="T79" fmla="*/ 28 h 108"/>
                <a:gd name="T80" fmla="*/ 106 w 220"/>
                <a:gd name="T81" fmla="*/ 27 h 108"/>
                <a:gd name="T82" fmla="*/ 108 w 220"/>
                <a:gd name="T83" fmla="*/ 22 h 108"/>
                <a:gd name="T84" fmla="*/ 127 w 220"/>
                <a:gd name="T85" fmla="*/ 23 h 108"/>
                <a:gd name="T86" fmla="*/ 155 w 220"/>
                <a:gd name="T87" fmla="*/ 19 h 108"/>
                <a:gd name="T88" fmla="*/ 164 w 220"/>
                <a:gd name="T89" fmla="*/ 15 h 108"/>
                <a:gd name="T90" fmla="*/ 174 w 220"/>
                <a:gd name="T91" fmla="*/ 14 h 108"/>
                <a:gd name="T92" fmla="*/ 182 w 220"/>
                <a:gd name="T93" fmla="*/ 6 h 108"/>
                <a:gd name="T94" fmla="*/ 201 w 220"/>
                <a:gd name="T9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0" h="108">
                  <a:moveTo>
                    <a:pt x="201" y="0"/>
                  </a:moveTo>
                  <a:lnTo>
                    <a:pt x="205" y="1"/>
                  </a:lnTo>
                  <a:lnTo>
                    <a:pt x="213" y="3"/>
                  </a:lnTo>
                  <a:lnTo>
                    <a:pt x="216" y="4"/>
                  </a:lnTo>
                  <a:lnTo>
                    <a:pt x="218" y="6"/>
                  </a:lnTo>
                  <a:lnTo>
                    <a:pt x="220" y="8"/>
                  </a:lnTo>
                  <a:lnTo>
                    <a:pt x="220" y="9"/>
                  </a:lnTo>
                  <a:lnTo>
                    <a:pt x="218" y="11"/>
                  </a:lnTo>
                  <a:lnTo>
                    <a:pt x="218" y="12"/>
                  </a:lnTo>
                  <a:lnTo>
                    <a:pt x="218" y="14"/>
                  </a:lnTo>
                  <a:lnTo>
                    <a:pt x="213" y="17"/>
                  </a:lnTo>
                  <a:lnTo>
                    <a:pt x="209" y="22"/>
                  </a:lnTo>
                  <a:lnTo>
                    <a:pt x="209" y="22"/>
                  </a:lnTo>
                  <a:lnTo>
                    <a:pt x="202" y="23"/>
                  </a:lnTo>
                  <a:lnTo>
                    <a:pt x="196" y="25"/>
                  </a:lnTo>
                  <a:lnTo>
                    <a:pt x="193" y="27"/>
                  </a:lnTo>
                  <a:lnTo>
                    <a:pt x="190" y="28"/>
                  </a:lnTo>
                  <a:lnTo>
                    <a:pt x="187" y="30"/>
                  </a:lnTo>
                  <a:lnTo>
                    <a:pt x="180" y="31"/>
                  </a:lnTo>
                  <a:lnTo>
                    <a:pt x="171" y="33"/>
                  </a:lnTo>
                  <a:lnTo>
                    <a:pt x="166" y="36"/>
                  </a:lnTo>
                  <a:lnTo>
                    <a:pt x="158" y="36"/>
                  </a:lnTo>
                  <a:lnTo>
                    <a:pt x="152" y="39"/>
                  </a:lnTo>
                  <a:lnTo>
                    <a:pt x="144" y="41"/>
                  </a:lnTo>
                  <a:lnTo>
                    <a:pt x="142" y="41"/>
                  </a:lnTo>
                  <a:lnTo>
                    <a:pt x="138" y="42"/>
                  </a:lnTo>
                  <a:lnTo>
                    <a:pt x="134" y="42"/>
                  </a:lnTo>
                  <a:lnTo>
                    <a:pt x="120" y="47"/>
                  </a:lnTo>
                  <a:lnTo>
                    <a:pt x="114" y="50"/>
                  </a:lnTo>
                  <a:lnTo>
                    <a:pt x="111" y="50"/>
                  </a:lnTo>
                  <a:lnTo>
                    <a:pt x="109" y="50"/>
                  </a:lnTo>
                  <a:lnTo>
                    <a:pt x="108" y="52"/>
                  </a:lnTo>
                  <a:lnTo>
                    <a:pt x="106" y="53"/>
                  </a:lnTo>
                  <a:lnTo>
                    <a:pt x="103" y="55"/>
                  </a:lnTo>
                  <a:lnTo>
                    <a:pt x="101" y="56"/>
                  </a:lnTo>
                  <a:lnTo>
                    <a:pt x="100" y="58"/>
                  </a:lnTo>
                  <a:lnTo>
                    <a:pt x="100" y="58"/>
                  </a:lnTo>
                  <a:lnTo>
                    <a:pt x="98" y="58"/>
                  </a:lnTo>
                  <a:lnTo>
                    <a:pt x="97" y="58"/>
                  </a:lnTo>
                  <a:lnTo>
                    <a:pt x="93" y="60"/>
                  </a:lnTo>
                  <a:lnTo>
                    <a:pt x="93" y="61"/>
                  </a:lnTo>
                  <a:lnTo>
                    <a:pt x="97" y="61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95" y="64"/>
                  </a:lnTo>
                  <a:lnTo>
                    <a:pt x="93" y="66"/>
                  </a:lnTo>
                  <a:lnTo>
                    <a:pt x="92" y="67"/>
                  </a:lnTo>
                  <a:lnTo>
                    <a:pt x="90" y="67"/>
                  </a:lnTo>
                  <a:lnTo>
                    <a:pt x="87" y="67"/>
                  </a:lnTo>
                  <a:lnTo>
                    <a:pt x="86" y="69"/>
                  </a:lnTo>
                  <a:lnTo>
                    <a:pt x="87" y="69"/>
                  </a:lnTo>
                  <a:lnTo>
                    <a:pt x="87" y="71"/>
                  </a:lnTo>
                  <a:lnTo>
                    <a:pt x="86" y="71"/>
                  </a:lnTo>
                  <a:lnTo>
                    <a:pt x="84" y="71"/>
                  </a:lnTo>
                  <a:lnTo>
                    <a:pt x="79" y="69"/>
                  </a:lnTo>
                  <a:lnTo>
                    <a:pt x="78" y="69"/>
                  </a:lnTo>
                  <a:lnTo>
                    <a:pt x="78" y="71"/>
                  </a:lnTo>
                  <a:lnTo>
                    <a:pt x="78" y="72"/>
                  </a:lnTo>
                  <a:lnTo>
                    <a:pt x="78" y="74"/>
                  </a:lnTo>
                  <a:lnTo>
                    <a:pt x="76" y="75"/>
                  </a:lnTo>
                  <a:lnTo>
                    <a:pt x="75" y="75"/>
                  </a:lnTo>
                  <a:lnTo>
                    <a:pt x="68" y="74"/>
                  </a:lnTo>
                  <a:lnTo>
                    <a:pt x="68" y="75"/>
                  </a:lnTo>
                  <a:lnTo>
                    <a:pt x="70" y="77"/>
                  </a:lnTo>
                  <a:lnTo>
                    <a:pt x="70" y="78"/>
                  </a:lnTo>
                  <a:lnTo>
                    <a:pt x="71" y="80"/>
                  </a:lnTo>
                  <a:lnTo>
                    <a:pt x="70" y="82"/>
                  </a:lnTo>
                  <a:lnTo>
                    <a:pt x="68" y="85"/>
                  </a:lnTo>
                  <a:lnTo>
                    <a:pt x="57" y="88"/>
                  </a:lnTo>
                  <a:lnTo>
                    <a:pt x="57" y="90"/>
                  </a:lnTo>
                  <a:lnTo>
                    <a:pt x="59" y="91"/>
                  </a:lnTo>
                  <a:lnTo>
                    <a:pt x="59" y="93"/>
                  </a:lnTo>
                  <a:lnTo>
                    <a:pt x="59" y="94"/>
                  </a:lnTo>
                  <a:lnTo>
                    <a:pt x="57" y="94"/>
                  </a:lnTo>
                  <a:lnTo>
                    <a:pt x="56" y="94"/>
                  </a:lnTo>
                  <a:lnTo>
                    <a:pt x="56" y="94"/>
                  </a:lnTo>
                  <a:lnTo>
                    <a:pt x="52" y="93"/>
                  </a:lnTo>
                  <a:lnTo>
                    <a:pt x="51" y="93"/>
                  </a:lnTo>
                  <a:lnTo>
                    <a:pt x="51" y="94"/>
                  </a:lnTo>
                  <a:lnTo>
                    <a:pt x="54" y="96"/>
                  </a:lnTo>
                  <a:lnTo>
                    <a:pt x="54" y="97"/>
                  </a:lnTo>
                  <a:lnTo>
                    <a:pt x="54" y="99"/>
                  </a:lnTo>
                  <a:lnTo>
                    <a:pt x="49" y="102"/>
                  </a:lnTo>
                  <a:lnTo>
                    <a:pt x="46" y="107"/>
                  </a:lnTo>
                  <a:lnTo>
                    <a:pt x="41" y="108"/>
                  </a:lnTo>
                  <a:lnTo>
                    <a:pt x="38" y="108"/>
                  </a:lnTo>
                  <a:lnTo>
                    <a:pt x="35" y="108"/>
                  </a:lnTo>
                  <a:lnTo>
                    <a:pt x="32" y="107"/>
                  </a:lnTo>
                  <a:lnTo>
                    <a:pt x="26" y="107"/>
                  </a:lnTo>
                  <a:lnTo>
                    <a:pt x="23" y="105"/>
                  </a:lnTo>
                  <a:lnTo>
                    <a:pt x="18" y="104"/>
                  </a:lnTo>
                  <a:lnTo>
                    <a:pt x="15" y="104"/>
                  </a:lnTo>
                  <a:lnTo>
                    <a:pt x="11" y="105"/>
                  </a:lnTo>
                  <a:lnTo>
                    <a:pt x="8" y="107"/>
                  </a:lnTo>
                  <a:lnTo>
                    <a:pt x="5" y="104"/>
                  </a:lnTo>
                  <a:lnTo>
                    <a:pt x="7" y="101"/>
                  </a:lnTo>
                  <a:lnTo>
                    <a:pt x="0" y="97"/>
                  </a:lnTo>
                  <a:lnTo>
                    <a:pt x="0" y="96"/>
                  </a:lnTo>
                  <a:lnTo>
                    <a:pt x="0" y="94"/>
                  </a:lnTo>
                  <a:lnTo>
                    <a:pt x="4" y="94"/>
                  </a:lnTo>
                  <a:lnTo>
                    <a:pt x="5" y="91"/>
                  </a:lnTo>
                  <a:lnTo>
                    <a:pt x="8" y="90"/>
                  </a:lnTo>
                  <a:lnTo>
                    <a:pt x="11" y="90"/>
                  </a:lnTo>
                  <a:lnTo>
                    <a:pt x="13" y="90"/>
                  </a:lnTo>
                  <a:lnTo>
                    <a:pt x="15" y="88"/>
                  </a:lnTo>
                  <a:lnTo>
                    <a:pt x="15" y="86"/>
                  </a:lnTo>
                  <a:lnTo>
                    <a:pt x="16" y="85"/>
                  </a:lnTo>
                  <a:lnTo>
                    <a:pt x="18" y="83"/>
                  </a:lnTo>
                  <a:lnTo>
                    <a:pt x="23" y="77"/>
                  </a:lnTo>
                  <a:lnTo>
                    <a:pt x="24" y="75"/>
                  </a:lnTo>
                  <a:lnTo>
                    <a:pt x="34" y="75"/>
                  </a:lnTo>
                  <a:lnTo>
                    <a:pt x="34" y="74"/>
                  </a:lnTo>
                  <a:lnTo>
                    <a:pt x="32" y="74"/>
                  </a:lnTo>
                  <a:lnTo>
                    <a:pt x="29" y="74"/>
                  </a:lnTo>
                  <a:lnTo>
                    <a:pt x="27" y="72"/>
                  </a:lnTo>
                  <a:lnTo>
                    <a:pt x="27" y="72"/>
                  </a:lnTo>
                  <a:lnTo>
                    <a:pt x="26" y="71"/>
                  </a:lnTo>
                  <a:lnTo>
                    <a:pt x="27" y="69"/>
                  </a:lnTo>
                  <a:lnTo>
                    <a:pt x="30" y="66"/>
                  </a:lnTo>
                  <a:lnTo>
                    <a:pt x="35" y="63"/>
                  </a:lnTo>
                  <a:lnTo>
                    <a:pt x="40" y="61"/>
                  </a:lnTo>
                  <a:lnTo>
                    <a:pt x="38" y="61"/>
                  </a:lnTo>
                  <a:lnTo>
                    <a:pt x="37" y="60"/>
                  </a:lnTo>
                  <a:lnTo>
                    <a:pt x="32" y="60"/>
                  </a:lnTo>
                  <a:lnTo>
                    <a:pt x="30" y="58"/>
                  </a:lnTo>
                  <a:lnTo>
                    <a:pt x="30" y="56"/>
                  </a:lnTo>
                  <a:lnTo>
                    <a:pt x="29" y="56"/>
                  </a:lnTo>
                  <a:lnTo>
                    <a:pt x="30" y="55"/>
                  </a:lnTo>
                  <a:lnTo>
                    <a:pt x="34" y="55"/>
                  </a:lnTo>
                  <a:lnTo>
                    <a:pt x="35" y="55"/>
                  </a:lnTo>
                  <a:lnTo>
                    <a:pt x="37" y="55"/>
                  </a:lnTo>
                  <a:lnTo>
                    <a:pt x="38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5" y="53"/>
                  </a:lnTo>
                  <a:lnTo>
                    <a:pt x="45" y="52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8" y="49"/>
                  </a:lnTo>
                  <a:lnTo>
                    <a:pt x="51" y="49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7" y="47"/>
                  </a:lnTo>
                  <a:lnTo>
                    <a:pt x="59" y="45"/>
                  </a:lnTo>
                  <a:lnTo>
                    <a:pt x="62" y="42"/>
                  </a:lnTo>
                  <a:lnTo>
                    <a:pt x="62" y="42"/>
                  </a:lnTo>
                  <a:lnTo>
                    <a:pt x="62" y="41"/>
                  </a:lnTo>
                  <a:lnTo>
                    <a:pt x="67" y="39"/>
                  </a:lnTo>
                  <a:lnTo>
                    <a:pt x="71" y="38"/>
                  </a:lnTo>
                  <a:lnTo>
                    <a:pt x="75" y="34"/>
                  </a:lnTo>
                  <a:lnTo>
                    <a:pt x="76" y="34"/>
                  </a:lnTo>
                  <a:lnTo>
                    <a:pt x="78" y="34"/>
                  </a:lnTo>
                  <a:lnTo>
                    <a:pt x="81" y="33"/>
                  </a:lnTo>
                  <a:lnTo>
                    <a:pt x="87" y="33"/>
                  </a:lnTo>
                  <a:lnTo>
                    <a:pt x="90" y="31"/>
                  </a:lnTo>
                  <a:lnTo>
                    <a:pt x="92" y="28"/>
                  </a:lnTo>
                  <a:lnTo>
                    <a:pt x="93" y="28"/>
                  </a:lnTo>
                  <a:lnTo>
                    <a:pt x="98" y="27"/>
                  </a:lnTo>
                  <a:lnTo>
                    <a:pt x="101" y="28"/>
                  </a:lnTo>
                  <a:lnTo>
                    <a:pt x="101" y="28"/>
                  </a:lnTo>
                  <a:lnTo>
                    <a:pt x="103" y="28"/>
                  </a:lnTo>
                  <a:lnTo>
                    <a:pt x="105" y="28"/>
                  </a:lnTo>
                  <a:lnTo>
                    <a:pt x="106" y="27"/>
                  </a:lnTo>
                  <a:lnTo>
                    <a:pt x="105" y="25"/>
                  </a:lnTo>
                  <a:lnTo>
                    <a:pt x="105" y="23"/>
                  </a:lnTo>
                  <a:lnTo>
                    <a:pt x="106" y="22"/>
                  </a:lnTo>
                  <a:lnTo>
                    <a:pt x="108" y="22"/>
                  </a:lnTo>
                  <a:lnTo>
                    <a:pt x="112" y="22"/>
                  </a:lnTo>
                  <a:lnTo>
                    <a:pt x="116" y="22"/>
                  </a:lnTo>
                  <a:lnTo>
                    <a:pt x="122" y="23"/>
                  </a:lnTo>
                  <a:lnTo>
                    <a:pt x="127" y="23"/>
                  </a:lnTo>
                  <a:lnTo>
                    <a:pt x="130" y="23"/>
                  </a:lnTo>
                  <a:lnTo>
                    <a:pt x="133" y="23"/>
                  </a:lnTo>
                  <a:lnTo>
                    <a:pt x="141" y="22"/>
                  </a:lnTo>
                  <a:lnTo>
                    <a:pt x="155" y="19"/>
                  </a:lnTo>
                  <a:lnTo>
                    <a:pt x="158" y="17"/>
                  </a:lnTo>
                  <a:lnTo>
                    <a:pt x="161" y="15"/>
                  </a:lnTo>
                  <a:lnTo>
                    <a:pt x="163" y="15"/>
                  </a:lnTo>
                  <a:lnTo>
                    <a:pt x="164" y="15"/>
                  </a:lnTo>
                  <a:lnTo>
                    <a:pt x="168" y="15"/>
                  </a:lnTo>
                  <a:lnTo>
                    <a:pt x="171" y="14"/>
                  </a:lnTo>
                  <a:lnTo>
                    <a:pt x="172" y="14"/>
                  </a:lnTo>
                  <a:lnTo>
                    <a:pt x="174" y="14"/>
                  </a:lnTo>
                  <a:lnTo>
                    <a:pt x="175" y="12"/>
                  </a:lnTo>
                  <a:lnTo>
                    <a:pt x="175" y="9"/>
                  </a:lnTo>
                  <a:lnTo>
                    <a:pt x="177" y="8"/>
                  </a:lnTo>
                  <a:lnTo>
                    <a:pt x="182" y="6"/>
                  </a:lnTo>
                  <a:lnTo>
                    <a:pt x="188" y="3"/>
                  </a:lnTo>
                  <a:lnTo>
                    <a:pt x="194" y="1"/>
                  </a:lnTo>
                  <a:lnTo>
                    <a:pt x="199" y="0"/>
                  </a:lnTo>
                  <a:lnTo>
                    <a:pt x="20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1" name="Freeform 77">
              <a:extLst>
                <a:ext uri="{FF2B5EF4-FFF2-40B4-BE49-F238E27FC236}">
                  <a16:creationId xmlns:a16="http://schemas.microsoft.com/office/drawing/2014/main" id="{7EFC9E4C-A80A-79C6-0648-18759893E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4297" y="1993040"/>
              <a:ext cx="5848" cy="15594"/>
            </a:xfrm>
            <a:custGeom>
              <a:avLst/>
              <a:gdLst>
                <a:gd name="T0" fmla="*/ 1 w 3"/>
                <a:gd name="T1" fmla="*/ 0 h 8"/>
                <a:gd name="T2" fmla="*/ 1 w 3"/>
                <a:gd name="T3" fmla="*/ 0 h 8"/>
                <a:gd name="T4" fmla="*/ 1 w 3"/>
                <a:gd name="T5" fmla="*/ 2 h 8"/>
                <a:gd name="T6" fmla="*/ 3 w 3"/>
                <a:gd name="T7" fmla="*/ 6 h 8"/>
                <a:gd name="T8" fmla="*/ 3 w 3"/>
                <a:gd name="T9" fmla="*/ 8 h 8"/>
                <a:gd name="T10" fmla="*/ 3 w 3"/>
                <a:gd name="T11" fmla="*/ 6 h 8"/>
                <a:gd name="T12" fmla="*/ 1 w 3"/>
                <a:gd name="T13" fmla="*/ 6 h 8"/>
                <a:gd name="T14" fmla="*/ 1 w 3"/>
                <a:gd name="T15" fmla="*/ 5 h 8"/>
                <a:gd name="T16" fmla="*/ 0 w 3"/>
                <a:gd name="T17" fmla="*/ 2 h 8"/>
                <a:gd name="T18" fmla="*/ 1 w 3"/>
                <a:gd name="T19" fmla="*/ 0 h 8"/>
                <a:gd name="T20" fmla="*/ 1 w 3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3" y="6"/>
                  </a:lnTo>
                  <a:lnTo>
                    <a:pt x="3" y="8"/>
                  </a:lnTo>
                  <a:lnTo>
                    <a:pt x="3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2" name="Freeform 78">
              <a:extLst>
                <a:ext uri="{FF2B5EF4-FFF2-40B4-BE49-F238E27FC236}">
                  <a16:creationId xmlns:a16="http://schemas.microsoft.com/office/drawing/2014/main" id="{C9C006B6-7FE6-B25D-CC04-67AB0DD2E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1258" y="1870240"/>
              <a:ext cx="25340" cy="21442"/>
            </a:xfrm>
            <a:custGeom>
              <a:avLst/>
              <a:gdLst>
                <a:gd name="T0" fmla="*/ 8 w 13"/>
                <a:gd name="T1" fmla="*/ 0 h 11"/>
                <a:gd name="T2" fmla="*/ 9 w 13"/>
                <a:gd name="T3" fmla="*/ 2 h 11"/>
                <a:gd name="T4" fmla="*/ 11 w 13"/>
                <a:gd name="T5" fmla="*/ 3 h 11"/>
                <a:gd name="T6" fmla="*/ 13 w 13"/>
                <a:gd name="T7" fmla="*/ 5 h 11"/>
                <a:gd name="T8" fmla="*/ 13 w 13"/>
                <a:gd name="T9" fmla="*/ 10 h 11"/>
                <a:gd name="T10" fmla="*/ 13 w 13"/>
                <a:gd name="T11" fmla="*/ 11 h 11"/>
                <a:gd name="T12" fmla="*/ 11 w 13"/>
                <a:gd name="T13" fmla="*/ 11 h 11"/>
                <a:gd name="T14" fmla="*/ 3 w 13"/>
                <a:gd name="T15" fmla="*/ 10 h 11"/>
                <a:gd name="T16" fmla="*/ 0 w 13"/>
                <a:gd name="T17" fmla="*/ 10 h 11"/>
                <a:gd name="T18" fmla="*/ 0 w 13"/>
                <a:gd name="T19" fmla="*/ 8 h 11"/>
                <a:gd name="T20" fmla="*/ 0 w 13"/>
                <a:gd name="T21" fmla="*/ 6 h 11"/>
                <a:gd name="T22" fmla="*/ 8 w 13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1">
                  <a:moveTo>
                    <a:pt x="8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3" y="5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1" y="11"/>
                  </a:lnTo>
                  <a:lnTo>
                    <a:pt x="3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3" name="Freeform 79">
              <a:extLst>
                <a:ext uri="{FF2B5EF4-FFF2-40B4-BE49-F238E27FC236}">
                  <a16:creationId xmlns:a16="http://schemas.microsoft.com/office/drawing/2014/main" id="{3FB3E738-CF79-85AB-17C4-481416820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86" y="2008634"/>
              <a:ext cx="56528" cy="40934"/>
            </a:xfrm>
            <a:custGeom>
              <a:avLst/>
              <a:gdLst>
                <a:gd name="T0" fmla="*/ 8 w 29"/>
                <a:gd name="T1" fmla="*/ 0 h 21"/>
                <a:gd name="T2" fmla="*/ 8 w 29"/>
                <a:gd name="T3" fmla="*/ 0 h 21"/>
                <a:gd name="T4" fmla="*/ 8 w 29"/>
                <a:gd name="T5" fmla="*/ 2 h 21"/>
                <a:gd name="T6" fmla="*/ 13 w 29"/>
                <a:gd name="T7" fmla="*/ 3 h 21"/>
                <a:gd name="T8" fmla="*/ 14 w 29"/>
                <a:gd name="T9" fmla="*/ 5 h 21"/>
                <a:gd name="T10" fmla="*/ 16 w 29"/>
                <a:gd name="T11" fmla="*/ 6 h 21"/>
                <a:gd name="T12" fmla="*/ 18 w 29"/>
                <a:gd name="T13" fmla="*/ 8 h 21"/>
                <a:gd name="T14" fmla="*/ 21 w 29"/>
                <a:gd name="T15" fmla="*/ 10 h 21"/>
                <a:gd name="T16" fmla="*/ 24 w 29"/>
                <a:gd name="T17" fmla="*/ 13 h 21"/>
                <a:gd name="T18" fmla="*/ 27 w 29"/>
                <a:gd name="T19" fmla="*/ 14 h 21"/>
                <a:gd name="T20" fmla="*/ 29 w 29"/>
                <a:gd name="T21" fmla="*/ 14 h 21"/>
                <a:gd name="T22" fmla="*/ 29 w 29"/>
                <a:gd name="T23" fmla="*/ 16 h 21"/>
                <a:gd name="T24" fmla="*/ 29 w 29"/>
                <a:gd name="T25" fmla="*/ 17 h 21"/>
                <a:gd name="T26" fmla="*/ 29 w 29"/>
                <a:gd name="T27" fmla="*/ 19 h 21"/>
                <a:gd name="T28" fmla="*/ 27 w 29"/>
                <a:gd name="T29" fmla="*/ 21 h 21"/>
                <a:gd name="T30" fmla="*/ 25 w 29"/>
                <a:gd name="T31" fmla="*/ 21 h 21"/>
                <a:gd name="T32" fmla="*/ 22 w 29"/>
                <a:gd name="T33" fmla="*/ 21 h 21"/>
                <a:gd name="T34" fmla="*/ 21 w 29"/>
                <a:gd name="T35" fmla="*/ 21 h 21"/>
                <a:gd name="T36" fmla="*/ 19 w 29"/>
                <a:gd name="T37" fmla="*/ 21 h 21"/>
                <a:gd name="T38" fmla="*/ 18 w 29"/>
                <a:gd name="T39" fmla="*/ 21 h 21"/>
                <a:gd name="T40" fmla="*/ 18 w 29"/>
                <a:gd name="T41" fmla="*/ 21 h 21"/>
                <a:gd name="T42" fmla="*/ 16 w 29"/>
                <a:gd name="T43" fmla="*/ 19 h 21"/>
                <a:gd name="T44" fmla="*/ 16 w 29"/>
                <a:gd name="T45" fmla="*/ 17 h 21"/>
                <a:gd name="T46" fmla="*/ 14 w 29"/>
                <a:gd name="T47" fmla="*/ 16 h 21"/>
                <a:gd name="T48" fmla="*/ 13 w 29"/>
                <a:gd name="T49" fmla="*/ 16 h 21"/>
                <a:gd name="T50" fmla="*/ 11 w 29"/>
                <a:gd name="T51" fmla="*/ 16 h 21"/>
                <a:gd name="T52" fmla="*/ 10 w 29"/>
                <a:gd name="T53" fmla="*/ 14 h 21"/>
                <a:gd name="T54" fmla="*/ 8 w 29"/>
                <a:gd name="T55" fmla="*/ 14 h 21"/>
                <a:gd name="T56" fmla="*/ 8 w 29"/>
                <a:gd name="T57" fmla="*/ 16 h 21"/>
                <a:gd name="T58" fmla="*/ 7 w 29"/>
                <a:gd name="T59" fmla="*/ 16 h 21"/>
                <a:gd name="T60" fmla="*/ 3 w 29"/>
                <a:gd name="T61" fmla="*/ 11 h 21"/>
                <a:gd name="T62" fmla="*/ 2 w 29"/>
                <a:gd name="T63" fmla="*/ 11 h 21"/>
                <a:gd name="T64" fmla="*/ 2 w 29"/>
                <a:gd name="T65" fmla="*/ 10 h 21"/>
                <a:gd name="T66" fmla="*/ 2 w 29"/>
                <a:gd name="T67" fmla="*/ 8 h 21"/>
                <a:gd name="T68" fmla="*/ 0 w 29"/>
                <a:gd name="T69" fmla="*/ 6 h 21"/>
                <a:gd name="T70" fmla="*/ 0 w 29"/>
                <a:gd name="T71" fmla="*/ 5 h 21"/>
                <a:gd name="T72" fmla="*/ 2 w 29"/>
                <a:gd name="T73" fmla="*/ 3 h 21"/>
                <a:gd name="T74" fmla="*/ 3 w 29"/>
                <a:gd name="T75" fmla="*/ 3 h 21"/>
                <a:gd name="T76" fmla="*/ 5 w 29"/>
                <a:gd name="T77" fmla="*/ 2 h 21"/>
                <a:gd name="T78" fmla="*/ 8 w 29"/>
                <a:gd name="T7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" h="21">
                  <a:moveTo>
                    <a:pt x="8" y="0"/>
                  </a:moveTo>
                  <a:lnTo>
                    <a:pt x="8" y="0"/>
                  </a:lnTo>
                  <a:lnTo>
                    <a:pt x="8" y="2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6" y="6"/>
                  </a:lnTo>
                  <a:lnTo>
                    <a:pt x="18" y="8"/>
                  </a:lnTo>
                  <a:lnTo>
                    <a:pt x="21" y="10"/>
                  </a:lnTo>
                  <a:lnTo>
                    <a:pt x="24" y="13"/>
                  </a:lnTo>
                  <a:lnTo>
                    <a:pt x="27" y="14"/>
                  </a:lnTo>
                  <a:lnTo>
                    <a:pt x="29" y="14"/>
                  </a:lnTo>
                  <a:lnTo>
                    <a:pt x="29" y="16"/>
                  </a:lnTo>
                  <a:lnTo>
                    <a:pt x="29" y="17"/>
                  </a:lnTo>
                  <a:lnTo>
                    <a:pt x="29" y="19"/>
                  </a:lnTo>
                  <a:lnTo>
                    <a:pt x="27" y="21"/>
                  </a:lnTo>
                  <a:lnTo>
                    <a:pt x="25" y="21"/>
                  </a:lnTo>
                  <a:lnTo>
                    <a:pt x="22" y="21"/>
                  </a:lnTo>
                  <a:lnTo>
                    <a:pt x="21" y="21"/>
                  </a:lnTo>
                  <a:lnTo>
                    <a:pt x="19" y="21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6" y="19"/>
                  </a:lnTo>
                  <a:lnTo>
                    <a:pt x="16" y="17"/>
                  </a:lnTo>
                  <a:lnTo>
                    <a:pt x="14" y="16"/>
                  </a:lnTo>
                  <a:lnTo>
                    <a:pt x="13" y="16"/>
                  </a:lnTo>
                  <a:lnTo>
                    <a:pt x="11" y="16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2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4" name="Freeform 80">
              <a:extLst>
                <a:ext uri="{FF2B5EF4-FFF2-40B4-BE49-F238E27FC236}">
                  <a16:creationId xmlns:a16="http://schemas.microsoft.com/office/drawing/2014/main" id="{ECF3460F-9AD4-1DBF-172B-4BD776A26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6067" y="1441411"/>
              <a:ext cx="37036" cy="17544"/>
            </a:xfrm>
            <a:custGeom>
              <a:avLst/>
              <a:gdLst>
                <a:gd name="T0" fmla="*/ 17 w 19"/>
                <a:gd name="T1" fmla="*/ 0 h 9"/>
                <a:gd name="T2" fmla="*/ 19 w 19"/>
                <a:gd name="T3" fmla="*/ 1 h 9"/>
                <a:gd name="T4" fmla="*/ 19 w 19"/>
                <a:gd name="T5" fmla="*/ 1 h 9"/>
                <a:gd name="T6" fmla="*/ 19 w 19"/>
                <a:gd name="T7" fmla="*/ 6 h 9"/>
                <a:gd name="T8" fmla="*/ 19 w 19"/>
                <a:gd name="T9" fmla="*/ 7 h 9"/>
                <a:gd name="T10" fmla="*/ 19 w 19"/>
                <a:gd name="T11" fmla="*/ 9 h 9"/>
                <a:gd name="T12" fmla="*/ 17 w 19"/>
                <a:gd name="T13" fmla="*/ 9 h 9"/>
                <a:gd name="T14" fmla="*/ 6 w 19"/>
                <a:gd name="T15" fmla="*/ 9 h 9"/>
                <a:gd name="T16" fmla="*/ 0 w 19"/>
                <a:gd name="T17" fmla="*/ 9 h 9"/>
                <a:gd name="T18" fmla="*/ 0 w 19"/>
                <a:gd name="T19" fmla="*/ 9 h 9"/>
                <a:gd name="T20" fmla="*/ 3 w 19"/>
                <a:gd name="T21" fmla="*/ 7 h 9"/>
                <a:gd name="T22" fmla="*/ 3 w 19"/>
                <a:gd name="T23" fmla="*/ 6 h 9"/>
                <a:gd name="T24" fmla="*/ 3 w 19"/>
                <a:gd name="T25" fmla="*/ 1 h 9"/>
                <a:gd name="T26" fmla="*/ 3 w 19"/>
                <a:gd name="T27" fmla="*/ 1 h 9"/>
                <a:gd name="T28" fmla="*/ 12 w 19"/>
                <a:gd name="T29" fmla="*/ 1 h 9"/>
                <a:gd name="T30" fmla="*/ 14 w 19"/>
                <a:gd name="T31" fmla="*/ 0 h 9"/>
                <a:gd name="T32" fmla="*/ 17 w 19"/>
                <a:gd name="T3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9">
                  <a:moveTo>
                    <a:pt x="17" y="0"/>
                  </a:moveTo>
                  <a:lnTo>
                    <a:pt x="19" y="1"/>
                  </a:lnTo>
                  <a:lnTo>
                    <a:pt x="19" y="1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17" y="9"/>
                  </a:lnTo>
                  <a:lnTo>
                    <a:pt x="6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1"/>
                  </a:lnTo>
                  <a:lnTo>
                    <a:pt x="3" y="1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5" name="Freeform 81">
              <a:extLst>
                <a:ext uri="{FF2B5EF4-FFF2-40B4-BE49-F238E27FC236}">
                  <a16:creationId xmlns:a16="http://schemas.microsoft.com/office/drawing/2014/main" id="{7E1F7B96-CB6E-6DB9-699F-CF4B9431A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4625" y="1443360"/>
              <a:ext cx="11695" cy="5848"/>
            </a:xfrm>
            <a:custGeom>
              <a:avLst/>
              <a:gdLst>
                <a:gd name="T0" fmla="*/ 3 w 6"/>
                <a:gd name="T1" fmla="*/ 0 h 3"/>
                <a:gd name="T2" fmla="*/ 5 w 6"/>
                <a:gd name="T3" fmla="*/ 0 h 3"/>
                <a:gd name="T4" fmla="*/ 6 w 6"/>
                <a:gd name="T5" fmla="*/ 2 h 3"/>
                <a:gd name="T6" fmla="*/ 6 w 6"/>
                <a:gd name="T7" fmla="*/ 2 h 3"/>
                <a:gd name="T8" fmla="*/ 3 w 6"/>
                <a:gd name="T9" fmla="*/ 3 h 3"/>
                <a:gd name="T10" fmla="*/ 0 w 6"/>
                <a:gd name="T11" fmla="*/ 3 h 3"/>
                <a:gd name="T12" fmla="*/ 0 w 6"/>
                <a:gd name="T13" fmla="*/ 3 h 3"/>
                <a:gd name="T14" fmla="*/ 1 w 6"/>
                <a:gd name="T15" fmla="*/ 2 h 3"/>
                <a:gd name="T16" fmla="*/ 3 w 6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6" name="Freeform 82">
              <a:extLst>
                <a:ext uri="{FF2B5EF4-FFF2-40B4-BE49-F238E27FC236}">
                  <a16:creationId xmlns:a16="http://schemas.microsoft.com/office/drawing/2014/main" id="{0084ABB8-ADE4-5693-9DDC-CF35A35AE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5656" y="1848798"/>
              <a:ext cx="44833" cy="25340"/>
            </a:xfrm>
            <a:custGeom>
              <a:avLst/>
              <a:gdLst>
                <a:gd name="T0" fmla="*/ 14 w 23"/>
                <a:gd name="T1" fmla="*/ 0 h 13"/>
                <a:gd name="T2" fmla="*/ 16 w 23"/>
                <a:gd name="T3" fmla="*/ 0 h 13"/>
                <a:gd name="T4" fmla="*/ 17 w 23"/>
                <a:gd name="T5" fmla="*/ 2 h 13"/>
                <a:gd name="T6" fmla="*/ 19 w 23"/>
                <a:gd name="T7" fmla="*/ 2 h 13"/>
                <a:gd name="T8" fmla="*/ 20 w 23"/>
                <a:gd name="T9" fmla="*/ 5 h 13"/>
                <a:gd name="T10" fmla="*/ 22 w 23"/>
                <a:gd name="T11" fmla="*/ 5 h 13"/>
                <a:gd name="T12" fmla="*/ 23 w 23"/>
                <a:gd name="T13" fmla="*/ 6 h 13"/>
                <a:gd name="T14" fmla="*/ 23 w 23"/>
                <a:gd name="T15" fmla="*/ 8 h 13"/>
                <a:gd name="T16" fmla="*/ 23 w 23"/>
                <a:gd name="T17" fmla="*/ 10 h 13"/>
                <a:gd name="T18" fmla="*/ 20 w 23"/>
                <a:gd name="T19" fmla="*/ 10 h 13"/>
                <a:gd name="T20" fmla="*/ 14 w 23"/>
                <a:gd name="T21" fmla="*/ 11 h 13"/>
                <a:gd name="T22" fmla="*/ 11 w 23"/>
                <a:gd name="T23" fmla="*/ 11 h 13"/>
                <a:gd name="T24" fmla="*/ 6 w 23"/>
                <a:gd name="T25" fmla="*/ 13 h 13"/>
                <a:gd name="T26" fmla="*/ 5 w 23"/>
                <a:gd name="T27" fmla="*/ 13 h 13"/>
                <a:gd name="T28" fmla="*/ 3 w 23"/>
                <a:gd name="T29" fmla="*/ 13 h 13"/>
                <a:gd name="T30" fmla="*/ 1 w 23"/>
                <a:gd name="T31" fmla="*/ 13 h 13"/>
                <a:gd name="T32" fmla="*/ 0 w 23"/>
                <a:gd name="T33" fmla="*/ 13 h 13"/>
                <a:gd name="T34" fmla="*/ 0 w 23"/>
                <a:gd name="T35" fmla="*/ 11 h 13"/>
                <a:gd name="T36" fmla="*/ 0 w 23"/>
                <a:gd name="T37" fmla="*/ 10 h 13"/>
                <a:gd name="T38" fmla="*/ 1 w 23"/>
                <a:gd name="T39" fmla="*/ 8 h 13"/>
                <a:gd name="T40" fmla="*/ 0 w 23"/>
                <a:gd name="T41" fmla="*/ 5 h 13"/>
                <a:gd name="T42" fmla="*/ 3 w 23"/>
                <a:gd name="T43" fmla="*/ 2 h 13"/>
                <a:gd name="T44" fmla="*/ 6 w 23"/>
                <a:gd name="T45" fmla="*/ 2 h 13"/>
                <a:gd name="T46" fmla="*/ 14 w 23"/>
                <a:gd name="T4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13">
                  <a:moveTo>
                    <a:pt x="14" y="0"/>
                  </a:moveTo>
                  <a:lnTo>
                    <a:pt x="16" y="0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0" y="5"/>
                  </a:lnTo>
                  <a:lnTo>
                    <a:pt x="22" y="5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0" y="10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6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8"/>
                  </a:lnTo>
                  <a:lnTo>
                    <a:pt x="0" y="5"/>
                  </a:lnTo>
                  <a:lnTo>
                    <a:pt x="3" y="2"/>
                  </a:lnTo>
                  <a:lnTo>
                    <a:pt x="6" y="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7" name="Freeform 83">
              <a:extLst>
                <a:ext uri="{FF2B5EF4-FFF2-40B4-BE49-F238E27FC236}">
                  <a16:creationId xmlns:a16="http://schemas.microsoft.com/office/drawing/2014/main" id="{1A96F956-FD92-F502-DDD3-129B4900B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2528" y="1897529"/>
              <a:ext cx="38984" cy="19492"/>
            </a:xfrm>
            <a:custGeom>
              <a:avLst/>
              <a:gdLst>
                <a:gd name="T0" fmla="*/ 12 w 20"/>
                <a:gd name="T1" fmla="*/ 0 h 10"/>
                <a:gd name="T2" fmla="*/ 19 w 20"/>
                <a:gd name="T3" fmla="*/ 2 h 10"/>
                <a:gd name="T4" fmla="*/ 20 w 20"/>
                <a:gd name="T5" fmla="*/ 3 h 10"/>
                <a:gd name="T6" fmla="*/ 20 w 20"/>
                <a:gd name="T7" fmla="*/ 3 h 10"/>
                <a:gd name="T8" fmla="*/ 17 w 20"/>
                <a:gd name="T9" fmla="*/ 5 h 10"/>
                <a:gd name="T10" fmla="*/ 16 w 20"/>
                <a:gd name="T11" fmla="*/ 7 h 10"/>
                <a:gd name="T12" fmla="*/ 12 w 20"/>
                <a:gd name="T13" fmla="*/ 8 h 10"/>
                <a:gd name="T14" fmla="*/ 11 w 20"/>
                <a:gd name="T15" fmla="*/ 8 h 10"/>
                <a:gd name="T16" fmla="*/ 3 w 20"/>
                <a:gd name="T17" fmla="*/ 10 h 10"/>
                <a:gd name="T18" fmla="*/ 0 w 20"/>
                <a:gd name="T19" fmla="*/ 8 h 10"/>
                <a:gd name="T20" fmla="*/ 0 w 20"/>
                <a:gd name="T21" fmla="*/ 8 h 10"/>
                <a:gd name="T22" fmla="*/ 0 w 20"/>
                <a:gd name="T23" fmla="*/ 7 h 10"/>
                <a:gd name="T24" fmla="*/ 3 w 20"/>
                <a:gd name="T25" fmla="*/ 5 h 10"/>
                <a:gd name="T26" fmla="*/ 4 w 20"/>
                <a:gd name="T27" fmla="*/ 3 h 10"/>
                <a:gd name="T28" fmla="*/ 6 w 20"/>
                <a:gd name="T29" fmla="*/ 2 h 10"/>
                <a:gd name="T30" fmla="*/ 9 w 20"/>
                <a:gd name="T31" fmla="*/ 0 h 10"/>
                <a:gd name="T32" fmla="*/ 12 w 20"/>
                <a:gd name="T3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10">
                  <a:moveTo>
                    <a:pt x="12" y="0"/>
                  </a:moveTo>
                  <a:lnTo>
                    <a:pt x="19" y="2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7" y="5"/>
                  </a:lnTo>
                  <a:lnTo>
                    <a:pt x="16" y="7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3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3" y="5"/>
                  </a:lnTo>
                  <a:lnTo>
                    <a:pt x="4" y="3"/>
                  </a:lnTo>
                  <a:lnTo>
                    <a:pt x="6" y="2"/>
                  </a:lnTo>
                  <a:lnTo>
                    <a:pt x="9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8" name="Freeform 84">
              <a:extLst>
                <a:ext uri="{FF2B5EF4-FFF2-40B4-BE49-F238E27FC236}">
                  <a16:creationId xmlns:a16="http://schemas.microsoft.com/office/drawing/2014/main" id="{B2A760C7-DAAE-13EC-DAE4-7BC316150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7188" y="1486243"/>
              <a:ext cx="42883" cy="13645"/>
            </a:xfrm>
            <a:custGeom>
              <a:avLst/>
              <a:gdLst>
                <a:gd name="T0" fmla="*/ 2 w 22"/>
                <a:gd name="T1" fmla="*/ 0 h 7"/>
                <a:gd name="T2" fmla="*/ 3 w 22"/>
                <a:gd name="T3" fmla="*/ 0 h 7"/>
                <a:gd name="T4" fmla="*/ 5 w 22"/>
                <a:gd name="T5" fmla="*/ 2 h 7"/>
                <a:gd name="T6" fmla="*/ 6 w 22"/>
                <a:gd name="T7" fmla="*/ 0 h 7"/>
                <a:gd name="T8" fmla="*/ 19 w 22"/>
                <a:gd name="T9" fmla="*/ 3 h 7"/>
                <a:gd name="T10" fmla="*/ 22 w 22"/>
                <a:gd name="T11" fmla="*/ 5 h 7"/>
                <a:gd name="T12" fmla="*/ 22 w 22"/>
                <a:gd name="T13" fmla="*/ 5 h 7"/>
                <a:gd name="T14" fmla="*/ 11 w 22"/>
                <a:gd name="T15" fmla="*/ 7 h 7"/>
                <a:gd name="T16" fmla="*/ 8 w 22"/>
                <a:gd name="T17" fmla="*/ 7 h 7"/>
                <a:gd name="T18" fmla="*/ 8 w 22"/>
                <a:gd name="T19" fmla="*/ 3 h 7"/>
                <a:gd name="T20" fmla="*/ 6 w 22"/>
                <a:gd name="T21" fmla="*/ 3 h 7"/>
                <a:gd name="T22" fmla="*/ 2 w 22"/>
                <a:gd name="T23" fmla="*/ 3 h 7"/>
                <a:gd name="T24" fmla="*/ 0 w 22"/>
                <a:gd name="T25" fmla="*/ 2 h 7"/>
                <a:gd name="T26" fmla="*/ 0 w 22"/>
                <a:gd name="T27" fmla="*/ 0 h 7"/>
                <a:gd name="T28" fmla="*/ 2 w 22"/>
                <a:gd name="T2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7">
                  <a:moveTo>
                    <a:pt x="2" y="0"/>
                  </a:moveTo>
                  <a:lnTo>
                    <a:pt x="3" y="0"/>
                  </a:lnTo>
                  <a:lnTo>
                    <a:pt x="5" y="2"/>
                  </a:lnTo>
                  <a:lnTo>
                    <a:pt x="6" y="0"/>
                  </a:lnTo>
                  <a:lnTo>
                    <a:pt x="19" y="3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11" y="7"/>
                  </a:lnTo>
                  <a:lnTo>
                    <a:pt x="8" y="7"/>
                  </a:lnTo>
                  <a:lnTo>
                    <a:pt x="8" y="3"/>
                  </a:lnTo>
                  <a:lnTo>
                    <a:pt x="6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9" name="Freeform 85">
              <a:extLst>
                <a:ext uri="{FF2B5EF4-FFF2-40B4-BE49-F238E27FC236}">
                  <a16:creationId xmlns:a16="http://schemas.microsoft.com/office/drawing/2014/main" id="{50A32E46-F65F-EEE8-08EE-5784142B4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7188" y="1846849"/>
              <a:ext cx="19492" cy="5848"/>
            </a:xfrm>
            <a:custGeom>
              <a:avLst/>
              <a:gdLst>
                <a:gd name="T0" fmla="*/ 3 w 10"/>
                <a:gd name="T1" fmla="*/ 0 h 3"/>
                <a:gd name="T2" fmla="*/ 10 w 10"/>
                <a:gd name="T3" fmla="*/ 3 h 3"/>
                <a:gd name="T4" fmla="*/ 10 w 10"/>
                <a:gd name="T5" fmla="*/ 3 h 3"/>
                <a:gd name="T6" fmla="*/ 3 w 10"/>
                <a:gd name="T7" fmla="*/ 3 h 3"/>
                <a:gd name="T8" fmla="*/ 0 w 10"/>
                <a:gd name="T9" fmla="*/ 1 h 3"/>
                <a:gd name="T10" fmla="*/ 2 w 10"/>
                <a:gd name="T11" fmla="*/ 0 h 3"/>
                <a:gd name="T12" fmla="*/ 3 w 10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3">
                  <a:moveTo>
                    <a:pt x="3" y="0"/>
                  </a:moveTo>
                  <a:lnTo>
                    <a:pt x="10" y="3"/>
                  </a:lnTo>
                  <a:lnTo>
                    <a:pt x="10" y="3"/>
                  </a:lnTo>
                  <a:lnTo>
                    <a:pt x="3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0" name="Freeform 86">
              <a:extLst>
                <a:ext uri="{FF2B5EF4-FFF2-40B4-BE49-F238E27FC236}">
                  <a16:creationId xmlns:a16="http://schemas.microsoft.com/office/drawing/2014/main" id="{927ED2FE-5A95-2761-10B9-BF82D1D1A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9645" y="1846849"/>
              <a:ext cx="17544" cy="5848"/>
            </a:xfrm>
            <a:custGeom>
              <a:avLst/>
              <a:gdLst>
                <a:gd name="T0" fmla="*/ 8 w 9"/>
                <a:gd name="T1" fmla="*/ 0 h 3"/>
                <a:gd name="T2" fmla="*/ 9 w 9"/>
                <a:gd name="T3" fmla="*/ 0 h 3"/>
                <a:gd name="T4" fmla="*/ 9 w 9"/>
                <a:gd name="T5" fmla="*/ 0 h 3"/>
                <a:gd name="T6" fmla="*/ 8 w 9"/>
                <a:gd name="T7" fmla="*/ 3 h 3"/>
                <a:gd name="T8" fmla="*/ 6 w 9"/>
                <a:gd name="T9" fmla="*/ 3 h 3"/>
                <a:gd name="T10" fmla="*/ 1 w 9"/>
                <a:gd name="T11" fmla="*/ 3 h 3"/>
                <a:gd name="T12" fmla="*/ 0 w 9"/>
                <a:gd name="T13" fmla="*/ 3 h 3"/>
                <a:gd name="T14" fmla="*/ 0 w 9"/>
                <a:gd name="T15" fmla="*/ 3 h 3"/>
                <a:gd name="T16" fmla="*/ 3 w 9"/>
                <a:gd name="T17" fmla="*/ 1 h 3"/>
                <a:gd name="T18" fmla="*/ 8 w 9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3">
                  <a:moveTo>
                    <a:pt x="8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8" y="3"/>
                  </a:lnTo>
                  <a:lnTo>
                    <a:pt x="6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1" name="Freeform 87">
              <a:extLst>
                <a:ext uri="{FF2B5EF4-FFF2-40B4-BE49-F238E27FC236}">
                  <a16:creationId xmlns:a16="http://schemas.microsoft.com/office/drawing/2014/main" id="{11FB5890-6608-96B4-57C1-9A39DDB24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2610" y="1870240"/>
              <a:ext cx="23391" cy="11695"/>
            </a:xfrm>
            <a:custGeom>
              <a:avLst/>
              <a:gdLst>
                <a:gd name="T0" fmla="*/ 4 w 12"/>
                <a:gd name="T1" fmla="*/ 0 h 6"/>
                <a:gd name="T2" fmla="*/ 8 w 12"/>
                <a:gd name="T3" fmla="*/ 0 h 6"/>
                <a:gd name="T4" fmla="*/ 9 w 12"/>
                <a:gd name="T5" fmla="*/ 0 h 6"/>
                <a:gd name="T6" fmla="*/ 12 w 12"/>
                <a:gd name="T7" fmla="*/ 2 h 6"/>
                <a:gd name="T8" fmla="*/ 9 w 12"/>
                <a:gd name="T9" fmla="*/ 2 h 6"/>
                <a:gd name="T10" fmla="*/ 8 w 12"/>
                <a:gd name="T11" fmla="*/ 5 h 6"/>
                <a:gd name="T12" fmla="*/ 8 w 12"/>
                <a:gd name="T13" fmla="*/ 5 h 6"/>
                <a:gd name="T14" fmla="*/ 9 w 12"/>
                <a:gd name="T15" fmla="*/ 6 h 6"/>
                <a:gd name="T16" fmla="*/ 8 w 12"/>
                <a:gd name="T17" fmla="*/ 6 h 6"/>
                <a:gd name="T18" fmla="*/ 8 w 12"/>
                <a:gd name="T19" fmla="*/ 6 h 6"/>
                <a:gd name="T20" fmla="*/ 8 w 12"/>
                <a:gd name="T21" fmla="*/ 6 h 6"/>
                <a:gd name="T22" fmla="*/ 4 w 12"/>
                <a:gd name="T23" fmla="*/ 6 h 6"/>
                <a:gd name="T24" fmla="*/ 1 w 12"/>
                <a:gd name="T25" fmla="*/ 5 h 6"/>
                <a:gd name="T26" fmla="*/ 0 w 12"/>
                <a:gd name="T27" fmla="*/ 3 h 6"/>
                <a:gd name="T28" fmla="*/ 1 w 12"/>
                <a:gd name="T29" fmla="*/ 2 h 6"/>
                <a:gd name="T30" fmla="*/ 1 w 12"/>
                <a:gd name="T31" fmla="*/ 0 h 6"/>
                <a:gd name="T32" fmla="*/ 4 w 12"/>
                <a:gd name="T3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6">
                  <a:moveTo>
                    <a:pt x="4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2" y="2"/>
                  </a:lnTo>
                  <a:lnTo>
                    <a:pt x="9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2" name="Freeform 88">
              <a:extLst>
                <a:ext uri="{FF2B5EF4-FFF2-40B4-BE49-F238E27FC236}">
                  <a16:creationId xmlns:a16="http://schemas.microsoft.com/office/drawing/2014/main" id="{44551BB8-17BA-5890-ED9F-1A68E8350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8523" y="1827357"/>
              <a:ext cx="109156" cy="37036"/>
            </a:xfrm>
            <a:custGeom>
              <a:avLst/>
              <a:gdLst>
                <a:gd name="T0" fmla="*/ 34 w 56"/>
                <a:gd name="T1" fmla="*/ 0 h 19"/>
                <a:gd name="T2" fmla="*/ 37 w 56"/>
                <a:gd name="T3" fmla="*/ 0 h 19"/>
                <a:gd name="T4" fmla="*/ 41 w 56"/>
                <a:gd name="T5" fmla="*/ 2 h 19"/>
                <a:gd name="T6" fmla="*/ 43 w 56"/>
                <a:gd name="T7" fmla="*/ 3 h 19"/>
                <a:gd name="T8" fmla="*/ 54 w 56"/>
                <a:gd name="T9" fmla="*/ 10 h 19"/>
                <a:gd name="T10" fmla="*/ 56 w 56"/>
                <a:gd name="T11" fmla="*/ 11 h 19"/>
                <a:gd name="T12" fmla="*/ 56 w 56"/>
                <a:gd name="T13" fmla="*/ 13 h 19"/>
                <a:gd name="T14" fmla="*/ 56 w 56"/>
                <a:gd name="T15" fmla="*/ 19 h 19"/>
                <a:gd name="T16" fmla="*/ 56 w 56"/>
                <a:gd name="T17" fmla="*/ 19 h 19"/>
                <a:gd name="T18" fmla="*/ 52 w 56"/>
                <a:gd name="T19" fmla="*/ 19 h 19"/>
                <a:gd name="T20" fmla="*/ 46 w 56"/>
                <a:gd name="T21" fmla="*/ 19 h 19"/>
                <a:gd name="T22" fmla="*/ 43 w 56"/>
                <a:gd name="T23" fmla="*/ 19 h 19"/>
                <a:gd name="T24" fmla="*/ 40 w 56"/>
                <a:gd name="T25" fmla="*/ 19 h 19"/>
                <a:gd name="T26" fmla="*/ 37 w 56"/>
                <a:gd name="T27" fmla="*/ 17 h 19"/>
                <a:gd name="T28" fmla="*/ 29 w 56"/>
                <a:gd name="T29" fmla="*/ 17 h 19"/>
                <a:gd name="T30" fmla="*/ 22 w 56"/>
                <a:gd name="T31" fmla="*/ 14 h 19"/>
                <a:gd name="T32" fmla="*/ 16 w 56"/>
                <a:gd name="T33" fmla="*/ 13 h 19"/>
                <a:gd name="T34" fmla="*/ 15 w 56"/>
                <a:gd name="T35" fmla="*/ 13 h 19"/>
                <a:gd name="T36" fmla="*/ 11 w 56"/>
                <a:gd name="T37" fmla="*/ 13 h 19"/>
                <a:gd name="T38" fmla="*/ 7 w 56"/>
                <a:gd name="T39" fmla="*/ 16 h 19"/>
                <a:gd name="T40" fmla="*/ 5 w 56"/>
                <a:gd name="T41" fmla="*/ 16 h 19"/>
                <a:gd name="T42" fmla="*/ 2 w 56"/>
                <a:gd name="T43" fmla="*/ 16 h 19"/>
                <a:gd name="T44" fmla="*/ 0 w 56"/>
                <a:gd name="T45" fmla="*/ 14 h 19"/>
                <a:gd name="T46" fmla="*/ 5 w 56"/>
                <a:gd name="T47" fmla="*/ 13 h 19"/>
                <a:gd name="T48" fmla="*/ 8 w 56"/>
                <a:gd name="T49" fmla="*/ 13 h 19"/>
                <a:gd name="T50" fmla="*/ 11 w 56"/>
                <a:gd name="T51" fmla="*/ 13 h 19"/>
                <a:gd name="T52" fmla="*/ 15 w 56"/>
                <a:gd name="T53" fmla="*/ 10 h 19"/>
                <a:gd name="T54" fmla="*/ 16 w 56"/>
                <a:gd name="T55" fmla="*/ 8 h 19"/>
                <a:gd name="T56" fmla="*/ 18 w 56"/>
                <a:gd name="T57" fmla="*/ 3 h 19"/>
                <a:gd name="T58" fmla="*/ 19 w 56"/>
                <a:gd name="T59" fmla="*/ 2 h 19"/>
                <a:gd name="T60" fmla="*/ 21 w 56"/>
                <a:gd name="T61" fmla="*/ 2 h 19"/>
                <a:gd name="T62" fmla="*/ 22 w 56"/>
                <a:gd name="T63" fmla="*/ 2 h 19"/>
                <a:gd name="T64" fmla="*/ 24 w 56"/>
                <a:gd name="T65" fmla="*/ 2 h 19"/>
                <a:gd name="T66" fmla="*/ 30 w 56"/>
                <a:gd name="T67" fmla="*/ 0 h 19"/>
                <a:gd name="T68" fmla="*/ 34 w 56"/>
                <a:gd name="T6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19">
                  <a:moveTo>
                    <a:pt x="34" y="0"/>
                  </a:moveTo>
                  <a:lnTo>
                    <a:pt x="37" y="0"/>
                  </a:lnTo>
                  <a:lnTo>
                    <a:pt x="41" y="2"/>
                  </a:lnTo>
                  <a:lnTo>
                    <a:pt x="43" y="3"/>
                  </a:lnTo>
                  <a:lnTo>
                    <a:pt x="54" y="10"/>
                  </a:lnTo>
                  <a:lnTo>
                    <a:pt x="56" y="11"/>
                  </a:lnTo>
                  <a:lnTo>
                    <a:pt x="56" y="13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2" y="19"/>
                  </a:lnTo>
                  <a:lnTo>
                    <a:pt x="46" y="19"/>
                  </a:lnTo>
                  <a:lnTo>
                    <a:pt x="43" y="19"/>
                  </a:lnTo>
                  <a:lnTo>
                    <a:pt x="40" y="19"/>
                  </a:lnTo>
                  <a:lnTo>
                    <a:pt x="37" y="17"/>
                  </a:lnTo>
                  <a:lnTo>
                    <a:pt x="29" y="17"/>
                  </a:lnTo>
                  <a:lnTo>
                    <a:pt x="22" y="14"/>
                  </a:lnTo>
                  <a:lnTo>
                    <a:pt x="16" y="13"/>
                  </a:lnTo>
                  <a:lnTo>
                    <a:pt x="15" y="13"/>
                  </a:lnTo>
                  <a:lnTo>
                    <a:pt x="11" y="13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5" y="13"/>
                  </a:lnTo>
                  <a:lnTo>
                    <a:pt x="8" y="13"/>
                  </a:lnTo>
                  <a:lnTo>
                    <a:pt x="11" y="13"/>
                  </a:lnTo>
                  <a:lnTo>
                    <a:pt x="15" y="10"/>
                  </a:lnTo>
                  <a:lnTo>
                    <a:pt x="16" y="8"/>
                  </a:lnTo>
                  <a:lnTo>
                    <a:pt x="18" y="3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30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3" name="Freeform 89">
              <a:extLst>
                <a:ext uri="{FF2B5EF4-FFF2-40B4-BE49-F238E27FC236}">
                  <a16:creationId xmlns:a16="http://schemas.microsoft.com/office/drawing/2014/main" id="{E4E5143E-BDB6-7CF9-4022-3706C6225D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7548" y="1667521"/>
              <a:ext cx="5848" cy="584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3 h 3"/>
                <a:gd name="T4" fmla="*/ 3 w 3"/>
                <a:gd name="T5" fmla="*/ 3 h 3"/>
                <a:gd name="T6" fmla="*/ 1 w 3"/>
                <a:gd name="T7" fmla="*/ 3 h 3"/>
                <a:gd name="T8" fmla="*/ 0 w 3"/>
                <a:gd name="T9" fmla="*/ 3 h 3"/>
                <a:gd name="T10" fmla="*/ 0 w 3"/>
                <a:gd name="T11" fmla="*/ 0 h 3"/>
                <a:gd name="T12" fmla="*/ 1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3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4" name="Freeform 90">
              <a:extLst>
                <a:ext uri="{FF2B5EF4-FFF2-40B4-BE49-F238E27FC236}">
                  <a16:creationId xmlns:a16="http://schemas.microsoft.com/office/drawing/2014/main" id="{6B5ADF7E-C147-DC8C-D023-18991C020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3698" y="1731845"/>
              <a:ext cx="128649" cy="46781"/>
            </a:xfrm>
            <a:custGeom>
              <a:avLst/>
              <a:gdLst>
                <a:gd name="T0" fmla="*/ 5 w 66"/>
                <a:gd name="T1" fmla="*/ 0 h 24"/>
                <a:gd name="T2" fmla="*/ 8 w 66"/>
                <a:gd name="T3" fmla="*/ 3 h 24"/>
                <a:gd name="T4" fmla="*/ 8 w 66"/>
                <a:gd name="T5" fmla="*/ 5 h 24"/>
                <a:gd name="T6" fmla="*/ 9 w 66"/>
                <a:gd name="T7" fmla="*/ 7 h 24"/>
                <a:gd name="T8" fmla="*/ 13 w 66"/>
                <a:gd name="T9" fmla="*/ 7 h 24"/>
                <a:gd name="T10" fmla="*/ 19 w 66"/>
                <a:gd name="T11" fmla="*/ 5 h 24"/>
                <a:gd name="T12" fmla="*/ 19 w 66"/>
                <a:gd name="T13" fmla="*/ 5 h 24"/>
                <a:gd name="T14" fmla="*/ 33 w 66"/>
                <a:gd name="T15" fmla="*/ 5 h 24"/>
                <a:gd name="T16" fmla="*/ 33 w 66"/>
                <a:gd name="T17" fmla="*/ 7 h 24"/>
                <a:gd name="T18" fmla="*/ 33 w 66"/>
                <a:gd name="T19" fmla="*/ 8 h 24"/>
                <a:gd name="T20" fmla="*/ 33 w 66"/>
                <a:gd name="T21" fmla="*/ 8 h 24"/>
                <a:gd name="T22" fmla="*/ 33 w 66"/>
                <a:gd name="T23" fmla="*/ 10 h 24"/>
                <a:gd name="T24" fmla="*/ 35 w 66"/>
                <a:gd name="T25" fmla="*/ 11 h 24"/>
                <a:gd name="T26" fmla="*/ 39 w 66"/>
                <a:gd name="T27" fmla="*/ 11 h 24"/>
                <a:gd name="T28" fmla="*/ 43 w 66"/>
                <a:gd name="T29" fmla="*/ 10 h 24"/>
                <a:gd name="T30" fmla="*/ 50 w 66"/>
                <a:gd name="T31" fmla="*/ 11 h 24"/>
                <a:gd name="T32" fmla="*/ 57 w 66"/>
                <a:gd name="T33" fmla="*/ 11 h 24"/>
                <a:gd name="T34" fmla="*/ 60 w 66"/>
                <a:gd name="T35" fmla="*/ 13 h 24"/>
                <a:gd name="T36" fmla="*/ 62 w 66"/>
                <a:gd name="T37" fmla="*/ 14 h 24"/>
                <a:gd name="T38" fmla="*/ 63 w 66"/>
                <a:gd name="T39" fmla="*/ 14 h 24"/>
                <a:gd name="T40" fmla="*/ 65 w 66"/>
                <a:gd name="T41" fmla="*/ 14 h 24"/>
                <a:gd name="T42" fmla="*/ 65 w 66"/>
                <a:gd name="T43" fmla="*/ 13 h 24"/>
                <a:gd name="T44" fmla="*/ 66 w 66"/>
                <a:gd name="T45" fmla="*/ 13 h 24"/>
                <a:gd name="T46" fmla="*/ 66 w 66"/>
                <a:gd name="T47" fmla="*/ 13 h 24"/>
                <a:gd name="T48" fmla="*/ 65 w 66"/>
                <a:gd name="T49" fmla="*/ 19 h 24"/>
                <a:gd name="T50" fmla="*/ 63 w 66"/>
                <a:gd name="T51" fmla="*/ 21 h 24"/>
                <a:gd name="T52" fmla="*/ 60 w 66"/>
                <a:gd name="T53" fmla="*/ 22 h 24"/>
                <a:gd name="T54" fmla="*/ 52 w 66"/>
                <a:gd name="T55" fmla="*/ 24 h 24"/>
                <a:gd name="T56" fmla="*/ 49 w 66"/>
                <a:gd name="T57" fmla="*/ 24 h 24"/>
                <a:gd name="T58" fmla="*/ 41 w 66"/>
                <a:gd name="T59" fmla="*/ 24 h 24"/>
                <a:gd name="T60" fmla="*/ 30 w 66"/>
                <a:gd name="T61" fmla="*/ 24 h 24"/>
                <a:gd name="T62" fmla="*/ 27 w 66"/>
                <a:gd name="T63" fmla="*/ 22 h 24"/>
                <a:gd name="T64" fmla="*/ 25 w 66"/>
                <a:gd name="T65" fmla="*/ 22 h 24"/>
                <a:gd name="T66" fmla="*/ 22 w 66"/>
                <a:gd name="T67" fmla="*/ 19 h 24"/>
                <a:gd name="T68" fmla="*/ 21 w 66"/>
                <a:gd name="T69" fmla="*/ 19 h 24"/>
                <a:gd name="T70" fmla="*/ 16 w 66"/>
                <a:gd name="T71" fmla="*/ 18 h 24"/>
                <a:gd name="T72" fmla="*/ 14 w 66"/>
                <a:gd name="T73" fmla="*/ 18 h 24"/>
                <a:gd name="T74" fmla="*/ 11 w 66"/>
                <a:gd name="T75" fmla="*/ 16 h 24"/>
                <a:gd name="T76" fmla="*/ 8 w 66"/>
                <a:gd name="T77" fmla="*/ 14 h 24"/>
                <a:gd name="T78" fmla="*/ 0 w 66"/>
                <a:gd name="T79" fmla="*/ 11 h 24"/>
                <a:gd name="T80" fmla="*/ 0 w 66"/>
                <a:gd name="T81" fmla="*/ 10 h 24"/>
                <a:gd name="T82" fmla="*/ 2 w 66"/>
                <a:gd name="T83" fmla="*/ 7 h 24"/>
                <a:gd name="T84" fmla="*/ 2 w 66"/>
                <a:gd name="T85" fmla="*/ 3 h 24"/>
                <a:gd name="T86" fmla="*/ 3 w 66"/>
                <a:gd name="T87" fmla="*/ 2 h 24"/>
                <a:gd name="T88" fmla="*/ 5 w 66"/>
                <a:gd name="T8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24">
                  <a:moveTo>
                    <a:pt x="5" y="0"/>
                  </a:moveTo>
                  <a:lnTo>
                    <a:pt x="8" y="3"/>
                  </a:lnTo>
                  <a:lnTo>
                    <a:pt x="8" y="5"/>
                  </a:lnTo>
                  <a:lnTo>
                    <a:pt x="9" y="7"/>
                  </a:lnTo>
                  <a:lnTo>
                    <a:pt x="13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33" y="5"/>
                  </a:lnTo>
                  <a:lnTo>
                    <a:pt x="33" y="7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10"/>
                  </a:lnTo>
                  <a:lnTo>
                    <a:pt x="35" y="11"/>
                  </a:lnTo>
                  <a:lnTo>
                    <a:pt x="39" y="11"/>
                  </a:lnTo>
                  <a:lnTo>
                    <a:pt x="43" y="10"/>
                  </a:lnTo>
                  <a:lnTo>
                    <a:pt x="50" y="11"/>
                  </a:lnTo>
                  <a:lnTo>
                    <a:pt x="57" y="11"/>
                  </a:lnTo>
                  <a:lnTo>
                    <a:pt x="60" y="13"/>
                  </a:lnTo>
                  <a:lnTo>
                    <a:pt x="62" y="14"/>
                  </a:lnTo>
                  <a:lnTo>
                    <a:pt x="63" y="14"/>
                  </a:lnTo>
                  <a:lnTo>
                    <a:pt x="65" y="14"/>
                  </a:lnTo>
                  <a:lnTo>
                    <a:pt x="65" y="13"/>
                  </a:lnTo>
                  <a:lnTo>
                    <a:pt x="66" y="13"/>
                  </a:lnTo>
                  <a:lnTo>
                    <a:pt x="66" y="13"/>
                  </a:lnTo>
                  <a:lnTo>
                    <a:pt x="65" y="19"/>
                  </a:lnTo>
                  <a:lnTo>
                    <a:pt x="63" y="21"/>
                  </a:lnTo>
                  <a:lnTo>
                    <a:pt x="60" y="22"/>
                  </a:lnTo>
                  <a:lnTo>
                    <a:pt x="52" y="24"/>
                  </a:lnTo>
                  <a:lnTo>
                    <a:pt x="49" y="24"/>
                  </a:lnTo>
                  <a:lnTo>
                    <a:pt x="41" y="24"/>
                  </a:lnTo>
                  <a:lnTo>
                    <a:pt x="30" y="24"/>
                  </a:lnTo>
                  <a:lnTo>
                    <a:pt x="27" y="22"/>
                  </a:lnTo>
                  <a:lnTo>
                    <a:pt x="25" y="22"/>
                  </a:lnTo>
                  <a:lnTo>
                    <a:pt x="22" y="19"/>
                  </a:lnTo>
                  <a:lnTo>
                    <a:pt x="21" y="19"/>
                  </a:lnTo>
                  <a:lnTo>
                    <a:pt x="16" y="18"/>
                  </a:lnTo>
                  <a:lnTo>
                    <a:pt x="14" y="18"/>
                  </a:lnTo>
                  <a:lnTo>
                    <a:pt x="11" y="16"/>
                  </a:lnTo>
                  <a:lnTo>
                    <a:pt x="8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7"/>
                  </a:lnTo>
                  <a:lnTo>
                    <a:pt x="2" y="3"/>
                  </a:lnTo>
                  <a:lnTo>
                    <a:pt x="3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5" name="Freeform 91">
              <a:extLst>
                <a:ext uri="{FF2B5EF4-FFF2-40B4-BE49-F238E27FC236}">
                  <a16:creationId xmlns:a16="http://schemas.microsoft.com/office/drawing/2014/main" id="{CC2D3EBB-D7A6-0E0B-9E19-F7C702EA0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6073" y="1665571"/>
              <a:ext cx="27289" cy="5848"/>
            </a:xfrm>
            <a:custGeom>
              <a:avLst/>
              <a:gdLst>
                <a:gd name="T0" fmla="*/ 14 w 14"/>
                <a:gd name="T1" fmla="*/ 0 h 3"/>
                <a:gd name="T2" fmla="*/ 12 w 14"/>
                <a:gd name="T3" fmla="*/ 0 h 3"/>
                <a:gd name="T4" fmla="*/ 12 w 14"/>
                <a:gd name="T5" fmla="*/ 3 h 3"/>
                <a:gd name="T6" fmla="*/ 11 w 14"/>
                <a:gd name="T7" fmla="*/ 3 h 3"/>
                <a:gd name="T8" fmla="*/ 0 w 14"/>
                <a:gd name="T9" fmla="*/ 3 h 3"/>
                <a:gd name="T10" fmla="*/ 1 w 14"/>
                <a:gd name="T11" fmla="*/ 3 h 3"/>
                <a:gd name="T12" fmla="*/ 4 w 14"/>
                <a:gd name="T13" fmla="*/ 0 h 3"/>
                <a:gd name="T14" fmla="*/ 14 w 1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">
                  <a:moveTo>
                    <a:pt x="14" y="0"/>
                  </a:moveTo>
                  <a:lnTo>
                    <a:pt x="12" y="0"/>
                  </a:lnTo>
                  <a:lnTo>
                    <a:pt x="12" y="3"/>
                  </a:lnTo>
                  <a:lnTo>
                    <a:pt x="11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6" name="Freeform 92">
              <a:extLst>
                <a:ext uri="{FF2B5EF4-FFF2-40B4-BE49-F238E27FC236}">
                  <a16:creationId xmlns:a16="http://schemas.microsoft.com/office/drawing/2014/main" id="{73A4A220-3085-0222-212B-E9C4DB64B4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078" y="1698708"/>
              <a:ext cx="9747" cy="5848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5 w 5"/>
                <a:gd name="T5" fmla="*/ 0 h 3"/>
                <a:gd name="T6" fmla="*/ 5 w 5"/>
                <a:gd name="T7" fmla="*/ 2 h 3"/>
                <a:gd name="T8" fmla="*/ 4 w 5"/>
                <a:gd name="T9" fmla="*/ 3 h 3"/>
                <a:gd name="T10" fmla="*/ 0 w 5"/>
                <a:gd name="T11" fmla="*/ 2 h 3"/>
                <a:gd name="T12" fmla="*/ 2 w 5"/>
                <a:gd name="T13" fmla="*/ 0 h 3"/>
                <a:gd name="T14" fmla="*/ 5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4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7" name="Freeform 93">
              <a:extLst>
                <a:ext uri="{FF2B5EF4-FFF2-40B4-BE49-F238E27FC236}">
                  <a16:creationId xmlns:a16="http://schemas.microsoft.com/office/drawing/2014/main" id="{6E3642CB-5B74-A210-BFC0-63DACF1E5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5051" y="1390731"/>
              <a:ext cx="50680" cy="25340"/>
            </a:xfrm>
            <a:custGeom>
              <a:avLst/>
              <a:gdLst>
                <a:gd name="T0" fmla="*/ 13 w 26"/>
                <a:gd name="T1" fmla="*/ 0 h 13"/>
                <a:gd name="T2" fmla="*/ 13 w 26"/>
                <a:gd name="T3" fmla="*/ 0 h 13"/>
                <a:gd name="T4" fmla="*/ 15 w 26"/>
                <a:gd name="T5" fmla="*/ 2 h 13"/>
                <a:gd name="T6" fmla="*/ 19 w 26"/>
                <a:gd name="T7" fmla="*/ 2 h 13"/>
                <a:gd name="T8" fmla="*/ 21 w 26"/>
                <a:gd name="T9" fmla="*/ 4 h 13"/>
                <a:gd name="T10" fmla="*/ 22 w 26"/>
                <a:gd name="T11" fmla="*/ 5 h 13"/>
                <a:gd name="T12" fmla="*/ 24 w 26"/>
                <a:gd name="T13" fmla="*/ 7 h 13"/>
                <a:gd name="T14" fmla="*/ 26 w 26"/>
                <a:gd name="T15" fmla="*/ 8 h 13"/>
                <a:gd name="T16" fmla="*/ 26 w 26"/>
                <a:gd name="T17" fmla="*/ 10 h 13"/>
                <a:gd name="T18" fmla="*/ 24 w 26"/>
                <a:gd name="T19" fmla="*/ 11 h 13"/>
                <a:gd name="T20" fmla="*/ 21 w 26"/>
                <a:gd name="T21" fmla="*/ 13 h 13"/>
                <a:gd name="T22" fmla="*/ 16 w 26"/>
                <a:gd name="T23" fmla="*/ 13 h 13"/>
                <a:gd name="T24" fmla="*/ 11 w 26"/>
                <a:gd name="T25" fmla="*/ 11 h 13"/>
                <a:gd name="T26" fmla="*/ 8 w 26"/>
                <a:gd name="T27" fmla="*/ 8 h 13"/>
                <a:gd name="T28" fmla="*/ 3 w 26"/>
                <a:gd name="T29" fmla="*/ 7 h 13"/>
                <a:gd name="T30" fmla="*/ 0 w 26"/>
                <a:gd name="T31" fmla="*/ 4 h 13"/>
                <a:gd name="T32" fmla="*/ 3 w 26"/>
                <a:gd name="T33" fmla="*/ 4 h 13"/>
                <a:gd name="T34" fmla="*/ 7 w 26"/>
                <a:gd name="T35" fmla="*/ 4 h 13"/>
                <a:gd name="T36" fmla="*/ 13 w 26"/>
                <a:gd name="T3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13">
                  <a:moveTo>
                    <a:pt x="13" y="0"/>
                  </a:moveTo>
                  <a:lnTo>
                    <a:pt x="13" y="0"/>
                  </a:lnTo>
                  <a:lnTo>
                    <a:pt x="15" y="2"/>
                  </a:lnTo>
                  <a:lnTo>
                    <a:pt x="19" y="2"/>
                  </a:lnTo>
                  <a:lnTo>
                    <a:pt x="21" y="4"/>
                  </a:lnTo>
                  <a:lnTo>
                    <a:pt x="22" y="5"/>
                  </a:lnTo>
                  <a:lnTo>
                    <a:pt x="24" y="7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4" y="11"/>
                  </a:lnTo>
                  <a:lnTo>
                    <a:pt x="21" y="13"/>
                  </a:lnTo>
                  <a:lnTo>
                    <a:pt x="16" y="13"/>
                  </a:lnTo>
                  <a:lnTo>
                    <a:pt x="11" y="11"/>
                  </a:lnTo>
                  <a:lnTo>
                    <a:pt x="8" y="8"/>
                  </a:lnTo>
                  <a:lnTo>
                    <a:pt x="3" y="7"/>
                  </a:lnTo>
                  <a:lnTo>
                    <a:pt x="0" y="4"/>
                  </a:lnTo>
                  <a:lnTo>
                    <a:pt x="3" y="4"/>
                  </a:lnTo>
                  <a:lnTo>
                    <a:pt x="7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8" name="Freeform 94">
              <a:extLst>
                <a:ext uri="{FF2B5EF4-FFF2-40B4-BE49-F238E27FC236}">
                  <a16:creationId xmlns:a16="http://schemas.microsoft.com/office/drawing/2014/main" id="{A7F53595-B0D6-631A-2619-1143A4A67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2167" y="1805915"/>
              <a:ext cx="27289" cy="21442"/>
            </a:xfrm>
            <a:custGeom>
              <a:avLst/>
              <a:gdLst>
                <a:gd name="T0" fmla="*/ 11 w 14"/>
                <a:gd name="T1" fmla="*/ 0 h 11"/>
                <a:gd name="T2" fmla="*/ 12 w 14"/>
                <a:gd name="T3" fmla="*/ 2 h 11"/>
                <a:gd name="T4" fmla="*/ 14 w 14"/>
                <a:gd name="T5" fmla="*/ 2 h 11"/>
                <a:gd name="T6" fmla="*/ 14 w 14"/>
                <a:gd name="T7" fmla="*/ 3 h 11"/>
                <a:gd name="T8" fmla="*/ 14 w 14"/>
                <a:gd name="T9" fmla="*/ 3 h 11"/>
                <a:gd name="T10" fmla="*/ 14 w 14"/>
                <a:gd name="T11" fmla="*/ 6 h 11"/>
                <a:gd name="T12" fmla="*/ 14 w 14"/>
                <a:gd name="T13" fmla="*/ 8 h 11"/>
                <a:gd name="T14" fmla="*/ 6 w 14"/>
                <a:gd name="T15" fmla="*/ 11 h 11"/>
                <a:gd name="T16" fmla="*/ 4 w 14"/>
                <a:gd name="T17" fmla="*/ 11 h 11"/>
                <a:gd name="T18" fmla="*/ 1 w 14"/>
                <a:gd name="T19" fmla="*/ 8 h 11"/>
                <a:gd name="T20" fmla="*/ 0 w 14"/>
                <a:gd name="T21" fmla="*/ 3 h 11"/>
                <a:gd name="T22" fmla="*/ 1 w 14"/>
                <a:gd name="T23" fmla="*/ 2 h 11"/>
                <a:gd name="T24" fmla="*/ 3 w 14"/>
                <a:gd name="T25" fmla="*/ 2 h 11"/>
                <a:gd name="T26" fmla="*/ 4 w 14"/>
                <a:gd name="T27" fmla="*/ 2 h 11"/>
                <a:gd name="T28" fmla="*/ 11 w 14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11">
                  <a:moveTo>
                    <a:pt x="11" y="0"/>
                  </a:moveTo>
                  <a:lnTo>
                    <a:pt x="12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6" y="11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2"/>
                  </a:lnTo>
                  <a:lnTo>
                    <a:pt x="4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9" name="Freeform 95">
              <a:extLst>
                <a:ext uri="{FF2B5EF4-FFF2-40B4-BE49-F238E27FC236}">
                  <a16:creationId xmlns:a16="http://schemas.microsoft.com/office/drawing/2014/main" id="{A49333F5-A494-70AA-882D-D5D769E24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6401" y="1950157"/>
              <a:ext cx="27289" cy="9747"/>
            </a:xfrm>
            <a:custGeom>
              <a:avLst/>
              <a:gdLst>
                <a:gd name="T0" fmla="*/ 11 w 14"/>
                <a:gd name="T1" fmla="*/ 0 h 5"/>
                <a:gd name="T2" fmla="*/ 12 w 14"/>
                <a:gd name="T3" fmla="*/ 2 h 5"/>
                <a:gd name="T4" fmla="*/ 12 w 14"/>
                <a:gd name="T5" fmla="*/ 2 h 5"/>
                <a:gd name="T6" fmla="*/ 14 w 14"/>
                <a:gd name="T7" fmla="*/ 3 h 5"/>
                <a:gd name="T8" fmla="*/ 9 w 14"/>
                <a:gd name="T9" fmla="*/ 5 h 5"/>
                <a:gd name="T10" fmla="*/ 7 w 14"/>
                <a:gd name="T11" fmla="*/ 5 h 5"/>
                <a:gd name="T12" fmla="*/ 6 w 14"/>
                <a:gd name="T13" fmla="*/ 3 h 5"/>
                <a:gd name="T14" fmla="*/ 6 w 14"/>
                <a:gd name="T15" fmla="*/ 3 h 5"/>
                <a:gd name="T16" fmla="*/ 4 w 14"/>
                <a:gd name="T17" fmla="*/ 3 h 5"/>
                <a:gd name="T18" fmla="*/ 4 w 14"/>
                <a:gd name="T19" fmla="*/ 5 h 5"/>
                <a:gd name="T20" fmla="*/ 3 w 14"/>
                <a:gd name="T21" fmla="*/ 5 h 5"/>
                <a:gd name="T22" fmla="*/ 0 w 14"/>
                <a:gd name="T23" fmla="*/ 3 h 5"/>
                <a:gd name="T24" fmla="*/ 0 w 14"/>
                <a:gd name="T25" fmla="*/ 2 h 5"/>
                <a:gd name="T26" fmla="*/ 1 w 14"/>
                <a:gd name="T27" fmla="*/ 2 h 5"/>
                <a:gd name="T28" fmla="*/ 1 w 14"/>
                <a:gd name="T29" fmla="*/ 2 h 5"/>
                <a:gd name="T30" fmla="*/ 1 w 14"/>
                <a:gd name="T31" fmla="*/ 2 h 5"/>
                <a:gd name="T32" fmla="*/ 3 w 14"/>
                <a:gd name="T33" fmla="*/ 2 h 5"/>
                <a:gd name="T34" fmla="*/ 11 w 14"/>
                <a:gd name="T3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5">
                  <a:moveTo>
                    <a:pt x="11" y="0"/>
                  </a:move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9" y="5"/>
                  </a:lnTo>
                  <a:lnTo>
                    <a:pt x="7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0" name="Freeform 96">
              <a:extLst>
                <a:ext uri="{FF2B5EF4-FFF2-40B4-BE49-F238E27FC236}">
                  <a16:creationId xmlns:a16="http://schemas.microsoft.com/office/drawing/2014/main" id="{E064268A-84B4-CFDE-2A5A-FE2D4736F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7188" y="1987193"/>
              <a:ext cx="5848" cy="5848"/>
            </a:xfrm>
            <a:custGeom>
              <a:avLst/>
              <a:gdLst>
                <a:gd name="T0" fmla="*/ 0 w 3"/>
                <a:gd name="T1" fmla="*/ 0 h 3"/>
                <a:gd name="T2" fmla="*/ 1 w 3"/>
                <a:gd name="T3" fmla="*/ 0 h 3"/>
                <a:gd name="T4" fmla="*/ 3 w 3"/>
                <a:gd name="T5" fmla="*/ 0 h 3"/>
                <a:gd name="T6" fmla="*/ 3 w 3"/>
                <a:gd name="T7" fmla="*/ 2 h 3"/>
                <a:gd name="T8" fmla="*/ 3 w 3"/>
                <a:gd name="T9" fmla="*/ 3 h 3"/>
                <a:gd name="T10" fmla="*/ 0 w 3"/>
                <a:gd name="T11" fmla="*/ 2 h 3"/>
                <a:gd name="T12" fmla="*/ 0 w 3"/>
                <a:gd name="T13" fmla="*/ 2 h 3"/>
                <a:gd name="T14" fmla="*/ 0 w 3"/>
                <a:gd name="T15" fmla="*/ 0 h 3"/>
                <a:gd name="T16" fmla="*/ 0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1" name="Freeform 97">
              <a:extLst>
                <a:ext uri="{FF2B5EF4-FFF2-40B4-BE49-F238E27FC236}">
                  <a16:creationId xmlns:a16="http://schemas.microsoft.com/office/drawing/2014/main" id="{2EFA6964-C1D2-DE3C-6E66-3B48332C6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4730" y="2051517"/>
              <a:ext cx="11695" cy="37036"/>
            </a:xfrm>
            <a:custGeom>
              <a:avLst/>
              <a:gdLst>
                <a:gd name="T0" fmla="*/ 5 w 6"/>
                <a:gd name="T1" fmla="*/ 0 h 19"/>
                <a:gd name="T2" fmla="*/ 6 w 6"/>
                <a:gd name="T3" fmla="*/ 0 h 19"/>
                <a:gd name="T4" fmla="*/ 6 w 6"/>
                <a:gd name="T5" fmla="*/ 2 h 19"/>
                <a:gd name="T6" fmla="*/ 6 w 6"/>
                <a:gd name="T7" fmla="*/ 3 h 19"/>
                <a:gd name="T8" fmla="*/ 6 w 6"/>
                <a:gd name="T9" fmla="*/ 5 h 19"/>
                <a:gd name="T10" fmla="*/ 3 w 6"/>
                <a:gd name="T11" fmla="*/ 6 h 19"/>
                <a:gd name="T12" fmla="*/ 3 w 6"/>
                <a:gd name="T13" fmla="*/ 6 h 19"/>
                <a:gd name="T14" fmla="*/ 3 w 6"/>
                <a:gd name="T15" fmla="*/ 10 h 19"/>
                <a:gd name="T16" fmla="*/ 3 w 6"/>
                <a:gd name="T17" fmla="*/ 11 h 19"/>
                <a:gd name="T18" fmla="*/ 3 w 6"/>
                <a:gd name="T19" fmla="*/ 14 h 19"/>
                <a:gd name="T20" fmla="*/ 5 w 6"/>
                <a:gd name="T21" fmla="*/ 16 h 19"/>
                <a:gd name="T22" fmla="*/ 6 w 6"/>
                <a:gd name="T23" fmla="*/ 17 h 19"/>
                <a:gd name="T24" fmla="*/ 5 w 6"/>
                <a:gd name="T25" fmla="*/ 17 h 19"/>
                <a:gd name="T26" fmla="*/ 5 w 6"/>
                <a:gd name="T27" fmla="*/ 19 h 19"/>
                <a:gd name="T28" fmla="*/ 5 w 6"/>
                <a:gd name="T29" fmla="*/ 19 h 19"/>
                <a:gd name="T30" fmla="*/ 5 w 6"/>
                <a:gd name="T31" fmla="*/ 17 h 19"/>
                <a:gd name="T32" fmla="*/ 5 w 6"/>
                <a:gd name="T33" fmla="*/ 16 h 19"/>
                <a:gd name="T34" fmla="*/ 3 w 6"/>
                <a:gd name="T35" fmla="*/ 16 h 19"/>
                <a:gd name="T36" fmla="*/ 0 w 6"/>
                <a:gd name="T37" fmla="*/ 14 h 19"/>
                <a:gd name="T38" fmla="*/ 0 w 6"/>
                <a:gd name="T39" fmla="*/ 13 h 19"/>
                <a:gd name="T40" fmla="*/ 0 w 6"/>
                <a:gd name="T41" fmla="*/ 11 h 19"/>
                <a:gd name="T42" fmla="*/ 0 w 6"/>
                <a:gd name="T43" fmla="*/ 8 h 19"/>
                <a:gd name="T44" fmla="*/ 0 w 6"/>
                <a:gd name="T45" fmla="*/ 6 h 19"/>
                <a:gd name="T46" fmla="*/ 0 w 6"/>
                <a:gd name="T47" fmla="*/ 5 h 19"/>
                <a:gd name="T48" fmla="*/ 3 w 6"/>
                <a:gd name="T49" fmla="*/ 3 h 19"/>
                <a:gd name="T50" fmla="*/ 5 w 6"/>
                <a:gd name="T51" fmla="*/ 2 h 19"/>
                <a:gd name="T52" fmla="*/ 5 w 6"/>
                <a:gd name="T5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" h="19">
                  <a:moveTo>
                    <a:pt x="5" y="0"/>
                  </a:moveTo>
                  <a:lnTo>
                    <a:pt x="6" y="0"/>
                  </a:lnTo>
                  <a:lnTo>
                    <a:pt x="6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10"/>
                  </a:lnTo>
                  <a:lnTo>
                    <a:pt x="3" y="11"/>
                  </a:lnTo>
                  <a:lnTo>
                    <a:pt x="3" y="14"/>
                  </a:lnTo>
                  <a:lnTo>
                    <a:pt x="5" y="16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3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2" name="Freeform 98">
              <a:extLst>
                <a:ext uri="{FF2B5EF4-FFF2-40B4-BE49-F238E27FC236}">
                  <a16:creationId xmlns:a16="http://schemas.microsoft.com/office/drawing/2014/main" id="{5571F309-642C-CCDE-B309-21DA026AB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1855" y="2033975"/>
              <a:ext cx="46781" cy="21442"/>
            </a:xfrm>
            <a:custGeom>
              <a:avLst/>
              <a:gdLst>
                <a:gd name="T0" fmla="*/ 8 w 24"/>
                <a:gd name="T1" fmla="*/ 0 h 11"/>
                <a:gd name="T2" fmla="*/ 24 w 24"/>
                <a:gd name="T3" fmla="*/ 3 h 11"/>
                <a:gd name="T4" fmla="*/ 24 w 24"/>
                <a:gd name="T5" fmla="*/ 3 h 11"/>
                <a:gd name="T6" fmla="*/ 24 w 24"/>
                <a:gd name="T7" fmla="*/ 4 h 11"/>
                <a:gd name="T8" fmla="*/ 24 w 24"/>
                <a:gd name="T9" fmla="*/ 6 h 11"/>
                <a:gd name="T10" fmla="*/ 22 w 24"/>
                <a:gd name="T11" fmla="*/ 6 h 11"/>
                <a:gd name="T12" fmla="*/ 22 w 24"/>
                <a:gd name="T13" fmla="*/ 6 h 11"/>
                <a:gd name="T14" fmla="*/ 22 w 24"/>
                <a:gd name="T15" fmla="*/ 9 h 11"/>
                <a:gd name="T16" fmla="*/ 21 w 24"/>
                <a:gd name="T17" fmla="*/ 11 h 11"/>
                <a:gd name="T18" fmla="*/ 21 w 24"/>
                <a:gd name="T19" fmla="*/ 11 h 11"/>
                <a:gd name="T20" fmla="*/ 16 w 24"/>
                <a:gd name="T21" fmla="*/ 11 h 11"/>
                <a:gd name="T22" fmla="*/ 8 w 24"/>
                <a:gd name="T23" fmla="*/ 9 h 11"/>
                <a:gd name="T24" fmla="*/ 5 w 24"/>
                <a:gd name="T25" fmla="*/ 8 h 11"/>
                <a:gd name="T26" fmla="*/ 3 w 24"/>
                <a:gd name="T27" fmla="*/ 6 h 11"/>
                <a:gd name="T28" fmla="*/ 0 w 24"/>
                <a:gd name="T29" fmla="*/ 4 h 11"/>
                <a:gd name="T30" fmla="*/ 0 w 24"/>
                <a:gd name="T31" fmla="*/ 4 h 11"/>
                <a:gd name="T32" fmla="*/ 0 w 24"/>
                <a:gd name="T33" fmla="*/ 3 h 11"/>
                <a:gd name="T34" fmla="*/ 2 w 24"/>
                <a:gd name="T35" fmla="*/ 3 h 11"/>
                <a:gd name="T36" fmla="*/ 5 w 24"/>
                <a:gd name="T37" fmla="*/ 0 h 11"/>
                <a:gd name="T38" fmla="*/ 7 w 24"/>
                <a:gd name="T39" fmla="*/ 0 h 11"/>
                <a:gd name="T40" fmla="*/ 8 w 24"/>
                <a:gd name="T4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1">
                  <a:moveTo>
                    <a:pt x="8" y="0"/>
                  </a:moveTo>
                  <a:lnTo>
                    <a:pt x="24" y="3"/>
                  </a:lnTo>
                  <a:lnTo>
                    <a:pt x="24" y="3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9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16" y="11"/>
                  </a:lnTo>
                  <a:lnTo>
                    <a:pt x="8" y="9"/>
                  </a:lnTo>
                  <a:lnTo>
                    <a:pt x="5" y="8"/>
                  </a:lnTo>
                  <a:lnTo>
                    <a:pt x="3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3" name="Freeform 99">
              <a:extLst>
                <a:ext uri="{FF2B5EF4-FFF2-40B4-BE49-F238E27FC236}">
                  <a16:creationId xmlns:a16="http://schemas.microsoft.com/office/drawing/2014/main" id="{49ED9348-6B4C-E3C7-ED87-54A75AA26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2503" y="1698708"/>
              <a:ext cx="235856" cy="85766"/>
            </a:xfrm>
            <a:custGeom>
              <a:avLst/>
              <a:gdLst>
                <a:gd name="T0" fmla="*/ 28 w 121"/>
                <a:gd name="T1" fmla="*/ 0 h 44"/>
                <a:gd name="T2" fmla="*/ 32 w 121"/>
                <a:gd name="T3" fmla="*/ 2 h 44"/>
                <a:gd name="T4" fmla="*/ 38 w 121"/>
                <a:gd name="T5" fmla="*/ 5 h 44"/>
                <a:gd name="T6" fmla="*/ 46 w 121"/>
                <a:gd name="T7" fmla="*/ 11 h 44"/>
                <a:gd name="T8" fmla="*/ 49 w 121"/>
                <a:gd name="T9" fmla="*/ 11 h 44"/>
                <a:gd name="T10" fmla="*/ 52 w 121"/>
                <a:gd name="T11" fmla="*/ 14 h 44"/>
                <a:gd name="T12" fmla="*/ 54 w 121"/>
                <a:gd name="T13" fmla="*/ 16 h 44"/>
                <a:gd name="T14" fmla="*/ 57 w 121"/>
                <a:gd name="T15" fmla="*/ 16 h 44"/>
                <a:gd name="T16" fmla="*/ 58 w 121"/>
                <a:gd name="T17" fmla="*/ 14 h 44"/>
                <a:gd name="T18" fmla="*/ 58 w 121"/>
                <a:gd name="T19" fmla="*/ 11 h 44"/>
                <a:gd name="T20" fmla="*/ 58 w 121"/>
                <a:gd name="T21" fmla="*/ 8 h 44"/>
                <a:gd name="T22" fmla="*/ 60 w 121"/>
                <a:gd name="T23" fmla="*/ 6 h 44"/>
                <a:gd name="T24" fmla="*/ 66 w 121"/>
                <a:gd name="T25" fmla="*/ 2 h 44"/>
                <a:gd name="T26" fmla="*/ 74 w 121"/>
                <a:gd name="T27" fmla="*/ 5 h 44"/>
                <a:gd name="T28" fmla="*/ 84 w 121"/>
                <a:gd name="T29" fmla="*/ 9 h 44"/>
                <a:gd name="T30" fmla="*/ 90 w 121"/>
                <a:gd name="T31" fmla="*/ 11 h 44"/>
                <a:gd name="T32" fmla="*/ 96 w 121"/>
                <a:gd name="T33" fmla="*/ 9 h 44"/>
                <a:gd name="T34" fmla="*/ 120 w 121"/>
                <a:gd name="T35" fmla="*/ 17 h 44"/>
                <a:gd name="T36" fmla="*/ 121 w 121"/>
                <a:gd name="T37" fmla="*/ 19 h 44"/>
                <a:gd name="T38" fmla="*/ 114 w 121"/>
                <a:gd name="T39" fmla="*/ 22 h 44"/>
                <a:gd name="T40" fmla="*/ 114 w 121"/>
                <a:gd name="T41" fmla="*/ 25 h 44"/>
                <a:gd name="T42" fmla="*/ 109 w 121"/>
                <a:gd name="T43" fmla="*/ 31 h 44"/>
                <a:gd name="T44" fmla="*/ 102 w 121"/>
                <a:gd name="T45" fmla="*/ 33 h 44"/>
                <a:gd name="T46" fmla="*/ 93 w 121"/>
                <a:gd name="T47" fmla="*/ 33 h 44"/>
                <a:gd name="T48" fmla="*/ 87 w 121"/>
                <a:gd name="T49" fmla="*/ 28 h 44"/>
                <a:gd name="T50" fmla="*/ 84 w 121"/>
                <a:gd name="T51" fmla="*/ 25 h 44"/>
                <a:gd name="T52" fmla="*/ 84 w 121"/>
                <a:gd name="T53" fmla="*/ 19 h 44"/>
                <a:gd name="T54" fmla="*/ 88 w 121"/>
                <a:gd name="T55" fmla="*/ 16 h 44"/>
                <a:gd name="T56" fmla="*/ 87 w 121"/>
                <a:gd name="T57" fmla="*/ 14 h 44"/>
                <a:gd name="T58" fmla="*/ 77 w 121"/>
                <a:gd name="T59" fmla="*/ 14 h 44"/>
                <a:gd name="T60" fmla="*/ 76 w 121"/>
                <a:gd name="T61" fmla="*/ 22 h 44"/>
                <a:gd name="T62" fmla="*/ 77 w 121"/>
                <a:gd name="T63" fmla="*/ 25 h 44"/>
                <a:gd name="T64" fmla="*/ 84 w 121"/>
                <a:gd name="T65" fmla="*/ 31 h 44"/>
                <a:gd name="T66" fmla="*/ 90 w 121"/>
                <a:gd name="T67" fmla="*/ 36 h 44"/>
                <a:gd name="T68" fmla="*/ 82 w 121"/>
                <a:gd name="T69" fmla="*/ 39 h 44"/>
                <a:gd name="T70" fmla="*/ 79 w 121"/>
                <a:gd name="T71" fmla="*/ 39 h 44"/>
                <a:gd name="T72" fmla="*/ 76 w 121"/>
                <a:gd name="T73" fmla="*/ 38 h 44"/>
                <a:gd name="T74" fmla="*/ 73 w 121"/>
                <a:gd name="T75" fmla="*/ 35 h 44"/>
                <a:gd name="T76" fmla="*/ 66 w 121"/>
                <a:gd name="T77" fmla="*/ 36 h 44"/>
                <a:gd name="T78" fmla="*/ 54 w 121"/>
                <a:gd name="T79" fmla="*/ 38 h 44"/>
                <a:gd name="T80" fmla="*/ 49 w 121"/>
                <a:gd name="T81" fmla="*/ 39 h 44"/>
                <a:gd name="T82" fmla="*/ 41 w 121"/>
                <a:gd name="T83" fmla="*/ 36 h 44"/>
                <a:gd name="T84" fmla="*/ 39 w 121"/>
                <a:gd name="T85" fmla="*/ 36 h 44"/>
                <a:gd name="T86" fmla="*/ 38 w 121"/>
                <a:gd name="T87" fmla="*/ 39 h 44"/>
                <a:gd name="T88" fmla="*/ 35 w 121"/>
                <a:gd name="T89" fmla="*/ 44 h 44"/>
                <a:gd name="T90" fmla="*/ 32 w 121"/>
                <a:gd name="T91" fmla="*/ 44 h 44"/>
                <a:gd name="T92" fmla="*/ 28 w 121"/>
                <a:gd name="T93" fmla="*/ 44 h 44"/>
                <a:gd name="T94" fmla="*/ 16 w 121"/>
                <a:gd name="T95" fmla="*/ 39 h 44"/>
                <a:gd name="T96" fmla="*/ 11 w 121"/>
                <a:gd name="T97" fmla="*/ 35 h 44"/>
                <a:gd name="T98" fmla="*/ 8 w 121"/>
                <a:gd name="T99" fmla="*/ 33 h 44"/>
                <a:gd name="T100" fmla="*/ 2 w 121"/>
                <a:gd name="T101" fmla="*/ 28 h 44"/>
                <a:gd name="T102" fmla="*/ 0 w 121"/>
                <a:gd name="T103" fmla="*/ 25 h 44"/>
                <a:gd name="T104" fmla="*/ 3 w 121"/>
                <a:gd name="T105" fmla="*/ 25 h 44"/>
                <a:gd name="T106" fmla="*/ 5 w 121"/>
                <a:gd name="T107" fmla="*/ 19 h 44"/>
                <a:gd name="T108" fmla="*/ 6 w 121"/>
                <a:gd name="T109" fmla="*/ 13 h 44"/>
                <a:gd name="T110" fmla="*/ 9 w 121"/>
                <a:gd name="T111" fmla="*/ 11 h 44"/>
                <a:gd name="T112" fmla="*/ 9 w 121"/>
                <a:gd name="T113" fmla="*/ 6 h 44"/>
                <a:gd name="T114" fmla="*/ 13 w 121"/>
                <a:gd name="T115" fmla="*/ 5 h 44"/>
                <a:gd name="T116" fmla="*/ 16 w 121"/>
                <a:gd name="T117" fmla="*/ 5 h 44"/>
                <a:gd name="T118" fmla="*/ 19 w 121"/>
                <a:gd name="T119" fmla="*/ 2 h 44"/>
                <a:gd name="T120" fmla="*/ 27 w 121"/>
                <a:gd name="T12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1" h="44">
                  <a:moveTo>
                    <a:pt x="27" y="0"/>
                  </a:moveTo>
                  <a:lnTo>
                    <a:pt x="28" y="0"/>
                  </a:lnTo>
                  <a:lnTo>
                    <a:pt x="30" y="0"/>
                  </a:lnTo>
                  <a:lnTo>
                    <a:pt x="32" y="2"/>
                  </a:lnTo>
                  <a:lnTo>
                    <a:pt x="33" y="3"/>
                  </a:lnTo>
                  <a:lnTo>
                    <a:pt x="38" y="5"/>
                  </a:lnTo>
                  <a:lnTo>
                    <a:pt x="41" y="6"/>
                  </a:lnTo>
                  <a:lnTo>
                    <a:pt x="46" y="11"/>
                  </a:lnTo>
                  <a:lnTo>
                    <a:pt x="47" y="11"/>
                  </a:lnTo>
                  <a:lnTo>
                    <a:pt x="49" y="11"/>
                  </a:lnTo>
                  <a:lnTo>
                    <a:pt x="50" y="11"/>
                  </a:lnTo>
                  <a:lnTo>
                    <a:pt x="52" y="14"/>
                  </a:lnTo>
                  <a:lnTo>
                    <a:pt x="52" y="16"/>
                  </a:lnTo>
                  <a:lnTo>
                    <a:pt x="54" y="16"/>
                  </a:lnTo>
                  <a:lnTo>
                    <a:pt x="54" y="16"/>
                  </a:lnTo>
                  <a:lnTo>
                    <a:pt x="57" y="16"/>
                  </a:lnTo>
                  <a:lnTo>
                    <a:pt x="57" y="16"/>
                  </a:lnTo>
                  <a:lnTo>
                    <a:pt x="58" y="14"/>
                  </a:lnTo>
                  <a:lnTo>
                    <a:pt x="58" y="13"/>
                  </a:lnTo>
                  <a:lnTo>
                    <a:pt x="58" y="11"/>
                  </a:lnTo>
                  <a:lnTo>
                    <a:pt x="58" y="9"/>
                  </a:lnTo>
                  <a:lnTo>
                    <a:pt x="58" y="8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3" y="3"/>
                  </a:lnTo>
                  <a:lnTo>
                    <a:pt x="66" y="2"/>
                  </a:lnTo>
                  <a:lnTo>
                    <a:pt x="69" y="2"/>
                  </a:lnTo>
                  <a:lnTo>
                    <a:pt x="74" y="5"/>
                  </a:lnTo>
                  <a:lnTo>
                    <a:pt x="80" y="8"/>
                  </a:lnTo>
                  <a:lnTo>
                    <a:pt x="84" y="9"/>
                  </a:lnTo>
                  <a:lnTo>
                    <a:pt x="87" y="11"/>
                  </a:lnTo>
                  <a:lnTo>
                    <a:pt x="90" y="11"/>
                  </a:lnTo>
                  <a:lnTo>
                    <a:pt x="93" y="11"/>
                  </a:lnTo>
                  <a:lnTo>
                    <a:pt x="96" y="9"/>
                  </a:lnTo>
                  <a:lnTo>
                    <a:pt x="98" y="9"/>
                  </a:lnTo>
                  <a:lnTo>
                    <a:pt x="120" y="17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17" y="20"/>
                  </a:lnTo>
                  <a:lnTo>
                    <a:pt x="114" y="22"/>
                  </a:lnTo>
                  <a:lnTo>
                    <a:pt x="114" y="24"/>
                  </a:lnTo>
                  <a:lnTo>
                    <a:pt x="114" y="25"/>
                  </a:lnTo>
                  <a:lnTo>
                    <a:pt x="115" y="27"/>
                  </a:lnTo>
                  <a:lnTo>
                    <a:pt x="109" y="31"/>
                  </a:lnTo>
                  <a:lnTo>
                    <a:pt x="106" y="33"/>
                  </a:lnTo>
                  <a:lnTo>
                    <a:pt x="102" y="33"/>
                  </a:lnTo>
                  <a:lnTo>
                    <a:pt x="98" y="33"/>
                  </a:lnTo>
                  <a:lnTo>
                    <a:pt x="93" y="33"/>
                  </a:lnTo>
                  <a:lnTo>
                    <a:pt x="90" y="31"/>
                  </a:lnTo>
                  <a:lnTo>
                    <a:pt x="87" y="28"/>
                  </a:lnTo>
                  <a:lnTo>
                    <a:pt x="85" y="27"/>
                  </a:lnTo>
                  <a:lnTo>
                    <a:pt x="84" y="25"/>
                  </a:lnTo>
                  <a:lnTo>
                    <a:pt x="84" y="22"/>
                  </a:lnTo>
                  <a:lnTo>
                    <a:pt x="84" y="19"/>
                  </a:lnTo>
                  <a:lnTo>
                    <a:pt x="87" y="19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87" y="14"/>
                  </a:lnTo>
                  <a:lnTo>
                    <a:pt x="82" y="14"/>
                  </a:lnTo>
                  <a:lnTo>
                    <a:pt x="77" y="14"/>
                  </a:lnTo>
                  <a:lnTo>
                    <a:pt x="74" y="16"/>
                  </a:lnTo>
                  <a:lnTo>
                    <a:pt x="76" y="22"/>
                  </a:lnTo>
                  <a:lnTo>
                    <a:pt x="76" y="24"/>
                  </a:lnTo>
                  <a:lnTo>
                    <a:pt x="77" y="25"/>
                  </a:lnTo>
                  <a:lnTo>
                    <a:pt x="82" y="31"/>
                  </a:lnTo>
                  <a:lnTo>
                    <a:pt x="84" y="31"/>
                  </a:lnTo>
                  <a:lnTo>
                    <a:pt x="87" y="33"/>
                  </a:lnTo>
                  <a:lnTo>
                    <a:pt x="90" y="36"/>
                  </a:lnTo>
                  <a:lnTo>
                    <a:pt x="85" y="39"/>
                  </a:lnTo>
                  <a:lnTo>
                    <a:pt x="82" y="39"/>
                  </a:lnTo>
                  <a:lnTo>
                    <a:pt x="80" y="39"/>
                  </a:lnTo>
                  <a:lnTo>
                    <a:pt x="79" y="39"/>
                  </a:lnTo>
                  <a:lnTo>
                    <a:pt x="77" y="39"/>
                  </a:lnTo>
                  <a:lnTo>
                    <a:pt x="76" y="38"/>
                  </a:lnTo>
                  <a:lnTo>
                    <a:pt x="76" y="36"/>
                  </a:lnTo>
                  <a:lnTo>
                    <a:pt x="73" y="35"/>
                  </a:lnTo>
                  <a:lnTo>
                    <a:pt x="69" y="35"/>
                  </a:lnTo>
                  <a:lnTo>
                    <a:pt x="66" y="36"/>
                  </a:lnTo>
                  <a:lnTo>
                    <a:pt x="63" y="38"/>
                  </a:lnTo>
                  <a:lnTo>
                    <a:pt x="54" y="38"/>
                  </a:lnTo>
                  <a:lnTo>
                    <a:pt x="52" y="39"/>
                  </a:lnTo>
                  <a:lnTo>
                    <a:pt x="49" y="39"/>
                  </a:lnTo>
                  <a:lnTo>
                    <a:pt x="44" y="38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9" y="36"/>
                  </a:lnTo>
                  <a:lnTo>
                    <a:pt x="38" y="38"/>
                  </a:lnTo>
                  <a:lnTo>
                    <a:pt x="38" y="39"/>
                  </a:lnTo>
                  <a:lnTo>
                    <a:pt x="36" y="42"/>
                  </a:lnTo>
                  <a:lnTo>
                    <a:pt x="35" y="44"/>
                  </a:lnTo>
                  <a:lnTo>
                    <a:pt x="33" y="44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28" y="44"/>
                  </a:lnTo>
                  <a:lnTo>
                    <a:pt x="17" y="41"/>
                  </a:lnTo>
                  <a:lnTo>
                    <a:pt x="16" y="39"/>
                  </a:lnTo>
                  <a:lnTo>
                    <a:pt x="14" y="39"/>
                  </a:lnTo>
                  <a:lnTo>
                    <a:pt x="11" y="35"/>
                  </a:lnTo>
                  <a:lnTo>
                    <a:pt x="9" y="33"/>
                  </a:lnTo>
                  <a:lnTo>
                    <a:pt x="8" y="33"/>
                  </a:lnTo>
                  <a:lnTo>
                    <a:pt x="5" y="31"/>
                  </a:lnTo>
                  <a:lnTo>
                    <a:pt x="2" y="28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5" y="25"/>
                  </a:lnTo>
                  <a:lnTo>
                    <a:pt x="5" y="19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11" y="13"/>
                  </a:lnTo>
                  <a:lnTo>
                    <a:pt x="9" y="11"/>
                  </a:lnTo>
                  <a:lnTo>
                    <a:pt x="8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13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3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4" name="Freeform 100">
              <a:extLst>
                <a:ext uri="{FF2B5EF4-FFF2-40B4-BE49-F238E27FC236}">
                  <a16:creationId xmlns:a16="http://schemas.microsoft.com/office/drawing/2014/main" id="{9128ECD3-E747-2636-D4F9-AF2310936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6287" y="1630485"/>
              <a:ext cx="11695" cy="5848"/>
            </a:xfrm>
            <a:custGeom>
              <a:avLst/>
              <a:gdLst>
                <a:gd name="T0" fmla="*/ 3 w 6"/>
                <a:gd name="T1" fmla="*/ 0 h 3"/>
                <a:gd name="T2" fmla="*/ 5 w 6"/>
                <a:gd name="T3" fmla="*/ 0 h 3"/>
                <a:gd name="T4" fmla="*/ 6 w 6"/>
                <a:gd name="T5" fmla="*/ 0 h 3"/>
                <a:gd name="T6" fmla="*/ 6 w 6"/>
                <a:gd name="T7" fmla="*/ 2 h 3"/>
                <a:gd name="T8" fmla="*/ 6 w 6"/>
                <a:gd name="T9" fmla="*/ 2 h 3"/>
                <a:gd name="T10" fmla="*/ 3 w 6"/>
                <a:gd name="T11" fmla="*/ 3 h 3"/>
                <a:gd name="T12" fmla="*/ 2 w 6"/>
                <a:gd name="T13" fmla="*/ 3 h 3"/>
                <a:gd name="T14" fmla="*/ 0 w 6"/>
                <a:gd name="T15" fmla="*/ 2 h 3"/>
                <a:gd name="T16" fmla="*/ 2 w 6"/>
                <a:gd name="T17" fmla="*/ 0 h 3"/>
                <a:gd name="T18" fmla="*/ 3 w 6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5" name="Freeform 101">
              <a:extLst>
                <a:ext uri="{FF2B5EF4-FFF2-40B4-BE49-F238E27FC236}">
                  <a16:creationId xmlns:a16="http://schemas.microsoft.com/office/drawing/2014/main" id="{458A21AE-B518-274D-F44B-E57AB16E1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3150" y="1570060"/>
              <a:ext cx="17544" cy="7797"/>
            </a:xfrm>
            <a:custGeom>
              <a:avLst/>
              <a:gdLst>
                <a:gd name="T0" fmla="*/ 6 w 9"/>
                <a:gd name="T1" fmla="*/ 0 h 4"/>
                <a:gd name="T2" fmla="*/ 8 w 9"/>
                <a:gd name="T3" fmla="*/ 0 h 4"/>
                <a:gd name="T4" fmla="*/ 9 w 9"/>
                <a:gd name="T5" fmla="*/ 0 h 4"/>
                <a:gd name="T6" fmla="*/ 9 w 9"/>
                <a:gd name="T7" fmla="*/ 1 h 4"/>
                <a:gd name="T8" fmla="*/ 9 w 9"/>
                <a:gd name="T9" fmla="*/ 3 h 4"/>
                <a:gd name="T10" fmla="*/ 9 w 9"/>
                <a:gd name="T11" fmla="*/ 3 h 4"/>
                <a:gd name="T12" fmla="*/ 6 w 9"/>
                <a:gd name="T13" fmla="*/ 3 h 4"/>
                <a:gd name="T14" fmla="*/ 6 w 9"/>
                <a:gd name="T15" fmla="*/ 3 h 4"/>
                <a:gd name="T16" fmla="*/ 3 w 9"/>
                <a:gd name="T17" fmla="*/ 4 h 4"/>
                <a:gd name="T18" fmla="*/ 1 w 9"/>
                <a:gd name="T19" fmla="*/ 4 h 4"/>
                <a:gd name="T20" fmla="*/ 0 w 9"/>
                <a:gd name="T21" fmla="*/ 3 h 4"/>
                <a:gd name="T22" fmla="*/ 0 w 9"/>
                <a:gd name="T23" fmla="*/ 3 h 4"/>
                <a:gd name="T24" fmla="*/ 4 w 9"/>
                <a:gd name="T25" fmla="*/ 1 h 4"/>
                <a:gd name="T26" fmla="*/ 6 w 9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4">
                  <a:moveTo>
                    <a:pt x="6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9" y="1"/>
                  </a:lnTo>
                  <a:lnTo>
                    <a:pt x="9" y="3"/>
                  </a:lnTo>
                  <a:lnTo>
                    <a:pt x="9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6" name="Freeform 102">
              <a:extLst>
                <a:ext uri="{FF2B5EF4-FFF2-40B4-BE49-F238E27FC236}">
                  <a16:creationId xmlns:a16="http://schemas.microsoft.com/office/drawing/2014/main" id="{0E6C27E8-FF67-9DD8-DA98-86790005E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2126" y="1501836"/>
              <a:ext cx="171531" cy="91614"/>
            </a:xfrm>
            <a:custGeom>
              <a:avLst/>
              <a:gdLst>
                <a:gd name="T0" fmla="*/ 50 w 88"/>
                <a:gd name="T1" fmla="*/ 2 h 47"/>
                <a:gd name="T2" fmla="*/ 55 w 88"/>
                <a:gd name="T3" fmla="*/ 5 h 47"/>
                <a:gd name="T4" fmla="*/ 54 w 88"/>
                <a:gd name="T5" fmla="*/ 5 h 47"/>
                <a:gd name="T6" fmla="*/ 50 w 88"/>
                <a:gd name="T7" fmla="*/ 8 h 47"/>
                <a:gd name="T8" fmla="*/ 46 w 88"/>
                <a:gd name="T9" fmla="*/ 17 h 47"/>
                <a:gd name="T10" fmla="*/ 47 w 88"/>
                <a:gd name="T11" fmla="*/ 17 h 47"/>
                <a:gd name="T12" fmla="*/ 52 w 88"/>
                <a:gd name="T13" fmla="*/ 13 h 47"/>
                <a:gd name="T14" fmla="*/ 55 w 88"/>
                <a:gd name="T15" fmla="*/ 13 h 47"/>
                <a:gd name="T16" fmla="*/ 60 w 88"/>
                <a:gd name="T17" fmla="*/ 10 h 47"/>
                <a:gd name="T18" fmla="*/ 65 w 88"/>
                <a:gd name="T19" fmla="*/ 10 h 47"/>
                <a:gd name="T20" fmla="*/ 68 w 88"/>
                <a:gd name="T21" fmla="*/ 11 h 47"/>
                <a:gd name="T22" fmla="*/ 74 w 88"/>
                <a:gd name="T23" fmla="*/ 14 h 47"/>
                <a:gd name="T24" fmla="*/ 76 w 88"/>
                <a:gd name="T25" fmla="*/ 16 h 47"/>
                <a:gd name="T26" fmla="*/ 77 w 88"/>
                <a:gd name="T27" fmla="*/ 19 h 47"/>
                <a:gd name="T28" fmla="*/ 84 w 88"/>
                <a:gd name="T29" fmla="*/ 19 h 47"/>
                <a:gd name="T30" fmla="*/ 85 w 88"/>
                <a:gd name="T31" fmla="*/ 21 h 47"/>
                <a:gd name="T32" fmla="*/ 87 w 88"/>
                <a:gd name="T33" fmla="*/ 24 h 47"/>
                <a:gd name="T34" fmla="*/ 87 w 88"/>
                <a:gd name="T35" fmla="*/ 30 h 47"/>
                <a:gd name="T36" fmla="*/ 79 w 88"/>
                <a:gd name="T37" fmla="*/ 35 h 47"/>
                <a:gd name="T38" fmla="*/ 73 w 88"/>
                <a:gd name="T39" fmla="*/ 35 h 47"/>
                <a:gd name="T40" fmla="*/ 54 w 88"/>
                <a:gd name="T41" fmla="*/ 38 h 47"/>
                <a:gd name="T42" fmla="*/ 50 w 88"/>
                <a:gd name="T43" fmla="*/ 39 h 47"/>
                <a:gd name="T44" fmla="*/ 49 w 88"/>
                <a:gd name="T45" fmla="*/ 38 h 47"/>
                <a:gd name="T46" fmla="*/ 35 w 88"/>
                <a:gd name="T47" fmla="*/ 39 h 47"/>
                <a:gd name="T48" fmla="*/ 25 w 88"/>
                <a:gd name="T49" fmla="*/ 41 h 47"/>
                <a:gd name="T50" fmla="*/ 11 w 88"/>
                <a:gd name="T51" fmla="*/ 46 h 47"/>
                <a:gd name="T52" fmla="*/ 3 w 88"/>
                <a:gd name="T53" fmla="*/ 46 h 47"/>
                <a:gd name="T54" fmla="*/ 0 w 88"/>
                <a:gd name="T55" fmla="*/ 44 h 47"/>
                <a:gd name="T56" fmla="*/ 3 w 88"/>
                <a:gd name="T57" fmla="*/ 39 h 47"/>
                <a:gd name="T58" fmla="*/ 11 w 88"/>
                <a:gd name="T59" fmla="*/ 35 h 47"/>
                <a:gd name="T60" fmla="*/ 13 w 88"/>
                <a:gd name="T61" fmla="*/ 30 h 47"/>
                <a:gd name="T62" fmla="*/ 14 w 88"/>
                <a:gd name="T63" fmla="*/ 28 h 47"/>
                <a:gd name="T64" fmla="*/ 14 w 88"/>
                <a:gd name="T65" fmla="*/ 25 h 47"/>
                <a:gd name="T66" fmla="*/ 16 w 88"/>
                <a:gd name="T67" fmla="*/ 22 h 47"/>
                <a:gd name="T68" fmla="*/ 19 w 88"/>
                <a:gd name="T69" fmla="*/ 21 h 47"/>
                <a:gd name="T70" fmla="*/ 24 w 88"/>
                <a:gd name="T71" fmla="*/ 21 h 47"/>
                <a:gd name="T72" fmla="*/ 22 w 88"/>
                <a:gd name="T73" fmla="*/ 17 h 47"/>
                <a:gd name="T74" fmla="*/ 24 w 88"/>
                <a:gd name="T75" fmla="*/ 14 h 47"/>
                <a:gd name="T76" fmla="*/ 25 w 88"/>
                <a:gd name="T77" fmla="*/ 13 h 47"/>
                <a:gd name="T78" fmla="*/ 25 w 88"/>
                <a:gd name="T79" fmla="*/ 10 h 47"/>
                <a:gd name="T80" fmla="*/ 28 w 88"/>
                <a:gd name="T81" fmla="*/ 6 h 47"/>
                <a:gd name="T82" fmla="*/ 33 w 88"/>
                <a:gd name="T83" fmla="*/ 5 h 47"/>
                <a:gd name="T84" fmla="*/ 33 w 88"/>
                <a:gd name="T85" fmla="*/ 2 h 47"/>
                <a:gd name="T86" fmla="*/ 36 w 88"/>
                <a:gd name="T87" fmla="*/ 2 h 47"/>
                <a:gd name="T88" fmla="*/ 38 w 88"/>
                <a:gd name="T89" fmla="*/ 3 h 47"/>
                <a:gd name="T90" fmla="*/ 41 w 88"/>
                <a:gd name="T91" fmla="*/ 5 h 47"/>
                <a:gd name="T92" fmla="*/ 43 w 88"/>
                <a:gd name="T93" fmla="*/ 3 h 47"/>
                <a:gd name="T94" fmla="*/ 43 w 88"/>
                <a:gd name="T95" fmla="*/ 0 h 47"/>
                <a:gd name="T96" fmla="*/ 46 w 88"/>
                <a:gd name="T9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47">
                  <a:moveTo>
                    <a:pt x="46" y="0"/>
                  </a:moveTo>
                  <a:lnTo>
                    <a:pt x="50" y="2"/>
                  </a:lnTo>
                  <a:lnTo>
                    <a:pt x="54" y="3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4" y="5"/>
                  </a:lnTo>
                  <a:lnTo>
                    <a:pt x="52" y="5"/>
                  </a:lnTo>
                  <a:lnTo>
                    <a:pt x="50" y="8"/>
                  </a:lnTo>
                  <a:lnTo>
                    <a:pt x="50" y="10"/>
                  </a:lnTo>
                  <a:lnTo>
                    <a:pt x="46" y="17"/>
                  </a:lnTo>
                  <a:lnTo>
                    <a:pt x="46" y="19"/>
                  </a:lnTo>
                  <a:lnTo>
                    <a:pt x="47" y="17"/>
                  </a:lnTo>
                  <a:lnTo>
                    <a:pt x="50" y="16"/>
                  </a:lnTo>
                  <a:lnTo>
                    <a:pt x="52" y="13"/>
                  </a:lnTo>
                  <a:lnTo>
                    <a:pt x="54" y="13"/>
                  </a:lnTo>
                  <a:lnTo>
                    <a:pt x="55" y="13"/>
                  </a:lnTo>
                  <a:lnTo>
                    <a:pt x="57" y="11"/>
                  </a:lnTo>
                  <a:lnTo>
                    <a:pt x="60" y="10"/>
                  </a:lnTo>
                  <a:lnTo>
                    <a:pt x="63" y="10"/>
                  </a:lnTo>
                  <a:lnTo>
                    <a:pt x="65" y="10"/>
                  </a:lnTo>
                  <a:lnTo>
                    <a:pt x="68" y="10"/>
                  </a:lnTo>
                  <a:lnTo>
                    <a:pt x="68" y="11"/>
                  </a:lnTo>
                  <a:lnTo>
                    <a:pt x="69" y="13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6" y="16"/>
                  </a:lnTo>
                  <a:lnTo>
                    <a:pt x="74" y="17"/>
                  </a:lnTo>
                  <a:lnTo>
                    <a:pt x="77" y="19"/>
                  </a:lnTo>
                  <a:lnTo>
                    <a:pt x="80" y="19"/>
                  </a:lnTo>
                  <a:lnTo>
                    <a:pt x="84" y="19"/>
                  </a:lnTo>
                  <a:lnTo>
                    <a:pt x="85" y="19"/>
                  </a:lnTo>
                  <a:lnTo>
                    <a:pt x="85" y="21"/>
                  </a:lnTo>
                  <a:lnTo>
                    <a:pt x="87" y="22"/>
                  </a:lnTo>
                  <a:lnTo>
                    <a:pt x="87" y="24"/>
                  </a:lnTo>
                  <a:lnTo>
                    <a:pt x="88" y="27"/>
                  </a:lnTo>
                  <a:lnTo>
                    <a:pt x="87" y="30"/>
                  </a:lnTo>
                  <a:lnTo>
                    <a:pt x="80" y="35"/>
                  </a:lnTo>
                  <a:lnTo>
                    <a:pt x="79" y="35"/>
                  </a:lnTo>
                  <a:lnTo>
                    <a:pt x="76" y="35"/>
                  </a:lnTo>
                  <a:lnTo>
                    <a:pt x="73" y="35"/>
                  </a:lnTo>
                  <a:lnTo>
                    <a:pt x="65" y="38"/>
                  </a:lnTo>
                  <a:lnTo>
                    <a:pt x="54" y="38"/>
                  </a:lnTo>
                  <a:lnTo>
                    <a:pt x="50" y="39"/>
                  </a:lnTo>
                  <a:lnTo>
                    <a:pt x="50" y="39"/>
                  </a:lnTo>
                  <a:lnTo>
                    <a:pt x="49" y="39"/>
                  </a:lnTo>
                  <a:lnTo>
                    <a:pt x="49" y="38"/>
                  </a:lnTo>
                  <a:lnTo>
                    <a:pt x="43" y="39"/>
                  </a:lnTo>
                  <a:lnTo>
                    <a:pt x="35" y="39"/>
                  </a:lnTo>
                  <a:lnTo>
                    <a:pt x="28" y="39"/>
                  </a:lnTo>
                  <a:lnTo>
                    <a:pt x="25" y="41"/>
                  </a:lnTo>
                  <a:lnTo>
                    <a:pt x="19" y="44"/>
                  </a:lnTo>
                  <a:lnTo>
                    <a:pt x="11" y="46"/>
                  </a:lnTo>
                  <a:lnTo>
                    <a:pt x="8" y="47"/>
                  </a:lnTo>
                  <a:lnTo>
                    <a:pt x="3" y="46"/>
                  </a:lnTo>
                  <a:lnTo>
                    <a:pt x="2" y="46"/>
                  </a:lnTo>
                  <a:lnTo>
                    <a:pt x="0" y="44"/>
                  </a:lnTo>
                  <a:lnTo>
                    <a:pt x="2" y="43"/>
                  </a:lnTo>
                  <a:lnTo>
                    <a:pt x="3" y="39"/>
                  </a:lnTo>
                  <a:lnTo>
                    <a:pt x="6" y="38"/>
                  </a:lnTo>
                  <a:lnTo>
                    <a:pt x="11" y="35"/>
                  </a:lnTo>
                  <a:lnTo>
                    <a:pt x="11" y="33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4" y="28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7" y="21"/>
                  </a:lnTo>
                  <a:lnTo>
                    <a:pt x="19" y="21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4" y="19"/>
                  </a:lnTo>
                  <a:lnTo>
                    <a:pt x="22" y="17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5" y="13"/>
                  </a:lnTo>
                  <a:lnTo>
                    <a:pt x="25" y="11"/>
                  </a:lnTo>
                  <a:lnTo>
                    <a:pt x="25" y="10"/>
                  </a:lnTo>
                  <a:lnTo>
                    <a:pt x="27" y="8"/>
                  </a:lnTo>
                  <a:lnTo>
                    <a:pt x="28" y="6"/>
                  </a:lnTo>
                  <a:lnTo>
                    <a:pt x="30" y="6"/>
                  </a:lnTo>
                  <a:lnTo>
                    <a:pt x="33" y="5"/>
                  </a:lnTo>
                  <a:lnTo>
                    <a:pt x="33" y="3"/>
                  </a:lnTo>
                  <a:lnTo>
                    <a:pt x="33" y="2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3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3" y="5"/>
                  </a:lnTo>
                  <a:lnTo>
                    <a:pt x="43" y="3"/>
                  </a:lnTo>
                  <a:lnTo>
                    <a:pt x="43" y="2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7" name="Freeform 103">
              <a:extLst>
                <a:ext uri="{FF2B5EF4-FFF2-40B4-BE49-F238E27FC236}">
                  <a16:creationId xmlns:a16="http://schemas.microsoft.com/office/drawing/2014/main" id="{71011D03-6BCD-3297-1C2C-198F054DB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696" y="1453107"/>
              <a:ext cx="196872" cy="89664"/>
            </a:xfrm>
            <a:custGeom>
              <a:avLst/>
              <a:gdLst>
                <a:gd name="T0" fmla="*/ 66 w 101"/>
                <a:gd name="T1" fmla="*/ 1 h 46"/>
                <a:gd name="T2" fmla="*/ 71 w 101"/>
                <a:gd name="T3" fmla="*/ 5 h 46"/>
                <a:gd name="T4" fmla="*/ 68 w 101"/>
                <a:gd name="T5" fmla="*/ 8 h 46"/>
                <a:gd name="T6" fmla="*/ 66 w 101"/>
                <a:gd name="T7" fmla="*/ 11 h 46"/>
                <a:gd name="T8" fmla="*/ 66 w 101"/>
                <a:gd name="T9" fmla="*/ 14 h 46"/>
                <a:gd name="T10" fmla="*/ 69 w 101"/>
                <a:gd name="T11" fmla="*/ 11 h 46"/>
                <a:gd name="T12" fmla="*/ 76 w 101"/>
                <a:gd name="T13" fmla="*/ 11 h 46"/>
                <a:gd name="T14" fmla="*/ 79 w 101"/>
                <a:gd name="T15" fmla="*/ 8 h 46"/>
                <a:gd name="T16" fmla="*/ 79 w 101"/>
                <a:gd name="T17" fmla="*/ 5 h 46"/>
                <a:gd name="T18" fmla="*/ 84 w 101"/>
                <a:gd name="T19" fmla="*/ 5 h 46"/>
                <a:gd name="T20" fmla="*/ 92 w 101"/>
                <a:gd name="T21" fmla="*/ 6 h 46"/>
                <a:gd name="T22" fmla="*/ 93 w 101"/>
                <a:gd name="T23" fmla="*/ 8 h 46"/>
                <a:gd name="T24" fmla="*/ 98 w 101"/>
                <a:gd name="T25" fmla="*/ 9 h 46"/>
                <a:gd name="T26" fmla="*/ 101 w 101"/>
                <a:gd name="T27" fmla="*/ 14 h 46"/>
                <a:gd name="T28" fmla="*/ 98 w 101"/>
                <a:gd name="T29" fmla="*/ 17 h 46"/>
                <a:gd name="T30" fmla="*/ 98 w 101"/>
                <a:gd name="T31" fmla="*/ 19 h 46"/>
                <a:gd name="T32" fmla="*/ 96 w 101"/>
                <a:gd name="T33" fmla="*/ 22 h 46"/>
                <a:gd name="T34" fmla="*/ 96 w 101"/>
                <a:gd name="T35" fmla="*/ 24 h 46"/>
                <a:gd name="T36" fmla="*/ 96 w 101"/>
                <a:gd name="T37" fmla="*/ 28 h 46"/>
                <a:gd name="T38" fmla="*/ 92 w 101"/>
                <a:gd name="T39" fmla="*/ 30 h 46"/>
                <a:gd name="T40" fmla="*/ 87 w 101"/>
                <a:gd name="T41" fmla="*/ 28 h 46"/>
                <a:gd name="T42" fmla="*/ 90 w 101"/>
                <a:gd name="T43" fmla="*/ 31 h 46"/>
                <a:gd name="T44" fmla="*/ 96 w 101"/>
                <a:gd name="T45" fmla="*/ 35 h 46"/>
                <a:gd name="T46" fmla="*/ 99 w 101"/>
                <a:gd name="T47" fmla="*/ 39 h 46"/>
                <a:gd name="T48" fmla="*/ 93 w 101"/>
                <a:gd name="T49" fmla="*/ 44 h 46"/>
                <a:gd name="T50" fmla="*/ 84 w 101"/>
                <a:gd name="T51" fmla="*/ 44 h 46"/>
                <a:gd name="T52" fmla="*/ 76 w 101"/>
                <a:gd name="T53" fmla="*/ 46 h 46"/>
                <a:gd name="T54" fmla="*/ 69 w 101"/>
                <a:gd name="T55" fmla="*/ 46 h 46"/>
                <a:gd name="T56" fmla="*/ 65 w 101"/>
                <a:gd name="T57" fmla="*/ 44 h 46"/>
                <a:gd name="T58" fmla="*/ 55 w 101"/>
                <a:gd name="T59" fmla="*/ 41 h 46"/>
                <a:gd name="T60" fmla="*/ 54 w 101"/>
                <a:gd name="T61" fmla="*/ 39 h 46"/>
                <a:gd name="T62" fmla="*/ 47 w 101"/>
                <a:gd name="T63" fmla="*/ 38 h 46"/>
                <a:gd name="T64" fmla="*/ 38 w 101"/>
                <a:gd name="T65" fmla="*/ 38 h 46"/>
                <a:gd name="T66" fmla="*/ 35 w 101"/>
                <a:gd name="T67" fmla="*/ 36 h 46"/>
                <a:gd name="T68" fmla="*/ 28 w 101"/>
                <a:gd name="T69" fmla="*/ 38 h 46"/>
                <a:gd name="T70" fmla="*/ 24 w 101"/>
                <a:gd name="T71" fmla="*/ 35 h 46"/>
                <a:gd name="T72" fmla="*/ 22 w 101"/>
                <a:gd name="T73" fmla="*/ 33 h 46"/>
                <a:gd name="T74" fmla="*/ 17 w 101"/>
                <a:gd name="T75" fmla="*/ 28 h 46"/>
                <a:gd name="T76" fmla="*/ 10 w 101"/>
                <a:gd name="T77" fmla="*/ 24 h 46"/>
                <a:gd name="T78" fmla="*/ 3 w 101"/>
                <a:gd name="T79" fmla="*/ 24 h 46"/>
                <a:gd name="T80" fmla="*/ 5 w 101"/>
                <a:gd name="T81" fmla="*/ 19 h 46"/>
                <a:gd name="T82" fmla="*/ 14 w 101"/>
                <a:gd name="T83" fmla="*/ 14 h 46"/>
                <a:gd name="T84" fmla="*/ 19 w 101"/>
                <a:gd name="T85" fmla="*/ 8 h 46"/>
                <a:gd name="T86" fmla="*/ 25 w 101"/>
                <a:gd name="T87" fmla="*/ 5 h 46"/>
                <a:gd name="T88" fmla="*/ 28 w 101"/>
                <a:gd name="T89" fmla="*/ 3 h 46"/>
                <a:gd name="T90" fmla="*/ 33 w 101"/>
                <a:gd name="T91" fmla="*/ 5 h 46"/>
                <a:gd name="T92" fmla="*/ 35 w 101"/>
                <a:gd name="T93" fmla="*/ 3 h 46"/>
                <a:gd name="T94" fmla="*/ 44 w 101"/>
                <a:gd name="T95" fmla="*/ 3 h 46"/>
                <a:gd name="T96" fmla="*/ 49 w 101"/>
                <a:gd name="T97" fmla="*/ 3 h 46"/>
                <a:gd name="T98" fmla="*/ 65 w 101"/>
                <a:gd name="T9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1" h="46">
                  <a:moveTo>
                    <a:pt x="65" y="0"/>
                  </a:moveTo>
                  <a:lnTo>
                    <a:pt x="66" y="1"/>
                  </a:lnTo>
                  <a:lnTo>
                    <a:pt x="69" y="3"/>
                  </a:lnTo>
                  <a:lnTo>
                    <a:pt x="71" y="5"/>
                  </a:lnTo>
                  <a:lnTo>
                    <a:pt x="69" y="6"/>
                  </a:lnTo>
                  <a:lnTo>
                    <a:pt x="68" y="8"/>
                  </a:lnTo>
                  <a:lnTo>
                    <a:pt x="68" y="9"/>
                  </a:lnTo>
                  <a:lnTo>
                    <a:pt x="66" y="11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8" y="14"/>
                  </a:lnTo>
                  <a:lnTo>
                    <a:pt x="69" y="11"/>
                  </a:lnTo>
                  <a:lnTo>
                    <a:pt x="73" y="9"/>
                  </a:lnTo>
                  <a:lnTo>
                    <a:pt x="76" y="11"/>
                  </a:lnTo>
                  <a:lnTo>
                    <a:pt x="76" y="9"/>
                  </a:lnTo>
                  <a:lnTo>
                    <a:pt x="79" y="8"/>
                  </a:lnTo>
                  <a:lnTo>
                    <a:pt x="79" y="6"/>
                  </a:lnTo>
                  <a:lnTo>
                    <a:pt x="79" y="5"/>
                  </a:lnTo>
                  <a:lnTo>
                    <a:pt x="81" y="5"/>
                  </a:lnTo>
                  <a:lnTo>
                    <a:pt x="84" y="5"/>
                  </a:lnTo>
                  <a:lnTo>
                    <a:pt x="90" y="6"/>
                  </a:lnTo>
                  <a:lnTo>
                    <a:pt x="92" y="6"/>
                  </a:lnTo>
                  <a:lnTo>
                    <a:pt x="93" y="8"/>
                  </a:lnTo>
                  <a:lnTo>
                    <a:pt x="93" y="8"/>
                  </a:lnTo>
                  <a:lnTo>
                    <a:pt x="96" y="9"/>
                  </a:lnTo>
                  <a:lnTo>
                    <a:pt x="98" y="9"/>
                  </a:lnTo>
                  <a:lnTo>
                    <a:pt x="99" y="11"/>
                  </a:lnTo>
                  <a:lnTo>
                    <a:pt x="101" y="14"/>
                  </a:lnTo>
                  <a:lnTo>
                    <a:pt x="99" y="14"/>
                  </a:lnTo>
                  <a:lnTo>
                    <a:pt x="98" y="17"/>
                  </a:lnTo>
                  <a:lnTo>
                    <a:pt x="98" y="17"/>
                  </a:lnTo>
                  <a:lnTo>
                    <a:pt x="98" y="19"/>
                  </a:lnTo>
                  <a:lnTo>
                    <a:pt x="96" y="20"/>
                  </a:lnTo>
                  <a:lnTo>
                    <a:pt x="96" y="22"/>
                  </a:lnTo>
                  <a:lnTo>
                    <a:pt x="96" y="24"/>
                  </a:lnTo>
                  <a:lnTo>
                    <a:pt x="96" y="24"/>
                  </a:lnTo>
                  <a:lnTo>
                    <a:pt x="96" y="27"/>
                  </a:lnTo>
                  <a:lnTo>
                    <a:pt x="96" y="28"/>
                  </a:lnTo>
                  <a:lnTo>
                    <a:pt x="93" y="30"/>
                  </a:lnTo>
                  <a:lnTo>
                    <a:pt x="92" y="30"/>
                  </a:lnTo>
                  <a:lnTo>
                    <a:pt x="88" y="28"/>
                  </a:lnTo>
                  <a:lnTo>
                    <a:pt x="87" y="28"/>
                  </a:lnTo>
                  <a:lnTo>
                    <a:pt x="87" y="30"/>
                  </a:lnTo>
                  <a:lnTo>
                    <a:pt x="90" y="31"/>
                  </a:lnTo>
                  <a:lnTo>
                    <a:pt x="93" y="35"/>
                  </a:lnTo>
                  <a:lnTo>
                    <a:pt x="96" y="35"/>
                  </a:lnTo>
                  <a:lnTo>
                    <a:pt x="98" y="36"/>
                  </a:lnTo>
                  <a:lnTo>
                    <a:pt x="99" y="39"/>
                  </a:lnTo>
                  <a:lnTo>
                    <a:pt x="99" y="39"/>
                  </a:lnTo>
                  <a:lnTo>
                    <a:pt x="93" y="44"/>
                  </a:lnTo>
                  <a:lnTo>
                    <a:pt x="92" y="44"/>
                  </a:lnTo>
                  <a:lnTo>
                    <a:pt x="84" y="44"/>
                  </a:lnTo>
                  <a:lnTo>
                    <a:pt x="77" y="46"/>
                  </a:lnTo>
                  <a:lnTo>
                    <a:pt x="76" y="46"/>
                  </a:lnTo>
                  <a:lnTo>
                    <a:pt x="73" y="44"/>
                  </a:lnTo>
                  <a:lnTo>
                    <a:pt x="69" y="46"/>
                  </a:lnTo>
                  <a:lnTo>
                    <a:pt x="66" y="44"/>
                  </a:lnTo>
                  <a:lnTo>
                    <a:pt x="65" y="44"/>
                  </a:lnTo>
                  <a:lnTo>
                    <a:pt x="60" y="42"/>
                  </a:lnTo>
                  <a:lnTo>
                    <a:pt x="55" y="41"/>
                  </a:lnTo>
                  <a:lnTo>
                    <a:pt x="55" y="39"/>
                  </a:lnTo>
                  <a:lnTo>
                    <a:pt x="54" y="39"/>
                  </a:lnTo>
                  <a:lnTo>
                    <a:pt x="49" y="39"/>
                  </a:lnTo>
                  <a:lnTo>
                    <a:pt x="47" y="38"/>
                  </a:lnTo>
                  <a:lnTo>
                    <a:pt x="40" y="39"/>
                  </a:lnTo>
                  <a:lnTo>
                    <a:pt x="38" y="38"/>
                  </a:lnTo>
                  <a:lnTo>
                    <a:pt x="36" y="36"/>
                  </a:lnTo>
                  <a:lnTo>
                    <a:pt x="35" y="36"/>
                  </a:lnTo>
                  <a:lnTo>
                    <a:pt x="30" y="38"/>
                  </a:lnTo>
                  <a:lnTo>
                    <a:pt x="28" y="38"/>
                  </a:lnTo>
                  <a:lnTo>
                    <a:pt x="25" y="36"/>
                  </a:lnTo>
                  <a:lnTo>
                    <a:pt x="24" y="35"/>
                  </a:lnTo>
                  <a:lnTo>
                    <a:pt x="22" y="35"/>
                  </a:lnTo>
                  <a:lnTo>
                    <a:pt x="22" y="33"/>
                  </a:lnTo>
                  <a:lnTo>
                    <a:pt x="21" y="31"/>
                  </a:lnTo>
                  <a:lnTo>
                    <a:pt x="17" y="28"/>
                  </a:lnTo>
                  <a:lnTo>
                    <a:pt x="17" y="25"/>
                  </a:lnTo>
                  <a:lnTo>
                    <a:pt x="10" y="24"/>
                  </a:lnTo>
                  <a:lnTo>
                    <a:pt x="6" y="24"/>
                  </a:lnTo>
                  <a:lnTo>
                    <a:pt x="3" y="24"/>
                  </a:lnTo>
                  <a:lnTo>
                    <a:pt x="0" y="22"/>
                  </a:lnTo>
                  <a:lnTo>
                    <a:pt x="5" y="19"/>
                  </a:lnTo>
                  <a:lnTo>
                    <a:pt x="11" y="16"/>
                  </a:lnTo>
                  <a:lnTo>
                    <a:pt x="14" y="14"/>
                  </a:lnTo>
                  <a:lnTo>
                    <a:pt x="17" y="12"/>
                  </a:lnTo>
                  <a:lnTo>
                    <a:pt x="19" y="8"/>
                  </a:lnTo>
                  <a:lnTo>
                    <a:pt x="24" y="6"/>
                  </a:lnTo>
                  <a:lnTo>
                    <a:pt x="25" y="5"/>
                  </a:lnTo>
                  <a:lnTo>
                    <a:pt x="27" y="3"/>
                  </a:lnTo>
                  <a:lnTo>
                    <a:pt x="28" y="3"/>
                  </a:lnTo>
                  <a:lnTo>
                    <a:pt x="32" y="5"/>
                  </a:lnTo>
                  <a:lnTo>
                    <a:pt x="33" y="5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6" y="3"/>
                  </a:lnTo>
                  <a:lnTo>
                    <a:pt x="49" y="3"/>
                  </a:lnTo>
                  <a:lnTo>
                    <a:pt x="58" y="1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8" name="Freeform 104">
              <a:extLst>
                <a:ext uri="{FF2B5EF4-FFF2-40B4-BE49-F238E27FC236}">
                  <a16:creationId xmlns:a16="http://schemas.microsoft.com/office/drawing/2014/main" id="{1FC401DC-5B48-C33F-1504-F2007A207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9670" y="1484294"/>
              <a:ext cx="9747" cy="5848"/>
            </a:xfrm>
            <a:custGeom>
              <a:avLst/>
              <a:gdLst>
                <a:gd name="T0" fmla="*/ 2 w 5"/>
                <a:gd name="T1" fmla="*/ 0 h 3"/>
                <a:gd name="T2" fmla="*/ 4 w 5"/>
                <a:gd name="T3" fmla="*/ 1 h 3"/>
                <a:gd name="T4" fmla="*/ 5 w 5"/>
                <a:gd name="T5" fmla="*/ 1 h 3"/>
                <a:gd name="T6" fmla="*/ 4 w 5"/>
                <a:gd name="T7" fmla="*/ 3 h 3"/>
                <a:gd name="T8" fmla="*/ 0 w 5"/>
                <a:gd name="T9" fmla="*/ 3 h 3"/>
                <a:gd name="T10" fmla="*/ 0 w 5"/>
                <a:gd name="T11" fmla="*/ 1 h 3"/>
                <a:gd name="T12" fmla="*/ 0 w 5"/>
                <a:gd name="T13" fmla="*/ 0 h 3"/>
                <a:gd name="T14" fmla="*/ 2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lnTo>
                    <a:pt x="4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9" name="Freeform 105">
              <a:extLst>
                <a:ext uri="{FF2B5EF4-FFF2-40B4-BE49-F238E27FC236}">
                  <a16:creationId xmlns:a16="http://schemas.microsoft.com/office/drawing/2014/main" id="{6E46EEBE-4F48-0000-56B4-F0BB6AAED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7147" y="1868290"/>
              <a:ext cx="15594" cy="5848"/>
            </a:xfrm>
            <a:custGeom>
              <a:avLst/>
              <a:gdLst>
                <a:gd name="T0" fmla="*/ 5 w 8"/>
                <a:gd name="T1" fmla="*/ 0 h 3"/>
                <a:gd name="T2" fmla="*/ 6 w 8"/>
                <a:gd name="T3" fmla="*/ 0 h 3"/>
                <a:gd name="T4" fmla="*/ 8 w 8"/>
                <a:gd name="T5" fmla="*/ 1 h 3"/>
                <a:gd name="T6" fmla="*/ 8 w 8"/>
                <a:gd name="T7" fmla="*/ 1 h 3"/>
                <a:gd name="T8" fmla="*/ 5 w 8"/>
                <a:gd name="T9" fmla="*/ 3 h 3"/>
                <a:gd name="T10" fmla="*/ 1 w 8"/>
                <a:gd name="T11" fmla="*/ 3 h 3"/>
                <a:gd name="T12" fmla="*/ 0 w 8"/>
                <a:gd name="T13" fmla="*/ 1 h 3"/>
                <a:gd name="T14" fmla="*/ 1 w 8"/>
                <a:gd name="T15" fmla="*/ 0 h 3"/>
                <a:gd name="T16" fmla="*/ 5 w 8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">
                  <a:moveTo>
                    <a:pt x="5" y="0"/>
                  </a:moveTo>
                  <a:lnTo>
                    <a:pt x="6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5" y="3"/>
                  </a:lnTo>
                  <a:lnTo>
                    <a:pt x="1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0" name="Freeform 106">
              <a:extLst>
                <a:ext uri="{FF2B5EF4-FFF2-40B4-BE49-F238E27FC236}">
                  <a16:creationId xmlns:a16="http://schemas.microsoft.com/office/drawing/2014/main" id="{94253EAB-59A1-F5E7-6DE6-D85099421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9694" y="1825407"/>
              <a:ext cx="7797" cy="5848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1 h 3"/>
                <a:gd name="T4" fmla="*/ 3 w 4"/>
                <a:gd name="T5" fmla="*/ 1 h 3"/>
                <a:gd name="T6" fmla="*/ 4 w 4"/>
                <a:gd name="T7" fmla="*/ 1 h 3"/>
                <a:gd name="T8" fmla="*/ 3 w 4"/>
                <a:gd name="T9" fmla="*/ 3 h 3"/>
                <a:gd name="T10" fmla="*/ 1 w 4"/>
                <a:gd name="T11" fmla="*/ 3 h 3"/>
                <a:gd name="T12" fmla="*/ 0 w 4"/>
                <a:gd name="T13" fmla="*/ 3 h 3"/>
                <a:gd name="T14" fmla="*/ 0 w 4"/>
                <a:gd name="T15" fmla="*/ 1 h 3"/>
                <a:gd name="T16" fmla="*/ 0 w 4"/>
                <a:gd name="T17" fmla="*/ 1 h 3"/>
                <a:gd name="T18" fmla="*/ 1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1" name="Freeform 107">
              <a:extLst>
                <a:ext uri="{FF2B5EF4-FFF2-40B4-BE49-F238E27FC236}">
                  <a16:creationId xmlns:a16="http://schemas.microsoft.com/office/drawing/2014/main" id="{B493C9C0-A5D9-3DDF-52EF-40BC3156D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9620" y="1809813"/>
              <a:ext cx="25340" cy="17544"/>
            </a:xfrm>
            <a:custGeom>
              <a:avLst/>
              <a:gdLst>
                <a:gd name="T0" fmla="*/ 0 w 13"/>
                <a:gd name="T1" fmla="*/ 0 h 9"/>
                <a:gd name="T2" fmla="*/ 3 w 13"/>
                <a:gd name="T3" fmla="*/ 0 h 9"/>
                <a:gd name="T4" fmla="*/ 9 w 13"/>
                <a:gd name="T5" fmla="*/ 4 h 9"/>
                <a:gd name="T6" fmla="*/ 13 w 13"/>
                <a:gd name="T7" fmla="*/ 8 h 9"/>
                <a:gd name="T8" fmla="*/ 11 w 13"/>
                <a:gd name="T9" fmla="*/ 9 h 9"/>
                <a:gd name="T10" fmla="*/ 11 w 13"/>
                <a:gd name="T11" fmla="*/ 9 h 9"/>
                <a:gd name="T12" fmla="*/ 9 w 13"/>
                <a:gd name="T13" fmla="*/ 9 h 9"/>
                <a:gd name="T14" fmla="*/ 5 w 13"/>
                <a:gd name="T15" fmla="*/ 4 h 9"/>
                <a:gd name="T16" fmla="*/ 3 w 13"/>
                <a:gd name="T17" fmla="*/ 3 h 9"/>
                <a:gd name="T18" fmla="*/ 2 w 13"/>
                <a:gd name="T19" fmla="*/ 1 h 9"/>
                <a:gd name="T20" fmla="*/ 0 w 13"/>
                <a:gd name="T21" fmla="*/ 1 h 9"/>
                <a:gd name="T22" fmla="*/ 0 w 13"/>
                <a:gd name="T2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9">
                  <a:moveTo>
                    <a:pt x="0" y="0"/>
                  </a:moveTo>
                  <a:lnTo>
                    <a:pt x="3" y="0"/>
                  </a:lnTo>
                  <a:lnTo>
                    <a:pt x="9" y="4"/>
                  </a:lnTo>
                  <a:lnTo>
                    <a:pt x="13" y="8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9" y="9"/>
                  </a:lnTo>
                  <a:lnTo>
                    <a:pt x="5" y="4"/>
                  </a:lnTo>
                  <a:lnTo>
                    <a:pt x="3" y="3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2" name="Freeform 108">
              <a:extLst>
                <a:ext uri="{FF2B5EF4-FFF2-40B4-BE49-F238E27FC236}">
                  <a16:creationId xmlns:a16="http://schemas.microsoft.com/office/drawing/2014/main" id="{B45C2C3B-801B-1574-CF63-2623679B9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0947" y="1577857"/>
              <a:ext cx="37036" cy="9747"/>
            </a:xfrm>
            <a:custGeom>
              <a:avLst/>
              <a:gdLst>
                <a:gd name="T0" fmla="*/ 16 w 19"/>
                <a:gd name="T1" fmla="*/ 0 h 5"/>
                <a:gd name="T2" fmla="*/ 18 w 19"/>
                <a:gd name="T3" fmla="*/ 0 h 5"/>
                <a:gd name="T4" fmla="*/ 19 w 19"/>
                <a:gd name="T5" fmla="*/ 2 h 5"/>
                <a:gd name="T6" fmla="*/ 18 w 19"/>
                <a:gd name="T7" fmla="*/ 4 h 5"/>
                <a:gd name="T8" fmla="*/ 16 w 19"/>
                <a:gd name="T9" fmla="*/ 5 h 5"/>
                <a:gd name="T10" fmla="*/ 15 w 19"/>
                <a:gd name="T11" fmla="*/ 4 h 5"/>
                <a:gd name="T12" fmla="*/ 10 w 19"/>
                <a:gd name="T13" fmla="*/ 4 h 5"/>
                <a:gd name="T14" fmla="*/ 0 w 19"/>
                <a:gd name="T15" fmla="*/ 2 h 5"/>
                <a:gd name="T16" fmla="*/ 4 w 19"/>
                <a:gd name="T17" fmla="*/ 0 h 5"/>
                <a:gd name="T18" fmla="*/ 16 w 19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5">
                  <a:moveTo>
                    <a:pt x="16" y="0"/>
                  </a:moveTo>
                  <a:lnTo>
                    <a:pt x="18" y="0"/>
                  </a:lnTo>
                  <a:lnTo>
                    <a:pt x="19" y="2"/>
                  </a:lnTo>
                  <a:lnTo>
                    <a:pt x="18" y="4"/>
                  </a:lnTo>
                  <a:lnTo>
                    <a:pt x="16" y="5"/>
                  </a:lnTo>
                  <a:lnTo>
                    <a:pt x="15" y="4"/>
                  </a:lnTo>
                  <a:lnTo>
                    <a:pt x="10" y="4"/>
                  </a:lnTo>
                  <a:lnTo>
                    <a:pt x="0" y="2"/>
                  </a:lnTo>
                  <a:lnTo>
                    <a:pt x="4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3" name="Freeform 109">
              <a:extLst>
                <a:ext uri="{FF2B5EF4-FFF2-40B4-BE49-F238E27FC236}">
                  <a16:creationId xmlns:a16="http://schemas.microsoft.com/office/drawing/2014/main" id="{FA510EC3-F485-1E5C-32AB-670AF56B4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8834" y="1671419"/>
              <a:ext cx="21442" cy="11695"/>
            </a:xfrm>
            <a:custGeom>
              <a:avLst/>
              <a:gdLst>
                <a:gd name="T0" fmla="*/ 6 w 11"/>
                <a:gd name="T1" fmla="*/ 0 h 6"/>
                <a:gd name="T2" fmla="*/ 8 w 11"/>
                <a:gd name="T3" fmla="*/ 1 h 6"/>
                <a:gd name="T4" fmla="*/ 9 w 11"/>
                <a:gd name="T5" fmla="*/ 3 h 6"/>
                <a:gd name="T6" fmla="*/ 11 w 11"/>
                <a:gd name="T7" fmla="*/ 4 h 6"/>
                <a:gd name="T8" fmla="*/ 9 w 11"/>
                <a:gd name="T9" fmla="*/ 4 h 6"/>
                <a:gd name="T10" fmla="*/ 9 w 11"/>
                <a:gd name="T11" fmla="*/ 4 h 6"/>
                <a:gd name="T12" fmla="*/ 9 w 11"/>
                <a:gd name="T13" fmla="*/ 6 h 6"/>
                <a:gd name="T14" fmla="*/ 8 w 11"/>
                <a:gd name="T15" fmla="*/ 6 h 6"/>
                <a:gd name="T16" fmla="*/ 6 w 11"/>
                <a:gd name="T17" fmla="*/ 4 h 6"/>
                <a:gd name="T18" fmla="*/ 5 w 11"/>
                <a:gd name="T19" fmla="*/ 3 h 6"/>
                <a:gd name="T20" fmla="*/ 3 w 11"/>
                <a:gd name="T21" fmla="*/ 3 h 6"/>
                <a:gd name="T22" fmla="*/ 1 w 11"/>
                <a:gd name="T23" fmla="*/ 1 h 6"/>
                <a:gd name="T24" fmla="*/ 0 w 11"/>
                <a:gd name="T25" fmla="*/ 1 h 6"/>
                <a:gd name="T26" fmla="*/ 1 w 11"/>
                <a:gd name="T27" fmla="*/ 0 h 6"/>
                <a:gd name="T28" fmla="*/ 5 w 11"/>
                <a:gd name="T29" fmla="*/ 1 h 6"/>
                <a:gd name="T30" fmla="*/ 6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6" y="0"/>
                  </a:moveTo>
                  <a:lnTo>
                    <a:pt x="8" y="1"/>
                  </a:lnTo>
                  <a:lnTo>
                    <a:pt x="9" y="3"/>
                  </a:lnTo>
                  <a:lnTo>
                    <a:pt x="11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6"/>
                  </a:lnTo>
                  <a:lnTo>
                    <a:pt x="8" y="6"/>
                  </a:lnTo>
                  <a:lnTo>
                    <a:pt x="6" y="4"/>
                  </a:lnTo>
                  <a:lnTo>
                    <a:pt x="5" y="3"/>
                  </a:lnTo>
                  <a:lnTo>
                    <a:pt x="3" y="3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4" name="Freeform 110">
              <a:extLst>
                <a:ext uri="{FF2B5EF4-FFF2-40B4-BE49-F238E27FC236}">
                  <a16:creationId xmlns:a16="http://schemas.microsoft.com/office/drawing/2014/main" id="{813BF308-0602-520B-7BC8-23CBE264B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3518" y="1716251"/>
              <a:ext cx="17544" cy="29239"/>
            </a:xfrm>
            <a:custGeom>
              <a:avLst/>
              <a:gdLst>
                <a:gd name="T0" fmla="*/ 3 w 9"/>
                <a:gd name="T1" fmla="*/ 0 h 15"/>
                <a:gd name="T2" fmla="*/ 4 w 9"/>
                <a:gd name="T3" fmla="*/ 2 h 15"/>
                <a:gd name="T4" fmla="*/ 4 w 9"/>
                <a:gd name="T5" fmla="*/ 5 h 15"/>
                <a:gd name="T6" fmla="*/ 6 w 9"/>
                <a:gd name="T7" fmla="*/ 5 h 15"/>
                <a:gd name="T8" fmla="*/ 9 w 9"/>
                <a:gd name="T9" fmla="*/ 8 h 15"/>
                <a:gd name="T10" fmla="*/ 9 w 9"/>
                <a:gd name="T11" fmla="*/ 8 h 15"/>
                <a:gd name="T12" fmla="*/ 6 w 9"/>
                <a:gd name="T13" fmla="*/ 10 h 15"/>
                <a:gd name="T14" fmla="*/ 6 w 9"/>
                <a:gd name="T15" fmla="*/ 11 h 15"/>
                <a:gd name="T16" fmla="*/ 7 w 9"/>
                <a:gd name="T17" fmla="*/ 13 h 15"/>
                <a:gd name="T18" fmla="*/ 6 w 9"/>
                <a:gd name="T19" fmla="*/ 15 h 15"/>
                <a:gd name="T20" fmla="*/ 3 w 9"/>
                <a:gd name="T21" fmla="*/ 15 h 15"/>
                <a:gd name="T22" fmla="*/ 0 w 9"/>
                <a:gd name="T23" fmla="*/ 15 h 15"/>
                <a:gd name="T24" fmla="*/ 0 w 9"/>
                <a:gd name="T25" fmla="*/ 13 h 15"/>
                <a:gd name="T26" fmla="*/ 0 w 9"/>
                <a:gd name="T27" fmla="*/ 11 h 15"/>
                <a:gd name="T28" fmla="*/ 1 w 9"/>
                <a:gd name="T29" fmla="*/ 8 h 15"/>
                <a:gd name="T30" fmla="*/ 1 w 9"/>
                <a:gd name="T31" fmla="*/ 7 h 15"/>
                <a:gd name="T32" fmla="*/ 1 w 9"/>
                <a:gd name="T33" fmla="*/ 5 h 15"/>
                <a:gd name="T34" fmla="*/ 1 w 9"/>
                <a:gd name="T35" fmla="*/ 4 h 15"/>
                <a:gd name="T36" fmla="*/ 3 w 9"/>
                <a:gd name="T3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15">
                  <a:moveTo>
                    <a:pt x="3" y="0"/>
                  </a:moveTo>
                  <a:lnTo>
                    <a:pt x="4" y="2"/>
                  </a:lnTo>
                  <a:lnTo>
                    <a:pt x="4" y="5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8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7" y="13"/>
                  </a:lnTo>
                  <a:lnTo>
                    <a:pt x="6" y="15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5" name="Freeform 111">
              <a:extLst>
                <a:ext uri="{FF2B5EF4-FFF2-40B4-BE49-F238E27FC236}">
                  <a16:creationId xmlns:a16="http://schemas.microsoft.com/office/drawing/2014/main" id="{B5C753BE-AB28-0282-786D-10A92F40D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1177" y="1737693"/>
              <a:ext cx="21442" cy="15594"/>
            </a:xfrm>
            <a:custGeom>
              <a:avLst/>
              <a:gdLst>
                <a:gd name="T0" fmla="*/ 9 w 11"/>
                <a:gd name="T1" fmla="*/ 0 h 8"/>
                <a:gd name="T2" fmla="*/ 9 w 11"/>
                <a:gd name="T3" fmla="*/ 2 h 8"/>
                <a:gd name="T4" fmla="*/ 9 w 11"/>
                <a:gd name="T5" fmla="*/ 4 h 8"/>
                <a:gd name="T6" fmla="*/ 11 w 11"/>
                <a:gd name="T7" fmla="*/ 5 h 8"/>
                <a:gd name="T8" fmla="*/ 9 w 11"/>
                <a:gd name="T9" fmla="*/ 5 h 8"/>
                <a:gd name="T10" fmla="*/ 8 w 11"/>
                <a:gd name="T11" fmla="*/ 5 h 8"/>
                <a:gd name="T12" fmla="*/ 6 w 11"/>
                <a:gd name="T13" fmla="*/ 8 h 8"/>
                <a:gd name="T14" fmla="*/ 6 w 11"/>
                <a:gd name="T15" fmla="*/ 7 h 8"/>
                <a:gd name="T16" fmla="*/ 5 w 11"/>
                <a:gd name="T17" fmla="*/ 5 h 8"/>
                <a:gd name="T18" fmla="*/ 3 w 11"/>
                <a:gd name="T19" fmla="*/ 7 h 8"/>
                <a:gd name="T20" fmla="*/ 2 w 11"/>
                <a:gd name="T21" fmla="*/ 7 h 8"/>
                <a:gd name="T22" fmla="*/ 2 w 11"/>
                <a:gd name="T23" fmla="*/ 5 h 8"/>
                <a:gd name="T24" fmla="*/ 0 w 11"/>
                <a:gd name="T25" fmla="*/ 5 h 8"/>
                <a:gd name="T26" fmla="*/ 0 w 11"/>
                <a:gd name="T27" fmla="*/ 4 h 8"/>
                <a:gd name="T28" fmla="*/ 3 w 11"/>
                <a:gd name="T29" fmla="*/ 2 h 8"/>
                <a:gd name="T30" fmla="*/ 5 w 11"/>
                <a:gd name="T31" fmla="*/ 4 h 8"/>
                <a:gd name="T32" fmla="*/ 6 w 11"/>
                <a:gd name="T33" fmla="*/ 4 h 8"/>
                <a:gd name="T34" fmla="*/ 6 w 11"/>
                <a:gd name="T35" fmla="*/ 2 h 8"/>
                <a:gd name="T36" fmla="*/ 6 w 11"/>
                <a:gd name="T37" fmla="*/ 0 h 8"/>
                <a:gd name="T38" fmla="*/ 8 w 11"/>
                <a:gd name="T39" fmla="*/ 0 h 8"/>
                <a:gd name="T40" fmla="*/ 9 w 11"/>
                <a:gd name="T4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8">
                  <a:moveTo>
                    <a:pt x="9" y="0"/>
                  </a:moveTo>
                  <a:lnTo>
                    <a:pt x="9" y="2"/>
                  </a:lnTo>
                  <a:lnTo>
                    <a:pt x="9" y="4"/>
                  </a:lnTo>
                  <a:lnTo>
                    <a:pt x="11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6" y="8"/>
                  </a:lnTo>
                  <a:lnTo>
                    <a:pt x="6" y="7"/>
                  </a:lnTo>
                  <a:lnTo>
                    <a:pt x="5" y="5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3" y="2"/>
                  </a:lnTo>
                  <a:lnTo>
                    <a:pt x="5" y="4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6" name="Freeform 112">
              <a:extLst>
                <a:ext uri="{FF2B5EF4-FFF2-40B4-BE49-F238E27FC236}">
                  <a16:creationId xmlns:a16="http://schemas.microsoft.com/office/drawing/2014/main" id="{B7878F3A-9D53-9244-54A5-A314962E4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5910" y="2924768"/>
              <a:ext cx="5848" cy="584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1 h 3"/>
                <a:gd name="T6" fmla="*/ 0 w 3"/>
                <a:gd name="T7" fmla="*/ 3 h 3"/>
                <a:gd name="T8" fmla="*/ 0 w 3"/>
                <a:gd name="T9" fmla="*/ 3 h 3"/>
                <a:gd name="T10" fmla="*/ 0 w 3"/>
                <a:gd name="T11" fmla="*/ 3 h 3"/>
                <a:gd name="T12" fmla="*/ 0 w 3"/>
                <a:gd name="T13" fmla="*/ 3 h 3"/>
                <a:gd name="T14" fmla="*/ 0 w 3"/>
                <a:gd name="T15" fmla="*/ 1 h 3"/>
                <a:gd name="T16" fmla="*/ 1 w 3"/>
                <a:gd name="T17" fmla="*/ 0 h 3"/>
                <a:gd name="T18" fmla="*/ 1 w 3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7" name="Freeform 113">
              <a:extLst>
                <a:ext uri="{FF2B5EF4-FFF2-40B4-BE49-F238E27FC236}">
                  <a16:creationId xmlns:a16="http://schemas.microsoft.com/office/drawing/2014/main" id="{86A01FD6-6C5A-DF87-D14C-019EB4B23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386" y="2852647"/>
              <a:ext cx="7797" cy="9747"/>
            </a:xfrm>
            <a:custGeom>
              <a:avLst/>
              <a:gdLst>
                <a:gd name="T0" fmla="*/ 3 w 4"/>
                <a:gd name="T1" fmla="*/ 0 h 5"/>
                <a:gd name="T2" fmla="*/ 4 w 4"/>
                <a:gd name="T3" fmla="*/ 0 h 5"/>
                <a:gd name="T4" fmla="*/ 4 w 4"/>
                <a:gd name="T5" fmla="*/ 0 h 5"/>
                <a:gd name="T6" fmla="*/ 4 w 4"/>
                <a:gd name="T7" fmla="*/ 2 h 5"/>
                <a:gd name="T8" fmla="*/ 4 w 4"/>
                <a:gd name="T9" fmla="*/ 5 h 5"/>
                <a:gd name="T10" fmla="*/ 3 w 4"/>
                <a:gd name="T11" fmla="*/ 5 h 5"/>
                <a:gd name="T12" fmla="*/ 3 w 4"/>
                <a:gd name="T13" fmla="*/ 5 h 5"/>
                <a:gd name="T14" fmla="*/ 1 w 4"/>
                <a:gd name="T15" fmla="*/ 3 h 5"/>
                <a:gd name="T16" fmla="*/ 0 w 4"/>
                <a:gd name="T17" fmla="*/ 3 h 5"/>
                <a:gd name="T18" fmla="*/ 1 w 4"/>
                <a:gd name="T19" fmla="*/ 2 h 5"/>
                <a:gd name="T20" fmla="*/ 3 w 4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8" name="Freeform 114">
              <a:extLst>
                <a:ext uri="{FF2B5EF4-FFF2-40B4-BE49-F238E27FC236}">
                  <a16:creationId xmlns:a16="http://schemas.microsoft.com/office/drawing/2014/main" id="{D180AC4B-D229-EB04-BEC8-3BA4633A4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4722" y="2963752"/>
              <a:ext cx="1950" cy="3898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2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2 h 2"/>
                <a:gd name="T10" fmla="*/ 1 w 1"/>
                <a:gd name="T11" fmla="*/ 0 h 2"/>
                <a:gd name="T12" fmla="*/ 1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9" name="Freeform 115">
              <a:extLst>
                <a:ext uri="{FF2B5EF4-FFF2-40B4-BE49-F238E27FC236}">
                  <a16:creationId xmlns:a16="http://schemas.microsoft.com/office/drawing/2014/main" id="{A66D3B69-9C9D-EEF0-5DF4-7BB789F868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4894" y="2850698"/>
              <a:ext cx="5848" cy="5848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0 h 3"/>
                <a:gd name="T4" fmla="*/ 3 w 3"/>
                <a:gd name="T5" fmla="*/ 1 h 3"/>
                <a:gd name="T6" fmla="*/ 3 w 3"/>
                <a:gd name="T7" fmla="*/ 3 h 3"/>
                <a:gd name="T8" fmla="*/ 2 w 3"/>
                <a:gd name="T9" fmla="*/ 3 h 3"/>
                <a:gd name="T10" fmla="*/ 0 w 3"/>
                <a:gd name="T11" fmla="*/ 1 h 3"/>
                <a:gd name="T12" fmla="*/ 0 w 3"/>
                <a:gd name="T13" fmla="*/ 1 h 3"/>
                <a:gd name="T14" fmla="*/ 0 w 3"/>
                <a:gd name="T15" fmla="*/ 0 h 3"/>
                <a:gd name="T16" fmla="*/ 2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0"/>
                  </a:lnTo>
                  <a:lnTo>
                    <a:pt x="3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0" name="Freeform 116">
              <a:extLst>
                <a:ext uri="{FF2B5EF4-FFF2-40B4-BE49-F238E27FC236}">
                  <a16:creationId xmlns:a16="http://schemas.microsoft.com/office/drawing/2014/main" id="{67B9B473-43A3-AF0C-7F16-4E28B2304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9047" y="2856546"/>
              <a:ext cx="25340" cy="27289"/>
            </a:xfrm>
            <a:custGeom>
              <a:avLst/>
              <a:gdLst>
                <a:gd name="T0" fmla="*/ 13 w 13"/>
                <a:gd name="T1" fmla="*/ 0 h 14"/>
                <a:gd name="T2" fmla="*/ 13 w 13"/>
                <a:gd name="T3" fmla="*/ 1 h 14"/>
                <a:gd name="T4" fmla="*/ 13 w 13"/>
                <a:gd name="T5" fmla="*/ 5 h 14"/>
                <a:gd name="T6" fmla="*/ 11 w 13"/>
                <a:gd name="T7" fmla="*/ 6 h 14"/>
                <a:gd name="T8" fmla="*/ 9 w 13"/>
                <a:gd name="T9" fmla="*/ 9 h 14"/>
                <a:gd name="T10" fmla="*/ 8 w 13"/>
                <a:gd name="T11" fmla="*/ 11 h 14"/>
                <a:gd name="T12" fmla="*/ 5 w 13"/>
                <a:gd name="T13" fmla="*/ 11 h 14"/>
                <a:gd name="T14" fmla="*/ 5 w 13"/>
                <a:gd name="T15" fmla="*/ 12 h 14"/>
                <a:gd name="T16" fmla="*/ 3 w 13"/>
                <a:gd name="T17" fmla="*/ 12 h 14"/>
                <a:gd name="T18" fmla="*/ 1 w 13"/>
                <a:gd name="T19" fmla="*/ 14 h 14"/>
                <a:gd name="T20" fmla="*/ 0 w 13"/>
                <a:gd name="T21" fmla="*/ 14 h 14"/>
                <a:gd name="T22" fmla="*/ 0 w 13"/>
                <a:gd name="T23" fmla="*/ 12 h 14"/>
                <a:gd name="T24" fmla="*/ 0 w 13"/>
                <a:gd name="T25" fmla="*/ 11 h 14"/>
                <a:gd name="T26" fmla="*/ 0 w 13"/>
                <a:gd name="T27" fmla="*/ 9 h 14"/>
                <a:gd name="T28" fmla="*/ 0 w 13"/>
                <a:gd name="T29" fmla="*/ 9 h 14"/>
                <a:gd name="T30" fmla="*/ 1 w 13"/>
                <a:gd name="T31" fmla="*/ 9 h 14"/>
                <a:gd name="T32" fmla="*/ 3 w 13"/>
                <a:gd name="T33" fmla="*/ 8 h 14"/>
                <a:gd name="T34" fmla="*/ 6 w 13"/>
                <a:gd name="T35" fmla="*/ 8 h 14"/>
                <a:gd name="T36" fmla="*/ 8 w 13"/>
                <a:gd name="T37" fmla="*/ 6 h 14"/>
                <a:gd name="T38" fmla="*/ 9 w 13"/>
                <a:gd name="T39" fmla="*/ 1 h 14"/>
                <a:gd name="T40" fmla="*/ 11 w 13"/>
                <a:gd name="T41" fmla="*/ 0 h 14"/>
                <a:gd name="T42" fmla="*/ 13 w 13"/>
                <a:gd name="T4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14">
                  <a:moveTo>
                    <a:pt x="13" y="0"/>
                  </a:moveTo>
                  <a:lnTo>
                    <a:pt x="13" y="1"/>
                  </a:lnTo>
                  <a:lnTo>
                    <a:pt x="13" y="5"/>
                  </a:lnTo>
                  <a:lnTo>
                    <a:pt x="11" y="6"/>
                  </a:lnTo>
                  <a:lnTo>
                    <a:pt x="9" y="9"/>
                  </a:lnTo>
                  <a:lnTo>
                    <a:pt x="8" y="11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9"/>
                  </a:lnTo>
                  <a:lnTo>
                    <a:pt x="3" y="8"/>
                  </a:lnTo>
                  <a:lnTo>
                    <a:pt x="6" y="8"/>
                  </a:lnTo>
                  <a:lnTo>
                    <a:pt x="8" y="6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1" name="Freeform 117">
              <a:extLst>
                <a:ext uri="{FF2B5EF4-FFF2-40B4-BE49-F238E27FC236}">
                  <a16:creationId xmlns:a16="http://schemas.microsoft.com/office/drawing/2014/main" id="{9A7E3984-DF59-4C0E-AFFE-9ED9B764B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9636" y="2989093"/>
              <a:ext cx="15594" cy="11695"/>
            </a:xfrm>
            <a:custGeom>
              <a:avLst/>
              <a:gdLst>
                <a:gd name="T0" fmla="*/ 7 w 8"/>
                <a:gd name="T1" fmla="*/ 0 h 6"/>
                <a:gd name="T2" fmla="*/ 8 w 8"/>
                <a:gd name="T3" fmla="*/ 0 h 6"/>
                <a:gd name="T4" fmla="*/ 4 w 8"/>
                <a:gd name="T5" fmla="*/ 4 h 6"/>
                <a:gd name="T6" fmla="*/ 2 w 8"/>
                <a:gd name="T7" fmla="*/ 6 h 6"/>
                <a:gd name="T8" fmla="*/ 0 w 8"/>
                <a:gd name="T9" fmla="*/ 6 h 6"/>
                <a:gd name="T10" fmla="*/ 0 w 8"/>
                <a:gd name="T11" fmla="*/ 6 h 6"/>
                <a:gd name="T12" fmla="*/ 0 w 8"/>
                <a:gd name="T13" fmla="*/ 4 h 6"/>
                <a:gd name="T14" fmla="*/ 2 w 8"/>
                <a:gd name="T15" fmla="*/ 4 h 6"/>
                <a:gd name="T16" fmla="*/ 5 w 8"/>
                <a:gd name="T17" fmla="*/ 1 h 6"/>
                <a:gd name="T18" fmla="*/ 7 w 8"/>
                <a:gd name="T19" fmla="*/ 0 h 6"/>
                <a:gd name="T20" fmla="*/ 7 w 8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6">
                  <a:moveTo>
                    <a:pt x="7" y="0"/>
                  </a:moveTo>
                  <a:lnTo>
                    <a:pt x="8" y="0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4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2" name="Freeform 118">
              <a:extLst>
                <a:ext uri="{FF2B5EF4-FFF2-40B4-BE49-F238E27FC236}">
                  <a16:creationId xmlns:a16="http://schemas.microsoft.com/office/drawing/2014/main" id="{2D0F2525-A805-4860-07C2-DD3E5144E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9555" y="2899429"/>
              <a:ext cx="9747" cy="11695"/>
            </a:xfrm>
            <a:custGeom>
              <a:avLst/>
              <a:gdLst>
                <a:gd name="T0" fmla="*/ 4 w 5"/>
                <a:gd name="T1" fmla="*/ 0 h 6"/>
                <a:gd name="T2" fmla="*/ 5 w 5"/>
                <a:gd name="T3" fmla="*/ 0 h 6"/>
                <a:gd name="T4" fmla="*/ 5 w 5"/>
                <a:gd name="T5" fmla="*/ 2 h 6"/>
                <a:gd name="T6" fmla="*/ 4 w 5"/>
                <a:gd name="T7" fmla="*/ 3 h 6"/>
                <a:gd name="T8" fmla="*/ 4 w 5"/>
                <a:gd name="T9" fmla="*/ 5 h 6"/>
                <a:gd name="T10" fmla="*/ 4 w 5"/>
                <a:gd name="T11" fmla="*/ 6 h 6"/>
                <a:gd name="T12" fmla="*/ 2 w 5"/>
                <a:gd name="T13" fmla="*/ 6 h 6"/>
                <a:gd name="T14" fmla="*/ 0 w 5"/>
                <a:gd name="T15" fmla="*/ 6 h 6"/>
                <a:gd name="T16" fmla="*/ 0 w 5"/>
                <a:gd name="T17" fmla="*/ 5 h 6"/>
                <a:gd name="T18" fmla="*/ 4 w 5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4" y="3"/>
                  </a:lnTo>
                  <a:lnTo>
                    <a:pt x="4" y="5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3" name="Freeform 119">
              <a:extLst>
                <a:ext uri="{FF2B5EF4-FFF2-40B4-BE49-F238E27FC236}">
                  <a16:creationId xmlns:a16="http://schemas.microsoft.com/office/drawing/2014/main" id="{98156442-661C-07FA-048A-CD5AF07C39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2258" y="3080706"/>
              <a:ext cx="31188" cy="31188"/>
            </a:xfrm>
            <a:custGeom>
              <a:avLst/>
              <a:gdLst>
                <a:gd name="T0" fmla="*/ 9 w 16"/>
                <a:gd name="T1" fmla="*/ 0 h 16"/>
                <a:gd name="T2" fmla="*/ 11 w 16"/>
                <a:gd name="T3" fmla="*/ 0 h 16"/>
                <a:gd name="T4" fmla="*/ 14 w 16"/>
                <a:gd name="T5" fmla="*/ 1 h 16"/>
                <a:gd name="T6" fmla="*/ 16 w 16"/>
                <a:gd name="T7" fmla="*/ 1 h 16"/>
                <a:gd name="T8" fmla="*/ 16 w 16"/>
                <a:gd name="T9" fmla="*/ 3 h 16"/>
                <a:gd name="T10" fmla="*/ 14 w 16"/>
                <a:gd name="T11" fmla="*/ 3 h 16"/>
                <a:gd name="T12" fmla="*/ 13 w 16"/>
                <a:gd name="T13" fmla="*/ 5 h 16"/>
                <a:gd name="T14" fmla="*/ 11 w 16"/>
                <a:gd name="T15" fmla="*/ 5 h 16"/>
                <a:gd name="T16" fmla="*/ 9 w 16"/>
                <a:gd name="T17" fmla="*/ 5 h 16"/>
                <a:gd name="T18" fmla="*/ 6 w 16"/>
                <a:gd name="T19" fmla="*/ 8 h 16"/>
                <a:gd name="T20" fmla="*/ 6 w 16"/>
                <a:gd name="T21" fmla="*/ 8 h 16"/>
                <a:gd name="T22" fmla="*/ 5 w 16"/>
                <a:gd name="T23" fmla="*/ 9 h 16"/>
                <a:gd name="T24" fmla="*/ 2 w 16"/>
                <a:gd name="T25" fmla="*/ 13 h 16"/>
                <a:gd name="T26" fmla="*/ 2 w 16"/>
                <a:gd name="T27" fmla="*/ 16 h 16"/>
                <a:gd name="T28" fmla="*/ 0 w 16"/>
                <a:gd name="T29" fmla="*/ 14 h 16"/>
                <a:gd name="T30" fmla="*/ 0 w 16"/>
                <a:gd name="T31" fmla="*/ 13 h 16"/>
                <a:gd name="T32" fmla="*/ 0 w 16"/>
                <a:gd name="T33" fmla="*/ 11 h 16"/>
                <a:gd name="T34" fmla="*/ 3 w 16"/>
                <a:gd name="T35" fmla="*/ 9 h 16"/>
                <a:gd name="T36" fmla="*/ 5 w 16"/>
                <a:gd name="T37" fmla="*/ 8 h 16"/>
                <a:gd name="T38" fmla="*/ 5 w 16"/>
                <a:gd name="T39" fmla="*/ 6 h 16"/>
                <a:gd name="T40" fmla="*/ 6 w 16"/>
                <a:gd name="T41" fmla="*/ 6 h 16"/>
                <a:gd name="T42" fmla="*/ 6 w 16"/>
                <a:gd name="T43" fmla="*/ 5 h 16"/>
                <a:gd name="T44" fmla="*/ 8 w 16"/>
                <a:gd name="T45" fmla="*/ 5 h 16"/>
                <a:gd name="T46" fmla="*/ 9 w 16"/>
                <a:gd name="T4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" h="16">
                  <a:moveTo>
                    <a:pt x="9" y="0"/>
                  </a:moveTo>
                  <a:lnTo>
                    <a:pt x="11" y="0"/>
                  </a:lnTo>
                  <a:lnTo>
                    <a:pt x="14" y="1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4" y="3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9"/>
                  </a:lnTo>
                  <a:lnTo>
                    <a:pt x="2" y="13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3" y="9"/>
                  </a:lnTo>
                  <a:lnTo>
                    <a:pt x="5" y="8"/>
                  </a:lnTo>
                  <a:lnTo>
                    <a:pt x="5" y="6"/>
                  </a:lnTo>
                  <a:lnTo>
                    <a:pt x="6" y="6"/>
                  </a:lnTo>
                  <a:lnTo>
                    <a:pt x="6" y="5"/>
                  </a:lnTo>
                  <a:lnTo>
                    <a:pt x="8" y="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4" name="Freeform 120">
              <a:extLst>
                <a:ext uri="{FF2B5EF4-FFF2-40B4-BE49-F238E27FC236}">
                  <a16:creationId xmlns:a16="http://schemas.microsoft.com/office/drawing/2014/main" id="{C4F13ACE-118E-E4FD-B64B-AA7AA047A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5394" y="3102148"/>
              <a:ext cx="9747" cy="5848"/>
            </a:xfrm>
            <a:custGeom>
              <a:avLst/>
              <a:gdLst>
                <a:gd name="T0" fmla="*/ 3 w 5"/>
                <a:gd name="T1" fmla="*/ 0 h 3"/>
                <a:gd name="T2" fmla="*/ 3 w 5"/>
                <a:gd name="T3" fmla="*/ 2 h 3"/>
                <a:gd name="T4" fmla="*/ 5 w 5"/>
                <a:gd name="T5" fmla="*/ 2 h 3"/>
                <a:gd name="T6" fmla="*/ 2 w 5"/>
                <a:gd name="T7" fmla="*/ 3 h 3"/>
                <a:gd name="T8" fmla="*/ 2 w 5"/>
                <a:gd name="T9" fmla="*/ 3 h 3"/>
                <a:gd name="T10" fmla="*/ 0 w 5"/>
                <a:gd name="T11" fmla="*/ 3 h 3"/>
                <a:gd name="T12" fmla="*/ 0 w 5"/>
                <a:gd name="T13" fmla="*/ 2 h 3"/>
                <a:gd name="T14" fmla="*/ 0 w 5"/>
                <a:gd name="T15" fmla="*/ 2 h 3"/>
                <a:gd name="T16" fmla="*/ 3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3" y="2"/>
                  </a:lnTo>
                  <a:lnTo>
                    <a:pt x="5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5" name="Freeform 121">
              <a:extLst>
                <a:ext uri="{FF2B5EF4-FFF2-40B4-BE49-F238E27FC236}">
                  <a16:creationId xmlns:a16="http://schemas.microsoft.com/office/drawing/2014/main" id="{B05D96F0-6111-1A19-5E0C-9C9B85284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5312" y="3022229"/>
              <a:ext cx="31188" cy="21442"/>
            </a:xfrm>
            <a:custGeom>
              <a:avLst/>
              <a:gdLst>
                <a:gd name="T0" fmla="*/ 13 w 16"/>
                <a:gd name="T1" fmla="*/ 0 h 11"/>
                <a:gd name="T2" fmla="*/ 16 w 16"/>
                <a:gd name="T3" fmla="*/ 0 h 11"/>
                <a:gd name="T4" fmla="*/ 11 w 16"/>
                <a:gd name="T5" fmla="*/ 3 h 11"/>
                <a:gd name="T6" fmla="*/ 11 w 16"/>
                <a:gd name="T7" fmla="*/ 5 h 11"/>
                <a:gd name="T8" fmla="*/ 8 w 16"/>
                <a:gd name="T9" fmla="*/ 6 h 11"/>
                <a:gd name="T10" fmla="*/ 8 w 16"/>
                <a:gd name="T11" fmla="*/ 6 h 11"/>
                <a:gd name="T12" fmla="*/ 7 w 16"/>
                <a:gd name="T13" fmla="*/ 8 h 11"/>
                <a:gd name="T14" fmla="*/ 3 w 16"/>
                <a:gd name="T15" fmla="*/ 9 h 11"/>
                <a:gd name="T16" fmla="*/ 2 w 16"/>
                <a:gd name="T17" fmla="*/ 11 h 11"/>
                <a:gd name="T18" fmla="*/ 0 w 16"/>
                <a:gd name="T19" fmla="*/ 11 h 11"/>
                <a:gd name="T20" fmla="*/ 3 w 16"/>
                <a:gd name="T21" fmla="*/ 6 h 11"/>
                <a:gd name="T22" fmla="*/ 5 w 16"/>
                <a:gd name="T23" fmla="*/ 6 h 11"/>
                <a:gd name="T24" fmla="*/ 8 w 16"/>
                <a:gd name="T25" fmla="*/ 3 h 11"/>
                <a:gd name="T26" fmla="*/ 13 w 16"/>
                <a:gd name="T27" fmla="*/ 0 h 11"/>
                <a:gd name="T28" fmla="*/ 13 w 16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11">
                  <a:moveTo>
                    <a:pt x="13" y="0"/>
                  </a:moveTo>
                  <a:lnTo>
                    <a:pt x="16" y="0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3" y="9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3" y="6"/>
                  </a:lnTo>
                  <a:lnTo>
                    <a:pt x="5" y="6"/>
                  </a:lnTo>
                  <a:lnTo>
                    <a:pt x="8" y="3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6" name="Freeform 122">
              <a:extLst>
                <a:ext uri="{FF2B5EF4-FFF2-40B4-BE49-F238E27FC236}">
                  <a16:creationId xmlns:a16="http://schemas.microsoft.com/office/drawing/2014/main" id="{C1D2343B-87ED-59E5-7ADF-D95656A94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1242" y="3047570"/>
              <a:ext cx="56528" cy="35086"/>
            </a:xfrm>
            <a:custGeom>
              <a:avLst/>
              <a:gdLst>
                <a:gd name="T0" fmla="*/ 29 w 29"/>
                <a:gd name="T1" fmla="*/ 0 h 18"/>
                <a:gd name="T2" fmla="*/ 29 w 29"/>
                <a:gd name="T3" fmla="*/ 0 h 18"/>
                <a:gd name="T4" fmla="*/ 29 w 29"/>
                <a:gd name="T5" fmla="*/ 0 h 18"/>
                <a:gd name="T6" fmla="*/ 29 w 29"/>
                <a:gd name="T7" fmla="*/ 0 h 18"/>
                <a:gd name="T8" fmla="*/ 29 w 29"/>
                <a:gd name="T9" fmla="*/ 1 h 18"/>
                <a:gd name="T10" fmla="*/ 29 w 29"/>
                <a:gd name="T11" fmla="*/ 1 h 18"/>
                <a:gd name="T12" fmla="*/ 29 w 29"/>
                <a:gd name="T13" fmla="*/ 3 h 18"/>
                <a:gd name="T14" fmla="*/ 26 w 29"/>
                <a:gd name="T15" fmla="*/ 3 h 18"/>
                <a:gd name="T16" fmla="*/ 23 w 29"/>
                <a:gd name="T17" fmla="*/ 4 h 18"/>
                <a:gd name="T18" fmla="*/ 21 w 29"/>
                <a:gd name="T19" fmla="*/ 4 h 18"/>
                <a:gd name="T20" fmla="*/ 18 w 29"/>
                <a:gd name="T21" fmla="*/ 7 h 18"/>
                <a:gd name="T22" fmla="*/ 16 w 29"/>
                <a:gd name="T23" fmla="*/ 9 h 18"/>
                <a:gd name="T24" fmla="*/ 15 w 29"/>
                <a:gd name="T25" fmla="*/ 9 h 18"/>
                <a:gd name="T26" fmla="*/ 12 w 29"/>
                <a:gd name="T27" fmla="*/ 9 h 18"/>
                <a:gd name="T28" fmla="*/ 12 w 29"/>
                <a:gd name="T29" fmla="*/ 9 h 18"/>
                <a:gd name="T30" fmla="*/ 12 w 29"/>
                <a:gd name="T31" fmla="*/ 11 h 18"/>
                <a:gd name="T32" fmla="*/ 12 w 29"/>
                <a:gd name="T33" fmla="*/ 11 h 18"/>
                <a:gd name="T34" fmla="*/ 7 w 29"/>
                <a:gd name="T35" fmla="*/ 14 h 18"/>
                <a:gd name="T36" fmla="*/ 5 w 29"/>
                <a:gd name="T37" fmla="*/ 17 h 18"/>
                <a:gd name="T38" fmla="*/ 4 w 29"/>
                <a:gd name="T39" fmla="*/ 17 h 18"/>
                <a:gd name="T40" fmla="*/ 0 w 29"/>
                <a:gd name="T41" fmla="*/ 18 h 18"/>
                <a:gd name="T42" fmla="*/ 2 w 29"/>
                <a:gd name="T43" fmla="*/ 17 h 18"/>
                <a:gd name="T44" fmla="*/ 2 w 29"/>
                <a:gd name="T45" fmla="*/ 15 h 18"/>
                <a:gd name="T46" fmla="*/ 5 w 29"/>
                <a:gd name="T47" fmla="*/ 14 h 18"/>
                <a:gd name="T48" fmla="*/ 5 w 29"/>
                <a:gd name="T49" fmla="*/ 12 h 18"/>
                <a:gd name="T50" fmla="*/ 7 w 29"/>
                <a:gd name="T51" fmla="*/ 11 h 18"/>
                <a:gd name="T52" fmla="*/ 8 w 29"/>
                <a:gd name="T53" fmla="*/ 9 h 18"/>
                <a:gd name="T54" fmla="*/ 12 w 29"/>
                <a:gd name="T55" fmla="*/ 7 h 18"/>
                <a:gd name="T56" fmla="*/ 12 w 29"/>
                <a:gd name="T57" fmla="*/ 6 h 18"/>
                <a:gd name="T58" fmla="*/ 13 w 29"/>
                <a:gd name="T59" fmla="*/ 4 h 18"/>
                <a:gd name="T60" fmla="*/ 16 w 29"/>
                <a:gd name="T61" fmla="*/ 4 h 18"/>
                <a:gd name="T62" fmla="*/ 15 w 29"/>
                <a:gd name="T63" fmla="*/ 3 h 18"/>
                <a:gd name="T64" fmla="*/ 16 w 29"/>
                <a:gd name="T65" fmla="*/ 1 h 18"/>
                <a:gd name="T66" fmla="*/ 16 w 29"/>
                <a:gd name="T67" fmla="*/ 1 h 18"/>
                <a:gd name="T68" fmla="*/ 18 w 29"/>
                <a:gd name="T69" fmla="*/ 4 h 18"/>
                <a:gd name="T70" fmla="*/ 19 w 29"/>
                <a:gd name="T71" fmla="*/ 4 h 18"/>
                <a:gd name="T72" fmla="*/ 23 w 29"/>
                <a:gd name="T73" fmla="*/ 3 h 18"/>
                <a:gd name="T74" fmla="*/ 26 w 29"/>
                <a:gd name="T75" fmla="*/ 0 h 18"/>
                <a:gd name="T76" fmla="*/ 27 w 29"/>
                <a:gd name="T77" fmla="*/ 0 h 18"/>
                <a:gd name="T78" fmla="*/ 29 w 29"/>
                <a:gd name="T7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" h="18">
                  <a:moveTo>
                    <a:pt x="29" y="0"/>
                  </a:move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3"/>
                  </a:lnTo>
                  <a:lnTo>
                    <a:pt x="26" y="3"/>
                  </a:lnTo>
                  <a:lnTo>
                    <a:pt x="23" y="4"/>
                  </a:lnTo>
                  <a:lnTo>
                    <a:pt x="21" y="4"/>
                  </a:lnTo>
                  <a:lnTo>
                    <a:pt x="18" y="7"/>
                  </a:lnTo>
                  <a:lnTo>
                    <a:pt x="16" y="9"/>
                  </a:lnTo>
                  <a:lnTo>
                    <a:pt x="15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7" y="14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0" y="18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5" y="14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8" y="9"/>
                  </a:lnTo>
                  <a:lnTo>
                    <a:pt x="12" y="7"/>
                  </a:lnTo>
                  <a:lnTo>
                    <a:pt x="12" y="6"/>
                  </a:lnTo>
                  <a:lnTo>
                    <a:pt x="13" y="4"/>
                  </a:lnTo>
                  <a:lnTo>
                    <a:pt x="16" y="4"/>
                  </a:lnTo>
                  <a:lnTo>
                    <a:pt x="15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8" y="4"/>
                  </a:lnTo>
                  <a:lnTo>
                    <a:pt x="19" y="4"/>
                  </a:lnTo>
                  <a:lnTo>
                    <a:pt x="23" y="3"/>
                  </a:lnTo>
                  <a:lnTo>
                    <a:pt x="26" y="0"/>
                  </a:lnTo>
                  <a:lnTo>
                    <a:pt x="27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7" name="Freeform 123">
              <a:extLst>
                <a:ext uri="{FF2B5EF4-FFF2-40B4-BE49-F238E27FC236}">
                  <a16:creationId xmlns:a16="http://schemas.microsoft.com/office/drawing/2014/main" id="{D1B1C8B7-8F44-82FF-9EFA-3DF238F69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4550" y="2527127"/>
              <a:ext cx="7797" cy="5848"/>
            </a:xfrm>
            <a:custGeom>
              <a:avLst/>
              <a:gdLst>
                <a:gd name="T0" fmla="*/ 3 w 4"/>
                <a:gd name="T1" fmla="*/ 0 h 3"/>
                <a:gd name="T2" fmla="*/ 3 w 4"/>
                <a:gd name="T3" fmla="*/ 2 h 3"/>
                <a:gd name="T4" fmla="*/ 4 w 4"/>
                <a:gd name="T5" fmla="*/ 2 h 3"/>
                <a:gd name="T6" fmla="*/ 1 w 4"/>
                <a:gd name="T7" fmla="*/ 3 h 3"/>
                <a:gd name="T8" fmla="*/ 1 w 4"/>
                <a:gd name="T9" fmla="*/ 3 h 3"/>
                <a:gd name="T10" fmla="*/ 0 w 4"/>
                <a:gd name="T11" fmla="*/ 3 h 3"/>
                <a:gd name="T12" fmla="*/ 0 w 4"/>
                <a:gd name="T13" fmla="*/ 3 h 3"/>
                <a:gd name="T14" fmla="*/ 1 w 4"/>
                <a:gd name="T15" fmla="*/ 2 h 3"/>
                <a:gd name="T16" fmla="*/ 3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lnTo>
                    <a:pt x="3" y="2"/>
                  </a:lnTo>
                  <a:lnTo>
                    <a:pt x="4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8" name="Freeform 124">
              <a:extLst>
                <a:ext uri="{FF2B5EF4-FFF2-40B4-BE49-F238E27FC236}">
                  <a16:creationId xmlns:a16="http://schemas.microsoft.com/office/drawing/2014/main" id="{FB898543-A129-7023-DF1C-C6F43C149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2249" y="2686963"/>
              <a:ext cx="27289" cy="21442"/>
            </a:xfrm>
            <a:custGeom>
              <a:avLst/>
              <a:gdLst>
                <a:gd name="T0" fmla="*/ 4 w 14"/>
                <a:gd name="T1" fmla="*/ 0 h 11"/>
                <a:gd name="T2" fmla="*/ 9 w 14"/>
                <a:gd name="T3" fmla="*/ 2 h 11"/>
                <a:gd name="T4" fmla="*/ 9 w 14"/>
                <a:gd name="T5" fmla="*/ 3 h 11"/>
                <a:gd name="T6" fmla="*/ 11 w 14"/>
                <a:gd name="T7" fmla="*/ 3 h 11"/>
                <a:gd name="T8" fmla="*/ 14 w 14"/>
                <a:gd name="T9" fmla="*/ 3 h 11"/>
                <a:gd name="T10" fmla="*/ 14 w 14"/>
                <a:gd name="T11" fmla="*/ 3 h 11"/>
                <a:gd name="T12" fmla="*/ 12 w 14"/>
                <a:gd name="T13" fmla="*/ 5 h 11"/>
                <a:gd name="T14" fmla="*/ 11 w 14"/>
                <a:gd name="T15" fmla="*/ 7 h 11"/>
                <a:gd name="T16" fmla="*/ 11 w 14"/>
                <a:gd name="T17" fmla="*/ 8 h 11"/>
                <a:gd name="T18" fmla="*/ 11 w 14"/>
                <a:gd name="T19" fmla="*/ 8 h 11"/>
                <a:gd name="T20" fmla="*/ 9 w 14"/>
                <a:gd name="T21" fmla="*/ 10 h 11"/>
                <a:gd name="T22" fmla="*/ 8 w 14"/>
                <a:gd name="T23" fmla="*/ 11 h 11"/>
                <a:gd name="T24" fmla="*/ 6 w 14"/>
                <a:gd name="T25" fmla="*/ 11 h 11"/>
                <a:gd name="T26" fmla="*/ 6 w 14"/>
                <a:gd name="T27" fmla="*/ 11 h 11"/>
                <a:gd name="T28" fmla="*/ 4 w 14"/>
                <a:gd name="T29" fmla="*/ 8 h 11"/>
                <a:gd name="T30" fmla="*/ 3 w 14"/>
                <a:gd name="T31" fmla="*/ 7 h 11"/>
                <a:gd name="T32" fmla="*/ 0 w 14"/>
                <a:gd name="T33" fmla="*/ 8 h 11"/>
                <a:gd name="T34" fmla="*/ 0 w 14"/>
                <a:gd name="T35" fmla="*/ 8 h 11"/>
                <a:gd name="T36" fmla="*/ 0 w 14"/>
                <a:gd name="T37" fmla="*/ 7 h 11"/>
                <a:gd name="T38" fmla="*/ 1 w 14"/>
                <a:gd name="T39" fmla="*/ 5 h 11"/>
                <a:gd name="T40" fmla="*/ 3 w 14"/>
                <a:gd name="T41" fmla="*/ 5 h 11"/>
                <a:gd name="T42" fmla="*/ 4 w 14"/>
                <a:gd name="T43" fmla="*/ 2 h 11"/>
                <a:gd name="T44" fmla="*/ 4 w 14"/>
                <a:gd name="T4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" h="11">
                  <a:moveTo>
                    <a:pt x="4" y="0"/>
                  </a:moveTo>
                  <a:lnTo>
                    <a:pt x="9" y="2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2" y="5"/>
                  </a:lnTo>
                  <a:lnTo>
                    <a:pt x="11" y="7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10"/>
                  </a:lnTo>
                  <a:lnTo>
                    <a:pt x="8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4" y="8"/>
                  </a:lnTo>
                  <a:lnTo>
                    <a:pt x="3" y="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5"/>
                  </a:lnTo>
                  <a:lnTo>
                    <a:pt x="4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9" name="Freeform 125">
              <a:extLst>
                <a:ext uri="{FF2B5EF4-FFF2-40B4-BE49-F238E27FC236}">
                  <a16:creationId xmlns:a16="http://schemas.microsoft.com/office/drawing/2014/main" id="{F2EC95B4-1BB0-F3CF-A8C9-2C00C7F1E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1840" y="2055415"/>
              <a:ext cx="9747" cy="5848"/>
            </a:xfrm>
            <a:custGeom>
              <a:avLst/>
              <a:gdLst>
                <a:gd name="T0" fmla="*/ 3 w 5"/>
                <a:gd name="T1" fmla="*/ 0 h 3"/>
                <a:gd name="T2" fmla="*/ 5 w 5"/>
                <a:gd name="T3" fmla="*/ 0 h 3"/>
                <a:gd name="T4" fmla="*/ 5 w 5"/>
                <a:gd name="T5" fmla="*/ 1 h 3"/>
                <a:gd name="T6" fmla="*/ 3 w 5"/>
                <a:gd name="T7" fmla="*/ 3 h 3"/>
                <a:gd name="T8" fmla="*/ 2 w 5"/>
                <a:gd name="T9" fmla="*/ 3 h 3"/>
                <a:gd name="T10" fmla="*/ 0 w 5"/>
                <a:gd name="T11" fmla="*/ 3 h 3"/>
                <a:gd name="T12" fmla="*/ 0 w 5"/>
                <a:gd name="T13" fmla="*/ 1 h 3"/>
                <a:gd name="T14" fmla="*/ 3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5" y="0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0" name="Freeform 126">
              <a:extLst>
                <a:ext uri="{FF2B5EF4-FFF2-40B4-BE49-F238E27FC236}">
                  <a16:creationId xmlns:a16="http://schemas.microsoft.com/office/drawing/2014/main" id="{876E7284-54BB-E210-7DA0-EFFC2BDCF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9055" y="2525178"/>
              <a:ext cx="35086" cy="29239"/>
            </a:xfrm>
            <a:custGeom>
              <a:avLst/>
              <a:gdLst>
                <a:gd name="T0" fmla="*/ 16 w 18"/>
                <a:gd name="T1" fmla="*/ 0 h 15"/>
                <a:gd name="T2" fmla="*/ 18 w 18"/>
                <a:gd name="T3" fmla="*/ 0 h 15"/>
                <a:gd name="T4" fmla="*/ 18 w 18"/>
                <a:gd name="T5" fmla="*/ 3 h 15"/>
                <a:gd name="T6" fmla="*/ 18 w 18"/>
                <a:gd name="T7" fmla="*/ 6 h 15"/>
                <a:gd name="T8" fmla="*/ 18 w 18"/>
                <a:gd name="T9" fmla="*/ 8 h 15"/>
                <a:gd name="T10" fmla="*/ 13 w 18"/>
                <a:gd name="T11" fmla="*/ 8 h 15"/>
                <a:gd name="T12" fmla="*/ 8 w 18"/>
                <a:gd name="T13" fmla="*/ 11 h 15"/>
                <a:gd name="T14" fmla="*/ 3 w 18"/>
                <a:gd name="T15" fmla="*/ 14 h 15"/>
                <a:gd name="T16" fmla="*/ 0 w 18"/>
                <a:gd name="T17" fmla="*/ 15 h 15"/>
                <a:gd name="T18" fmla="*/ 0 w 18"/>
                <a:gd name="T19" fmla="*/ 15 h 15"/>
                <a:gd name="T20" fmla="*/ 0 w 18"/>
                <a:gd name="T21" fmla="*/ 14 h 15"/>
                <a:gd name="T22" fmla="*/ 0 w 18"/>
                <a:gd name="T23" fmla="*/ 14 h 15"/>
                <a:gd name="T24" fmla="*/ 2 w 18"/>
                <a:gd name="T25" fmla="*/ 12 h 15"/>
                <a:gd name="T26" fmla="*/ 5 w 18"/>
                <a:gd name="T27" fmla="*/ 9 h 15"/>
                <a:gd name="T28" fmla="*/ 5 w 18"/>
                <a:gd name="T29" fmla="*/ 6 h 15"/>
                <a:gd name="T30" fmla="*/ 5 w 18"/>
                <a:gd name="T31" fmla="*/ 6 h 15"/>
                <a:gd name="T32" fmla="*/ 5 w 18"/>
                <a:gd name="T33" fmla="*/ 4 h 15"/>
                <a:gd name="T34" fmla="*/ 11 w 18"/>
                <a:gd name="T35" fmla="*/ 3 h 15"/>
                <a:gd name="T36" fmla="*/ 16 w 18"/>
                <a:gd name="T3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" h="15">
                  <a:moveTo>
                    <a:pt x="16" y="0"/>
                  </a:moveTo>
                  <a:lnTo>
                    <a:pt x="18" y="0"/>
                  </a:lnTo>
                  <a:lnTo>
                    <a:pt x="18" y="3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3" y="8"/>
                  </a:lnTo>
                  <a:lnTo>
                    <a:pt x="8" y="11"/>
                  </a:lnTo>
                  <a:lnTo>
                    <a:pt x="3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5" y="9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1" name="Freeform 127">
              <a:extLst>
                <a:ext uri="{FF2B5EF4-FFF2-40B4-BE49-F238E27FC236}">
                  <a16:creationId xmlns:a16="http://schemas.microsoft.com/office/drawing/2014/main" id="{0EEFEA25-B5C4-F18C-45DD-4853067DF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6894" y="2263983"/>
              <a:ext cx="9747" cy="11695"/>
            </a:xfrm>
            <a:custGeom>
              <a:avLst/>
              <a:gdLst>
                <a:gd name="T0" fmla="*/ 2 w 5"/>
                <a:gd name="T1" fmla="*/ 0 h 6"/>
                <a:gd name="T2" fmla="*/ 3 w 5"/>
                <a:gd name="T3" fmla="*/ 1 h 6"/>
                <a:gd name="T4" fmla="*/ 3 w 5"/>
                <a:gd name="T5" fmla="*/ 1 h 6"/>
                <a:gd name="T6" fmla="*/ 5 w 5"/>
                <a:gd name="T7" fmla="*/ 3 h 6"/>
                <a:gd name="T8" fmla="*/ 3 w 5"/>
                <a:gd name="T9" fmla="*/ 5 h 6"/>
                <a:gd name="T10" fmla="*/ 3 w 5"/>
                <a:gd name="T11" fmla="*/ 5 h 6"/>
                <a:gd name="T12" fmla="*/ 3 w 5"/>
                <a:gd name="T13" fmla="*/ 6 h 6"/>
                <a:gd name="T14" fmla="*/ 2 w 5"/>
                <a:gd name="T15" fmla="*/ 3 h 6"/>
                <a:gd name="T16" fmla="*/ 0 w 5"/>
                <a:gd name="T17" fmla="*/ 3 h 6"/>
                <a:gd name="T18" fmla="*/ 0 w 5"/>
                <a:gd name="T19" fmla="*/ 3 h 6"/>
                <a:gd name="T20" fmla="*/ 0 w 5"/>
                <a:gd name="T21" fmla="*/ 1 h 6"/>
                <a:gd name="T22" fmla="*/ 0 w 5"/>
                <a:gd name="T23" fmla="*/ 1 h 6"/>
                <a:gd name="T24" fmla="*/ 0 w 5"/>
                <a:gd name="T25" fmla="*/ 1 h 6"/>
                <a:gd name="T26" fmla="*/ 2 w 5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6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2" name="Freeform 128">
              <a:extLst>
                <a:ext uri="{FF2B5EF4-FFF2-40B4-BE49-F238E27FC236}">
                  <a16:creationId xmlns:a16="http://schemas.microsoft.com/office/drawing/2014/main" id="{E9951D99-010F-4AFF-726D-549829DC54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3961" y="2193811"/>
              <a:ext cx="17544" cy="11695"/>
            </a:xfrm>
            <a:custGeom>
              <a:avLst/>
              <a:gdLst>
                <a:gd name="T0" fmla="*/ 0 w 9"/>
                <a:gd name="T1" fmla="*/ 0 h 6"/>
                <a:gd name="T2" fmla="*/ 1 w 9"/>
                <a:gd name="T3" fmla="*/ 0 h 6"/>
                <a:gd name="T4" fmla="*/ 4 w 9"/>
                <a:gd name="T5" fmla="*/ 0 h 6"/>
                <a:gd name="T6" fmla="*/ 6 w 9"/>
                <a:gd name="T7" fmla="*/ 0 h 6"/>
                <a:gd name="T8" fmla="*/ 7 w 9"/>
                <a:gd name="T9" fmla="*/ 1 h 6"/>
                <a:gd name="T10" fmla="*/ 7 w 9"/>
                <a:gd name="T11" fmla="*/ 3 h 6"/>
                <a:gd name="T12" fmla="*/ 7 w 9"/>
                <a:gd name="T13" fmla="*/ 3 h 6"/>
                <a:gd name="T14" fmla="*/ 9 w 9"/>
                <a:gd name="T15" fmla="*/ 3 h 6"/>
                <a:gd name="T16" fmla="*/ 7 w 9"/>
                <a:gd name="T17" fmla="*/ 4 h 6"/>
                <a:gd name="T18" fmla="*/ 7 w 9"/>
                <a:gd name="T19" fmla="*/ 6 h 6"/>
                <a:gd name="T20" fmla="*/ 4 w 9"/>
                <a:gd name="T21" fmla="*/ 6 h 6"/>
                <a:gd name="T22" fmla="*/ 1 w 9"/>
                <a:gd name="T23" fmla="*/ 4 h 6"/>
                <a:gd name="T24" fmla="*/ 0 w 9"/>
                <a:gd name="T25" fmla="*/ 0 h 6"/>
                <a:gd name="T26" fmla="*/ 0 w 9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1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7" y="4"/>
                  </a:lnTo>
                  <a:lnTo>
                    <a:pt x="7" y="6"/>
                  </a:lnTo>
                  <a:lnTo>
                    <a:pt x="4" y="6"/>
                  </a:lnTo>
                  <a:lnTo>
                    <a:pt x="1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3" name="Freeform 129">
              <a:extLst>
                <a:ext uri="{FF2B5EF4-FFF2-40B4-BE49-F238E27FC236}">
                  <a16:creationId xmlns:a16="http://schemas.microsoft.com/office/drawing/2014/main" id="{B1C5C762-924F-EA16-FE93-B8876B6AB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7139" y="1790321"/>
              <a:ext cx="50680" cy="27289"/>
            </a:xfrm>
            <a:custGeom>
              <a:avLst/>
              <a:gdLst>
                <a:gd name="T0" fmla="*/ 7 w 26"/>
                <a:gd name="T1" fmla="*/ 0 h 14"/>
                <a:gd name="T2" fmla="*/ 20 w 26"/>
                <a:gd name="T3" fmla="*/ 3 h 14"/>
                <a:gd name="T4" fmla="*/ 25 w 26"/>
                <a:gd name="T5" fmla="*/ 3 h 14"/>
                <a:gd name="T6" fmla="*/ 26 w 26"/>
                <a:gd name="T7" fmla="*/ 5 h 14"/>
                <a:gd name="T8" fmla="*/ 26 w 26"/>
                <a:gd name="T9" fmla="*/ 6 h 14"/>
                <a:gd name="T10" fmla="*/ 25 w 26"/>
                <a:gd name="T11" fmla="*/ 8 h 14"/>
                <a:gd name="T12" fmla="*/ 25 w 26"/>
                <a:gd name="T13" fmla="*/ 8 h 14"/>
                <a:gd name="T14" fmla="*/ 23 w 26"/>
                <a:gd name="T15" fmla="*/ 10 h 14"/>
                <a:gd name="T16" fmla="*/ 22 w 26"/>
                <a:gd name="T17" fmla="*/ 11 h 14"/>
                <a:gd name="T18" fmla="*/ 19 w 26"/>
                <a:gd name="T19" fmla="*/ 13 h 14"/>
                <a:gd name="T20" fmla="*/ 19 w 26"/>
                <a:gd name="T21" fmla="*/ 14 h 14"/>
                <a:gd name="T22" fmla="*/ 9 w 26"/>
                <a:gd name="T23" fmla="*/ 13 h 14"/>
                <a:gd name="T24" fmla="*/ 9 w 26"/>
                <a:gd name="T25" fmla="*/ 11 h 14"/>
                <a:gd name="T26" fmla="*/ 6 w 26"/>
                <a:gd name="T27" fmla="*/ 10 h 14"/>
                <a:gd name="T28" fmla="*/ 1 w 26"/>
                <a:gd name="T29" fmla="*/ 8 h 14"/>
                <a:gd name="T30" fmla="*/ 0 w 26"/>
                <a:gd name="T31" fmla="*/ 6 h 14"/>
                <a:gd name="T32" fmla="*/ 1 w 26"/>
                <a:gd name="T33" fmla="*/ 6 h 14"/>
                <a:gd name="T34" fmla="*/ 1 w 26"/>
                <a:gd name="T35" fmla="*/ 6 h 14"/>
                <a:gd name="T36" fmla="*/ 4 w 26"/>
                <a:gd name="T37" fmla="*/ 6 h 14"/>
                <a:gd name="T38" fmla="*/ 6 w 26"/>
                <a:gd name="T39" fmla="*/ 5 h 14"/>
                <a:gd name="T40" fmla="*/ 6 w 26"/>
                <a:gd name="T41" fmla="*/ 3 h 14"/>
                <a:gd name="T42" fmla="*/ 6 w 26"/>
                <a:gd name="T43" fmla="*/ 2 h 14"/>
                <a:gd name="T44" fmla="*/ 7 w 26"/>
                <a:gd name="T45" fmla="*/ 2 h 14"/>
                <a:gd name="T46" fmla="*/ 7 w 26"/>
                <a:gd name="T4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14">
                  <a:moveTo>
                    <a:pt x="7" y="0"/>
                  </a:moveTo>
                  <a:lnTo>
                    <a:pt x="20" y="3"/>
                  </a:lnTo>
                  <a:lnTo>
                    <a:pt x="25" y="3"/>
                  </a:lnTo>
                  <a:lnTo>
                    <a:pt x="26" y="5"/>
                  </a:lnTo>
                  <a:lnTo>
                    <a:pt x="26" y="6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3" y="10"/>
                  </a:lnTo>
                  <a:lnTo>
                    <a:pt x="22" y="11"/>
                  </a:lnTo>
                  <a:lnTo>
                    <a:pt x="19" y="13"/>
                  </a:lnTo>
                  <a:lnTo>
                    <a:pt x="19" y="14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6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6"/>
                  </a:lnTo>
                  <a:lnTo>
                    <a:pt x="6" y="5"/>
                  </a:lnTo>
                  <a:lnTo>
                    <a:pt x="6" y="3"/>
                  </a:lnTo>
                  <a:lnTo>
                    <a:pt x="6" y="2"/>
                  </a:lnTo>
                  <a:lnTo>
                    <a:pt x="7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4" name="Freeform 130">
              <a:extLst>
                <a:ext uri="{FF2B5EF4-FFF2-40B4-BE49-F238E27FC236}">
                  <a16:creationId xmlns:a16="http://schemas.microsoft.com/office/drawing/2014/main" id="{F76D0AA9-422E-99F6-4637-81F868015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3855" y="3039773"/>
              <a:ext cx="3898" cy="7797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2 h 4"/>
                <a:gd name="T4" fmla="*/ 2 w 2"/>
                <a:gd name="T5" fmla="*/ 4 h 4"/>
                <a:gd name="T6" fmla="*/ 2 w 2"/>
                <a:gd name="T7" fmla="*/ 4 h 4"/>
                <a:gd name="T8" fmla="*/ 0 w 2"/>
                <a:gd name="T9" fmla="*/ 2 h 4"/>
                <a:gd name="T10" fmla="*/ 0 w 2"/>
                <a:gd name="T11" fmla="*/ 2 h 4"/>
                <a:gd name="T12" fmla="*/ 0 w 2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5" name="Freeform 131">
              <a:extLst>
                <a:ext uri="{FF2B5EF4-FFF2-40B4-BE49-F238E27FC236}">
                  <a16:creationId xmlns:a16="http://schemas.microsoft.com/office/drawing/2014/main" id="{0ECACFA0-985C-E6C4-C33E-2D7D5B35A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3379" y="2681116"/>
              <a:ext cx="27289" cy="27289"/>
            </a:xfrm>
            <a:custGeom>
              <a:avLst/>
              <a:gdLst>
                <a:gd name="T0" fmla="*/ 3 w 14"/>
                <a:gd name="T1" fmla="*/ 0 h 14"/>
                <a:gd name="T2" fmla="*/ 8 w 14"/>
                <a:gd name="T3" fmla="*/ 2 h 14"/>
                <a:gd name="T4" fmla="*/ 8 w 14"/>
                <a:gd name="T5" fmla="*/ 2 h 14"/>
                <a:gd name="T6" fmla="*/ 8 w 14"/>
                <a:gd name="T7" fmla="*/ 3 h 14"/>
                <a:gd name="T8" fmla="*/ 8 w 14"/>
                <a:gd name="T9" fmla="*/ 5 h 14"/>
                <a:gd name="T10" fmla="*/ 10 w 14"/>
                <a:gd name="T11" fmla="*/ 8 h 14"/>
                <a:gd name="T12" fmla="*/ 11 w 14"/>
                <a:gd name="T13" fmla="*/ 8 h 14"/>
                <a:gd name="T14" fmla="*/ 13 w 14"/>
                <a:gd name="T15" fmla="*/ 10 h 14"/>
                <a:gd name="T16" fmla="*/ 14 w 14"/>
                <a:gd name="T17" fmla="*/ 11 h 14"/>
                <a:gd name="T18" fmla="*/ 14 w 14"/>
                <a:gd name="T19" fmla="*/ 14 h 14"/>
                <a:gd name="T20" fmla="*/ 11 w 14"/>
                <a:gd name="T21" fmla="*/ 13 h 14"/>
                <a:gd name="T22" fmla="*/ 11 w 14"/>
                <a:gd name="T23" fmla="*/ 11 h 14"/>
                <a:gd name="T24" fmla="*/ 10 w 14"/>
                <a:gd name="T25" fmla="*/ 11 h 14"/>
                <a:gd name="T26" fmla="*/ 10 w 14"/>
                <a:gd name="T27" fmla="*/ 10 h 14"/>
                <a:gd name="T28" fmla="*/ 8 w 14"/>
                <a:gd name="T29" fmla="*/ 10 h 14"/>
                <a:gd name="T30" fmla="*/ 7 w 14"/>
                <a:gd name="T31" fmla="*/ 6 h 14"/>
                <a:gd name="T32" fmla="*/ 5 w 14"/>
                <a:gd name="T33" fmla="*/ 6 h 14"/>
                <a:gd name="T34" fmla="*/ 5 w 14"/>
                <a:gd name="T35" fmla="*/ 5 h 14"/>
                <a:gd name="T36" fmla="*/ 5 w 14"/>
                <a:gd name="T37" fmla="*/ 3 h 14"/>
                <a:gd name="T38" fmla="*/ 0 w 14"/>
                <a:gd name="T39" fmla="*/ 2 h 14"/>
                <a:gd name="T40" fmla="*/ 2 w 14"/>
                <a:gd name="T41" fmla="*/ 2 h 14"/>
                <a:gd name="T42" fmla="*/ 3 w 14"/>
                <a:gd name="T4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14">
                  <a:moveTo>
                    <a:pt x="3" y="0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5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3" y="10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0" y="11"/>
                  </a:lnTo>
                  <a:lnTo>
                    <a:pt x="10" y="10"/>
                  </a:lnTo>
                  <a:lnTo>
                    <a:pt x="8" y="10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6" name="Freeform 132">
              <a:extLst>
                <a:ext uri="{FF2B5EF4-FFF2-40B4-BE49-F238E27FC236}">
                  <a16:creationId xmlns:a16="http://schemas.microsoft.com/office/drawing/2014/main" id="{5FEA17C4-ECA3-667C-A572-230510D57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4059" y="2702557"/>
              <a:ext cx="17544" cy="11695"/>
            </a:xfrm>
            <a:custGeom>
              <a:avLst/>
              <a:gdLst>
                <a:gd name="T0" fmla="*/ 0 w 9"/>
                <a:gd name="T1" fmla="*/ 0 h 6"/>
                <a:gd name="T2" fmla="*/ 1 w 9"/>
                <a:gd name="T3" fmla="*/ 0 h 6"/>
                <a:gd name="T4" fmla="*/ 3 w 9"/>
                <a:gd name="T5" fmla="*/ 2 h 6"/>
                <a:gd name="T6" fmla="*/ 6 w 9"/>
                <a:gd name="T7" fmla="*/ 3 h 6"/>
                <a:gd name="T8" fmla="*/ 7 w 9"/>
                <a:gd name="T9" fmla="*/ 5 h 6"/>
                <a:gd name="T10" fmla="*/ 9 w 9"/>
                <a:gd name="T11" fmla="*/ 6 h 6"/>
                <a:gd name="T12" fmla="*/ 3 w 9"/>
                <a:gd name="T13" fmla="*/ 3 h 6"/>
                <a:gd name="T14" fmla="*/ 0 w 9"/>
                <a:gd name="T15" fmla="*/ 0 h 6"/>
                <a:gd name="T16" fmla="*/ 0 w 9"/>
                <a:gd name="T17" fmla="*/ 0 h 6"/>
                <a:gd name="T18" fmla="*/ 0 w 9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6" y="3"/>
                  </a:lnTo>
                  <a:lnTo>
                    <a:pt x="7" y="5"/>
                  </a:lnTo>
                  <a:lnTo>
                    <a:pt x="9" y="6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7" name="Freeform 133">
              <a:extLst>
                <a:ext uri="{FF2B5EF4-FFF2-40B4-BE49-F238E27FC236}">
                  <a16:creationId xmlns:a16="http://schemas.microsoft.com/office/drawing/2014/main" id="{84A18E3D-3A45-01EB-1B90-EFB94516F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6656" y="2690862"/>
              <a:ext cx="11695" cy="9747"/>
            </a:xfrm>
            <a:custGeom>
              <a:avLst/>
              <a:gdLst>
                <a:gd name="T0" fmla="*/ 6 w 6"/>
                <a:gd name="T1" fmla="*/ 0 h 5"/>
                <a:gd name="T2" fmla="*/ 6 w 6"/>
                <a:gd name="T3" fmla="*/ 0 h 5"/>
                <a:gd name="T4" fmla="*/ 5 w 6"/>
                <a:gd name="T5" fmla="*/ 5 h 5"/>
                <a:gd name="T6" fmla="*/ 3 w 6"/>
                <a:gd name="T7" fmla="*/ 5 h 5"/>
                <a:gd name="T8" fmla="*/ 3 w 6"/>
                <a:gd name="T9" fmla="*/ 3 h 5"/>
                <a:gd name="T10" fmla="*/ 1 w 6"/>
                <a:gd name="T11" fmla="*/ 3 h 5"/>
                <a:gd name="T12" fmla="*/ 0 w 6"/>
                <a:gd name="T13" fmla="*/ 3 h 5"/>
                <a:gd name="T14" fmla="*/ 1 w 6"/>
                <a:gd name="T15" fmla="*/ 3 h 5"/>
                <a:gd name="T16" fmla="*/ 5 w 6"/>
                <a:gd name="T17" fmla="*/ 1 h 5"/>
                <a:gd name="T18" fmla="*/ 5 w 6"/>
                <a:gd name="T19" fmla="*/ 1 h 5"/>
                <a:gd name="T20" fmla="*/ 6 w 6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6" y="0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8" name="Freeform 134">
              <a:extLst>
                <a:ext uri="{FF2B5EF4-FFF2-40B4-BE49-F238E27FC236}">
                  <a16:creationId xmlns:a16="http://schemas.microsoft.com/office/drawing/2014/main" id="{E57477BE-281C-CF1F-0214-D22A8E19F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6886" y="1607094"/>
              <a:ext cx="4588467" cy="1586666"/>
            </a:xfrm>
            <a:custGeom>
              <a:avLst/>
              <a:gdLst>
                <a:gd name="T0" fmla="*/ 1246 w 2354"/>
                <a:gd name="T1" fmla="*/ 66 h 814"/>
                <a:gd name="T2" fmla="*/ 1209 w 2354"/>
                <a:gd name="T3" fmla="*/ 112 h 814"/>
                <a:gd name="T4" fmla="*/ 1378 w 2354"/>
                <a:gd name="T5" fmla="*/ 141 h 814"/>
                <a:gd name="T6" fmla="*/ 1468 w 2354"/>
                <a:gd name="T7" fmla="*/ 164 h 814"/>
                <a:gd name="T8" fmla="*/ 1599 w 2354"/>
                <a:gd name="T9" fmla="*/ 182 h 814"/>
                <a:gd name="T10" fmla="*/ 1711 w 2354"/>
                <a:gd name="T11" fmla="*/ 160 h 814"/>
                <a:gd name="T12" fmla="*/ 1916 w 2354"/>
                <a:gd name="T13" fmla="*/ 212 h 814"/>
                <a:gd name="T14" fmla="*/ 2116 w 2354"/>
                <a:gd name="T15" fmla="*/ 222 h 814"/>
                <a:gd name="T16" fmla="*/ 2283 w 2354"/>
                <a:gd name="T17" fmla="*/ 304 h 814"/>
                <a:gd name="T18" fmla="*/ 2345 w 2354"/>
                <a:gd name="T19" fmla="*/ 312 h 814"/>
                <a:gd name="T20" fmla="*/ 2308 w 2354"/>
                <a:gd name="T21" fmla="*/ 349 h 814"/>
                <a:gd name="T22" fmla="*/ 2226 w 2354"/>
                <a:gd name="T23" fmla="*/ 308 h 814"/>
                <a:gd name="T24" fmla="*/ 2151 w 2354"/>
                <a:gd name="T25" fmla="*/ 351 h 814"/>
                <a:gd name="T26" fmla="*/ 2162 w 2354"/>
                <a:gd name="T27" fmla="*/ 398 h 814"/>
                <a:gd name="T28" fmla="*/ 2007 w 2354"/>
                <a:gd name="T29" fmla="*/ 446 h 814"/>
                <a:gd name="T30" fmla="*/ 1965 w 2354"/>
                <a:gd name="T31" fmla="*/ 534 h 814"/>
                <a:gd name="T32" fmla="*/ 1870 w 2354"/>
                <a:gd name="T33" fmla="*/ 636 h 814"/>
                <a:gd name="T34" fmla="*/ 1974 w 2354"/>
                <a:gd name="T35" fmla="*/ 417 h 814"/>
                <a:gd name="T36" fmla="*/ 1909 w 2354"/>
                <a:gd name="T37" fmla="*/ 416 h 814"/>
                <a:gd name="T38" fmla="*/ 1785 w 2354"/>
                <a:gd name="T39" fmla="*/ 464 h 814"/>
                <a:gd name="T40" fmla="*/ 1577 w 2354"/>
                <a:gd name="T41" fmla="*/ 546 h 814"/>
                <a:gd name="T42" fmla="*/ 1641 w 2354"/>
                <a:gd name="T43" fmla="*/ 589 h 814"/>
                <a:gd name="T44" fmla="*/ 1563 w 2354"/>
                <a:gd name="T45" fmla="*/ 765 h 814"/>
                <a:gd name="T46" fmla="*/ 1499 w 2354"/>
                <a:gd name="T47" fmla="*/ 773 h 814"/>
                <a:gd name="T48" fmla="*/ 1542 w 2354"/>
                <a:gd name="T49" fmla="*/ 712 h 814"/>
                <a:gd name="T50" fmla="*/ 1474 w 2354"/>
                <a:gd name="T51" fmla="*/ 668 h 814"/>
                <a:gd name="T52" fmla="*/ 1421 w 2354"/>
                <a:gd name="T53" fmla="*/ 600 h 814"/>
                <a:gd name="T54" fmla="*/ 1324 w 2354"/>
                <a:gd name="T55" fmla="*/ 657 h 814"/>
                <a:gd name="T56" fmla="*/ 1165 w 2354"/>
                <a:gd name="T57" fmla="*/ 663 h 814"/>
                <a:gd name="T58" fmla="*/ 1059 w 2354"/>
                <a:gd name="T59" fmla="*/ 624 h 814"/>
                <a:gd name="T60" fmla="*/ 995 w 2354"/>
                <a:gd name="T61" fmla="*/ 657 h 814"/>
                <a:gd name="T62" fmla="*/ 914 w 2354"/>
                <a:gd name="T63" fmla="*/ 650 h 814"/>
                <a:gd name="T64" fmla="*/ 847 w 2354"/>
                <a:gd name="T65" fmla="*/ 665 h 814"/>
                <a:gd name="T66" fmla="*/ 761 w 2354"/>
                <a:gd name="T67" fmla="*/ 639 h 814"/>
                <a:gd name="T68" fmla="*/ 664 w 2354"/>
                <a:gd name="T69" fmla="*/ 579 h 814"/>
                <a:gd name="T70" fmla="*/ 545 w 2354"/>
                <a:gd name="T71" fmla="*/ 572 h 814"/>
                <a:gd name="T72" fmla="*/ 482 w 2354"/>
                <a:gd name="T73" fmla="*/ 613 h 814"/>
                <a:gd name="T74" fmla="*/ 402 w 2354"/>
                <a:gd name="T75" fmla="*/ 641 h 814"/>
                <a:gd name="T76" fmla="*/ 309 w 2354"/>
                <a:gd name="T77" fmla="*/ 652 h 814"/>
                <a:gd name="T78" fmla="*/ 315 w 2354"/>
                <a:gd name="T79" fmla="*/ 724 h 814"/>
                <a:gd name="T80" fmla="*/ 303 w 2354"/>
                <a:gd name="T81" fmla="*/ 798 h 814"/>
                <a:gd name="T82" fmla="*/ 225 w 2354"/>
                <a:gd name="T83" fmla="*/ 781 h 814"/>
                <a:gd name="T84" fmla="*/ 151 w 2354"/>
                <a:gd name="T85" fmla="*/ 718 h 814"/>
                <a:gd name="T86" fmla="*/ 178 w 2354"/>
                <a:gd name="T87" fmla="*/ 676 h 814"/>
                <a:gd name="T88" fmla="*/ 115 w 2354"/>
                <a:gd name="T89" fmla="*/ 636 h 814"/>
                <a:gd name="T90" fmla="*/ 63 w 2354"/>
                <a:gd name="T91" fmla="*/ 595 h 814"/>
                <a:gd name="T92" fmla="*/ 28 w 2354"/>
                <a:gd name="T93" fmla="*/ 540 h 814"/>
                <a:gd name="T94" fmla="*/ 6 w 2354"/>
                <a:gd name="T95" fmla="*/ 485 h 814"/>
                <a:gd name="T96" fmla="*/ 60 w 2354"/>
                <a:gd name="T97" fmla="*/ 390 h 814"/>
                <a:gd name="T98" fmla="*/ 28 w 2354"/>
                <a:gd name="T99" fmla="*/ 267 h 814"/>
                <a:gd name="T100" fmla="*/ 83 w 2354"/>
                <a:gd name="T101" fmla="*/ 242 h 814"/>
                <a:gd name="T102" fmla="*/ 72 w 2354"/>
                <a:gd name="T103" fmla="*/ 296 h 814"/>
                <a:gd name="T104" fmla="*/ 161 w 2354"/>
                <a:gd name="T105" fmla="*/ 346 h 814"/>
                <a:gd name="T106" fmla="*/ 271 w 2354"/>
                <a:gd name="T107" fmla="*/ 263 h 814"/>
                <a:gd name="T108" fmla="*/ 381 w 2354"/>
                <a:gd name="T109" fmla="*/ 252 h 814"/>
                <a:gd name="T110" fmla="*/ 549 w 2354"/>
                <a:gd name="T111" fmla="*/ 239 h 814"/>
                <a:gd name="T112" fmla="*/ 643 w 2354"/>
                <a:gd name="T113" fmla="*/ 143 h 814"/>
                <a:gd name="T114" fmla="*/ 612 w 2354"/>
                <a:gd name="T115" fmla="*/ 307 h 814"/>
                <a:gd name="T116" fmla="*/ 667 w 2354"/>
                <a:gd name="T117" fmla="*/ 227 h 814"/>
                <a:gd name="T118" fmla="*/ 703 w 2354"/>
                <a:gd name="T119" fmla="*/ 168 h 814"/>
                <a:gd name="T120" fmla="*/ 814 w 2354"/>
                <a:gd name="T121" fmla="*/ 204 h 814"/>
                <a:gd name="T122" fmla="*/ 850 w 2354"/>
                <a:gd name="T123" fmla="*/ 124 h 814"/>
                <a:gd name="T124" fmla="*/ 990 w 2354"/>
                <a:gd name="T125" fmla="*/ 49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54" h="814">
                  <a:moveTo>
                    <a:pt x="1110" y="0"/>
                  </a:moveTo>
                  <a:lnTo>
                    <a:pt x="1119" y="3"/>
                  </a:lnTo>
                  <a:lnTo>
                    <a:pt x="1121" y="4"/>
                  </a:lnTo>
                  <a:lnTo>
                    <a:pt x="1126" y="6"/>
                  </a:lnTo>
                  <a:lnTo>
                    <a:pt x="1132" y="6"/>
                  </a:lnTo>
                  <a:lnTo>
                    <a:pt x="1135" y="8"/>
                  </a:lnTo>
                  <a:lnTo>
                    <a:pt x="1135" y="9"/>
                  </a:lnTo>
                  <a:lnTo>
                    <a:pt x="1137" y="11"/>
                  </a:lnTo>
                  <a:lnTo>
                    <a:pt x="1132" y="12"/>
                  </a:lnTo>
                  <a:lnTo>
                    <a:pt x="1127" y="15"/>
                  </a:lnTo>
                  <a:lnTo>
                    <a:pt x="1121" y="17"/>
                  </a:lnTo>
                  <a:lnTo>
                    <a:pt x="1112" y="19"/>
                  </a:lnTo>
                  <a:lnTo>
                    <a:pt x="1110" y="19"/>
                  </a:lnTo>
                  <a:lnTo>
                    <a:pt x="1126" y="20"/>
                  </a:lnTo>
                  <a:lnTo>
                    <a:pt x="1130" y="19"/>
                  </a:lnTo>
                  <a:lnTo>
                    <a:pt x="1132" y="22"/>
                  </a:lnTo>
                  <a:lnTo>
                    <a:pt x="1134" y="22"/>
                  </a:lnTo>
                  <a:lnTo>
                    <a:pt x="1138" y="22"/>
                  </a:lnTo>
                  <a:lnTo>
                    <a:pt x="1141" y="20"/>
                  </a:lnTo>
                  <a:lnTo>
                    <a:pt x="1146" y="22"/>
                  </a:lnTo>
                  <a:lnTo>
                    <a:pt x="1148" y="22"/>
                  </a:lnTo>
                  <a:lnTo>
                    <a:pt x="1149" y="22"/>
                  </a:lnTo>
                  <a:lnTo>
                    <a:pt x="1154" y="23"/>
                  </a:lnTo>
                  <a:lnTo>
                    <a:pt x="1157" y="25"/>
                  </a:lnTo>
                  <a:lnTo>
                    <a:pt x="1153" y="28"/>
                  </a:lnTo>
                  <a:lnTo>
                    <a:pt x="1149" y="31"/>
                  </a:lnTo>
                  <a:lnTo>
                    <a:pt x="1145" y="36"/>
                  </a:lnTo>
                  <a:lnTo>
                    <a:pt x="1145" y="34"/>
                  </a:lnTo>
                  <a:lnTo>
                    <a:pt x="1141" y="34"/>
                  </a:lnTo>
                  <a:lnTo>
                    <a:pt x="1141" y="37"/>
                  </a:lnTo>
                  <a:lnTo>
                    <a:pt x="1146" y="37"/>
                  </a:lnTo>
                  <a:lnTo>
                    <a:pt x="1148" y="37"/>
                  </a:lnTo>
                  <a:lnTo>
                    <a:pt x="1153" y="37"/>
                  </a:lnTo>
                  <a:lnTo>
                    <a:pt x="1159" y="37"/>
                  </a:lnTo>
                  <a:lnTo>
                    <a:pt x="1160" y="37"/>
                  </a:lnTo>
                  <a:lnTo>
                    <a:pt x="1164" y="36"/>
                  </a:lnTo>
                  <a:lnTo>
                    <a:pt x="1164" y="33"/>
                  </a:lnTo>
                  <a:lnTo>
                    <a:pt x="1165" y="31"/>
                  </a:lnTo>
                  <a:lnTo>
                    <a:pt x="1168" y="30"/>
                  </a:lnTo>
                  <a:lnTo>
                    <a:pt x="1170" y="31"/>
                  </a:lnTo>
                  <a:lnTo>
                    <a:pt x="1175" y="31"/>
                  </a:lnTo>
                  <a:lnTo>
                    <a:pt x="1184" y="30"/>
                  </a:lnTo>
                  <a:lnTo>
                    <a:pt x="1194" y="31"/>
                  </a:lnTo>
                  <a:lnTo>
                    <a:pt x="1201" y="30"/>
                  </a:lnTo>
                  <a:lnTo>
                    <a:pt x="1209" y="31"/>
                  </a:lnTo>
                  <a:lnTo>
                    <a:pt x="1214" y="31"/>
                  </a:lnTo>
                  <a:lnTo>
                    <a:pt x="1217" y="34"/>
                  </a:lnTo>
                  <a:lnTo>
                    <a:pt x="1220" y="34"/>
                  </a:lnTo>
                  <a:lnTo>
                    <a:pt x="1222" y="36"/>
                  </a:lnTo>
                  <a:lnTo>
                    <a:pt x="1223" y="37"/>
                  </a:lnTo>
                  <a:lnTo>
                    <a:pt x="1223" y="41"/>
                  </a:lnTo>
                  <a:lnTo>
                    <a:pt x="1222" y="41"/>
                  </a:lnTo>
                  <a:lnTo>
                    <a:pt x="1225" y="39"/>
                  </a:lnTo>
                  <a:lnTo>
                    <a:pt x="1227" y="39"/>
                  </a:lnTo>
                  <a:lnTo>
                    <a:pt x="1228" y="41"/>
                  </a:lnTo>
                  <a:lnTo>
                    <a:pt x="1231" y="41"/>
                  </a:lnTo>
                  <a:lnTo>
                    <a:pt x="1233" y="45"/>
                  </a:lnTo>
                  <a:lnTo>
                    <a:pt x="1233" y="47"/>
                  </a:lnTo>
                  <a:lnTo>
                    <a:pt x="1235" y="49"/>
                  </a:lnTo>
                  <a:lnTo>
                    <a:pt x="1233" y="50"/>
                  </a:lnTo>
                  <a:lnTo>
                    <a:pt x="1233" y="50"/>
                  </a:lnTo>
                  <a:lnTo>
                    <a:pt x="1235" y="50"/>
                  </a:lnTo>
                  <a:lnTo>
                    <a:pt x="1238" y="49"/>
                  </a:lnTo>
                  <a:lnTo>
                    <a:pt x="1239" y="49"/>
                  </a:lnTo>
                  <a:lnTo>
                    <a:pt x="1239" y="47"/>
                  </a:lnTo>
                  <a:lnTo>
                    <a:pt x="1238" y="45"/>
                  </a:lnTo>
                  <a:lnTo>
                    <a:pt x="1238" y="45"/>
                  </a:lnTo>
                  <a:lnTo>
                    <a:pt x="1239" y="45"/>
                  </a:lnTo>
                  <a:lnTo>
                    <a:pt x="1241" y="45"/>
                  </a:lnTo>
                  <a:lnTo>
                    <a:pt x="1242" y="47"/>
                  </a:lnTo>
                  <a:lnTo>
                    <a:pt x="1244" y="49"/>
                  </a:lnTo>
                  <a:lnTo>
                    <a:pt x="1246" y="56"/>
                  </a:lnTo>
                  <a:lnTo>
                    <a:pt x="1250" y="55"/>
                  </a:lnTo>
                  <a:lnTo>
                    <a:pt x="1250" y="56"/>
                  </a:lnTo>
                  <a:lnTo>
                    <a:pt x="1249" y="61"/>
                  </a:lnTo>
                  <a:lnTo>
                    <a:pt x="1246" y="64"/>
                  </a:lnTo>
                  <a:lnTo>
                    <a:pt x="1246" y="66"/>
                  </a:lnTo>
                  <a:lnTo>
                    <a:pt x="1244" y="66"/>
                  </a:lnTo>
                  <a:lnTo>
                    <a:pt x="1244" y="64"/>
                  </a:lnTo>
                  <a:lnTo>
                    <a:pt x="1244" y="63"/>
                  </a:lnTo>
                  <a:lnTo>
                    <a:pt x="1242" y="63"/>
                  </a:lnTo>
                  <a:lnTo>
                    <a:pt x="1239" y="61"/>
                  </a:lnTo>
                  <a:lnTo>
                    <a:pt x="1231" y="58"/>
                  </a:lnTo>
                  <a:lnTo>
                    <a:pt x="1230" y="56"/>
                  </a:lnTo>
                  <a:lnTo>
                    <a:pt x="1230" y="56"/>
                  </a:lnTo>
                  <a:lnTo>
                    <a:pt x="1230" y="58"/>
                  </a:lnTo>
                  <a:lnTo>
                    <a:pt x="1233" y="60"/>
                  </a:lnTo>
                  <a:lnTo>
                    <a:pt x="1236" y="66"/>
                  </a:lnTo>
                  <a:lnTo>
                    <a:pt x="1239" y="64"/>
                  </a:lnTo>
                  <a:lnTo>
                    <a:pt x="1241" y="64"/>
                  </a:lnTo>
                  <a:lnTo>
                    <a:pt x="1242" y="66"/>
                  </a:lnTo>
                  <a:lnTo>
                    <a:pt x="1246" y="67"/>
                  </a:lnTo>
                  <a:lnTo>
                    <a:pt x="1247" y="69"/>
                  </a:lnTo>
                  <a:lnTo>
                    <a:pt x="1246" y="74"/>
                  </a:lnTo>
                  <a:lnTo>
                    <a:pt x="1236" y="82"/>
                  </a:lnTo>
                  <a:lnTo>
                    <a:pt x="1225" y="86"/>
                  </a:lnTo>
                  <a:lnTo>
                    <a:pt x="1220" y="89"/>
                  </a:lnTo>
                  <a:lnTo>
                    <a:pt x="1212" y="91"/>
                  </a:lnTo>
                  <a:lnTo>
                    <a:pt x="1206" y="94"/>
                  </a:lnTo>
                  <a:lnTo>
                    <a:pt x="1200" y="97"/>
                  </a:lnTo>
                  <a:lnTo>
                    <a:pt x="1197" y="99"/>
                  </a:lnTo>
                  <a:lnTo>
                    <a:pt x="1192" y="102"/>
                  </a:lnTo>
                  <a:lnTo>
                    <a:pt x="1192" y="102"/>
                  </a:lnTo>
                  <a:lnTo>
                    <a:pt x="1192" y="104"/>
                  </a:lnTo>
                  <a:lnTo>
                    <a:pt x="1192" y="105"/>
                  </a:lnTo>
                  <a:lnTo>
                    <a:pt x="1190" y="105"/>
                  </a:lnTo>
                  <a:lnTo>
                    <a:pt x="1187" y="108"/>
                  </a:lnTo>
                  <a:lnTo>
                    <a:pt x="1181" y="110"/>
                  </a:lnTo>
                  <a:lnTo>
                    <a:pt x="1168" y="119"/>
                  </a:lnTo>
                  <a:lnTo>
                    <a:pt x="1162" y="121"/>
                  </a:lnTo>
                  <a:lnTo>
                    <a:pt x="1154" y="121"/>
                  </a:lnTo>
                  <a:lnTo>
                    <a:pt x="1153" y="123"/>
                  </a:lnTo>
                  <a:lnTo>
                    <a:pt x="1148" y="127"/>
                  </a:lnTo>
                  <a:lnTo>
                    <a:pt x="1146" y="129"/>
                  </a:lnTo>
                  <a:lnTo>
                    <a:pt x="1138" y="130"/>
                  </a:lnTo>
                  <a:lnTo>
                    <a:pt x="1132" y="140"/>
                  </a:lnTo>
                  <a:lnTo>
                    <a:pt x="1127" y="143"/>
                  </a:lnTo>
                  <a:lnTo>
                    <a:pt x="1124" y="145"/>
                  </a:lnTo>
                  <a:lnTo>
                    <a:pt x="1127" y="145"/>
                  </a:lnTo>
                  <a:lnTo>
                    <a:pt x="1132" y="143"/>
                  </a:lnTo>
                  <a:lnTo>
                    <a:pt x="1137" y="140"/>
                  </a:lnTo>
                  <a:lnTo>
                    <a:pt x="1138" y="138"/>
                  </a:lnTo>
                  <a:lnTo>
                    <a:pt x="1138" y="137"/>
                  </a:lnTo>
                  <a:lnTo>
                    <a:pt x="1140" y="135"/>
                  </a:lnTo>
                  <a:lnTo>
                    <a:pt x="1143" y="135"/>
                  </a:lnTo>
                  <a:lnTo>
                    <a:pt x="1153" y="134"/>
                  </a:lnTo>
                  <a:lnTo>
                    <a:pt x="1156" y="134"/>
                  </a:lnTo>
                  <a:lnTo>
                    <a:pt x="1162" y="134"/>
                  </a:lnTo>
                  <a:lnTo>
                    <a:pt x="1165" y="132"/>
                  </a:lnTo>
                  <a:lnTo>
                    <a:pt x="1167" y="132"/>
                  </a:lnTo>
                  <a:lnTo>
                    <a:pt x="1170" y="130"/>
                  </a:lnTo>
                  <a:lnTo>
                    <a:pt x="1170" y="130"/>
                  </a:lnTo>
                  <a:lnTo>
                    <a:pt x="1173" y="129"/>
                  </a:lnTo>
                  <a:lnTo>
                    <a:pt x="1181" y="127"/>
                  </a:lnTo>
                  <a:lnTo>
                    <a:pt x="1182" y="127"/>
                  </a:lnTo>
                  <a:lnTo>
                    <a:pt x="1184" y="124"/>
                  </a:lnTo>
                  <a:lnTo>
                    <a:pt x="1189" y="126"/>
                  </a:lnTo>
                  <a:lnTo>
                    <a:pt x="1192" y="126"/>
                  </a:lnTo>
                  <a:lnTo>
                    <a:pt x="1200" y="121"/>
                  </a:lnTo>
                  <a:lnTo>
                    <a:pt x="1205" y="119"/>
                  </a:lnTo>
                  <a:lnTo>
                    <a:pt x="1206" y="118"/>
                  </a:lnTo>
                  <a:lnTo>
                    <a:pt x="1206" y="118"/>
                  </a:lnTo>
                  <a:lnTo>
                    <a:pt x="1205" y="116"/>
                  </a:lnTo>
                  <a:lnTo>
                    <a:pt x="1200" y="118"/>
                  </a:lnTo>
                  <a:lnTo>
                    <a:pt x="1195" y="119"/>
                  </a:lnTo>
                  <a:lnTo>
                    <a:pt x="1190" y="118"/>
                  </a:lnTo>
                  <a:lnTo>
                    <a:pt x="1190" y="118"/>
                  </a:lnTo>
                  <a:lnTo>
                    <a:pt x="1189" y="116"/>
                  </a:lnTo>
                  <a:lnTo>
                    <a:pt x="1190" y="113"/>
                  </a:lnTo>
                  <a:lnTo>
                    <a:pt x="1192" y="113"/>
                  </a:lnTo>
                  <a:lnTo>
                    <a:pt x="1195" y="110"/>
                  </a:lnTo>
                  <a:lnTo>
                    <a:pt x="1198" y="110"/>
                  </a:lnTo>
                  <a:lnTo>
                    <a:pt x="1208" y="112"/>
                  </a:lnTo>
                  <a:lnTo>
                    <a:pt x="1209" y="112"/>
                  </a:lnTo>
                  <a:lnTo>
                    <a:pt x="1211" y="108"/>
                  </a:lnTo>
                  <a:lnTo>
                    <a:pt x="1214" y="108"/>
                  </a:lnTo>
                  <a:lnTo>
                    <a:pt x="1216" y="110"/>
                  </a:lnTo>
                  <a:lnTo>
                    <a:pt x="1216" y="110"/>
                  </a:lnTo>
                  <a:lnTo>
                    <a:pt x="1211" y="112"/>
                  </a:lnTo>
                  <a:lnTo>
                    <a:pt x="1212" y="113"/>
                  </a:lnTo>
                  <a:lnTo>
                    <a:pt x="1214" y="115"/>
                  </a:lnTo>
                  <a:lnTo>
                    <a:pt x="1220" y="118"/>
                  </a:lnTo>
                  <a:lnTo>
                    <a:pt x="1225" y="119"/>
                  </a:lnTo>
                  <a:lnTo>
                    <a:pt x="1228" y="118"/>
                  </a:lnTo>
                  <a:lnTo>
                    <a:pt x="1235" y="118"/>
                  </a:lnTo>
                  <a:lnTo>
                    <a:pt x="1235" y="116"/>
                  </a:lnTo>
                  <a:lnTo>
                    <a:pt x="1236" y="115"/>
                  </a:lnTo>
                  <a:lnTo>
                    <a:pt x="1235" y="112"/>
                  </a:lnTo>
                  <a:lnTo>
                    <a:pt x="1236" y="112"/>
                  </a:lnTo>
                  <a:lnTo>
                    <a:pt x="1238" y="113"/>
                  </a:lnTo>
                  <a:lnTo>
                    <a:pt x="1239" y="115"/>
                  </a:lnTo>
                  <a:lnTo>
                    <a:pt x="1242" y="119"/>
                  </a:lnTo>
                  <a:lnTo>
                    <a:pt x="1244" y="121"/>
                  </a:lnTo>
                  <a:lnTo>
                    <a:pt x="1242" y="123"/>
                  </a:lnTo>
                  <a:lnTo>
                    <a:pt x="1239" y="126"/>
                  </a:lnTo>
                  <a:lnTo>
                    <a:pt x="1241" y="127"/>
                  </a:lnTo>
                  <a:lnTo>
                    <a:pt x="1244" y="129"/>
                  </a:lnTo>
                  <a:lnTo>
                    <a:pt x="1244" y="135"/>
                  </a:lnTo>
                  <a:lnTo>
                    <a:pt x="1244" y="137"/>
                  </a:lnTo>
                  <a:lnTo>
                    <a:pt x="1242" y="140"/>
                  </a:lnTo>
                  <a:lnTo>
                    <a:pt x="1241" y="141"/>
                  </a:lnTo>
                  <a:lnTo>
                    <a:pt x="1239" y="143"/>
                  </a:lnTo>
                  <a:lnTo>
                    <a:pt x="1239" y="145"/>
                  </a:lnTo>
                  <a:lnTo>
                    <a:pt x="1239" y="146"/>
                  </a:lnTo>
                  <a:lnTo>
                    <a:pt x="1242" y="148"/>
                  </a:lnTo>
                  <a:lnTo>
                    <a:pt x="1247" y="148"/>
                  </a:lnTo>
                  <a:lnTo>
                    <a:pt x="1247" y="148"/>
                  </a:lnTo>
                  <a:lnTo>
                    <a:pt x="1247" y="148"/>
                  </a:lnTo>
                  <a:lnTo>
                    <a:pt x="1242" y="146"/>
                  </a:lnTo>
                  <a:lnTo>
                    <a:pt x="1241" y="146"/>
                  </a:lnTo>
                  <a:lnTo>
                    <a:pt x="1241" y="143"/>
                  </a:lnTo>
                  <a:lnTo>
                    <a:pt x="1242" y="141"/>
                  </a:lnTo>
                  <a:lnTo>
                    <a:pt x="1244" y="140"/>
                  </a:lnTo>
                  <a:lnTo>
                    <a:pt x="1246" y="137"/>
                  </a:lnTo>
                  <a:lnTo>
                    <a:pt x="1246" y="135"/>
                  </a:lnTo>
                  <a:lnTo>
                    <a:pt x="1246" y="132"/>
                  </a:lnTo>
                  <a:lnTo>
                    <a:pt x="1247" y="130"/>
                  </a:lnTo>
                  <a:lnTo>
                    <a:pt x="1249" y="129"/>
                  </a:lnTo>
                  <a:lnTo>
                    <a:pt x="1249" y="129"/>
                  </a:lnTo>
                  <a:lnTo>
                    <a:pt x="1250" y="129"/>
                  </a:lnTo>
                  <a:lnTo>
                    <a:pt x="1249" y="129"/>
                  </a:lnTo>
                  <a:lnTo>
                    <a:pt x="1247" y="127"/>
                  </a:lnTo>
                  <a:lnTo>
                    <a:pt x="1246" y="126"/>
                  </a:lnTo>
                  <a:lnTo>
                    <a:pt x="1244" y="124"/>
                  </a:lnTo>
                  <a:lnTo>
                    <a:pt x="1250" y="124"/>
                  </a:lnTo>
                  <a:lnTo>
                    <a:pt x="1252" y="123"/>
                  </a:lnTo>
                  <a:lnTo>
                    <a:pt x="1263" y="121"/>
                  </a:lnTo>
                  <a:lnTo>
                    <a:pt x="1271" y="119"/>
                  </a:lnTo>
                  <a:lnTo>
                    <a:pt x="1288" y="119"/>
                  </a:lnTo>
                  <a:lnTo>
                    <a:pt x="1299" y="121"/>
                  </a:lnTo>
                  <a:lnTo>
                    <a:pt x="1317" y="123"/>
                  </a:lnTo>
                  <a:lnTo>
                    <a:pt x="1323" y="124"/>
                  </a:lnTo>
                  <a:lnTo>
                    <a:pt x="1323" y="124"/>
                  </a:lnTo>
                  <a:lnTo>
                    <a:pt x="1323" y="126"/>
                  </a:lnTo>
                  <a:lnTo>
                    <a:pt x="1320" y="126"/>
                  </a:lnTo>
                  <a:lnTo>
                    <a:pt x="1317" y="126"/>
                  </a:lnTo>
                  <a:lnTo>
                    <a:pt x="1315" y="129"/>
                  </a:lnTo>
                  <a:lnTo>
                    <a:pt x="1317" y="132"/>
                  </a:lnTo>
                  <a:lnTo>
                    <a:pt x="1323" y="135"/>
                  </a:lnTo>
                  <a:lnTo>
                    <a:pt x="1331" y="137"/>
                  </a:lnTo>
                  <a:lnTo>
                    <a:pt x="1335" y="138"/>
                  </a:lnTo>
                  <a:lnTo>
                    <a:pt x="1337" y="140"/>
                  </a:lnTo>
                  <a:lnTo>
                    <a:pt x="1346" y="138"/>
                  </a:lnTo>
                  <a:lnTo>
                    <a:pt x="1353" y="140"/>
                  </a:lnTo>
                  <a:lnTo>
                    <a:pt x="1358" y="140"/>
                  </a:lnTo>
                  <a:lnTo>
                    <a:pt x="1364" y="140"/>
                  </a:lnTo>
                  <a:lnTo>
                    <a:pt x="1365" y="140"/>
                  </a:lnTo>
                  <a:lnTo>
                    <a:pt x="1369" y="141"/>
                  </a:lnTo>
                  <a:lnTo>
                    <a:pt x="1372" y="141"/>
                  </a:lnTo>
                  <a:lnTo>
                    <a:pt x="1375" y="141"/>
                  </a:lnTo>
                  <a:lnTo>
                    <a:pt x="1378" y="141"/>
                  </a:lnTo>
                  <a:lnTo>
                    <a:pt x="1378" y="141"/>
                  </a:lnTo>
                  <a:lnTo>
                    <a:pt x="1378" y="140"/>
                  </a:lnTo>
                  <a:lnTo>
                    <a:pt x="1375" y="140"/>
                  </a:lnTo>
                  <a:lnTo>
                    <a:pt x="1375" y="138"/>
                  </a:lnTo>
                  <a:lnTo>
                    <a:pt x="1376" y="138"/>
                  </a:lnTo>
                  <a:lnTo>
                    <a:pt x="1381" y="140"/>
                  </a:lnTo>
                  <a:lnTo>
                    <a:pt x="1384" y="140"/>
                  </a:lnTo>
                  <a:lnTo>
                    <a:pt x="1386" y="138"/>
                  </a:lnTo>
                  <a:lnTo>
                    <a:pt x="1387" y="137"/>
                  </a:lnTo>
                  <a:lnTo>
                    <a:pt x="1389" y="135"/>
                  </a:lnTo>
                  <a:lnTo>
                    <a:pt x="1389" y="134"/>
                  </a:lnTo>
                  <a:lnTo>
                    <a:pt x="1391" y="134"/>
                  </a:lnTo>
                  <a:lnTo>
                    <a:pt x="1391" y="134"/>
                  </a:lnTo>
                  <a:lnTo>
                    <a:pt x="1389" y="130"/>
                  </a:lnTo>
                  <a:lnTo>
                    <a:pt x="1387" y="129"/>
                  </a:lnTo>
                  <a:lnTo>
                    <a:pt x="1387" y="127"/>
                  </a:lnTo>
                  <a:lnTo>
                    <a:pt x="1386" y="126"/>
                  </a:lnTo>
                  <a:lnTo>
                    <a:pt x="1386" y="124"/>
                  </a:lnTo>
                  <a:lnTo>
                    <a:pt x="1387" y="121"/>
                  </a:lnTo>
                  <a:lnTo>
                    <a:pt x="1389" y="119"/>
                  </a:lnTo>
                  <a:lnTo>
                    <a:pt x="1394" y="121"/>
                  </a:lnTo>
                  <a:lnTo>
                    <a:pt x="1395" y="119"/>
                  </a:lnTo>
                  <a:lnTo>
                    <a:pt x="1397" y="118"/>
                  </a:lnTo>
                  <a:lnTo>
                    <a:pt x="1402" y="118"/>
                  </a:lnTo>
                  <a:lnTo>
                    <a:pt x="1405" y="118"/>
                  </a:lnTo>
                  <a:lnTo>
                    <a:pt x="1408" y="118"/>
                  </a:lnTo>
                  <a:lnTo>
                    <a:pt x="1419" y="124"/>
                  </a:lnTo>
                  <a:lnTo>
                    <a:pt x="1419" y="126"/>
                  </a:lnTo>
                  <a:lnTo>
                    <a:pt x="1422" y="126"/>
                  </a:lnTo>
                  <a:lnTo>
                    <a:pt x="1424" y="124"/>
                  </a:lnTo>
                  <a:lnTo>
                    <a:pt x="1427" y="124"/>
                  </a:lnTo>
                  <a:lnTo>
                    <a:pt x="1428" y="123"/>
                  </a:lnTo>
                  <a:lnTo>
                    <a:pt x="1430" y="124"/>
                  </a:lnTo>
                  <a:lnTo>
                    <a:pt x="1430" y="124"/>
                  </a:lnTo>
                  <a:lnTo>
                    <a:pt x="1430" y="126"/>
                  </a:lnTo>
                  <a:lnTo>
                    <a:pt x="1428" y="127"/>
                  </a:lnTo>
                  <a:lnTo>
                    <a:pt x="1430" y="127"/>
                  </a:lnTo>
                  <a:lnTo>
                    <a:pt x="1430" y="127"/>
                  </a:lnTo>
                  <a:lnTo>
                    <a:pt x="1433" y="129"/>
                  </a:lnTo>
                  <a:lnTo>
                    <a:pt x="1438" y="126"/>
                  </a:lnTo>
                  <a:lnTo>
                    <a:pt x="1440" y="124"/>
                  </a:lnTo>
                  <a:lnTo>
                    <a:pt x="1440" y="123"/>
                  </a:lnTo>
                  <a:lnTo>
                    <a:pt x="1451" y="126"/>
                  </a:lnTo>
                  <a:lnTo>
                    <a:pt x="1454" y="126"/>
                  </a:lnTo>
                  <a:lnTo>
                    <a:pt x="1454" y="127"/>
                  </a:lnTo>
                  <a:lnTo>
                    <a:pt x="1454" y="127"/>
                  </a:lnTo>
                  <a:lnTo>
                    <a:pt x="1457" y="129"/>
                  </a:lnTo>
                  <a:lnTo>
                    <a:pt x="1458" y="129"/>
                  </a:lnTo>
                  <a:lnTo>
                    <a:pt x="1458" y="130"/>
                  </a:lnTo>
                  <a:lnTo>
                    <a:pt x="1458" y="130"/>
                  </a:lnTo>
                  <a:lnTo>
                    <a:pt x="1463" y="130"/>
                  </a:lnTo>
                  <a:lnTo>
                    <a:pt x="1465" y="132"/>
                  </a:lnTo>
                  <a:lnTo>
                    <a:pt x="1466" y="134"/>
                  </a:lnTo>
                  <a:lnTo>
                    <a:pt x="1466" y="135"/>
                  </a:lnTo>
                  <a:lnTo>
                    <a:pt x="1468" y="135"/>
                  </a:lnTo>
                  <a:lnTo>
                    <a:pt x="1469" y="135"/>
                  </a:lnTo>
                  <a:lnTo>
                    <a:pt x="1469" y="135"/>
                  </a:lnTo>
                  <a:lnTo>
                    <a:pt x="1469" y="137"/>
                  </a:lnTo>
                  <a:lnTo>
                    <a:pt x="1466" y="140"/>
                  </a:lnTo>
                  <a:lnTo>
                    <a:pt x="1465" y="140"/>
                  </a:lnTo>
                  <a:lnTo>
                    <a:pt x="1463" y="141"/>
                  </a:lnTo>
                  <a:lnTo>
                    <a:pt x="1463" y="141"/>
                  </a:lnTo>
                  <a:lnTo>
                    <a:pt x="1469" y="141"/>
                  </a:lnTo>
                  <a:lnTo>
                    <a:pt x="1473" y="145"/>
                  </a:lnTo>
                  <a:lnTo>
                    <a:pt x="1473" y="146"/>
                  </a:lnTo>
                  <a:lnTo>
                    <a:pt x="1469" y="148"/>
                  </a:lnTo>
                  <a:lnTo>
                    <a:pt x="1466" y="149"/>
                  </a:lnTo>
                  <a:lnTo>
                    <a:pt x="1463" y="151"/>
                  </a:lnTo>
                  <a:lnTo>
                    <a:pt x="1462" y="151"/>
                  </a:lnTo>
                  <a:lnTo>
                    <a:pt x="1460" y="151"/>
                  </a:lnTo>
                  <a:lnTo>
                    <a:pt x="1462" y="152"/>
                  </a:lnTo>
                  <a:lnTo>
                    <a:pt x="1469" y="152"/>
                  </a:lnTo>
                  <a:lnTo>
                    <a:pt x="1473" y="154"/>
                  </a:lnTo>
                  <a:lnTo>
                    <a:pt x="1474" y="157"/>
                  </a:lnTo>
                  <a:lnTo>
                    <a:pt x="1474" y="162"/>
                  </a:lnTo>
                  <a:lnTo>
                    <a:pt x="1473" y="164"/>
                  </a:lnTo>
                  <a:lnTo>
                    <a:pt x="1468" y="164"/>
                  </a:lnTo>
                  <a:lnTo>
                    <a:pt x="1462" y="159"/>
                  </a:lnTo>
                  <a:lnTo>
                    <a:pt x="1457" y="157"/>
                  </a:lnTo>
                  <a:lnTo>
                    <a:pt x="1451" y="154"/>
                  </a:lnTo>
                  <a:lnTo>
                    <a:pt x="1451" y="154"/>
                  </a:lnTo>
                  <a:lnTo>
                    <a:pt x="1452" y="157"/>
                  </a:lnTo>
                  <a:lnTo>
                    <a:pt x="1454" y="159"/>
                  </a:lnTo>
                  <a:lnTo>
                    <a:pt x="1460" y="164"/>
                  </a:lnTo>
                  <a:lnTo>
                    <a:pt x="1468" y="173"/>
                  </a:lnTo>
                  <a:lnTo>
                    <a:pt x="1469" y="171"/>
                  </a:lnTo>
                  <a:lnTo>
                    <a:pt x="1469" y="170"/>
                  </a:lnTo>
                  <a:lnTo>
                    <a:pt x="1471" y="170"/>
                  </a:lnTo>
                  <a:lnTo>
                    <a:pt x="1471" y="167"/>
                  </a:lnTo>
                  <a:lnTo>
                    <a:pt x="1471" y="168"/>
                  </a:lnTo>
                  <a:lnTo>
                    <a:pt x="1473" y="170"/>
                  </a:lnTo>
                  <a:lnTo>
                    <a:pt x="1476" y="173"/>
                  </a:lnTo>
                  <a:lnTo>
                    <a:pt x="1473" y="173"/>
                  </a:lnTo>
                  <a:lnTo>
                    <a:pt x="1468" y="173"/>
                  </a:lnTo>
                  <a:lnTo>
                    <a:pt x="1466" y="175"/>
                  </a:lnTo>
                  <a:lnTo>
                    <a:pt x="1468" y="176"/>
                  </a:lnTo>
                  <a:lnTo>
                    <a:pt x="1471" y="176"/>
                  </a:lnTo>
                  <a:lnTo>
                    <a:pt x="1471" y="179"/>
                  </a:lnTo>
                  <a:lnTo>
                    <a:pt x="1474" y="182"/>
                  </a:lnTo>
                  <a:lnTo>
                    <a:pt x="1479" y="189"/>
                  </a:lnTo>
                  <a:lnTo>
                    <a:pt x="1484" y="190"/>
                  </a:lnTo>
                  <a:lnTo>
                    <a:pt x="1487" y="193"/>
                  </a:lnTo>
                  <a:lnTo>
                    <a:pt x="1492" y="195"/>
                  </a:lnTo>
                  <a:lnTo>
                    <a:pt x="1493" y="195"/>
                  </a:lnTo>
                  <a:lnTo>
                    <a:pt x="1495" y="193"/>
                  </a:lnTo>
                  <a:lnTo>
                    <a:pt x="1495" y="193"/>
                  </a:lnTo>
                  <a:lnTo>
                    <a:pt x="1496" y="198"/>
                  </a:lnTo>
                  <a:lnTo>
                    <a:pt x="1498" y="200"/>
                  </a:lnTo>
                  <a:lnTo>
                    <a:pt x="1499" y="200"/>
                  </a:lnTo>
                  <a:lnTo>
                    <a:pt x="1501" y="198"/>
                  </a:lnTo>
                  <a:lnTo>
                    <a:pt x="1504" y="197"/>
                  </a:lnTo>
                  <a:lnTo>
                    <a:pt x="1506" y="195"/>
                  </a:lnTo>
                  <a:lnTo>
                    <a:pt x="1509" y="190"/>
                  </a:lnTo>
                  <a:lnTo>
                    <a:pt x="1510" y="187"/>
                  </a:lnTo>
                  <a:lnTo>
                    <a:pt x="1512" y="186"/>
                  </a:lnTo>
                  <a:lnTo>
                    <a:pt x="1512" y="184"/>
                  </a:lnTo>
                  <a:lnTo>
                    <a:pt x="1512" y="182"/>
                  </a:lnTo>
                  <a:lnTo>
                    <a:pt x="1514" y="179"/>
                  </a:lnTo>
                  <a:lnTo>
                    <a:pt x="1515" y="176"/>
                  </a:lnTo>
                  <a:lnTo>
                    <a:pt x="1517" y="173"/>
                  </a:lnTo>
                  <a:lnTo>
                    <a:pt x="1520" y="168"/>
                  </a:lnTo>
                  <a:lnTo>
                    <a:pt x="1522" y="168"/>
                  </a:lnTo>
                  <a:lnTo>
                    <a:pt x="1522" y="170"/>
                  </a:lnTo>
                  <a:lnTo>
                    <a:pt x="1523" y="171"/>
                  </a:lnTo>
                  <a:lnTo>
                    <a:pt x="1523" y="171"/>
                  </a:lnTo>
                  <a:lnTo>
                    <a:pt x="1525" y="173"/>
                  </a:lnTo>
                  <a:lnTo>
                    <a:pt x="1528" y="176"/>
                  </a:lnTo>
                  <a:lnTo>
                    <a:pt x="1533" y="179"/>
                  </a:lnTo>
                  <a:lnTo>
                    <a:pt x="1536" y="181"/>
                  </a:lnTo>
                  <a:lnTo>
                    <a:pt x="1542" y="182"/>
                  </a:lnTo>
                  <a:lnTo>
                    <a:pt x="1551" y="182"/>
                  </a:lnTo>
                  <a:lnTo>
                    <a:pt x="1553" y="181"/>
                  </a:lnTo>
                  <a:lnTo>
                    <a:pt x="1556" y="179"/>
                  </a:lnTo>
                  <a:lnTo>
                    <a:pt x="1561" y="178"/>
                  </a:lnTo>
                  <a:lnTo>
                    <a:pt x="1564" y="176"/>
                  </a:lnTo>
                  <a:lnTo>
                    <a:pt x="1569" y="176"/>
                  </a:lnTo>
                  <a:lnTo>
                    <a:pt x="1570" y="176"/>
                  </a:lnTo>
                  <a:lnTo>
                    <a:pt x="1575" y="178"/>
                  </a:lnTo>
                  <a:lnTo>
                    <a:pt x="1586" y="181"/>
                  </a:lnTo>
                  <a:lnTo>
                    <a:pt x="1589" y="182"/>
                  </a:lnTo>
                  <a:lnTo>
                    <a:pt x="1591" y="184"/>
                  </a:lnTo>
                  <a:lnTo>
                    <a:pt x="1594" y="187"/>
                  </a:lnTo>
                  <a:lnTo>
                    <a:pt x="1596" y="189"/>
                  </a:lnTo>
                  <a:lnTo>
                    <a:pt x="1597" y="189"/>
                  </a:lnTo>
                  <a:lnTo>
                    <a:pt x="1599" y="189"/>
                  </a:lnTo>
                  <a:lnTo>
                    <a:pt x="1599" y="189"/>
                  </a:lnTo>
                  <a:lnTo>
                    <a:pt x="1597" y="187"/>
                  </a:lnTo>
                  <a:lnTo>
                    <a:pt x="1596" y="187"/>
                  </a:lnTo>
                  <a:lnTo>
                    <a:pt x="1599" y="186"/>
                  </a:lnTo>
                  <a:lnTo>
                    <a:pt x="1599" y="186"/>
                  </a:lnTo>
                  <a:lnTo>
                    <a:pt x="1600" y="184"/>
                  </a:lnTo>
                  <a:lnTo>
                    <a:pt x="1604" y="184"/>
                  </a:lnTo>
                  <a:lnTo>
                    <a:pt x="1600" y="182"/>
                  </a:lnTo>
                  <a:lnTo>
                    <a:pt x="1599" y="182"/>
                  </a:lnTo>
                  <a:lnTo>
                    <a:pt x="1597" y="182"/>
                  </a:lnTo>
                  <a:lnTo>
                    <a:pt x="1597" y="181"/>
                  </a:lnTo>
                  <a:lnTo>
                    <a:pt x="1599" y="181"/>
                  </a:lnTo>
                  <a:lnTo>
                    <a:pt x="1599" y="179"/>
                  </a:lnTo>
                  <a:lnTo>
                    <a:pt x="1600" y="178"/>
                  </a:lnTo>
                  <a:lnTo>
                    <a:pt x="1602" y="176"/>
                  </a:lnTo>
                  <a:lnTo>
                    <a:pt x="1604" y="176"/>
                  </a:lnTo>
                  <a:lnTo>
                    <a:pt x="1607" y="178"/>
                  </a:lnTo>
                  <a:lnTo>
                    <a:pt x="1608" y="176"/>
                  </a:lnTo>
                  <a:lnTo>
                    <a:pt x="1610" y="176"/>
                  </a:lnTo>
                  <a:lnTo>
                    <a:pt x="1613" y="178"/>
                  </a:lnTo>
                  <a:lnTo>
                    <a:pt x="1616" y="181"/>
                  </a:lnTo>
                  <a:lnTo>
                    <a:pt x="1618" y="181"/>
                  </a:lnTo>
                  <a:lnTo>
                    <a:pt x="1622" y="179"/>
                  </a:lnTo>
                  <a:lnTo>
                    <a:pt x="1627" y="179"/>
                  </a:lnTo>
                  <a:lnTo>
                    <a:pt x="1627" y="178"/>
                  </a:lnTo>
                  <a:lnTo>
                    <a:pt x="1622" y="175"/>
                  </a:lnTo>
                  <a:lnTo>
                    <a:pt x="1624" y="168"/>
                  </a:lnTo>
                  <a:lnTo>
                    <a:pt x="1621" y="168"/>
                  </a:lnTo>
                  <a:lnTo>
                    <a:pt x="1618" y="167"/>
                  </a:lnTo>
                  <a:lnTo>
                    <a:pt x="1622" y="165"/>
                  </a:lnTo>
                  <a:lnTo>
                    <a:pt x="1626" y="162"/>
                  </a:lnTo>
                  <a:lnTo>
                    <a:pt x="1627" y="162"/>
                  </a:lnTo>
                  <a:lnTo>
                    <a:pt x="1630" y="160"/>
                  </a:lnTo>
                  <a:lnTo>
                    <a:pt x="1629" y="160"/>
                  </a:lnTo>
                  <a:lnTo>
                    <a:pt x="1622" y="160"/>
                  </a:lnTo>
                  <a:lnTo>
                    <a:pt x="1621" y="160"/>
                  </a:lnTo>
                  <a:lnTo>
                    <a:pt x="1619" y="162"/>
                  </a:lnTo>
                  <a:lnTo>
                    <a:pt x="1616" y="162"/>
                  </a:lnTo>
                  <a:lnTo>
                    <a:pt x="1615" y="159"/>
                  </a:lnTo>
                  <a:lnTo>
                    <a:pt x="1615" y="157"/>
                  </a:lnTo>
                  <a:lnTo>
                    <a:pt x="1619" y="152"/>
                  </a:lnTo>
                  <a:lnTo>
                    <a:pt x="1622" y="152"/>
                  </a:lnTo>
                  <a:lnTo>
                    <a:pt x="1633" y="152"/>
                  </a:lnTo>
                  <a:lnTo>
                    <a:pt x="1638" y="151"/>
                  </a:lnTo>
                  <a:lnTo>
                    <a:pt x="1643" y="149"/>
                  </a:lnTo>
                  <a:lnTo>
                    <a:pt x="1641" y="149"/>
                  </a:lnTo>
                  <a:lnTo>
                    <a:pt x="1641" y="146"/>
                  </a:lnTo>
                  <a:lnTo>
                    <a:pt x="1637" y="143"/>
                  </a:lnTo>
                  <a:lnTo>
                    <a:pt x="1637" y="141"/>
                  </a:lnTo>
                  <a:lnTo>
                    <a:pt x="1638" y="141"/>
                  </a:lnTo>
                  <a:lnTo>
                    <a:pt x="1640" y="141"/>
                  </a:lnTo>
                  <a:lnTo>
                    <a:pt x="1646" y="143"/>
                  </a:lnTo>
                  <a:lnTo>
                    <a:pt x="1649" y="145"/>
                  </a:lnTo>
                  <a:lnTo>
                    <a:pt x="1657" y="146"/>
                  </a:lnTo>
                  <a:lnTo>
                    <a:pt x="1678" y="146"/>
                  </a:lnTo>
                  <a:lnTo>
                    <a:pt x="1681" y="148"/>
                  </a:lnTo>
                  <a:lnTo>
                    <a:pt x="1690" y="148"/>
                  </a:lnTo>
                  <a:lnTo>
                    <a:pt x="1693" y="149"/>
                  </a:lnTo>
                  <a:lnTo>
                    <a:pt x="1703" y="151"/>
                  </a:lnTo>
                  <a:lnTo>
                    <a:pt x="1708" y="151"/>
                  </a:lnTo>
                  <a:lnTo>
                    <a:pt x="1711" y="152"/>
                  </a:lnTo>
                  <a:lnTo>
                    <a:pt x="1715" y="152"/>
                  </a:lnTo>
                  <a:lnTo>
                    <a:pt x="1719" y="154"/>
                  </a:lnTo>
                  <a:lnTo>
                    <a:pt x="1717" y="156"/>
                  </a:lnTo>
                  <a:lnTo>
                    <a:pt x="1706" y="156"/>
                  </a:lnTo>
                  <a:lnTo>
                    <a:pt x="1703" y="156"/>
                  </a:lnTo>
                  <a:lnTo>
                    <a:pt x="1698" y="156"/>
                  </a:lnTo>
                  <a:lnTo>
                    <a:pt x="1697" y="156"/>
                  </a:lnTo>
                  <a:lnTo>
                    <a:pt x="1693" y="157"/>
                  </a:lnTo>
                  <a:lnTo>
                    <a:pt x="1690" y="159"/>
                  </a:lnTo>
                  <a:lnTo>
                    <a:pt x="1687" y="159"/>
                  </a:lnTo>
                  <a:lnTo>
                    <a:pt x="1690" y="160"/>
                  </a:lnTo>
                  <a:lnTo>
                    <a:pt x="1692" y="160"/>
                  </a:lnTo>
                  <a:lnTo>
                    <a:pt x="1700" y="159"/>
                  </a:lnTo>
                  <a:lnTo>
                    <a:pt x="1723" y="157"/>
                  </a:lnTo>
                  <a:lnTo>
                    <a:pt x="1726" y="157"/>
                  </a:lnTo>
                  <a:lnTo>
                    <a:pt x="1726" y="159"/>
                  </a:lnTo>
                  <a:lnTo>
                    <a:pt x="1723" y="162"/>
                  </a:lnTo>
                  <a:lnTo>
                    <a:pt x="1720" y="165"/>
                  </a:lnTo>
                  <a:lnTo>
                    <a:pt x="1715" y="167"/>
                  </a:lnTo>
                  <a:lnTo>
                    <a:pt x="1714" y="167"/>
                  </a:lnTo>
                  <a:lnTo>
                    <a:pt x="1717" y="162"/>
                  </a:lnTo>
                  <a:lnTo>
                    <a:pt x="1717" y="162"/>
                  </a:lnTo>
                  <a:lnTo>
                    <a:pt x="1715" y="162"/>
                  </a:lnTo>
                  <a:lnTo>
                    <a:pt x="1711" y="160"/>
                  </a:lnTo>
                  <a:lnTo>
                    <a:pt x="1711" y="160"/>
                  </a:lnTo>
                  <a:lnTo>
                    <a:pt x="1711" y="160"/>
                  </a:lnTo>
                  <a:lnTo>
                    <a:pt x="1711" y="160"/>
                  </a:lnTo>
                  <a:lnTo>
                    <a:pt x="1709" y="164"/>
                  </a:lnTo>
                  <a:lnTo>
                    <a:pt x="1711" y="165"/>
                  </a:lnTo>
                  <a:lnTo>
                    <a:pt x="1711" y="167"/>
                  </a:lnTo>
                  <a:lnTo>
                    <a:pt x="1706" y="168"/>
                  </a:lnTo>
                  <a:lnTo>
                    <a:pt x="1704" y="168"/>
                  </a:lnTo>
                  <a:lnTo>
                    <a:pt x="1701" y="168"/>
                  </a:lnTo>
                  <a:lnTo>
                    <a:pt x="1701" y="168"/>
                  </a:lnTo>
                  <a:lnTo>
                    <a:pt x="1701" y="168"/>
                  </a:lnTo>
                  <a:lnTo>
                    <a:pt x="1701" y="170"/>
                  </a:lnTo>
                  <a:lnTo>
                    <a:pt x="1701" y="170"/>
                  </a:lnTo>
                  <a:lnTo>
                    <a:pt x="1700" y="171"/>
                  </a:lnTo>
                  <a:lnTo>
                    <a:pt x="1700" y="173"/>
                  </a:lnTo>
                  <a:lnTo>
                    <a:pt x="1701" y="173"/>
                  </a:lnTo>
                  <a:lnTo>
                    <a:pt x="1703" y="175"/>
                  </a:lnTo>
                  <a:lnTo>
                    <a:pt x="1711" y="173"/>
                  </a:lnTo>
                  <a:lnTo>
                    <a:pt x="1715" y="171"/>
                  </a:lnTo>
                  <a:lnTo>
                    <a:pt x="1720" y="168"/>
                  </a:lnTo>
                  <a:lnTo>
                    <a:pt x="1726" y="160"/>
                  </a:lnTo>
                  <a:lnTo>
                    <a:pt x="1731" y="157"/>
                  </a:lnTo>
                  <a:lnTo>
                    <a:pt x="1733" y="157"/>
                  </a:lnTo>
                  <a:lnTo>
                    <a:pt x="1734" y="157"/>
                  </a:lnTo>
                  <a:lnTo>
                    <a:pt x="1749" y="157"/>
                  </a:lnTo>
                  <a:lnTo>
                    <a:pt x="1756" y="159"/>
                  </a:lnTo>
                  <a:lnTo>
                    <a:pt x="1764" y="162"/>
                  </a:lnTo>
                  <a:lnTo>
                    <a:pt x="1769" y="164"/>
                  </a:lnTo>
                  <a:lnTo>
                    <a:pt x="1772" y="167"/>
                  </a:lnTo>
                  <a:lnTo>
                    <a:pt x="1772" y="167"/>
                  </a:lnTo>
                  <a:lnTo>
                    <a:pt x="1772" y="168"/>
                  </a:lnTo>
                  <a:lnTo>
                    <a:pt x="1771" y="170"/>
                  </a:lnTo>
                  <a:lnTo>
                    <a:pt x="1761" y="170"/>
                  </a:lnTo>
                  <a:lnTo>
                    <a:pt x="1758" y="171"/>
                  </a:lnTo>
                  <a:lnTo>
                    <a:pt x="1756" y="171"/>
                  </a:lnTo>
                  <a:lnTo>
                    <a:pt x="1756" y="173"/>
                  </a:lnTo>
                  <a:lnTo>
                    <a:pt x="1756" y="173"/>
                  </a:lnTo>
                  <a:lnTo>
                    <a:pt x="1756" y="175"/>
                  </a:lnTo>
                  <a:lnTo>
                    <a:pt x="1761" y="175"/>
                  </a:lnTo>
                  <a:lnTo>
                    <a:pt x="1764" y="175"/>
                  </a:lnTo>
                  <a:lnTo>
                    <a:pt x="1771" y="176"/>
                  </a:lnTo>
                  <a:lnTo>
                    <a:pt x="1771" y="178"/>
                  </a:lnTo>
                  <a:lnTo>
                    <a:pt x="1772" y="179"/>
                  </a:lnTo>
                  <a:lnTo>
                    <a:pt x="1772" y="179"/>
                  </a:lnTo>
                  <a:lnTo>
                    <a:pt x="1780" y="179"/>
                  </a:lnTo>
                  <a:lnTo>
                    <a:pt x="1782" y="179"/>
                  </a:lnTo>
                  <a:lnTo>
                    <a:pt x="1782" y="181"/>
                  </a:lnTo>
                  <a:lnTo>
                    <a:pt x="1780" y="182"/>
                  </a:lnTo>
                  <a:lnTo>
                    <a:pt x="1777" y="184"/>
                  </a:lnTo>
                  <a:lnTo>
                    <a:pt x="1774" y="187"/>
                  </a:lnTo>
                  <a:lnTo>
                    <a:pt x="1775" y="186"/>
                  </a:lnTo>
                  <a:lnTo>
                    <a:pt x="1783" y="182"/>
                  </a:lnTo>
                  <a:lnTo>
                    <a:pt x="1786" y="182"/>
                  </a:lnTo>
                  <a:lnTo>
                    <a:pt x="1788" y="182"/>
                  </a:lnTo>
                  <a:lnTo>
                    <a:pt x="1794" y="186"/>
                  </a:lnTo>
                  <a:lnTo>
                    <a:pt x="1797" y="187"/>
                  </a:lnTo>
                  <a:lnTo>
                    <a:pt x="1802" y="192"/>
                  </a:lnTo>
                  <a:lnTo>
                    <a:pt x="1801" y="192"/>
                  </a:lnTo>
                  <a:lnTo>
                    <a:pt x="1797" y="193"/>
                  </a:lnTo>
                  <a:lnTo>
                    <a:pt x="1808" y="197"/>
                  </a:lnTo>
                  <a:lnTo>
                    <a:pt x="1813" y="197"/>
                  </a:lnTo>
                  <a:lnTo>
                    <a:pt x="1823" y="195"/>
                  </a:lnTo>
                  <a:lnTo>
                    <a:pt x="1827" y="195"/>
                  </a:lnTo>
                  <a:lnTo>
                    <a:pt x="1835" y="193"/>
                  </a:lnTo>
                  <a:lnTo>
                    <a:pt x="1845" y="192"/>
                  </a:lnTo>
                  <a:lnTo>
                    <a:pt x="1853" y="192"/>
                  </a:lnTo>
                  <a:lnTo>
                    <a:pt x="1857" y="190"/>
                  </a:lnTo>
                  <a:lnTo>
                    <a:pt x="1868" y="190"/>
                  </a:lnTo>
                  <a:lnTo>
                    <a:pt x="1879" y="190"/>
                  </a:lnTo>
                  <a:lnTo>
                    <a:pt x="1889" y="192"/>
                  </a:lnTo>
                  <a:lnTo>
                    <a:pt x="1898" y="193"/>
                  </a:lnTo>
                  <a:lnTo>
                    <a:pt x="1908" y="198"/>
                  </a:lnTo>
                  <a:lnTo>
                    <a:pt x="1913" y="201"/>
                  </a:lnTo>
                  <a:lnTo>
                    <a:pt x="1914" y="203"/>
                  </a:lnTo>
                  <a:lnTo>
                    <a:pt x="1916" y="206"/>
                  </a:lnTo>
                  <a:lnTo>
                    <a:pt x="1916" y="208"/>
                  </a:lnTo>
                  <a:lnTo>
                    <a:pt x="1917" y="211"/>
                  </a:lnTo>
                  <a:lnTo>
                    <a:pt x="1916" y="212"/>
                  </a:lnTo>
                  <a:lnTo>
                    <a:pt x="1916" y="214"/>
                  </a:lnTo>
                  <a:lnTo>
                    <a:pt x="1914" y="217"/>
                  </a:lnTo>
                  <a:lnTo>
                    <a:pt x="1914" y="219"/>
                  </a:lnTo>
                  <a:lnTo>
                    <a:pt x="1913" y="222"/>
                  </a:lnTo>
                  <a:lnTo>
                    <a:pt x="1914" y="225"/>
                  </a:lnTo>
                  <a:lnTo>
                    <a:pt x="1919" y="225"/>
                  </a:lnTo>
                  <a:lnTo>
                    <a:pt x="1927" y="228"/>
                  </a:lnTo>
                  <a:lnTo>
                    <a:pt x="1930" y="228"/>
                  </a:lnTo>
                  <a:lnTo>
                    <a:pt x="1930" y="233"/>
                  </a:lnTo>
                  <a:lnTo>
                    <a:pt x="1931" y="236"/>
                  </a:lnTo>
                  <a:lnTo>
                    <a:pt x="1931" y="242"/>
                  </a:lnTo>
                  <a:lnTo>
                    <a:pt x="1933" y="244"/>
                  </a:lnTo>
                  <a:lnTo>
                    <a:pt x="1936" y="245"/>
                  </a:lnTo>
                  <a:lnTo>
                    <a:pt x="1936" y="247"/>
                  </a:lnTo>
                  <a:lnTo>
                    <a:pt x="1933" y="253"/>
                  </a:lnTo>
                  <a:lnTo>
                    <a:pt x="1931" y="255"/>
                  </a:lnTo>
                  <a:lnTo>
                    <a:pt x="1928" y="256"/>
                  </a:lnTo>
                  <a:lnTo>
                    <a:pt x="1933" y="255"/>
                  </a:lnTo>
                  <a:lnTo>
                    <a:pt x="1935" y="253"/>
                  </a:lnTo>
                  <a:lnTo>
                    <a:pt x="1936" y="249"/>
                  </a:lnTo>
                  <a:lnTo>
                    <a:pt x="1938" y="249"/>
                  </a:lnTo>
                  <a:lnTo>
                    <a:pt x="1939" y="247"/>
                  </a:lnTo>
                  <a:lnTo>
                    <a:pt x="1939" y="242"/>
                  </a:lnTo>
                  <a:lnTo>
                    <a:pt x="1938" y="239"/>
                  </a:lnTo>
                  <a:lnTo>
                    <a:pt x="1938" y="236"/>
                  </a:lnTo>
                  <a:lnTo>
                    <a:pt x="1939" y="234"/>
                  </a:lnTo>
                  <a:lnTo>
                    <a:pt x="1944" y="230"/>
                  </a:lnTo>
                  <a:lnTo>
                    <a:pt x="1947" y="228"/>
                  </a:lnTo>
                  <a:lnTo>
                    <a:pt x="1950" y="228"/>
                  </a:lnTo>
                  <a:lnTo>
                    <a:pt x="1960" y="227"/>
                  </a:lnTo>
                  <a:lnTo>
                    <a:pt x="1963" y="227"/>
                  </a:lnTo>
                  <a:lnTo>
                    <a:pt x="1968" y="227"/>
                  </a:lnTo>
                  <a:lnTo>
                    <a:pt x="1971" y="227"/>
                  </a:lnTo>
                  <a:lnTo>
                    <a:pt x="1974" y="225"/>
                  </a:lnTo>
                  <a:lnTo>
                    <a:pt x="1977" y="227"/>
                  </a:lnTo>
                  <a:lnTo>
                    <a:pt x="1982" y="228"/>
                  </a:lnTo>
                  <a:lnTo>
                    <a:pt x="1999" y="230"/>
                  </a:lnTo>
                  <a:lnTo>
                    <a:pt x="2002" y="230"/>
                  </a:lnTo>
                  <a:lnTo>
                    <a:pt x="2015" y="231"/>
                  </a:lnTo>
                  <a:lnTo>
                    <a:pt x="2017" y="231"/>
                  </a:lnTo>
                  <a:lnTo>
                    <a:pt x="2018" y="230"/>
                  </a:lnTo>
                  <a:lnTo>
                    <a:pt x="2028" y="225"/>
                  </a:lnTo>
                  <a:lnTo>
                    <a:pt x="2031" y="225"/>
                  </a:lnTo>
                  <a:lnTo>
                    <a:pt x="2031" y="227"/>
                  </a:lnTo>
                  <a:lnTo>
                    <a:pt x="2032" y="228"/>
                  </a:lnTo>
                  <a:lnTo>
                    <a:pt x="2034" y="230"/>
                  </a:lnTo>
                  <a:lnTo>
                    <a:pt x="2036" y="233"/>
                  </a:lnTo>
                  <a:lnTo>
                    <a:pt x="2037" y="238"/>
                  </a:lnTo>
                  <a:lnTo>
                    <a:pt x="2039" y="238"/>
                  </a:lnTo>
                  <a:lnTo>
                    <a:pt x="2040" y="239"/>
                  </a:lnTo>
                  <a:lnTo>
                    <a:pt x="2047" y="241"/>
                  </a:lnTo>
                  <a:lnTo>
                    <a:pt x="2051" y="242"/>
                  </a:lnTo>
                  <a:lnTo>
                    <a:pt x="2053" y="247"/>
                  </a:lnTo>
                  <a:lnTo>
                    <a:pt x="2056" y="250"/>
                  </a:lnTo>
                  <a:lnTo>
                    <a:pt x="2062" y="250"/>
                  </a:lnTo>
                  <a:lnTo>
                    <a:pt x="2069" y="249"/>
                  </a:lnTo>
                  <a:lnTo>
                    <a:pt x="2075" y="244"/>
                  </a:lnTo>
                  <a:lnTo>
                    <a:pt x="2075" y="241"/>
                  </a:lnTo>
                  <a:lnTo>
                    <a:pt x="2073" y="238"/>
                  </a:lnTo>
                  <a:lnTo>
                    <a:pt x="2072" y="234"/>
                  </a:lnTo>
                  <a:lnTo>
                    <a:pt x="2070" y="230"/>
                  </a:lnTo>
                  <a:lnTo>
                    <a:pt x="2064" y="228"/>
                  </a:lnTo>
                  <a:lnTo>
                    <a:pt x="2064" y="227"/>
                  </a:lnTo>
                  <a:lnTo>
                    <a:pt x="2067" y="225"/>
                  </a:lnTo>
                  <a:lnTo>
                    <a:pt x="2069" y="222"/>
                  </a:lnTo>
                  <a:lnTo>
                    <a:pt x="2069" y="220"/>
                  </a:lnTo>
                  <a:lnTo>
                    <a:pt x="2069" y="216"/>
                  </a:lnTo>
                  <a:lnTo>
                    <a:pt x="2073" y="216"/>
                  </a:lnTo>
                  <a:lnTo>
                    <a:pt x="2080" y="217"/>
                  </a:lnTo>
                  <a:lnTo>
                    <a:pt x="2089" y="219"/>
                  </a:lnTo>
                  <a:lnTo>
                    <a:pt x="2099" y="220"/>
                  </a:lnTo>
                  <a:lnTo>
                    <a:pt x="2103" y="220"/>
                  </a:lnTo>
                  <a:lnTo>
                    <a:pt x="2105" y="222"/>
                  </a:lnTo>
                  <a:lnTo>
                    <a:pt x="2108" y="223"/>
                  </a:lnTo>
                  <a:lnTo>
                    <a:pt x="2110" y="220"/>
                  </a:lnTo>
                  <a:lnTo>
                    <a:pt x="2111" y="220"/>
                  </a:lnTo>
                  <a:lnTo>
                    <a:pt x="2116" y="222"/>
                  </a:lnTo>
                  <a:lnTo>
                    <a:pt x="2118" y="222"/>
                  </a:lnTo>
                  <a:lnTo>
                    <a:pt x="2124" y="222"/>
                  </a:lnTo>
                  <a:lnTo>
                    <a:pt x="2130" y="222"/>
                  </a:lnTo>
                  <a:lnTo>
                    <a:pt x="2138" y="222"/>
                  </a:lnTo>
                  <a:lnTo>
                    <a:pt x="2144" y="222"/>
                  </a:lnTo>
                  <a:lnTo>
                    <a:pt x="2148" y="222"/>
                  </a:lnTo>
                  <a:lnTo>
                    <a:pt x="2149" y="222"/>
                  </a:lnTo>
                  <a:lnTo>
                    <a:pt x="2154" y="225"/>
                  </a:lnTo>
                  <a:lnTo>
                    <a:pt x="2162" y="228"/>
                  </a:lnTo>
                  <a:lnTo>
                    <a:pt x="2168" y="228"/>
                  </a:lnTo>
                  <a:lnTo>
                    <a:pt x="2176" y="231"/>
                  </a:lnTo>
                  <a:lnTo>
                    <a:pt x="2184" y="233"/>
                  </a:lnTo>
                  <a:lnTo>
                    <a:pt x="2189" y="234"/>
                  </a:lnTo>
                  <a:lnTo>
                    <a:pt x="2190" y="234"/>
                  </a:lnTo>
                  <a:lnTo>
                    <a:pt x="2190" y="236"/>
                  </a:lnTo>
                  <a:lnTo>
                    <a:pt x="2190" y="236"/>
                  </a:lnTo>
                  <a:lnTo>
                    <a:pt x="2195" y="238"/>
                  </a:lnTo>
                  <a:lnTo>
                    <a:pt x="2204" y="244"/>
                  </a:lnTo>
                  <a:lnTo>
                    <a:pt x="2206" y="245"/>
                  </a:lnTo>
                  <a:lnTo>
                    <a:pt x="2209" y="245"/>
                  </a:lnTo>
                  <a:lnTo>
                    <a:pt x="2212" y="247"/>
                  </a:lnTo>
                  <a:lnTo>
                    <a:pt x="2212" y="247"/>
                  </a:lnTo>
                  <a:lnTo>
                    <a:pt x="2214" y="247"/>
                  </a:lnTo>
                  <a:lnTo>
                    <a:pt x="2215" y="249"/>
                  </a:lnTo>
                  <a:lnTo>
                    <a:pt x="2217" y="249"/>
                  </a:lnTo>
                  <a:lnTo>
                    <a:pt x="2222" y="250"/>
                  </a:lnTo>
                  <a:lnTo>
                    <a:pt x="2225" y="252"/>
                  </a:lnTo>
                  <a:lnTo>
                    <a:pt x="2226" y="255"/>
                  </a:lnTo>
                  <a:lnTo>
                    <a:pt x="2226" y="255"/>
                  </a:lnTo>
                  <a:lnTo>
                    <a:pt x="2223" y="253"/>
                  </a:lnTo>
                  <a:lnTo>
                    <a:pt x="2225" y="255"/>
                  </a:lnTo>
                  <a:lnTo>
                    <a:pt x="2225" y="256"/>
                  </a:lnTo>
                  <a:lnTo>
                    <a:pt x="2228" y="256"/>
                  </a:lnTo>
                  <a:lnTo>
                    <a:pt x="2231" y="258"/>
                  </a:lnTo>
                  <a:lnTo>
                    <a:pt x="2233" y="258"/>
                  </a:lnTo>
                  <a:lnTo>
                    <a:pt x="2234" y="260"/>
                  </a:lnTo>
                  <a:lnTo>
                    <a:pt x="2234" y="261"/>
                  </a:lnTo>
                  <a:lnTo>
                    <a:pt x="2234" y="263"/>
                  </a:lnTo>
                  <a:lnTo>
                    <a:pt x="2236" y="263"/>
                  </a:lnTo>
                  <a:lnTo>
                    <a:pt x="2237" y="261"/>
                  </a:lnTo>
                  <a:lnTo>
                    <a:pt x="2237" y="260"/>
                  </a:lnTo>
                  <a:lnTo>
                    <a:pt x="2231" y="256"/>
                  </a:lnTo>
                  <a:lnTo>
                    <a:pt x="2230" y="255"/>
                  </a:lnTo>
                  <a:lnTo>
                    <a:pt x="2231" y="256"/>
                  </a:lnTo>
                  <a:lnTo>
                    <a:pt x="2239" y="260"/>
                  </a:lnTo>
                  <a:lnTo>
                    <a:pt x="2242" y="263"/>
                  </a:lnTo>
                  <a:lnTo>
                    <a:pt x="2241" y="263"/>
                  </a:lnTo>
                  <a:lnTo>
                    <a:pt x="2241" y="263"/>
                  </a:lnTo>
                  <a:lnTo>
                    <a:pt x="2241" y="264"/>
                  </a:lnTo>
                  <a:lnTo>
                    <a:pt x="2242" y="263"/>
                  </a:lnTo>
                  <a:lnTo>
                    <a:pt x="2244" y="263"/>
                  </a:lnTo>
                  <a:lnTo>
                    <a:pt x="2245" y="264"/>
                  </a:lnTo>
                  <a:lnTo>
                    <a:pt x="2247" y="264"/>
                  </a:lnTo>
                  <a:lnTo>
                    <a:pt x="2250" y="266"/>
                  </a:lnTo>
                  <a:lnTo>
                    <a:pt x="2274" y="277"/>
                  </a:lnTo>
                  <a:lnTo>
                    <a:pt x="2274" y="279"/>
                  </a:lnTo>
                  <a:lnTo>
                    <a:pt x="2274" y="280"/>
                  </a:lnTo>
                  <a:lnTo>
                    <a:pt x="2275" y="282"/>
                  </a:lnTo>
                  <a:lnTo>
                    <a:pt x="2275" y="283"/>
                  </a:lnTo>
                  <a:lnTo>
                    <a:pt x="2272" y="285"/>
                  </a:lnTo>
                  <a:lnTo>
                    <a:pt x="2275" y="285"/>
                  </a:lnTo>
                  <a:lnTo>
                    <a:pt x="2277" y="285"/>
                  </a:lnTo>
                  <a:lnTo>
                    <a:pt x="2277" y="283"/>
                  </a:lnTo>
                  <a:lnTo>
                    <a:pt x="2278" y="283"/>
                  </a:lnTo>
                  <a:lnTo>
                    <a:pt x="2280" y="285"/>
                  </a:lnTo>
                  <a:lnTo>
                    <a:pt x="2280" y="285"/>
                  </a:lnTo>
                  <a:lnTo>
                    <a:pt x="2280" y="288"/>
                  </a:lnTo>
                  <a:lnTo>
                    <a:pt x="2278" y="290"/>
                  </a:lnTo>
                  <a:lnTo>
                    <a:pt x="2278" y="291"/>
                  </a:lnTo>
                  <a:lnTo>
                    <a:pt x="2280" y="294"/>
                  </a:lnTo>
                  <a:lnTo>
                    <a:pt x="2280" y="294"/>
                  </a:lnTo>
                  <a:lnTo>
                    <a:pt x="2282" y="296"/>
                  </a:lnTo>
                  <a:lnTo>
                    <a:pt x="2282" y="299"/>
                  </a:lnTo>
                  <a:lnTo>
                    <a:pt x="2280" y="301"/>
                  </a:lnTo>
                  <a:lnTo>
                    <a:pt x="2278" y="304"/>
                  </a:lnTo>
                  <a:lnTo>
                    <a:pt x="2280" y="304"/>
                  </a:lnTo>
                  <a:lnTo>
                    <a:pt x="2283" y="304"/>
                  </a:lnTo>
                  <a:lnTo>
                    <a:pt x="2283" y="304"/>
                  </a:lnTo>
                  <a:lnTo>
                    <a:pt x="2285" y="305"/>
                  </a:lnTo>
                  <a:lnTo>
                    <a:pt x="2286" y="307"/>
                  </a:lnTo>
                  <a:lnTo>
                    <a:pt x="2286" y="308"/>
                  </a:lnTo>
                  <a:lnTo>
                    <a:pt x="2286" y="310"/>
                  </a:lnTo>
                  <a:lnTo>
                    <a:pt x="2286" y="310"/>
                  </a:lnTo>
                  <a:lnTo>
                    <a:pt x="2288" y="310"/>
                  </a:lnTo>
                  <a:lnTo>
                    <a:pt x="2289" y="308"/>
                  </a:lnTo>
                  <a:lnTo>
                    <a:pt x="2289" y="307"/>
                  </a:lnTo>
                  <a:lnTo>
                    <a:pt x="2291" y="307"/>
                  </a:lnTo>
                  <a:lnTo>
                    <a:pt x="2293" y="308"/>
                  </a:lnTo>
                  <a:lnTo>
                    <a:pt x="2291" y="313"/>
                  </a:lnTo>
                  <a:lnTo>
                    <a:pt x="2293" y="313"/>
                  </a:lnTo>
                  <a:lnTo>
                    <a:pt x="2293" y="312"/>
                  </a:lnTo>
                  <a:lnTo>
                    <a:pt x="2293" y="312"/>
                  </a:lnTo>
                  <a:lnTo>
                    <a:pt x="2294" y="310"/>
                  </a:lnTo>
                  <a:lnTo>
                    <a:pt x="2296" y="310"/>
                  </a:lnTo>
                  <a:lnTo>
                    <a:pt x="2296" y="308"/>
                  </a:lnTo>
                  <a:lnTo>
                    <a:pt x="2294" y="307"/>
                  </a:lnTo>
                  <a:lnTo>
                    <a:pt x="2294" y="305"/>
                  </a:lnTo>
                  <a:lnTo>
                    <a:pt x="2291" y="305"/>
                  </a:lnTo>
                  <a:lnTo>
                    <a:pt x="2289" y="304"/>
                  </a:lnTo>
                  <a:lnTo>
                    <a:pt x="2289" y="304"/>
                  </a:lnTo>
                  <a:lnTo>
                    <a:pt x="2291" y="302"/>
                  </a:lnTo>
                  <a:lnTo>
                    <a:pt x="2291" y="302"/>
                  </a:lnTo>
                  <a:lnTo>
                    <a:pt x="2293" y="299"/>
                  </a:lnTo>
                  <a:lnTo>
                    <a:pt x="2293" y="299"/>
                  </a:lnTo>
                  <a:lnTo>
                    <a:pt x="2293" y="297"/>
                  </a:lnTo>
                  <a:lnTo>
                    <a:pt x="2291" y="296"/>
                  </a:lnTo>
                  <a:lnTo>
                    <a:pt x="2291" y="294"/>
                  </a:lnTo>
                  <a:lnTo>
                    <a:pt x="2288" y="294"/>
                  </a:lnTo>
                  <a:lnTo>
                    <a:pt x="2288" y="293"/>
                  </a:lnTo>
                  <a:lnTo>
                    <a:pt x="2286" y="293"/>
                  </a:lnTo>
                  <a:lnTo>
                    <a:pt x="2285" y="293"/>
                  </a:lnTo>
                  <a:lnTo>
                    <a:pt x="2285" y="293"/>
                  </a:lnTo>
                  <a:lnTo>
                    <a:pt x="2285" y="291"/>
                  </a:lnTo>
                  <a:lnTo>
                    <a:pt x="2286" y="291"/>
                  </a:lnTo>
                  <a:lnTo>
                    <a:pt x="2294" y="291"/>
                  </a:lnTo>
                  <a:lnTo>
                    <a:pt x="2297" y="291"/>
                  </a:lnTo>
                  <a:lnTo>
                    <a:pt x="2299" y="291"/>
                  </a:lnTo>
                  <a:lnTo>
                    <a:pt x="2300" y="291"/>
                  </a:lnTo>
                  <a:lnTo>
                    <a:pt x="2305" y="293"/>
                  </a:lnTo>
                  <a:lnTo>
                    <a:pt x="2305" y="293"/>
                  </a:lnTo>
                  <a:lnTo>
                    <a:pt x="2304" y="293"/>
                  </a:lnTo>
                  <a:lnTo>
                    <a:pt x="2302" y="296"/>
                  </a:lnTo>
                  <a:lnTo>
                    <a:pt x="2302" y="296"/>
                  </a:lnTo>
                  <a:lnTo>
                    <a:pt x="2302" y="297"/>
                  </a:lnTo>
                  <a:lnTo>
                    <a:pt x="2304" y="297"/>
                  </a:lnTo>
                  <a:lnTo>
                    <a:pt x="2305" y="297"/>
                  </a:lnTo>
                  <a:lnTo>
                    <a:pt x="2304" y="296"/>
                  </a:lnTo>
                  <a:lnTo>
                    <a:pt x="2304" y="294"/>
                  </a:lnTo>
                  <a:lnTo>
                    <a:pt x="2304" y="294"/>
                  </a:lnTo>
                  <a:lnTo>
                    <a:pt x="2305" y="294"/>
                  </a:lnTo>
                  <a:lnTo>
                    <a:pt x="2307" y="296"/>
                  </a:lnTo>
                  <a:lnTo>
                    <a:pt x="2307" y="296"/>
                  </a:lnTo>
                  <a:lnTo>
                    <a:pt x="2312" y="296"/>
                  </a:lnTo>
                  <a:lnTo>
                    <a:pt x="2313" y="296"/>
                  </a:lnTo>
                  <a:lnTo>
                    <a:pt x="2315" y="296"/>
                  </a:lnTo>
                  <a:lnTo>
                    <a:pt x="2313" y="294"/>
                  </a:lnTo>
                  <a:lnTo>
                    <a:pt x="2307" y="293"/>
                  </a:lnTo>
                  <a:lnTo>
                    <a:pt x="2307" y="293"/>
                  </a:lnTo>
                  <a:lnTo>
                    <a:pt x="2313" y="293"/>
                  </a:lnTo>
                  <a:lnTo>
                    <a:pt x="2315" y="294"/>
                  </a:lnTo>
                  <a:lnTo>
                    <a:pt x="2318" y="294"/>
                  </a:lnTo>
                  <a:lnTo>
                    <a:pt x="2321" y="294"/>
                  </a:lnTo>
                  <a:lnTo>
                    <a:pt x="2324" y="296"/>
                  </a:lnTo>
                  <a:lnTo>
                    <a:pt x="2327" y="299"/>
                  </a:lnTo>
                  <a:lnTo>
                    <a:pt x="2330" y="302"/>
                  </a:lnTo>
                  <a:lnTo>
                    <a:pt x="2334" y="304"/>
                  </a:lnTo>
                  <a:lnTo>
                    <a:pt x="2337" y="305"/>
                  </a:lnTo>
                  <a:lnTo>
                    <a:pt x="2343" y="310"/>
                  </a:lnTo>
                  <a:lnTo>
                    <a:pt x="2343" y="310"/>
                  </a:lnTo>
                  <a:lnTo>
                    <a:pt x="2343" y="310"/>
                  </a:lnTo>
                  <a:lnTo>
                    <a:pt x="2343" y="312"/>
                  </a:lnTo>
                  <a:lnTo>
                    <a:pt x="2341" y="312"/>
                  </a:lnTo>
                  <a:lnTo>
                    <a:pt x="2343" y="312"/>
                  </a:lnTo>
                  <a:lnTo>
                    <a:pt x="2345" y="312"/>
                  </a:lnTo>
                  <a:lnTo>
                    <a:pt x="2346" y="312"/>
                  </a:lnTo>
                  <a:lnTo>
                    <a:pt x="2346" y="312"/>
                  </a:lnTo>
                  <a:lnTo>
                    <a:pt x="2348" y="313"/>
                  </a:lnTo>
                  <a:lnTo>
                    <a:pt x="2348" y="313"/>
                  </a:lnTo>
                  <a:lnTo>
                    <a:pt x="2346" y="315"/>
                  </a:lnTo>
                  <a:lnTo>
                    <a:pt x="2353" y="315"/>
                  </a:lnTo>
                  <a:lnTo>
                    <a:pt x="2354" y="315"/>
                  </a:lnTo>
                  <a:lnTo>
                    <a:pt x="2354" y="316"/>
                  </a:lnTo>
                  <a:lnTo>
                    <a:pt x="2353" y="318"/>
                  </a:lnTo>
                  <a:lnTo>
                    <a:pt x="2353" y="318"/>
                  </a:lnTo>
                  <a:lnTo>
                    <a:pt x="2351" y="318"/>
                  </a:lnTo>
                  <a:lnTo>
                    <a:pt x="2351" y="318"/>
                  </a:lnTo>
                  <a:lnTo>
                    <a:pt x="2348" y="318"/>
                  </a:lnTo>
                  <a:lnTo>
                    <a:pt x="2345" y="319"/>
                  </a:lnTo>
                  <a:lnTo>
                    <a:pt x="2343" y="321"/>
                  </a:lnTo>
                  <a:lnTo>
                    <a:pt x="2341" y="323"/>
                  </a:lnTo>
                  <a:lnTo>
                    <a:pt x="2343" y="326"/>
                  </a:lnTo>
                  <a:lnTo>
                    <a:pt x="2341" y="326"/>
                  </a:lnTo>
                  <a:lnTo>
                    <a:pt x="2341" y="327"/>
                  </a:lnTo>
                  <a:lnTo>
                    <a:pt x="2337" y="327"/>
                  </a:lnTo>
                  <a:lnTo>
                    <a:pt x="2335" y="326"/>
                  </a:lnTo>
                  <a:lnTo>
                    <a:pt x="2334" y="326"/>
                  </a:lnTo>
                  <a:lnTo>
                    <a:pt x="2332" y="324"/>
                  </a:lnTo>
                  <a:lnTo>
                    <a:pt x="2330" y="323"/>
                  </a:lnTo>
                  <a:lnTo>
                    <a:pt x="2330" y="323"/>
                  </a:lnTo>
                  <a:lnTo>
                    <a:pt x="2329" y="323"/>
                  </a:lnTo>
                  <a:lnTo>
                    <a:pt x="2330" y="324"/>
                  </a:lnTo>
                  <a:lnTo>
                    <a:pt x="2332" y="326"/>
                  </a:lnTo>
                  <a:lnTo>
                    <a:pt x="2334" y="327"/>
                  </a:lnTo>
                  <a:lnTo>
                    <a:pt x="2335" y="329"/>
                  </a:lnTo>
                  <a:lnTo>
                    <a:pt x="2335" y="331"/>
                  </a:lnTo>
                  <a:lnTo>
                    <a:pt x="2334" y="331"/>
                  </a:lnTo>
                  <a:lnTo>
                    <a:pt x="2332" y="331"/>
                  </a:lnTo>
                  <a:lnTo>
                    <a:pt x="2330" y="329"/>
                  </a:lnTo>
                  <a:lnTo>
                    <a:pt x="2329" y="329"/>
                  </a:lnTo>
                  <a:lnTo>
                    <a:pt x="2324" y="331"/>
                  </a:lnTo>
                  <a:lnTo>
                    <a:pt x="2323" y="331"/>
                  </a:lnTo>
                  <a:lnTo>
                    <a:pt x="2323" y="331"/>
                  </a:lnTo>
                  <a:lnTo>
                    <a:pt x="2323" y="329"/>
                  </a:lnTo>
                  <a:lnTo>
                    <a:pt x="2319" y="329"/>
                  </a:lnTo>
                  <a:lnTo>
                    <a:pt x="2318" y="329"/>
                  </a:lnTo>
                  <a:lnTo>
                    <a:pt x="2318" y="329"/>
                  </a:lnTo>
                  <a:lnTo>
                    <a:pt x="2316" y="327"/>
                  </a:lnTo>
                  <a:lnTo>
                    <a:pt x="2315" y="326"/>
                  </a:lnTo>
                  <a:lnTo>
                    <a:pt x="2313" y="326"/>
                  </a:lnTo>
                  <a:lnTo>
                    <a:pt x="2312" y="326"/>
                  </a:lnTo>
                  <a:lnTo>
                    <a:pt x="2310" y="326"/>
                  </a:lnTo>
                  <a:lnTo>
                    <a:pt x="2313" y="327"/>
                  </a:lnTo>
                  <a:lnTo>
                    <a:pt x="2316" y="331"/>
                  </a:lnTo>
                  <a:lnTo>
                    <a:pt x="2316" y="331"/>
                  </a:lnTo>
                  <a:lnTo>
                    <a:pt x="2315" y="332"/>
                  </a:lnTo>
                  <a:lnTo>
                    <a:pt x="2318" y="332"/>
                  </a:lnTo>
                  <a:lnTo>
                    <a:pt x="2318" y="331"/>
                  </a:lnTo>
                  <a:lnTo>
                    <a:pt x="2318" y="332"/>
                  </a:lnTo>
                  <a:lnTo>
                    <a:pt x="2318" y="335"/>
                  </a:lnTo>
                  <a:lnTo>
                    <a:pt x="2316" y="335"/>
                  </a:lnTo>
                  <a:lnTo>
                    <a:pt x="2312" y="337"/>
                  </a:lnTo>
                  <a:lnTo>
                    <a:pt x="2313" y="337"/>
                  </a:lnTo>
                  <a:lnTo>
                    <a:pt x="2315" y="337"/>
                  </a:lnTo>
                  <a:lnTo>
                    <a:pt x="2316" y="337"/>
                  </a:lnTo>
                  <a:lnTo>
                    <a:pt x="2318" y="337"/>
                  </a:lnTo>
                  <a:lnTo>
                    <a:pt x="2318" y="338"/>
                  </a:lnTo>
                  <a:lnTo>
                    <a:pt x="2318" y="342"/>
                  </a:lnTo>
                  <a:lnTo>
                    <a:pt x="2318" y="342"/>
                  </a:lnTo>
                  <a:lnTo>
                    <a:pt x="2316" y="343"/>
                  </a:lnTo>
                  <a:lnTo>
                    <a:pt x="2313" y="345"/>
                  </a:lnTo>
                  <a:lnTo>
                    <a:pt x="2310" y="345"/>
                  </a:lnTo>
                  <a:lnTo>
                    <a:pt x="2308" y="345"/>
                  </a:lnTo>
                  <a:lnTo>
                    <a:pt x="2307" y="345"/>
                  </a:lnTo>
                  <a:lnTo>
                    <a:pt x="2307" y="346"/>
                  </a:lnTo>
                  <a:lnTo>
                    <a:pt x="2305" y="346"/>
                  </a:lnTo>
                  <a:lnTo>
                    <a:pt x="2307" y="346"/>
                  </a:lnTo>
                  <a:lnTo>
                    <a:pt x="2308" y="346"/>
                  </a:lnTo>
                  <a:lnTo>
                    <a:pt x="2310" y="346"/>
                  </a:lnTo>
                  <a:lnTo>
                    <a:pt x="2310" y="348"/>
                  </a:lnTo>
                  <a:lnTo>
                    <a:pt x="2308" y="348"/>
                  </a:lnTo>
                  <a:lnTo>
                    <a:pt x="2308" y="349"/>
                  </a:lnTo>
                  <a:lnTo>
                    <a:pt x="2308" y="349"/>
                  </a:lnTo>
                  <a:lnTo>
                    <a:pt x="2308" y="351"/>
                  </a:lnTo>
                  <a:lnTo>
                    <a:pt x="2308" y="351"/>
                  </a:lnTo>
                  <a:lnTo>
                    <a:pt x="2310" y="351"/>
                  </a:lnTo>
                  <a:lnTo>
                    <a:pt x="2313" y="353"/>
                  </a:lnTo>
                  <a:lnTo>
                    <a:pt x="2315" y="353"/>
                  </a:lnTo>
                  <a:lnTo>
                    <a:pt x="2315" y="353"/>
                  </a:lnTo>
                  <a:lnTo>
                    <a:pt x="2316" y="354"/>
                  </a:lnTo>
                  <a:lnTo>
                    <a:pt x="2316" y="356"/>
                  </a:lnTo>
                  <a:lnTo>
                    <a:pt x="2316" y="356"/>
                  </a:lnTo>
                  <a:lnTo>
                    <a:pt x="2312" y="356"/>
                  </a:lnTo>
                  <a:lnTo>
                    <a:pt x="2312" y="356"/>
                  </a:lnTo>
                  <a:lnTo>
                    <a:pt x="2310" y="354"/>
                  </a:lnTo>
                  <a:lnTo>
                    <a:pt x="2310" y="354"/>
                  </a:lnTo>
                  <a:lnTo>
                    <a:pt x="2308" y="353"/>
                  </a:lnTo>
                  <a:lnTo>
                    <a:pt x="2308" y="354"/>
                  </a:lnTo>
                  <a:lnTo>
                    <a:pt x="2308" y="357"/>
                  </a:lnTo>
                  <a:lnTo>
                    <a:pt x="2308" y="357"/>
                  </a:lnTo>
                  <a:lnTo>
                    <a:pt x="2307" y="359"/>
                  </a:lnTo>
                  <a:lnTo>
                    <a:pt x="2305" y="359"/>
                  </a:lnTo>
                  <a:lnTo>
                    <a:pt x="2304" y="359"/>
                  </a:lnTo>
                  <a:lnTo>
                    <a:pt x="2302" y="357"/>
                  </a:lnTo>
                  <a:lnTo>
                    <a:pt x="2302" y="356"/>
                  </a:lnTo>
                  <a:lnTo>
                    <a:pt x="2302" y="356"/>
                  </a:lnTo>
                  <a:lnTo>
                    <a:pt x="2302" y="354"/>
                  </a:lnTo>
                  <a:lnTo>
                    <a:pt x="2302" y="353"/>
                  </a:lnTo>
                  <a:lnTo>
                    <a:pt x="2302" y="354"/>
                  </a:lnTo>
                  <a:lnTo>
                    <a:pt x="2300" y="356"/>
                  </a:lnTo>
                  <a:lnTo>
                    <a:pt x="2299" y="357"/>
                  </a:lnTo>
                  <a:lnTo>
                    <a:pt x="2297" y="357"/>
                  </a:lnTo>
                  <a:lnTo>
                    <a:pt x="2296" y="357"/>
                  </a:lnTo>
                  <a:lnTo>
                    <a:pt x="2294" y="356"/>
                  </a:lnTo>
                  <a:lnTo>
                    <a:pt x="2293" y="354"/>
                  </a:lnTo>
                  <a:lnTo>
                    <a:pt x="2289" y="353"/>
                  </a:lnTo>
                  <a:lnTo>
                    <a:pt x="2288" y="351"/>
                  </a:lnTo>
                  <a:lnTo>
                    <a:pt x="2285" y="348"/>
                  </a:lnTo>
                  <a:lnTo>
                    <a:pt x="2280" y="348"/>
                  </a:lnTo>
                  <a:lnTo>
                    <a:pt x="2277" y="346"/>
                  </a:lnTo>
                  <a:lnTo>
                    <a:pt x="2275" y="346"/>
                  </a:lnTo>
                  <a:lnTo>
                    <a:pt x="2274" y="346"/>
                  </a:lnTo>
                  <a:lnTo>
                    <a:pt x="2272" y="346"/>
                  </a:lnTo>
                  <a:lnTo>
                    <a:pt x="2272" y="346"/>
                  </a:lnTo>
                  <a:lnTo>
                    <a:pt x="2271" y="345"/>
                  </a:lnTo>
                  <a:lnTo>
                    <a:pt x="2271" y="345"/>
                  </a:lnTo>
                  <a:lnTo>
                    <a:pt x="2267" y="343"/>
                  </a:lnTo>
                  <a:lnTo>
                    <a:pt x="2266" y="342"/>
                  </a:lnTo>
                  <a:lnTo>
                    <a:pt x="2266" y="340"/>
                  </a:lnTo>
                  <a:lnTo>
                    <a:pt x="2266" y="340"/>
                  </a:lnTo>
                  <a:lnTo>
                    <a:pt x="2266" y="337"/>
                  </a:lnTo>
                  <a:lnTo>
                    <a:pt x="2264" y="334"/>
                  </a:lnTo>
                  <a:lnTo>
                    <a:pt x="2263" y="331"/>
                  </a:lnTo>
                  <a:lnTo>
                    <a:pt x="2256" y="329"/>
                  </a:lnTo>
                  <a:lnTo>
                    <a:pt x="2250" y="327"/>
                  </a:lnTo>
                  <a:lnTo>
                    <a:pt x="2248" y="327"/>
                  </a:lnTo>
                  <a:lnTo>
                    <a:pt x="2247" y="327"/>
                  </a:lnTo>
                  <a:lnTo>
                    <a:pt x="2242" y="331"/>
                  </a:lnTo>
                  <a:lnTo>
                    <a:pt x="2239" y="331"/>
                  </a:lnTo>
                  <a:lnTo>
                    <a:pt x="2230" y="331"/>
                  </a:lnTo>
                  <a:lnTo>
                    <a:pt x="2230" y="331"/>
                  </a:lnTo>
                  <a:lnTo>
                    <a:pt x="2228" y="329"/>
                  </a:lnTo>
                  <a:lnTo>
                    <a:pt x="2226" y="327"/>
                  </a:lnTo>
                  <a:lnTo>
                    <a:pt x="2228" y="326"/>
                  </a:lnTo>
                  <a:lnTo>
                    <a:pt x="2228" y="324"/>
                  </a:lnTo>
                  <a:lnTo>
                    <a:pt x="2226" y="324"/>
                  </a:lnTo>
                  <a:lnTo>
                    <a:pt x="2226" y="324"/>
                  </a:lnTo>
                  <a:lnTo>
                    <a:pt x="2225" y="323"/>
                  </a:lnTo>
                  <a:lnTo>
                    <a:pt x="2223" y="321"/>
                  </a:lnTo>
                  <a:lnTo>
                    <a:pt x="2222" y="319"/>
                  </a:lnTo>
                  <a:lnTo>
                    <a:pt x="2222" y="318"/>
                  </a:lnTo>
                  <a:lnTo>
                    <a:pt x="2222" y="318"/>
                  </a:lnTo>
                  <a:lnTo>
                    <a:pt x="2223" y="318"/>
                  </a:lnTo>
                  <a:lnTo>
                    <a:pt x="2225" y="318"/>
                  </a:lnTo>
                  <a:lnTo>
                    <a:pt x="2225" y="315"/>
                  </a:lnTo>
                  <a:lnTo>
                    <a:pt x="2226" y="315"/>
                  </a:lnTo>
                  <a:lnTo>
                    <a:pt x="2226" y="313"/>
                  </a:lnTo>
                  <a:lnTo>
                    <a:pt x="2226" y="310"/>
                  </a:lnTo>
                  <a:lnTo>
                    <a:pt x="2226" y="308"/>
                  </a:lnTo>
                  <a:lnTo>
                    <a:pt x="2226" y="310"/>
                  </a:lnTo>
                  <a:lnTo>
                    <a:pt x="2223" y="313"/>
                  </a:lnTo>
                  <a:lnTo>
                    <a:pt x="2223" y="313"/>
                  </a:lnTo>
                  <a:lnTo>
                    <a:pt x="2222" y="313"/>
                  </a:lnTo>
                  <a:lnTo>
                    <a:pt x="2222" y="313"/>
                  </a:lnTo>
                  <a:lnTo>
                    <a:pt x="2220" y="313"/>
                  </a:lnTo>
                  <a:lnTo>
                    <a:pt x="2218" y="313"/>
                  </a:lnTo>
                  <a:lnTo>
                    <a:pt x="2218" y="310"/>
                  </a:lnTo>
                  <a:lnTo>
                    <a:pt x="2218" y="308"/>
                  </a:lnTo>
                  <a:lnTo>
                    <a:pt x="2218" y="310"/>
                  </a:lnTo>
                  <a:lnTo>
                    <a:pt x="2217" y="310"/>
                  </a:lnTo>
                  <a:lnTo>
                    <a:pt x="2215" y="312"/>
                  </a:lnTo>
                  <a:lnTo>
                    <a:pt x="2215" y="312"/>
                  </a:lnTo>
                  <a:lnTo>
                    <a:pt x="2215" y="313"/>
                  </a:lnTo>
                  <a:lnTo>
                    <a:pt x="2215" y="315"/>
                  </a:lnTo>
                  <a:lnTo>
                    <a:pt x="2214" y="315"/>
                  </a:lnTo>
                  <a:lnTo>
                    <a:pt x="2211" y="315"/>
                  </a:lnTo>
                  <a:lnTo>
                    <a:pt x="2211" y="313"/>
                  </a:lnTo>
                  <a:lnTo>
                    <a:pt x="2209" y="316"/>
                  </a:lnTo>
                  <a:lnTo>
                    <a:pt x="2209" y="318"/>
                  </a:lnTo>
                  <a:lnTo>
                    <a:pt x="2209" y="321"/>
                  </a:lnTo>
                  <a:lnTo>
                    <a:pt x="2209" y="323"/>
                  </a:lnTo>
                  <a:lnTo>
                    <a:pt x="2211" y="324"/>
                  </a:lnTo>
                  <a:lnTo>
                    <a:pt x="2214" y="326"/>
                  </a:lnTo>
                  <a:lnTo>
                    <a:pt x="2215" y="327"/>
                  </a:lnTo>
                  <a:lnTo>
                    <a:pt x="2215" y="329"/>
                  </a:lnTo>
                  <a:lnTo>
                    <a:pt x="2215" y="329"/>
                  </a:lnTo>
                  <a:lnTo>
                    <a:pt x="2214" y="332"/>
                  </a:lnTo>
                  <a:lnTo>
                    <a:pt x="2212" y="332"/>
                  </a:lnTo>
                  <a:lnTo>
                    <a:pt x="2211" y="337"/>
                  </a:lnTo>
                  <a:lnTo>
                    <a:pt x="2211" y="337"/>
                  </a:lnTo>
                  <a:lnTo>
                    <a:pt x="2206" y="340"/>
                  </a:lnTo>
                  <a:lnTo>
                    <a:pt x="2203" y="342"/>
                  </a:lnTo>
                  <a:lnTo>
                    <a:pt x="2201" y="343"/>
                  </a:lnTo>
                  <a:lnTo>
                    <a:pt x="2198" y="346"/>
                  </a:lnTo>
                  <a:lnTo>
                    <a:pt x="2193" y="346"/>
                  </a:lnTo>
                  <a:lnTo>
                    <a:pt x="2187" y="351"/>
                  </a:lnTo>
                  <a:lnTo>
                    <a:pt x="2184" y="351"/>
                  </a:lnTo>
                  <a:lnTo>
                    <a:pt x="2181" y="349"/>
                  </a:lnTo>
                  <a:lnTo>
                    <a:pt x="2173" y="348"/>
                  </a:lnTo>
                  <a:lnTo>
                    <a:pt x="2171" y="348"/>
                  </a:lnTo>
                  <a:lnTo>
                    <a:pt x="2168" y="343"/>
                  </a:lnTo>
                  <a:lnTo>
                    <a:pt x="2166" y="343"/>
                  </a:lnTo>
                  <a:lnTo>
                    <a:pt x="2165" y="342"/>
                  </a:lnTo>
                  <a:lnTo>
                    <a:pt x="2160" y="340"/>
                  </a:lnTo>
                  <a:lnTo>
                    <a:pt x="2157" y="342"/>
                  </a:lnTo>
                  <a:lnTo>
                    <a:pt x="2154" y="340"/>
                  </a:lnTo>
                  <a:lnTo>
                    <a:pt x="2152" y="342"/>
                  </a:lnTo>
                  <a:lnTo>
                    <a:pt x="2154" y="342"/>
                  </a:lnTo>
                  <a:lnTo>
                    <a:pt x="2157" y="342"/>
                  </a:lnTo>
                  <a:lnTo>
                    <a:pt x="2162" y="342"/>
                  </a:lnTo>
                  <a:lnTo>
                    <a:pt x="2163" y="342"/>
                  </a:lnTo>
                  <a:lnTo>
                    <a:pt x="2165" y="343"/>
                  </a:lnTo>
                  <a:lnTo>
                    <a:pt x="2166" y="345"/>
                  </a:lnTo>
                  <a:lnTo>
                    <a:pt x="2165" y="346"/>
                  </a:lnTo>
                  <a:lnTo>
                    <a:pt x="2163" y="346"/>
                  </a:lnTo>
                  <a:lnTo>
                    <a:pt x="2160" y="345"/>
                  </a:lnTo>
                  <a:lnTo>
                    <a:pt x="2155" y="346"/>
                  </a:lnTo>
                  <a:lnTo>
                    <a:pt x="2154" y="345"/>
                  </a:lnTo>
                  <a:lnTo>
                    <a:pt x="2149" y="343"/>
                  </a:lnTo>
                  <a:lnTo>
                    <a:pt x="2144" y="346"/>
                  </a:lnTo>
                  <a:lnTo>
                    <a:pt x="2140" y="346"/>
                  </a:lnTo>
                  <a:lnTo>
                    <a:pt x="2135" y="348"/>
                  </a:lnTo>
                  <a:lnTo>
                    <a:pt x="2127" y="349"/>
                  </a:lnTo>
                  <a:lnTo>
                    <a:pt x="2129" y="349"/>
                  </a:lnTo>
                  <a:lnTo>
                    <a:pt x="2135" y="348"/>
                  </a:lnTo>
                  <a:lnTo>
                    <a:pt x="2138" y="348"/>
                  </a:lnTo>
                  <a:lnTo>
                    <a:pt x="2143" y="346"/>
                  </a:lnTo>
                  <a:lnTo>
                    <a:pt x="2146" y="346"/>
                  </a:lnTo>
                  <a:lnTo>
                    <a:pt x="2148" y="345"/>
                  </a:lnTo>
                  <a:lnTo>
                    <a:pt x="2149" y="345"/>
                  </a:lnTo>
                  <a:lnTo>
                    <a:pt x="2151" y="345"/>
                  </a:lnTo>
                  <a:lnTo>
                    <a:pt x="2152" y="346"/>
                  </a:lnTo>
                  <a:lnTo>
                    <a:pt x="2152" y="346"/>
                  </a:lnTo>
                  <a:lnTo>
                    <a:pt x="2154" y="349"/>
                  </a:lnTo>
                  <a:lnTo>
                    <a:pt x="2152" y="349"/>
                  </a:lnTo>
                  <a:lnTo>
                    <a:pt x="2151" y="351"/>
                  </a:lnTo>
                  <a:lnTo>
                    <a:pt x="2151" y="351"/>
                  </a:lnTo>
                  <a:lnTo>
                    <a:pt x="2155" y="349"/>
                  </a:lnTo>
                  <a:lnTo>
                    <a:pt x="2159" y="351"/>
                  </a:lnTo>
                  <a:lnTo>
                    <a:pt x="2160" y="351"/>
                  </a:lnTo>
                  <a:lnTo>
                    <a:pt x="2163" y="348"/>
                  </a:lnTo>
                  <a:lnTo>
                    <a:pt x="2168" y="348"/>
                  </a:lnTo>
                  <a:lnTo>
                    <a:pt x="2168" y="348"/>
                  </a:lnTo>
                  <a:lnTo>
                    <a:pt x="2170" y="348"/>
                  </a:lnTo>
                  <a:lnTo>
                    <a:pt x="2168" y="353"/>
                  </a:lnTo>
                  <a:lnTo>
                    <a:pt x="2168" y="354"/>
                  </a:lnTo>
                  <a:lnTo>
                    <a:pt x="2173" y="359"/>
                  </a:lnTo>
                  <a:lnTo>
                    <a:pt x="2176" y="360"/>
                  </a:lnTo>
                  <a:lnTo>
                    <a:pt x="2177" y="360"/>
                  </a:lnTo>
                  <a:lnTo>
                    <a:pt x="2179" y="360"/>
                  </a:lnTo>
                  <a:lnTo>
                    <a:pt x="2179" y="357"/>
                  </a:lnTo>
                  <a:lnTo>
                    <a:pt x="2181" y="357"/>
                  </a:lnTo>
                  <a:lnTo>
                    <a:pt x="2182" y="357"/>
                  </a:lnTo>
                  <a:lnTo>
                    <a:pt x="2182" y="359"/>
                  </a:lnTo>
                  <a:lnTo>
                    <a:pt x="2184" y="362"/>
                  </a:lnTo>
                  <a:lnTo>
                    <a:pt x="2184" y="364"/>
                  </a:lnTo>
                  <a:lnTo>
                    <a:pt x="2184" y="365"/>
                  </a:lnTo>
                  <a:lnTo>
                    <a:pt x="2185" y="365"/>
                  </a:lnTo>
                  <a:lnTo>
                    <a:pt x="2187" y="367"/>
                  </a:lnTo>
                  <a:lnTo>
                    <a:pt x="2187" y="368"/>
                  </a:lnTo>
                  <a:lnTo>
                    <a:pt x="2187" y="373"/>
                  </a:lnTo>
                  <a:lnTo>
                    <a:pt x="2187" y="373"/>
                  </a:lnTo>
                  <a:lnTo>
                    <a:pt x="2185" y="373"/>
                  </a:lnTo>
                  <a:lnTo>
                    <a:pt x="2184" y="375"/>
                  </a:lnTo>
                  <a:lnTo>
                    <a:pt x="2184" y="375"/>
                  </a:lnTo>
                  <a:lnTo>
                    <a:pt x="2187" y="375"/>
                  </a:lnTo>
                  <a:lnTo>
                    <a:pt x="2187" y="376"/>
                  </a:lnTo>
                  <a:lnTo>
                    <a:pt x="2187" y="378"/>
                  </a:lnTo>
                  <a:lnTo>
                    <a:pt x="2187" y="379"/>
                  </a:lnTo>
                  <a:lnTo>
                    <a:pt x="2187" y="379"/>
                  </a:lnTo>
                  <a:lnTo>
                    <a:pt x="2189" y="378"/>
                  </a:lnTo>
                  <a:lnTo>
                    <a:pt x="2189" y="376"/>
                  </a:lnTo>
                  <a:lnTo>
                    <a:pt x="2189" y="376"/>
                  </a:lnTo>
                  <a:lnTo>
                    <a:pt x="2190" y="379"/>
                  </a:lnTo>
                  <a:lnTo>
                    <a:pt x="2190" y="381"/>
                  </a:lnTo>
                  <a:lnTo>
                    <a:pt x="2192" y="381"/>
                  </a:lnTo>
                  <a:lnTo>
                    <a:pt x="2196" y="384"/>
                  </a:lnTo>
                  <a:lnTo>
                    <a:pt x="2196" y="384"/>
                  </a:lnTo>
                  <a:lnTo>
                    <a:pt x="2198" y="386"/>
                  </a:lnTo>
                  <a:lnTo>
                    <a:pt x="2196" y="387"/>
                  </a:lnTo>
                  <a:lnTo>
                    <a:pt x="2195" y="387"/>
                  </a:lnTo>
                  <a:lnTo>
                    <a:pt x="2196" y="389"/>
                  </a:lnTo>
                  <a:lnTo>
                    <a:pt x="2196" y="390"/>
                  </a:lnTo>
                  <a:lnTo>
                    <a:pt x="2198" y="392"/>
                  </a:lnTo>
                  <a:lnTo>
                    <a:pt x="2200" y="394"/>
                  </a:lnTo>
                  <a:lnTo>
                    <a:pt x="2200" y="395"/>
                  </a:lnTo>
                  <a:lnTo>
                    <a:pt x="2198" y="397"/>
                  </a:lnTo>
                  <a:lnTo>
                    <a:pt x="2195" y="400"/>
                  </a:lnTo>
                  <a:lnTo>
                    <a:pt x="2193" y="400"/>
                  </a:lnTo>
                  <a:lnTo>
                    <a:pt x="2193" y="401"/>
                  </a:lnTo>
                  <a:lnTo>
                    <a:pt x="2193" y="403"/>
                  </a:lnTo>
                  <a:lnTo>
                    <a:pt x="2192" y="403"/>
                  </a:lnTo>
                  <a:lnTo>
                    <a:pt x="2190" y="403"/>
                  </a:lnTo>
                  <a:lnTo>
                    <a:pt x="2177" y="398"/>
                  </a:lnTo>
                  <a:lnTo>
                    <a:pt x="2173" y="398"/>
                  </a:lnTo>
                  <a:lnTo>
                    <a:pt x="2168" y="397"/>
                  </a:lnTo>
                  <a:lnTo>
                    <a:pt x="2166" y="397"/>
                  </a:lnTo>
                  <a:lnTo>
                    <a:pt x="2166" y="397"/>
                  </a:lnTo>
                  <a:lnTo>
                    <a:pt x="2166" y="395"/>
                  </a:lnTo>
                  <a:lnTo>
                    <a:pt x="2168" y="394"/>
                  </a:lnTo>
                  <a:lnTo>
                    <a:pt x="2168" y="394"/>
                  </a:lnTo>
                  <a:lnTo>
                    <a:pt x="2166" y="394"/>
                  </a:lnTo>
                  <a:lnTo>
                    <a:pt x="2166" y="394"/>
                  </a:lnTo>
                  <a:lnTo>
                    <a:pt x="2165" y="394"/>
                  </a:lnTo>
                  <a:lnTo>
                    <a:pt x="2163" y="394"/>
                  </a:lnTo>
                  <a:lnTo>
                    <a:pt x="2163" y="394"/>
                  </a:lnTo>
                  <a:lnTo>
                    <a:pt x="2162" y="395"/>
                  </a:lnTo>
                  <a:lnTo>
                    <a:pt x="2162" y="395"/>
                  </a:lnTo>
                  <a:lnTo>
                    <a:pt x="2162" y="395"/>
                  </a:lnTo>
                  <a:lnTo>
                    <a:pt x="2163" y="397"/>
                  </a:lnTo>
                  <a:lnTo>
                    <a:pt x="2165" y="397"/>
                  </a:lnTo>
                  <a:lnTo>
                    <a:pt x="2165" y="398"/>
                  </a:lnTo>
                  <a:lnTo>
                    <a:pt x="2162" y="398"/>
                  </a:lnTo>
                  <a:lnTo>
                    <a:pt x="2159" y="400"/>
                  </a:lnTo>
                  <a:lnTo>
                    <a:pt x="2154" y="401"/>
                  </a:lnTo>
                  <a:lnTo>
                    <a:pt x="2152" y="403"/>
                  </a:lnTo>
                  <a:lnTo>
                    <a:pt x="2143" y="406"/>
                  </a:lnTo>
                  <a:lnTo>
                    <a:pt x="2140" y="408"/>
                  </a:lnTo>
                  <a:lnTo>
                    <a:pt x="2138" y="408"/>
                  </a:lnTo>
                  <a:lnTo>
                    <a:pt x="2138" y="408"/>
                  </a:lnTo>
                  <a:lnTo>
                    <a:pt x="2136" y="409"/>
                  </a:lnTo>
                  <a:lnTo>
                    <a:pt x="2130" y="412"/>
                  </a:lnTo>
                  <a:lnTo>
                    <a:pt x="2130" y="412"/>
                  </a:lnTo>
                  <a:lnTo>
                    <a:pt x="2129" y="414"/>
                  </a:lnTo>
                  <a:lnTo>
                    <a:pt x="2127" y="414"/>
                  </a:lnTo>
                  <a:lnTo>
                    <a:pt x="2124" y="414"/>
                  </a:lnTo>
                  <a:lnTo>
                    <a:pt x="2121" y="416"/>
                  </a:lnTo>
                  <a:lnTo>
                    <a:pt x="2116" y="417"/>
                  </a:lnTo>
                  <a:lnTo>
                    <a:pt x="2114" y="417"/>
                  </a:lnTo>
                  <a:lnTo>
                    <a:pt x="2110" y="420"/>
                  </a:lnTo>
                  <a:lnTo>
                    <a:pt x="2107" y="423"/>
                  </a:lnTo>
                  <a:lnTo>
                    <a:pt x="2105" y="423"/>
                  </a:lnTo>
                  <a:lnTo>
                    <a:pt x="2102" y="422"/>
                  </a:lnTo>
                  <a:lnTo>
                    <a:pt x="2102" y="423"/>
                  </a:lnTo>
                  <a:lnTo>
                    <a:pt x="2102" y="425"/>
                  </a:lnTo>
                  <a:lnTo>
                    <a:pt x="2103" y="427"/>
                  </a:lnTo>
                  <a:lnTo>
                    <a:pt x="2103" y="427"/>
                  </a:lnTo>
                  <a:lnTo>
                    <a:pt x="2102" y="427"/>
                  </a:lnTo>
                  <a:lnTo>
                    <a:pt x="2100" y="425"/>
                  </a:lnTo>
                  <a:lnTo>
                    <a:pt x="2100" y="427"/>
                  </a:lnTo>
                  <a:lnTo>
                    <a:pt x="2100" y="427"/>
                  </a:lnTo>
                  <a:lnTo>
                    <a:pt x="2099" y="428"/>
                  </a:lnTo>
                  <a:lnTo>
                    <a:pt x="2097" y="428"/>
                  </a:lnTo>
                  <a:lnTo>
                    <a:pt x="2095" y="430"/>
                  </a:lnTo>
                  <a:lnTo>
                    <a:pt x="2095" y="430"/>
                  </a:lnTo>
                  <a:lnTo>
                    <a:pt x="2095" y="431"/>
                  </a:lnTo>
                  <a:lnTo>
                    <a:pt x="2094" y="433"/>
                  </a:lnTo>
                  <a:lnTo>
                    <a:pt x="2091" y="435"/>
                  </a:lnTo>
                  <a:lnTo>
                    <a:pt x="2091" y="435"/>
                  </a:lnTo>
                  <a:lnTo>
                    <a:pt x="2089" y="436"/>
                  </a:lnTo>
                  <a:lnTo>
                    <a:pt x="2088" y="436"/>
                  </a:lnTo>
                  <a:lnTo>
                    <a:pt x="2086" y="436"/>
                  </a:lnTo>
                  <a:lnTo>
                    <a:pt x="2083" y="439"/>
                  </a:lnTo>
                  <a:lnTo>
                    <a:pt x="2075" y="442"/>
                  </a:lnTo>
                  <a:lnTo>
                    <a:pt x="2073" y="444"/>
                  </a:lnTo>
                  <a:lnTo>
                    <a:pt x="2070" y="446"/>
                  </a:lnTo>
                  <a:lnTo>
                    <a:pt x="2070" y="446"/>
                  </a:lnTo>
                  <a:lnTo>
                    <a:pt x="2070" y="447"/>
                  </a:lnTo>
                  <a:lnTo>
                    <a:pt x="2069" y="449"/>
                  </a:lnTo>
                  <a:lnTo>
                    <a:pt x="2067" y="453"/>
                  </a:lnTo>
                  <a:lnTo>
                    <a:pt x="2067" y="455"/>
                  </a:lnTo>
                  <a:lnTo>
                    <a:pt x="2067" y="455"/>
                  </a:lnTo>
                  <a:lnTo>
                    <a:pt x="2064" y="455"/>
                  </a:lnTo>
                  <a:lnTo>
                    <a:pt x="2061" y="453"/>
                  </a:lnTo>
                  <a:lnTo>
                    <a:pt x="2061" y="452"/>
                  </a:lnTo>
                  <a:lnTo>
                    <a:pt x="2059" y="452"/>
                  </a:lnTo>
                  <a:lnTo>
                    <a:pt x="2059" y="450"/>
                  </a:lnTo>
                  <a:lnTo>
                    <a:pt x="2059" y="449"/>
                  </a:lnTo>
                  <a:lnTo>
                    <a:pt x="2059" y="449"/>
                  </a:lnTo>
                  <a:lnTo>
                    <a:pt x="2056" y="446"/>
                  </a:lnTo>
                  <a:lnTo>
                    <a:pt x="2051" y="442"/>
                  </a:lnTo>
                  <a:lnTo>
                    <a:pt x="2050" y="441"/>
                  </a:lnTo>
                  <a:lnTo>
                    <a:pt x="2043" y="442"/>
                  </a:lnTo>
                  <a:lnTo>
                    <a:pt x="2042" y="442"/>
                  </a:lnTo>
                  <a:lnTo>
                    <a:pt x="2039" y="442"/>
                  </a:lnTo>
                  <a:lnTo>
                    <a:pt x="2034" y="442"/>
                  </a:lnTo>
                  <a:lnTo>
                    <a:pt x="2029" y="444"/>
                  </a:lnTo>
                  <a:lnTo>
                    <a:pt x="2028" y="444"/>
                  </a:lnTo>
                  <a:lnTo>
                    <a:pt x="2021" y="446"/>
                  </a:lnTo>
                  <a:lnTo>
                    <a:pt x="2017" y="447"/>
                  </a:lnTo>
                  <a:lnTo>
                    <a:pt x="2010" y="455"/>
                  </a:lnTo>
                  <a:lnTo>
                    <a:pt x="2009" y="457"/>
                  </a:lnTo>
                  <a:lnTo>
                    <a:pt x="2007" y="458"/>
                  </a:lnTo>
                  <a:lnTo>
                    <a:pt x="2006" y="458"/>
                  </a:lnTo>
                  <a:lnTo>
                    <a:pt x="2006" y="457"/>
                  </a:lnTo>
                  <a:lnTo>
                    <a:pt x="2006" y="455"/>
                  </a:lnTo>
                  <a:lnTo>
                    <a:pt x="2006" y="452"/>
                  </a:lnTo>
                  <a:lnTo>
                    <a:pt x="2007" y="450"/>
                  </a:lnTo>
                  <a:lnTo>
                    <a:pt x="2007" y="447"/>
                  </a:lnTo>
                  <a:lnTo>
                    <a:pt x="2007" y="446"/>
                  </a:lnTo>
                  <a:lnTo>
                    <a:pt x="2009" y="444"/>
                  </a:lnTo>
                  <a:lnTo>
                    <a:pt x="2006" y="444"/>
                  </a:lnTo>
                  <a:lnTo>
                    <a:pt x="2002" y="447"/>
                  </a:lnTo>
                  <a:lnTo>
                    <a:pt x="1998" y="449"/>
                  </a:lnTo>
                  <a:lnTo>
                    <a:pt x="1995" y="450"/>
                  </a:lnTo>
                  <a:lnTo>
                    <a:pt x="1993" y="452"/>
                  </a:lnTo>
                  <a:lnTo>
                    <a:pt x="1991" y="452"/>
                  </a:lnTo>
                  <a:lnTo>
                    <a:pt x="1990" y="452"/>
                  </a:lnTo>
                  <a:lnTo>
                    <a:pt x="1990" y="455"/>
                  </a:lnTo>
                  <a:lnTo>
                    <a:pt x="1990" y="458"/>
                  </a:lnTo>
                  <a:lnTo>
                    <a:pt x="1988" y="458"/>
                  </a:lnTo>
                  <a:lnTo>
                    <a:pt x="1987" y="458"/>
                  </a:lnTo>
                  <a:lnTo>
                    <a:pt x="1985" y="457"/>
                  </a:lnTo>
                  <a:lnTo>
                    <a:pt x="1984" y="455"/>
                  </a:lnTo>
                  <a:lnTo>
                    <a:pt x="1982" y="453"/>
                  </a:lnTo>
                  <a:lnTo>
                    <a:pt x="1980" y="453"/>
                  </a:lnTo>
                  <a:lnTo>
                    <a:pt x="1980" y="453"/>
                  </a:lnTo>
                  <a:lnTo>
                    <a:pt x="1979" y="455"/>
                  </a:lnTo>
                  <a:lnTo>
                    <a:pt x="1976" y="457"/>
                  </a:lnTo>
                  <a:lnTo>
                    <a:pt x="1977" y="455"/>
                  </a:lnTo>
                  <a:lnTo>
                    <a:pt x="1974" y="453"/>
                  </a:lnTo>
                  <a:lnTo>
                    <a:pt x="1972" y="453"/>
                  </a:lnTo>
                  <a:lnTo>
                    <a:pt x="1971" y="453"/>
                  </a:lnTo>
                  <a:lnTo>
                    <a:pt x="1971" y="453"/>
                  </a:lnTo>
                  <a:lnTo>
                    <a:pt x="1969" y="455"/>
                  </a:lnTo>
                  <a:lnTo>
                    <a:pt x="1968" y="457"/>
                  </a:lnTo>
                  <a:lnTo>
                    <a:pt x="1968" y="457"/>
                  </a:lnTo>
                  <a:lnTo>
                    <a:pt x="1966" y="458"/>
                  </a:lnTo>
                  <a:lnTo>
                    <a:pt x="1965" y="460"/>
                  </a:lnTo>
                  <a:lnTo>
                    <a:pt x="1965" y="461"/>
                  </a:lnTo>
                  <a:lnTo>
                    <a:pt x="1965" y="464"/>
                  </a:lnTo>
                  <a:lnTo>
                    <a:pt x="1965" y="469"/>
                  </a:lnTo>
                  <a:lnTo>
                    <a:pt x="1961" y="474"/>
                  </a:lnTo>
                  <a:lnTo>
                    <a:pt x="1960" y="472"/>
                  </a:lnTo>
                  <a:lnTo>
                    <a:pt x="1960" y="472"/>
                  </a:lnTo>
                  <a:lnTo>
                    <a:pt x="1960" y="474"/>
                  </a:lnTo>
                  <a:lnTo>
                    <a:pt x="1960" y="475"/>
                  </a:lnTo>
                  <a:lnTo>
                    <a:pt x="1960" y="475"/>
                  </a:lnTo>
                  <a:lnTo>
                    <a:pt x="1960" y="477"/>
                  </a:lnTo>
                  <a:lnTo>
                    <a:pt x="1958" y="477"/>
                  </a:lnTo>
                  <a:lnTo>
                    <a:pt x="1955" y="480"/>
                  </a:lnTo>
                  <a:lnTo>
                    <a:pt x="1952" y="482"/>
                  </a:lnTo>
                  <a:lnTo>
                    <a:pt x="1947" y="488"/>
                  </a:lnTo>
                  <a:lnTo>
                    <a:pt x="1946" y="491"/>
                  </a:lnTo>
                  <a:lnTo>
                    <a:pt x="1946" y="496"/>
                  </a:lnTo>
                  <a:lnTo>
                    <a:pt x="1946" y="498"/>
                  </a:lnTo>
                  <a:lnTo>
                    <a:pt x="1946" y="499"/>
                  </a:lnTo>
                  <a:lnTo>
                    <a:pt x="1947" y="499"/>
                  </a:lnTo>
                  <a:lnTo>
                    <a:pt x="1949" y="501"/>
                  </a:lnTo>
                  <a:lnTo>
                    <a:pt x="1952" y="502"/>
                  </a:lnTo>
                  <a:lnTo>
                    <a:pt x="1952" y="502"/>
                  </a:lnTo>
                  <a:lnTo>
                    <a:pt x="1952" y="502"/>
                  </a:lnTo>
                  <a:lnTo>
                    <a:pt x="1952" y="502"/>
                  </a:lnTo>
                  <a:lnTo>
                    <a:pt x="1954" y="499"/>
                  </a:lnTo>
                  <a:lnTo>
                    <a:pt x="1955" y="498"/>
                  </a:lnTo>
                  <a:lnTo>
                    <a:pt x="1957" y="498"/>
                  </a:lnTo>
                  <a:lnTo>
                    <a:pt x="1961" y="501"/>
                  </a:lnTo>
                  <a:lnTo>
                    <a:pt x="1963" y="501"/>
                  </a:lnTo>
                  <a:lnTo>
                    <a:pt x="1963" y="504"/>
                  </a:lnTo>
                  <a:lnTo>
                    <a:pt x="1963" y="505"/>
                  </a:lnTo>
                  <a:lnTo>
                    <a:pt x="1961" y="505"/>
                  </a:lnTo>
                  <a:lnTo>
                    <a:pt x="1960" y="509"/>
                  </a:lnTo>
                  <a:lnTo>
                    <a:pt x="1957" y="510"/>
                  </a:lnTo>
                  <a:lnTo>
                    <a:pt x="1957" y="512"/>
                  </a:lnTo>
                  <a:lnTo>
                    <a:pt x="1957" y="513"/>
                  </a:lnTo>
                  <a:lnTo>
                    <a:pt x="1957" y="516"/>
                  </a:lnTo>
                  <a:lnTo>
                    <a:pt x="1957" y="518"/>
                  </a:lnTo>
                  <a:lnTo>
                    <a:pt x="1957" y="521"/>
                  </a:lnTo>
                  <a:lnTo>
                    <a:pt x="1957" y="521"/>
                  </a:lnTo>
                  <a:lnTo>
                    <a:pt x="1958" y="523"/>
                  </a:lnTo>
                  <a:lnTo>
                    <a:pt x="1958" y="524"/>
                  </a:lnTo>
                  <a:lnTo>
                    <a:pt x="1961" y="523"/>
                  </a:lnTo>
                  <a:lnTo>
                    <a:pt x="1963" y="523"/>
                  </a:lnTo>
                  <a:lnTo>
                    <a:pt x="1963" y="524"/>
                  </a:lnTo>
                  <a:lnTo>
                    <a:pt x="1963" y="527"/>
                  </a:lnTo>
                  <a:lnTo>
                    <a:pt x="1965" y="529"/>
                  </a:lnTo>
                  <a:lnTo>
                    <a:pt x="1965" y="534"/>
                  </a:lnTo>
                  <a:lnTo>
                    <a:pt x="1965" y="535"/>
                  </a:lnTo>
                  <a:lnTo>
                    <a:pt x="1963" y="535"/>
                  </a:lnTo>
                  <a:lnTo>
                    <a:pt x="1961" y="537"/>
                  </a:lnTo>
                  <a:lnTo>
                    <a:pt x="1960" y="537"/>
                  </a:lnTo>
                  <a:lnTo>
                    <a:pt x="1958" y="537"/>
                  </a:lnTo>
                  <a:lnTo>
                    <a:pt x="1955" y="534"/>
                  </a:lnTo>
                  <a:lnTo>
                    <a:pt x="1955" y="532"/>
                  </a:lnTo>
                  <a:lnTo>
                    <a:pt x="1958" y="531"/>
                  </a:lnTo>
                  <a:lnTo>
                    <a:pt x="1960" y="529"/>
                  </a:lnTo>
                  <a:lnTo>
                    <a:pt x="1960" y="527"/>
                  </a:lnTo>
                  <a:lnTo>
                    <a:pt x="1960" y="527"/>
                  </a:lnTo>
                  <a:lnTo>
                    <a:pt x="1958" y="529"/>
                  </a:lnTo>
                  <a:lnTo>
                    <a:pt x="1955" y="529"/>
                  </a:lnTo>
                  <a:lnTo>
                    <a:pt x="1954" y="529"/>
                  </a:lnTo>
                  <a:lnTo>
                    <a:pt x="1952" y="531"/>
                  </a:lnTo>
                  <a:lnTo>
                    <a:pt x="1954" y="534"/>
                  </a:lnTo>
                  <a:lnTo>
                    <a:pt x="1952" y="534"/>
                  </a:lnTo>
                  <a:lnTo>
                    <a:pt x="1950" y="534"/>
                  </a:lnTo>
                  <a:lnTo>
                    <a:pt x="1947" y="535"/>
                  </a:lnTo>
                  <a:lnTo>
                    <a:pt x="1947" y="537"/>
                  </a:lnTo>
                  <a:lnTo>
                    <a:pt x="1944" y="542"/>
                  </a:lnTo>
                  <a:lnTo>
                    <a:pt x="1943" y="545"/>
                  </a:lnTo>
                  <a:lnTo>
                    <a:pt x="1941" y="548"/>
                  </a:lnTo>
                  <a:lnTo>
                    <a:pt x="1941" y="551"/>
                  </a:lnTo>
                  <a:lnTo>
                    <a:pt x="1943" y="554"/>
                  </a:lnTo>
                  <a:lnTo>
                    <a:pt x="1943" y="556"/>
                  </a:lnTo>
                  <a:lnTo>
                    <a:pt x="1946" y="559"/>
                  </a:lnTo>
                  <a:lnTo>
                    <a:pt x="1947" y="561"/>
                  </a:lnTo>
                  <a:lnTo>
                    <a:pt x="1947" y="564"/>
                  </a:lnTo>
                  <a:lnTo>
                    <a:pt x="1946" y="565"/>
                  </a:lnTo>
                  <a:lnTo>
                    <a:pt x="1941" y="568"/>
                  </a:lnTo>
                  <a:lnTo>
                    <a:pt x="1941" y="568"/>
                  </a:lnTo>
                  <a:lnTo>
                    <a:pt x="1935" y="568"/>
                  </a:lnTo>
                  <a:lnTo>
                    <a:pt x="1933" y="567"/>
                  </a:lnTo>
                  <a:lnTo>
                    <a:pt x="1930" y="567"/>
                  </a:lnTo>
                  <a:lnTo>
                    <a:pt x="1928" y="568"/>
                  </a:lnTo>
                  <a:lnTo>
                    <a:pt x="1924" y="570"/>
                  </a:lnTo>
                  <a:lnTo>
                    <a:pt x="1920" y="573"/>
                  </a:lnTo>
                  <a:lnTo>
                    <a:pt x="1917" y="575"/>
                  </a:lnTo>
                  <a:lnTo>
                    <a:pt x="1917" y="576"/>
                  </a:lnTo>
                  <a:lnTo>
                    <a:pt x="1916" y="578"/>
                  </a:lnTo>
                  <a:lnTo>
                    <a:pt x="1914" y="583"/>
                  </a:lnTo>
                  <a:lnTo>
                    <a:pt x="1914" y="586"/>
                  </a:lnTo>
                  <a:lnTo>
                    <a:pt x="1916" y="586"/>
                  </a:lnTo>
                  <a:lnTo>
                    <a:pt x="1916" y="587"/>
                  </a:lnTo>
                  <a:lnTo>
                    <a:pt x="1916" y="589"/>
                  </a:lnTo>
                  <a:lnTo>
                    <a:pt x="1916" y="590"/>
                  </a:lnTo>
                  <a:lnTo>
                    <a:pt x="1917" y="592"/>
                  </a:lnTo>
                  <a:lnTo>
                    <a:pt x="1917" y="595"/>
                  </a:lnTo>
                  <a:lnTo>
                    <a:pt x="1916" y="595"/>
                  </a:lnTo>
                  <a:lnTo>
                    <a:pt x="1914" y="594"/>
                  </a:lnTo>
                  <a:lnTo>
                    <a:pt x="1911" y="594"/>
                  </a:lnTo>
                  <a:lnTo>
                    <a:pt x="1905" y="595"/>
                  </a:lnTo>
                  <a:lnTo>
                    <a:pt x="1902" y="597"/>
                  </a:lnTo>
                  <a:lnTo>
                    <a:pt x="1898" y="600"/>
                  </a:lnTo>
                  <a:lnTo>
                    <a:pt x="1898" y="600"/>
                  </a:lnTo>
                  <a:lnTo>
                    <a:pt x="1897" y="598"/>
                  </a:lnTo>
                  <a:lnTo>
                    <a:pt x="1895" y="597"/>
                  </a:lnTo>
                  <a:lnTo>
                    <a:pt x="1895" y="597"/>
                  </a:lnTo>
                  <a:lnTo>
                    <a:pt x="1894" y="598"/>
                  </a:lnTo>
                  <a:lnTo>
                    <a:pt x="1895" y="600"/>
                  </a:lnTo>
                  <a:lnTo>
                    <a:pt x="1897" y="600"/>
                  </a:lnTo>
                  <a:lnTo>
                    <a:pt x="1895" y="605"/>
                  </a:lnTo>
                  <a:lnTo>
                    <a:pt x="1895" y="606"/>
                  </a:lnTo>
                  <a:lnTo>
                    <a:pt x="1895" y="609"/>
                  </a:lnTo>
                  <a:lnTo>
                    <a:pt x="1895" y="611"/>
                  </a:lnTo>
                  <a:lnTo>
                    <a:pt x="1895" y="611"/>
                  </a:lnTo>
                  <a:lnTo>
                    <a:pt x="1892" y="616"/>
                  </a:lnTo>
                  <a:lnTo>
                    <a:pt x="1889" y="622"/>
                  </a:lnTo>
                  <a:lnTo>
                    <a:pt x="1886" y="625"/>
                  </a:lnTo>
                  <a:lnTo>
                    <a:pt x="1883" y="627"/>
                  </a:lnTo>
                  <a:lnTo>
                    <a:pt x="1881" y="628"/>
                  </a:lnTo>
                  <a:lnTo>
                    <a:pt x="1881" y="628"/>
                  </a:lnTo>
                  <a:lnTo>
                    <a:pt x="1876" y="633"/>
                  </a:lnTo>
                  <a:lnTo>
                    <a:pt x="1872" y="636"/>
                  </a:lnTo>
                  <a:lnTo>
                    <a:pt x="1870" y="638"/>
                  </a:lnTo>
                  <a:lnTo>
                    <a:pt x="1870" y="636"/>
                  </a:lnTo>
                  <a:lnTo>
                    <a:pt x="1868" y="635"/>
                  </a:lnTo>
                  <a:lnTo>
                    <a:pt x="1868" y="633"/>
                  </a:lnTo>
                  <a:lnTo>
                    <a:pt x="1867" y="631"/>
                  </a:lnTo>
                  <a:lnTo>
                    <a:pt x="1867" y="630"/>
                  </a:lnTo>
                  <a:lnTo>
                    <a:pt x="1867" y="628"/>
                  </a:lnTo>
                  <a:lnTo>
                    <a:pt x="1865" y="619"/>
                  </a:lnTo>
                  <a:lnTo>
                    <a:pt x="1864" y="611"/>
                  </a:lnTo>
                  <a:lnTo>
                    <a:pt x="1864" y="608"/>
                  </a:lnTo>
                  <a:lnTo>
                    <a:pt x="1862" y="606"/>
                  </a:lnTo>
                  <a:lnTo>
                    <a:pt x="1861" y="603"/>
                  </a:lnTo>
                  <a:lnTo>
                    <a:pt x="1861" y="602"/>
                  </a:lnTo>
                  <a:lnTo>
                    <a:pt x="1861" y="598"/>
                  </a:lnTo>
                  <a:lnTo>
                    <a:pt x="1857" y="584"/>
                  </a:lnTo>
                  <a:lnTo>
                    <a:pt x="1857" y="579"/>
                  </a:lnTo>
                  <a:lnTo>
                    <a:pt x="1854" y="568"/>
                  </a:lnTo>
                  <a:lnTo>
                    <a:pt x="1853" y="561"/>
                  </a:lnTo>
                  <a:lnTo>
                    <a:pt x="1853" y="554"/>
                  </a:lnTo>
                  <a:lnTo>
                    <a:pt x="1853" y="551"/>
                  </a:lnTo>
                  <a:lnTo>
                    <a:pt x="1854" y="543"/>
                  </a:lnTo>
                  <a:lnTo>
                    <a:pt x="1854" y="537"/>
                  </a:lnTo>
                  <a:lnTo>
                    <a:pt x="1859" y="524"/>
                  </a:lnTo>
                  <a:lnTo>
                    <a:pt x="1859" y="523"/>
                  </a:lnTo>
                  <a:lnTo>
                    <a:pt x="1861" y="523"/>
                  </a:lnTo>
                  <a:lnTo>
                    <a:pt x="1867" y="518"/>
                  </a:lnTo>
                  <a:lnTo>
                    <a:pt x="1870" y="515"/>
                  </a:lnTo>
                  <a:lnTo>
                    <a:pt x="1872" y="512"/>
                  </a:lnTo>
                  <a:lnTo>
                    <a:pt x="1873" y="509"/>
                  </a:lnTo>
                  <a:lnTo>
                    <a:pt x="1873" y="507"/>
                  </a:lnTo>
                  <a:lnTo>
                    <a:pt x="1873" y="505"/>
                  </a:lnTo>
                  <a:lnTo>
                    <a:pt x="1872" y="504"/>
                  </a:lnTo>
                  <a:lnTo>
                    <a:pt x="1870" y="502"/>
                  </a:lnTo>
                  <a:lnTo>
                    <a:pt x="1872" y="502"/>
                  </a:lnTo>
                  <a:lnTo>
                    <a:pt x="1872" y="501"/>
                  </a:lnTo>
                  <a:lnTo>
                    <a:pt x="1873" y="501"/>
                  </a:lnTo>
                  <a:lnTo>
                    <a:pt x="1876" y="502"/>
                  </a:lnTo>
                  <a:lnTo>
                    <a:pt x="1879" y="501"/>
                  </a:lnTo>
                  <a:lnTo>
                    <a:pt x="1883" y="496"/>
                  </a:lnTo>
                  <a:lnTo>
                    <a:pt x="1887" y="498"/>
                  </a:lnTo>
                  <a:lnTo>
                    <a:pt x="1890" y="496"/>
                  </a:lnTo>
                  <a:lnTo>
                    <a:pt x="1892" y="498"/>
                  </a:lnTo>
                  <a:lnTo>
                    <a:pt x="1892" y="496"/>
                  </a:lnTo>
                  <a:lnTo>
                    <a:pt x="1894" y="494"/>
                  </a:lnTo>
                  <a:lnTo>
                    <a:pt x="1898" y="491"/>
                  </a:lnTo>
                  <a:lnTo>
                    <a:pt x="1903" y="488"/>
                  </a:lnTo>
                  <a:lnTo>
                    <a:pt x="1905" y="486"/>
                  </a:lnTo>
                  <a:lnTo>
                    <a:pt x="1906" y="485"/>
                  </a:lnTo>
                  <a:lnTo>
                    <a:pt x="1909" y="482"/>
                  </a:lnTo>
                  <a:lnTo>
                    <a:pt x="1911" y="480"/>
                  </a:lnTo>
                  <a:lnTo>
                    <a:pt x="1914" y="474"/>
                  </a:lnTo>
                  <a:lnTo>
                    <a:pt x="1922" y="468"/>
                  </a:lnTo>
                  <a:lnTo>
                    <a:pt x="1925" y="464"/>
                  </a:lnTo>
                  <a:lnTo>
                    <a:pt x="1927" y="463"/>
                  </a:lnTo>
                  <a:lnTo>
                    <a:pt x="1928" y="463"/>
                  </a:lnTo>
                  <a:lnTo>
                    <a:pt x="1935" y="458"/>
                  </a:lnTo>
                  <a:lnTo>
                    <a:pt x="1938" y="453"/>
                  </a:lnTo>
                  <a:lnTo>
                    <a:pt x="1943" y="452"/>
                  </a:lnTo>
                  <a:lnTo>
                    <a:pt x="1944" y="449"/>
                  </a:lnTo>
                  <a:lnTo>
                    <a:pt x="1946" y="446"/>
                  </a:lnTo>
                  <a:lnTo>
                    <a:pt x="1947" y="444"/>
                  </a:lnTo>
                  <a:lnTo>
                    <a:pt x="1949" y="442"/>
                  </a:lnTo>
                  <a:lnTo>
                    <a:pt x="1955" y="441"/>
                  </a:lnTo>
                  <a:lnTo>
                    <a:pt x="1960" y="438"/>
                  </a:lnTo>
                  <a:lnTo>
                    <a:pt x="1965" y="438"/>
                  </a:lnTo>
                  <a:lnTo>
                    <a:pt x="1966" y="436"/>
                  </a:lnTo>
                  <a:lnTo>
                    <a:pt x="1968" y="436"/>
                  </a:lnTo>
                  <a:lnTo>
                    <a:pt x="1971" y="435"/>
                  </a:lnTo>
                  <a:lnTo>
                    <a:pt x="1968" y="433"/>
                  </a:lnTo>
                  <a:lnTo>
                    <a:pt x="1969" y="431"/>
                  </a:lnTo>
                  <a:lnTo>
                    <a:pt x="1969" y="430"/>
                  </a:lnTo>
                  <a:lnTo>
                    <a:pt x="1972" y="428"/>
                  </a:lnTo>
                  <a:lnTo>
                    <a:pt x="1974" y="425"/>
                  </a:lnTo>
                  <a:lnTo>
                    <a:pt x="1974" y="423"/>
                  </a:lnTo>
                  <a:lnTo>
                    <a:pt x="1974" y="423"/>
                  </a:lnTo>
                  <a:lnTo>
                    <a:pt x="1971" y="422"/>
                  </a:lnTo>
                  <a:lnTo>
                    <a:pt x="1972" y="420"/>
                  </a:lnTo>
                  <a:lnTo>
                    <a:pt x="1972" y="419"/>
                  </a:lnTo>
                  <a:lnTo>
                    <a:pt x="1974" y="417"/>
                  </a:lnTo>
                  <a:lnTo>
                    <a:pt x="1976" y="414"/>
                  </a:lnTo>
                  <a:lnTo>
                    <a:pt x="1976" y="409"/>
                  </a:lnTo>
                  <a:lnTo>
                    <a:pt x="1977" y="405"/>
                  </a:lnTo>
                  <a:lnTo>
                    <a:pt x="1979" y="403"/>
                  </a:lnTo>
                  <a:lnTo>
                    <a:pt x="1984" y="400"/>
                  </a:lnTo>
                  <a:lnTo>
                    <a:pt x="1984" y="400"/>
                  </a:lnTo>
                  <a:lnTo>
                    <a:pt x="1987" y="401"/>
                  </a:lnTo>
                  <a:lnTo>
                    <a:pt x="1991" y="401"/>
                  </a:lnTo>
                  <a:lnTo>
                    <a:pt x="1991" y="403"/>
                  </a:lnTo>
                  <a:lnTo>
                    <a:pt x="1993" y="401"/>
                  </a:lnTo>
                  <a:lnTo>
                    <a:pt x="1991" y="400"/>
                  </a:lnTo>
                  <a:lnTo>
                    <a:pt x="1993" y="400"/>
                  </a:lnTo>
                  <a:lnTo>
                    <a:pt x="1995" y="400"/>
                  </a:lnTo>
                  <a:lnTo>
                    <a:pt x="1995" y="400"/>
                  </a:lnTo>
                  <a:lnTo>
                    <a:pt x="1990" y="398"/>
                  </a:lnTo>
                  <a:lnTo>
                    <a:pt x="1987" y="398"/>
                  </a:lnTo>
                  <a:lnTo>
                    <a:pt x="1982" y="395"/>
                  </a:lnTo>
                  <a:lnTo>
                    <a:pt x="1980" y="395"/>
                  </a:lnTo>
                  <a:lnTo>
                    <a:pt x="1979" y="395"/>
                  </a:lnTo>
                  <a:lnTo>
                    <a:pt x="1965" y="398"/>
                  </a:lnTo>
                  <a:lnTo>
                    <a:pt x="1965" y="400"/>
                  </a:lnTo>
                  <a:lnTo>
                    <a:pt x="1963" y="400"/>
                  </a:lnTo>
                  <a:lnTo>
                    <a:pt x="1965" y="403"/>
                  </a:lnTo>
                  <a:lnTo>
                    <a:pt x="1963" y="403"/>
                  </a:lnTo>
                  <a:lnTo>
                    <a:pt x="1963" y="403"/>
                  </a:lnTo>
                  <a:lnTo>
                    <a:pt x="1963" y="405"/>
                  </a:lnTo>
                  <a:lnTo>
                    <a:pt x="1961" y="408"/>
                  </a:lnTo>
                  <a:lnTo>
                    <a:pt x="1961" y="409"/>
                  </a:lnTo>
                  <a:lnTo>
                    <a:pt x="1960" y="412"/>
                  </a:lnTo>
                  <a:lnTo>
                    <a:pt x="1960" y="416"/>
                  </a:lnTo>
                  <a:lnTo>
                    <a:pt x="1963" y="417"/>
                  </a:lnTo>
                  <a:lnTo>
                    <a:pt x="1963" y="417"/>
                  </a:lnTo>
                  <a:lnTo>
                    <a:pt x="1963" y="419"/>
                  </a:lnTo>
                  <a:lnTo>
                    <a:pt x="1961" y="419"/>
                  </a:lnTo>
                  <a:lnTo>
                    <a:pt x="1961" y="420"/>
                  </a:lnTo>
                  <a:lnTo>
                    <a:pt x="1961" y="420"/>
                  </a:lnTo>
                  <a:lnTo>
                    <a:pt x="1960" y="420"/>
                  </a:lnTo>
                  <a:lnTo>
                    <a:pt x="1958" y="420"/>
                  </a:lnTo>
                  <a:lnTo>
                    <a:pt x="1958" y="417"/>
                  </a:lnTo>
                  <a:lnTo>
                    <a:pt x="1957" y="417"/>
                  </a:lnTo>
                  <a:lnTo>
                    <a:pt x="1957" y="417"/>
                  </a:lnTo>
                  <a:lnTo>
                    <a:pt x="1955" y="419"/>
                  </a:lnTo>
                  <a:lnTo>
                    <a:pt x="1955" y="419"/>
                  </a:lnTo>
                  <a:lnTo>
                    <a:pt x="1954" y="417"/>
                  </a:lnTo>
                  <a:lnTo>
                    <a:pt x="1952" y="419"/>
                  </a:lnTo>
                  <a:lnTo>
                    <a:pt x="1949" y="420"/>
                  </a:lnTo>
                  <a:lnTo>
                    <a:pt x="1931" y="433"/>
                  </a:lnTo>
                  <a:lnTo>
                    <a:pt x="1930" y="435"/>
                  </a:lnTo>
                  <a:lnTo>
                    <a:pt x="1928" y="438"/>
                  </a:lnTo>
                  <a:lnTo>
                    <a:pt x="1924" y="438"/>
                  </a:lnTo>
                  <a:lnTo>
                    <a:pt x="1922" y="439"/>
                  </a:lnTo>
                  <a:lnTo>
                    <a:pt x="1920" y="439"/>
                  </a:lnTo>
                  <a:lnTo>
                    <a:pt x="1919" y="441"/>
                  </a:lnTo>
                  <a:lnTo>
                    <a:pt x="1919" y="439"/>
                  </a:lnTo>
                  <a:lnTo>
                    <a:pt x="1919" y="439"/>
                  </a:lnTo>
                  <a:lnTo>
                    <a:pt x="1920" y="436"/>
                  </a:lnTo>
                  <a:lnTo>
                    <a:pt x="1922" y="433"/>
                  </a:lnTo>
                  <a:lnTo>
                    <a:pt x="1920" y="431"/>
                  </a:lnTo>
                  <a:lnTo>
                    <a:pt x="1919" y="431"/>
                  </a:lnTo>
                  <a:lnTo>
                    <a:pt x="1917" y="433"/>
                  </a:lnTo>
                  <a:lnTo>
                    <a:pt x="1916" y="435"/>
                  </a:lnTo>
                  <a:lnTo>
                    <a:pt x="1914" y="433"/>
                  </a:lnTo>
                  <a:lnTo>
                    <a:pt x="1914" y="433"/>
                  </a:lnTo>
                  <a:lnTo>
                    <a:pt x="1916" y="430"/>
                  </a:lnTo>
                  <a:lnTo>
                    <a:pt x="1916" y="428"/>
                  </a:lnTo>
                  <a:lnTo>
                    <a:pt x="1916" y="427"/>
                  </a:lnTo>
                  <a:lnTo>
                    <a:pt x="1916" y="425"/>
                  </a:lnTo>
                  <a:lnTo>
                    <a:pt x="1919" y="420"/>
                  </a:lnTo>
                  <a:lnTo>
                    <a:pt x="1920" y="419"/>
                  </a:lnTo>
                  <a:lnTo>
                    <a:pt x="1922" y="416"/>
                  </a:lnTo>
                  <a:lnTo>
                    <a:pt x="1922" y="414"/>
                  </a:lnTo>
                  <a:lnTo>
                    <a:pt x="1920" y="412"/>
                  </a:lnTo>
                  <a:lnTo>
                    <a:pt x="1920" y="412"/>
                  </a:lnTo>
                  <a:lnTo>
                    <a:pt x="1919" y="412"/>
                  </a:lnTo>
                  <a:lnTo>
                    <a:pt x="1913" y="416"/>
                  </a:lnTo>
                  <a:lnTo>
                    <a:pt x="1911" y="417"/>
                  </a:lnTo>
                  <a:lnTo>
                    <a:pt x="1909" y="416"/>
                  </a:lnTo>
                  <a:lnTo>
                    <a:pt x="1908" y="416"/>
                  </a:lnTo>
                  <a:lnTo>
                    <a:pt x="1906" y="412"/>
                  </a:lnTo>
                  <a:lnTo>
                    <a:pt x="1905" y="412"/>
                  </a:lnTo>
                  <a:lnTo>
                    <a:pt x="1903" y="412"/>
                  </a:lnTo>
                  <a:lnTo>
                    <a:pt x="1900" y="414"/>
                  </a:lnTo>
                  <a:lnTo>
                    <a:pt x="1895" y="414"/>
                  </a:lnTo>
                  <a:lnTo>
                    <a:pt x="1892" y="414"/>
                  </a:lnTo>
                  <a:lnTo>
                    <a:pt x="1890" y="416"/>
                  </a:lnTo>
                  <a:lnTo>
                    <a:pt x="1889" y="416"/>
                  </a:lnTo>
                  <a:lnTo>
                    <a:pt x="1884" y="416"/>
                  </a:lnTo>
                  <a:lnTo>
                    <a:pt x="1879" y="416"/>
                  </a:lnTo>
                  <a:lnTo>
                    <a:pt x="1879" y="416"/>
                  </a:lnTo>
                  <a:lnTo>
                    <a:pt x="1875" y="417"/>
                  </a:lnTo>
                  <a:lnTo>
                    <a:pt x="1872" y="420"/>
                  </a:lnTo>
                  <a:lnTo>
                    <a:pt x="1870" y="420"/>
                  </a:lnTo>
                  <a:lnTo>
                    <a:pt x="1868" y="422"/>
                  </a:lnTo>
                  <a:lnTo>
                    <a:pt x="1868" y="427"/>
                  </a:lnTo>
                  <a:lnTo>
                    <a:pt x="1865" y="428"/>
                  </a:lnTo>
                  <a:lnTo>
                    <a:pt x="1864" y="430"/>
                  </a:lnTo>
                  <a:lnTo>
                    <a:pt x="1859" y="433"/>
                  </a:lnTo>
                  <a:lnTo>
                    <a:pt x="1857" y="438"/>
                  </a:lnTo>
                  <a:lnTo>
                    <a:pt x="1854" y="439"/>
                  </a:lnTo>
                  <a:lnTo>
                    <a:pt x="1851" y="442"/>
                  </a:lnTo>
                  <a:lnTo>
                    <a:pt x="1845" y="447"/>
                  </a:lnTo>
                  <a:lnTo>
                    <a:pt x="1838" y="452"/>
                  </a:lnTo>
                  <a:lnTo>
                    <a:pt x="1837" y="457"/>
                  </a:lnTo>
                  <a:lnTo>
                    <a:pt x="1835" y="457"/>
                  </a:lnTo>
                  <a:lnTo>
                    <a:pt x="1834" y="458"/>
                  </a:lnTo>
                  <a:lnTo>
                    <a:pt x="1834" y="460"/>
                  </a:lnTo>
                  <a:lnTo>
                    <a:pt x="1834" y="461"/>
                  </a:lnTo>
                  <a:lnTo>
                    <a:pt x="1834" y="463"/>
                  </a:lnTo>
                  <a:lnTo>
                    <a:pt x="1832" y="464"/>
                  </a:lnTo>
                  <a:lnTo>
                    <a:pt x="1834" y="466"/>
                  </a:lnTo>
                  <a:lnTo>
                    <a:pt x="1834" y="466"/>
                  </a:lnTo>
                  <a:lnTo>
                    <a:pt x="1835" y="466"/>
                  </a:lnTo>
                  <a:lnTo>
                    <a:pt x="1838" y="464"/>
                  </a:lnTo>
                  <a:lnTo>
                    <a:pt x="1845" y="466"/>
                  </a:lnTo>
                  <a:lnTo>
                    <a:pt x="1846" y="468"/>
                  </a:lnTo>
                  <a:lnTo>
                    <a:pt x="1846" y="471"/>
                  </a:lnTo>
                  <a:lnTo>
                    <a:pt x="1846" y="472"/>
                  </a:lnTo>
                  <a:lnTo>
                    <a:pt x="1845" y="472"/>
                  </a:lnTo>
                  <a:lnTo>
                    <a:pt x="1842" y="472"/>
                  </a:lnTo>
                  <a:lnTo>
                    <a:pt x="1840" y="472"/>
                  </a:lnTo>
                  <a:lnTo>
                    <a:pt x="1837" y="471"/>
                  </a:lnTo>
                  <a:lnTo>
                    <a:pt x="1835" y="472"/>
                  </a:lnTo>
                  <a:lnTo>
                    <a:pt x="1834" y="474"/>
                  </a:lnTo>
                  <a:lnTo>
                    <a:pt x="1831" y="474"/>
                  </a:lnTo>
                  <a:lnTo>
                    <a:pt x="1829" y="474"/>
                  </a:lnTo>
                  <a:lnTo>
                    <a:pt x="1826" y="471"/>
                  </a:lnTo>
                  <a:lnTo>
                    <a:pt x="1821" y="471"/>
                  </a:lnTo>
                  <a:lnTo>
                    <a:pt x="1820" y="474"/>
                  </a:lnTo>
                  <a:lnTo>
                    <a:pt x="1818" y="474"/>
                  </a:lnTo>
                  <a:lnTo>
                    <a:pt x="1816" y="474"/>
                  </a:lnTo>
                  <a:lnTo>
                    <a:pt x="1813" y="477"/>
                  </a:lnTo>
                  <a:lnTo>
                    <a:pt x="1813" y="477"/>
                  </a:lnTo>
                  <a:lnTo>
                    <a:pt x="1810" y="477"/>
                  </a:lnTo>
                  <a:lnTo>
                    <a:pt x="1807" y="475"/>
                  </a:lnTo>
                  <a:lnTo>
                    <a:pt x="1805" y="475"/>
                  </a:lnTo>
                  <a:lnTo>
                    <a:pt x="1804" y="475"/>
                  </a:lnTo>
                  <a:lnTo>
                    <a:pt x="1802" y="479"/>
                  </a:lnTo>
                  <a:lnTo>
                    <a:pt x="1797" y="479"/>
                  </a:lnTo>
                  <a:lnTo>
                    <a:pt x="1791" y="479"/>
                  </a:lnTo>
                  <a:lnTo>
                    <a:pt x="1788" y="474"/>
                  </a:lnTo>
                  <a:lnTo>
                    <a:pt x="1794" y="472"/>
                  </a:lnTo>
                  <a:lnTo>
                    <a:pt x="1797" y="472"/>
                  </a:lnTo>
                  <a:lnTo>
                    <a:pt x="1801" y="472"/>
                  </a:lnTo>
                  <a:lnTo>
                    <a:pt x="1805" y="471"/>
                  </a:lnTo>
                  <a:lnTo>
                    <a:pt x="1804" y="471"/>
                  </a:lnTo>
                  <a:lnTo>
                    <a:pt x="1802" y="469"/>
                  </a:lnTo>
                  <a:lnTo>
                    <a:pt x="1801" y="469"/>
                  </a:lnTo>
                  <a:lnTo>
                    <a:pt x="1797" y="469"/>
                  </a:lnTo>
                  <a:lnTo>
                    <a:pt x="1794" y="464"/>
                  </a:lnTo>
                  <a:lnTo>
                    <a:pt x="1791" y="464"/>
                  </a:lnTo>
                  <a:lnTo>
                    <a:pt x="1790" y="463"/>
                  </a:lnTo>
                  <a:lnTo>
                    <a:pt x="1786" y="463"/>
                  </a:lnTo>
                  <a:lnTo>
                    <a:pt x="1786" y="464"/>
                  </a:lnTo>
                  <a:lnTo>
                    <a:pt x="1785" y="464"/>
                  </a:lnTo>
                  <a:lnTo>
                    <a:pt x="1785" y="466"/>
                  </a:lnTo>
                  <a:lnTo>
                    <a:pt x="1783" y="466"/>
                  </a:lnTo>
                  <a:lnTo>
                    <a:pt x="1783" y="466"/>
                  </a:lnTo>
                  <a:lnTo>
                    <a:pt x="1782" y="464"/>
                  </a:lnTo>
                  <a:lnTo>
                    <a:pt x="1779" y="466"/>
                  </a:lnTo>
                  <a:lnTo>
                    <a:pt x="1780" y="464"/>
                  </a:lnTo>
                  <a:lnTo>
                    <a:pt x="1782" y="464"/>
                  </a:lnTo>
                  <a:lnTo>
                    <a:pt x="1779" y="463"/>
                  </a:lnTo>
                  <a:lnTo>
                    <a:pt x="1777" y="463"/>
                  </a:lnTo>
                  <a:lnTo>
                    <a:pt x="1775" y="461"/>
                  </a:lnTo>
                  <a:lnTo>
                    <a:pt x="1767" y="460"/>
                  </a:lnTo>
                  <a:lnTo>
                    <a:pt x="1764" y="460"/>
                  </a:lnTo>
                  <a:lnTo>
                    <a:pt x="1761" y="460"/>
                  </a:lnTo>
                  <a:lnTo>
                    <a:pt x="1758" y="463"/>
                  </a:lnTo>
                  <a:lnTo>
                    <a:pt x="1760" y="464"/>
                  </a:lnTo>
                  <a:lnTo>
                    <a:pt x="1760" y="464"/>
                  </a:lnTo>
                  <a:lnTo>
                    <a:pt x="1761" y="466"/>
                  </a:lnTo>
                  <a:lnTo>
                    <a:pt x="1760" y="466"/>
                  </a:lnTo>
                  <a:lnTo>
                    <a:pt x="1756" y="466"/>
                  </a:lnTo>
                  <a:lnTo>
                    <a:pt x="1755" y="464"/>
                  </a:lnTo>
                  <a:lnTo>
                    <a:pt x="1753" y="466"/>
                  </a:lnTo>
                  <a:lnTo>
                    <a:pt x="1753" y="468"/>
                  </a:lnTo>
                  <a:lnTo>
                    <a:pt x="1756" y="468"/>
                  </a:lnTo>
                  <a:lnTo>
                    <a:pt x="1756" y="468"/>
                  </a:lnTo>
                  <a:lnTo>
                    <a:pt x="1756" y="469"/>
                  </a:lnTo>
                  <a:lnTo>
                    <a:pt x="1753" y="471"/>
                  </a:lnTo>
                  <a:lnTo>
                    <a:pt x="1750" y="471"/>
                  </a:lnTo>
                  <a:lnTo>
                    <a:pt x="1747" y="468"/>
                  </a:lnTo>
                  <a:lnTo>
                    <a:pt x="1741" y="468"/>
                  </a:lnTo>
                  <a:lnTo>
                    <a:pt x="1739" y="469"/>
                  </a:lnTo>
                  <a:lnTo>
                    <a:pt x="1736" y="471"/>
                  </a:lnTo>
                  <a:lnTo>
                    <a:pt x="1730" y="468"/>
                  </a:lnTo>
                  <a:lnTo>
                    <a:pt x="1726" y="468"/>
                  </a:lnTo>
                  <a:lnTo>
                    <a:pt x="1722" y="466"/>
                  </a:lnTo>
                  <a:lnTo>
                    <a:pt x="1720" y="466"/>
                  </a:lnTo>
                  <a:lnTo>
                    <a:pt x="1719" y="471"/>
                  </a:lnTo>
                  <a:lnTo>
                    <a:pt x="1715" y="472"/>
                  </a:lnTo>
                  <a:lnTo>
                    <a:pt x="1714" y="472"/>
                  </a:lnTo>
                  <a:lnTo>
                    <a:pt x="1712" y="469"/>
                  </a:lnTo>
                  <a:lnTo>
                    <a:pt x="1711" y="468"/>
                  </a:lnTo>
                  <a:lnTo>
                    <a:pt x="1708" y="468"/>
                  </a:lnTo>
                  <a:lnTo>
                    <a:pt x="1692" y="468"/>
                  </a:lnTo>
                  <a:lnTo>
                    <a:pt x="1687" y="468"/>
                  </a:lnTo>
                  <a:lnTo>
                    <a:pt x="1684" y="468"/>
                  </a:lnTo>
                  <a:lnTo>
                    <a:pt x="1679" y="469"/>
                  </a:lnTo>
                  <a:lnTo>
                    <a:pt x="1674" y="468"/>
                  </a:lnTo>
                  <a:lnTo>
                    <a:pt x="1665" y="471"/>
                  </a:lnTo>
                  <a:lnTo>
                    <a:pt x="1662" y="472"/>
                  </a:lnTo>
                  <a:lnTo>
                    <a:pt x="1657" y="475"/>
                  </a:lnTo>
                  <a:lnTo>
                    <a:pt x="1652" y="482"/>
                  </a:lnTo>
                  <a:lnTo>
                    <a:pt x="1651" y="483"/>
                  </a:lnTo>
                  <a:lnTo>
                    <a:pt x="1648" y="486"/>
                  </a:lnTo>
                  <a:lnTo>
                    <a:pt x="1641" y="488"/>
                  </a:lnTo>
                  <a:lnTo>
                    <a:pt x="1640" y="491"/>
                  </a:lnTo>
                  <a:lnTo>
                    <a:pt x="1638" y="493"/>
                  </a:lnTo>
                  <a:lnTo>
                    <a:pt x="1635" y="499"/>
                  </a:lnTo>
                  <a:lnTo>
                    <a:pt x="1633" y="501"/>
                  </a:lnTo>
                  <a:lnTo>
                    <a:pt x="1627" y="504"/>
                  </a:lnTo>
                  <a:lnTo>
                    <a:pt x="1626" y="507"/>
                  </a:lnTo>
                  <a:lnTo>
                    <a:pt x="1624" y="507"/>
                  </a:lnTo>
                  <a:lnTo>
                    <a:pt x="1622" y="509"/>
                  </a:lnTo>
                  <a:lnTo>
                    <a:pt x="1621" y="510"/>
                  </a:lnTo>
                  <a:lnTo>
                    <a:pt x="1619" y="512"/>
                  </a:lnTo>
                  <a:lnTo>
                    <a:pt x="1616" y="512"/>
                  </a:lnTo>
                  <a:lnTo>
                    <a:pt x="1613" y="516"/>
                  </a:lnTo>
                  <a:lnTo>
                    <a:pt x="1608" y="518"/>
                  </a:lnTo>
                  <a:lnTo>
                    <a:pt x="1602" y="526"/>
                  </a:lnTo>
                  <a:lnTo>
                    <a:pt x="1602" y="526"/>
                  </a:lnTo>
                  <a:lnTo>
                    <a:pt x="1600" y="527"/>
                  </a:lnTo>
                  <a:lnTo>
                    <a:pt x="1600" y="529"/>
                  </a:lnTo>
                  <a:lnTo>
                    <a:pt x="1594" y="535"/>
                  </a:lnTo>
                  <a:lnTo>
                    <a:pt x="1592" y="535"/>
                  </a:lnTo>
                  <a:lnTo>
                    <a:pt x="1589" y="538"/>
                  </a:lnTo>
                  <a:lnTo>
                    <a:pt x="1588" y="540"/>
                  </a:lnTo>
                  <a:lnTo>
                    <a:pt x="1585" y="543"/>
                  </a:lnTo>
                  <a:lnTo>
                    <a:pt x="1581" y="545"/>
                  </a:lnTo>
                  <a:lnTo>
                    <a:pt x="1577" y="546"/>
                  </a:lnTo>
                  <a:lnTo>
                    <a:pt x="1575" y="548"/>
                  </a:lnTo>
                  <a:lnTo>
                    <a:pt x="1572" y="551"/>
                  </a:lnTo>
                  <a:lnTo>
                    <a:pt x="1566" y="556"/>
                  </a:lnTo>
                  <a:lnTo>
                    <a:pt x="1563" y="556"/>
                  </a:lnTo>
                  <a:lnTo>
                    <a:pt x="1559" y="559"/>
                  </a:lnTo>
                  <a:lnTo>
                    <a:pt x="1559" y="561"/>
                  </a:lnTo>
                  <a:lnTo>
                    <a:pt x="1558" y="562"/>
                  </a:lnTo>
                  <a:lnTo>
                    <a:pt x="1559" y="564"/>
                  </a:lnTo>
                  <a:lnTo>
                    <a:pt x="1559" y="564"/>
                  </a:lnTo>
                  <a:lnTo>
                    <a:pt x="1561" y="565"/>
                  </a:lnTo>
                  <a:lnTo>
                    <a:pt x="1567" y="567"/>
                  </a:lnTo>
                  <a:lnTo>
                    <a:pt x="1574" y="567"/>
                  </a:lnTo>
                  <a:lnTo>
                    <a:pt x="1578" y="567"/>
                  </a:lnTo>
                  <a:lnTo>
                    <a:pt x="1580" y="567"/>
                  </a:lnTo>
                  <a:lnTo>
                    <a:pt x="1581" y="567"/>
                  </a:lnTo>
                  <a:lnTo>
                    <a:pt x="1581" y="567"/>
                  </a:lnTo>
                  <a:lnTo>
                    <a:pt x="1581" y="570"/>
                  </a:lnTo>
                  <a:lnTo>
                    <a:pt x="1581" y="572"/>
                  </a:lnTo>
                  <a:lnTo>
                    <a:pt x="1580" y="578"/>
                  </a:lnTo>
                  <a:lnTo>
                    <a:pt x="1580" y="579"/>
                  </a:lnTo>
                  <a:lnTo>
                    <a:pt x="1580" y="583"/>
                  </a:lnTo>
                  <a:lnTo>
                    <a:pt x="1581" y="583"/>
                  </a:lnTo>
                  <a:lnTo>
                    <a:pt x="1583" y="581"/>
                  </a:lnTo>
                  <a:lnTo>
                    <a:pt x="1585" y="581"/>
                  </a:lnTo>
                  <a:lnTo>
                    <a:pt x="1586" y="583"/>
                  </a:lnTo>
                  <a:lnTo>
                    <a:pt x="1588" y="578"/>
                  </a:lnTo>
                  <a:lnTo>
                    <a:pt x="1586" y="578"/>
                  </a:lnTo>
                  <a:lnTo>
                    <a:pt x="1586" y="576"/>
                  </a:lnTo>
                  <a:lnTo>
                    <a:pt x="1586" y="575"/>
                  </a:lnTo>
                  <a:lnTo>
                    <a:pt x="1589" y="573"/>
                  </a:lnTo>
                  <a:lnTo>
                    <a:pt x="1592" y="573"/>
                  </a:lnTo>
                  <a:lnTo>
                    <a:pt x="1594" y="573"/>
                  </a:lnTo>
                  <a:lnTo>
                    <a:pt x="1591" y="575"/>
                  </a:lnTo>
                  <a:lnTo>
                    <a:pt x="1591" y="576"/>
                  </a:lnTo>
                  <a:lnTo>
                    <a:pt x="1589" y="576"/>
                  </a:lnTo>
                  <a:lnTo>
                    <a:pt x="1589" y="576"/>
                  </a:lnTo>
                  <a:lnTo>
                    <a:pt x="1591" y="578"/>
                  </a:lnTo>
                  <a:lnTo>
                    <a:pt x="1592" y="579"/>
                  </a:lnTo>
                  <a:lnTo>
                    <a:pt x="1596" y="579"/>
                  </a:lnTo>
                  <a:lnTo>
                    <a:pt x="1596" y="581"/>
                  </a:lnTo>
                  <a:lnTo>
                    <a:pt x="1594" y="581"/>
                  </a:lnTo>
                  <a:lnTo>
                    <a:pt x="1591" y="584"/>
                  </a:lnTo>
                  <a:lnTo>
                    <a:pt x="1589" y="586"/>
                  </a:lnTo>
                  <a:lnTo>
                    <a:pt x="1588" y="587"/>
                  </a:lnTo>
                  <a:lnTo>
                    <a:pt x="1588" y="587"/>
                  </a:lnTo>
                  <a:lnTo>
                    <a:pt x="1589" y="587"/>
                  </a:lnTo>
                  <a:lnTo>
                    <a:pt x="1596" y="587"/>
                  </a:lnTo>
                  <a:lnTo>
                    <a:pt x="1597" y="586"/>
                  </a:lnTo>
                  <a:lnTo>
                    <a:pt x="1602" y="584"/>
                  </a:lnTo>
                  <a:lnTo>
                    <a:pt x="1604" y="581"/>
                  </a:lnTo>
                  <a:lnTo>
                    <a:pt x="1605" y="579"/>
                  </a:lnTo>
                  <a:lnTo>
                    <a:pt x="1607" y="579"/>
                  </a:lnTo>
                  <a:lnTo>
                    <a:pt x="1607" y="579"/>
                  </a:lnTo>
                  <a:lnTo>
                    <a:pt x="1607" y="583"/>
                  </a:lnTo>
                  <a:lnTo>
                    <a:pt x="1605" y="584"/>
                  </a:lnTo>
                  <a:lnTo>
                    <a:pt x="1604" y="587"/>
                  </a:lnTo>
                  <a:lnTo>
                    <a:pt x="1602" y="587"/>
                  </a:lnTo>
                  <a:lnTo>
                    <a:pt x="1604" y="587"/>
                  </a:lnTo>
                  <a:lnTo>
                    <a:pt x="1605" y="587"/>
                  </a:lnTo>
                  <a:lnTo>
                    <a:pt x="1607" y="587"/>
                  </a:lnTo>
                  <a:lnTo>
                    <a:pt x="1608" y="584"/>
                  </a:lnTo>
                  <a:lnTo>
                    <a:pt x="1608" y="581"/>
                  </a:lnTo>
                  <a:lnTo>
                    <a:pt x="1610" y="578"/>
                  </a:lnTo>
                  <a:lnTo>
                    <a:pt x="1608" y="576"/>
                  </a:lnTo>
                  <a:lnTo>
                    <a:pt x="1608" y="575"/>
                  </a:lnTo>
                  <a:lnTo>
                    <a:pt x="1608" y="573"/>
                  </a:lnTo>
                  <a:lnTo>
                    <a:pt x="1608" y="572"/>
                  </a:lnTo>
                  <a:lnTo>
                    <a:pt x="1615" y="575"/>
                  </a:lnTo>
                  <a:lnTo>
                    <a:pt x="1618" y="575"/>
                  </a:lnTo>
                  <a:lnTo>
                    <a:pt x="1624" y="573"/>
                  </a:lnTo>
                  <a:lnTo>
                    <a:pt x="1624" y="573"/>
                  </a:lnTo>
                  <a:lnTo>
                    <a:pt x="1626" y="575"/>
                  </a:lnTo>
                  <a:lnTo>
                    <a:pt x="1630" y="578"/>
                  </a:lnTo>
                  <a:lnTo>
                    <a:pt x="1630" y="578"/>
                  </a:lnTo>
                  <a:lnTo>
                    <a:pt x="1632" y="583"/>
                  </a:lnTo>
                  <a:lnTo>
                    <a:pt x="1638" y="586"/>
                  </a:lnTo>
                  <a:lnTo>
                    <a:pt x="1641" y="589"/>
                  </a:lnTo>
                  <a:lnTo>
                    <a:pt x="1643" y="589"/>
                  </a:lnTo>
                  <a:lnTo>
                    <a:pt x="1644" y="592"/>
                  </a:lnTo>
                  <a:lnTo>
                    <a:pt x="1648" y="592"/>
                  </a:lnTo>
                  <a:lnTo>
                    <a:pt x="1648" y="595"/>
                  </a:lnTo>
                  <a:lnTo>
                    <a:pt x="1646" y="597"/>
                  </a:lnTo>
                  <a:lnTo>
                    <a:pt x="1644" y="598"/>
                  </a:lnTo>
                  <a:lnTo>
                    <a:pt x="1640" y="597"/>
                  </a:lnTo>
                  <a:lnTo>
                    <a:pt x="1640" y="597"/>
                  </a:lnTo>
                  <a:lnTo>
                    <a:pt x="1640" y="597"/>
                  </a:lnTo>
                  <a:lnTo>
                    <a:pt x="1643" y="600"/>
                  </a:lnTo>
                  <a:lnTo>
                    <a:pt x="1646" y="602"/>
                  </a:lnTo>
                  <a:lnTo>
                    <a:pt x="1646" y="605"/>
                  </a:lnTo>
                  <a:lnTo>
                    <a:pt x="1646" y="606"/>
                  </a:lnTo>
                  <a:lnTo>
                    <a:pt x="1644" y="609"/>
                  </a:lnTo>
                  <a:lnTo>
                    <a:pt x="1644" y="611"/>
                  </a:lnTo>
                  <a:lnTo>
                    <a:pt x="1646" y="613"/>
                  </a:lnTo>
                  <a:lnTo>
                    <a:pt x="1648" y="613"/>
                  </a:lnTo>
                  <a:lnTo>
                    <a:pt x="1649" y="614"/>
                  </a:lnTo>
                  <a:lnTo>
                    <a:pt x="1648" y="617"/>
                  </a:lnTo>
                  <a:lnTo>
                    <a:pt x="1648" y="619"/>
                  </a:lnTo>
                  <a:lnTo>
                    <a:pt x="1646" y="620"/>
                  </a:lnTo>
                  <a:lnTo>
                    <a:pt x="1644" y="624"/>
                  </a:lnTo>
                  <a:lnTo>
                    <a:pt x="1641" y="625"/>
                  </a:lnTo>
                  <a:lnTo>
                    <a:pt x="1640" y="628"/>
                  </a:lnTo>
                  <a:lnTo>
                    <a:pt x="1638" y="633"/>
                  </a:lnTo>
                  <a:lnTo>
                    <a:pt x="1637" y="636"/>
                  </a:lnTo>
                  <a:lnTo>
                    <a:pt x="1637" y="638"/>
                  </a:lnTo>
                  <a:lnTo>
                    <a:pt x="1635" y="641"/>
                  </a:lnTo>
                  <a:lnTo>
                    <a:pt x="1635" y="646"/>
                  </a:lnTo>
                  <a:lnTo>
                    <a:pt x="1635" y="653"/>
                  </a:lnTo>
                  <a:lnTo>
                    <a:pt x="1635" y="653"/>
                  </a:lnTo>
                  <a:lnTo>
                    <a:pt x="1637" y="653"/>
                  </a:lnTo>
                  <a:lnTo>
                    <a:pt x="1637" y="655"/>
                  </a:lnTo>
                  <a:lnTo>
                    <a:pt x="1637" y="655"/>
                  </a:lnTo>
                  <a:lnTo>
                    <a:pt x="1635" y="657"/>
                  </a:lnTo>
                  <a:lnTo>
                    <a:pt x="1635" y="658"/>
                  </a:lnTo>
                  <a:lnTo>
                    <a:pt x="1635" y="660"/>
                  </a:lnTo>
                  <a:lnTo>
                    <a:pt x="1635" y="663"/>
                  </a:lnTo>
                  <a:lnTo>
                    <a:pt x="1633" y="668"/>
                  </a:lnTo>
                  <a:lnTo>
                    <a:pt x="1633" y="669"/>
                  </a:lnTo>
                  <a:lnTo>
                    <a:pt x="1633" y="671"/>
                  </a:lnTo>
                  <a:lnTo>
                    <a:pt x="1632" y="671"/>
                  </a:lnTo>
                  <a:lnTo>
                    <a:pt x="1632" y="672"/>
                  </a:lnTo>
                  <a:lnTo>
                    <a:pt x="1632" y="674"/>
                  </a:lnTo>
                  <a:lnTo>
                    <a:pt x="1632" y="674"/>
                  </a:lnTo>
                  <a:lnTo>
                    <a:pt x="1633" y="676"/>
                  </a:lnTo>
                  <a:lnTo>
                    <a:pt x="1630" y="679"/>
                  </a:lnTo>
                  <a:lnTo>
                    <a:pt x="1630" y="683"/>
                  </a:lnTo>
                  <a:lnTo>
                    <a:pt x="1629" y="685"/>
                  </a:lnTo>
                  <a:lnTo>
                    <a:pt x="1627" y="687"/>
                  </a:lnTo>
                  <a:lnTo>
                    <a:pt x="1624" y="690"/>
                  </a:lnTo>
                  <a:lnTo>
                    <a:pt x="1622" y="691"/>
                  </a:lnTo>
                  <a:lnTo>
                    <a:pt x="1621" y="693"/>
                  </a:lnTo>
                  <a:lnTo>
                    <a:pt x="1619" y="694"/>
                  </a:lnTo>
                  <a:lnTo>
                    <a:pt x="1616" y="699"/>
                  </a:lnTo>
                  <a:lnTo>
                    <a:pt x="1613" y="704"/>
                  </a:lnTo>
                  <a:lnTo>
                    <a:pt x="1607" y="710"/>
                  </a:lnTo>
                  <a:lnTo>
                    <a:pt x="1607" y="712"/>
                  </a:lnTo>
                  <a:lnTo>
                    <a:pt x="1607" y="713"/>
                  </a:lnTo>
                  <a:lnTo>
                    <a:pt x="1605" y="717"/>
                  </a:lnTo>
                  <a:lnTo>
                    <a:pt x="1604" y="720"/>
                  </a:lnTo>
                  <a:lnTo>
                    <a:pt x="1602" y="721"/>
                  </a:lnTo>
                  <a:lnTo>
                    <a:pt x="1600" y="724"/>
                  </a:lnTo>
                  <a:lnTo>
                    <a:pt x="1596" y="731"/>
                  </a:lnTo>
                  <a:lnTo>
                    <a:pt x="1594" y="732"/>
                  </a:lnTo>
                  <a:lnTo>
                    <a:pt x="1591" y="735"/>
                  </a:lnTo>
                  <a:lnTo>
                    <a:pt x="1586" y="740"/>
                  </a:lnTo>
                  <a:lnTo>
                    <a:pt x="1581" y="745"/>
                  </a:lnTo>
                  <a:lnTo>
                    <a:pt x="1580" y="746"/>
                  </a:lnTo>
                  <a:lnTo>
                    <a:pt x="1578" y="748"/>
                  </a:lnTo>
                  <a:lnTo>
                    <a:pt x="1577" y="751"/>
                  </a:lnTo>
                  <a:lnTo>
                    <a:pt x="1574" y="753"/>
                  </a:lnTo>
                  <a:lnTo>
                    <a:pt x="1574" y="754"/>
                  </a:lnTo>
                  <a:lnTo>
                    <a:pt x="1572" y="756"/>
                  </a:lnTo>
                  <a:lnTo>
                    <a:pt x="1569" y="757"/>
                  </a:lnTo>
                  <a:lnTo>
                    <a:pt x="1567" y="759"/>
                  </a:lnTo>
                  <a:lnTo>
                    <a:pt x="1563" y="765"/>
                  </a:lnTo>
                  <a:lnTo>
                    <a:pt x="1563" y="767"/>
                  </a:lnTo>
                  <a:lnTo>
                    <a:pt x="1563" y="769"/>
                  </a:lnTo>
                  <a:lnTo>
                    <a:pt x="1559" y="770"/>
                  </a:lnTo>
                  <a:lnTo>
                    <a:pt x="1558" y="773"/>
                  </a:lnTo>
                  <a:lnTo>
                    <a:pt x="1555" y="775"/>
                  </a:lnTo>
                  <a:lnTo>
                    <a:pt x="1551" y="778"/>
                  </a:lnTo>
                  <a:lnTo>
                    <a:pt x="1544" y="781"/>
                  </a:lnTo>
                  <a:lnTo>
                    <a:pt x="1540" y="783"/>
                  </a:lnTo>
                  <a:lnTo>
                    <a:pt x="1537" y="786"/>
                  </a:lnTo>
                  <a:lnTo>
                    <a:pt x="1534" y="786"/>
                  </a:lnTo>
                  <a:lnTo>
                    <a:pt x="1531" y="787"/>
                  </a:lnTo>
                  <a:lnTo>
                    <a:pt x="1529" y="787"/>
                  </a:lnTo>
                  <a:lnTo>
                    <a:pt x="1528" y="787"/>
                  </a:lnTo>
                  <a:lnTo>
                    <a:pt x="1526" y="786"/>
                  </a:lnTo>
                  <a:lnTo>
                    <a:pt x="1525" y="786"/>
                  </a:lnTo>
                  <a:lnTo>
                    <a:pt x="1525" y="786"/>
                  </a:lnTo>
                  <a:lnTo>
                    <a:pt x="1522" y="784"/>
                  </a:lnTo>
                  <a:lnTo>
                    <a:pt x="1520" y="784"/>
                  </a:lnTo>
                  <a:lnTo>
                    <a:pt x="1518" y="784"/>
                  </a:lnTo>
                  <a:lnTo>
                    <a:pt x="1517" y="784"/>
                  </a:lnTo>
                  <a:lnTo>
                    <a:pt x="1517" y="778"/>
                  </a:lnTo>
                  <a:lnTo>
                    <a:pt x="1517" y="776"/>
                  </a:lnTo>
                  <a:lnTo>
                    <a:pt x="1515" y="778"/>
                  </a:lnTo>
                  <a:lnTo>
                    <a:pt x="1512" y="781"/>
                  </a:lnTo>
                  <a:lnTo>
                    <a:pt x="1510" y="781"/>
                  </a:lnTo>
                  <a:lnTo>
                    <a:pt x="1510" y="781"/>
                  </a:lnTo>
                  <a:lnTo>
                    <a:pt x="1510" y="780"/>
                  </a:lnTo>
                  <a:lnTo>
                    <a:pt x="1512" y="778"/>
                  </a:lnTo>
                  <a:lnTo>
                    <a:pt x="1512" y="778"/>
                  </a:lnTo>
                  <a:lnTo>
                    <a:pt x="1510" y="778"/>
                  </a:lnTo>
                  <a:lnTo>
                    <a:pt x="1509" y="778"/>
                  </a:lnTo>
                  <a:lnTo>
                    <a:pt x="1507" y="780"/>
                  </a:lnTo>
                  <a:lnTo>
                    <a:pt x="1504" y="783"/>
                  </a:lnTo>
                  <a:lnTo>
                    <a:pt x="1503" y="786"/>
                  </a:lnTo>
                  <a:lnTo>
                    <a:pt x="1501" y="786"/>
                  </a:lnTo>
                  <a:lnTo>
                    <a:pt x="1501" y="787"/>
                  </a:lnTo>
                  <a:lnTo>
                    <a:pt x="1499" y="789"/>
                  </a:lnTo>
                  <a:lnTo>
                    <a:pt x="1498" y="789"/>
                  </a:lnTo>
                  <a:lnTo>
                    <a:pt x="1496" y="789"/>
                  </a:lnTo>
                  <a:lnTo>
                    <a:pt x="1495" y="789"/>
                  </a:lnTo>
                  <a:lnTo>
                    <a:pt x="1493" y="789"/>
                  </a:lnTo>
                  <a:lnTo>
                    <a:pt x="1495" y="791"/>
                  </a:lnTo>
                  <a:lnTo>
                    <a:pt x="1493" y="794"/>
                  </a:lnTo>
                  <a:lnTo>
                    <a:pt x="1493" y="795"/>
                  </a:lnTo>
                  <a:lnTo>
                    <a:pt x="1493" y="794"/>
                  </a:lnTo>
                  <a:lnTo>
                    <a:pt x="1493" y="794"/>
                  </a:lnTo>
                  <a:lnTo>
                    <a:pt x="1492" y="792"/>
                  </a:lnTo>
                  <a:lnTo>
                    <a:pt x="1492" y="792"/>
                  </a:lnTo>
                  <a:lnTo>
                    <a:pt x="1490" y="791"/>
                  </a:lnTo>
                  <a:lnTo>
                    <a:pt x="1492" y="791"/>
                  </a:lnTo>
                  <a:lnTo>
                    <a:pt x="1492" y="789"/>
                  </a:lnTo>
                  <a:lnTo>
                    <a:pt x="1490" y="789"/>
                  </a:lnTo>
                  <a:lnTo>
                    <a:pt x="1490" y="787"/>
                  </a:lnTo>
                  <a:lnTo>
                    <a:pt x="1488" y="787"/>
                  </a:lnTo>
                  <a:lnTo>
                    <a:pt x="1488" y="787"/>
                  </a:lnTo>
                  <a:lnTo>
                    <a:pt x="1490" y="787"/>
                  </a:lnTo>
                  <a:lnTo>
                    <a:pt x="1490" y="786"/>
                  </a:lnTo>
                  <a:lnTo>
                    <a:pt x="1492" y="786"/>
                  </a:lnTo>
                  <a:lnTo>
                    <a:pt x="1493" y="786"/>
                  </a:lnTo>
                  <a:lnTo>
                    <a:pt x="1495" y="784"/>
                  </a:lnTo>
                  <a:lnTo>
                    <a:pt x="1496" y="784"/>
                  </a:lnTo>
                  <a:lnTo>
                    <a:pt x="1496" y="786"/>
                  </a:lnTo>
                  <a:lnTo>
                    <a:pt x="1498" y="784"/>
                  </a:lnTo>
                  <a:lnTo>
                    <a:pt x="1498" y="784"/>
                  </a:lnTo>
                  <a:lnTo>
                    <a:pt x="1499" y="783"/>
                  </a:lnTo>
                  <a:lnTo>
                    <a:pt x="1499" y="781"/>
                  </a:lnTo>
                  <a:lnTo>
                    <a:pt x="1499" y="781"/>
                  </a:lnTo>
                  <a:lnTo>
                    <a:pt x="1499" y="781"/>
                  </a:lnTo>
                  <a:lnTo>
                    <a:pt x="1499" y="780"/>
                  </a:lnTo>
                  <a:lnTo>
                    <a:pt x="1501" y="778"/>
                  </a:lnTo>
                  <a:lnTo>
                    <a:pt x="1501" y="776"/>
                  </a:lnTo>
                  <a:lnTo>
                    <a:pt x="1501" y="776"/>
                  </a:lnTo>
                  <a:lnTo>
                    <a:pt x="1501" y="775"/>
                  </a:lnTo>
                  <a:lnTo>
                    <a:pt x="1501" y="775"/>
                  </a:lnTo>
                  <a:lnTo>
                    <a:pt x="1501" y="773"/>
                  </a:lnTo>
                  <a:lnTo>
                    <a:pt x="1499" y="773"/>
                  </a:lnTo>
                  <a:lnTo>
                    <a:pt x="1499" y="773"/>
                  </a:lnTo>
                  <a:lnTo>
                    <a:pt x="1499" y="772"/>
                  </a:lnTo>
                  <a:lnTo>
                    <a:pt x="1499" y="770"/>
                  </a:lnTo>
                  <a:lnTo>
                    <a:pt x="1501" y="765"/>
                  </a:lnTo>
                  <a:lnTo>
                    <a:pt x="1501" y="764"/>
                  </a:lnTo>
                  <a:lnTo>
                    <a:pt x="1499" y="757"/>
                  </a:lnTo>
                  <a:lnTo>
                    <a:pt x="1499" y="754"/>
                  </a:lnTo>
                  <a:lnTo>
                    <a:pt x="1498" y="753"/>
                  </a:lnTo>
                  <a:lnTo>
                    <a:pt x="1498" y="751"/>
                  </a:lnTo>
                  <a:lnTo>
                    <a:pt x="1496" y="751"/>
                  </a:lnTo>
                  <a:lnTo>
                    <a:pt x="1498" y="750"/>
                  </a:lnTo>
                  <a:lnTo>
                    <a:pt x="1498" y="750"/>
                  </a:lnTo>
                  <a:lnTo>
                    <a:pt x="1499" y="750"/>
                  </a:lnTo>
                  <a:lnTo>
                    <a:pt x="1501" y="748"/>
                  </a:lnTo>
                  <a:lnTo>
                    <a:pt x="1501" y="748"/>
                  </a:lnTo>
                  <a:lnTo>
                    <a:pt x="1504" y="748"/>
                  </a:lnTo>
                  <a:lnTo>
                    <a:pt x="1504" y="746"/>
                  </a:lnTo>
                  <a:lnTo>
                    <a:pt x="1506" y="746"/>
                  </a:lnTo>
                  <a:lnTo>
                    <a:pt x="1506" y="745"/>
                  </a:lnTo>
                  <a:lnTo>
                    <a:pt x="1507" y="743"/>
                  </a:lnTo>
                  <a:lnTo>
                    <a:pt x="1509" y="743"/>
                  </a:lnTo>
                  <a:lnTo>
                    <a:pt x="1509" y="742"/>
                  </a:lnTo>
                  <a:lnTo>
                    <a:pt x="1510" y="742"/>
                  </a:lnTo>
                  <a:lnTo>
                    <a:pt x="1510" y="742"/>
                  </a:lnTo>
                  <a:lnTo>
                    <a:pt x="1512" y="743"/>
                  </a:lnTo>
                  <a:lnTo>
                    <a:pt x="1512" y="743"/>
                  </a:lnTo>
                  <a:lnTo>
                    <a:pt x="1512" y="743"/>
                  </a:lnTo>
                  <a:lnTo>
                    <a:pt x="1512" y="745"/>
                  </a:lnTo>
                  <a:lnTo>
                    <a:pt x="1512" y="746"/>
                  </a:lnTo>
                  <a:lnTo>
                    <a:pt x="1514" y="748"/>
                  </a:lnTo>
                  <a:lnTo>
                    <a:pt x="1514" y="750"/>
                  </a:lnTo>
                  <a:lnTo>
                    <a:pt x="1514" y="751"/>
                  </a:lnTo>
                  <a:lnTo>
                    <a:pt x="1514" y="753"/>
                  </a:lnTo>
                  <a:lnTo>
                    <a:pt x="1515" y="754"/>
                  </a:lnTo>
                  <a:lnTo>
                    <a:pt x="1515" y="754"/>
                  </a:lnTo>
                  <a:lnTo>
                    <a:pt x="1515" y="754"/>
                  </a:lnTo>
                  <a:lnTo>
                    <a:pt x="1517" y="756"/>
                  </a:lnTo>
                  <a:lnTo>
                    <a:pt x="1518" y="754"/>
                  </a:lnTo>
                  <a:lnTo>
                    <a:pt x="1522" y="753"/>
                  </a:lnTo>
                  <a:lnTo>
                    <a:pt x="1523" y="748"/>
                  </a:lnTo>
                  <a:lnTo>
                    <a:pt x="1523" y="746"/>
                  </a:lnTo>
                  <a:lnTo>
                    <a:pt x="1523" y="746"/>
                  </a:lnTo>
                  <a:lnTo>
                    <a:pt x="1525" y="746"/>
                  </a:lnTo>
                  <a:lnTo>
                    <a:pt x="1525" y="746"/>
                  </a:lnTo>
                  <a:lnTo>
                    <a:pt x="1526" y="746"/>
                  </a:lnTo>
                  <a:lnTo>
                    <a:pt x="1526" y="746"/>
                  </a:lnTo>
                  <a:lnTo>
                    <a:pt x="1528" y="745"/>
                  </a:lnTo>
                  <a:lnTo>
                    <a:pt x="1528" y="743"/>
                  </a:lnTo>
                  <a:lnTo>
                    <a:pt x="1528" y="742"/>
                  </a:lnTo>
                  <a:lnTo>
                    <a:pt x="1529" y="739"/>
                  </a:lnTo>
                  <a:lnTo>
                    <a:pt x="1531" y="737"/>
                  </a:lnTo>
                  <a:lnTo>
                    <a:pt x="1531" y="737"/>
                  </a:lnTo>
                  <a:lnTo>
                    <a:pt x="1531" y="737"/>
                  </a:lnTo>
                  <a:lnTo>
                    <a:pt x="1533" y="737"/>
                  </a:lnTo>
                  <a:lnTo>
                    <a:pt x="1533" y="735"/>
                  </a:lnTo>
                  <a:lnTo>
                    <a:pt x="1533" y="735"/>
                  </a:lnTo>
                  <a:lnTo>
                    <a:pt x="1533" y="734"/>
                  </a:lnTo>
                  <a:lnTo>
                    <a:pt x="1534" y="732"/>
                  </a:lnTo>
                  <a:lnTo>
                    <a:pt x="1534" y="732"/>
                  </a:lnTo>
                  <a:lnTo>
                    <a:pt x="1534" y="731"/>
                  </a:lnTo>
                  <a:lnTo>
                    <a:pt x="1536" y="731"/>
                  </a:lnTo>
                  <a:lnTo>
                    <a:pt x="1536" y="731"/>
                  </a:lnTo>
                  <a:lnTo>
                    <a:pt x="1536" y="729"/>
                  </a:lnTo>
                  <a:lnTo>
                    <a:pt x="1537" y="728"/>
                  </a:lnTo>
                  <a:lnTo>
                    <a:pt x="1537" y="728"/>
                  </a:lnTo>
                  <a:lnTo>
                    <a:pt x="1537" y="726"/>
                  </a:lnTo>
                  <a:lnTo>
                    <a:pt x="1539" y="726"/>
                  </a:lnTo>
                  <a:lnTo>
                    <a:pt x="1539" y="724"/>
                  </a:lnTo>
                  <a:lnTo>
                    <a:pt x="1539" y="724"/>
                  </a:lnTo>
                  <a:lnTo>
                    <a:pt x="1539" y="723"/>
                  </a:lnTo>
                  <a:lnTo>
                    <a:pt x="1539" y="723"/>
                  </a:lnTo>
                  <a:lnTo>
                    <a:pt x="1539" y="721"/>
                  </a:lnTo>
                  <a:lnTo>
                    <a:pt x="1539" y="720"/>
                  </a:lnTo>
                  <a:lnTo>
                    <a:pt x="1540" y="718"/>
                  </a:lnTo>
                  <a:lnTo>
                    <a:pt x="1540" y="717"/>
                  </a:lnTo>
                  <a:lnTo>
                    <a:pt x="1542" y="713"/>
                  </a:lnTo>
                  <a:lnTo>
                    <a:pt x="1542" y="713"/>
                  </a:lnTo>
                  <a:lnTo>
                    <a:pt x="1542" y="712"/>
                  </a:lnTo>
                  <a:lnTo>
                    <a:pt x="1542" y="712"/>
                  </a:lnTo>
                  <a:lnTo>
                    <a:pt x="1544" y="710"/>
                  </a:lnTo>
                  <a:lnTo>
                    <a:pt x="1544" y="709"/>
                  </a:lnTo>
                  <a:lnTo>
                    <a:pt x="1544" y="707"/>
                  </a:lnTo>
                  <a:lnTo>
                    <a:pt x="1544" y="707"/>
                  </a:lnTo>
                  <a:lnTo>
                    <a:pt x="1544" y="705"/>
                  </a:lnTo>
                  <a:lnTo>
                    <a:pt x="1544" y="705"/>
                  </a:lnTo>
                  <a:lnTo>
                    <a:pt x="1545" y="704"/>
                  </a:lnTo>
                  <a:lnTo>
                    <a:pt x="1545" y="704"/>
                  </a:lnTo>
                  <a:lnTo>
                    <a:pt x="1545" y="704"/>
                  </a:lnTo>
                  <a:lnTo>
                    <a:pt x="1547" y="704"/>
                  </a:lnTo>
                  <a:lnTo>
                    <a:pt x="1548" y="702"/>
                  </a:lnTo>
                  <a:lnTo>
                    <a:pt x="1548" y="702"/>
                  </a:lnTo>
                  <a:lnTo>
                    <a:pt x="1550" y="702"/>
                  </a:lnTo>
                  <a:lnTo>
                    <a:pt x="1551" y="699"/>
                  </a:lnTo>
                  <a:lnTo>
                    <a:pt x="1551" y="699"/>
                  </a:lnTo>
                  <a:lnTo>
                    <a:pt x="1551" y="698"/>
                  </a:lnTo>
                  <a:lnTo>
                    <a:pt x="1551" y="696"/>
                  </a:lnTo>
                  <a:lnTo>
                    <a:pt x="1550" y="696"/>
                  </a:lnTo>
                  <a:lnTo>
                    <a:pt x="1550" y="693"/>
                  </a:lnTo>
                  <a:lnTo>
                    <a:pt x="1548" y="693"/>
                  </a:lnTo>
                  <a:lnTo>
                    <a:pt x="1550" y="691"/>
                  </a:lnTo>
                  <a:lnTo>
                    <a:pt x="1550" y="691"/>
                  </a:lnTo>
                  <a:lnTo>
                    <a:pt x="1550" y="690"/>
                  </a:lnTo>
                  <a:lnTo>
                    <a:pt x="1550" y="690"/>
                  </a:lnTo>
                  <a:lnTo>
                    <a:pt x="1550" y="688"/>
                  </a:lnTo>
                  <a:lnTo>
                    <a:pt x="1548" y="687"/>
                  </a:lnTo>
                  <a:lnTo>
                    <a:pt x="1547" y="687"/>
                  </a:lnTo>
                  <a:lnTo>
                    <a:pt x="1545" y="687"/>
                  </a:lnTo>
                  <a:lnTo>
                    <a:pt x="1545" y="687"/>
                  </a:lnTo>
                  <a:lnTo>
                    <a:pt x="1544" y="687"/>
                  </a:lnTo>
                  <a:lnTo>
                    <a:pt x="1539" y="688"/>
                  </a:lnTo>
                  <a:lnTo>
                    <a:pt x="1536" y="690"/>
                  </a:lnTo>
                  <a:lnTo>
                    <a:pt x="1534" y="690"/>
                  </a:lnTo>
                  <a:lnTo>
                    <a:pt x="1533" y="691"/>
                  </a:lnTo>
                  <a:lnTo>
                    <a:pt x="1531" y="691"/>
                  </a:lnTo>
                  <a:lnTo>
                    <a:pt x="1528" y="691"/>
                  </a:lnTo>
                  <a:lnTo>
                    <a:pt x="1526" y="691"/>
                  </a:lnTo>
                  <a:lnTo>
                    <a:pt x="1525" y="693"/>
                  </a:lnTo>
                  <a:lnTo>
                    <a:pt x="1523" y="694"/>
                  </a:lnTo>
                  <a:lnTo>
                    <a:pt x="1522" y="694"/>
                  </a:lnTo>
                  <a:lnTo>
                    <a:pt x="1522" y="694"/>
                  </a:lnTo>
                  <a:lnTo>
                    <a:pt x="1520" y="698"/>
                  </a:lnTo>
                  <a:lnTo>
                    <a:pt x="1518" y="698"/>
                  </a:lnTo>
                  <a:lnTo>
                    <a:pt x="1517" y="698"/>
                  </a:lnTo>
                  <a:lnTo>
                    <a:pt x="1514" y="698"/>
                  </a:lnTo>
                  <a:lnTo>
                    <a:pt x="1509" y="699"/>
                  </a:lnTo>
                  <a:lnTo>
                    <a:pt x="1506" y="699"/>
                  </a:lnTo>
                  <a:lnTo>
                    <a:pt x="1504" y="698"/>
                  </a:lnTo>
                  <a:lnTo>
                    <a:pt x="1503" y="698"/>
                  </a:lnTo>
                  <a:lnTo>
                    <a:pt x="1499" y="699"/>
                  </a:lnTo>
                  <a:lnTo>
                    <a:pt x="1498" y="699"/>
                  </a:lnTo>
                  <a:lnTo>
                    <a:pt x="1496" y="698"/>
                  </a:lnTo>
                  <a:lnTo>
                    <a:pt x="1496" y="698"/>
                  </a:lnTo>
                  <a:lnTo>
                    <a:pt x="1496" y="696"/>
                  </a:lnTo>
                  <a:lnTo>
                    <a:pt x="1495" y="694"/>
                  </a:lnTo>
                  <a:lnTo>
                    <a:pt x="1493" y="693"/>
                  </a:lnTo>
                  <a:lnTo>
                    <a:pt x="1493" y="691"/>
                  </a:lnTo>
                  <a:lnTo>
                    <a:pt x="1495" y="688"/>
                  </a:lnTo>
                  <a:lnTo>
                    <a:pt x="1495" y="687"/>
                  </a:lnTo>
                  <a:lnTo>
                    <a:pt x="1495" y="685"/>
                  </a:lnTo>
                  <a:lnTo>
                    <a:pt x="1493" y="685"/>
                  </a:lnTo>
                  <a:lnTo>
                    <a:pt x="1493" y="683"/>
                  </a:lnTo>
                  <a:lnTo>
                    <a:pt x="1492" y="682"/>
                  </a:lnTo>
                  <a:lnTo>
                    <a:pt x="1492" y="682"/>
                  </a:lnTo>
                  <a:lnTo>
                    <a:pt x="1492" y="680"/>
                  </a:lnTo>
                  <a:lnTo>
                    <a:pt x="1492" y="679"/>
                  </a:lnTo>
                  <a:lnTo>
                    <a:pt x="1492" y="677"/>
                  </a:lnTo>
                  <a:lnTo>
                    <a:pt x="1488" y="677"/>
                  </a:lnTo>
                  <a:lnTo>
                    <a:pt x="1485" y="677"/>
                  </a:lnTo>
                  <a:lnTo>
                    <a:pt x="1484" y="676"/>
                  </a:lnTo>
                  <a:lnTo>
                    <a:pt x="1481" y="671"/>
                  </a:lnTo>
                  <a:lnTo>
                    <a:pt x="1479" y="669"/>
                  </a:lnTo>
                  <a:lnTo>
                    <a:pt x="1477" y="669"/>
                  </a:lnTo>
                  <a:lnTo>
                    <a:pt x="1476" y="668"/>
                  </a:lnTo>
                  <a:lnTo>
                    <a:pt x="1476" y="668"/>
                  </a:lnTo>
                  <a:lnTo>
                    <a:pt x="1474" y="668"/>
                  </a:lnTo>
                  <a:lnTo>
                    <a:pt x="1474" y="668"/>
                  </a:lnTo>
                  <a:lnTo>
                    <a:pt x="1474" y="668"/>
                  </a:lnTo>
                  <a:lnTo>
                    <a:pt x="1473" y="668"/>
                  </a:lnTo>
                  <a:lnTo>
                    <a:pt x="1473" y="668"/>
                  </a:lnTo>
                  <a:lnTo>
                    <a:pt x="1471" y="668"/>
                  </a:lnTo>
                  <a:lnTo>
                    <a:pt x="1471" y="668"/>
                  </a:lnTo>
                  <a:lnTo>
                    <a:pt x="1469" y="668"/>
                  </a:lnTo>
                  <a:lnTo>
                    <a:pt x="1469" y="666"/>
                  </a:lnTo>
                  <a:lnTo>
                    <a:pt x="1468" y="666"/>
                  </a:lnTo>
                  <a:lnTo>
                    <a:pt x="1466" y="666"/>
                  </a:lnTo>
                  <a:lnTo>
                    <a:pt x="1465" y="665"/>
                  </a:lnTo>
                  <a:lnTo>
                    <a:pt x="1466" y="665"/>
                  </a:lnTo>
                  <a:lnTo>
                    <a:pt x="1465" y="663"/>
                  </a:lnTo>
                  <a:lnTo>
                    <a:pt x="1465" y="663"/>
                  </a:lnTo>
                  <a:lnTo>
                    <a:pt x="1462" y="663"/>
                  </a:lnTo>
                  <a:lnTo>
                    <a:pt x="1457" y="665"/>
                  </a:lnTo>
                  <a:lnTo>
                    <a:pt x="1454" y="665"/>
                  </a:lnTo>
                  <a:lnTo>
                    <a:pt x="1452" y="663"/>
                  </a:lnTo>
                  <a:lnTo>
                    <a:pt x="1451" y="661"/>
                  </a:lnTo>
                  <a:lnTo>
                    <a:pt x="1449" y="661"/>
                  </a:lnTo>
                  <a:lnTo>
                    <a:pt x="1449" y="660"/>
                  </a:lnTo>
                  <a:lnTo>
                    <a:pt x="1447" y="660"/>
                  </a:lnTo>
                  <a:lnTo>
                    <a:pt x="1447" y="658"/>
                  </a:lnTo>
                  <a:lnTo>
                    <a:pt x="1447" y="657"/>
                  </a:lnTo>
                  <a:lnTo>
                    <a:pt x="1447" y="655"/>
                  </a:lnTo>
                  <a:lnTo>
                    <a:pt x="1447" y="652"/>
                  </a:lnTo>
                  <a:lnTo>
                    <a:pt x="1446" y="650"/>
                  </a:lnTo>
                  <a:lnTo>
                    <a:pt x="1444" y="649"/>
                  </a:lnTo>
                  <a:lnTo>
                    <a:pt x="1444" y="649"/>
                  </a:lnTo>
                  <a:lnTo>
                    <a:pt x="1444" y="647"/>
                  </a:lnTo>
                  <a:lnTo>
                    <a:pt x="1444" y="647"/>
                  </a:lnTo>
                  <a:lnTo>
                    <a:pt x="1444" y="646"/>
                  </a:lnTo>
                  <a:lnTo>
                    <a:pt x="1444" y="646"/>
                  </a:lnTo>
                  <a:lnTo>
                    <a:pt x="1444" y="644"/>
                  </a:lnTo>
                  <a:lnTo>
                    <a:pt x="1444" y="642"/>
                  </a:lnTo>
                  <a:lnTo>
                    <a:pt x="1443" y="639"/>
                  </a:lnTo>
                  <a:lnTo>
                    <a:pt x="1440" y="638"/>
                  </a:lnTo>
                  <a:lnTo>
                    <a:pt x="1438" y="635"/>
                  </a:lnTo>
                  <a:lnTo>
                    <a:pt x="1438" y="633"/>
                  </a:lnTo>
                  <a:lnTo>
                    <a:pt x="1438" y="633"/>
                  </a:lnTo>
                  <a:lnTo>
                    <a:pt x="1438" y="631"/>
                  </a:lnTo>
                  <a:lnTo>
                    <a:pt x="1438" y="631"/>
                  </a:lnTo>
                  <a:lnTo>
                    <a:pt x="1438" y="630"/>
                  </a:lnTo>
                  <a:lnTo>
                    <a:pt x="1438" y="628"/>
                  </a:lnTo>
                  <a:lnTo>
                    <a:pt x="1436" y="628"/>
                  </a:lnTo>
                  <a:lnTo>
                    <a:pt x="1436" y="627"/>
                  </a:lnTo>
                  <a:lnTo>
                    <a:pt x="1436" y="627"/>
                  </a:lnTo>
                  <a:lnTo>
                    <a:pt x="1435" y="627"/>
                  </a:lnTo>
                  <a:lnTo>
                    <a:pt x="1435" y="625"/>
                  </a:lnTo>
                  <a:lnTo>
                    <a:pt x="1435" y="624"/>
                  </a:lnTo>
                  <a:lnTo>
                    <a:pt x="1435" y="622"/>
                  </a:lnTo>
                  <a:lnTo>
                    <a:pt x="1433" y="619"/>
                  </a:lnTo>
                  <a:lnTo>
                    <a:pt x="1432" y="617"/>
                  </a:lnTo>
                  <a:lnTo>
                    <a:pt x="1432" y="616"/>
                  </a:lnTo>
                  <a:lnTo>
                    <a:pt x="1432" y="614"/>
                  </a:lnTo>
                  <a:lnTo>
                    <a:pt x="1432" y="614"/>
                  </a:lnTo>
                  <a:lnTo>
                    <a:pt x="1430" y="613"/>
                  </a:lnTo>
                  <a:lnTo>
                    <a:pt x="1430" y="611"/>
                  </a:lnTo>
                  <a:lnTo>
                    <a:pt x="1430" y="611"/>
                  </a:lnTo>
                  <a:lnTo>
                    <a:pt x="1430" y="611"/>
                  </a:lnTo>
                  <a:lnTo>
                    <a:pt x="1430" y="609"/>
                  </a:lnTo>
                  <a:lnTo>
                    <a:pt x="1428" y="609"/>
                  </a:lnTo>
                  <a:lnTo>
                    <a:pt x="1428" y="608"/>
                  </a:lnTo>
                  <a:lnTo>
                    <a:pt x="1428" y="608"/>
                  </a:lnTo>
                  <a:lnTo>
                    <a:pt x="1427" y="606"/>
                  </a:lnTo>
                  <a:lnTo>
                    <a:pt x="1425" y="606"/>
                  </a:lnTo>
                  <a:lnTo>
                    <a:pt x="1425" y="606"/>
                  </a:lnTo>
                  <a:lnTo>
                    <a:pt x="1425" y="605"/>
                  </a:lnTo>
                  <a:lnTo>
                    <a:pt x="1425" y="605"/>
                  </a:lnTo>
                  <a:lnTo>
                    <a:pt x="1425" y="605"/>
                  </a:lnTo>
                  <a:lnTo>
                    <a:pt x="1425" y="603"/>
                  </a:lnTo>
                  <a:lnTo>
                    <a:pt x="1425" y="603"/>
                  </a:lnTo>
                  <a:lnTo>
                    <a:pt x="1425" y="603"/>
                  </a:lnTo>
                  <a:lnTo>
                    <a:pt x="1424" y="602"/>
                  </a:lnTo>
                  <a:lnTo>
                    <a:pt x="1424" y="600"/>
                  </a:lnTo>
                  <a:lnTo>
                    <a:pt x="1422" y="600"/>
                  </a:lnTo>
                  <a:lnTo>
                    <a:pt x="1421" y="600"/>
                  </a:lnTo>
                  <a:lnTo>
                    <a:pt x="1421" y="600"/>
                  </a:lnTo>
                  <a:lnTo>
                    <a:pt x="1421" y="598"/>
                  </a:lnTo>
                  <a:lnTo>
                    <a:pt x="1421" y="598"/>
                  </a:lnTo>
                  <a:lnTo>
                    <a:pt x="1421" y="597"/>
                  </a:lnTo>
                  <a:lnTo>
                    <a:pt x="1419" y="597"/>
                  </a:lnTo>
                  <a:lnTo>
                    <a:pt x="1419" y="597"/>
                  </a:lnTo>
                  <a:lnTo>
                    <a:pt x="1417" y="597"/>
                  </a:lnTo>
                  <a:lnTo>
                    <a:pt x="1414" y="595"/>
                  </a:lnTo>
                  <a:lnTo>
                    <a:pt x="1411" y="594"/>
                  </a:lnTo>
                  <a:lnTo>
                    <a:pt x="1410" y="594"/>
                  </a:lnTo>
                  <a:lnTo>
                    <a:pt x="1410" y="595"/>
                  </a:lnTo>
                  <a:lnTo>
                    <a:pt x="1410" y="595"/>
                  </a:lnTo>
                  <a:lnTo>
                    <a:pt x="1408" y="595"/>
                  </a:lnTo>
                  <a:lnTo>
                    <a:pt x="1405" y="594"/>
                  </a:lnTo>
                  <a:lnTo>
                    <a:pt x="1403" y="594"/>
                  </a:lnTo>
                  <a:lnTo>
                    <a:pt x="1402" y="594"/>
                  </a:lnTo>
                  <a:lnTo>
                    <a:pt x="1400" y="592"/>
                  </a:lnTo>
                  <a:lnTo>
                    <a:pt x="1400" y="590"/>
                  </a:lnTo>
                  <a:lnTo>
                    <a:pt x="1399" y="590"/>
                  </a:lnTo>
                  <a:lnTo>
                    <a:pt x="1397" y="590"/>
                  </a:lnTo>
                  <a:lnTo>
                    <a:pt x="1392" y="589"/>
                  </a:lnTo>
                  <a:lnTo>
                    <a:pt x="1391" y="587"/>
                  </a:lnTo>
                  <a:lnTo>
                    <a:pt x="1391" y="587"/>
                  </a:lnTo>
                  <a:lnTo>
                    <a:pt x="1389" y="587"/>
                  </a:lnTo>
                  <a:lnTo>
                    <a:pt x="1389" y="587"/>
                  </a:lnTo>
                  <a:lnTo>
                    <a:pt x="1387" y="587"/>
                  </a:lnTo>
                  <a:lnTo>
                    <a:pt x="1386" y="587"/>
                  </a:lnTo>
                  <a:lnTo>
                    <a:pt x="1384" y="587"/>
                  </a:lnTo>
                  <a:lnTo>
                    <a:pt x="1381" y="589"/>
                  </a:lnTo>
                  <a:lnTo>
                    <a:pt x="1378" y="589"/>
                  </a:lnTo>
                  <a:lnTo>
                    <a:pt x="1375" y="589"/>
                  </a:lnTo>
                  <a:lnTo>
                    <a:pt x="1373" y="589"/>
                  </a:lnTo>
                  <a:lnTo>
                    <a:pt x="1372" y="589"/>
                  </a:lnTo>
                  <a:lnTo>
                    <a:pt x="1369" y="589"/>
                  </a:lnTo>
                  <a:lnTo>
                    <a:pt x="1364" y="590"/>
                  </a:lnTo>
                  <a:lnTo>
                    <a:pt x="1359" y="592"/>
                  </a:lnTo>
                  <a:lnTo>
                    <a:pt x="1353" y="592"/>
                  </a:lnTo>
                  <a:lnTo>
                    <a:pt x="1348" y="595"/>
                  </a:lnTo>
                  <a:lnTo>
                    <a:pt x="1345" y="598"/>
                  </a:lnTo>
                  <a:lnTo>
                    <a:pt x="1342" y="602"/>
                  </a:lnTo>
                  <a:lnTo>
                    <a:pt x="1340" y="603"/>
                  </a:lnTo>
                  <a:lnTo>
                    <a:pt x="1339" y="603"/>
                  </a:lnTo>
                  <a:lnTo>
                    <a:pt x="1340" y="605"/>
                  </a:lnTo>
                  <a:lnTo>
                    <a:pt x="1340" y="606"/>
                  </a:lnTo>
                  <a:lnTo>
                    <a:pt x="1343" y="606"/>
                  </a:lnTo>
                  <a:lnTo>
                    <a:pt x="1346" y="606"/>
                  </a:lnTo>
                  <a:lnTo>
                    <a:pt x="1348" y="606"/>
                  </a:lnTo>
                  <a:lnTo>
                    <a:pt x="1348" y="608"/>
                  </a:lnTo>
                  <a:lnTo>
                    <a:pt x="1348" y="609"/>
                  </a:lnTo>
                  <a:lnTo>
                    <a:pt x="1348" y="613"/>
                  </a:lnTo>
                  <a:lnTo>
                    <a:pt x="1350" y="614"/>
                  </a:lnTo>
                  <a:lnTo>
                    <a:pt x="1350" y="616"/>
                  </a:lnTo>
                  <a:lnTo>
                    <a:pt x="1348" y="619"/>
                  </a:lnTo>
                  <a:lnTo>
                    <a:pt x="1346" y="620"/>
                  </a:lnTo>
                  <a:lnTo>
                    <a:pt x="1342" y="624"/>
                  </a:lnTo>
                  <a:lnTo>
                    <a:pt x="1340" y="625"/>
                  </a:lnTo>
                  <a:lnTo>
                    <a:pt x="1339" y="628"/>
                  </a:lnTo>
                  <a:lnTo>
                    <a:pt x="1335" y="631"/>
                  </a:lnTo>
                  <a:lnTo>
                    <a:pt x="1335" y="633"/>
                  </a:lnTo>
                  <a:lnTo>
                    <a:pt x="1335" y="635"/>
                  </a:lnTo>
                  <a:lnTo>
                    <a:pt x="1334" y="636"/>
                  </a:lnTo>
                  <a:lnTo>
                    <a:pt x="1332" y="638"/>
                  </a:lnTo>
                  <a:lnTo>
                    <a:pt x="1331" y="639"/>
                  </a:lnTo>
                  <a:lnTo>
                    <a:pt x="1331" y="641"/>
                  </a:lnTo>
                  <a:lnTo>
                    <a:pt x="1331" y="642"/>
                  </a:lnTo>
                  <a:lnTo>
                    <a:pt x="1329" y="644"/>
                  </a:lnTo>
                  <a:lnTo>
                    <a:pt x="1328" y="646"/>
                  </a:lnTo>
                  <a:lnTo>
                    <a:pt x="1328" y="647"/>
                  </a:lnTo>
                  <a:lnTo>
                    <a:pt x="1328" y="647"/>
                  </a:lnTo>
                  <a:lnTo>
                    <a:pt x="1326" y="649"/>
                  </a:lnTo>
                  <a:lnTo>
                    <a:pt x="1328" y="649"/>
                  </a:lnTo>
                  <a:lnTo>
                    <a:pt x="1329" y="649"/>
                  </a:lnTo>
                  <a:lnTo>
                    <a:pt x="1329" y="650"/>
                  </a:lnTo>
                  <a:lnTo>
                    <a:pt x="1329" y="653"/>
                  </a:lnTo>
                  <a:lnTo>
                    <a:pt x="1328" y="655"/>
                  </a:lnTo>
                  <a:lnTo>
                    <a:pt x="1326" y="655"/>
                  </a:lnTo>
                  <a:lnTo>
                    <a:pt x="1324" y="657"/>
                  </a:lnTo>
                  <a:lnTo>
                    <a:pt x="1321" y="657"/>
                  </a:lnTo>
                  <a:lnTo>
                    <a:pt x="1317" y="658"/>
                  </a:lnTo>
                  <a:lnTo>
                    <a:pt x="1312" y="661"/>
                  </a:lnTo>
                  <a:lnTo>
                    <a:pt x="1307" y="665"/>
                  </a:lnTo>
                  <a:lnTo>
                    <a:pt x="1307" y="665"/>
                  </a:lnTo>
                  <a:lnTo>
                    <a:pt x="1305" y="665"/>
                  </a:lnTo>
                  <a:lnTo>
                    <a:pt x="1302" y="663"/>
                  </a:lnTo>
                  <a:lnTo>
                    <a:pt x="1299" y="663"/>
                  </a:lnTo>
                  <a:lnTo>
                    <a:pt x="1296" y="661"/>
                  </a:lnTo>
                  <a:lnTo>
                    <a:pt x="1293" y="661"/>
                  </a:lnTo>
                  <a:lnTo>
                    <a:pt x="1291" y="660"/>
                  </a:lnTo>
                  <a:lnTo>
                    <a:pt x="1290" y="658"/>
                  </a:lnTo>
                  <a:lnTo>
                    <a:pt x="1288" y="657"/>
                  </a:lnTo>
                  <a:lnTo>
                    <a:pt x="1285" y="657"/>
                  </a:lnTo>
                  <a:lnTo>
                    <a:pt x="1283" y="655"/>
                  </a:lnTo>
                  <a:lnTo>
                    <a:pt x="1282" y="655"/>
                  </a:lnTo>
                  <a:lnTo>
                    <a:pt x="1280" y="657"/>
                  </a:lnTo>
                  <a:lnTo>
                    <a:pt x="1277" y="658"/>
                  </a:lnTo>
                  <a:lnTo>
                    <a:pt x="1277" y="658"/>
                  </a:lnTo>
                  <a:lnTo>
                    <a:pt x="1274" y="658"/>
                  </a:lnTo>
                  <a:lnTo>
                    <a:pt x="1272" y="658"/>
                  </a:lnTo>
                  <a:lnTo>
                    <a:pt x="1271" y="657"/>
                  </a:lnTo>
                  <a:lnTo>
                    <a:pt x="1271" y="657"/>
                  </a:lnTo>
                  <a:lnTo>
                    <a:pt x="1268" y="655"/>
                  </a:lnTo>
                  <a:lnTo>
                    <a:pt x="1266" y="653"/>
                  </a:lnTo>
                  <a:lnTo>
                    <a:pt x="1264" y="652"/>
                  </a:lnTo>
                  <a:lnTo>
                    <a:pt x="1263" y="652"/>
                  </a:lnTo>
                  <a:lnTo>
                    <a:pt x="1261" y="650"/>
                  </a:lnTo>
                  <a:lnTo>
                    <a:pt x="1260" y="652"/>
                  </a:lnTo>
                  <a:lnTo>
                    <a:pt x="1257" y="650"/>
                  </a:lnTo>
                  <a:lnTo>
                    <a:pt x="1257" y="650"/>
                  </a:lnTo>
                  <a:lnTo>
                    <a:pt x="1255" y="650"/>
                  </a:lnTo>
                  <a:lnTo>
                    <a:pt x="1253" y="652"/>
                  </a:lnTo>
                  <a:lnTo>
                    <a:pt x="1250" y="653"/>
                  </a:lnTo>
                  <a:lnTo>
                    <a:pt x="1247" y="655"/>
                  </a:lnTo>
                  <a:lnTo>
                    <a:pt x="1246" y="655"/>
                  </a:lnTo>
                  <a:lnTo>
                    <a:pt x="1244" y="657"/>
                  </a:lnTo>
                  <a:lnTo>
                    <a:pt x="1242" y="658"/>
                  </a:lnTo>
                  <a:lnTo>
                    <a:pt x="1239" y="660"/>
                  </a:lnTo>
                  <a:lnTo>
                    <a:pt x="1239" y="661"/>
                  </a:lnTo>
                  <a:lnTo>
                    <a:pt x="1238" y="663"/>
                  </a:lnTo>
                  <a:lnTo>
                    <a:pt x="1236" y="665"/>
                  </a:lnTo>
                  <a:lnTo>
                    <a:pt x="1235" y="665"/>
                  </a:lnTo>
                  <a:lnTo>
                    <a:pt x="1233" y="665"/>
                  </a:lnTo>
                  <a:lnTo>
                    <a:pt x="1230" y="665"/>
                  </a:lnTo>
                  <a:lnTo>
                    <a:pt x="1228" y="665"/>
                  </a:lnTo>
                  <a:lnTo>
                    <a:pt x="1223" y="666"/>
                  </a:lnTo>
                  <a:lnTo>
                    <a:pt x="1222" y="666"/>
                  </a:lnTo>
                  <a:lnTo>
                    <a:pt x="1220" y="668"/>
                  </a:lnTo>
                  <a:lnTo>
                    <a:pt x="1219" y="668"/>
                  </a:lnTo>
                  <a:lnTo>
                    <a:pt x="1217" y="668"/>
                  </a:lnTo>
                  <a:lnTo>
                    <a:pt x="1216" y="668"/>
                  </a:lnTo>
                  <a:lnTo>
                    <a:pt x="1214" y="668"/>
                  </a:lnTo>
                  <a:lnTo>
                    <a:pt x="1212" y="668"/>
                  </a:lnTo>
                  <a:lnTo>
                    <a:pt x="1211" y="669"/>
                  </a:lnTo>
                  <a:lnTo>
                    <a:pt x="1206" y="671"/>
                  </a:lnTo>
                  <a:lnTo>
                    <a:pt x="1205" y="672"/>
                  </a:lnTo>
                  <a:lnTo>
                    <a:pt x="1203" y="672"/>
                  </a:lnTo>
                  <a:lnTo>
                    <a:pt x="1201" y="671"/>
                  </a:lnTo>
                  <a:lnTo>
                    <a:pt x="1200" y="671"/>
                  </a:lnTo>
                  <a:lnTo>
                    <a:pt x="1198" y="671"/>
                  </a:lnTo>
                  <a:lnTo>
                    <a:pt x="1197" y="671"/>
                  </a:lnTo>
                  <a:lnTo>
                    <a:pt x="1194" y="671"/>
                  </a:lnTo>
                  <a:lnTo>
                    <a:pt x="1190" y="669"/>
                  </a:lnTo>
                  <a:lnTo>
                    <a:pt x="1187" y="669"/>
                  </a:lnTo>
                  <a:lnTo>
                    <a:pt x="1186" y="669"/>
                  </a:lnTo>
                  <a:lnTo>
                    <a:pt x="1182" y="668"/>
                  </a:lnTo>
                  <a:lnTo>
                    <a:pt x="1178" y="668"/>
                  </a:lnTo>
                  <a:lnTo>
                    <a:pt x="1176" y="668"/>
                  </a:lnTo>
                  <a:lnTo>
                    <a:pt x="1175" y="668"/>
                  </a:lnTo>
                  <a:lnTo>
                    <a:pt x="1173" y="668"/>
                  </a:lnTo>
                  <a:lnTo>
                    <a:pt x="1171" y="668"/>
                  </a:lnTo>
                  <a:lnTo>
                    <a:pt x="1168" y="665"/>
                  </a:lnTo>
                  <a:lnTo>
                    <a:pt x="1167" y="665"/>
                  </a:lnTo>
                  <a:lnTo>
                    <a:pt x="1165" y="663"/>
                  </a:lnTo>
                  <a:lnTo>
                    <a:pt x="1165" y="663"/>
                  </a:lnTo>
                  <a:lnTo>
                    <a:pt x="1165" y="663"/>
                  </a:lnTo>
                  <a:lnTo>
                    <a:pt x="1164" y="661"/>
                  </a:lnTo>
                  <a:lnTo>
                    <a:pt x="1164" y="661"/>
                  </a:lnTo>
                  <a:lnTo>
                    <a:pt x="1164" y="658"/>
                  </a:lnTo>
                  <a:lnTo>
                    <a:pt x="1164" y="657"/>
                  </a:lnTo>
                  <a:lnTo>
                    <a:pt x="1164" y="657"/>
                  </a:lnTo>
                  <a:lnTo>
                    <a:pt x="1162" y="657"/>
                  </a:lnTo>
                  <a:lnTo>
                    <a:pt x="1160" y="657"/>
                  </a:lnTo>
                  <a:lnTo>
                    <a:pt x="1156" y="657"/>
                  </a:lnTo>
                  <a:lnTo>
                    <a:pt x="1154" y="657"/>
                  </a:lnTo>
                  <a:lnTo>
                    <a:pt x="1153" y="655"/>
                  </a:lnTo>
                  <a:lnTo>
                    <a:pt x="1151" y="653"/>
                  </a:lnTo>
                  <a:lnTo>
                    <a:pt x="1149" y="652"/>
                  </a:lnTo>
                  <a:lnTo>
                    <a:pt x="1148" y="650"/>
                  </a:lnTo>
                  <a:lnTo>
                    <a:pt x="1146" y="650"/>
                  </a:lnTo>
                  <a:lnTo>
                    <a:pt x="1145" y="649"/>
                  </a:lnTo>
                  <a:lnTo>
                    <a:pt x="1141" y="650"/>
                  </a:lnTo>
                  <a:lnTo>
                    <a:pt x="1140" y="650"/>
                  </a:lnTo>
                  <a:lnTo>
                    <a:pt x="1137" y="649"/>
                  </a:lnTo>
                  <a:lnTo>
                    <a:pt x="1137" y="649"/>
                  </a:lnTo>
                  <a:lnTo>
                    <a:pt x="1134" y="649"/>
                  </a:lnTo>
                  <a:lnTo>
                    <a:pt x="1132" y="647"/>
                  </a:lnTo>
                  <a:lnTo>
                    <a:pt x="1129" y="647"/>
                  </a:lnTo>
                  <a:lnTo>
                    <a:pt x="1127" y="647"/>
                  </a:lnTo>
                  <a:lnTo>
                    <a:pt x="1126" y="647"/>
                  </a:lnTo>
                  <a:lnTo>
                    <a:pt x="1124" y="647"/>
                  </a:lnTo>
                  <a:lnTo>
                    <a:pt x="1123" y="649"/>
                  </a:lnTo>
                  <a:lnTo>
                    <a:pt x="1121" y="649"/>
                  </a:lnTo>
                  <a:lnTo>
                    <a:pt x="1118" y="649"/>
                  </a:lnTo>
                  <a:lnTo>
                    <a:pt x="1116" y="650"/>
                  </a:lnTo>
                  <a:lnTo>
                    <a:pt x="1115" y="650"/>
                  </a:lnTo>
                  <a:lnTo>
                    <a:pt x="1112" y="650"/>
                  </a:lnTo>
                  <a:lnTo>
                    <a:pt x="1112" y="652"/>
                  </a:lnTo>
                  <a:lnTo>
                    <a:pt x="1110" y="652"/>
                  </a:lnTo>
                  <a:lnTo>
                    <a:pt x="1108" y="653"/>
                  </a:lnTo>
                  <a:lnTo>
                    <a:pt x="1107" y="653"/>
                  </a:lnTo>
                  <a:lnTo>
                    <a:pt x="1105" y="652"/>
                  </a:lnTo>
                  <a:lnTo>
                    <a:pt x="1104" y="652"/>
                  </a:lnTo>
                  <a:lnTo>
                    <a:pt x="1104" y="653"/>
                  </a:lnTo>
                  <a:lnTo>
                    <a:pt x="1102" y="653"/>
                  </a:lnTo>
                  <a:lnTo>
                    <a:pt x="1100" y="652"/>
                  </a:lnTo>
                  <a:lnTo>
                    <a:pt x="1099" y="652"/>
                  </a:lnTo>
                  <a:lnTo>
                    <a:pt x="1097" y="652"/>
                  </a:lnTo>
                  <a:lnTo>
                    <a:pt x="1096" y="650"/>
                  </a:lnTo>
                  <a:lnTo>
                    <a:pt x="1096" y="650"/>
                  </a:lnTo>
                  <a:lnTo>
                    <a:pt x="1093" y="650"/>
                  </a:lnTo>
                  <a:lnTo>
                    <a:pt x="1091" y="649"/>
                  </a:lnTo>
                  <a:lnTo>
                    <a:pt x="1089" y="649"/>
                  </a:lnTo>
                  <a:lnTo>
                    <a:pt x="1088" y="649"/>
                  </a:lnTo>
                  <a:lnTo>
                    <a:pt x="1086" y="647"/>
                  </a:lnTo>
                  <a:lnTo>
                    <a:pt x="1085" y="646"/>
                  </a:lnTo>
                  <a:lnTo>
                    <a:pt x="1085" y="646"/>
                  </a:lnTo>
                  <a:lnTo>
                    <a:pt x="1083" y="646"/>
                  </a:lnTo>
                  <a:lnTo>
                    <a:pt x="1083" y="644"/>
                  </a:lnTo>
                  <a:lnTo>
                    <a:pt x="1083" y="644"/>
                  </a:lnTo>
                  <a:lnTo>
                    <a:pt x="1083" y="642"/>
                  </a:lnTo>
                  <a:lnTo>
                    <a:pt x="1083" y="642"/>
                  </a:lnTo>
                  <a:lnTo>
                    <a:pt x="1082" y="641"/>
                  </a:lnTo>
                  <a:lnTo>
                    <a:pt x="1082" y="641"/>
                  </a:lnTo>
                  <a:lnTo>
                    <a:pt x="1082" y="639"/>
                  </a:lnTo>
                  <a:lnTo>
                    <a:pt x="1082" y="639"/>
                  </a:lnTo>
                  <a:lnTo>
                    <a:pt x="1082" y="638"/>
                  </a:lnTo>
                  <a:lnTo>
                    <a:pt x="1082" y="636"/>
                  </a:lnTo>
                  <a:lnTo>
                    <a:pt x="1080" y="635"/>
                  </a:lnTo>
                  <a:lnTo>
                    <a:pt x="1080" y="633"/>
                  </a:lnTo>
                  <a:lnTo>
                    <a:pt x="1080" y="631"/>
                  </a:lnTo>
                  <a:lnTo>
                    <a:pt x="1080" y="631"/>
                  </a:lnTo>
                  <a:lnTo>
                    <a:pt x="1080" y="630"/>
                  </a:lnTo>
                  <a:lnTo>
                    <a:pt x="1078" y="630"/>
                  </a:lnTo>
                  <a:lnTo>
                    <a:pt x="1075" y="628"/>
                  </a:lnTo>
                  <a:lnTo>
                    <a:pt x="1072" y="628"/>
                  </a:lnTo>
                  <a:lnTo>
                    <a:pt x="1071" y="628"/>
                  </a:lnTo>
                  <a:lnTo>
                    <a:pt x="1069" y="628"/>
                  </a:lnTo>
                  <a:lnTo>
                    <a:pt x="1069" y="628"/>
                  </a:lnTo>
                  <a:lnTo>
                    <a:pt x="1067" y="627"/>
                  </a:lnTo>
                  <a:lnTo>
                    <a:pt x="1066" y="627"/>
                  </a:lnTo>
                  <a:lnTo>
                    <a:pt x="1063" y="625"/>
                  </a:lnTo>
                  <a:lnTo>
                    <a:pt x="1059" y="624"/>
                  </a:lnTo>
                  <a:lnTo>
                    <a:pt x="1056" y="624"/>
                  </a:lnTo>
                  <a:lnTo>
                    <a:pt x="1056" y="624"/>
                  </a:lnTo>
                  <a:lnTo>
                    <a:pt x="1053" y="624"/>
                  </a:lnTo>
                  <a:lnTo>
                    <a:pt x="1050" y="622"/>
                  </a:lnTo>
                  <a:lnTo>
                    <a:pt x="1048" y="622"/>
                  </a:lnTo>
                  <a:lnTo>
                    <a:pt x="1047" y="620"/>
                  </a:lnTo>
                  <a:lnTo>
                    <a:pt x="1045" y="620"/>
                  </a:lnTo>
                  <a:lnTo>
                    <a:pt x="1044" y="620"/>
                  </a:lnTo>
                  <a:lnTo>
                    <a:pt x="1042" y="619"/>
                  </a:lnTo>
                  <a:lnTo>
                    <a:pt x="1041" y="619"/>
                  </a:lnTo>
                  <a:lnTo>
                    <a:pt x="1037" y="617"/>
                  </a:lnTo>
                  <a:lnTo>
                    <a:pt x="1036" y="617"/>
                  </a:lnTo>
                  <a:lnTo>
                    <a:pt x="1036" y="617"/>
                  </a:lnTo>
                  <a:lnTo>
                    <a:pt x="1034" y="616"/>
                  </a:lnTo>
                  <a:lnTo>
                    <a:pt x="1033" y="616"/>
                  </a:lnTo>
                  <a:lnTo>
                    <a:pt x="1033" y="616"/>
                  </a:lnTo>
                  <a:lnTo>
                    <a:pt x="1033" y="619"/>
                  </a:lnTo>
                  <a:lnTo>
                    <a:pt x="1031" y="619"/>
                  </a:lnTo>
                  <a:lnTo>
                    <a:pt x="1030" y="622"/>
                  </a:lnTo>
                  <a:lnTo>
                    <a:pt x="1025" y="624"/>
                  </a:lnTo>
                  <a:lnTo>
                    <a:pt x="1025" y="624"/>
                  </a:lnTo>
                  <a:lnTo>
                    <a:pt x="1025" y="625"/>
                  </a:lnTo>
                  <a:lnTo>
                    <a:pt x="1023" y="625"/>
                  </a:lnTo>
                  <a:lnTo>
                    <a:pt x="1023" y="627"/>
                  </a:lnTo>
                  <a:lnTo>
                    <a:pt x="1023" y="627"/>
                  </a:lnTo>
                  <a:lnTo>
                    <a:pt x="1022" y="628"/>
                  </a:lnTo>
                  <a:lnTo>
                    <a:pt x="1022" y="628"/>
                  </a:lnTo>
                  <a:lnTo>
                    <a:pt x="1020" y="630"/>
                  </a:lnTo>
                  <a:lnTo>
                    <a:pt x="1020" y="630"/>
                  </a:lnTo>
                  <a:lnTo>
                    <a:pt x="1020" y="631"/>
                  </a:lnTo>
                  <a:lnTo>
                    <a:pt x="1020" y="631"/>
                  </a:lnTo>
                  <a:lnTo>
                    <a:pt x="1018" y="633"/>
                  </a:lnTo>
                  <a:lnTo>
                    <a:pt x="1018" y="633"/>
                  </a:lnTo>
                  <a:lnTo>
                    <a:pt x="1018" y="636"/>
                  </a:lnTo>
                  <a:lnTo>
                    <a:pt x="1018" y="638"/>
                  </a:lnTo>
                  <a:lnTo>
                    <a:pt x="1018" y="638"/>
                  </a:lnTo>
                  <a:lnTo>
                    <a:pt x="1018" y="639"/>
                  </a:lnTo>
                  <a:lnTo>
                    <a:pt x="1020" y="639"/>
                  </a:lnTo>
                  <a:lnTo>
                    <a:pt x="1020" y="641"/>
                  </a:lnTo>
                  <a:lnTo>
                    <a:pt x="1020" y="641"/>
                  </a:lnTo>
                  <a:lnTo>
                    <a:pt x="1020" y="642"/>
                  </a:lnTo>
                  <a:lnTo>
                    <a:pt x="1020" y="644"/>
                  </a:lnTo>
                  <a:lnTo>
                    <a:pt x="1022" y="644"/>
                  </a:lnTo>
                  <a:lnTo>
                    <a:pt x="1023" y="646"/>
                  </a:lnTo>
                  <a:lnTo>
                    <a:pt x="1023" y="646"/>
                  </a:lnTo>
                  <a:lnTo>
                    <a:pt x="1025" y="646"/>
                  </a:lnTo>
                  <a:lnTo>
                    <a:pt x="1025" y="647"/>
                  </a:lnTo>
                  <a:lnTo>
                    <a:pt x="1025" y="647"/>
                  </a:lnTo>
                  <a:lnTo>
                    <a:pt x="1025" y="650"/>
                  </a:lnTo>
                  <a:lnTo>
                    <a:pt x="1023" y="652"/>
                  </a:lnTo>
                  <a:lnTo>
                    <a:pt x="1023" y="652"/>
                  </a:lnTo>
                  <a:lnTo>
                    <a:pt x="1022" y="653"/>
                  </a:lnTo>
                  <a:lnTo>
                    <a:pt x="1022" y="653"/>
                  </a:lnTo>
                  <a:lnTo>
                    <a:pt x="1020" y="655"/>
                  </a:lnTo>
                  <a:lnTo>
                    <a:pt x="1020" y="655"/>
                  </a:lnTo>
                  <a:lnTo>
                    <a:pt x="1018" y="657"/>
                  </a:lnTo>
                  <a:lnTo>
                    <a:pt x="1017" y="657"/>
                  </a:lnTo>
                  <a:lnTo>
                    <a:pt x="1017" y="657"/>
                  </a:lnTo>
                  <a:lnTo>
                    <a:pt x="1015" y="657"/>
                  </a:lnTo>
                  <a:lnTo>
                    <a:pt x="1014" y="657"/>
                  </a:lnTo>
                  <a:lnTo>
                    <a:pt x="1014" y="658"/>
                  </a:lnTo>
                  <a:lnTo>
                    <a:pt x="1012" y="660"/>
                  </a:lnTo>
                  <a:lnTo>
                    <a:pt x="1011" y="661"/>
                  </a:lnTo>
                  <a:lnTo>
                    <a:pt x="1009" y="661"/>
                  </a:lnTo>
                  <a:lnTo>
                    <a:pt x="1007" y="660"/>
                  </a:lnTo>
                  <a:lnTo>
                    <a:pt x="1007" y="660"/>
                  </a:lnTo>
                  <a:lnTo>
                    <a:pt x="1007" y="658"/>
                  </a:lnTo>
                  <a:lnTo>
                    <a:pt x="1006" y="658"/>
                  </a:lnTo>
                  <a:lnTo>
                    <a:pt x="1001" y="657"/>
                  </a:lnTo>
                  <a:lnTo>
                    <a:pt x="1001" y="658"/>
                  </a:lnTo>
                  <a:lnTo>
                    <a:pt x="1000" y="658"/>
                  </a:lnTo>
                  <a:lnTo>
                    <a:pt x="1000" y="658"/>
                  </a:lnTo>
                  <a:lnTo>
                    <a:pt x="1000" y="657"/>
                  </a:lnTo>
                  <a:lnTo>
                    <a:pt x="998" y="657"/>
                  </a:lnTo>
                  <a:lnTo>
                    <a:pt x="996" y="658"/>
                  </a:lnTo>
                  <a:lnTo>
                    <a:pt x="996" y="658"/>
                  </a:lnTo>
                  <a:lnTo>
                    <a:pt x="995" y="657"/>
                  </a:lnTo>
                  <a:lnTo>
                    <a:pt x="993" y="657"/>
                  </a:lnTo>
                  <a:lnTo>
                    <a:pt x="992" y="655"/>
                  </a:lnTo>
                  <a:lnTo>
                    <a:pt x="992" y="655"/>
                  </a:lnTo>
                  <a:lnTo>
                    <a:pt x="992" y="657"/>
                  </a:lnTo>
                  <a:lnTo>
                    <a:pt x="990" y="657"/>
                  </a:lnTo>
                  <a:lnTo>
                    <a:pt x="990" y="657"/>
                  </a:lnTo>
                  <a:lnTo>
                    <a:pt x="990" y="655"/>
                  </a:lnTo>
                  <a:lnTo>
                    <a:pt x="989" y="655"/>
                  </a:lnTo>
                  <a:lnTo>
                    <a:pt x="987" y="657"/>
                  </a:lnTo>
                  <a:lnTo>
                    <a:pt x="985" y="657"/>
                  </a:lnTo>
                  <a:lnTo>
                    <a:pt x="985" y="657"/>
                  </a:lnTo>
                  <a:lnTo>
                    <a:pt x="984" y="657"/>
                  </a:lnTo>
                  <a:lnTo>
                    <a:pt x="982" y="657"/>
                  </a:lnTo>
                  <a:lnTo>
                    <a:pt x="982" y="657"/>
                  </a:lnTo>
                  <a:lnTo>
                    <a:pt x="979" y="657"/>
                  </a:lnTo>
                  <a:lnTo>
                    <a:pt x="979" y="657"/>
                  </a:lnTo>
                  <a:lnTo>
                    <a:pt x="977" y="657"/>
                  </a:lnTo>
                  <a:lnTo>
                    <a:pt x="977" y="655"/>
                  </a:lnTo>
                  <a:lnTo>
                    <a:pt x="976" y="655"/>
                  </a:lnTo>
                  <a:lnTo>
                    <a:pt x="974" y="655"/>
                  </a:lnTo>
                  <a:lnTo>
                    <a:pt x="973" y="655"/>
                  </a:lnTo>
                  <a:lnTo>
                    <a:pt x="973" y="655"/>
                  </a:lnTo>
                  <a:lnTo>
                    <a:pt x="971" y="655"/>
                  </a:lnTo>
                  <a:lnTo>
                    <a:pt x="971" y="653"/>
                  </a:lnTo>
                  <a:lnTo>
                    <a:pt x="970" y="653"/>
                  </a:lnTo>
                  <a:lnTo>
                    <a:pt x="970" y="652"/>
                  </a:lnTo>
                  <a:lnTo>
                    <a:pt x="968" y="652"/>
                  </a:lnTo>
                  <a:lnTo>
                    <a:pt x="968" y="652"/>
                  </a:lnTo>
                  <a:lnTo>
                    <a:pt x="968" y="650"/>
                  </a:lnTo>
                  <a:lnTo>
                    <a:pt x="966" y="649"/>
                  </a:lnTo>
                  <a:lnTo>
                    <a:pt x="966" y="646"/>
                  </a:lnTo>
                  <a:lnTo>
                    <a:pt x="966" y="646"/>
                  </a:lnTo>
                  <a:lnTo>
                    <a:pt x="963" y="646"/>
                  </a:lnTo>
                  <a:lnTo>
                    <a:pt x="962" y="646"/>
                  </a:lnTo>
                  <a:lnTo>
                    <a:pt x="960" y="644"/>
                  </a:lnTo>
                  <a:lnTo>
                    <a:pt x="957" y="644"/>
                  </a:lnTo>
                  <a:lnTo>
                    <a:pt x="957" y="644"/>
                  </a:lnTo>
                  <a:lnTo>
                    <a:pt x="955" y="644"/>
                  </a:lnTo>
                  <a:lnTo>
                    <a:pt x="954" y="644"/>
                  </a:lnTo>
                  <a:lnTo>
                    <a:pt x="952" y="644"/>
                  </a:lnTo>
                  <a:lnTo>
                    <a:pt x="951" y="644"/>
                  </a:lnTo>
                  <a:lnTo>
                    <a:pt x="949" y="644"/>
                  </a:lnTo>
                  <a:lnTo>
                    <a:pt x="948" y="644"/>
                  </a:lnTo>
                  <a:lnTo>
                    <a:pt x="948" y="642"/>
                  </a:lnTo>
                  <a:lnTo>
                    <a:pt x="948" y="641"/>
                  </a:lnTo>
                  <a:lnTo>
                    <a:pt x="948" y="641"/>
                  </a:lnTo>
                  <a:lnTo>
                    <a:pt x="946" y="641"/>
                  </a:lnTo>
                  <a:lnTo>
                    <a:pt x="944" y="641"/>
                  </a:lnTo>
                  <a:lnTo>
                    <a:pt x="944" y="642"/>
                  </a:lnTo>
                  <a:lnTo>
                    <a:pt x="943" y="642"/>
                  </a:lnTo>
                  <a:lnTo>
                    <a:pt x="943" y="642"/>
                  </a:lnTo>
                  <a:lnTo>
                    <a:pt x="943" y="642"/>
                  </a:lnTo>
                  <a:lnTo>
                    <a:pt x="941" y="641"/>
                  </a:lnTo>
                  <a:lnTo>
                    <a:pt x="940" y="641"/>
                  </a:lnTo>
                  <a:lnTo>
                    <a:pt x="938" y="639"/>
                  </a:lnTo>
                  <a:lnTo>
                    <a:pt x="938" y="639"/>
                  </a:lnTo>
                  <a:lnTo>
                    <a:pt x="938" y="641"/>
                  </a:lnTo>
                  <a:lnTo>
                    <a:pt x="938" y="641"/>
                  </a:lnTo>
                  <a:lnTo>
                    <a:pt x="936" y="642"/>
                  </a:lnTo>
                  <a:lnTo>
                    <a:pt x="935" y="642"/>
                  </a:lnTo>
                  <a:lnTo>
                    <a:pt x="933" y="642"/>
                  </a:lnTo>
                  <a:lnTo>
                    <a:pt x="930" y="642"/>
                  </a:lnTo>
                  <a:lnTo>
                    <a:pt x="930" y="642"/>
                  </a:lnTo>
                  <a:lnTo>
                    <a:pt x="929" y="644"/>
                  </a:lnTo>
                  <a:lnTo>
                    <a:pt x="929" y="646"/>
                  </a:lnTo>
                  <a:lnTo>
                    <a:pt x="927" y="646"/>
                  </a:lnTo>
                  <a:lnTo>
                    <a:pt x="925" y="646"/>
                  </a:lnTo>
                  <a:lnTo>
                    <a:pt x="925" y="647"/>
                  </a:lnTo>
                  <a:lnTo>
                    <a:pt x="924" y="647"/>
                  </a:lnTo>
                  <a:lnTo>
                    <a:pt x="924" y="647"/>
                  </a:lnTo>
                  <a:lnTo>
                    <a:pt x="922" y="647"/>
                  </a:lnTo>
                  <a:lnTo>
                    <a:pt x="921" y="647"/>
                  </a:lnTo>
                  <a:lnTo>
                    <a:pt x="919" y="647"/>
                  </a:lnTo>
                  <a:lnTo>
                    <a:pt x="918" y="649"/>
                  </a:lnTo>
                  <a:lnTo>
                    <a:pt x="918" y="650"/>
                  </a:lnTo>
                  <a:lnTo>
                    <a:pt x="916" y="650"/>
                  </a:lnTo>
                  <a:lnTo>
                    <a:pt x="914" y="650"/>
                  </a:lnTo>
                  <a:lnTo>
                    <a:pt x="914" y="652"/>
                  </a:lnTo>
                  <a:lnTo>
                    <a:pt x="913" y="652"/>
                  </a:lnTo>
                  <a:lnTo>
                    <a:pt x="910" y="652"/>
                  </a:lnTo>
                  <a:lnTo>
                    <a:pt x="910" y="653"/>
                  </a:lnTo>
                  <a:lnTo>
                    <a:pt x="908" y="653"/>
                  </a:lnTo>
                  <a:lnTo>
                    <a:pt x="907" y="653"/>
                  </a:lnTo>
                  <a:lnTo>
                    <a:pt x="905" y="653"/>
                  </a:lnTo>
                  <a:lnTo>
                    <a:pt x="905" y="655"/>
                  </a:lnTo>
                  <a:lnTo>
                    <a:pt x="905" y="657"/>
                  </a:lnTo>
                  <a:lnTo>
                    <a:pt x="903" y="657"/>
                  </a:lnTo>
                  <a:lnTo>
                    <a:pt x="902" y="657"/>
                  </a:lnTo>
                  <a:lnTo>
                    <a:pt x="900" y="658"/>
                  </a:lnTo>
                  <a:lnTo>
                    <a:pt x="900" y="660"/>
                  </a:lnTo>
                  <a:lnTo>
                    <a:pt x="900" y="660"/>
                  </a:lnTo>
                  <a:lnTo>
                    <a:pt x="900" y="661"/>
                  </a:lnTo>
                  <a:lnTo>
                    <a:pt x="899" y="661"/>
                  </a:lnTo>
                  <a:lnTo>
                    <a:pt x="897" y="661"/>
                  </a:lnTo>
                  <a:lnTo>
                    <a:pt x="895" y="663"/>
                  </a:lnTo>
                  <a:lnTo>
                    <a:pt x="894" y="663"/>
                  </a:lnTo>
                  <a:lnTo>
                    <a:pt x="894" y="663"/>
                  </a:lnTo>
                  <a:lnTo>
                    <a:pt x="894" y="663"/>
                  </a:lnTo>
                  <a:lnTo>
                    <a:pt x="892" y="665"/>
                  </a:lnTo>
                  <a:lnTo>
                    <a:pt x="892" y="665"/>
                  </a:lnTo>
                  <a:lnTo>
                    <a:pt x="891" y="666"/>
                  </a:lnTo>
                  <a:lnTo>
                    <a:pt x="889" y="666"/>
                  </a:lnTo>
                  <a:lnTo>
                    <a:pt x="889" y="665"/>
                  </a:lnTo>
                  <a:lnTo>
                    <a:pt x="889" y="665"/>
                  </a:lnTo>
                  <a:lnTo>
                    <a:pt x="888" y="665"/>
                  </a:lnTo>
                  <a:lnTo>
                    <a:pt x="888" y="666"/>
                  </a:lnTo>
                  <a:lnTo>
                    <a:pt x="888" y="666"/>
                  </a:lnTo>
                  <a:lnTo>
                    <a:pt x="886" y="666"/>
                  </a:lnTo>
                  <a:lnTo>
                    <a:pt x="886" y="666"/>
                  </a:lnTo>
                  <a:lnTo>
                    <a:pt x="884" y="666"/>
                  </a:lnTo>
                  <a:lnTo>
                    <a:pt x="884" y="666"/>
                  </a:lnTo>
                  <a:lnTo>
                    <a:pt x="883" y="666"/>
                  </a:lnTo>
                  <a:lnTo>
                    <a:pt x="881" y="666"/>
                  </a:lnTo>
                  <a:lnTo>
                    <a:pt x="881" y="666"/>
                  </a:lnTo>
                  <a:lnTo>
                    <a:pt x="878" y="666"/>
                  </a:lnTo>
                  <a:lnTo>
                    <a:pt x="878" y="668"/>
                  </a:lnTo>
                  <a:lnTo>
                    <a:pt x="878" y="669"/>
                  </a:lnTo>
                  <a:lnTo>
                    <a:pt x="878" y="669"/>
                  </a:lnTo>
                  <a:lnTo>
                    <a:pt x="877" y="671"/>
                  </a:lnTo>
                  <a:lnTo>
                    <a:pt x="875" y="671"/>
                  </a:lnTo>
                  <a:lnTo>
                    <a:pt x="875" y="671"/>
                  </a:lnTo>
                  <a:lnTo>
                    <a:pt x="873" y="671"/>
                  </a:lnTo>
                  <a:lnTo>
                    <a:pt x="873" y="671"/>
                  </a:lnTo>
                  <a:lnTo>
                    <a:pt x="872" y="671"/>
                  </a:lnTo>
                  <a:lnTo>
                    <a:pt x="872" y="672"/>
                  </a:lnTo>
                  <a:lnTo>
                    <a:pt x="870" y="672"/>
                  </a:lnTo>
                  <a:lnTo>
                    <a:pt x="869" y="672"/>
                  </a:lnTo>
                  <a:lnTo>
                    <a:pt x="869" y="672"/>
                  </a:lnTo>
                  <a:lnTo>
                    <a:pt x="867" y="672"/>
                  </a:lnTo>
                  <a:lnTo>
                    <a:pt x="866" y="672"/>
                  </a:lnTo>
                  <a:lnTo>
                    <a:pt x="866" y="672"/>
                  </a:lnTo>
                  <a:lnTo>
                    <a:pt x="866" y="671"/>
                  </a:lnTo>
                  <a:lnTo>
                    <a:pt x="864" y="669"/>
                  </a:lnTo>
                  <a:lnTo>
                    <a:pt x="862" y="669"/>
                  </a:lnTo>
                  <a:lnTo>
                    <a:pt x="861" y="669"/>
                  </a:lnTo>
                  <a:lnTo>
                    <a:pt x="861" y="668"/>
                  </a:lnTo>
                  <a:lnTo>
                    <a:pt x="859" y="666"/>
                  </a:lnTo>
                  <a:lnTo>
                    <a:pt x="858" y="665"/>
                  </a:lnTo>
                  <a:lnTo>
                    <a:pt x="856" y="665"/>
                  </a:lnTo>
                  <a:lnTo>
                    <a:pt x="856" y="663"/>
                  </a:lnTo>
                  <a:lnTo>
                    <a:pt x="856" y="663"/>
                  </a:lnTo>
                  <a:lnTo>
                    <a:pt x="858" y="661"/>
                  </a:lnTo>
                  <a:lnTo>
                    <a:pt x="858" y="660"/>
                  </a:lnTo>
                  <a:lnTo>
                    <a:pt x="856" y="660"/>
                  </a:lnTo>
                  <a:lnTo>
                    <a:pt x="856" y="660"/>
                  </a:lnTo>
                  <a:lnTo>
                    <a:pt x="855" y="661"/>
                  </a:lnTo>
                  <a:lnTo>
                    <a:pt x="853" y="663"/>
                  </a:lnTo>
                  <a:lnTo>
                    <a:pt x="851" y="663"/>
                  </a:lnTo>
                  <a:lnTo>
                    <a:pt x="850" y="665"/>
                  </a:lnTo>
                  <a:lnTo>
                    <a:pt x="850" y="665"/>
                  </a:lnTo>
                  <a:lnTo>
                    <a:pt x="848" y="665"/>
                  </a:lnTo>
                  <a:lnTo>
                    <a:pt x="847" y="665"/>
                  </a:lnTo>
                  <a:lnTo>
                    <a:pt x="847" y="665"/>
                  </a:lnTo>
                  <a:lnTo>
                    <a:pt x="847" y="665"/>
                  </a:lnTo>
                  <a:lnTo>
                    <a:pt x="845" y="665"/>
                  </a:lnTo>
                  <a:lnTo>
                    <a:pt x="840" y="663"/>
                  </a:lnTo>
                  <a:lnTo>
                    <a:pt x="837" y="663"/>
                  </a:lnTo>
                  <a:lnTo>
                    <a:pt x="837" y="663"/>
                  </a:lnTo>
                  <a:lnTo>
                    <a:pt x="836" y="663"/>
                  </a:lnTo>
                  <a:lnTo>
                    <a:pt x="836" y="661"/>
                  </a:lnTo>
                  <a:lnTo>
                    <a:pt x="834" y="660"/>
                  </a:lnTo>
                  <a:lnTo>
                    <a:pt x="834" y="660"/>
                  </a:lnTo>
                  <a:lnTo>
                    <a:pt x="832" y="658"/>
                  </a:lnTo>
                  <a:lnTo>
                    <a:pt x="832" y="657"/>
                  </a:lnTo>
                  <a:lnTo>
                    <a:pt x="832" y="655"/>
                  </a:lnTo>
                  <a:lnTo>
                    <a:pt x="832" y="655"/>
                  </a:lnTo>
                  <a:lnTo>
                    <a:pt x="831" y="653"/>
                  </a:lnTo>
                  <a:lnTo>
                    <a:pt x="831" y="653"/>
                  </a:lnTo>
                  <a:lnTo>
                    <a:pt x="826" y="652"/>
                  </a:lnTo>
                  <a:lnTo>
                    <a:pt x="825" y="652"/>
                  </a:lnTo>
                  <a:lnTo>
                    <a:pt x="825" y="652"/>
                  </a:lnTo>
                  <a:lnTo>
                    <a:pt x="823" y="652"/>
                  </a:lnTo>
                  <a:lnTo>
                    <a:pt x="821" y="650"/>
                  </a:lnTo>
                  <a:lnTo>
                    <a:pt x="821" y="647"/>
                  </a:lnTo>
                  <a:lnTo>
                    <a:pt x="820" y="646"/>
                  </a:lnTo>
                  <a:lnTo>
                    <a:pt x="820" y="644"/>
                  </a:lnTo>
                  <a:lnTo>
                    <a:pt x="818" y="642"/>
                  </a:lnTo>
                  <a:lnTo>
                    <a:pt x="817" y="641"/>
                  </a:lnTo>
                  <a:lnTo>
                    <a:pt x="817" y="641"/>
                  </a:lnTo>
                  <a:lnTo>
                    <a:pt x="814" y="639"/>
                  </a:lnTo>
                  <a:lnTo>
                    <a:pt x="812" y="638"/>
                  </a:lnTo>
                  <a:lnTo>
                    <a:pt x="809" y="636"/>
                  </a:lnTo>
                  <a:lnTo>
                    <a:pt x="807" y="636"/>
                  </a:lnTo>
                  <a:lnTo>
                    <a:pt x="806" y="638"/>
                  </a:lnTo>
                  <a:lnTo>
                    <a:pt x="806" y="638"/>
                  </a:lnTo>
                  <a:lnTo>
                    <a:pt x="804" y="639"/>
                  </a:lnTo>
                  <a:lnTo>
                    <a:pt x="802" y="639"/>
                  </a:lnTo>
                  <a:lnTo>
                    <a:pt x="801" y="639"/>
                  </a:lnTo>
                  <a:lnTo>
                    <a:pt x="799" y="639"/>
                  </a:lnTo>
                  <a:lnTo>
                    <a:pt x="799" y="639"/>
                  </a:lnTo>
                  <a:lnTo>
                    <a:pt x="798" y="641"/>
                  </a:lnTo>
                  <a:lnTo>
                    <a:pt x="796" y="642"/>
                  </a:lnTo>
                  <a:lnTo>
                    <a:pt x="795" y="642"/>
                  </a:lnTo>
                  <a:lnTo>
                    <a:pt x="791" y="642"/>
                  </a:lnTo>
                  <a:lnTo>
                    <a:pt x="790" y="642"/>
                  </a:lnTo>
                  <a:lnTo>
                    <a:pt x="788" y="641"/>
                  </a:lnTo>
                  <a:lnTo>
                    <a:pt x="785" y="641"/>
                  </a:lnTo>
                  <a:lnTo>
                    <a:pt x="784" y="642"/>
                  </a:lnTo>
                  <a:lnTo>
                    <a:pt x="782" y="642"/>
                  </a:lnTo>
                  <a:lnTo>
                    <a:pt x="780" y="641"/>
                  </a:lnTo>
                  <a:lnTo>
                    <a:pt x="782" y="641"/>
                  </a:lnTo>
                  <a:lnTo>
                    <a:pt x="780" y="639"/>
                  </a:lnTo>
                  <a:lnTo>
                    <a:pt x="780" y="638"/>
                  </a:lnTo>
                  <a:lnTo>
                    <a:pt x="780" y="638"/>
                  </a:lnTo>
                  <a:lnTo>
                    <a:pt x="779" y="638"/>
                  </a:lnTo>
                  <a:lnTo>
                    <a:pt x="777" y="638"/>
                  </a:lnTo>
                  <a:lnTo>
                    <a:pt x="776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7" y="635"/>
                  </a:lnTo>
                  <a:lnTo>
                    <a:pt x="777" y="633"/>
                  </a:lnTo>
                  <a:lnTo>
                    <a:pt x="776" y="633"/>
                  </a:lnTo>
                  <a:lnTo>
                    <a:pt x="774" y="633"/>
                  </a:lnTo>
                  <a:lnTo>
                    <a:pt x="774" y="631"/>
                  </a:lnTo>
                  <a:lnTo>
                    <a:pt x="773" y="631"/>
                  </a:lnTo>
                  <a:lnTo>
                    <a:pt x="773" y="631"/>
                  </a:lnTo>
                  <a:lnTo>
                    <a:pt x="771" y="631"/>
                  </a:lnTo>
                  <a:lnTo>
                    <a:pt x="769" y="631"/>
                  </a:lnTo>
                  <a:lnTo>
                    <a:pt x="769" y="633"/>
                  </a:lnTo>
                  <a:lnTo>
                    <a:pt x="768" y="633"/>
                  </a:lnTo>
                  <a:lnTo>
                    <a:pt x="768" y="633"/>
                  </a:lnTo>
                  <a:lnTo>
                    <a:pt x="766" y="633"/>
                  </a:lnTo>
                  <a:lnTo>
                    <a:pt x="766" y="635"/>
                  </a:lnTo>
                  <a:lnTo>
                    <a:pt x="766" y="635"/>
                  </a:lnTo>
                  <a:lnTo>
                    <a:pt x="766" y="636"/>
                  </a:lnTo>
                  <a:lnTo>
                    <a:pt x="766" y="638"/>
                  </a:lnTo>
                  <a:lnTo>
                    <a:pt x="765" y="638"/>
                  </a:lnTo>
                  <a:lnTo>
                    <a:pt x="765" y="638"/>
                  </a:lnTo>
                  <a:lnTo>
                    <a:pt x="763" y="638"/>
                  </a:lnTo>
                  <a:lnTo>
                    <a:pt x="761" y="639"/>
                  </a:lnTo>
                  <a:lnTo>
                    <a:pt x="761" y="639"/>
                  </a:lnTo>
                  <a:lnTo>
                    <a:pt x="761" y="641"/>
                  </a:lnTo>
                  <a:lnTo>
                    <a:pt x="761" y="641"/>
                  </a:lnTo>
                  <a:lnTo>
                    <a:pt x="760" y="641"/>
                  </a:lnTo>
                  <a:lnTo>
                    <a:pt x="758" y="638"/>
                  </a:lnTo>
                  <a:lnTo>
                    <a:pt x="757" y="633"/>
                  </a:lnTo>
                  <a:lnTo>
                    <a:pt x="754" y="630"/>
                  </a:lnTo>
                  <a:lnTo>
                    <a:pt x="752" y="627"/>
                  </a:lnTo>
                  <a:lnTo>
                    <a:pt x="747" y="620"/>
                  </a:lnTo>
                  <a:lnTo>
                    <a:pt x="746" y="617"/>
                  </a:lnTo>
                  <a:lnTo>
                    <a:pt x="741" y="611"/>
                  </a:lnTo>
                  <a:lnTo>
                    <a:pt x="738" y="605"/>
                  </a:lnTo>
                  <a:lnTo>
                    <a:pt x="735" y="600"/>
                  </a:lnTo>
                  <a:lnTo>
                    <a:pt x="732" y="597"/>
                  </a:lnTo>
                  <a:lnTo>
                    <a:pt x="730" y="594"/>
                  </a:lnTo>
                  <a:lnTo>
                    <a:pt x="728" y="592"/>
                  </a:lnTo>
                  <a:lnTo>
                    <a:pt x="727" y="590"/>
                  </a:lnTo>
                  <a:lnTo>
                    <a:pt x="724" y="589"/>
                  </a:lnTo>
                  <a:lnTo>
                    <a:pt x="719" y="586"/>
                  </a:lnTo>
                  <a:lnTo>
                    <a:pt x="714" y="583"/>
                  </a:lnTo>
                  <a:lnTo>
                    <a:pt x="711" y="579"/>
                  </a:lnTo>
                  <a:lnTo>
                    <a:pt x="709" y="578"/>
                  </a:lnTo>
                  <a:lnTo>
                    <a:pt x="709" y="578"/>
                  </a:lnTo>
                  <a:lnTo>
                    <a:pt x="709" y="578"/>
                  </a:lnTo>
                  <a:lnTo>
                    <a:pt x="708" y="576"/>
                  </a:lnTo>
                  <a:lnTo>
                    <a:pt x="708" y="575"/>
                  </a:lnTo>
                  <a:lnTo>
                    <a:pt x="713" y="576"/>
                  </a:lnTo>
                  <a:lnTo>
                    <a:pt x="713" y="575"/>
                  </a:lnTo>
                  <a:lnTo>
                    <a:pt x="714" y="572"/>
                  </a:lnTo>
                  <a:lnTo>
                    <a:pt x="714" y="570"/>
                  </a:lnTo>
                  <a:lnTo>
                    <a:pt x="713" y="570"/>
                  </a:lnTo>
                  <a:lnTo>
                    <a:pt x="711" y="572"/>
                  </a:lnTo>
                  <a:lnTo>
                    <a:pt x="709" y="572"/>
                  </a:lnTo>
                  <a:lnTo>
                    <a:pt x="709" y="572"/>
                  </a:lnTo>
                  <a:lnTo>
                    <a:pt x="706" y="572"/>
                  </a:lnTo>
                  <a:lnTo>
                    <a:pt x="705" y="573"/>
                  </a:lnTo>
                  <a:lnTo>
                    <a:pt x="700" y="575"/>
                  </a:lnTo>
                  <a:lnTo>
                    <a:pt x="698" y="576"/>
                  </a:lnTo>
                  <a:lnTo>
                    <a:pt x="697" y="576"/>
                  </a:lnTo>
                  <a:lnTo>
                    <a:pt x="694" y="576"/>
                  </a:lnTo>
                  <a:lnTo>
                    <a:pt x="694" y="578"/>
                  </a:lnTo>
                  <a:lnTo>
                    <a:pt x="694" y="578"/>
                  </a:lnTo>
                  <a:lnTo>
                    <a:pt x="694" y="579"/>
                  </a:lnTo>
                  <a:lnTo>
                    <a:pt x="691" y="581"/>
                  </a:lnTo>
                  <a:lnTo>
                    <a:pt x="689" y="583"/>
                  </a:lnTo>
                  <a:lnTo>
                    <a:pt x="687" y="583"/>
                  </a:lnTo>
                  <a:lnTo>
                    <a:pt x="686" y="581"/>
                  </a:lnTo>
                  <a:lnTo>
                    <a:pt x="686" y="583"/>
                  </a:lnTo>
                  <a:lnTo>
                    <a:pt x="683" y="583"/>
                  </a:lnTo>
                  <a:lnTo>
                    <a:pt x="679" y="586"/>
                  </a:lnTo>
                  <a:lnTo>
                    <a:pt x="679" y="586"/>
                  </a:lnTo>
                  <a:lnTo>
                    <a:pt x="679" y="587"/>
                  </a:lnTo>
                  <a:lnTo>
                    <a:pt x="679" y="589"/>
                  </a:lnTo>
                  <a:lnTo>
                    <a:pt x="678" y="589"/>
                  </a:lnTo>
                  <a:lnTo>
                    <a:pt x="678" y="587"/>
                  </a:lnTo>
                  <a:lnTo>
                    <a:pt x="676" y="587"/>
                  </a:lnTo>
                  <a:lnTo>
                    <a:pt x="675" y="586"/>
                  </a:lnTo>
                  <a:lnTo>
                    <a:pt x="672" y="586"/>
                  </a:lnTo>
                  <a:lnTo>
                    <a:pt x="670" y="586"/>
                  </a:lnTo>
                  <a:lnTo>
                    <a:pt x="668" y="587"/>
                  </a:lnTo>
                  <a:lnTo>
                    <a:pt x="665" y="589"/>
                  </a:lnTo>
                  <a:lnTo>
                    <a:pt x="665" y="589"/>
                  </a:lnTo>
                  <a:lnTo>
                    <a:pt x="664" y="589"/>
                  </a:lnTo>
                  <a:lnTo>
                    <a:pt x="664" y="589"/>
                  </a:lnTo>
                  <a:lnTo>
                    <a:pt x="664" y="587"/>
                  </a:lnTo>
                  <a:lnTo>
                    <a:pt x="664" y="586"/>
                  </a:lnTo>
                  <a:lnTo>
                    <a:pt x="664" y="584"/>
                  </a:lnTo>
                  <a:lnTo>
                    <a:pt x="665" y="583"/>
                  </a:lnTo>
                  <a:lnTo>
                    <a:pt x="667" y="581"/>
                  </a:lnTo>
                  <a:lnTo>
                    <a:pt x="668" y="579"/>
                  </a:lnTo>
                  <a:lnTo>
                    <a:pt x="670" y="578"/>
                  </a:lnTo>
                  <a:lnTo>
                    <a:pt x="670" y="578"/>
                  </a:lnTo>
                  <a:lnTo>
                    <a:pt x="668" y="578"/>
                  </a:lnTo>
                  <a:lnTo>
                    <a:pt x="668" y="578"/>
                  </a:lnTo>
                  <a:lnTo>
                    <a:pt x="667" y="578"/>
                  </a:lnTo>
                  <a:lnTo>
                    <a:pt x="667" y="578"/>
                  </a:lnTo>
                  <a:lnTo>
                    <a:pt x="665" y="579"/>
                  </a:lnTo>
                  <a:lnTo>
                    <a:pt x="664" y="579"/>
                  </a:lnTo>
                  <a:lnTo>
                    <a:pt x="662" y="579"/>
                  </a:lnTo>
                  <a:lnTo>
                    <a:pt x="661" y="579"/>
                  </a:lnTo>
                  <a:lnTo>
                    <a:pt x="657" y="576"/>
                  </a:lnTo>
                  <a:lnTo>
                    <a:pt x="656" y="576"/>
                  </a:lnTo>
                  <a:lnTo>
                    <a:pt x="654" y="576"/>
                  </a:lnTo>
                  <a:lnTo>
                    <a:pt x="653" y="576"/>
                  </a:lnTo>
                  <a:lnTo>
                    <a:pt x="653" y="576"/>
                  </a:lnTo>
                  <a:lnTo>
                    <a:pt x="653" y="578"/>
                  </a:lnTo>
                  <a:lnTo>
                    <a:pt x="653" y="578"/>
                  </a:lnTo>
                  <a:lnTo>
                    <a:pt x="653" y="578"/>
                  </a:lnTo>
                  <a:lnTo>
                    <a:pt x="653" y="579"/>
                  </a:lnTo>
                  <a:lnTo>
                    <a:pt x="651" y="579"/>
                  </a:lnTo>
                  <a:lnTo>
                    <a:pt x="651" y="579"/>
                  </a:lnTo>
                  <a:lnTo>
                    <a:pt x="650" y="578"/>
                  </a:lnTo>
                  <a:lnTo>
                    <a:pt x="650" y="576"/>
                  </a:lnTo>
                  <a:lnTo>
                    <a:pt x="650" y="575"/>
                  </a:lnTo>
                  <a:lnTo>
                    <a:pt x="648" y="573"/>
                  </a:lnTo>
                  <a:lnTo>
                    <a:pt x="648" y="572"/>
                  </a:lnTo>
                  <a:lnTo>
                    <a:pt x="646" y="573"/>
                  </a:lnTo>
                  <a:lnTo>
                    <a:pt x="645" y="573"/>
                  </a:lnTo>
                  <a:lnTo>
                    <a:pt x="645" y="575"/>
                  </a:lnTo>
                  <a:lnTo>
                    <a:pt x="643" y="575"/>
                  </a:lnTo>
                  <a:lnTo>
                    <a:pt x="640" y="575"/>
                  </a:lnTo>
                  <a:lnTo>
                    <a:pt x="635" y="575"/>
                  </a:lnTo>
                  <a:lnTo>
                    <a:pt x="632" y="575"/>
                  </a:lnTo>
                  <a:lnTo>
                    <a:pt x="631" y="573"/>
                  </a:lnTo>
                  <a:lnTo>
                    <a:pt x="632" y="572"/>
                  </a:lnTo>
                  <a:lnTo>
                    <a:pt x="632" y="570"/>
                  </a:lnTo>
                  <a:lnTo>
                    <a:pt x="632" y="568"/>
                  </a:lnTo>
                  <a:lnTo>
                    <a:pt x="632" y="567"/>
                  </a:lnTo>
                  <a:lnTo>
                    <a:pt x="632" y="564"/>
                  </a:lnTo>
                  <a:lnTo>
                    <a:pt x="631" y="559"/>
                  </a:lnTo>
                  <a:lnTo>
                    <a:pt x="629" y="556"/>
                  </a:lnTo>
                  <a:lnTo>
                    <a:pt x="627" y="553"/>
                  </a:lnTo>
                  <a:lnTo>
                    <a:pt x="626" y="553"/>
                  </a:lnTo>
                  <a:lnTo>
                    <a:pt x="623" y="553"/>
                  </a:lnTo>
                  <a:lnTo>
                    <a:pt x="621" y="554"/>
                  </a:lnTo>
                  <a:lnTo>
                    <a:pt x="621" y="554"/>
                  </a:lnTo>
                  <a:lnTo>
                    <a:pt x="620" y="554"/>
                  </a:lnTo>
                  <a:lnTo>
                    <a:pt x="618" y="556"/>
                  </a:lnTo>
                  <a:lnTo>
                    <a:pt x="616" y="554"/>
                  </a:lnTo>
                  <a:lnTo>
                    <a:pt x="615" y="554"/>
                  </a:lnTo>
                  <a:lnTo>
                    <a:pt x="613" y="554"/>
                  </a:lnTo>
                  <a:lnTo>
                    <a:pt x="612" y="553"/>
                  </a:lnTo>
                  <a:lnTo>
                    <a:pt x="609" y="551"/>
                  </a:lnTo>
                  <a:lnTo>
                    <a:pt x="605" y="551"/>
                  </a:lnTo>
                  <a:lnTo>
                    <a:pt x="601" y="551"/>
                  </a:lnTo>
                  <a:lnTo>
                    <a:pt x="599" y="551"/>
                  </a:lnTo>
                  <a:lnTo>
                    <a:pt x="597" y="553"/>
                  </a:lnTo>
                  <a:lnTo>
                    <a:pt x="594" y="554"/>
                  </a:lnTo>
                  <a:lnTo>
                    <a:pt x="593" y="554"/>
                  </a:lnTo>
                  <a:lnTo>
                    <a:pt x="591" y="554"/>
                  </a:lnTo>
                  <a:lnTo>
                    <a:pt x="590" y="556"/>
                  </a:lnTo>
                  <a:lnTo>
                    <a:pt x="590" y="556"/>
                  </a:lnTo>
                  <a:lnTo>
                    <a:pt x="590" y="557"/>
                  </a:lnTo>
                  <a:lnTo>
                    <a:pt x="590" y="559"/>
                  </a:lnTo>
                  <a:lnTo>
                    <a:pt x="590" y="559"/>
                  </a:lnTo>
                  <a:lnTo>
                    <a:pt x="588" y="559"/>
                  </a:lnTo>
                  <a:lnTo>
                    <a:pt x="586" y="559"/>
                  </a:lnTo>
                  <a:lnTo>
                    <a:pt x="585" y="559"/>
                  </a:lnTo>
                  <a:lnTo>
                    <a:pt x="582" y="561"/>
                  </a:lnTo>
                  <a:lnTo>
                    <a:pt x="579" y="562"/>
                  </a:lnTo>
                  <a:lnTo>
                    <a:pt x="575" y="562"/>
                  </a:lnTo>
                  <a:lnTo>
                    <a:pt x="574" y="562"/>
                  </a:lnTo>
                  <a:lnTo>
                    <a:pt x="569" y="564"/>
                  </a:lnTo>
                  <a:lnTo>
                    <a:pt x="566" y="564"/>
                  </a:lnTo>
                  <a:lnTo>
                    <a:pt x="561" y="565"/>
                  </a:lnTo>
                  <a:lnTo>
                    <a:pt x="556" y="565"/>
                  </a:lnTo>
                  <a:lnTo>
                    <a:pt x="556" y="565"/>
                  </a:lnTo>
                  <a:lnTo>
                    <a:pt x="553" y="567"/>
                  </a:lnTo>
                  <a:lnTo>
                    <a:pt x="550" y="567"/>
                  </a:lnTo>
                  <a:lnTo>
                    <a:pt x="550" y="567"/>
                  </a:lnTo>
                  <a:lnTo>
                    <a:pt x="549" y="567"/>
                  </a:lnTo>
                  <a:lnTo>
                    <a:pt x="549" y="567"/>
                  </a:lnTo>
                  <a:lnTo>
                    <a:pt x="547" y="568"/>
                  </a:lnTo>
                  <a:lnTo>
                    <a:pt x="545" y="570"/>
                  </a:lnTo>
                  <a:lnTo>
                    <a:pt x="545" y="572"/>
                  </a:lnTo>
                  <a:lnTo>
                    <a:pt x="545" y="572"/>
                  </a:lnTo>
                  <a:lnTo>
                    <a:pt x="544" y="572"/>
                  </a:lnTo>
                  <a:lnTo>
                    <a:pt x="542" y="570"/>
                  </a:lnTo>
                  <a:lnTo>
                    <a:pt x="541" y="572"/>
                  </a:lnTo>
                  <a:lnTo>
                    <a:pt x="538" y="572"/>
                  </a:lnTo>
                  <a:lnTo>
                    <a:pt x="536" y="572"/>
                  </a:lnTo>
                  <a:lnTo>
                    <a:pt x="536" y="572"/>
                  </a:lnTo>
                  <a:lnTo>
                    <a:pt x="531" y="572"/>
                  </a:lnTo>
                  <a:lnTo>
                    <a:pt x="530" y="573"/>
                  </a:lnTo>
                  <a:lnTo>
                    <a:pt x="530" y="573"/>
                  </a:lnTo>
                  <a:lnTo>
                    <a:pt x="530" y="573"/>
                  </a:lnTo>
                  <a:lnTo>
                    <a:pt x="527" y="573"/>
                  </a:lnTo>
                  <a:lnTo>
                    <a:pt x="525" y="573"/>
                  </a:lnTo>
                  <a:lnTo>
                    <a:pt x="525" y="573"/>
                  </a:lnTo>
                  <a:lnTo>
                    <a:pt x="523" y="575"/>
                  </a:lnTo>
                  <a:lnTo>
                    <a:pt x="520" y="575"/>
                  </a:lnTo>
                  <a:lnTo>
                    <a:pt x="519" y="575"/>
                  </a:lnTo>
                  <a:lnTo>
                    <a:pt x="517" y="575"/>
                  </a:lnTo>
                  <a:lnTo>
                    <a:pt x="517" y="576"/>
                  </a:lnTo>
                  <a:lnTo>
                    <a:pt x="515" y="576"/>
                  </a:lnTo>
                  <a:lnTo>
                    <a:pt x="509" y="578"/>
                  </a:lnTo>
                  <a:lnTo>
                    <a:pt x="509" y="578"/>
                  </a:lnTo>
                  <a:lnTo>
                    <a:pt x="508" y="578"/>
                  </a:lnTo>
                  <a:lnTo>
                    <a:pt x="501" y="578"/>
                  </a:lnTo>
                  <a:lnTo>
                    <a:pt x="500" y="579"/>
                  </a:lnTo>
                  <a:lnTo>
                    <a:pt x="500" y="579"/>
                  </a:lnTo>
                  <a:lnTo>
                    <a:pt x="500" y="579"/>
                  </a:lnTo>
                  <a:lnTo>
                    <a:pt x="495" y="578"/>
                  </a:lnTo>
                  <a:lnTo>
                    <a:pt x="490" y="578"/>
                  </a:lnTo>
                  <a:lnTo>
                    <a:pt x="489" y="578"/>
                  </a:lnTo>
                  <a:lnTo>
                    <a:pt x="487" y="579"/>
                  </a:lnTo>
                  <a:lnTo>
                    <a:pt x="487" y="581"/>
                  </a:lnTo>
                  <a:lnTo>
                    <a:pt x="487" y="583"/>
                  </a:lnTo>
                  <a:lnTo>
                    <a:pt x="487" y="584"/>
                  </a:lnTo>
                  <a:lnTo>
                    <a:pt x="486" y="586"/>
                  </a:lnTo>
                  <a:lnTo>
                    <a:pt x="486" y="586"/>
                  </a:lnTo>
                  <a:lnTo>
                    <a:pt x="487" y="587"/>
                  </a:lnTo>
                  <a:lnTo>
                    <a:pt x="489" y="587"/>
                  </a:lnTo>
                  <a:lnTo>
                    <a:pt x="490" y="587"/>
                  </a:lnTo>
                  <a:lnTo>
                    <a:pt x="492" y="587"/>
                  </a:lnTo>
                  <a:lnTo>
                    <a:pt x="492" y="587"/>
                  </a:lnTo>
                  <a:lnTo>
                    <a:pt x="493" y="587"/>
                  </a:lnTo>
                  <a:lnTo>
                    <a:pt x="493" y="587"/>
                  </a:lnTo>
                  <a:lnTo>
                    <a:pt x="493" y="589"/>
                  </a:lnTo>
                  <a:lnTo>
                    <a:pt x="493" y="589"/>
                  </a:lnTo>
                  <a:lnTo>
                    <a:pt x="492" y="589"/>
                  </a:lnTo>
                  <a:lnTo>
                    <a:pt x="490" y="589"/>
                  </a:lnTo>
                  <a:lnTo>
                    <a:pt x="489" y="589"/>
                  </a:lnTo>
                  <a:lnTo>
                    <a:pt x="489" y="590"/>
                  </a:lnTo>
                  <a:lnTo>
                    <a:pt x="489" y="592"/>
                  </a:lnTo>
                  <a:lnTo>
                    <a:pt x="489" y="592"/>
                  </a:lnTo>
                  <a:lnTo>
                    <a:pt x="490" y="592"/>
                  </a:lnTo>
                  <a:lnTo>
                    <a:pt x="492" y="594"/>
                  </a:lnTo>
                  <a:lnTo>
                    <a:pt x="493" y="594"/>
                  </a:lnTo>
                  <a:lnTo>
                    <a:pt x="495" y="594"/>
                  </a:lnTo>
                  <a:lnTo>
                    <a:pt x="497" y="595"/>
                  </a:lnTo>
                  <a:lnTo>
                    <a:pt x="500" y="597"/>
                  </a:lnTo>
                  <a:lnTo>
                    <a:pt x="501" y="597"/>
                  </a:lnTo>
                  <a:lnTo>
                    <a:pt x="501" y="598"/>
                  </a:lnTo>
                  <a:lnTo>
                    <a:pt x="501" y="598"/>
                  </a:lnTo>
                  <a:lnTo>
                    <a:pt x="500" y="600"/>
                  </a:lnTo>
                  <a:lnTo>
                    <a:pt x="498" y="598"/>
                  </a:lnTo>
                  <a:lnTo>
                    <a:pt x="497" y="598"/>
                  </a:lnTo>
                  <a:lnTo>
                    <a:pt x="493" y="598"/>
                  </a:lnTo>
                  <a:lnTo>
                    <a:pt x="492" y="598"/>
                  </a:lnTo>
                  <a:lnTo>
                    <a:pt x="489" y="598"/>
                  </a:lnTo>
                  <a:lnTo>
                    <a:pt x="486" y="598"/>
                  </a:lnTo>
                  <a:lnTo>
                    <a:pt x="486" y="600"/>
                  </a:lnTo>
                  <a:lnTo>
                    <a:pt x="486" y="602"/>
                  </a:lnTo>
                  <a:lnTo>
                    <a:pt x="484" y="602"/>
                  </a:lnTo>
                  <a:lnTo>
                    <a:pt x="482" y="603"/>
                  </a:lnTo>
                  <a:lnTo>
                    <a:pt x="482" y="605"/>
                  </a:lnTo>
                  <a:lnTo>
                    <a:pt x="482" y="606"/>
                  </a:lnTo>
                  <a:lnTo>
                    <a:pt x="486" y="609"/>
                  </a:lnTo>
                  <a:lnTo>
                    <a:pt x="486" y="611"/>
                  </a:lnTo>
                  <a:lnTo>
                    <a:pt x="484" y="613"/>
                  </a:lnTo>
                  <a:lnTo>
                    <a:pt x="482" y="613"/>
                  </a:lnTo>
                  <a:lnTo>
                    <a:pt x="481" y="614"/>
                  </a:lnTo>
                  <a:lnTo>
                    <a:pt x="478" y="614"/>
                  </a:lnTo>
                  <a:lnTo>
                    <a:pt x="478" y="616"/>
                  </a:lnTo>
                  <a:lnTo>
                    <a:pt x="474" y="617"/>
                  </a:lnTo>
                  <a:lnTo>
                    <a:pt x="471" y="619"/>
                  </a:lnTo>
                  <a:lnTo>
                    <a:pt x="471" y="619"/>
                  </a:lnTo>
                  <a:lnTo>
                    <a:pt x="471" y="620"/>
                  </a:lnTo>
                  <a:lnTo>
                    <a:pt x="474" y="620"/>
                  </a:lnTo>
                  <a:lnTo>
                    <a:pt x="476" y="622"/>
                  </a:lnTo>
                  <a:lnTo>
                    <a:pt x="478" y="624"/>
                  </a:lnTo>
                  <a:lnTo>
                    <a:pt x="478" y="624"/>
                  </a:lnTo>
                  <a:lnTo>
                    <a:pt x="481" y="625"/>
                  </a:lnTo>
                  <a:lnTo>
                    <a:pt x="486" y="627"/>
                  </a:lnTo>
                  <a:lnTo>
                    <a:pt x="486" y="627"/>
                  </a:lnTo>
                  <a:lnTo>
                    <a:pt x="486" y="627"/>
                  </a:lnTo>
                  <a:lnTo>
                    <a:pt x="490" y="628"/>
                  </a:lnTo>
                  <a:lnTo>
                    <a:pt x="492" y="628"/>
                  </a:lnTo>
                  <a:lnTo>
                    <a:pt x="493" y="630"/>
                  </a:lnTo>
                  <a:lnTo>
                    <a:pt x="493" y="633"/>
                  </a:lnTo>
                  <a:lnTo>
                    <a:pt x="493" y="635"/>
                  </a:lnTo>
                  <a:lnTo>
                    <a:pt x="492" y="638"/>
                  </a:lnTo>
                  <a:lnTo>
                    <a:pt x="492" y="639"/>
                  </a:lnTo>
                  <a:lnTo>
                    <a:pt x="489" y="641"/>
                  </a:lnTo>
                  <a:lnTo>
                    <a:pt x="484" y="642"/>
                  </a:lnTo>
                  <a:lnTo>
                    <a:pt x="481" y="642"/>
                  </a:lnTo>
                  <a:lnTo>
                    <a:pt x="479" y="642"/>
                  </a:lnTo>
                  <a:lnTo>
                    <a:pt x="478" y="642"/>
                  </a:lnTo>
                  <a:lnTo>
                    <a:pt x="474" y="642"/>
                  </a:lnTo>
                  <a:lnTo>
                    <a:pt x="474" y="641"/>
                  </a:lnTo>
                  <a:lnTo>
                    <a:pt x="473" y="639"/>
                  </a:lnTo>
                  <a:lnTo>
                    <a:pt x="471" y="639"/>
                  </a:lnTo>
                  <a:lnTo>
                    <a:pt x="471" y="639"/>
                  </a:lnTo>
                  <a:lnTo>
                    <a:pt x="470" y="641"/>
                  </a:lnTo>
                  <a:lnTo>
                    <a:pt x="470" y="642"/>
                  </a:lnTo>
                  <a:lnTo>
                    <a:pt x="468" y="644"/>
                  </a:lnTo>
                  <a:lnTo>
                    <a:pt x="468" y="646"/>
                  </a:lnTo>
                  <a:lnTo>
                    <a:pt x="463" y="647"/>
                  </a:lnTo>
                  <a:lnTo>
                    <a:pt x="463" y="646"/>
                  </a:lnTo>
                  <a:lnTo>
                    <a:pt x="463" y="644"/>
                  </a:lnTo>
                  <a:lnTo>
                    <a:pt x="463" y="644"/>
                  </a:lnTo>
                  <a:lnTo>
                    <a:pt x="463" y="644"/>
                  </a:lnTo>
                  <a:lnTo>
                    <a:pt x="459" y="644"/>
                  </a:lnTo>
                  <a:lnTo>
                    <a:pt x="457" y="642"/>
                  </a:lnTo>
                  <a:lnTo>
                    <a:pt x="457" y="642"/>
                  </a:lnTo>
                  <a:lnTo>
                    <a:pt x="456" y="642"/>
                  </a:lnTo>
                  <a:lnTo>
                    <a:pt x="454" y="642"/>
                  </a:lnTo>
                  <a:lnTo>
                    <a:pt x="452" y="639"/>
                  </a:lnTo>
                  <a:lnTo>
                    <a:pt x="451" y="638"/>
                  </a:lnTo>
                  <a:lnTo>
                    <a:pt x="448" y="636"/>
                  </a:lnTo>
                  <a:lnTo>
                    <a:pt x="445" y="635"/>
                  </a:lnTo>
                  <a:lnTo>
                    <a:pt x="445" y="636"/>
                  </a:lnTo>
                  <a:lnTo>
                    <a:pt x="443" y="636"/>
                  </a:lnTo>
                  <a:lnTo>
                    <a:pt x="440" y="635"/>
                  </a:lnTo>
                  <a:lnTo>
                    <a:pt x="440" y="635"/>
                  </a:lnTo>
                  <a:lnTo>
                    <a:pt x="438" y="636"/>
                  </a:lnTo>
                  <a:lnTo>
                    <a:pt x="438" y="638"/>
                  </a:lnTo>
                  <a:lnTo>
                    <a:pt x="437" y="638"/>
                  </a:lnTo>
                  <a:lnTo>
                    <a:pt x="435" y="639"/>
                  </a:lnTo>
                  <a:lnTo>
                    <a:pt x="433" y="639"/>
                  </a:lnTo>
                  <a:lnTo>
                    <a:pt x="432" y="638"/>
                  </a:lnTo>
                  <a:lnTo>
                    <a:pt x="430" y="636"/>
                  </a:lnTo>
                  <a:lnTo>
                    <a:pt x="427" y="636"/>
                  </a:lnTo>
                  <a:lnTo>
                    <a:pt x="426" y="636"/>
                  </a:lnTo>
                  <a:lnTo>
                    <a:pt x="424" y="636"/>
                  </a:lnTo>
                  <a:lnTo>
                    <a:pt x="422" y="638"/>
                  </a:lnTo>
                  <a:lnTo>
                    <a:pt x="421" y="636"/>
                  </a:lnTo>
                  <a:lnTo>
                    <a:pt x="421" y="636"/>
                  </a:lnTo>
                  <a:lnTo>
                    <a:pt x="418" y="638"/>
                  </a:lnTo>
                  <a:lnTo>
                    <a:pt x="416" y="639"/>
                  </a:lnTo>
                  <a:lnTo>
                    <a:pt x="415" y="641"/>
                  </a:lnTo>
                  <a:lnTo>
                    <a:pt x="415" y="642"/>
                  </a:lnTo>
                  <a:lnTo>
                    <a:pt x="413" y="644"/>
                  </a:lnTo>
                  <a:lnTo>
                    <a:pt x="410" y="644"/>
                  </a:lnTo>
                  <a:lnTo>
                    <a:pt x="408" y="644"/>
                  </a:lnTo>
                  <a:lnTo>
                    <a:pt x="407" y="644"/>
                  </a:lnTo>
                  <a:lnTo>
                    <a:pt x="404" y="642"/>
                  </a:lnTo>
                  <a:lnTo>
                    <a:pt x="402" y="641"/>
                  </a:lnTo>
                  <a:lnTo>
                    <a:pt x="399" y="639"/>
                  </a:lnTo>
                  <a:lnTo>
                    <a:pt x="397" y="638"/>
                  </a:lnTo>
                  <a:lnTo>
                    <a:pt x="396" y="636"/>
                  </a:lnTo>
                  <a:lnTo>
                    <a:pt x="394" y="636"/>
                  </a:lnTo>
                  <a:lnTo>
                    <a:pt x="392" y="638"/>
                  </a:lnTo>
                  <a:lnTo>
                    <a:pt x="392" y="638"/>
                  </a:lnTo>
                  <a:lnTo>
                    <a:pt x="392" y="638"/>
                  </a:lnTo>
                  <a:lnTo>
                    <a:pt x="392" y="639"/>
                  </a:lnTo>
                  <a:lnTo>
                    <a:pt x="394" y="641"/>
                  </a:lnTo>
                  <a:lnTo>
                    <a:pt x="394" y="642"/>
                  </a:lnTo>
                  <a:lnTo>
                    <a:pt x="394" y="644"/>
                  </a:lnTo>
                  <a:lnTo>
                    <a:pt x="392" y="646"/>
                  </a:lnTo>
                  <a:lnTo>
                    <a:pt x="392" y="646"/>
                  </a:lnTo>
                  <a:lnTo>
                    <a:pt x="392" y="646"/>
                  </a:lnTo>
                  <a:lnTo>
                    <a:pt x="391" y="644"/>
                  </a:lnTo>
                  <a:lnTo>
                    <a:pt x="391" y="642"/>
                  </a:lnTo>
                  <a:lnTo>
                    <a:pt x="391" y="641"/>
                  </a:lnTo>
                  <a:lnTo>
                    <a:pt x="389" y="638"/>
                  </a:lnTo>
                  <a:lnTo>
                    <a:pt x="388" y="636"/>
                  </a:lnTo>
                  <a:lnTo>
                    <a:pt x="386" y="636"/>
                  </a:lnTo>
                  <a:lnTo>
                    <a:pt x="385" y="635"/>
                  </a:lnTo>
                  <a:lnTo>
                    <a:pt x="383" y="633"/>
                  </a:lnTo>
                  <a:lnTo>
                    <a:pt x="381" y="633"/>
                  </a:lnTo>
                  <a:lnTo>
                    <a:pt x="380" y="631"/>
                  </a:lnTo>
                  <a:lnTo>
                    <a:pt x="378" y="630"/>
                  </a:lnTo>
                  <a:lnTo>
                    <a:pt x="377" y="628"/>
                  </a:lnTo>
                  <a:lnTo>
                    <a:pt x="375" y="628"/>
                  </a:lnTo>
                  <a:lnTo>
                    <a:pt x="374" y="627"/>
                  </a:lnTo>
                  <a:lnTo>
                    <a:pt x="374" y="628"/>
                  </a:lnTo>
                  <a:lnTo>
                    <a:pt x="370" y="628"/>
                  </a:lnTo>
                  <a:lnTo>
                    <a:pt x="369" y="628"/>
                  </a:lnTo>
                  <a:lnTo>
                    <a:pt x="367" y="627"/>
                  </a:lnTo>
                  <a:lnTo>
                    <a:pt x="366" y="627"/>
                  </a:lnTo>
                  <a:lnTo>
                    <a:pt x="366" y="627"/>
                  </a:lnTo>
                  <a:lnTo>
                    <a:pt x="364" y="628"/>
                  </a:lnTo>
                  <a:lnTo>
                    <a:pt x="364" y="628"/>
                  </a:lnTo>
                  <a:lnTo>
                    <a:pt x="364" y="628"/>
                  </a:lnTo>
                  <a:lnTo>
                    <a:pt x="363" y="627"/>
                  </a:lnTo>
                  <a:lnTo>
                    <a:pt x="361" y="625"/>
                  </a:lnTo>
                  <a:lnTo>
                    <a:pt x="361" y="624"/>
                  </a:lnTo>
                  <a:lnTo>
                    <a:pt x="359" y="624"/>
                  </a:lnTo>
                  <a:lnTo>
                    <a:pt x="356" y="624"/>
                  </a:lnTo>
                  <a:lnTo>
                    <a:pt x="351" y="627"/>
                  </a:lnTo>
                  <a:lnTo>
                    <a:pt x="350" y="628"/>
                  </a:lnTo>
                  <a:lnTo>
                    <a:pt x="348" y="628"/>
                  </a:lnTo>
                  <a:lnTo>
                    <a:pt x="347" y="628"/>
                  </a:lnTo>
                  <a:lnTo>
                    <a:pt x="347" y="628"/>
                  </a:lnTo>
                  <a:lnTo>
                    <a:pt x="345" y="627"/>
                  </a:lnTo>
                  <a:lnTo>
                    <a:pt x="345" y="627"/>
                  </a:lnTo>
                  <a:lnTo>
                    <a:pt x="345" y="625"/>
                  </a:lnTo>
                  <a:lnTo>
                    <a:pt x="344" y="625"/>
                  </a:lnTo>
                  <a:lnTo>
                    <a:pt x="342" y="624"/>
                  </a:lnTo>
                  <a:lnTo>
                    <a:pt x="339" y="624"/>
                  </a:lnTo>
                  <a:lnTo>
                    <a:pt x="337" y="624"/>
                  </a:lnTo>
                  <a:lnTo>
                    <a:pt x="337" y="624"/>
                  </a:lnTo>
                  <a:lnTo>
                    <a:pt x="336" y="625"/>
                  </a:lnTo>
                  <a:lnTo>
                    <a:pt x="334" y="627"/>
                  </a:lnTo>
                  <a:lnTo>
                    <a:pt x="331" y="630"/>
                  </a:lnTo>
                  <a:lnTo>
                    <a:pt x="331" y="630"/>
                  </a:lnTo>
                  <a:lnTo>
                    <a:pt x="329" y="631"/>
                  </a:lnTo>
                  <a:lnTo>
                    <a:pt x="328" y="631"/>
                  </a:lnTo>
                  <a:lnTo>
                    <a:pt x="326" y="633"/>
                  </a:lnTo>
                  <a:lnTo>
                    <a:pt x="325" y="635"/>
                  </a:lnTo>
                  <a:lnTo>
                    <a:pt x="322" y="635"/>
                  </a:lnTo>
                  <a:lnTo>
                    <a:pt x="320" y="635"/>
                  </a:lnTo>
                  <a:lnTo>
                    <a:pt x="318" y="636"/>
                  </a:lnTo>
                  <a:lnTo>
                    <a:pt x="317" y="638"/>
                  </a:lnTo>
                  <a:lnTo>
                    <a:pt x="317" y="639"/>
                  </a:lnTo>
                  <a:lnTo>
                    <a:pt x="314" y="642"/>
                  </a:lnTo>
                  <a:lnTo>
                    <a:pt x="310" y="644"/>
                  </a:lnTo>
                  <a:lnTo>
                    <a:pt x="309" y="644"/>
                  </a:lnTo>
                  <a:lnTo>
                    <a:pt x="309" y="644"/>
                  </a:lnTo>
                  <a:lnTo>
                    <a:pt x="307" y="644"/>
                  </a:lnTo>
                  <a:lnTo>
                    <a:pt x="307" y="644"/>
                  </a:lnTo>
                  <a:lnTo>
                    <a:pt x="307" y="646"/>
                  </a:lnTo>
                  <a:lnTo>
                    <a:pt x="307" y="649"/>
                  </a:lnTo>
                  <a:lnTo>
                    <a:pt x="309" y="652"/>
                  </a:lnTo>
                  <a:lnTo>
                    <a:pt x="309" y="653"/>
                  </a:lnTo>
                  <a:lnTo>
                    <a:pt x="309" y="653"/>
                  </a:lnTo>
                  <a:lnTo>
                    <a:pt x="310" y="655"/>
                  </a:lnTo>
                  <a:lnTo>
                    <a:pt x="309" y="657"/>
                  </a:lnTo>
                  <a:lnTo>
                    <a:pt x="309" y="657"/>
                  </a:lnTo>
                  <a:lnTo>
                    <a:pt x="306" y="658"/>
                  </a:lnTo>
                  <a:lnTo>
                    <a:pt x="304" y="658"/>
                  </a:lnTo>
                  <a:lnTo>
                    <a:pt x="303" y="658"/>
                  </a:lnTo>
                  <a:lnTo>
                    <a:pt x="301" y="657"/>
                  </a:lnTo>
                  <a:lnTo>
                    <a:pt x="301" y="657"/>
                  </a:lnTo>
                  <a:lnTo>
                    <a:pt x="298" y="653"/>
                  </a:lnTo>
                  <a:lnTo>
                    <a:pt x="295" y="650"/>
                  </a:lnTo>
                  <a:lnTo>
                    <a:pt x="293" y="649"/>
                  </a:lnTo>
                  <a:lnTo>
                    <a:pt x="292" y="647"/>
                  </a:lnTo>
                  <a:lnTo>
                    <a:pt x="290" y="649"/>
                  </a:lnTo>
                  <a:lnTo>
                    <a:pt x="290" y="649"/>
                  </a:lnTo>
                  <a:lnTo>
                    <a:pt x="288" y="650"/>
                  </a:lnTo>
                  <a:lnTo>
                    <a:pt x="288" y="650"/>
                  </a:lnTo>
                  <a:lnTo>
                    <a:pt x="287" y="652"/>
                  </a:lnTo>
                  <a:lnTo>
                    <a:pt x="287" y="653"/>
                  </a:lnTo>
                  <a:lnTo>
                    <a:pt x="287" y="655"/>
                  </a:lnTo>
                  <a:lnTo>
                    <a:pt x="287" y="655"/>
                  </a:lnTo>
                  <a:lnTo>
                    <a:pt x="285" y="657"/>
                  </a:lnTo>
                  <a:lnTo>
                    <a:pt x="284" y="658"/>
                  </a:lnTo>
                  <a:lnTo>
                    <a:pt x="282" y="661"/>
                  </a:lnTo>
                  <a:lnTo>
                    <a:pt x="281" y="665"/>
                  </a:lnTo>
                  <a:lnTo>
                    <a:pt x="281" y="668"/>
                  </a:lnTo>
                  <a:lnTo>
                    <a:pt x="281" y="669"/>
                  </a:lnTo>
                  <a:lnTo>
                    <a:pt x="282" y="669"/>
                  </a:lnTo>
                  <a:lnTo>
                    <a:pt x="284" y="671"/>
                  </a:lnTo>
                  <a:lnTo>
                    <a:pt x="284" y="672"/>
                  </a:lnTo>
                  <a:lnTo>
                    <a:pt x="284" y="672"/>
                  </a:lnTo>
                  <a:lnTo>
                    <a:pt x="282" y="674"/>
                  </a:lnTo>
                  <a:lnTo>
                    <a:pt x="281" y="676"/>
                  </a:lnTo>
                  <a:lnTo>
                    <a:pt x="279" y="679"/>
                  </a:lnTo>
                  <a:lnTo>
                    <a:pt x="277" y="682"/>
                  </a:lnTo>
                  <a:lnTo>
                    <a:pt x="279" y="685"/>
                  </a:lnTo>
                  <a:lnTo>
                    <a:pt x="281" y="687"/>
                  </a:lnTo>
                  <a:lnTo>
                    <a:pt x="284" y="688"/>
                  </a:lnTo>
                  <a:lnTo>
                    <a:pt x="284" y="688"/>
                  </a:lnTo>
                  <a:lnTo>
                    <a:pt x="285" y="691"/>
                  </a:lnTo>
                  <a:lnTo>
                    <a:pt x="285" y="693"/>
                  </a:lnTo>
                  <a:lnTo>
                    <a:pt x="285" y="694"/>
                  </a:lnTo>
                  <a:lnTo>
                    <a:pt x="285" y="694"/>
                  </a:lnTo>
                  <a:lnTo>
                    <a:pt x="287" y="696"/>
                  </a:lnTo>
                  <a:lnTo>
                    <a:pt x="287" y="698"/>
                  </a:lnTo>
                  <a:lnTo>
                    <a:pt x="288" y="698"/>
                  </a:lnTo>
                  <a:lnTo>
                    <a:pt x="290" y="696"/>
                  </a:lnTo>
                  <a:lnTo>
                    <a:pt x="292" y="696"/>
                  </a:lnTo>
                  <a:lnTo>
                    <a:pt x="296" y="698"/>
                  </a:lnTo>
                  <a:lnTo>
                    <a:pt x="299" y="698"/>
                  </a:lnTo>
                  <a:lnTo>
                    <a:pt x="299" y="698"/>
                  </a:lnTo>
                  <a:lnTo>
                    <a:pt x="301" y="701"/>
                  </a:lnTo>
                  <a:lnTo>
                    <a:pt x="304" y="702"/>
                  </a:lnTo>
                  <a:lnTo>
                    <a:pt x="306" y="705"/>
                  </a:lnTo>
                  <a:lnTo>
                    <a:pt x="306" y="707"/>
                  </a:lnTo>
                  <a:lnTo>
                    <a:pt x="307" y="710"/>
                  </a:lnTo>
                  <a:lnTo>
                    <a:pt x="309" y="712"/>
                  </a:lnTo>
                  <a:lnTo>
                    <a:pt x="312" y="715"/>
                  </a:lnTo>
                  <a:lnTo>
                    <a:pt x="312" y="717"/>
                  </a:lnTo>
                  <a:lnTo>
                    <a:pt x="310" y="717"/>
                  </a:lnTo>
                  <a:lnTo>
                    <a:pt x="309" y="717"/>
                  </a:lnTo>
                  <a:lnTo>
                    <a:pt x="307" y="717"/>
                  </a:lnTo>
                  <a:lnTo>
                    <a:pt x="307" y="715"/>
                  </a:lnTo>
                  <a:lnTo>
                    <a:pt x="306" y="715"/>
                  </a:lnTo>
                  <a:lnTo>
                    <a:pt x="306" y="715"/>
                  </a:lnTo>
                  <a:lnTo>
                    <a:pt x="306" y="717"/>
                  </a:lnTo>
                  <a:lnTo>
                    <a:pt x="304" y="717"/>
                  </a:lnTo>
                  <a:lnTo>
                    <a:pt x="306" y="718"/>
                  </a:lnTo>
                  <a:lnTo>
                    <a:pt x="306" y="718"/>
                  </a:lnTo>
                  <a:lnTo>
                    <a:pt x="306" y="720"/>
                  </a:lnTo>
                  <a:lnTo>
                    <a:pt x="306" y="720"/>
                  </a:lnTo>
                  <a:lnTo>
                    <a:pt x="309" y="720"/>
                  </a:lnTo>
                  <a:lnTo>
                    <a:pt x="312" y="721"/>
                  </a:lnTo>
                  <a:lnTo>
                    <a:pt x="315" y="723"/>
                  </a:lnTo>
                  <a:lnTo>
                    <a:pt x="315" y="723"/>
                  </a:lnTo>
                  <a:lnTo>
                    <a:pt x="315" y="724"/>
                  </a:lnTo>
                  <a:lnTo>
                    <a:pt x="314" y="724"/>
                  </a:lnTo>
                  <a:lnTo>
                    <a:pt x="314" y="726"/>
                  </a:lnTo>
                  <a:lnTo>
                    <a:pt x="314" y="726"/>
                  </a:lnTo>
                  <a:lnTo>
                    <a:pt x="309" y="728"/>
                  </a:lnTo>
                  <a:lnTo>
                    <a:pt x="309" y="728"/>
                  </a:lnTo>
                  <a:lnTo>
                    <a:pt x="307" y="728"/>
                  </a:lnTo>
                  <a:lnTo>
                    <a:pt x="307" y="729"/>
                  </a:lnTo>
                  <a:lnTo>
                    <a:pt x="307" y="729"/>
                  </a:lnTo>
                  <a:lnTo>
                    <a:pt x="309" y="731"/>
                  </a:lnTo>
                  <a:lnTo>
                    <a:pt x="309" y="731"/>
                  </a:lnTo>
                  <a:lnTo>
                    <a:pt x="307" y="731"/>
                  </a:lnTo>
                  <a:lnTo>
                    <a:pt x="307" y="731"/>
                  </a:lnTo>
                  <a:lnTo>
                    <a:pt x="306" y="731"/>
                  </a:lnTo>
                  <a:lnTo>
                    <a:pt x="306" y="731"/>
                  </a:lnTo>
                  <a:lnTo>
                    <a:pt x="304" y="731"/>
                  </a:lnTo>
                  <a:lnTo>
                    <a:pt x="301" y="734"/>
                  </a:lnTo>
                  <a:lnTo>
                    <a:pt x="299" y="734"/>
                  </a:lnTo>
                  <a:lnTo>
                    <a:pt x="298" y="734"/>
                  </a:lnTo>
                  <a:lnTo>
                    <a:pt x="295" y="735"/>
                  </a:lnTo>
                  <a:lnTo>
                    <a:pt x="295" y="735"/>
                  </a:lnTo>
                  <a:lnTo>
                    <a:pt x="293" y="735"/>
                  </a:lnTo>
                  <a:lnTo>
                    <a:pt x="293" y="735"/>
                  </a:lnTo>
                  <a:lnTo>
                    <a:pt x="292" y="737"/>
                  </a:lnTo>
                  <a:lnTo>
                    <a:pt x="292" y="735"/>
                  </a:lnTo>
                  <a:lnTo>
                    <a:pt x="290" y="735"/>
                  </a:lnTo>
                  <a:lnTo>
                    <a:pt x="290" y="735"/>
                  </a:lnTo>
                  <a:lnTo>
                    <a:pt x="290" y="735"/>
                  </a:lnTo>
                  <a:lnTo>
                    <a:pt x="290" y="737"/>
                  </a:lnTo>
                  <a:lnTo>
                    <a:pt x="292" y="739"/>
                  </a:lnTo>
                  <a:lnTo>
                    <a:pt x="290" y="739"/>
                  </a:lnTo>
                  <a:lnTo>
                    <a:pt x="290" y="739"/>
                  </a:lnTo>
                  <a:lnTo>
                    <a:pt x="290" y="740"/>
                  </a:lnTo>
                  <a:lnTo>
                    <a:pt x="288" y="740"/>
                  </a:lnTo>
                  <a:lnTo>
                    <a:pt x="288" y="742"/>
                  </a:lnTo>
                  <a:lnTo>
                    <a:pt x="288" y="743"/>
                  </a:lnTo>
                  <a:lnTo>
                    <a:pt x="287" y="745"/>
                  </a:lnTo>
                  <a:lnTo>
                    <a:pt x="287" y="746"/>
                  </a:lnTo>
                  <a:lnTo>
                    <a:pt x="285" y="748"/>
                  </a:lnTo>
                  <a:lnTo>
                    <a:pt x="285" y="750"/>
                  </a:lnTo>
                  <a:lnTo>
                    <a:pt x="284" y="751"/>
                  </a:lnTo>
                  <a:lnTo>
                    <a:pt x="284" y="750"/>
                  </a:lnTo>
                  <a:lnTo>
                    <a:pt x="284" y="750"/>
                  </a:lnTo>
                  <a:lnTo>
                    <a:pt x="284" y="750"/>
                  </a:lnTo>
                  <a:lnTo>
                    <a:pt x="282" y="751"/>
                  </a:lnTo>
                  <a:lnTo>
                    <a:pt x="281" y="753"/>
                  </a:lnTo>
                  <a:lnTo>
                    <a:pt x="279" y="753"/>
                  </a:lnTo>
                  <a:lnTo>
                    <a:pt x="279" y="754"/>
                  </a:lnTo>
                  <a:lnTo>
                    <a:pt x="279" y="756"/>
                  </a:lnTo>
                  <a:lnTo>
                    <a:pt x="279" y="757"/>
                  </a:lnTo>
                  <a:lnTo>
                    <a:pt x="279" y="757"/>
                  </a:lnTo>
                  <a:lnTo>
                    <a:pt x="282" y="757"/>
                  </a:lnTo>
                  <a:lnTo>
                    <a:pt x="284" y="759"/>
                  </a:lnTo>
                  <a:lnTo>
                    <a:pt x="285" y="761"/>
                  </a:lnTo>
                  <a:lnTo>
                    <a:pt x="287" y="762"/>
                  </a:lnTo>
                  <a:lnTo>
                    <a:pt x="287" y="764"/>
                  </a:lnTo>
                  <a:lnTo>
                    <a:pt x="288" y="765"/>
                  </a:lnTo>
                  <a:lnTo>
                    <a:pt x="290" y="769"/>
                  </a:lnTo>
                  <a:lnTo>
                    <a:pt x="290" y="773"/>
                  </a:lnTo>
                  <a:lnTo>
                    <a:pt x="292" y="769"/>
                  </a:lnTo>
                  <a:lnTo>
                    <a:pt x="293" y="767"/>
                  </a:lnTo>
                  <a:lnTo>
                    <a:pt x="292" y="769"/>
                  </a:lnTo>
                  <a:lnTo>
                    <a:pt x="292" y="770"/>
                  </a:lnTo>
                  <a:lnTo>
                    <a:pt x="290" y="773"/>
                  </a:lnTo>
                  <a:lnTo>
                    <a:pt x="290" y="776"/>
                  </a:lnTo>
                  <a:lnTo>
                    <a:pt x="290" y="778"/>
                  </a:lnTo>
                  <a:lnTo>
                    <a:pt x="290" y="778"/>
                  </a:lnTo>
                  <a:lnTo>
                    <a:pt x="290" y="783"/>
                  </a:lnTo>
                  <a:lnTo>
                    <a:pt x="290" y="783"/>
                  </a:lnTo>
                  <a:lnTo>
                    <a:pt x="292" y="783"/>
                  </a:lnTo>
                  <a:lnTo>
                    <a:pt x="292" y="784"/>
                  </a:lnTo>
                  <a:lnTo>
                    <a:pt x="293" y="786"/>
                  </a:lnTo>
                  <a:lnTo>
                    <a:pt x="293" y="787"/>
                  </a:lnTo>
                  <a:lnTo>
                    <a:pt x="295" y="789"/>
                  </a:lnTo>
                  <a:lnTo>
                    <a:pt x="295" y="789"/>
                  </a:lnTo>
                  <a:lnTo>
                    <a:pt x="299" y="794"/>
                  </a:lnTo>
                  <a:lnTo>
                    <a:pt x="301" y="797"/>
                  </a:lnTo>
                  <a:lnTo>
                    <a:pt x="303" y="798"/>
                  </a:lnTo>
                  <a:lnTo>
                    <a:pt x="303" y="800"/>
                  </a:lnTo>
                  <a:lnTo>
                    <a:pt x="304" y="802"/>
                  </a:lnTo>
                  <a:lnTo>
                    <a:pt x="304" y="802"/>
                  </a:lnTo>
                  <a:lnTo>
                    <a:pt x="306" y="803"/>
                  </a:lnTo>
                  <a:lnTo>
                    <a:pt x="306" y="803"/>
                  </a:lnTo>
                  <a:lnTo>
                    <a:pt x="304" y="806"/>
                  </a:lnTo>
                  <a:lnTo>
                    <a:pt x="303" y="806"/>
                  </a:lnTo>
                  <a:lnTo>
                    <a:pt x="303" y="808"/>
                  </a:lnTo>
                  <a:lnTo>
                    <a:pt x="299" y="809"/>
                  </a:lnTo>
                  <a:lnTo>
                    <a:pt x="298" y="809"/>
                  </a:lnTo>
                  <a:lnTo>
                    <a:pt x="298" y="811"/>
                  </a:lnTo>
                  <a:lnTo>
                    <a:pt x="296" y="814"/>
                  </a:lnTo>
                  <a:lnTo>
                    <a:pt x="295" y="814"/>
                  </a:lnTo>
                  <a:lnTo>
                    <a:pt x="292" y="813"/>
                  </a:lnTo>
                  <a:lnTo>
                    <a:pt x="290" y="813"/>
                  </a:lnTo>
                  <a:lnTo>
                    <a:pt x="288" y="813"/>
                  </a:lnTo>
                  <a:lnTo>
                    <a:pt x="287" y="811"/>
                  </a:lnTo>
                  <a:lnTo>
                    <a:pt x="287" y="809"/>
                  </a:lnTo>
                  <a:lnTo>
                    <a:pt x="285" y="808"/>
                  </a:lnTo>
                  <a:lnTo>
                    <a:pt x="284" y="808"/>
                  </a:lnTo>
                  <a:lnTo>
                    <a:pt x="284" y="806"/>
                  </a:lnTo>
                  <a:lnTo>
                    <a:pt x="284" y="806"/>
                  </a:lnTo>
                  <a:lnTo>
                    <a:pt x="282" y="806"/>
                  </a:lnTo>
                  <a:lnTo>
                    <a:pt x="281" y="805"/>
                  </a:lnTo>
                  <a:lnTo>
                    <a:pt x="279" y="803"/>
                  </a:lnTo>
                  <a:lnTo>
                    <a:pt x="279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6" y="802"/>
                  </a:lnTo>
                  <a:lnTo>
                    <a:pt x="274" y="802"/>
                  </a:lnTo>
                  <a:lnTo>
                    <a:pt x="274" y="802"/>
                  </a:lnTo>
                  <a:lnTo>
                    <a:pt x="273" y="800"/>
                  </a:lnTo>
                  <a:lnTo>
                    <a:pt x="271" y="800"/>
                  </a:lnTo>
                  <a:lnTo>
                    <a:pt x="271" y="800"/>
                  </a:lnTo>
                  <a:lnTo>
                    <a:pt x="269" y="800"/>
                  </a:lnTo>
                  <a:lnTo>
                    <a:pt x="268" y="800"/>
                  </a:lnTo>
                  <a:lnTo>
                    <a:pt x="268" y="798"/>
                  </a:lnTo>
                  <a:lnTo>
                    <a:pt x="266" y="798"/>
                  </a:lnTo>
                  <a:lnTo>
                    <a:pt x="265" y="797"/>
                  </a:lnTo>
                  <a:lnTo>
                    <a:pt x="263" y="797"/>
                  </a:lnTo>
                  <a:lnTo>
                    <a:pt x="263" y="795"/>
                  </a:lnTo>
                  <a:lnTo>
                    <a:pt x="265" y="794"/>
                  </a:lnTo>
                  <a:lnTo>
                    <a:pt x="265" y="792"/>
                  </a:lnTo>
                  <a:lnTo>
                    <a:pt x="265" y="791"/>
                  </a:lnTo>
                  <a:lnTo>
                    <a:pt x="263" y="791"/>
                  </a:lnTo>
                  <a:lnTo>
                    <a:pt x="262" y="791"/>
                  </a:lnTo>
                  <a:lnTo>
                    <a:pt x="258" y="791"/>
                  </a:lnTo>
                  <a:lnTo>
                    <a:pt x="257" y="789"/>
                  </a:lnTo>
                  <a:lnTo>
                    <a:pt x="257" y="789"/>
                  </a:lnTo>
                  <a:lnTo>
                    <a:pt x="255" y="787"/>
                  </a:lnTo>
                  <a:lnTo>
                    <a:pt x="254" y="787"/>
                  </a:lnTo>
                  <a:lnTo>
                    <a:pt x="252" y="787"/>
                  </a:lnTo>
                  <a:lnTo>
                    <a:pt x="252" y="787"/>
                  </a:lnTo>
                  <a:lnTo>
                    <a:pt x="251" y="789"/>
                  </a:lnTo>
                  <a:lnTo>
                    <a:pt x="251" y="787"/>
                  </a:lnTo>
                  <a:lnTo>
                    <a:pt x="249" y="787"/>
                  </a:lnTo>
                  <a:lnTo>
                    <a:pt x="247" y="787"/>
                  </a:lnTo>
                  <a:lnTo>
                    <a:pt x="247" y="787"/>
                  </a:lnTo>
                  <a:lnTo>
                    <a:pt x="244" y="787"/>
                  </a:lnTo>
                  <a:lnTo>
                    <a:pt x="243" y="789"/>
                  </a:lnTo>
                  <a:lnTo>
                    <a:pt x="241" y="789"/>
                  </a:lnTo>
                  <a:lnTo>
                    <a:pt x="240" y="789"/>
                  </a:lnTo>
                  <a:lnTo>
                    <a:pt x="240" y="791"/>
                  </a:lnTo>
                  <a:lnTo>
                    <a:pt x="238" y="791"/>
                  </a:lnTo>
                  <a:lnTo>
                    <a:pt x="236" y="789"/>
                  </a:lnTo>
                  <a:lnTo>
                    <a:pt x="236" y="789"/>
                  </a:lnTo>
                  <a:lnTo>
                    <a:pt x="236" y="789"/>
                  </a:lnTo>
                  <a:lnTo>
                    <a:pt x="236" y="787"/>
                  </a:lnTo>
                  <a:lnTo>
                    <a:pt x="236" y="787"/>
                  </a:lnTo>
                  <a:lnTo>
                    <a:pt x="236" y="787"/>
                  </a:lnTo>
                  <a:lnTo>
                    <a:pt x="235" y="786"/>
                  </a:lnTo>
                  <a:lnTo>
                    <a:pt x="233" y="786"/>
                  </a:lnTo>
                  <a:lnTo>
                    <a:pt x="230" y="784"/>
                  </a:lnTo>
                  <a:lnTo>
                    <a:pt x="227" y="783"/>
                  </a:lnTo>
                  <a:lnTo>
                    <a:pt x="225" y="781"/>
                  </a:lnTo>
                  <a:lnTo>
                    <a:pt x="225" y="781"/>
                  </a:lnTo>
                  <a:lnTo>
                    <a:pt x="224" y="780"/>
                  </a:lnTo>
                  <a:lnTo>
                    <a:pt x="222" y="780"/>
                  </a:lnTo>
                  <a:lnTo>
                    <a:pt x="221" y="780"/>
                  </a:lnTo>
                  <a:lnTo>
                    <a:pt x="219" y="780"/>
                  </a:lnTo>
                  <a:lnTo>
                    <a:pt x="217" y="778"/>
                  </a:lnTo>
                  <a:lnTo>
                    <a:pt x="214" y="778"/>
                  </a:lnTo>
                  <a:lnTo>
                    <a:pt x="213" y="780"/>
                  </a:lnTo>
                  <a:lnTo>
                    <a:pt x="213" y="780"/>
                  </a:lnTo>
                  <a:lnTo>
                    <a:pt x="211" y="780"/>
                  </a:lnTo>
                  <a:lnTo>
                    <a:pt x="205" y="778"/>
                  </a:lnTo>
                  <a:lnTo>
                    <a:pt x="203" y="778"/>
                  </a:lnTo>
                  <a:lnTo>
                    <a:pt x="202" y="776"/>
                  </a:lnTo>
                  <a:lnTo>
                    <a:pt x="197" y="776"/>
                  </a:lnTo>
                  <a:lnTo>
                    <a:pt x="195" y="775"/>
                  </a:lnTo>
                  <a:lnTo>
                    <a:pt x="194" y="775"/>
                  </a:lnTo>
                  <a:lnTo>
                    <a:pt x="191" y="773"/>
                  </a:lnTo>
                  <a:lnTo>
                    <a:pt x="189" y="773"/>
                  </a:lnTo>
                  <a:lnTo>
                    <a:pt x="187" y="773"/>
                  </a:lnTo>
                  <a:lnTo>
                    <a:pt x="184" y="773"/>
                  </a:lnTo>
                  <a:lnTo>
                    <a:pt x="183" y="773"/>
                  </a:lnTo>
                  <a:lnTo>
                    <a:pt x="183" y="775"/>
                  </a:lnTo>
                  <a:lnTo>
                    <a:pt x="181" y="775"/>
                  </a:lnTo>
                  <a:lnTo>
                    <a:pt x="180" y="775"/>
                  </a:lnTo>
                  <a:lnTo>
                    <a:pt x="175" y="770"/>
                  </a:lnTo>
                  <a:lnTo>
                    <a:pt x="172" y="767"/>
                  </a:lnTo>
                  <a:lnTo>
                    <a:pt x="164" y="761"/>
                  </a:lnTo>
                  <a:lnTo>
                    <a:pt x="162" y="759"/>
                  </a:lnTo>
                  <a:lnTo>
                    <a:pt x="158" y="759"/>
                  </a:lnTo>
                  <a:lnTo>
                    <a:pt x="156" y="757"/>
                  </a:lnTo>
                  <a:lnTo>
                    <a:pt x="151" y="753"/>
                  </a:lnTo>
                  <a:lnTo>
                    <a:pt x="148" y="753"/>
                  </a:lnTo>
                  <a:lnTo>
                    <a:pt x="146" y="753"/>
                  </a:lnTo>
                  <a:lnTo>
                    <a:pt x="146" y="753"/>
                  </a:lnTo>
                  <a:lnTo>
                    <a:pt x="145" y="753"/>
                  </a:lnTo>
                  <a:lnTo>
                    <a:pt x="143" y="751"/>
                  </a:lnTo>
                  <a:lnTo>
                    <a:pt x="143" y="750"/>
                  </a:lnTo>
                  <a:lnTo>
                    <a:pt x="142" y="748"/>
                  </a:lnTo>
                  <a:lnTo>
                    <a:pt x="137" y="746"/>
                  </a:lnTo>
                  <a:lnTo>
                    <a:pt x="134" y="745"/>
                  </a:lnTo>
                  <a:lnTo>
                    <a:pt x="134" y="745"/>
                  </a:lnTo>
                  <a:lnTo>
                    <a:pt x="134" y="743"/>
                  </a:lnTo>
                  <a:lnTo>
                    <a:pt x="137" y="743"/>
                  </a:lnTo>
                  <a:lnTo>
                    <a:pt x="137" y="742"/>
                  </a:lnTo>
                  <a:lnTo>
                    <a:pt x="135" y="742"/>
                  </a:lnTo>
                  <a:lnTo>
                    <a:pt x="135" y="742"/>
                  </a:lnTo>
                  <a:lnTo>
                    <a:pt x="134" y="740"/>
                  </a:lnTo>
                  <a:lnTo>
                    <a:pt x="135" y="740"/>
                  </a:lnTo>
                  <a:lnTo>
                    <a:pt x="137" y="740"/>
                  </a:lnTo>
                  <a:lnTo>
                    <a:pt x="139" y="740"/>
                  </a:lnTo>
                  <a:lnTo>
                    <a:pt x="140" y="742"/>
                  </a:lnTo>
                  <a:lnTo>
                    <a:pt x="142" y="742"/>
                  </a:lnTo>
                  <a:lnTo>
                    <a:pt x="142" y="742"/>
                  </a:lnTo>
                  <a:lnTo>
                    <a:pt x="148" y="740"/>
                  </a:lnTo>
                  <a:lnTo>
                    <a:pt x="148" y="740"/>
                  </a:lnTo>
                  <a:lnTo>
                    <a:pt x="148" y="739"/>
                  </a:lnTo>
                  <a:lnTo>
                    <a:pt x="148" y="739"/>
                  </a:lnTo>
                  <a:lnTo>
                    <a:pt x="148" y="739"/>
                  </a:lnTo>
                  <a:lnTo>
                    <a:pt x="148" y="737"/>
                  </a:lnTo>
                  <a:lnTo>
                    <a:pt x="148" y="735"/>
                  </a:lnTo>
                  <a:lnTo>
                    <a:pt x="151" y="732"/>
                  </a:lnTo>
                  <a:lnTo>
                    <a:pt x="153" y="729"/>
                  </a:lnTo>
                  <a:lnTo>
                    <a:pt x="153" y="729"/>
                  </a:lnTo>
                  <a:lnTo>
                    <a:pt x="154" y="729"/>
                  </a:lnTo>
                  <a:lnTo>
                    <a:pt x="154" y="729"/>
                  </a:lnTo>
                  <a:lnTo>
                    <a:pt x="154" y="731"/>
                  </a:lnTo>
                  <a:lnTo>
                    <a:pt x="154" y="729"/>
                  </a:lnTo>
                  <a:lnTo>
                    <a:pt x="156" y="728"/>
                  </a:lnTo>
                  <a:lnTo>
                    <a:pt x="158" y="728"/>
                  </a:lnTo>
                  <a:lnTo>
                    <a:pt x="159" y="728"/>
                  </a:lnTo>
                  <a:lnTo>
                    <a:pt x="161" y="728"/>
                  </a:lnTo>
                  <a:lnTo>
                    <a:pt x="158" y="724"/>
                  </a:lnTo>
                  <a:lnTo>
                    <a:pt x="154" y="723"/>
                  </a:lnTo>
                  <a:lnTo>
                    <a:pt x="153" y="723"/>
                  </a:lnTo>
                  <a:lnTo>
                    <a:pt x="151" y="721"/>
                  </a:lnTo>
                  <a:lnTo>
                    <a:pt x="150" y="720"/>
                  </a:lnTo>
                  <a:lnTo>
                    <a:pt x="150" y="718"/>
                  </a:lnTo>
                  <a:lnTo>
                    <a:pt x="151" y="718"/>
                  </a:lnTo>
                  <a:lnTo>
                    <a:pt x="153" y="718"/>
                  </a:lnTo>
                  <a:lnTo>
                    <a:pt x="156" y="717"/>
                  </a:lnTo>
                  <a:lnTo>
                    <a:pt x="156" y="717"/>
                  </a:lnTo>
                  <a:lnTo>
                    <a:pt x="158" y="717"/>
                  </a:lnTo>
                  <a:lnTo>
                    <a:pt x="161" y="718"/>
                  </a:lnTo>
                  <a:lnTo>
                    <a:pt x="161" y="717"/>
                  </a:lnTo>
                  <a:lnTo>
                    <a:pt x="159" y="715"/>
                  </a:lnTo>
                  <a:lnTo>
                    <a:pt x="162" y="713"/>
                  </a:lnTo>
                  <a:lnTo>
                    <a:pt x="165" y="713"/>
                  </a:lnTo>
                  <a:lnTo>
                    <a:pt x="169" y="710"/>
                  </a:lnTo>
                  <a:lnTo>
                    <a:pt x="172" y="710"/>
                  </a:lnTo>
                  <a:lnTo>
                    <a:pt x="172" y="710"/>
                  </a:lnTo>
                  <a:lnTo>
                    <a:pt x="172" y="709"/>
                  </a:lnTo>
                  <a:lnTo>
                    <a:pt x="172" y="707"/>
                  </a:lnTo>
                  <a:lnTo>
                    <a:pt x="170" y="707"/>
                  </a:lnTo>
                  <a:lnTo>
                    <a:pt x="169" y="707"/>
                  </a:lnTo>
                  <a:lnTo>
                    <a:pt x="167" y="709"/>
                  </a:lnTo>
                  <a:lnTo>
                    <a:pt x="162" y="709"/>
                  </a:lnTo>
                  <a:lnTo>
                    <a:pt x="161" y="709"/>
                  </a:lnTo>
                  <a:lnTo>
                    <a:pt x="162" y="707"/>
                  </a:lnTo>
                  <a:lnTo>
                    <a:pt x="164" y="707"/>
                  </a:lnTo>
                  <a:lnTo>
                    <a:pt x="164" y="707"/>
                  </a:lnTo>
                  <a:lnTo>
                    <a:pt x="161" y="707"/>
                  </a:lnTo>
                  <a:lnTo>
                    <a:pt x="161" y="709"/>
                  </a:lnTo>
                  <a:lnTo>
                    <a:pt x="156" y="710"/>
                  </a:lnTo>
                  <a:lnTo>
                    <a:pt x="156" y="709"/>
                  </a:lnTo>
                  <a:lnTo>
                    <a:pt x="156" y="709"/>
                  </a:lnTo>
                  <a:lnTo>
                    <a:pt x="156" y="707"/>
                  </a:lnTo>
                  <a:lnTo>
                    <a:pt x="158" y="707"/>
                  </a:lnTo>
                  <a:lnTo>
                    <a:pt x="158" y="707"/>
                  </a:lnTo>
                  <a:lnTo>
                    <a:pt x="158" y="705"/>
                  </a:lnTo>
                  <a:lnTo>
                    <a:pt x="156" y="705"/>
                  </a:lnTo>
                  <a:lnTo>
                    <a:pt x="156" y="705"/>
                  </a:lnTo>
                  <a:lnTo>
                    <a:pt x="156" y="705"/>
                  </a:lnTo>
                  <a:lnTo>
                    <a:pt x="156" y="705"/>
                  </a:lnTo>
                  <a:lnTo>
                    <a:pt x="156" y="704"/>
                  </a:lnTo>
                  <a:lnTo>
                    <a:pt x="158" y="704"/>
                  </a:lnTo>
                  <a:lnTo>
                    <a:pt x="158" y="702"/>
                  </a:lnTo>
                  <a:lnTo>
                    <a:pt x="158" y="701"/>
                  </a:lnTo>
                  <a:lnTo>
                    <a:pt x="159" y="701"/>
                  </a:lnTo>
                  <a:lnTo>
                    <a:pt x="161" y="699"/>
                  </a:lnTo>
                  <a:lnTo>
                    <a:pt x="162" y="699"/>
                  </a:lnTo>
                  <a:lnTo>
                    <a:pt x="164" y="698"/>
                  </a:lnTo>
                  <a:lnTo>
                    <a:pt x="165" y="696"/>
                  </a:lnTo>
                  <a:lnTo>
                    <a:pt x="165" y="696"/>
                  </a:lnTo>
                  <a:lnTo>
                    <a:pt x="169" y="696"/>
                  </a:lnTo>
                  <a:lnTo>
                    <a:pt x="170" y="696"/>
                  </a:lnTo>
                  <a:lnTo>
                    <a:pt x="173" y="696"/>
                  </a:lnTo>
                  <a:lnTo>
                    <a:pt x="176" y="696"/>
                  </a:lnTo>
                  <a:lnTo>
                    <a:pt x="178" y="696"/>
                  </a:lnTo>
                  <a:lnTo>
                    <a:pt x="178" y="694"/>
                  </a:lnTo>
                  <a:lnTo>
                    <a:pt x="178" y="693"/>
                  </a:lnTo>
                  <a:lnTo>
                    <a:pt x="180" y="693"/>
                  </a:lnTo>
                  <a:lnTo>
                    <a:pt x="180" y="690"/>
                  </a:lnTo>
                  <a:lnTo>
                    <a:pt x="181" y="688"/>
                  </a:lnTo>
                  <a:lnTo>
                    <a:pt x="181" y="688"/>
                  </a:lnTo>
                  <a:lnTo>
                    <a:pt x="181" y="688"/>
                  </a:lnTo>
                  <a:lnTo>
                    <a:pt x="180" y="688"/>
                  </a:lnTo>
                  <a:lnTo>
                    <a:pt x="180" y="688"/>
                  </a:lnTo>
                  <a:lnTo>
                    <a:pt x="180" y="687"/>
                  </a:lnTo>
                  <a:lnTo>
                    <a:pt x="180" y="687"/>
                  </a:lnTo>
                  <a:lnTo>
                    <a:pt x="180" y="685"/>
                  </a:lnTo>
                  <a:lnTo>
                    <a:pt x="180" y="683"/>
                  </a:lnTo>
                  <a:lnTo>
                    <a:pt x="180" y="683"/>
                  </a:lnTo>
                  <a:lnTo>
                    <a:pt x="178" y="682"/>
                  </a:lnTo>
                  <a:lnTo>
                    <a:pt x="176" y="682"/>
                  </a:lnTo>
                  <a:lnTo>
                    <a:pt x="176" y="680"/>
                  </a:lnTo>
                  <a:lnTo>
                    <a:pt x="178" y="679"/>
                  </a:lnTo>
                  <a:lnTo>
                    <a:pt x="178" y="679"/>
                  </a:lnTo>
                  <a:lnTo>
                    <a:pt x="180" y="679"/>
                  </a:lnTo>
                  <a:lnTo>
                    <a:pt x="181" y="679"/>
                  </a:lnTo>
                  <a:lnTo>
                    <a:pt x="181" y="679"/>
                  </a:lnTo>
                  <a:lnTo>
                    <a:pt x="183" y="677"/>
                  </a:lnTo>
                  <a:lnTo>
                    <a:pt x="181" y="677"/>
                  </a:lnTo>
                  <a:lnTo>
                    <a:pt x="180" y="677"/>
                  </a:lnTo>
                  <a:lnTo>
                    <a:pt x="178" y="676"/>
                  </a:lnTo>
                  <a:lnTo>
                    <a:pt x="178" y="676"/>
                  </a:lnTo>
                  <a:lnTo>
                    <a:pt x="178" y="674"/>
                  </a:lnTo>
                  <a:lnTo>
                    <a:pt x="178" y="674"/>
                  </a:lnTo>
                  <a:lnTo>
                    <a:pt x="180" y="674"/>
                  </a:lnTo>
                  <a:lnTo>
                    <a:pt x="181" y="672"/>
                  </a:lnTo>
                  <a:lnTo>
                    <a:pt x="183" y="671"/>
                  </a:lnTo>
                  <a:lnTo>
                    <a:pt x="183" y="669"/>
                  </a:lnTo>
                  <a:lnTo>
                    <a:pt x="184" y="669"/>
                  </a:lnTo>
                  <a:lnTo>
                    <a:pt x="184" y="668"/>
                  </a:lnTo>
                  <a:lnTo>
                    <a:pt x="183" y="666"/>
                  </a:lnTo>
                  <a:lnTo>
                    <a:pt x="183" y="665"/>
                  </a:lnTo>
                  <a:lnTo>
                    <a:pt x="183" y="665"/>
                  </a:lnTo>
                  <a:lnTo>
                    <a:pt x="183" y="663"/>
                  </a:lnTo>
                  <a:lnTo>
                    <a:pt x="183" y="663"/>
                  </a:lnTo>
                  <a:lnTo>
                    <a:pt x="181" y="663"/>
                  </a:lnTo>
                  <a:lnTo>
                    <a:pt x="180" y="665"/>
                  </a:lnTo>
                  <a:lnTo>
                    <a:pt x="178" y="665"/>
                  </a:lnTo>
                  <a:lnTo>
                    <a:pt x="176" y="663"/>
                  </a:lnTo>
                  <a:lnTo>
                    <a:pt x="175" y="661"/>
                  </a:lnTo>
                  <a:lnTo>
                    <a:pt x="173" y="661"/>
                  </a:lnTo>
                  <a:lnTo>
                    <a:pt x="172" y="660"/>
                  </a:lnTo>
                  <a:lnTo>
                    <a:pt x="172" y="660"/>
                  </a:lnTo>
                  <a:lnTo>
                    <a:pt x="170" y="658"/>
                  </a:lnTo>
                  <a:lnTo>
                    <a:pt x="170" y="658"/>
                  </a:lnTo>
                  <a:lnTo>
                    <a:pt x="169" y="658"/>
                  </a:lnTo>
                  <a:lnTo>
                    <a:pt x="169" y="660"/>
                  </a:lnTo>
                  <a:lnTo>
                    <a:pt x="167" y="660"/>
                  </a:lnTo>
                  <a:lnTo>
                    <a:pt x="164" y="658"/>
                  </a:lnTo>
                  <a:lnTo>
                    <a:pt x="162" y="657"/>
                  </a:lnTo>
                  <a:lnTo>
                    <a:pt x="161" y="657"/>
                  </a:lnTo>
                  <a:lnTo>
                    <a:pt x="159" y="657"/>
                  </a:lnTo>
                  <a:lnTo>
                    <a:pt x="158" y="655"/>
                  </a:lnTo>
                  <a:lnTo>
                    <a:pt x="156" y="655"/>
                  </a:lnTo>
                  <a:lnTo>
                    <a:pt x="156" y="655"/>
                  </a:lnTo>
                  <a:lnTo>
                    <a:pt x="156" y="657"/>
                  </a:lnTo>
                  <a:lnTo>
                    <a:pt x="156" y="657"/>
                  </a:lnTo>
                  <a:lnTo>
                    <a:pt x="154" y="657"/>
                  </a:lnTo>
                  <a:lnTo>
                    <a:pt x="154" y="657"/>
                  </a:lnTo>
                  <a:lnTo>
                    <a:pt x="153" y="657"/>
                  </a:lnTo>
                  <a:lnTo>
                    <a:pt x="148" y="653"/>
                  </a:lnTo>
                  <a:lnTo>
                    <a:pt x="148" y="652"/>
                  </a:lnTo>
                  <a:lnTo>
                    <a:pt x="146" y="650"/>
                  </a:lnTo>
                  <a:lnTo>
                    <a:pt x="146" y="649"/>
                  </a:lnTo>
                  <a:lnTo>
                    <a:pt x="145" y="647"/>
                  </a:lnTo>
                  <a:lnTo>
                    <a:pt x="143" y="647"/>
                  </a:lnTo>
                  <a:lnTo>
                    <a:pt x="142" y="649"/>
                  </a:lnTo>
                  <a:lnTo>
                    <a:pt x="142" y="649"/>
                  </a:lnTo>
                  <a:lnTo>
                    <a:pt x="140" y="649"/>
                  </a:lnTo>
                  <a:lnTo>
                    <a:pt x="139" y="649"/>
                  </a:lnTo>
                  <a:lnTo>
                    <a:pt x="135" y="650"/>
                  </a:lnTo>
                  <a:lnTo>
                    <a:pt x="134" y="650"/>
                  </a:lnTo>
                  <a:lnTo>
                    <a:pt x="134" y="652"/>
                  </a:lnTo>
                  <a:lnTo>
                    <a:pt x="132" y="652"/>
                  </a:lnTo>
                  <a:lnTo>
                    <a:pt x="131" y="650"/>
                  </a:lnTo>
                  <a:lnTo>
                    <a:pt x="129" y="650"/>
                  </a:lnTo>
                  <a:lnTo>
                    <a:pt x="129" y="650"/>
                  </a:lnTo>
                  <a:lnTo>
                    <a:pt x="128" y="650"/>
                  </a:lnTo>
                  <a:lnTo>
                    <a:pt x="128" y="649"/>
                  </a:lnTo>
                  <a:lnTo>
                    <a:pt x="126" y="649"/>
                  </a:lnTo>
                  <a:lnTo>
                    <a:pt x="124" y="647"/>
                  </a:lnTo>
                  <a:lnTo>
                    <a:pt x="123" y="647"/>
                  </a:lnTo>
                  <a:lnTo>
                    <a:pt x="121" y="649"/>
                  </a:lnTo>
                  <a:lnTo>
                    <a:pt x="120" y="649"/>
                  </a:lnTo>
                  <a:lnTo>
                    <a:pt x="118" y="649"/>
                  </a:lnTo>
                  <a:lnTo>
                    <a:pt x="118" y="647"/>
                  </a:lnTo>
                  <a:lnTo>
                    <a:pt x="117" y="647"/>
                  </a:lnTo>
                  <a:lnTo>
                    <a:pt x="115" y="646"/>
                  </a:lnTo>
                  <a:lnTo>
                    <a:pt x="115" y="644"/>
                  </a:lnTo>
                  <a:lnTo>
                    <a:pt x="115" y="644"/>
                  </a:lnTo>
                  <a:lnTo>
                    <a:pt x="117" y="642"/>
                  </a:lnTo>
                  <a:lnTo>
                    <a:pt x="117" y="642"/>
                  </a:lnTo>
                  <a:lnTo>
                    <a:pt x="115" y="641"/>
                  </a:lnTo>
                  <a:lnTo>
                    <a:pt x="115" y="641"/>
                  </a:lnTo>
                  <a:lnTo>
                    <a:pt x="115" y="639"/>
                  </a:lnTo>
                  <a:lnTo>
                    <a:pt x="115" y="638"/>
                  </a:lnTo>
                  <a:lnTo>
                    <a:pt x="113" y="638"/>
                  </a:lnTo>
                  <a:lnTo>
                    <a:pt x="115" y="636"/>
                  </a:lnTo>
                  <a:lnTo>
                    <a:pt x="115" y="636"/>
                  </a:lnTo>
                  <a:lnTo>
                    <a:pt x="113" y="636"/>
                  </a:lnTo>
                  <a:lnTo>
                    <a:pt x="112" y="636"/>
                  </a:lnTo>
                  <a:lnTo>
                    <a:pt x="112" y="636"/>
                  </a:lnTo>
                  <a:lnTo>
                    <a:pt x="112" y="635"/>
                  </a:lnTo>
                  <a:lnTo>
                    <a:pt x="112" y="633"/>
                  </a:lnTo>
                  <a:lnTo>
                    <a:pt x="110" y="633"/>
                  </a:lnTo>
                  <a:lnTo>
                    <a:pt x="110" y="633"/>
                  </a:lnTo>
                  <a:lnTo>
                    <a:pt x="107" y="633"/>
                  </a:lnTo>
                  <a:lnTo>
                    <a:pt x="106" y="633"/>
                  </a:lnTo>
                  <a:lnTo>
                    <a:pt x="106" y="633"/>
                  </a:lnTo>
                  <a:lnTo>
                    <a:pt x="104" y="633"/>
                  </a:lnTo>
                  <a:lnTo>
                    <a:pt x="102" y="633"/>
                  </a:lnTo>
                  <a:lnTo>
                    <a:pt x="99" y="631"/>
                  </a:lnTo>
                  <a:lnTo>
                    <a:pt x="98" y="631"/>
                  </a:lnTo>
                  <a:lnTo>
                    <a:pt x="99" y="631"/>
                  </a:lnTo>
                  <a:lnTo>
                    <a:pt x="99" y="631"/>
                  </a:lnTo>
                  <a:lnTo>
                    <a:pt x="99" y="630"/>
                  </a:lnTo>
                  <a:lnTo>
                    <a:pt x="99" y="630"/>
                  </a:lnTo>
                  <a:lnTo>
                    <a:pt x="98" y="628"/>
                  </a:lnTo>
                  <a:lnTo>
                    <a:pt x="98" y="628"/>
                  </a:lnTo>
                  <a:lnTo>
                    <a:pt x="98" y="627"/>
                  </a:lnTo>
                  <a:lnTo>
                    <a:pt x="98" y="625"/>
                  </a:lnTo>
                  <a:lnTo>
                    <a:pt x="98" y="625"/>
                  </a:lnTo>
                  <a:lnTo>
                    <a:pt x="98" y="624"/>
                  </a:lnTo>
                  <a:lnTo>
                    <a:pt x="99" y="624"/>
                  </a:lnTo>
                  <a:lnTo>
                    <a:pt x="101" y="624"/>
                  </a:lnTo>
                  <a:lnTo>
                    <a:pt x="101" y="622"/>
                  </a:lnTo>
                  <a:lnTo>
                    <a:pt x="101" y="622"/>
                  </a:lnTo>
                  <a:lnTo>
                    <a:pt x="98" y="617"/>
                  </a:lnTo>
                  <a:lnTo>
                    <a:pt x="96" y="614"/>
                  </a:lnTo>
                  <a:lnTo>
                    <a:pt x="94" y="613"/>
                  </a:lnTo>
                  <a:lnTo>
                    <a:pt x="93" y="611"/>
                  </a:lnTo>
                  <a:lnTo>
                    <a:pt x="91" y="611"/>
                  </a:lnTo>
                  <a:lnTo>
                    <a:pt x="90" y="611"/>
                  </a:lnTo>
                  <a:lnTo>
                    <a:pt x="87" y="611"/>
                  </a:lnTo>
                  <a:lnTo>
                    <a:pt x="85" y="611"/>
                  </a:lnTo>
                  <a:lnTo>
                    <a:pt x="83" y="611"/>
                  </a:lnTo>
                  <a:lnTo>
                    <a:pt x="79" y="613"/>
                  </a:lnTo>
                  <a:lnTo>
                    <a:pt x="79" y="613"/>
                  </a:lnTo>
                  <a:lnTo>
                    <a:pt x="76" y="613"/>
                  </a:lnTo>
                  <a:lnTo>
                    <a:pt x="74" y="611"/>
                  </a:lnTo>
                  <a:lnTo>
                    <a:pt x="72" y="611"/>
                  </a:lnTo>
                  <a:lnTo>
                    <a:pt x="72" y="613"/>
                  </a:lnTo>
                  <a:lnTo>
                    <a:pt x="71" y="613"/>
                  </a:lnTo>
                  <a:lnTo>
                    <a:pt x="71" y="616"/>
                  </a:lnTo>
                  <a:lnTo>
                    <a:pt x="69" y="616"/>
                  </a:lnTo>
                  <a:lnTo>
                    <a:pt x="68" y="617"/>
                  </a:lnTo>
                  <a:lnTo>
                    <a:pt x="68" y="617"/>
                  </a:lnTo>
                  <a:lnTo>
                    <a:pt x="66" y="617"/>
                  </a:lnTo>
                  <a:lnTo>
                    <a:pt x="65" y="616"/>
                  </a:lnTo>
                  <a:lnTo>
                    <a:pt x="63" y="616"/>
                  </a:lnTo>
                  <a:lnTo>
                    <a:pt x="63" y="616"/>
                  </a:lnTo>
                  <a:lnTo>
                    <a:pt x="63" y="616"/>
                  </a:lnTo>
                  <a:lnTo>
                    <a:pt x="61" y="614"/>
                  </a:lnTo>
                  <a:lnTo>
                    <a:pt x="61" y="613"/>
                  </a:lnTo>
                  <a:lnTo>
                    <a:pt x="61" y="613"/>
                  </a:lnTo>
                  <a:lnTo>
                    <a:pt x="60" y="611"/>
                  </a:lnTo>
                  <a:lnTo>
                    <a:pt x="60" y="609"/>
                  </a:lnTo>
                  <a:lnTo>
                    <a:pt x="60" y="608"/>
                  </a:lnTo>
                  <a:lnTo>
                    <a:pt x="61" y="606"/>
                  </a:lnTo>
                  <a:lnTo>
                    <a:pt x="60" y="605"/>
                  </a:lnTo>
                  <a:lnTo>
                    <a:pt x="60" y="605"/>
                  </a:lnTo>
                  <a:lnTo>
                    <a:pt x="60" y="603"/>
                  </a:lnTo>
                  <a:lnTo>
                    <a:pt x="60" y="603"/>
                  </a:lnTo>
                  <a:lnTo>
                    <a:pt x="60" y="602"/>
                  </a:lnTo>
                  <a:lnTo>
                    <a:pt x="58" y="602"/>
                  </a:lnTo>
                  <a:lnTo>
                    <a:pt x="57" y="600"/>
                  </a:lnTo>
                  <a:lnTo>
                    <a:pt x="57" y="598"/>
                  </a:lnTo>
                  <a:lnTo>
                    <a:pt x="55" y="598"/>
                  </a:lnTo>
                  <a:lnTo>
                    <a:pt x="57" y="597"/>
                  </a:lnTo>
                  <a:lnTo>
                    <a:pt x="57" y="595"/>
                  </a:lnTo>
                  <a:lnTo>
                    <a:pt x="58" y="595"/>
                  </a:lnTo>
                  <a:lnTo>
                    <a:pt x="58" y="594"/>
                  </a:lnTo>
                  <a:lnTo>
                    <a:pt x="60" y="594"/>
                  </a:lnTo>
                  <a:lnTo>
                    <a:pt x="61" y="594"/>
                  </a:lnTo>
                  <a:lnTo>
                    <a:pt x="63" y="595"/>
                  </a:lnTo>
                  <a:lnTo>
                    <a:pt x="63" y="595"/>
                  </a:lnTo>
                  <a:lnTo>
                    <a:pt x="65" y="597"/>
                  </a:lnTo>
                  <a:lnTo>
                    <a:pt x="68" y="597"/>
                  </a:lnTo>
                  <a:lnTo>
                    <a:pt x="68" y="597"/>
                  </a:lnTo>
                  <a:lnTo>
                    <a:pt x="69" y="595"/>
                  </a:lnTo>
                  <a:lnTo>
                    <a:pt x="72" y="594"/>
                  </a:lnTo>
                  <a:lnTo>
                    <a:pt x="72" y="594"/>
                  </a:lnTo>
                  <a:lnTo>
                    <a:pt x="74" y="592"/>
                  </a:lnTo>
                  <a:lnTo>
                    <a:pt x="76" y="592"/>
                  </a:lnTo>
                  <a:lnTo>
                    <a:pt x="77" y="592"/>
                  </a:lnTo>
                  <a:lnTo>
                    <a:pt x="77" y="590"/>
                  </a:lnTo>
                  <a:lnTo>
                    <a:pt x="77" y="590"/>
                  </a:lnTo>
                  <a:lnTo>
                    <a:pt x="76" y="589"/>
                  </a:lnTo>
                  <a:lnTo>
                    <a:pt x="72" y="587"/>
                  </a:lnTo>
                  <a:lnTo>
                    <a:pt x="72" y="587"/>
                  </a:lnTo>
                  <a:lnTo>
                    <a:pt x="72" y="586"/>
                  </a:lnTo>
                  <a:lnTo>
                    <a:pt x="72" y="586"/>
                  </a:lnTo>
                  <a:lnTo>
                    <a:pt x="72" y="584"/>
                  </a:lnTo>
                  <a:lnTo>
                    <a:pt x="69" y="583"/>
                  </a:lnTo>
                  <a:lnTo>
                    <a:pt x="66" y="583"/>
                  </a:lnTo>
                  <a:lnTo>
                    <a:pt x="65" y="583"/>
                  </a:lnTo>
                  <a:lnTo>
                    <a:pt x="63" y="583"/>
                  </a:lnTo>
                  <a:lnTo>
                    <a:pt x="63" y="581"/>
                  </a:lnTo>
                  <a:lnTo>
                    <a:pt x="65" y="579"/>
                  </a:lnTo>
                  <a:lnTo>
                    <a:pt x="65" y="578"/>
                  </a:lnTo>
                  <a:lnTo>
                    <a:pt x="65" y="578"/>
                  </a:lnTo>
                  <a:lnTo>
                    <a:pt x="63" y="578"/>
                  </a:lnTo>
                  <a:lnTo>
                    <a:pt x="61" y="576"/>
                  </a:lnTo>
                  <a:lnTo>
                    <a:pt x="58" y="575"/>
                  </a:lnTo>
                  <a:lnTo>
                    <a:pt x="57" y="573"/>
                  </a:lnTo>
                  <a:lnTo>
                    <a:pt x="55" y="570"/>
                  </a:lnTo>
                  <a:lnTo>
                    <a:pt x="55" y="570"/>
                  </a:lnTo>
                  <a:lnTo>
                    <a:pt x="53" y="568"/>
                  </a:lnTo>
                  <a:lnTo>
                    <a:pt x="53" y="568"/>
                  </a:lnTo>
                  <a:lnTo>
                    <a:pt x="53" y="567"/>
                  </a:lnTo>
                  <a:lnTo>
                    <a:pt x="53" y="565"/>
                  </a:lnTo>
                  <a:lnTo>
                    <a:pt x="53" y="565"/>
                  </a:lnTo>
                  <a:lnTo>
                    <a:pt x="52" y="565"/>
                  </a:lnTo>
                  <a:lnTo>
                    <a:pt x="49" y="562"/>
                  </a:lnTo>
                  <a:lnTo>
                    <a:pt x="49" y="562"/>
                  </a:lnTo>
                  <a:lnTo>
                    <a:pt x="49" y="562"/>
                  </a:lnTo>
                  <a:lnTo>
                    <a:pt x="49" y="561"/>
                  </a:lnTo>
                  <a:lnTo>
                    <a:pt x="50" y="559"/>
                  </a:lnTo>
                  <a:lnTo>
                    <a:pt x="52" y="557"/>
                  </a:lnTo>
                  <a:lnTo>
                    <a:pt x="52" y="557"/>
                  </a:lnTo>
                  <a:lnTo>
                    <a:pt x="52" y="556"/>
                  </a:lnTo>
                  <a:lnTo>
                    <a:pt x="50" y="554"/>
                  </a:lnTo>
                  <a:lnTo>
                    <a:pt x="49" y="553"/>
                  </a:lnTo>
                  <a:lnTo>
                    <a:pt x="49" y="553"/>
                  </a:lnTo>
                  <a:lnTo>
                    <a:pt x="49" y="553"/>
                  </a:lnTo>
                  <a:lnTo>
                    <a:pt x="50" y="551"/>
                  </a:lnTo>
                  <a:lnTo>
                    <a:pt x="50" y="551"/>
                  </a:lnTo>
                  <a:lnTo>
                    <a:pt x="50" y="548"/>
                  </a:lnTo>
                  <a:lnTo>
                    <a:pt x="50" y="546"/>
                  </a:lnTo>
                  <a:lnTo>
                    <a:pt x="50" y="546"/>
                  </a:lnTo>
                  <a:lnTo>
                    <a:pt x="50" y="546"/>
                  </a:lnTo>
                  <a:lnTo>
                    <a:pt x="49" y="546"/>
                  </a:lnTo>
                  <a:lnTo>
                    <a:pt x="47" y="546"/>
                  </a:lnTo>
                  <a:lnTo>
                    <a:pt x="47" y="545"/>
                  </a:lnTo>
                  <a:lnTo>
                    <a:pt x="47" y="545"/>
                  </a:lnTo>
                  <a:lnTo>
                    <a:pt x="46" y="545"/>
                  </a:lnTo>
                  <a:lnTo>
                    <a:pt x="44" y="543"/>
                  </a:lnTo>
                  <a:lnTo>
                    <a:pt x="44" y="543"/>
                  </a:lnTo>
                  <a:lnTo>
                    <a:pt x="41" y="542"/>
                  </a:lnTo>
                  <a:lnTo>
                    <a:pt x="38" y="542"/>
                  </a:lnTo>
                  <a:lnTo>
                    <a:pt x="36" y="542"/>
                  </a:lnTo>
                  <a:lnTo>
                    <a:pt x="36" y="542"/>
                  </a:lnTo>
                  <a:lnTo>
                    <a:pt x="35" y="543"/>
                  </a:lnTo>
                  <a:lnTo>
                    <a:pt x="33" y="543"/>
                  </a:lnTo>
                  <a:lnTo>
                    <a:pt x="33" y="543"/>
                  </a:lnTo>
                  <a:lnTo>
                    <a:pt x="31" y="543"/>
                  </a:lnTo>
                  <a:lnTo>
                    <a:pt x="30" y="545"/>
                  </a:lnTo>
                  <a:lnTo>
                    <a:pt x="28" y="543"/>
                  </a:lnTo>
                  <a:lnTo>
                    <a:pt x="28" y="543"/>
                  </a:lnTo>
                  <a:lnTo>
                    <a:pt x="28" y="542"/>
                  </a:lnTo>
                  <a:lnTo>
                    <a:pt x="28" y="540"/>
                  </a:lnTo>
                  <a:lnTo>
                    <a:pt x="28" y="540"/>
                  </a:lnTo>
                  <a:lnTo>
                    <a:pt x="28" y="540"/>
                  </a:lnTo>
                  <a:lnTo>
                    <a:pt x="27" y="538"/>
                  </a:lnTo>
                  <a:lnTo>
                    <a:pt x="24" y="538"/>
                  </a:lnTo>
                  <a:lnTo>
                    <a:pt x="24" y="538"/>
                  </a:lnTo>
                  <a:lnTo>
                    <a:pt x="22" y="538"/>
                  </a:lnTo>
                  <a:lnTo>
                    <a:pt x="20" y="540"/>
                  </a:lnTo>
                  <a:lnTo>
                    <a:pt x="19" y="538"/>
                  </a:lnTo>
                  <a:lnTo>
                    <a:pt x="19" y="538"/>
                  </a:lnTo>
                  <a:lnTo>
                    <a:pt x="17" y="537"/>
                  </a:lnTo>
                  <a:lnTo>
                    <a:pt x="17" y="537"/>
                  </a:lnTo>
                  <a:lnTo>
                    <a:pt x="14" y="537"/>
                  </a:lnTo>
                  <a:lnTo>
                    <a:pt x="14" y="537"/>
                  </a:lnTo>
                  <a:lnTo>
                    <a:pt x="12" y="537"/>
                  </a:lnTo>
                  <a:lnTo>
                    <a:pt x="12" y="537"/>
                  </a:lnTo>
                  <a:lnTo>
                    <a:pt x="11" y="535"/>
                  </a:lnTo>
                  <a:lnTo>
                    <a:pt x="11" y="534"/>
                  </a:lnTo>
                  <a:lnTo>
                    <a:pt x="11" y="534"/>
                  </a:lnTo>
                  <a:lnTo>
                    <a:pt x="11" y="532"/>
                  </a:lnTo>
                  <a:lnTo>
                    <a:pt x="11" y="531"/>
                  </a:lnTo>
                  <a:lnTo>
                    <a:pt x="11" y="527"/>
                  </a:lnTo>
                  <a:lnTo>
                    <a:pt x="9" y="527"/>
                  </a:lnTo>
                  <a:lnTo>
                    <a:pt x="9" y="526"/>
                  </a:lnTo>
                  <a:lnTo>
                    <a:pt x="8" y="526"/>
                  </a:lnTo>
                  <a:lnTo>
                    <a:pt x="8" y="524"/>
                  </a:lnTo>
                  <a:lnTo>
                    <a:pt x="6" y="523"/>
                  </a:lnTo>
                  <a:lnTo>
                    <a:pt x="6" y="521"/>
                  </a:lnTo>
                  <a:lnTo>
                    <a:pt x="6" y="521"/>
                  </a:lnTo>
                  <a:lnTo>
                    <a:pt x="6" y="521"/>
                  </a:lnTo>
                  <a:lnTo>
                    <a:pt x="3" y="521"/>
                  </a:lnTo>
                  <a:lnTo>
                    <a:pt x="3" y="521"/>
                  </a:lnTo>
                  <a:lnTo>
                    <a:pt x="5" y="518"/>
                  </a:lnTo>
                  <a:lnTo>
                    <a:pt x="5" y="516"/>
                  </a:lnTo>
                  <a:lnTo>
                    <a:pt x="5" y="515"/>
                  </a:lnTo>
                  <a:lnTo>
                    <a:pt x="6" y="515"/>
                  </a:lnTo>
                  <a:lnTo>
                    <a:pt x="6" y="513"/>
                  </a:lnTo>
                  <a:lnTo>
                    <a:pt x="6" y="513"/>
                  </a:lnTo>
                  <a:lnTo>
                    <a:pt x="6" y="512"/>
                  </a:lnTo>
                  <a:lnTo>
                    <a:pt x="6" y="512"/>
                  </a:lnTo>
                  <a:lnTo>
                    <a:pt x="3" y="510"/>
                  </a:lnTo>
                  <a:lnTo>
                    <a:pt x="1" y="509"/>
                  </a:lnTo>
                  <a:lnTo>
                    <a:pt x="1" y="507"/>
                  </a:lnTo>
                  <a:lnTo>
                    <a:pt x="1" y="507"/>
                  </a:lnTo>
                  <a:lnTo>
                    <a:pt x="0" y="507"/>
                  </a:lnTo>
                  <a:lnTo>
                    <a:pt x="0" y="507"/>
                  </a:lnTo>
                  <a:lnTo>
                    <a:pt x="0" y="505"/>
                  </a:lnTo>
                  <a:lnTo>
                    <a:pt x="0" y="504"/>
                  </a:lnTo>
                  <a:lnTo>
                    <a:pt x="1" y="502"/>
                  </a:lnTo>
                  <a:lnTo>
                    <a:pt x="1" y="502"/>
                  </a:lnTo>
                  <a:lnTo>
                    <a:pt x="1" y="501"/>
                  </a:lnTo>
                  <a:lnTo>
                    <a:pt x="5" y="501"/>
                  </a:lnTo>
                  <a:lnTo>
                    <a:pt x="5" y="501"/>
                  </a:lnTo>
                  <a:lnTo>
                    <a:pt x="5" y="499"/>
                  </a:lnTo>
                  <a:lnTo>
                    <a:pt x="5" y="499"/>
                  </a:lnTo>
                  <a:lnTo>
                    <a:pt x="5" y="499"/>
                  </a:lnTo>
                  <a:lnTo>
                    <a:pt x="3" y="499"/>
                  </a:lnTo>
                  <a:lnTo>
                    <a:pt x="3" y="498"/>
                  </a:lnTo>
                  <a:lnTo>
                    <a:pt x="3" y="496"/>
                  </a:lnTo>
                  <a:lnTo>
                    <a:pt x="5" y="496"/>
                  </a:lnTo>
                  <a:lnTo>
                    <a:pt x="6" y="498"/>
                  </a:lnTo>
                  <a:lnTo>
                    <a:pt x="6" y="499"/>
                  </a:lnTo>
                  <a:lnTo>
                    <a:pt x="6" y="499"/>
                  </a:lnTo>
                  <a:lnTo>
                    <a:pt x="8" y="499"/>
                  </a:lnTo>
                  <a:lnTo>
                    <a:pt x="8" y="499"/>
                  </a:lnTo>
                  <a:lnTo>
                    <a:pt x="9" y="501"/>
                  </a:lnTo>
                  <a:lnTo>
                    <a:pt x="11" y="499"/>
                  </a:lnTo>
                  <a:lnTo>
                    <a:pt x="11" y="498"/>
                  </a:lnTo>
                  <a:lnTo>
                    <a:pt x="9" y="496"/>
                  </a:lnTo>
                  <a:lnTo>
                    <a:pt x="8" y="494"/>
                  </a:lnTo>
                  <a:lnTo>
                    <a:pt x="6" y="493"/>
                  </a:lnTo>
                  <a:lnTo>
                    <a:pt x="5" y="494"/>
                  </a:lnTo>
                  <a:lnTo>
                    <a:pt x="3" y="493"/>
                  </a:lnTo>
                  <a:lnTo>
                    <a:pt x="3" y="493"/>
                  </a:lnTo>
                  <a:lnTo>
                    <a:pt x="1" y="491"/>
                  </a:lnTo>
                  <a:lnTo>
                    <a:pt x="3" y="491"/>
                  </a:lnTo>
                  <a:lnTo>
                    <a:pt x="5" y="488"/>
                  </a:lnTo>
                  <a:lnTo>
                    <a:pt x="6" y="488"/>
                  </a:lnTo>
                  <a:lnTo>
                    <a:pt x="6" y="486"/>
                  </a:lnTo>
                  <a:lnTo>
                    <a:pt x="6" y="485"/>
                  </a:lnTo>
                  <a:lnTo>
                    <a:pt x="5" y="477"/>
                  </a:lnTo>
                  <a:lnTo>
                    <a:pt x="5" y="477"/>
                  </a:lnTo>
                  <a:lnTo>
                    <a:pt x="3" y="477"/>
                  </a:lnTo>
                  <a:lnTo>
                    <a:pt x="5" y="475"/>
                  </a:lnTo>
                  <a:lnTo>
                    <a:pt x="6" y="472"/>
                  </a:lnTo>
                  <a:lnTo>
                    <a:pt x="8" y="471"/>
                  </a:lnTo>
                  <a:lnTo>
                    <a:pt x="8" y="469"/>
                  </a:lnTo>
                  <a:lnTo>
                    <a:pt x="9" y="469"/>
                  </a:lnTo>
                  <a:lnTo>
                    <a:pt x="9" y="469"/>
                  </a:lnTo>
                  <a:lnTo>
                    <a:pt x="9" y="469"/>
                  </a:lnTo>
                  <a:lnTo>
                    <a:pt x="11" y="468"/>
                  </a:lnTo>
                  <a:lnTo>
                    <a:pt x="11" y="468"/>
                  </a:lnTo>
                  <a:lnTo>
                    <a:pt x="11" y="468"/>
                  </a:lnTo>
                  <a:lnTo>
                    <a:pt x="9" y="466"/>
                  </a:lnTo>
                  <a:lnTo>
                    <a:pt x="9" y="466"/>
                  </a:lnTo>
                  <a:lnTo>
                    <a:pt x="9" y="464"/>
                  </a:lnTo>
                  <a:lnTo>
                    <a:pt x="9" y="463"/>
                  </a:lnTo>
                  <a:lnTo>
                    <a:pt x="9" y="460"/>
                  </a:lnTo>
                  <a:lnTo>
                    <a:pt x="9" y="460"/>
                  </a:lnTo>
                  <a:lnTo>
                    <a:pt x="11" y="460"/>
                  </a:lnTo>
                  <a:lnTo>
                    <a:pt x="11" y="460"/>
                  </a:lnTo>
                  <a:lnTo>
                    <a:pt x="14" y="461"/>
                  </a:lnTo>
                  <a:lnTo>
                    <a:pt x="14" y="460"/>
                  </a:lnTo>
                  <a:lnTo>
                    <a:pt x="16" y="458"/>
                  </a:lnTo>
                  <a:lnTo>
                    <a:pt x="16" y="458"/>
                  </a:lnTo>
                  <a:lnTo>
                    <a:pt x="17" y="458"/>
                  </a:lnTo>
                  <a:lnTo>
                    <a:pt x="19" y="458"/>
                  </a:lnTo>
                  <a:lnTo>
                    <a:pt x="20" y="458"/>
                  </a:lnTo>
                  <a:lnTo>
                    <a:pt x="22" y="458"/>
                  </a:lnTo>
                  <a:lnTo>
                    <a:pt x="22" y="458"/>
                  </a:lnTo>
                  <a:lnTo>
                    <a:pt x="24" y="457"/>
                  </a:lnTo>
                  <a:lnTo>
                    <a:pt x="24" y="455"/>
                  </a:lnTo>
                  <a:lnTo>
                    <a:pt x="25" y="455"/>
                  </a:lnTo>
                  <a:lnTo>
                    <a:pt x="33" y="455"/>
                  </a:lnTo>
                  <a:lnTo>
                    <a:pt x="39" y="457"/>
                  </a:lnTo>
                  <a:lnTo>
                    <a:pt x="39" y="457"/>
                  </a:lnTo>
                  <a:lnTo>
                    <a:pt x="39" y="455"/>
                  </a:lnTo>
                  <a:lnTo>
                    <a:pt x="38" y="455"/>
                  </a:lnTo>
                  <a:lnTo>
                    <a:pt x="38" y="453"/>
                  </a:lnTo>
                  <a:lnTo>
                    <a:pt x="36" y="452"/>
                  </a:lnTo>
                  <a:lnTo>
                    <a:pt x="33" y="450"/>
                  </a:lnTo>
                  <a:lnTo>
                    <a:pt x="31" y="450"/>
                  </a:lnTo>
                  <a:lnTo>
                    <a:pt x="28" y="450"/>
                  </a:lnTo>
                  <a:lnTo>
                    <a:pt x="24" y="450"/>
                  </a:lnTo>
                  <a:lnTo>
                    <a:pt x="20" y="447"/>
                  </a:lnTo>
                  <a:lnTo>
                    <a:pt x="17" y="447"/>
                  </a:lnTo>
                  <a:lnTo>
                    <a:pt x="16" y="444"/>
                  </a:lnTo>
                  <a:lnTo>
                    <a:pt x="16" y="442"/>
                  </a:lnTo>
                  <a:lnTo>
                    <a:pt x="17" y="444"/>
                  </a:lnTo>
                  <a:lnTo>
                    <a:pt x="17" y="442"/>
                  </a:lnTo>
                  <a:lnTo>
                    <a:pt x="17" y="441"/>
                  </a:lnTo>
                  <a:lnTo>
                    <a:pt x="17" y="441"/>
                  </a:lnTo>
                  <a:lnTo>
                    <a:pt x="16" y="439"/>
                  </a:lnTo>
                  <a:lnTo>
                    <a:pt x="11" y="442"/>
                  </a:lnTo>
                  <a:lnTo>
                    <a:pt x="6" y="442"/>
                  </a:lnTo>
                  <a:lnTo>
                    <a:pt x="11" y="438"/>
                  </a:lnTo>
                  <a:lnTo>
                    <a:pt x="14" y="435"/>
                  </a:lnTo>
                  <a:lnTo>
                    <a:pt x="16" y="435"/>
                  </a:lnTo>
                  <a:lnTo>
                    <a:pt x="17" y="433"/>
                  </a:lnTo>
                  <a:lnTo>
                    <a:pt x="19" y="433"/>
                  </a:lnTo>
                  <a:lnTo>
                    <a:pt x="19" y="431"/>
                  </a:lnTo>
                  <a:lnTo>
                    <a:pt x="24" y="430"/>
                  </a:lnTo>
                  <a:lnTo>
                    <a:pt x="27" y="427"/>
                  </a:lnTo>
                  <a:lnTo>
                    <a:pt x="30" y="423"/>
                  </a:lnTo>
                  <a:lnTo>
                    <a:pt x="31" y="422"/>
                  </a:lnTo>
                  <a:lnTo>
                    <a:pt x="33" y="420"/>
                  </a:lnTo>
                  <a:lnTo>
                    <a:pt x="36" y="417"/>
                  </a:lnTo>
                  <a:lnTo>
                    <a:pt x="38" y="416"/>
                  </a:lnTo>
                  <a:lnTo>
                    <a:pt x="42" y="411"/>
                  </a:lnTo>
                  <a:lnTo>
                    <a:pt x="44" y="409"/>
                  </a:lnTo>
                  <a:lnTo>
                    <a:pt x="46" y="408"/>
                  </a:lnTo>
                  <a:lnTo>
                    <a:pt x="50" y="403"/>
                  </a:lnTo>
                  <a:lnTo>
                    <a:pt x="55" y="400"/>
                  </a:lnTo>
                  <a:lnTo>
                    <a:pt x="57" y="398"/>
                  </a:lnTo>
                  <a:lnTo>
                    <a:pt x="57" y="395"/>
                  </a:lnTo>
                  <a:lnTo>
                    <a:pt x="58" y="394"/>
                  </a:lnTo>
                  <a:lnTo>
                    <a:pt x="60" y="390"/>
                  </a:lnTo>
                  <a:lnTo>
                    <a:pt x="60" y="390"/>
                  </a:lnTo>
                  <a:lnTo>
                    <a:pt x="60" y="389"/>
                  </a:lnTo>
                  <a:lnTo>
                    <a:pt x="58" y="387"/>
                  </a:lnTo>
                  <a:lnTo>
                    <a:pt x="57" y="387"/>
                  </a:lnTo>
                  <a:lnTo>
                    <a:pt x="55" y="384"/>
                  </a:lnTo>
                  <a:lnTo>
                    <a:pt x="55" y="384"/>
                  </a:lnTo>
                  <a:lnTo>
                    <a:pt x="52" y="381"/>
                  </a:lnTo>
                  <a:lnTo>
                    <a:pt x="47" y="379"/>
                  </a:lnTo>
                  <a:lnTo>
                    <a:pt x="44" y="376"/>
                  </a:lnTo>
                  <a:lnTo>
                    <a:pt x="38" y="373"/>
                  </a:lnTo>
                  <a:lnTo>
                    <a:pt x="38" y="371"/>
                  </a:lnTo>
                  <a:lnTo>
                    <a:pt x="38" y="371"/>
                  </a:lnTo>
                  <a:lnTo>
                    <a:pt x="41" y="370"/>
                  </a:lnTo>
                  <a:lnTo>
                    <a:pt x="44" y="367"/>
                  </a:lnTo>
                  <a:lnTo>
                    <a:pt x="44" y="365"/>
                  </a:lnTo>
                  <a:lnTo>
                    <a:pt x="46" y="364"/>
                  </a:lnTo>
                  <a:lnTo>
                    <a:pt x="46" y="362"/>
                  </a:lnTo>
                  <a:lnTo>
                    <a:pt x="46" y="360"/>
                  </a:lnTo>
                  <a:lnTo>
                    <a:pt x="44" y="360"/>
                  </a:lnTo>
                  <a:lnTo>
                    <a:pt x="42" y="359"/>
                  </a:lnTo>
                  <a:lnTo>
                    <a:pt x="39" y="357"/>
                  </a:lnTo>
                  <a:lnTo>
                    <a:pt x="38" y="354"/>
                  </a:lnTo>
                  <a:lnTo>
                    <a:pt x="38" y="353"/>
                  </a:lnTo>
                  <a:lnTo>
                    <a:pt x="38" y="353"/>
                  </a:lnTo>
                  <a:lnTo>
                    <a:pt x="39" y="351"/>
                  </a:lnTo>
                  <a:lnTo>
                    <a:pt x="39" y="349"/>
                  </a:lnTo>
                  <a:lnTo>
                    <a:pt x="39" y="348"/>
                  </a:lnTo>
                  <a:lnTo>
                    <a:pt x="38" y="348"/>
                  </a:lnTo>
                  <a:lnTo>
                    <a:pt x="35" y="346"/>
                  </a:lnTo>
                  <a:lnTo>
                    <a:pt x="33" y="346"/>
                  </a:lnTo>
                  <a:lnTo>
                    <a:pt x="33" y="345"/>
                  </a:lnTo>
                  <a:lnTo>
                    <a:pt x="31" y="343"/>
                  </a:lnTo>
                  <a:lnTo>
                    <a:pt x="31" y="342"/>
                  </a:lnTo>
                  <a:lnTo>
                    <a:pt x="31" y="342"/>
                  </a:lnTo>
                  <a:lnTo>
                    <a:pt x="33" y="340"/>
                  </a:lnTo>
                  <a:lnTo>
                    <a:pt x="35" y="340"/>
                  </a:lnTo>
                  <a:lnTo>
                    <a:pt x="35" y="338"/>
                  </a:lnTo>
                  <a:lnTo>
                    <a:pt x="35" y="337"/>
                  </a:lnTo>
                  <a:lnTo>
                    <a:pt x="35" y="337"/>
                  </a:lnTo>
                  <a:lnTo>
                    <a:pt x="31" y="337"/>
                  </a:lnTo>
                  <a:lnTo>
                    <a:pt x="31" y="337"/>
                  </a:lnTo>
                  <a:lnTo>
                    <a:pt x="31" y="337"/>
                  </a:lnTo>
                  <a:lnTo>
                    <a:pt x="31" y="335"/>
                  </a:lnTo>
                  <a:lnTo>
                    <a:pt x="33" y="334"/>
                  </a:lnTo>
                  <a:lnTo>
                    <a:pt x="33" y="331"/>
                  </a:lnTo>
                  <a:lnTo>
                    <a:pt x="35" y="329"/>
                  </a:lnTo>
                  <a:lnTo>
                    <a:pt x="33" y="327"/>
                  </a:lnTo>
                  <a:lnTo>
                    <a:pt x="33" y="327"/>
                  </a:lnTo>
                  <a:lnTo>
                    <a:pt x="36" y="326"/>
                  </a:lnTo>
                  <a:lnTo>
                    <a:pt x="38" y="326"/>
                  </a:lnTo>
                  <a:lnTo>
                    <a:pt x="39" y="326"/>
                  </a:lnTo>
                  <a:lnTo>
                    <a:pt x="39" y="324"/>
                  </a:lnTo>
                  <a:lnTo>
                    <a:pt x="39" y="323"/>
                  </a:lnTo>
                  <a:lnTo>
                    <a:pt x="36" y="318"/>
                  </a:lnTo>
                  <a:lnTo>
                    <a:pt x="36" y="316"/>
                  </a:lnTo>
                  <a:lnTo>
                    <a:pt x="35" y="313"/>
                  </a:lnTo>
                  <a:lnTo>
                    <a:pt x="33" y="313"/>
                  </a:lnTo>
                  <a:lnTo>
                    <a:pt x="33" y="312"/>
                  </a:lnTo>
                  <a:lnTo>
                    <a:pt x="31" y="310"/>
                  </a:lnTo>
                  <a:lnTo>
                    <a:pt x="31" y="307"/>
                  </a:lnTo>
                  <a:lnTo>
                    <a:pt x="30" y="305"/>
                  </a:lnTo>
                  <a:lnTo>
                    <a:pt x="28" y="304"/>
                  </a:lnTo>
                  <a:lnTo>
                    <a:pt x="27" y="302"/>
                  </a:lnTo>
                  <a:lnTo>
                    <a:pt x="25" y="297"/>
                  </a:lnTo>
                  <a:lnTo>
                    <a:pt x="24" y="297"/>
                  </a:lnTo>
                  <a:lnTo>
                    <a:pt x="24" y="296"/>
                  </a:lnTo>
                  <a:lnTo>
                    <a:pt x="24" y="294"/>
                  </a:lnTo>
                  <a:lnTo>
                    <a:pt x="27" y="291"/>
                  </a:lnTo>
                  <a:lnTo>
                    <a:pt x="28" y="290"/>
                  </a:lnTo>
                  <a:lnTo>
                    <a:pt x="31" y="286"/>
                  </a:lnTo>
                  <a:lnTo>
                    <a:pt x="35" y="283"/>
                  </a:lnTo>
                  <a:lnTo>
                    <a:pt x="36" y="280"/>
                  </a:lnTo>
                  <a:lnTo>
                    <a:pt x="38" y="277"/>
                  </a:lnTo>
                  <a:lnTo>
                    <a:pt x="38" y="277"/>
                  </a:lnTo>
                  <a:lnTo>
                    <a:pt x="35" y="275"/>
                  </a:lnTo>
                  <a:lnTo>
                    <a:pt x="30" y="271"/>
                  </a:lnTo>
                  <a:lnTo>
                    <a:pt x="28" y="267"/>
                  </a:lnTo>
                  <a:lnTo>
                    <a:pt x="24" y="266"/>
                  </a:lnTo>
                  <a:lnTo>
                    <a:pt x="19" y="264"/>
                  </a:lnTo>
                  <a:lnTo>
                    <a:pt x="17" y="261"/>
                  </a:lnTo>
                  <a:lnTo>
                    <a:pt x="16" y="256"/>
                  </a:lnTo>
                  <a:lnTo>
                    <a:pt x="16" y="256"/>
                  </a:lnTo>
                  <a:lnTo>
                    <a:pt x="19" y="250"/>
                  </a:lnTo>
                  <a:lnTo>
                    <a:pt x="20" y="249"/>
                  </a:lnTo>
                  <a:lnTo>
                    <a:pt x="20" y="249"/>
                  </a:lnTo>
                  <a:lnTo>
                    <a:pt x="19" y="249"/>
                  </a:lnTo>
                  <a:lnTo>
                    <a:pt x="19" y="247"/>
                  </a:lnTo>
                  <a:lnTo>
                    <a:pt x="16" y="247"/>
                  </a:lnTo>
                  <a:lnTo>
                    <a:pt x="14" y="247"/>
                  </a:lnTo>
                  <a:lnTo>
                    <a:pt x="17" y="245"/>
                  </a:lnTo>
                  <a:lnTo>
                    <a:pt x="19" y="245"/>
                  </a:lnTo>
                  <a:lnTo>
                    <a:pt x="22" y="244"/>
                  </a:lnTo>
                  <a:lnTo>
                    <a:pt x="22" y="244"/>
                  </a:lnTo>
                  <a:lnTo>
                    <a:pt x="25" y="242"/>
                  </a:lnTo>
                  <a:lnTo>
                    <a:pt x="25" y="242"/>
                  </a:lnTo>
                  <a:lnTo>
                    <a:pt x="27" y="242"/>
                  </a:lnTo>
                  <a:lnTo>
                    <a:pt x="28" y="238"/>
                  </a:lnTo>
                  <a:lnTo>
                    <a:pt x="28" y="236"/>
                  </a:lnTo>
                  <a:lnTo>
                    <a:pt x="35" y="234"/>
                  </a:lnTo>
                  <a:lnTo>
                    <a:pt x="38" y="234"/>
                  </a:lnTo>
                  <a:lnTo>
                    <a:pt x="39" y="233"/>
                  </a:lnTo>
                  <a:lnTo>
                    <a:pt x="39" y="233"/>
                  </a:lnTo>
                  <a:lnTo>
                    <a:pt x="39" y="231"/>
                  </a:lnTo>
                  <a:lnTo>
                    <a:pt x="41" y="230"/>
                  </a:lnTo>
                  <a:lnTo>
                    <a:pt x="41" y="230"/>
                  </a:lnTo>
                  <a:lnTo>
                    <a:pt x="39" y="228"/>
                  </a:lnTo>
                  <a:lnTo>
                    <a:pt x="39" y="228"/>
                  </a:lnTo>
                  <a:lnTo>
                    <a:pt x="41" y="228"/>
                  </a:lnTo>
                  <a:lnTo>
                    <a:pt x="42" y="230"/>
                  </a:lnTo>
                  <a:lnTo>
                    <a:pt x="46" y="231"/>
                  </a:lnTo>
                  <a:lnTo>
                    <a:pt x="49" y="231"/>
                  </a:lnTo>
                  <a:lnTo>
                    <a:pt x="50" y="231"/>
                  </a:lnTo>
                  <a:lnTo>
                    <a:pt x="50" y="230"/>
                  </a:lnTo>
                  <a:lnTo>
                    <a:pt x="50" y="228"/>
                  </a:lnTo>
                  <a:lnTo>
                    <a:pt x="50" y="228"/>
                  </a:lnTo>
                  <a:lnTo>
                    <a:pt x="50" y="225"/>
                  </a:lnTo>
                  <a:lnTo>
                    <a:pt x="52" y="225"/>
                  </a:lnTo>
                  <a:lnTo>
                    <a:pt x="58" y="227"/>
                  </a:lnTo>
                  <a:lnTo>
                    <a:pt x="60" y="227"/>
                  </a:lnTo>
                  <a:lnTo>
                    <a:pt x="61" y="227"/>
                  </a:lnTo>
                  <a:lnTo>
                    <a:pt x="63" y="223"/>
                  </a:lnTo>
                  <a:lnTo>
                    <a:pt x="65" y="223"/>
                  </a:lnTo>
                  <a:lnTo>
                    <a:pt x="66" y="223"/>
                  </a:lnTo>
                  <a:lnTo>
                    <a:pt x="66" y="223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72" y="222"/>
                  </a:lnTo>
                  <a:lnTo>
                    <a:pt x="74" y="223"/>
                  </a:lnTo>
                  <a:lnTo>
                    <a:pt x="80" y="225"/>
                  </a:lnTo>
                  <a:lnTo>
                    <a:pt x="80" y="227"/>
                  </a:lnTo>
                  <a:lnTo>
                    <a:pt x="80" y="227"/>
                  </a:lnTo>
                  <a:lnTo>
                    <a:pt x="80" y="228"/>
                  </a:lnTo>
                  <a:lnTo>
                    <a:pt x="80" y="230"/>
                  </a:lnTo>
                  <a:lnTo>
                    <a:pt x="77" y="228"/>
                  </a:lnTo>
                  <a:lnTo>
                    <a:pt x="69" y="227"/>
                  </a:lnTo>
                  <a:lnTo>
                    <a:pt x="68" y="228"/>
                  </a:lnTo>
                  <a:lnTo>
                    <a:pt x="69" y="230"/>
                  </a:lnTo>
                  <a:lnTo>
                    <a:pt x="71" y="230"/>
                  </a:lnTo>
                  <a:lnTo>
                    <a:pt x="72" y="233"/>
                  </a:lnTo>
                  <a:lnTo>
                    <a:pt x="76" y="231"/>
                  </a:lnTo>
                  <a:lnTo>
                    <a:pt x="79" y="233"/>
                  </a:lnTo>
                  <a:lnTo>
                    <a:pt x="80" y="233"/>
                  </a:lnTo>
                  <a:lnTo>
                    <a:pt x="82" y="233"/>
                  </a:lnTo>
                  <a:lnTo>
                    <a:pt x="80" y="234"/>
                  </a:lnTo>
                  <a:lnTo>
                    <a:pt x="80" y="234"/>
                  </a:lnTo>
                  <a:lnTo>
                    <a:pt x="85" y="233"/>
                  </a:lnTo>
                  <a:lnTo>
                    <a:pt x="87" y="233"/>
                  </a:lnTo>
                  <a:lnTo>
                    <a:pt x="87" y="233"/>
                  </a:lnTo>
                  <a:lnTo>
                    <a:pt x="88" y="234"/>
                  </a:lnTo>
                  <a:lnTo>
                    <a:pt x="87" y="236"/>
                  </a:lnTo>
                  <a:lnTo>
                    <a:pt x="87" y="238"/>
                  </a:lnTo>
                  <a:lnTo>
                    <a:pt x="85" y="241"/>
                  </a:lnTo>
                  <a:lnTo>
                    <a:pt x="83" y="241"/>
                  </a:lnTo>
                  <a:lnTo>
                    <a:pt x="83" y="242"/>
                  </a:lnTo>
                  <a:lnTo>
                    <a:pt x="85" y="242"/>
                  </a:lnTo>
                  <a:lnTo>
                    <a:pt x="87" y="241"/>
                  </a:lnTo>
                  <a:lnTo>
                    <a:pt x="90" y="238"/>
                  </a:lnTo>
                  <a:lnTo>
                    <a:pt x="91" y="236"/>
                  </a:lnTo>
                  <a:lnTo>
                    <a:pt x="99" y="236"/>
                  </a:lnTo>
                  <a:lnTo>
                    <a:pt x="101" y="236"/>
                  </a:lnTo>
                  <a:lnTo>
                    <a:pt x="107" y="239"/>
                  </a:lnTo>
                  <a:lnTo>
                    <a:pt x="110" y="239"/>
                  </a:lnTo>
                  <a:lnTo>
                    <a:pt x="112" y="239"/>
                  </a:lnTo>
                  <a:lnTo>
                    <a:pt x="113" y="238"/>
                  </a:lnTo>
                  <a:lnTo>
                    <a:pt x="113" y="238"/>
                  </a:lnTo>
                  <a:lnTo>
                    <a:pt x="123" y="239"/>
                  </a:lnTo>
                  <a:lnTo>
                    <a:pt x="132" y="244"/>
                  </a:lnTo>
                  <a:lnTo>
                    <a:pt x="150" y="252"/>
                  </a:lnTo>
                  <a:lnTo>
                    <a:pt x="158" y="260"/>
                  </a:lnTo>
                  <a:lnTo>
                    <a:pt x="159" y="261"/>
                  </a:lnTo>
                  <a:lnTo>
                    <a:pt x="162" y="261"/>
                  </a:lnTo>
                  <a:lnTo>
                    <a:pt x="164" y="261"/>
                  </a:lnTo>
                  <a:lnTo>
                    <a:pt x="165" y="261"/>
                  </a:lnTo>
                  <a:lnTo>
                    <a:pt x="176" y="267"/>
                  </a:lnTo>
                  <a:lnTo>
                    <a:pt x="180" y="267"/>
                  </a:lnTo>
                  <a:lnTo>
                    <a:pt x="180" y="266"/>
                  </a:lnTo>
                  <a:lnTo>
                    <a:pt x="178" y="266"/>
                  </a:lnTo>
                  <a:lnTo>
                    <a:pt x="180" y="266"/>
                  </a:lnTo>
                  <a:lnTo>
                    <a:pt x="181" y="266"/>
                  </a:lnTo>
                  <a:lnTo>
                    <a:pt x="183" y="269"/>
                  </a:lnTo>
                  <a:lnTo>
                    <a:pt x="184" y="271"/>
                  </a:lnTo>
                  <a:lnTo>
                    <a:pt x="187" y="274"/>
                  </a:lnTo>
                  <a:lnTo>
                    <a:pt x="189" y="275"/>
                  </a:lnTo>
                  <a:lnTo>
                    <a:pt x="192" y="275"/>
                  </a:lnTo>
                  <a:lnTo>
                    <a:pt x="194" y="275"/>
                  </a:lnTo>
                  <a:lnTo>
                    <a:pt x="195" y="277"/>
                  </a:lnTo>
                  <a:lnTo>
                    <a:pt x="197" y="283"/>
                  </a:lnTo>
                  <a:lnTo>
                    <a:pt x="199" y="285"/>
                  </a:lnTo>
                  <a:lnTo>
                    <a:pt x="199" y="288"/>
                  </a:lnTo>
                  <a:lnTo>
                    <a:pt x="200" y="288"/>
                  </a:lnTo>
                  <a:lnTo>
                    <a:pt x="202" y="290"/>
                  </a:lnTo>
                  <a:lnTo>
                    <a:pt x="202" y="291"/>
                  </a:lnTo>
                  <a:lnTo>
                    <a:pt x="200" y="296"/>
                  </a:lnTo>
                  <a:lnTo>
                    <a:pt x="199" y="299"/>
                  </a:lnTo>
                  <a:lnTo>
                    <a:pt x="189" y="307"/>
                  </a:lnTo>
                  <a:lnTo>
                    <a:pt x="183" y="312"/>
                  </a:lnTo>
                  <a:lnTo>
                    <a:pt x="172" y="315"/>
                  </a:lnTo>
                  <a:lnTo>
                    <a:pt x="162" y="316"/>
                  </a:lnTo>
                  <a:lnTo>
                    <a:pt x="159" y="316"/>
                  </a:lnTo>
                  <a:lnTo>
                    <a:pt x="151" y="316"/>
                  </a:lnTo>
                  <a:lnTo>
                    <a:pt x="148" y="315"/>
                  </a:lnTo>
                  <a:lnTo>
                    <a:pt x="143" y="313"/>
                  </a:lnTo>
                  <a:lnTo>
                    <a:pt x="139" y="312"/>
                  </a:lnTo>
                  <a:lnTo>
                    <a:pt x="135" y="312"/>
                  </a:lnTo>
                  <a:lnTo>
                    <a:pt x="129" y="312"/>
                  </a:lnTo>
                  <a:lnTo>
                    <a:pt x="117" y="308"/>
                  </a:lnTo>
                  <a:lnTo>
                    <a:pt x="115" y="308"/>
                  </a:lnTo>
                  <a:lnTo>
                    <a:pt x="107" y="304"/>
                  </a:lnTo>
                  <a:lnTo>
                    <a:pt x="104" y="305"/>
                  </a:lnTo>
                  <a:lnTo>
                    <a:pt x="102" y="305"/>
                  </a:lnTo>
                  <a:lnTo>
                    <a:pt x="101" y="304"/>
                  </a:lnTo>
                  <a:lnTo>
                    <a:pt x="101" y="304"/>
                  </a:lnTo>
                  <a:lnTo>
                    <a:pt x="102" y="302"/>
                  </a:lnTo>
                  <a:lnTo>
                    <a:pt x="98" y="301"/>
                  </a:lnTo>
                  <a:lnTo>
                    <a:pt x="94" y="301"/>
                  </a:lnTo>
                  <a:lnTo>
                    <a:pt x="91" y="301"/>
                  </a:lnTo>
                  <a:lnTo>
                    <a:pt x="90" y="299"/>
                  </a:lnTo>
                  <a:lnTo>
                    <a:pt x="88" y="299"/>
                  </a:lnTo>
                  <a:lnTo>
                    <a:pt x="88" y="299"/>
                  </a:lnTo>
                  <a:lnTo>
                    <a:pt x="83" y="297"/>
                  </a:lnTo>
                  <a:lnTo>
                    <a:pt x="80" y="296"/>
                  </a:lnTo>
                  <a:lnTo>
                    <a:pt x="79" y="294"/>
                  </a:lnTo>
                  <a:lnTo>
                    <a:pt x="79" y="293"/>
                  </a:lnTo>
                  <a:lnTo>
                    <a:pt x="80" y="293"/>
                  </a:lnTo>
                  <a:lnTo>
                    <a:pt x="72" y="290"/>
                  </a:lnTo>
                  <a:lnTo>
                    <a:pt x="65" y="290"/>
                  </a:lnTo>
                  <a:lnTo>
                    <a:pt x="66" y="291"/>
                  </a:lnTo>
                  <a:lnTo>
                    <a:pt x="69" y="291"/>
                  </a:lnTo>
                  <a:lnTo>
                    <a:pt x="71" y="293"/>
                  </a:lnTo>
                  <a:lnTo>
                    <a:pt x="74" y="294"/>
                  </a:lnTo>
                  <a:lnTo>
                    <a:pt x="72" y="296"/>
                  </a:lnTo>
                  <a:lnTo>
                    <a:pt x="76" y="297"/>
                  </a:lnTo>
                  <a:lnTo>
                    <a:pt x="79" y="301"/>
                  </a:lnTo>
                  <a:lnTo>
                    <a:pt x="79" y="301"/>
                  </a:lnTo>
                  <a:lnTo>
                    <a:pt x="80" y="301"/>
                  </a:lnTo>
                  <a:lnTo>
                    <a:pt x="83" y="302"/>
                  </a:lnTo>
                  <a:lnTo>
                    <a:pt x="83" y="304"/>
                  </a:lnTo>
                  <a:lnTo>
                    <a:pt x="83" y="304"/>
                  </a:lnTo>
                  <a:lnTo>
                    <a:pt x="83" y="305"/>
                  </a:lnTo>
                  <a:lnTo>
                    <a:pt x="87" y="307"/>
                  </a:lnTo>
                  <a:lnTo>
                    <a:pt x="88" y="307"/>
                  </a:lnTo>
                  <a:lnTo>
                    <a:pt x="90" y="307"/>
                  </a:lnTo>
                  <a:lnTo>
                    <a:pt x="90" y="308"/>
                  </a:lnTo>
                  <a:lnTo>
                    <a:pt x="88" y="310"/>
                  </a:lnTo>
                  <a:lnTo>
                    <a:pt x="87" y="310"/>
                  </a:lnTo>
                  <a:lnTo>
                    <a:pt x="87" y="310"/>
                  </a:lnTo>
                  <a:lnTo>
                    <a:pt x="90" y="310"/>
                  </a:lnTo>
                  <a:lnTo>
                    <a:pt x="98" y="313"/>
                  </a:lnTo>
                  <a:lnTo>
                    <a:pt x="101" y="315"/>
                  </a:lnTo>
                  <a:lnTo>
                    <a:pt x="106" y="319"/>
                  </a:lnTo>
                  <a:lnTo>
                    <a:pt x="107" y="321"/>
                  </a:lnTo>
                  <a:lnTo>
                    <a:pt x="107" y="323"/>
                  </a:lnTo>
                  <a:lnTo>
                    <a:pt x="107" y="324"/>
                  </a:lnTo>
                  <a:lnTo>
                    <a:pt x="106" y="324"/>
                  </a:lnTo>
                  <a:lnTo>
                    <a:pt x="106" y="326"/>
                  </a:lnTo>
                  <a:lnTo>
                    <a:pt x="104" y="331"/>
                  </a:lnTo>
                  <a:lnTo>
                    <a:pt x="102" y="331"/>
                  </a:lnTo>
                  <a:lnTo>
                    <a:pt x="101" y="332"/>
                  </a:lnTo>
                  <a:lnTo>
                    <a:pt x="102" y="335"/>
                  </a:lnTo>
                  <a:lnTo>
                    <a:pt x="106" y="338"/>
                  </a:lnTo>
                  <a:lnTo>
                    <a:pt x="107" y="342"/>
                  </a:lnTo>
                  <a:lnTo>
                    <a:pt x="107" y="345"/>
                  </a:lnTo>
                  <a:lnTo>
                    <a:pt x="107" y="346"/>
                  </a:lnTo>
                  <a:lnTo>
                    <a:pt x="109" y="348"/>
                  </a:lnTo>
                  <a:lnTo>
                    <a:pt x="109" y="348"/>
                  </a:lnTo>
                  <a:lnTo>
                    <a:pt x="107" y="349"/>
                  </a:lnTo>
                  <a:lnTo>
                    <a:pt x="107" y="353"/>
                  </a:lnTo>
                  <a:lnTo>
                    <a:pt x="110" y="356"/>
                  </a:lnTo>
                  <a:lnTo>
                    <a:pt x="113" y="357"/>
                  </a:lnTo>
                  <a:lnTo>
                    <a:pt x="117" y="357"/>
                  </a:lnTo>
                  <a:lnTo>
                    <a:pt x="120" y="356"/>
                  </a:lnTo>
                  <a:lnTo>
                    <a:pt x="121" y="357"/>
                  </a:lnTo>
                  <a:lnTo>
                    <a:pt x="126" y="360"/>
                  </a:lnTo>
                  <a:lnTo>
                    <a:pt x="129" y="365"/>
                  </a:lnTo>
                  <a:lnTo>
                    <a:pt x="129" y="365"/>
                  </a:lnTo>
                  <a:lnTo>
                    <a:pt x="134" y="367"/>
                  </a:lnTo>
                  <a:lnTo>
                    <a:pt x="139" y="367"/>
                  </a:lnTo>
                  <a:lnTo>
                    <a:pt x="143" y="370"/>
                  </a:lnTo>
                  <a:lnTo>
                    <a:pt x="145" y="370"/>
                  </a:lnTo>
                  <a:lnTo>
                    <a:pt x="148" y="368"/>
                  </a:lnTo>
                  <a:lnTo>
                    <a:pt x="153" y="367"/>
                  </a:lnTo>
                  <a:lnTo>
                    <a:pt x="154" y="365"/>
                  </a:lnTo>
                  <a:lnTo>
                    <a:pt x="154" y="364"/>
                  </a:lnTo>
                  <a:lnTo>
                    <a:pt x="153" y="360"/>
                  </a:lnTo>
                  <a:lnTo>
                    <a:pt x="153" y="357"/>
                  </a:lnTo>
                  <a:lnTo>
                    <a:pt x="151" y="357"/>
                  </a:lnTo>
                  <a:lnTo>
                    <a:pt x="150" y="356"/>
                  </a:lnTo>
                  <a:lnTo>
                    <a:pt x="145" y="357"/>
                  </a:lnTo>
                  <a:lnTo>
                    <a:pt x="143" y="356"/>
                  </a:lnTo>
                  <a:lnTo>
                    <a:pt x="142" y="356"/>
                  </a:lnTo>
                  <a:lnTo>
                    <a:pt x="139" y="354"/>
                  </a:lnTo>
                  <a:lnTo>
                    <a:pt x="135" y="349"/>
                  </a:lnTo>
                  <a:lnTo>
                    <a:pt x="134" y="348"/>
                  </a:lnTo>
                  <a:lnTo>
                    <a:pt x="132" y="346"/>
                  </a:lnTo>
                  <a:lnTo>
                    <a:pt x="132" y="346"/>
                  </a:lnTo>
                  <a:lnTo>
                    <a:pt x="132" y="343"/>
                  </a:lnTo>
                  <a:lnTo>
                    <a:pt x="134" y="343"/>
                  </a:lnTo>
                  <a:lnTo>
                    <a:pt x="135" y="342"/>
                  </a:lnTo>
                  <a:lnTo>
                    <a:pt x="137" y="338"/>
                  </a:lnTo>
                  <a:lnTo>
                    <a:pt x="139" y="337"/>
                  </a:lnTo>
                  <a:lnTo>
                    <a:pt x="140" y="337"/>
                  </a:lnTo>
                  <a:lnTo>
                    <a:pt x="146" y="340"/>
                  </a:lnTo>
                  <a:lnTo>
                    <a:pt x="153" y="345"/>
                  </a:lnTo>
                  <a:lnTo>
                    <a:pt x="154" y="345"/>
                  </a:lnTo>
                  <a:lnTo>
                    <a:pt x="156" y="345"/>
                  </a:lnTo>
                  <a:lnTo>
                    <a:pt x="159" y="345"/>
                  </a:lnTo>
                  <a:lnTo>
                    <a:pt x="159" y="346"/>
                  </a:lnTo>
                  <a:lnTo>
                    <a:pt x="161" y="346"/>
                  </a:lnTo>
                  <a:lnTo>
                    <a:pt x="162" y="346"/>
                  </a:lnTo>
                  <a:lnTo>
                    <a:pt x="169" y="348"/>
                  </a:lnTo>
                  <a:lnTo>
                    <a:pt x="176" y="353"/>
                  </a:lnTo>
                  <a:lnTo>
                    <a:pt x="178" y="353"/>
                  </a:lnTo>
                  <a:lnTo>
                    <a:pt x="180" y="349"/>
                  </a:lnTo>
                  <a:lnTo>
                    <a:pt x="180" y="349"/>
                  </a:lnTo>
                  <a:lnTo>
                    <a:pt x="183" y="348"/>
                  </a:lnTo>
                  <a:lnTo>
                    <a:pt x="184" y="346"/>
                  </a:lnTo>
                  <a:lnTo>
                    <a:pt x="187" y="348"/>
                  </a:lnTo>
                  <a:lnTo>
                    <a:pt x="189" y="348"/>
                  </a:lnTo>
                  <a:lnTo>
                    <a:pt x="187" y="345"/>
                  </a:lnTo>
                  <a:lnTo>
                    <a:pt x="186" y="342"/>
                  </a:lnTo>
                  <a:lnTo>
                    <a:pt x="184" y="340"/>
                  </a:lnTo>
                  <a:lnTo>
                    <a:pt x="181" y="335"/>
                  </a:lnTo>
                  <a:lnTo>
                    <a:pt x="180" y="334"/>
                  </a:lnTo>
                  <a:lnTo>
                    <a:pt x="178" y="332"/>
                  </a:lnTo>
                  <a:lnTo>
                    <a:pt x="178" y="329"/>
                  </a:lnTo>
                  <a:lnTo>
                    <a:pt x="180" y="327"/>
                  </a:lnTo>
                  <a:lnTo>
                    <a:pt x="187" y="324"/>
                  </a:lnTo>
                  <a:lnTo>
                    <a:pt x="189" y="323"/>
                  </a:lnTo>
                  <a:lnTo>
                    <a:pt x="192" y="319"/>
                  </a:lnTo>
                  <a:lnTo>
                    <a:pt x="194" y="318"/>
                  </a:lnTo>
                  <a:lnTo>
                    <a:pt x="197" y="318"/>
                  </a:lnTo>
                  <a:lnTo>
                    <a:pt x="203" y="315"/>
                  </a:lnTo>
                  <a:lnTo>
                    <a:pt x="208" y="312"/>
                  </a:lnTo>
                  <a:lnTo>
                    <a:pt x="213" y="307"/>
                  </a:lnTo>
                  <a:lnTo>
                    <a:pt x="214" y="305"/>
                  </a:lnTo>
                  <a:lnTo>
                    <a:pt x="216" y="305"/>
                  </a:lnTo>
                  <a:lnTo>
                    <a:pt x="217" y="307"/>
                  </a:lnTo>
                  <a:lnTo>
                    <a:pt x="219" y="308"/>
                  </a:lnTo>
                  <a:lnTo>
                    <a:pt x="222" y="308"/>
                  </a:lnTo>
                  <a:lnTo>
                    <a:pt x="225" y="308"/>
                  </a:lnTo>
                  <a:lnTo>
                    <a:pt x="228" y="308"/>
                  </a:lnTo>
                  <a:lnTo>
                    <a:pt x="233" y="310"/>
                  </a:lnTo>
                  <a:lnTo>
                    <a:pt x="235" y="312"/>
                  </a:lnTo>
                  <a:lnTo>
                    <a:pt x="235" y="312"/>
                  </a:lnTo>
                  <a:lnTo>
                    <a:pt x="233" y="315"/>
                  </a:lnTo>
                  <a:lnTo>
                    <a:pt x="233" y="315"/>
                  </a:lnTo>
                  <a:lnTo>
                    <a:pt x="235" y="315"/>
                  </a:lnTo>
                  <a:lnTo>
                    <a:pt x="236" y="315"/>
                  </a:lnTo>
                  <a:lnTo>
                    <a:pt x="238" y="315"/>
                  </a:lnTo>
                  <a:lnTo>
                    <a:pt x="240" y="316"/>
                  </a:lnTo>
                  <a:lnTo>
                    <a:pt x="240" y="316"/>
                  </a:lnTo>
                  <a:lnTo>
                    <a:pt x="241" y="318"/>
                  </a:lnTo>
                  <a:lnTo>
                    <a:pt x="241" y="316"/>
                  </a:lnTo>
                  <a:lnTo>
                    <a:pt x="243" y="315"/>
                  </a:lnTo>
                  <a:lnTo>
                    <a:pt x="241" y="313"/>
                  </a:lnTo>
                  <a:lnTo>
                    <a:pt x="243" y="308"/>
                  </a:lnTo>
                  <a:lnTo>
                    <a:pt x="244" y="307"/>
                  </a:lnTo>
                  <a:lnTo>
                    <a:pt x="247" y="302"/>
                  </a:lnTo>
                  <a:lnTo>
                    <a:pt x="246" y="299"/>
                  </a:lnTo>
                  <a:lnTo>
                    <a:pt x="246" y="296"/>
                  </a:lnTo>
                  <a:lnTo>
                    <a:pt x="246" y="294"/>
                  </a:lnTo>
                  <a:lnTo>
                    <a:pt x="244" y="291"/>
                  </a:lnTo>
                  <a:lnTo>
                    <a:pt x="241" y="290"/>
                  </a:lnTo>
                  <a:lnTo>
                    <a:pt x="238" y="290"/>
                  </a:lnTo>
                  <a:lnTo>
                    <a:pt x="236" y="288"/>
                  </a:lnTo>
                  <a:lnTo>
                    <a:pt x="236" y="286"/>
                  </a:lnTo>
                  <a:lnTo>
                    <a:pt x="238" y="283"/>
                  </a:lnTo>
                  <a:lnTo>
                    <a:pt x="241" y="277"/>
                  </a:lnTo>
                  <a:lnTo>
                    <a:pt x="243" y="269"/>
                  </a:lnTo>
                  <a:lnTo>
                    <a:pt x="243" y="267"/>
                  </a:lnTo>
                  <a:lnTo>
                    <a:pt x="243" y="266"/>
                  </a:lnTo>
                  <a:lnTo>
                    <a:pt x="243" y="266"/>
                  </a:lnTo>
                  <a:lnTo>
                    <a:pt x="243" y="263"/>
                  </a:lnTo>
                  <a:lnTo>
                    <a:pt x="243" y="261"/>
                  </a:lnTo>
                  <a:lnTo>
                    <a:pt x="232" y="255"/>
                  </a:lnTo>
                  <a:lnTo>
                    <a:pt x="230" y="253"/>
                  </a:lnTo>
                  <a:lnTo>
                    <a:pt x="230" y="253"/>
                  </a:lnTo>
                  <a:lnTo>
                    <a:pt x="232" y="252"/>
                  </a:lnTo>
                  <a:lnTo>
                    <a:pt x="232" y="252"/>
                  </a:lnTo>
                  <a:lnTo>
                    <a:pt x="241" y="256"/>
                  </a:lnTo>
                  <a:lnTo>
                    <a:pt x="243" y="256"/>
                  </a:lnTo>
                  <a:lnTo>
                    <a:pt x="255" y="255"/>
                  </a:lnTo>
                  <a:lnTo>
                    <a:pt x="262" y="256"/>
                  </a:lnTo>
                  <a:lnTo>
                    <a:pt x="268" y="258"/>
                  </a:lnTo>
                  <a:lnTo>
                    <a:pt x="271" y="263"/>
                  </a:lnTo>
                  <a:lnTo>
                    <a:pt x="274" y="266"/>
                  </a:lnTo>
                  <a:lnTo>
                    <a:pt x="279" y="271"/>
                  </a:lnTo>
                  <a:lnTo>
                    <a:pt x="279" y="274"/>
                  </a:lnTo>
                  <a:lnTo>
                    <a:pt x="274" y="274"/>
                  </a:lnTo>
                  <a:lnTo>
                    <a:pt x="271" y="274"/>
                  </a:lnTo>
                  <a:lnTo>
                    <a:pt x="262" y="275"/>
                  </a:lnTo>
                  <a:lnTo>
                    <a:pt x="260" y="277"/>
                  </a:lnTo>
                  <a:lnTo>
                    <a:pt x="254" y="282"/>
                  </a:lnTo>
                  <a:lnTo>
                    <a:pt x="252" y="283"/>
                  </a:lnTo>
                  <a:lnTo>
                    <a:pt x="254" y="285"/>
                  </a:lnTo>
                  <a:lnTo>
                    <a:pt x="257" y="286"/>
                  </a:lnTo>
                  <a:lnTo>
                    <a:pt x="262" y="290"/>
                  </a:lnTo>
                  <a:lnTo>
                    <a:pt x="265" y="294"/>
                  </a:lnTo>
                  <a:lnTo>
                    <a:pt x="266" y="297"/>
                  </a:lnTo>
                  <a:lnTo>
                    <a:pt x="268" y="297"/>
                  </a:lnTo>
                  <a:lnTo>
                    <a:pt x="269" y="297"/>
                  </a:lnTo>
                  <a:lnTo>
                    <a:pt x="273" y="297"/>
                  </a:lnTo>
                  <a:lnTo>
                    <a:pt x="276" y="299"/>
                  </a:lnTo>
                  <a:lnTo>
                    <a:pt x="276" y="299"/>
                  </a:lnTo>
                  <a:lnTo>
                    <a:pt x="277" y="299"/>
                  </a:lnTo>
                  <a:lnTo>
                    <a:pt x="279" y="299"/>
                  </a:lnTo>
                  <a:lnTo>
                    <a:pt x="290" y="296"/>
                  </a:lnTo>
                  <a:lnTo>
                    <a:pt x="293" y="294"/>
                  </a:lnTo>
                  <a:lnTo>
                    <a:pt x="293" y="293"/>
                  </a:lnTo>
                  <a:lnTo>
                    <a:pt x="295" y="288"/>
                  </a:lnTo>
                  <a:lnTo>
                    <a:pt x="295" y="285"/>
                  </a:lnTo>
                  <a:lnTo>
                    <a:pt x="296" y="283"/>
                  </a:lnTo>
                  <a:lnTo>
                    <a:pt x="296" y="282"/>
                  </a:lnTo>
                  <a:lnTo>
                    <a:pt x="296" y="280"/>
                  </a:lnTo>
                  <a:lnTo>
                    <a:pt x="301" y="279"/>
                  </a:lnTo>
                  <a:lnTo>
                    <a:pt x="307" y="277"/>
                  </a:lnTo>
                  <a:lnTo>
                    <a:pt x="309" y="277"/>
                  </a:lnTo>
                  <a:lnTo>
                    <a:pt x="310" y="275"/>
                  </a:lnTo>
                  <a:lnTo>
                    <a:pt x="309" y="274"/>
                  </a:lnTo>
                  <a:lnTo>
                    <a:pt x="307" y="272"/>
                  </a:lnTo>
                  <a:lnTo>
                    <a:pt x="309" y="272"/>
                  </a:lnTo>
                  <a:lnTo>
                    <a:pt x="310" y="272"/>
                  </a:lnTo>
                  <a:lnTo>
                    <a:pt x="312" y="274"/>
                  </a:lnTo>
                  <a:lnTo>
                    <a:pt x="314" y="272"/>
                  </a:lnTo>
                  <a:lnTo>
                    <a:pt x="326" y="267"/>
                  </a:lnTo>
                  <a:lnTo>
                    <a:pt x="329" y="264"/>
                  </a:lnTo>
                  <a:lnTo>
                    <a:pt x="333" y="264"/>
                  </a:lnTo>
                  <a:lnTo>
                    <a:pt x="337" y="261"/>
                  </a:lnTo>
                  <a:lnTo>
                    <a:pt x="339" y="261"/>
                  </a:lnTo>
                  <a:lnTo>
                    <a:pt x="342" y="260"/>
                  </a:lnTo>
                  <a:lnTo>
                    <a:pt x="345" y="260"/>
                  </a:lnTo>
                  <a:lnTo>
                    <a:pt x="350" y="258"/>
                  </a:lnTo>
                  <a:lnTo>
                    <a:pt x="355" y="256"/>
                  </a:lnTo>
                  <a:lnTo>
                    <a:pt x="356" y="256"/>
                  </a:lnTo>
                  <a:lnTo>
                    <a:pt x="358" y="256"/>
                  </a:lnTo>
                  <a:lnTo>
                    <a:pt x="359" y="258"/>
                  </a:lnTo>
                  <a:lnTo>
                    <a:pt x="359" y="260"/>
                  </a:lnTo>
                  <a:lnTo>
                    <a:pt x="358" y="260"/>
                  </a:lnTo>
                  <a:lnTo>
                    <a:pt x="359" y="261"/>
                  </a:lnTo>
                  <a:lnTo>
                    <a:pt x="359" y="261"/>
                  </a:lnTo>
                  <a:lnTo>
                    <a:pt x="361" y="261"/>
                  </a:lnTo>
                  <a:lnTo>
                    <a:pt x="363" y="260"/>
                  </a:lnTo>
                  <a:lnTo>
                    <a:pt x="366" y="258"/>
                  </a:lnTo>
                  <a:lnTo>
                    <a:pt x="366" y="258"/>
                  </a:lnTo>
                  <a:lnTo>
                    <a:pt x="364" y="256"/>
                  </a:lnTo>
                  <a:lnTo>
                    <a:pt x="364" y="255"/>
                  </a:lnTo>
                  <a:lnTo>
                    <a:pt x="361" y="255"/>
                  </a:lnTo>
                  <a:lnTo>
                    <a:pt x="361" y="255"/>
                  </a:lnTo>
                  <a:lnTo>
                    <a:pt x="366" y="252"/>
                  </a:lnTo>
                  <a:lnTo>
                    <a:pt x="375" y="247"/>
                  </a:lnTo>
                  <a:lnTo>
                    <a:pt x="381" y="244"/>
                  </a:lnTo>
                  <a:lnTo>
                    <a:pt x="388" y="244"/>
                  </a:lnTo>
                  <a:lnTo>
                    <a:pt x="391" y="244"/>
                  </a:lnTo>
                  <a:lnTo>
                    <a:pt x="389" y="245"/>
                  </a:lnTo>
                  <a:lnTo>
                    <a:pt x="383" y="245"/>
                  </a:lnTo>
                  <a:lnTo>
                    <a:pt x="381" y="247"/>
                  </a:lnTo>
                  <a:lnTo>
                    <a:pt x="381" y="247"/>
                  </a:lnTo>
                  <a:lnTo>
                    <a:pt x="383" y="247"/>
                  </a:lnTo>
                  <a:lnTo>
                    <a:pt x="385" y="249"/>
                  </a:lnTo>
                  <a:lnTo>
                    <a:pt x="383" y="249"/>
                  </a:lnTo>
                  <a:lnTo>
                    <a:pt x="383" y="249"/>
                  </a:lnTo>
                  <a:lnTo>
                    <a:pt x="381" y="252"/>
                  </a:lnTo>
                  <a:lnTo>
                    <a:pt x="381" y="253"/>
                  </a:lnTo>
                  <a:lnTo>
                    <a:pt x="383" y="256"/>
                  </a:lnTo>
                  <a:lnTo>
                    <a:pt x="383" y="258"/>
                  </a:lnTo>
                  <a:lnTo>
                    <a:pt x="381" y="260"/>
                  </a:lnTo>
                  <a:lnTo>
                    <a:pt x="380" y="260"/>
                  </a:lnTo>
                  <a:lnTo>
                    <a:pt x="378" y="260"/>
                  </a:lnTo>
                  <a:lnTo>
                    <a:pt x="375" y="261"/>
                  </a:lnTo>
                  <a:lnTo>
                    <a:pt x="374" y="261"/>
                  </a:lnTo>
                  <a:lnTo>
                    <a:pt x="374" y="263"/>
                  </a:lnTo>
                  <a:lnTo>
                    <a:pt x="375" y="263"/>
                  </a:lnTo>
                  <a:lnTo>
                    <a:pt x="377" y="263"/>
                  </a:lnTo>
                  <a:lnTo>
                    <a:pt x="383" y="264"/>
                  </a:lnTo>
                  <a:lnTo>
                    <a:pt x="385" y="264"/>
                  </a:lnTo>
                  <a:lnTo>
                    <a:pt x="386" y="263"/>
                  </a:lnTo>
                  <a:lnTo>
                    <a:pt x="388" y="263"/>
                  </a:lnTo>
                  <a:lnTo>
                    <a:pt x="389" y="263"/>
                  </a:lnTo>
                  <a:lnTo>
                    <a:pt x="391" y="263"/>
                  </a:lnTo>
                  <a:lnTo>
                    <a:pt x="392" y="263"/>
                  </a:lnTo>
                  <a:lnTo>
                    <a:pt x="394" y="264"/>
                  </a:lnTo>
                  <a:lnTo>
                    <a:pt x="397" y="264"/>
                  </a:lnTo>
                  <a:lnTo>
                    <a:pt x="397" y="260"/>
                  </a:lnTo>
                  <a:lnTo>
                    <a:pt x="400" y="258"/>
                  </a:lnTo>
                  <a:lnTo>
                    <a:pt x="405" y="255"/>
                  </a:lnTo>
                  <a:lnTo>
                    <a:pt x="408" y="255"/>
                  </a:lnTo>
                  <a:lnTo>
                    <a:pt x="411" y="253"/>
                  </a:lnTo>
                  <a:lnTo>
                    <a:pt x="415" y="253"/>
                  </a:lnTo>
                  <a:lnTo>
                    <a:pt x="418" y="253"/>
                  </a:lnTo>
                  <a:lnTo>
                    <a:pt x="422" y="253"/>
                  </a:lnTo>
                  <a:lnTo>
                    <a:pt x="427" y="255"/>
                  </a:lnTo>
                  <a:lnTo>
                    <a:pt x="430" y="255"/>
                  </a:lnTo>
                  <a:lnTo>
                    <a:pt x="433" y="253"/>
                  </a:lnTo>
                  <a:lnTo>
                    <a:pt x="445" y="247"/>
                  </a:lnTo>
                  <a:lnTo>
                    <a:pt x="446" y="249"/>
                  </a:lnTo>
                  <a:lnTo>
                    <a:pt x="448" y="247"/>
                  </a:lnTo>
                  <a:lnTo>
                    <a:pt x="456" y="244"/>
                  </a:lnTo>
                  <a:lnTo>
                    <a:pt x="457" y="244"/>
                  </a:lnTo>
                  <a:lnTo>
                    <a:pt x="457" y="245"/>
                  </a:lnTo>
                  <a:lnTo>
                    <a:pt x="459" y="247"/>
                  </a:lnTo>
                  <a:lnTo>
                    <a:pt x="460" y="249"/>
                  </a:lnTo>
                  <a:lnTo>
                    <a:pt x="462" y="250"/>
                  </a:lnTo>
                  <a:lnTo>
                    <a:pt x="460" y="252"/>
                  </a:lnTo>
                  <a:lnTo>
                    <a:pt x="460" y="252"/>
                  </a:lnTo>
                  <a:lnTo>
                    <a:pt x="459" y="253"/>
                  </a:lnTo>
                  <a:lnTo>
                    <a:pt x="459" y="258"/>
                  </a:lnTo>
                  <a:lnTo>
                    <a:pt x="462" y="260"/>
                  </a:lnTo>
                  <a:lnTo>
                    <a:pt x="465" y="261"/>
                  </a:lnTo>
                  <a:lnTo>
                    <a:pt x="467" y="261"/>
                  </a:lnTo>
                  <a:lnTo>
                    <a:pt x="468" y="260"/>
                  </a:lnTo>
                  <a:lnTo>
                    <a:pt x="470" y="260"/>
                  </a:lnTo>
                  <a:lnTo>
                    <a:pt x="470" y="260"/>
                  </a:lnTo>
                  <a:lnTo>
                    <a:pt x="470" y="258"/>
                  </a:lnTo>
                  <a:lnTo>
                    <a:pt x="470" y="256"/>
                  </a:lnTo>
                  <a:lnTo>
                    <a:pt x="470" y="255"/>
                  </a:lnTo>
                  <a:lnTo>
                    <a:pt x="470" y="252"/>
                  </a:lnTo>
                  <a:lnTo>
                    <a:pt x="473" y="252"/>
                  </a:lnTo>
                  <a:lnTo>
                    <a:pt x="478" y="252"/>
                  </a:lnTo>
                  <a:lnTo>
                    <a:pt x="481" y="250"/>
                  </a:lnTo>
                  <a:lnTo>
                    <a:pt x="482" y="247"/>
                  </a:lnTo>
                  <a:lnTo>
                    <a:pt x="484" y="244"/>
                  </a:lnTo>
                  <a:lnTo>
                    <a:pt x="484" y="241"/>
                  </a:lnTo>
                  <a:lnTo>
                    <a:pt x="481" y="241"/>
                  </a:lnTo>
                  <a:lnTo>
                    <a:pt x="476" y="233"/>
                  </a:lnTo>
                  <a:lnTo>
                    <a:pt x="473" y="230"/>
                  </a:lnTo>
                  <a:lnTo>
                    <a:pt x="474" y="228"/>
                  </a:lnTo>
                  <a:lnTo>
                    <a:pt x="479" y="227"/>
                  </a:lnTo>
                  <a:lnTo>
                    <a:pt x="482" y="223"/>
                  </a:lnTo>
                  <a:lnTo>
                    <a:pt x="484" y="223"/>
                  </a:lnTo>
                  <a:lnTo>
                    <a:pt x="486" y="222"/>
                  </a:lnTo>
                  <a:lnTo>
                    <a:pt x="497" y="225"/>
                  </a:lnTo>
                  <a:lnTo>
                    <a:pt x="509" y="225"/>
                  </a:lnTo>
                  <a:lnTo>
                    <a:pt x="520" y="227"/>
                  </a:lnTo>
                  <a:lnTo>
                    <a:pt x="531" y="231"/>
                  </a:lnTo>
                  <a:lnTo>
                    <a:pt x="538" y="233"/>
                  </a:lnTo>
                  <a:lnTo>
                    <a:pt x="542" y="236"/>
                  </a:lnTo>
                  <a:lnTo>
                    <a:pt x="542" y="238"/>
                  </a:lnTo>
                  <a:lnTo>
                    <a:pt x="544" y="238"/>
                  </a:lnTo>
                  <a:lnTo>
                    <a:pt x="549" y="239"/>
                  </a:lnTo>
                  <a:lnTo>
                    <a:pt x="552" y="239"/>
                  </a:lnTo>
                  <a:lnTo>
                    <a:pt x="553" y="241"/>
                  </a:lnTo>
                  <a:lnTo>
                    <a:pt x="555" y="242"/>
                  </a:lnTo>
                  <a:lnTo>
                    <a:pt x="560" y="244"/>
                  </a:lnTo>
                  <a:lnTo>
                    <a:pt x="563" y="245"/>
                  </a:lnTo>
                  <a:lnTo>
                    <a:pt x="564" y="245"/>
                  </a:lnTo>
                  <a:lnTo>
                    <a:pt x="569" y="247"/>
                  </a:lnTo>
                  <a:lnTo>
                    <a:pt x="572" y="247"/>
                  </a:lnTo>
                  <a:lnTo>
                    <a:pt x="574" y="250"/>
                  </a:lnTo>
                  <a:lnTo>
                    <a:pt x="582" y="255"/>
                  </a:lnTo>
                  <a:lnTo>
                    <a:pt x="583" y="256"/>
                  </a:lnTo>
                  <a:lnTo>
                    <a:pt x="590" y="260"/>
                  </a:lnTo>
                  <a:lnTo>
                    <a:pt x="593" y="261"/>
                  </a:lnTo>
                  <a:lnTo>
                    <a:pt x="594" y="261"/>
                  </a:lnTo>
                  <a:lnTo>
                    <a:pt x="599" y="255"/>
                  </a:lnTo>
                  <a:lnTo>
                    <a:pt x="602" y="249"/>
                  </a:lnTo>
                  <a:lnTo>
                    <a:pt x="604" y="245"/>
                  </a:lnTo>
                  <a:lnTo>
                    <a:pt x="601" y="245"/>
                  </a:lnTo>
                  <a:lnTo>
                    <a:pt x="597" y="247"/>
                  </a:lnTo>
                  <a:lnTo>
                    <a:pt x="596" y="245"/>
                  </a:lnTo>
                  <a:lnTo>
                    <a:pt x="594" y="245"/>
                  </a:lnTo>
                  <a:lnTo>
                    <a:pt x="591" y="242"/>
                  </a:lnTo>
                  <a:lnTo>
                    <a:pt x="588" y="238"/>
                  </a:lnTo>
                  <a:lnTo>
                    <a:pt x="588" y="233"/>
                  </a:lnTo>
                  <a:lnTo>
                    <a:pt x="586" y="233"/>
                  </a:lnTo>
                  <a:lnTo>
                    <a:pt x="583" y="231"/>
                  </a:lnTo>
                  <a:lnTo>
                    <a:pt x="582" y="230"/>
                  </a:lnTo>
                  <a:lnTo>
                    <a:pt x="574" y="227"/>
                  </a:lnTo>
                  <a:lnTo>
                    <a:pt x="572" y="228"/>
                  </a:lnTo>
                  <a:lnTo>
                    <a:pt x="571" y="230"/>
                  </a:lnTo>
                  <a:lnTo>
                    <a:pt x="571" y="230"/>
                  </a:lnTo>
                  <a:lnTo>
                    <a:pt x="571" y="228"/>
                  </a:lnTo>
                  <a:lnTo>
                    <a:pt x="569" y="228"/>
                  </a:lnTo>
                  <a:lnTo>
                    <a:pt x="569" y="225"/>
                  </a:lnTo>
                  <a:lnTo>
                    <a:pt x="569" y="223"/>
                  </a:lnTo>
                  <a:lnTo>
                    <a:pt x="571" y="219"/>
                  </a:lnTo>
                  <a:lnTo>
                    <a:pt x="574" y="219"/>
                  </a:lnTo>
                  <a:lnTo>
                    <a:pt x="574" y="219"/>
                  </a:lnTo>
                  <a:lnTo>
                    <a:pt x="575" y="216"/>
                  </a:lnTo>
                  <a:lnTo>
                    <a:pt x="575" y="214"/>
                  </a:lnTo>
                  <a:lnTo>
                    <a:pt x="574" y="212"/>
                  </a:lnTo>
                  <a:lnTo>
                    <a:pt x="574" y="211"/>
                  </a:lnTo>
                  <a:lnTo>
                    <a:pt x="575" y="206"/>
                  </a:lnTo>
                  <a:lnTo>
                    <a:pt x="577" y="200"/>
                  </a:lnTo>
                  <a:lnTo>
                    <a:pt x="575" y="198"/>
                  </a:lnTo>
                  <a:lnTo>
                    <a:pt x="574" y="197"/>
                  </a:lnTo>
                  <a:lnTo>
                    <a:pt x="569" y="198"/>
                  </a:lnTo>
                  <a:lnTo>
                    <a:pt x="568" y="197"/>
                  </a:lnTo>
                  <a:lnTo>
                    <a:pt x="568" y="197"/>
                  </a:lnTo>
                  <a:lnTo>
                    <a:pt x="568" y="195"/>
                  </a:lnTo>
                  <a:lnTo>
                    <a:pt x="569" y="193"/>
                  </a:lnTo>
                  <a:lnTo>
                    <a:pt x="571" y="190"/>
                  </a:lnTo>
                  <a:lnTo>
                    <a:pt x="568" y="192"/>
                  </a:lnTo>
                  <a:lnTo>
                    <a:pt x="568" y="190"/>
                  </a:lnTo>
                  <a:lnTo>
                    <a:pt x="569" y="189"/>
                  </a:lnTo>
                  <a:lnTo>
                    <a:pt x="571" y="186"/>
                  </a:lnTo>
                  <a:lnTo>
                    <a:pt x="577" y="184"/>
                  </a:lnTo>
                  <a:lnTo>
                    <a:pt x="580" y="181"/>
                  </a:lnTo>
                  <a:lnTo>
                    <a:pt x="586" y="178"/>
                  </a:lnTo>
                  <a:lnTo>
                    <a:pt x="591" y="175"/>
                  </a:lnTo>
                  <a:lnTo>
                    <a:pt x="593" y="170"/>
                  </a:lnTo>
                  <a:lnTo>
                    <a:pt x="596" y="165"/>
                  </a:lnTo>
                  <a:lnTo>
                    <a:pt x="599" y="156"/>
                  </a:lnTo>
                  <a:lnTo>
                    <a:pt x="602" y="148"/>
                  </a:lnTo>
                  <a:lnTo>
                    <a:pt x="607" y="140"/>
                  </a:lnTo>
                  <a:lnTo>
                    <a:pt x="610" y="138"/>
                  </a:lnTo>
                  <a:lnTo>
                    <a:pt x="612" y="138"/>
                  </a:lnTo>
                  <a:lnTo>
                    <a:pt x="612" y="140"/>
                  </a:lnTo>
                  <a:lnTo>
                    <a:pt x="610" y="140"/>
                  </a:lnTo>
                  <a:lnTo>
                    <a:pt x="610" y="141"/>
                  </a:lnTo>
                  <a:lnTo>
                    <a:pt x="612" y="141"/>
                  </a:lnTo>
                  <a:lnTo>
                    <a:pt x="613" y="141"/>
                  </a:lnTo>
                  <a:lnTo>
                    <a:pt x="618" y="141"/>
                  </a:lnTo>
                  <a:lnTo>
                    <a:pt x="626" y="141"/>
                  </a:lnTo>
                  <a:lnTo>
                    <a:pt x="637" y="141"/>
                  </a:lnTo>
                  <a:lnTo>
                    <a:pt x="638" y="141"/>
                  </a:lnTo>
                  <a:lnTo>
                    <a:pt x="643" y="143"/>
                  </a:lnTo>
                  <a:lnTo>
                    <a:pt x="646" y="143"/>
                  </a:lnTo>
                  <a:lnTo>
                    <a:pt x="651" y="145"/>
                  </a:lnTo>
                  <a:lnTo>
                    <a:pt x="654" y="146"/>
                  </a:lnTo>
                  <a:lnTo>
                    <a:pt x="656" y="146"/>
                  </a:lnTo>
                  <a:lnTo>
                    <a:pt x="656" y="152"/>
                  </a:lnTo>
                  <a:lnTo>
                    <a:pt x="656" y="157"/>
                  </a:lnTo>
                  <a:lnTo>
                    <a:pt x="654" y="164"/>
                  </a:lnTo>
                  <a:lnTo>
                    <a:pt x="653" y="165"/>
                  </a:lnTo>
                  <a:lnTo>
                    <a:pt x="650" y="170"/>
                  </a:lnTo>
                  <a:lnTo>
                    <a:pt x="648" y="175"/>
                  </a:lnTo>
                  <a:lnTo>
                    <a:pt x="646" y="176"/>
                  </a:lnTo>
                  <a:lnTo>
                    <a:pt x="643" y="178"/>
                  </a:lnTo>
                  <a:lnTo>
                    <a:pt x="643" y="179"/>
                  </a:lnTo>
                  <a:lnTo>
                    <a:pt x="643" y="181"/>
                  </a:lnTo>
                  <a:lnTo>
                    <a:pt x="646" y="184"/>
                  </a:lnTo>
                  <a:lnTo>
                    <a:pt x="653" y="189"/>
                  </a:lnTo>
                  <a:lnTo>
                    <a:pt x="654" y="193"/>
                  </a:lnTo>
                  <a:lnTo>
                    <a:pt x="656" y="197"/>
                  </a:lnTo>
                  <a:lnTo>
                    <a:pt x="654" y="206"/>
                  </a:lnTo>
                  <a:lnTo>
                    <a:pt x="654" y="208"/>
                  </a:lnTo>
                  <a:lnTo>
                    <a:pt x="653" y="209"/>
                  </a:lnTo>
                  <a:lnTo>
                    <a:pt x="651" y="211"/>
                  </a:lnTo>
                  <a:lnTo>
                    <a:pt x="653" y="214"/>
                  </a:lnTo>
                  <a:lnTo>
                    <a:pt x="653" y="223"/>
                  </a:lnTo>
                  <a:lnTo>
                    <a:pt x="654" y="231"/>
                  </a:lnTo>
                  <a:lnTo>
                    <a:pt x="653" y="234"/>
                  </a:lnTo>
                  <a:lnTo>
                    <a:pt x="653" y="241"/>
                  </a:lnTo>
                  <a:lnTo>
                    <a:pt x="653" y="242"/>
                  </a:lnTo>
                  <a:lnTo>
                    <a:pt x="653" y="245"/>
                  </a:lnTo>
                  <a:lnTo>
                    <a:pt x="654" y="247"/>
                  </a:lnTo>
                  <a:lnTo>
                    <a:pt x="656" y="249"/>
                  </a:lnTo>
                  <a:lnTo>
                    <a:pt x="662" y="252"/>
                  </a:lnTo>
                  <a:lnTo>
                    <a:pt x="667" y="255"/>
                  </a:lnTo>
                  <a:lnTo>
                    <a:pt x="667" y="256"/>
                  </a:lnTo>
                  <a:lnTo>
                    <a:pt x="667" y="258"/>
                  </a:lnTo>
                  <a:lnTo>
                    <a:pt x="665" y="258"/>
                  </a:lnTo>
                  <a:lnTo>
                    <a:pt x="662" y="263"/>
                  </a:lnTo>
                  <a:lnTo>
                    <a:pt x="661" y="264"/>
                  </a:lnTo>
                  <a:lnTo>
                    <a:pt x="661" y="267"/>
                  </a:lnTo>
                  <a:lnTo>
                    <a:pt x="662" y="271"/>
                  </a:lnTo>
                  <a:lnTo>
                    <a:pt x="661" y="272"/>
                  </a:lnTo>
                  <a:lnTo>
                    <a:pt x="661" y="275"/>
                  </a:lnTo>
                  <a:lnTo>
                    <a:pt x="659" y="277"/>
                  </a:lnTo>
                  <a:lnTo>
                    <a:pt x="653" y="280"/>
                  </a:lnTo>
                  <a:lnTo>
                    <a:pt x="642" y="294"/>
                  </a:lnTo>
                  <a:lnTo>
                    <a:pt x="640" y="296"/>
                  </a:lnTo>
                  <a:lnTo>
                    <a:pt x="635" y="294"/>
                  </a:lnTo>
                  <a:lnTo>
                    <a:pt x="637" y="297"/>
                  </a:lnTo>
                  <a:lnTo>
                    <a:pt x="638" y="301"/>
                  </a:lnTo>
                  <a:lnTo>
                    <a:pt x="638" y="302"/>
                  </a:lnTo>
                  <a:lnTo>
                    <a:pt x="635" y="302"/>
                  </a:lnTo>
                  <a:lnTo>
                    <a:pt x="631" y="304"/>
                  </a:lnTo>
                  <a:lnTo>
                    <a:pt x="629" y="305"/>
                  </a:lnTo>
                  <a:lnTo>
                    <a:pt x="626" y="305"/>
                  </a:lnTo>
                  <a:lnTo>
                    <a:pt x="624" y="305"/>
                  </a:lnTo>
                  <a:lnTo>
                    <a:pt x="621" y="304"/>
                  </a:lnTo>
                  <a:lnTo>
                    <a:pt x="621" y="302"/>
                  </a:lnTo>
                  <a:lnTo>
                    <a:pt x="623" y="302"/>
                  </a:lnTo>
                  <a:lnTo>
                    <a:pt x="624" y="301"/>
                  </a:lnTo>
                  <a:lnTo>
                    <a:pt x="626" y="301"/>
                  </a:lnTo>
                  <a:lnTo>
                    <a:pt x="624" y="301"/>
                  </a:lnTo>
                  <a:lnTo>
                    <a:pt x="624" y="301"/>
                  </a:lnTo>
                  <a:lnTo>
                    <a:pt x="623" y="302"/>
                  </a:lnTo>
                  <a:lnTo>
                    <a:pt x="620" y="302"/>
                  </a:lnTo>
                  <a:lnTo>
                    <a:pt x="616" y="301"/>
                  </a:lnTo>
                  <a:lnTo>
                    <a:pt x="615" y="297"/>
                  </a:lnTo>
                  <a:lnTo>
                    <a:pt x="613" y="297"/>
                  </a:lnTo>
                  <a:lnTo>
                    <a:pt x="612" y="299"/>
                  </a:lnTo>
                  <a:lnTo>
                    <a:pt x="604" y="297"/>
                  </a:lnTo>
                  <a:lnTo>
                    <a:pt x="602" y="299"/>
                  </a:lnTo>
                  <a:lnTo>
                    <a:pt x="601" y="299"/>
                  </a:lnTo>
                  <a:lnTo>
                    <a:pt x="602" y="299"/>
                  </a:lnTo>
                  <a:lnTo>
                    <a:pt x="602" y="301"/>
                  </a:lnTo>
                  <a:lnTo>
                    <a:pt x="604" y="302"/>
                  </a:lnTo>
                  <a:lnTo>
                    <a:pt x="604" y="304"/>
                  </a:lnTo>
                  <a:lnTo>
                    <a:pt x="607" y="305"/>
                  </a:lnTo>
                  <a:lnTo>
                    <a:pt x="612" y="307"/>
                  </a:lnTo>
                  <a:lnTo>
                    <a:pt x="615" y="308"/>
                  </a:lnTo>
                  <a:lnTo>
                    <a:pt x="621" y="310"/>
                  </a:lnTo>
                  <a:lnTo>
                    <a:pt x="632" y="310"/>
                  </a:lnTo>
                  <a:lnTo>
                    <a:pt x="635" y="310"/>
                  </a:lnTo>
                  <a:lnTo>
                    <a:pt x="638" y="310"/>
                  </a:lnTo>
                  <a:lnTo>
                    <a:pt x="643" y="312"/>
                  </a:lnTo>
                  <a:lnTo>
                    <a:pt x="645" y="312"/>
                  </a:lnTo>
                  <a:lnTo>
                    <a:pt x="650" y="310"/>
                  </a:lnTo>
                  <a:lnTo>
                    <a:pt x="650" y="305"/>
                  </a:lnTo>
                  <a:lnTo>
                    <a:pt x="651" y="305"/>
                  </a:lnTo>
                  <a:lnTo>
                    <a:pt x="664" y="299"/>
                  </a:lnTo>
                  <a:lnTo>
                    <a:pt x="667" y="297"/>
                  </a:lnTo>
                  <a:lnTo>
                    <a:pt x="670" y="294"/>
                  </a:lnTo>
                  <a:lnTo>
                    <a:pt x="672" y="293"/>
                  </a:lnTo>
                  <a:lnTo>
                    <a:pt x="673" y="286"/>
                  </a:lnTo>
                  <a:lnTo>
                    <a:pt x="675" y="283"/>
                  </a:lnTo>
                  <a:lnTo>
                    <a:pt x="683" y="277"/>
                  </a:lnTo>
                  <a:lnTo>
                    <a:pt x="684" y="275"/>
                  </a:lnTo>
                  <a:lnTo>
                    <a:pt x="684" y="272"/>
                  </a:lnTo>
                  <a:lnTo>
                    <a:pt x="684" y="269"/>
                  </a:lnTo>
                  <a:lnTo>
                    <a:pt x="684" y="267"/>
                  </a:lnTo>
                  <a:lnTo>
                    <a:pt x="683" y="264"/>
                  </a:lnTo>
                  <a:lnTo>
                    <a:pt x="681" y="261"/>
                  </a:lnTo>
                  <a:lnTo>
                    <a:pt x="679" y="260"/>
                  </a:lnTo>
                  <a:lnTo>
                    <a:pt x="681" y="253"/>
                  </a:lnTo>
                  <a:lnTo>
                    <a:pt x="683" y="250"/>
                  </a:lnTo>
                  <a:lnTo>
                    <a:pt x="691" y="247"/>
                  </a:lnTo>
                  <a:lnTo>
                    <a:pt x="697" y="247"/>
                  </a:lnTo>
                  <a:lnTo>
                    <a:pt x="705" y="245"/>
                  </a:lnTo>
                  <a:lnTo>
                    <a:pt x="706" y="244"/>
                  </a:lnTo>
                  <a:lnTo>
                    <a:pt x="709" y="245"/>
                  </a:lnTo>
                  <a:lnTo>
                    <a:pt x="711" y="247"/>
                  </a:lnTo>
                  <a:lnTo>
                    <a:pt x="713" y="250"/>
                  </a:lnTo>
                  <a:lnTo>
                    <a:pt x="719" y="255"/>
                  </a:lnTo>
                  <a:lnTo>
                    <a:pt x="720" y="258"/>
                  </a:lnTo>
                  <a:lnTo>
                    <a:pt x="720" y="261"/>
                  </a:lnTo>
                  <a:lnTo>
                    <a:pt x="720" y="271"/>
                  </a:lnTo>
                  <a:lnTo>
                    <a:pt x="719" y="275"/>
                  </a:lnTo>
                  <a:lnTo>
                    <a:pt x="722" y="275"/>
                  </a:lnTo>
                  <a:lnTo>
                    <a:pt x="722" y="277"/>
                  </a:lnTo>
                  <a:lnTo>
                    <a:pt x="725" y="279"/>
                  </a:lnTo>
                  <a:lnTo>
                    <a:pt x="727" y="280"/>
                  </a:lnTo>
                  <a:lnTo>
                    <a:pt x="728" y="280"/>
                  </a:lnTo>
                  <a:lnTo>
                    <a:pt x="732" y="280"/>
                  </a:lnTo>
                  <a:lnTo>
                    <a:pt x="739" y="280"/>
                  </a:lnTo>
                  <a:lnTo>
                    <a:pt x="744" y="280"/>
                  </a:lnTo>
                  <a:lnTo>
                    <a:pt x="744" y="279"/>
                  </a:lnTo>
                  <a:lnTo>
                    <a:pt x="744" y="279"/>
                  </a:lnTo>
                  <a:lnTo>
                    <a:pt x="739" y="279"/>
                  </a:lnTo>
                  <a:lnTo>
                    <a:pt x="733" y="277"/>
                  </a:lnTo>
                  <a:lnTo>
                    <a:pt x="725" y="275"/>
                  </a:lnTo>
                  <a:lnTo>
                    <a:pt x="724" y="272"/>
                  </a:lnTo>
                  <a:lnTo>
                    <a:pt x="725" y="269"/>
                  </a:lnTo>
                  <a:lnTo>
                    <a:pt x="727" y="264"/>
                  </a:lnTo>
                  <a:lnTo>
                    <a:pt x="728" y="264"/>
                  </a:lnTo>
                  <a:lnTo>
                    <a:pt x="730" y="264"/>
                  </a:lnTo>
                  <a:lnTo>
                    <a:pt x="732" y="263"/>
                  </a:lnTo>
                  <a:lnTo>
                    <a:pt x="730" y="260"/>
                  </a:lnTo>
                  <a:lnTo>
                    <a:pt x="730" y="258"/>
                  </a:lnTo>
                  <a:lnTo>
                    <a:pt x="728" y="253"/>
                  </a:lnTo>
                  <a:lnTo>
                    <a:pt x="727" y="247"/>
                  </a:lnTo>
                  <a:lnTo>
                    <a:pt x="724" y="247"/>
                  </a:lnTo>
                  <a:lnTo>
                    <a:pt x="722" y="245"/>
                  </a:lnTo>
                  <a:lnTo>
                    <a:pt x="711" y="241"/>
                  </a:lnTo>
                  <a:lnTo>
                    <a:pt x="703" y="238"/>
                  </a:lnTo>
                  <a:lnTo>
                    <a:pt x="697" y="238"/>
                  </a:lnTo>
                  <a:lnTo>
                    <a:pt x="694" y="238"/>
                  </a:lnTo>
                  <a:lnTo>
                    <a:pt x="689" y="241"/>
                  </a:lnTo>
                  <a:lnTo>
                    <a:pt x="686" y="242"/>
                  </a:lnTo>
                  <a:lnTo>
                    <a:pt x="679" y="241"/>
                  </a:lnTo>
                  <a:lnTo>
                    <a:pt x="673" y="241"/>
                  </a:lnTo>
                  <a:lnTo>
                    <a:pt x="672" y="241"/>
                  </a:lnTo>
                  <a:lnTo>
                    <a:pt x="670" y="239"/>
                  </a:lnTo>
                  <a:lnTo>
                    <a:pt x="672" y="234"/>
                  </a:lnTo>
                  <a:lnTo>
                    <a:pt x="672" y="231"/>
                  </a:lnTo>
                  <a:lnTo>
                    <a:pt x="668" y="228"/>
                  </a:lnTo>
                  <a:lnTo>
                    <a:pt x="667" y="227"/>
                  </a:lnTo>
                  <a:lnTo>
                    <a:pt x="667" y="223"/>
                  </a:lnTo>
                  <a:lnTo>
                    <a:pt x="672" y="214"/>
                  </a:lnTo>
                  <a:lnTo>
                    <a:pt x="673" y="212"/>
                  </a:lnTo>
                  <a:lnTo>
                    <a:pt x="676" y="208"/>
                  </a:lnTo>
                  <a:lnTo>
                    <a:pt x="678" y="203"/>
                  </a:lnTo>
                  <a:lnTo>
                    <a:pt x="678" y="201"/>
                  </a:lnTo>
                  <a:lnTo>
                    <a:pt x="670" y="190"/>
                  </a:lnTo>
                  <a:lnTo>
                    <a:pt x="667" y="187"/>
                  </a:lnTo>
                  <a:lnTo>
                    <a:pt x="667" y="186"/>
                  </a:lnTo>
                  <a:lnTo>
                    <a:pt x="664" y="184"/>
                  </a:lnTo>
                  <a:lnTo>
                    <a:pt x="661" y="182"/>
                  </a:lnTo>
                  <a:lnTo>
                    <a:pt x="661" y="181"/>
                  </a:lnTo>
                  <a:lnTo>
                    <a:pt x="668" y="170"/>
                  </a:lnTo>
                  <a:lnTo>
                    <a:pt x="673" y="168"/>
                  </a:lnTo>
                  <a:lnTo>
                    <a:pt x="678" y="167"/>
                  </a:lnTo>
                  <a:lnTo>
                    <a:pt x="681" y="165"/>
                  </a:lnTo>
                  <a:lnTo>
                    <a:pt x="686" y="164"/>
                  </a:lnTo>
                  <a:lnTo>
                    <a:pt x="687" y="162"/>
                  </a:lnTo>
                  <a:lnTo>
                    <a:pt x="689" y="160"/>
                  </a:lnTo>
                  <a:lnTo>
                    <a:pt x="689" y="159"/>
                  </a:lnTo>
                  <a:lnTo>
                    <a:pt x="689" y="154"/>
                  </a:lnTo>
                  <a:lnTo>
                    <a:pt x="689" y="151"/>
                  </a:lnTo>
                  <a:lnTo>
                    <a:pt x="687" y="149"/>
                  </a:lnTo>
                  <a:lnTo>
                    <a:pt x="686" y="146"/>
                  </a:lnTo>
                  <a:lnTo>
                    <a:pt x="684" y="143"/>
                  </a:lnTo>
                  <a:lnTo>
                    <a:pt x="686" y="143"/>
                  </a:lnTo>
                  <a:lnTo>
                    <a:pt x="687" y="143"/>
                  </a:lnTo>
                  <a:lnTo>
                    <a:pt x="691" y="143"/>
                  </a:lnTo>
                  <a:lnTo>
                    <a:pt x="694" y="145"/>
                  </a:lnTo>
                  <a:lnTo>
                    <a:pt x="695" y="148"/>
                  </a:lnTo>
                  <a:lnTo>
                    <a:pt x="697" y="149"/>
                  </a:lnTo>
                  <a:lnTo>
                    <a:pt x="697" y="152"/>
                  </a:lnTo>
                  <a:lnTo>
                    <a:pt x="697" y="154"/>
                  </a:lnTo>
                  <a:lnTo>
                    <a:pt x="697" y="156"/>
                  </a:lnTo>
                  <a:lnTo>
                    <a:pt x="698" y="156"/>
                  </a:lnTo>
                  <a:lnTo>
                    <a:pt x="698" y="157"/>
                  </a:lnTo>
                  <a:lnTo>
                    <a:pt x="698" y="159"/>
                  </a:lnTo>
                  <a:lnTo>
                    <a:pt x="697" y="159"/>
                  </a:lnTo>
                  <a:lnTo>
                    <a:pt x="695" y="160"/>
                  </a:lnTo>
                  <a:lnTo>
                    <a:pt x="694" y="167"/>
                  </a:lnTo>
                  <a:lnTo>
                    <a:pt x="692" y="167"/>
                  </a:lnTo>
                  <a:lnTo>
                    <a:pt x="692" y="171"/>
                  </a:lnTo>
                  <a:lnTo>
                    <a:pt x="695" y="175"/>
                  </a:lnTo>
                  <a:lnTo>
                    <a:pt x="695" y="178"/>
                  </a:lnTo>
                  <a:lnTo>
                    <a:pt x="694" y="179"/>
                  </a:lnTo>
                  <a:lnTo>
                    <a:pt x="692" y="181"/>
                  </a:lnTo>
                  <a:lnTo>
                    <a:pt x="692" y="182"/>
                  </a:lnTo>
                  <a:lnTo>
                    <a:pt x="692" y="184"/>
                  </a:lnTo>
                  <a:lnTo>
                    <a:pt x="698" y="186"/>
                  </a:lnTo>
                  <a:lnTo>
                    <a:pt x="705" y="187"/>
                  </a:lnTo>
                  <a:lnTo>
                    <a:pt x="713" y="187"/>
                  </a:lnTo>
                  <a:lnTo>
                    <a:pt x="716" y="189"/>
                  </a:lnTo>
                  <a:lnTo>
                    <a:pt x="717" y="187"/>
                  </a:lnTo>
                  <a:lnTo>
                    <a:pt x="725" y="189"/>
                  </a:lnTo>
                  <a:lnTo>
                    <a:pt x="732" y="193"/>
                  </a:lnTo>
                  <a:lnTo>
                    <a:pt x="736" y="195"/>
                  </a:lnTo>
                  <a:lnTo>
                    <a:pt x="739" y="195"/>
                  </a:lnTo>
                  <a:lnTo>
                    <a:pt x="746" y="195"/>
                  </a:lnTo>
                  <a:lnTo>
                    <a:pt x="746" y="193"/>
                  </a:lnTo>
                  <a:lnTo>
                    <a:pt x="747" y="192"/>
                  </a:lnTo>
                  <a:lnTo>
                    <a:pt x="744" y="192"/>
                  </a:lnTo>
                  <a:lnTo>
                    <a:pt x="743" y="193"/>
                  </a:lnTo>
                  <a:lnTo>
                    <a:pt x="743" y="193"/>
                  </a:lnTo>
                  <a:lnTo>
                    <a:pt x="739" y="192"/>
                  </a:lnTo>
                  <a:lnTo>
                    <a:pt x="738" y="192"/>
                  </a:lnTo>
                  <a:lnTo>
                    <a:pt x="736" y="190"/>
                  </a:lnTo>
                  <a:lnTo>
                    <a:pt x="735" y="186"/>
                  </a:lnTo>
                  <a:lnTo>
                    <a:pt x="730" y="184"/>
                  </a:lnTo>
                  <a:lnTo>
                    <a:pt x="727" y="184"/>
                  </a:lnTo>
                  <a:lnTo>
                    <a:pt x="724" y="184"/>
                  </a:lnTo>
                  <a:lnTo>
                    <a:pt x="719" y="181"/>
                  </a:lnTo>
                  <a:lnTo>
                    <a:pt x="716" y="181"/>
                  </a:lnTo>
                  <a:lnTo>
                    <a:pt x="709" y="178"/>
                  </a:lnTo>
                  <a:lnTo>
                    <a:pt x="706" y="176"/>
                  </a:lnTo>
                  <a:lnTo>
                    <a:pt x="706" y="175"/>
                  </a:lnTo>
                  <a:lnTo>
                    <a:pt x="703" y="170"/>
                  </a:lnTo>
                  <a:lnTo>
                    <a:pt x="703" y="168"/>
                  </a:lnTo>
                  <a:lnTo>
                    <a:pt x="705" y="168"/>
                  </a:lnTo>
                  <a:lnTo>
                    <a:pt x="708" y="165"/>
                  </a:lnTo>
                  <a:lnTo>
                    <a:pt x="716" y="165"/>
                  </a:lnTo>
                  <a:lnTo>
                    <a:pt x="717" y="165"/>
                  </a:lnTo>
                  <a:lnTo>
                    <a:pt x="725" y="170"/>
                  </a:lnTo>
                  <a:lnTo>
                    <a:pt x="728" y="170"/>
                  </a:lnTo>
                  <a:lnTo>
                    <a:pt x="735" y="168"/>
                  </a:lnTo>
                  <a:lnTo>
                    <a:pt x="735" y="167"/>
                  </a:lnTo>
                  <a:lnTo>
                    <a:pt x="733" y="165"/>
                  </a:lnTo>
                  <a:lnTo>
                    <a:pt x="732" y="164"/>
                  </a:lnTo>
                  <a:lnTo>
                    <a:pt x="728" y="162"/>
                  </a:lnTo>
                  <a:lnTo>
                    <a:pt x="724" y="164"/>
                  </a:lnTo>
                  <a:lnTo>
                    <a:pt x="722" y="164"/>
                  </a:lnTo>
                  <a:lnTo>
                    <a:pt x="724" y="162"/>
                  </a:lnTo>
                  <a:lnTo>
                    <a:pt x="724" y="160"/>
                  </a:lnTo>
                  <a:lnTo>
                    <a:pt x="725" y="160"/>
                  </a:lnTo>
                  <a:lnTo>
                    <a:pt x="727" y="159"/>
                  </a:lnTo>
                  <a:lnTo>
                    <a:pt x="732" y="157"/>
                  </a:lnTo>
                  <a:lnTo>
                    <a:pt x="735" y="156"/>
                  </a:lnTo>
                  <a:lnTo>
                    <a:pt x="738" y="156"/>
                  </a:lnTo>
                  <a:lnTo>
                    <a:pt x="752" y="156"/>
                  </a:lnTo>
                  <a:lnTo>
                    <a:pt x="760" y="160"/>
                  </a:lnTo>
                  <a:lnTo>
                    <a:pt x="768" y="162"/>
                  </a:lnTo>
                  <a:lnTo>
                    <a:pt x="771" y="164"/>
                  </a:lnTo>
                  <a:lnTo>
                    <a:pt x="771" y="164"/>
                  </a:lnTo>
                  <a:lnTo>
                    <a:pt x="773" y="164"/>
                  </a:lnTo>
                  <a:lnTo>
                    <a:pt x="773" y="167"/>
                  </a:lnTo>
                  <a:lnTo>
                    <a:pt x="782" y="173"/>
                  </a:lnTo>
                  <a:lnTo>
                    <a:pt x="784" y="173"/>
                  </a:lnTo>
                  <a:lnTo>
                    <a:pt x="790" y="173"/>
                  </a:lnTo>
                  <a:lnTo>
                    <a:pt x="798" y="173"/>
                  </a:lnTo>
                  <a:lnTo>
                    <a:pt x="799" y="171"/>
                  </a:lnTo>
                  <a:lnTo>
                    <a:pt x="804" y="173"/>
                  </a:lnTo>
                  <a:lnTo>
                    <a:pt x="806" y="173"/>
                  </a:lnTo>
                  <a:lnTo>
                    <a:pt x="807" y="175"/>
                  </a:lnTo>
                  <a:lnTo>
                    <a:pt x="806" y="176"/>
                  </a:lnTo>
                  <a:lnTo>
                    <a:pt x="806" y="178"/>
                  </a:lnTo>
                  <a:lnTo>
                    <a:pt x="802" y="181"/>
                  </a:lnTo>
                  <a:lnTo>
                    <a:pt x="802" y="181"/>
                  </a:lnTo>
                  <a:lnTo>
                    <a:pt x="796" y="184"/>
                  </a:lnTo>
                  <a:lnTo>
                    <a:pt x="795" y="186"/>
                  </a:lnTo>
                  <a:lnTo>
                    <a:pt x="793" y="190"/>
                  </a:lnTo>
                  <a:lnTo>
                    <a:pt x="793" y="190"/>
                  </a:lnTo>
                  <a:lnTo>
                    <a:pt x="793" y="192"/>
                  </a:lnTo>
                  <a:lnTo>
                    <a:pt x="793" y="195"/>
                  </a:lnTo>
                  <a:lnTo>
                    <a:pt x="795" y="198"/>
                  </a:lnTo>
                  <a:lnTo>
                    <a:pt x="793" y="200"/>
                  </a:lnTo>
                  <a:lnTo>
                    <a:pt x="791" y="203"/>
                  </a:lnTo>
                  <a:lnTo>
                    <a:pt x="791" y="206"/>
                  </a:lnTo>
                  <a:lnTo>
                    <a:pt x="793" y="208"/>
                  </a:lnTo>
                  <a:lnTo>
                    <a:pt x="793" y="208"/>
                  </a:lnTo>
                  <a:lnTo>
                    <a:pt x="793" y="206"/>
                  </a:lnTo>
                  <a:lnTo>
                    <a:pt x="793" y="204"/>
                  </a:lnTo>
                  <a:lnTo>
                    <a:pt x="796" y="201"/>
                  </a:lnTo>
                  <a:lnTo>
                    <a:pt x="798" y="195"/>
                  </a:lnTo>
                  <a:lnTo>
                    <a:pt x="799" y="193"/>
                  </a:lnTo>
                  <a:lnTo>
                    <a:pt x="802" y="193"/>
                  </a:lnTo>
                  <a:lnTo>
                    <a:pt x="804" y="195"/>
                  </a:lnTo>
                  <a:lnTo>
                    <a:pt x="804" y="197"/>
                  </a:lnTo>
                  <a:lnTo>
                    <a:pt x="804" y="201"/>
                  </a:lnTo>
                  <a:lnTo>
                    <a:pt x="804" y="203"/>
                  </a:lnTo>
                  <a:lnTo>
                    <a:pt x="802" y="208"/>
                  </a:lnTo>
                  <a:lnTo>
                    <a:pt x="799" y="211"/>
                  </a:lnTo>
                  <a:lnTo>
                    <a:pt x="799" y="212"/>
                  </a:lnTo>
                  <a:lnTo>
                    <a:pt x="801" y="214"/>
                  </a:lnTo>
                  <a:lnTo>
                    <a:pt x="801" y="216"/>
                  </a:lnTo>
                  <a:lnTo>
                    <a:pt x="802" y="217"/>
                  </a:lnTo>
                  <a:lnTo>
                    <a:pt x="804" y="216"/>
                  </a:lnTo>
                  <a:lnTo>
                    <a:pt x="806" y="216"/>
                  </a:lnTo>
                  <a:lnTo>
                    <a:pt x="806" y="214"/>
                  </a:lnTo>
                  <a:lnTo>
                    <a:pt x="806" y="212"/>
                  </a:lnTo>
                  <a:lnTo>
                    <a:pt x="804" y="211"/>
                  </a:lnTo>
                  <a:lnTo>
                    <a:pt x="807" y="211"/>
                  </a:lnTo>
                  <a:lnTo>
                    <a:pt x="810" y="209"/>
                  </a:lnTo>
                  <a:lnTo>
                    <a:pt x="814" y="208"/>
                  </a:lnTo>
                  <a:lnTo>
                    <a:pt x="814" y="206"/>
                  </a:lnTo>
                  <a:lnTo>
                    <a:pt x="814" y="204"/>
                  </a:lnTo>
                  <a:lnTo>
                    <a:pt x="814" y="201"/>
                  </a:lnTo>
                  <a:lnTo>
                    <a:pt x="812" y="198"/>
                  </a:lnTo>
                  <a:lnTo>
                    <a:pt x="809" y="193"/>
                  </a:lnTo>
                  <a:lnTo>
                    <a:pt x="806" y="190"/>
                  </a:lnTo>
                  <a:lnTo>
                    <a:pt x="807" y="186"/>
                  </a:lnTo>
                  <a:lnTo>
                    <a:pt x="810" y="181"/>
                  </a:lnTo>
                  <a:lnTo>
                    <a:pt x="812" y="179"/>
                  </a:lnTo>
                  <a:lnTo>
                    <a:pt x="812" y="178"/>
                  </a:lnTo>
                  <a:lnTo>
                    <a:pt x="812" y="176"/>
                  </a:lnTo>
                  <a:lnTo>
                    <a:pt x="812" y="175"/>
                  </a:lnTo>
                  <a:lnTo>
                    <a:pt x="812" y="175"/>
                  </a:lnTo>
                  <a:lnTo>
                    <a:pt x="809" y="170"/>
                  </a:lnTo>
                  <a:lnTo>
                    <a:pt x="807" y="170"/>
                  </a:lnTo>
                  <a:lnTo>
                    <a:pt x="799" y="168"/>
                  </a:lnTo>
                  <a:lnTo>
                    <a:pt x="798" y="168"/>
                  </a:lnTo>
                  <a:lnTo>
                    <a:pt x="793" y="164"/>
                  </a:lnTo>
                  <a:lnTo>
                    <a:pt x="793" y="164"/>
                  </a:lnTo>
                  <a:lnTo>
                    <a:pt x="791" y="160"/>
                  </a:lnTo>
                  <a:lnTo>
                    <a:pt x="791" y="159"/>
                  </a:lnTo>
                  <a:lnTo>
                    <a:pt x="790" y="159"/>
                  </a:lnTo>
                  <a:lnTo>
                    <a:pt x="787" y="157"/>
                  </a:lnTo>
                  <a:lnTo>
                    <a:pt x="784" y="156"/>
                  </a:lnTo>
                  <a:lnTo>
                    <a:pt x="779" y="156"/>
                  </a:lnTo>
                  <a:lnTo>
                    <a:pt x="776" y="156"/>
                  </a:lnTo>
                  <a:lnTo>
                    <a:pt x="773" y="152"/>
                  </a:lnTo>
                  <a:lnTo>
                    <a:pt x="773" y="151"/>
                  </a:lnTo>
                  <a:lnTo>
                    <a:pt x="771" y="148"/>
                  </a:lnTo>
                  <a:lnTo>
                    <a:pt x="769" y="146"/>
                  </a:lnTo>
                  <a:lnTo>
                    <a:pt x="769" y="145"/>
                  </a:lnTo>
                  <a:lnTo>
                    <a:pt x="771" y="143"/>
                  </a:lnTo>
                  <a:lnTo>
                    <a:pt x="773" y="140"/>
                  </a:lnTo>
                  <a:lnTo>
                    <a:pt x="771" y="138"/>
                  </a:lnTo>
                  <a:lnTo>
                    <a:pt x="769" y="137"/>
                  </a:lnTo>
                  <a:lnTo>
                    <a:pt x="768" y="137"/>
                  </a:lnTo>
                  <a:lnTo>
                    <a:pt x="766" y="134"/>
                  </a:lnTo>
                  <a:lnTo>
                    <a:pt x="766" y="132"/>
                  </a:lnTo>
                  <a:lnTo>
                    <a:pt x="766" y="130"/>
                  </a:lnTo>
                  <a:lnTo>
                    <a:pt x="766" y="129"/>
                  </a:lnTo>
                  <a:lnTo>
                    <a:pt x="766" y="127"/>
                  </a:lnTo>
                  <a:lnTo>
                    <a:pt x="769" y="126"/>
                  </a:lnTo>
                  <a:lnTo>
                    <a:pt x="768" y="124"/>
                  </a:lnTo>
                  <a:lnTo>
                    <a:pt x="769" y="123"/>
                  </a:lnTo>
                  <a:lnTo>
                    <a:pt x="782" y="121"/>
                  </a:lnTo>
                  <a:lnTo>
                    <a:pt x="787" y="119"/>
                  </a:lnTo>
                  <a:lnTo>
                    <a:pt x="812" y="119"/>
                  </a:lnTo>
                  <a:lnTo>
                    <a:pt x="814" y="119"/>
                  </a:lnTo>
                  <a:lnTo>
                    <a:pt x="825" y="118"/>
                  </a:lnTo>
                  <a:lnTo>
                    <a:pt x="829" y="118"/>
                  </a:lnTo>
                  <a:lnTo>
                    <a:pt x="834" y="118"/>
                  </a:lnTo>
                  <a:lnTo>
                    <a:pt x="836" y="118"/>
                  </a:lnTo>
                  <a:lnTo>
                    <a:pt x="839" y="118"/>
                  </a:lnTo>
                  <a:lnTo>
                    <a:pt x="842" y="116"/>
                  </a:lnTo>
                  <a:lnTo>
                    <a:pt x="847" y="115"/>
                  </a:lnTo>
                  <a:lnTo>
                    <a:pt x="856" y="113"/>
                  </a:lnTo>
                  <a:lnTo>
                    <a:pt x="859" y="113"/>
                  </a:lnTo>
                  <a:lnTo>
                    <a:pt x="861" y="115"/>
                  </a:lnTo>
                  <a:lnTo>
                    <a:pt x="862" y="115"/>
                  </a:lnTo>
                  <a:lnTo>
                    <a:pt x="858" y="118"/>
                  </a:lnTo>
                  <a:lnTo>
                    <a:pt x="853" y="121"/>
                  </a:lnTo>
                  <a:lnTo>
                    <a:pt x="848" y="123"/>
                  </a:lnTo>
                  <a:lnTo>
                    <a:pt x="845" y="124"/>
                  </a:lnTo>
                  <a:lnTo>
                    <a:pt x="843" y="126"/>
                  </a:lnTo>
                  <a:lnTo>
                    <a:pt x="843" y="126"/>
                  </a:lnTo>
                  <a:lnTo>
                    <a:pt x="843" y="129"/>
                  </a:lnTo>
                  <a:lnTo>
                    <a:pt x="845" y="129"/>
                  </a:lnTo>
                  <a:lnTo>
                    <a:pt x="848" y="130"/>
                  </a:lnTo>
                  <a:lnTo>
                    <a:pt x="851" y="134"/>
                  </a:lnTo>
                  <a:lnTo>
                    <a:pt x="855" y="135"/>
                  </a:lnTo>
                  <a:lnTo>
                    <a:pt x="856" y="135"/>
                  </a:lnTo>
                  <a:lnTo>
                    <a:pt x="858" y="135"/>
                  </a:lnTo>
                  <a:lnTo>
                    <a:pt x="848" y="130"/>
                  </a:lnTo>
                  <a:lnTo>
                    <a:pt x="847" y="129"/>
                  </a:lnTo>
                  <a:lnTo>
                    <a:pt x="845" y="127"/>
                  </a:lnTo>
                  <a:lnTo>
                    <a:pt x="847" y="126"/>
                  </a:lnTo>
                  <a:lnTo>
                    <a:pt x="847" y="124"/>
                  </a:lnTo>
                  <a:lnTo>
                    <a:pt x="848" y="124"/>
                  </a:lnTo>
                  <a:lnTo>
                    <a:pt x="850" y="124"/>
                  </a:lnTo>
                  <a:lnTo>
                    <a:pt x="853" y="123"/>
                  </a:lnTo>
                  <a:lnTo>
                    <a:pt x="862" y="121"/>
                  </a:lnTo>
                  <a:lnTo>
                    <a:pt x="866" y="119"/>
                  </a:lnTo>
                  <a:lnTo>
                    <a:pt x="867" y="118"/>
                  </a:lnTo>
                  <a:lnTo>
                    <a:pt x="870" y="116"/>
                  </a:lnTo>
                  <a:lnTo>
                    <a:pt x="869" y="115"/>
                  </a:lnTo>
                  <a:lnTo>
                    <a:pt x="866" y="115"/>
                  </a:lnTo>
                  <a:lnTo>
                    <a:pt x="864" y="113"/>
                  </a:lnTo>
                  <a:lnTo>
                    <a:pt x="858" y="105"/>
                  </a:lnTo>
                  <a:lnTo>
                    <a:pt x="855" y="104"/>
                  </a:lnTo>
                  <a:lnTo>
                    <a:pt x="850" y="102"/>
                  </a:lnTo>
                  <a:lnTo>
                    <a:pt x="847" y="102"/>
                  </a:lnTo>
                  <a:lnTo>
                    <a:pt x="850" y="99"/>
                  </a:lnTo>
                  <a:lnTo>
                    <a:pt x="853" y="97"/>
                  </a:lnTo>
                  <a:lnTo>
                    <a:pt x="855" y="97"/>
                  </a:lnTo>
                  <a:lnTo>
                    <a:pt x="856" y="99"/>
                  </a:lnTo>
                  <a:lnTo>
                    <a:pt x="859" y="100"/>
                  </a:lnTo>
                  <a:lnTo>
                    <a:pt x="864" y="100"/>
                  </a:lnTo>
                  <a:lnTo>
                    <a:pt x="862" y="99"/>
                  </a:lnTo>
                  <a:lnTo>
                    <a:pt x="859" y="97"/>
                  </a:lnTo>
                  <a:lnTo>
                    <a:pt x="858" y="96"/>
                  </a:lnTo>
                  <a:lnTo>
                    <a:pt x="853" y="94"/>
                  </a:lnTo>
                  <a:lnTo>
                    <a:pt x="848" y="93"/>
                  </a:lnTo>
                  <a:lnTo>
                    <a:pt x="843" y="93"/>
                  </a:lnTo>
                  <a:lnTo>
                    <a:pt x="845" y="89"/>
                  </a:lnTo>
                  <a:lnTo>
                    <a:pt x="848" y="89"/>
                  </a:lnTo>
                  <a:lnTo>
                    <a:pt x="848" y="89"/>
                  </a:lnTo>
                  <a:lnTo>
                    <a:pt x="850" y="88"/>
                  </a:lnTo>
                  <a:lnTo>
                    <a:pt x="856" y="91"/>
                  </a:lnTo>
                  <a:lnTo>
                    <a:pt x="859" y="89"/>
                  </a:lnTo>
                  <a:lnTo>
                    <a:pt x="862" y="88"/>
                  </a:lnTo>
                  <a:lnTo>
                    <a:pt x="867" y="83"/>
                  </a:lnTo>
                  <a:lnTo>
                    <a:pt x="869" y="82"/>
                  </a:lnTo>
                  <a:lnTo>
                    <a:pt x="866" y="80"/>
                  </a:lnTo>
                  <a:lnTo>
                    <a:pt x="864" y="80"/>
                  </a:lnTo>
                  <a:lnTo>
                    <a:pt x="861" y="80"/>
                  </a:lnTo>
                  <a:lnTo>
                    <a:pt x="861" y="78"/>
                  </a:lnTo>
                  <a:lnTo>
                    <a:pt x="861" y="77"/>
                  </a:lnTo>
                  <a:lnTo>
                    <a:pt x="864" y="77"/>
                  </a:lnTo>
                  <a:lnTo>
                    <a:pt x="872" y="78"/>
                  </a:lnTo>
                  <a:lnTo>
                    <a:pt x="883" y="74"/>
                  </a:lnTo>
                  <a:lnTo>
                    <a:pt x="886" y="71"/>
                  </a:lnTo>
                  <a:lnTo>
                    <a:pt x="895" y="67"/>
                  </a:lnTo>
                  <a:lnTo>
                    <a:pt x="899" y="69"/>
                  </a:lnTo>
                  <a:lnTo>
                    <a:pt x="908" y="64"/>
                  </a:lnTo>
                  <a:lnTo>
                    <a:pt x="919" y="63"/>
                  </a:lnTo>
                  <a:lnTo>
                    <a:pt x="925" y="63"/>
                  </a:lnTo>
                  <a:lnTo>
                    <a:pt x="932" y="61"/>
                  </a:lnTo>
                  <a:lnTo>
                    <a:pt x="940" y="60"/>
                  </a:lnTo>
                  <a:lnTo>
                    <a:pt x="943" y="60"/>
                  </a:lnTo>
                  <a:lnTo>
                    <a:pt x="955" y="56"/>
                  </a:lnTo>
                  <a:lnTo>
                    <a:pt x="963" y="55"/>
                  </a:lnTo>
                  <a:lnTo>
                    <a:pt x="965" y="53"/>
                  </a:lnTo>
                  <a:lnTo>
                    <a:pt x="959" y="55"/>
                  </a:lnTo>
                  <a:lnTo>
                    <a:pt x="957" y="53"/>
                  </a:lnTo>
                  <a:lnTo>
                    <a:pt x="955" y="55"/>
                  </a:lnTo>
                  <a:lnTo>
                    <a:pt x="954" y="55"/>
                  </a:lnTo>
                  <a:lnTo>
                    <a:pt x="951" y="53"/>
                  </a:lnTo>
                  <a:lnTo>
                    <a:pt x="949" y="55"/>
                  </a:lnTo>
                  <a:lnTo>
                    <a:pt x="949" y="55"/>
                  </a:lnTo>
                  <a:lnTo>
                    <a:pt x="948" y="55"/>
                  </a:lnTo>
                  <a:lnTo>
                    <a:pt x="946" y="55"/>
                  </a:lnTo>
                  <a:lnTo>
                    <a:pt x="946" y="53"/>
                  </a:lnTo>
                  <a:lnTo>
                    <a:pt x="948" y="50"/>
                  </a:lnTo>
                  <a:lnTo>
                    <a:pt x="949" y="52"/>
                  </a:lnTo>
                  <a:lnTo>
                    <a:pt x="952" y="50"/>
                  </a:lnTo>
                  <a:lnTo>
                    <a:pt x="954" y="50"/>
                  </a:lnTo>
                  <a:lnTo>
                    <a:pt x="957" y="50"/>
                  </a:lnTo>
                  <a:lnTo>
                    <a:pt x="960" y="50"/>
                  </a:lnTo>
                  <a:lnTo>
                    <a:pt x="963" y="49"/>
                  </a:lnTo>
                  <a:lnTo>
                    <a:pt x="968" y="50"/>
                  </a:lnTo>
                  <a:lnTo>
                    <a:pt x="970" y="49"/>
                  </a:lnTo>
                  <a:lnTo>
                    <a:pt x="971" y="49"/>
                  </a:lnTo>
                  <a:lnTo>
                    <a:pt x="977" y="49"/>
                  </a:lnTo>
                  <a:lnTo>
                    <a:pt x="982" y="49"/>
                  </a:lnTo>
                  <a:lnTo>
                    <a:pt x="985" y="49"/>
                  </a:lnTo>
                  <a:lnTo>
                    <a:pt x="990" y="49"/>
                  </a:lnTo>
                  <a:lnTo>
                    <a:pt x="993" y="50"/>
                  </a:lnTo>
                  <a:lnTo>
                    <a:pt x="992" y="52"/>
                  </a:lnTo>
                  <a:lnTo>
                    <a:pt x="987" y="56"/>
                  </a:lnTo>
                  <a:lnTo>
                    <a:pt x="989" y="56"/>
                  </a:lnTo>
                  <a:lnTo>
                    <a:pt x="990" y="55"/>
                  </a:lnTo>
                  <a:lnTo>
                    <a:pt x="1000" y="52"/>
                  </a:lnTo>
                  <a:lnTo>
                    <a:pt x="1000" y="53"/>
                  </a:lnTo>
                  <a:lnTo>
                    <a:pt x="1000" y="55"/>
                  </a:lnTo>
                  <a:lnTo>
                    <a:pt x="998" y="56"/>
                  </a:lnTo>
                  <a:lnTo>
                    <a:pt x="1004" y="55"/>
                  </a:lnTo>
                  <a:lnTo>
                    <a:pt x="1009" y="52"/>
                  </a:lnTo>
                  <a:lnTo>
                    <a:pt x="1011" y="52"/>
                  </a:lnTo>
                  <a:lnTo>
                    <a:pt x="1014" y="53"/>
                  </a:lnTo>
                  <a:lnTo>
                    <a:pt x="1015" y="52"/>
                  </a:lnTo>
                  <a:lnTo>
                    <a:pt x="1015" y="50"/>
                  </a:lnTo>
                  <a:lnTo>
                    <a:pt x="1018" y="50"/>
                  </a:lnTo>
                  <a:lnTo>
                    <a:pt x="1020" y="49"/>
                  </a:lnTo>
                  <a:lnTo>
                    <a:pt x="1023" y="47"/>
                  </a:lnTo>
                  <a:lnTo>
                    <a:pt x="1025" y="47"/>
                  </a:lnTo>
                  <a:lnTo>
                    <a:pt x="1030" y="45"/>
                  </a:lnTo>
                  <a:lnTo>
                    <a:pt x="1031" y="45"/>
                  </a:lnTo>
                  <a:lnTo>
                    <a:pt x="1034" y="47"/>
                  </a:lnTo>
                  <a:lnTo>
                    <a:pt x="1037" y="47"/>
                  </a:lnTo>
                  <a:lnTo>
                    <a:pt x="1044" y="49"/>
                  </a:lnTo>
                  <a:lnTo>
                    <a:pt x="1044" y="50"/>
                  </a:lnTo>
                  <a:lnTo>
                    <a:pt x="1044" y="50"/>
                  </a:lnTo>
                  <a:lnTo>
                    <a:pt x="1045" y="52"/>
                  </a:lnTo>
                  <a:lnTo>
                    <a:pt x="1045" y="53"/>
                  </a:lnTo>
                  <a:lnTo>
                    <a:pt x="1044" y="56"/>
                  </a:lnTo>
                  <a:lnTo>
                    <a:pt x="1041" y="58"/>
                  </a:lnTo>
                  <a:lnTo>
                    <a:pt x="1042" y="58"/>
                  </a:lnTo>
                  <a:lnTo>
                    <a:pt x="1044" y="58"/>
                  </a:lnTo>
                  <a:lnTo>
                    <a:pt x="1045" y="56"/>
                  </a:lnTo>
                  <a:lnTo>
                    <a:pt x="1047" y="55"/>
                  </a:lnTo>
                  <a:lnTo>
                    <a:pt x="1047" y="49"/>
                  </a:lnTo>
                  <a:lnTo>
                    <a:pt x="1044" y="45"/>
                  </a:lnTo>
                  <a:lnTo>
                    <a:pt x="1042" y="44"/>
                  </a:lnTo>
                  <a:lnTo>
                    <a:pt x="1036" y="41"/>
                  </a:lnTo>
                  <a:lnTo>
                    <a:pt x="1034" y="39"/>
                  </a:lnTo>
                  <a:lnTo>
                    <a:pt x="1033" y="37"/>
                  </a:lnTo>
                  <a:lnTo>
                    <a:pt x="1033" y="37"/>
                  </a:lnTo>
                  <a:lnTo>
                    <a:pt x="1044" y="39"/>
                  </a:lnTo>
                  <a:lnTo>
                    <a:pt x="1048" y="37"/>
                  </a:lnTo>
                  <a:lnTo>
                    <a:pt x="1055" y="37"/>
                  </a:lnTo>
                  <a:lnTo>
                    <a:pt x="1061" y="37"/>
                  </a:lnTo>
                  <a:lnTo>
                    <a:pt x="1064" y="37"/>
                  </a:lnTo>
                  <a:lnTo>
                    <a:pt x="1069" y="37"/>
                  </a:lnTo>
                  <a:lnTo>
                    <a:pt x="1072" y="39"/>
                  </a:lnTo>
                  <a:lnTo>
                    <a:pt x="1074" y="37"/>
                  </a:lnTo>
                  <a:lnTo>
                    <a:pt x="1067" y="36"/>
                  </a:lnTo>
                  <a:lnTo>
                    <a:pt x="1064" y="36"/>
                  </a:lnTo>
                  <a:lnTo>
                    <a:pt x="1063" y="36"/>
                  </a:lnTo>
                  <a:lnTo>
                    <a:pt x="1064" y="34"/>
                  </a:lnTo>
                  <a:lnTo>
                    <a:pt x="1066" y="31"/>
                  </a:lnTo>
                  <a:lnTo>
                    <a:pt x="1064" y="30"/>
                  </a:lnTo>
                  <a:lnTo>
                    <a:pt x="1063" y="28"/>
                  </a:lnTo>
                  <a:lnTo>
                    <a:pt x="1063" y="25"/>
                  </a:lnTo>
                  <a:lnTo>
                    <a:pt x="1064" y="23"/>
                  </a:lnTo>
                  <a:lnTo>
                    <a:pt x="1066" y="22"/>
                  </a:lnTo>
                  <a:lnTo>
                    <a:pt x="1067" y="19"/>
                  </a:lnTo>
                  <a:lnTo>
                    <a:pt x="1071" y="17"/>
                  </a:lnTo>
                  <a:lnTo>
                    <a:pt x="1086" y="8"/>
                  </a:lnTo>
                  <a:lnTo>
                    <a:pt x="1094" y="3"/>
                  </a:lnTo>
                  <a:lnTo>
                    <a:pt x="1097" y="3"/>
                  </a:lnTo>
                  <a:lnTo>
                    <a:pt x="1100" y="3"/>
                  </a:lnTo>
                  <a:lnTo>
                    <a:pt x="1107" y="0"/>
                  </a:lnTo>
                  <a:lnTo>
                    <a:pt x="111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9" name="Freeform 135">
              <a:extLst>
                <a:ext uri="{FF2B5EF4-FFF2-40B4-BE49-F238E27FC236}">
                  <a16:creationId xmlns:a16="http://schemas.microsoft.com/office/drawing/2014/main" id="{9E3C3C23-13B5-90A3-E67F-6E1F7BDA1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7597" y="3111893"/>
              <a:ext cx="1950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0 w 1"/>
                <a:gd name="T5" fmla="*/ 0 w 1"/>
                <a:gd name="T6" fmla="*/ 0 w 1"/>
                <a:gd name="T7" fmla="*/ 0 w 1"/>
                <a:gd name="T8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0" name="Freeform 136">
              <a:extLst>
                <a:ext uri="{FF2B5EF4-FFF2-40B4-BE49-F238E27FC236}">
                  <a16:creationId xmlns:a16="http://schemas.microsoft.com/office/drawing/2014/main" id="{0D8063BD-8C8B-5B64-92B6-ECB78934F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5731" y="1455055"/>
              <a:ext cx="27289" cy="15594"/>
            </a:xfrm>
            <a:custGeom>
              <a:avLst/>
              <a:gdLst>
                <a:gd name="T0" fmla="*/ 9 w 14"/>
                <a:gd name="T1" fmla="*/ 0 h 8"/>
                <a:gd name="T2" fmla="*/ 12 w 14"/>
                <a:gd name="T3" fmla="*/ 2 h 8"/>
                <a:gd name="T4" fmla="*/ 14 w 14"/>
                <a:gd name="T5" fmla="*/ 5 h 8"/>
                <a:gd name="T6" fmla="*/ 11 w 14"/>
                <a:gd name="T7" fmla="*/ 7 h 8"/>
                <a:gd name="T8" fmla="*/ 6 w 14"/>
                <a:gd name="T9" fmla="*/ 8 h 8"/>
                <a:gd name="T10" fmla="*/ 4 w 14"/>
                <a:gd name="T11" fmla="*/ 7 h 8"/>
                <a:gd name="T12" fmla="*/ 3 w 14"/>
                <a:gd name="T13" fmla="*/ 7 h 8"/>
                <a:gd name="T14" fmla="*/ 3 w 14"/>
                <a:gd name="T15" fmla="*/ 7 h 8"/>
                <a:gd name="T16" fmla="*/ 0 w 14"/>
                <a:gd name="T17" fmla="*/ 5 h 8"/>
                <a:gd name="T18" fmla="*/ 0 w 14"/>
                <a:gd name="T19" fmla="*/ 4 h 8"/>
                <a:gd name="T20" fmla="*/ 1 w 14"/>
                <a:gd name="T21" fmla="*/ 4 h 8"/>
                <a:gd name="T22" fmla="*/ 9 w 14"/>
                <a:gd name="T2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8">
                  <a:moveTo>
                    <a:pt x="9" y="0"/>
                  </a:moveTo>
                  <a:lnTo>
                    <a:pt x="12" y="2"/>
                  </a:lnTo>
                  <a:lnTo>
                    <a:pt x="14" y="5"/>
                  </a:lnTo>
                  <a:lnTo>
                    <a:pt x="11" y="7"/>
                  </a:lnTo>
                  <a:lnTo>
                    <a:pt x="6" y="8"/>
                  </a:lnTo>
                  <a:lnTo>
                    <a:pt x="4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1" name="Freeform 137">
              <a:extLst>
                <a:ext uri="{FF2B5EF4-FFF2-40B4-BE49-F238E27FC236}">
                  <a16:creationId xmlns:a16="http://schemas.microsoft.com/office/drawing/2014/main" id="{96026404-75B2-B493-4C8D-CECEB5CC7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6320" y="1361493"/>
              <a:ext cx="89664" cy="29239"/>
            </a:xfrm>
            <a:custGeom>
              <a:avLst/>
              <a:gdLst>
                <a:gd name="T0" fmla="*/ 33 w 46"/>
                <a:gd name="T1" fmla="*/ 0 h 15"/>
                <a:gd name="T2" fmla="*/ 35 w 46"/>
                <a:gd name="T3" fmla="*/ 1 h 15"/>
                <a:gd name="T4" fmla="*/ 35 w 46"/>
                <a:gd name="T5" fmla="*/ 3 h 15"/>
                <a:gd name="T6" fmla="*/ 38 w 46"/>
                <a:gd name="T7" fmla="*/ 3 h 15"/>
                <a:gd name="T8" fmla="*/ 44 w 46"/>
                <a:gd name="T9" fmla="*/ 4 h 15"/>
                <a:gd name="T10" fmla="*/ 46 w 46"/>
                <a:gd name="T11" fmla="*/ 6 h 15"/>
                <a:gd name="T12" fmla="*/ 43 w 46"/>
                <a:gd name="T13" fmla="*/ 6 h 15"/>
                <a:gd name="T14" fmla="*/ 35 w 46"/>
                <a:gd name="T15" fmla="*/ 8 h 15"/>
                <a:gd name="T16" fmla="*/ 36 w 46"/>
                <a:gd name="T17" fmla="*/ 9 h 15"/>
                <a:gd name="T18" fmla="*/ 38 w 46"/>
                <a:gd name="T19" fmla="*/ 11 h 15"/>
                <a:gd name="T20" fmla="*/ 36 w 46"/>
                <a:gd name="T21" fmla="*/ 12 h 15"/>
                <a:gd name="T22" fmla="*/ 33 w 46"/>
                <a:gd name="T23" fmla="*/ 14 h 15"/>
                <a:gd name="T24" fmla="*/ 28 w 46"/>
                <a:gd name="T25" fmla="*/ 15 h 15"/>
                <a:gd name="T26" fmla="*/ 25 w 46"/>
                <a:gd name="T27" fmla="*/ 14 h 15"/>
                <a:gd name="T28" fmla="*/ 21 w 46"/>
                <a:gd name="T29" fmla="*/ 11 h 15"/>
                <a:gd name="T30" fmla="*/ 17 w 46"/>
                <a:gd name="T31" fmla="*/ 12 h 15"/>
                <a:gd name="T32" fmla="*/ 16 w 46"/>
                <a:gd name="T33" fmla="*/ 14 h 15"/>
                <a:gd name="T34" fmla="*/ 14 w 46"/>
                <a:gd name="T35" fmla="*/ 14 h 15"/>
                <a:gd name="T36" fmla="*/ 11 w 46"/>
                <a:gd name="T37" fmla="*/ 12 h 15"/>
                <a:gd name="T38" fmla="*/ 5 w 46"/>
                <a:gd name="T39" fmla="*/ 14 h 15"/>
                <a:gd name="T40" fmla="*/ 2 w 46"/>
                <a:gd name="T41" fmla="*/ 12 h 15"/>
                <a:gd name="T42" fmla="*/ 0 w 46"/>
                <a:gd name="T43" fmla="*/ 9 h 15"/>
                <a:gd name="T44" fmla="*/ 5 w 46"/>
                <a:gd name="T45" fmla="*/ 8 h 15"/>
                <a:gd name="T46" fmla="*/ 11 w 46"/>
                <a:gd name="T47" fmla="*/ 9 h 15"/>
                <a:gd name="T48" fmla="*/ 14 w 46"/>
                <a:gd name="T49" fmla="*/ 6 h 15"/>
                <a:gd name="T50" fmla="*/ 19 w 46"/>
                <a:gd name="T51" fmla="*/ 4 h 15"/>
                <a:gd name="T52" fmla="*/ 22 w 46"/>
                <a:gd name="T53" fmla="*/ 3 h 15"/>
                <a:gd name="T54" fmla="*/ 24 w 46"/>
                <a:gd name="T55" fmla="*/ 1 h 15"/>
                <a:gd name="T56" fmla="*/ 28 w 46"/>
                <a:gd name="T57" fmla="*/ 1 h 15"/>
                <a:gd name="T58" fmla="*/ 30 w 46"/>
                <a:gd name="T59" fmla="*/ 1 h 15"/>
                <a:gd name="T60" fmla="*/ 33 w 46"/>
                <a:gd name="T6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" h="15">
                  <a:moveTo>
                    <a:pt x="33" y="0"/>
                  </a:moveTo>
                  <a:lnTo>
                    <a:pt x="35" y="1"/>
                  </a:lnTo>
                  <a:lnTo>
                    <a:pt x="35" y="3"/>
                  </a:lnTo>
                  <a:lnTo>
                    <a:pt x="38" y="3"/>
                  </a:lnTo>
                  <a:lnTo>
                    <a:pt x="44" y="4"/>
                  </a:lnTo>
                  <a:lnTo>
                    <a:pt x="46" y="6"/>
                  </a:lnTo>
                  <a:lnTo>
                    <a:pt x="43" y="6"/>
                  </a:lnTo>
                  <a:lnTo>
                    <a:pt x="35" y="8"/>
                  </a:lnTo>
                  <a:lnTo>
                    <a:pt x="36" y="9"/>
                  </a:lnTo>
                  <a:lnTo>
                    <a:pt x="38" y="11"/>
                  </a:lnTo>
                  <a:lnTo>
                    <a:pt x="36" y="12"/>
                  </a:lnTo>
                  <a:lnTo>
                    <a:pt x="33" y="14"/>
                  </a:lnTo>
                  <a:lnTo>
                    <a:pt x="28" y="15"/>
                  </a:lnTo>
                  <a:lnTo>
                    <a:pt x="25" y="14"/>
                  </a:lnTo>
                  <a:lnTo>
                    <a:pt x="21" y="11"/>
                  </a:lnTo>
                  <a:lnTo>
                    <a:pt x="17" y="12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1" y="12"/>
                  </a:lnTo>
                  <a:lnTo>
                    <a:pt x="5" y="14"/>
                  </a:lnTo>
                  <a:lnTo>
                    <a:pt x="2" y="12"/>
                  </a:lnTo>
                  <a:lnTo>
                    <a:pt x="0" y="9"/>
                  </a:lnTo>
                  <a:lnTo>
                    <a:pt x="5" y="8"/>
                  </a:lnTo>
                  <a:lnTo>
                    <a:pt x="11" y="9"/>
                  </a:lnTo>
                  <a:lnTo>
                    <a:pt x="14" y="6"/>
                  </a:lnTo>
                  <a:lnTo>
                    <a:pt x="19" y="4"/>
                  </a:lnTo>
                  <a:lnTo>
                    <a:pt x="22" y="3"/>
                  </a:lnTo>
                  <a:lnTo>
                    <a:pt x="24" y="1"/>
                  </a:lnTo>
                  <a:lnTo>
                    <a:pt x="28" y="1"/>
                  </a:lnTo>
                  <a:lnTo>
                    <a:pt x="30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2" name="Freeform 138">
              <a:extLst>
                <a:ext uri="{FF2B5EF4-FFF2-40B4-BE49-F238E27FC236}">
                  <a16:creationId xmlns:a16="http://schemas.microsoft.com/office/drawing/2014/main" id="{2567FE2E-18F9-15AA-882C-0EEB4F38E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6492" y="1342000"/>
              <a:ext cx="40934" cy="9747"/>
            </a:xfrm>
            <a:custGeom>
              <a:avLst/>
              <a:gdLst>
                <a:gd name="T0" fmla="*/ 19 w 21"/>
                <a:gd name="T1" fmla="*/ 0 h 5"/>
                <a:gd name="T2" fmla="*/ 21 w 21"/>
                <a:gd name="T3" fmla="*/ 2 h 5"/>
                <a:gd name="T4" fmla="*/ 21 w 21"/>
                <a:gd name="T5" fmla="*/ 3 h 5"/>
                <a:gd name="T6" fmla="*/ 21 w 21"/>
                <a:gd name="T7" fmla="*/ 3 h 5"/>
                <a:gd name="T8" fmla="*/ 5 w 21"/>
                <a:gd name="T9" fmla="*/ 5 h 5"/>
                <a:gd name="T10" fmla="*/ 0 w 21"/>
                <a:gd name="T11" fmla="*/ 5 h 5"/>
                <a:gd name="T12" fmla="*/ 0 w 21"/>
                <a:gd name="T13" fmla="*/ 5 h 5"/>
                <a:gd name="T14" fmla="*/ 0 w 21"/>
                <a:gd name="T15" fmla="*/ 5 h 5"/>
                <a:gd name="T16" fmla="*/ 0 w 21"/>
                <a:gd name="T17" fmla="*/ 3 h 5"/>
                <a:gd name="T18" fmla="*/ 0 w 21"/>
                <a:gd name="T19" fmla="*/ 2 h 5"/>
                <a:gd name="T20" fmla="*/ 4 w 21"/>
                <a:gd name="T21" fmla="*/ 0 h 5"/>
                <a:gd name="T22" fmla="*/ 19 w 21"/>
                <a:gd name="T2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5">
                  <a:moveTo>
                    <a:pt x="19" y="0"/>
                  </a:moveTo>
                  <a:lnTo>
                    <a:pt x="21" y="2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4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3" name="Freeform 139">
              <a:extLst>
                <a:ext uri="{FF2B5EF4-FFF2-40B4-BE49-F238E27FC236}">
                  <a16:creationId xmlns:a16="http://schemas.microsoft.com/office/drawing/2014/main" id="{C0B211A9-EA7D-89BE-D4A4-850AF2329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3528" y="1406325"/>
              <a:ext cx="83817" cy="31188"/>
            </a:xfrm>
            <a:custGeom>
              <a:avLst/>
              <a:gdLst>
                <a:gd name="T0" fmla="*/ 33 w 43"/>
                <a:gd name="T1" fmla="*/ 0 h 16"/>
                <a:gd name="T2" fmla="*/ 38 w 43"/>
                <a:gd name="T3" fmla="*/ 0 h 16"/>
                <a:gd name="T4" fmla="*/ 41 w 43"/>
                <a:gd name="T5" fmla="*/ 2 h 16"/>
                <a:gd name="T6" fmla="*/ 43 w 43"/>
                <a:gd name="T7" fmla="*/ 2 h 16"/>
                <a:gd name="T8" fmla="*/ 43 w 43"/>
                <a:gd name="T9" fmla="*/ 3 h 16"/>
                <a:gd name="T10" fmla="*/ 43 w 43"/>
                <a:gd name="T11" fmla="*/ 5 h 16"/>
                <a:gd name="T12" fmla="*/ 41 w 43"/>
                <a:gd name="T13" fmla="*/ 7 h 16"/>
                <a:gd name="T14" fmla="*/ 41 w 43"/>
                <a:gd name="T15" fmla="*/ 10 h 16"/>
                <a:gd name="T16" fmla="*/ 37 w 43"/>
                <a:gd name="T17" fmla="*/ 10 h 16"/>
                <a:gd name="T18" fmla="*/ 35 w 43"/>
                <a:gd name="T19" fmla="*/ 11 h 16"/>
                <a:gd name="T20" fmla="*/ 33 w 43"/>
                <a:gd name="T21" fmla="*/ 13 h 16"/>
                <a:gd name="T22" fmla="*/ 30 w 43"/>
                <a:gd name="T23" fmla="*/ 13 h 16"/>
                <a:gd name="T24" fmla="*/ 26 w 43"/>
                <a:gd name="T25" fmla="*/ 16 h 16"/>
                <a:gd name="T26" fmla="*/ 21 w 43"/>
                <a:gd name="T27" fmla="*/ 16 h 16"/>
                <a:gd name="T28" fmla="*/ 14 w 43"/>
                <a:gd name="T29" fmla="*/ 13 h 16"/>
                <a:gd name="T30" fmla="*/ 10 w 43"/>
                <a:gd name="T31" fmla="*/ 16 h 16"/>
                <a:gd name="T32" fmla="*/ 7 w 43"/>
                <a:gd name="T33" fmla="*/ 16 h 16"/>
                <a:gd name="T34" fmla="*/ 2 w 43"/>
                <a:gd name="T35" fmla="*/ 13 h 16"/>
                <a:gd name="T36" fmla="*/ 0 w 43"/>
                <a:gd name="T37" fmla="*/ 13 h 16"/>
                <a:gd name="T38" fmla="*/ 0 w 43"/>
                <a:gd name="T39" fmla="*/ 11 h 16"/>
                <a:gd name="T40" fmla="*/ 0 w 43"/>
                <a:gd name="T41" fmla="*/ 10 h 16"/>
                <a:gd name="T42" fmla="*/ 2 w 43"/>
                <a:gd name="T43" fmla="*/ 7 h 16"/>
                <a:gd name="T44" fmla="*/ 3 w 43"/>
                <a:gd name="T45" fmla="*/ 5 h 16"/>
                <a:gd name="T46" fmla="*/ 5 w 43"/>
                <a:gd name="T47" fmla="*/ 3 h 16"/>
                <a:gd name="T48" fmla="*/ 5 w 43"/>
                <a:gd name="T49" fmla="*/ 3 h 16"/>
                <a:gd name="T50" fmla="*/ 7 w 43"/>
                <a:gd name="T51" fmla="*/ 2 h 16"/>
                <a:gd name="T52" fmla="*/ 13 w 43"/>
                <a:gd name="T53" fmla="*/ 2 h 16"/>
                <a:gd name="T54" fmla="*/ 14 w 43"/>
                <a:gd name="T55" fmla="*/ 2 h 16"/>
                <a:gd name="T56" fmla="*/ 14 w 43"/>
                <a:gd name="T57" fmla="*/ 3 h 16"/>
                <a:gd name="T58" fmla="*/ 18 w 43"/>
                <a:gd name="T59" fmla="*/ 3 h 16"/>
                <a:gd name="T60" fmla="*/ 22 w 43"/>
                <a:gd name="T61" fmla="*/ 2 h 16"/>
                <a:gd name="T62" fmla="*/ 30 w 43"/>
                <a:gd name="T63" fmla="*/ 2 h 16"/>
                <a:gd name="T64" fmla="*/ 33 w 43"/>
                <a:gd name="T6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" h="16">
                  <a:moveTo>
                    <a:pt x="33" y="0"/>
                  </a:moveTo>
                  <a:lnTo>
                    <a:pt x="38" y="0"/>
                  </a:lnTo>
                  <a:lnTo>
                    <a:pt x="41" y="2"/>
                  </a:lnTo>
                  <a:lnTo>
                    <a:pt x="43" y="2"/>
                  </a:lnTo>
                  <a:lnTo>
                    <a:pt x="43" y="3"/>
                  </a:lnTo>
                  <a:lnTo>
                    <a:pt x="43" y="5"/>
                  </a:lnTo>
                  <a:lnTo>
                    <a:pt x="41" y="7"/>
                  </a:lnTo>
                  <a:lnTo>
                    <a:pt x="41" y="10"/>
                  </a:lnTo>
                  <a:lnTo>
                    <a:pt x="37" y="10"/>
                  </a:lnTo>
                  <a:lnTo>
                    <a:pt x="35" y="11"/>
                  </a:lnTo>
                  <a:lnTo>
                    <a:pt x="33" y="13"/>
                  </a:lnTo>
                  <a:lnTo>
                    <a:pt x="30" y="13"/>
                  </a:lnTo>
                  <a:lnTo>
                    <a:pt x="26" y="16"/>
                  </a:lnTo>
                  <a:lnTo>
                    <a:pt x="21" y="16"/>
                  </a:lnTo>
                  <a:lnTo>
                    <a:pt x="14" y="13"/>
                  </a:lnTo>
                  <a:lnTo>
                    <a:pt x="10" y="16"/>
                  </a:lnTo>
                  <a:lnTo>
                    <a:pt x="7" y="16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7"/>
                  </a:lnTo>
                  <a:lnTo>
                    <a:pt x="3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8" y="3"/>
                  </a:lnTo>
                  <a:lnTo>
                    <a:pt x="22" y="2"/>
                  </a:lnTo>
                  <a:lnTo>
                    <a:pt x="30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4" name="Freeform 140">
              <a:extLst>
                <a:ext uri="{FF2B5EF4-FFF2-40B4-BE49-F238E27FC236}">
                  <a16:creationId xmlns:a16="http://schemas.microsoft.com/office/drawing/2014/main" id="{7F888FDF-A977-68F9-B624-E2EAF08B5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7335" y="1390731"/>
              <a:ext cx="103309" cy="35086"/>
            </a:xfrm>
            <a:custGeom>
              <a:avLst/>
              <a:gdLst>
                <a:gd name="T0" fmla="*/ 9 w 53"/>
                <a:gd name="T1" fmla="*/ 0 h 18"/>
                <a:gd name="T2" fmla="*/ 20 w 53"/>
                <a:gd name="T3" fmla="*/ 4 h 18"/>
                <a:gd name="T4" fmla="*/ 31 w 53"/>
                <a:gd name="T5" fmla="*/ 4 h 18"/>
                <a:gd name="T6" fmla="*/ 36 w 53"/>
                <a:gd name="T7" fmla="*/ 5 h 18"/>
                <a:gd name="T8" fmla="*/ 42 w 53"/>
                <a:gd name="T9" fmla="*/ 8 h 18"/>
                <a:gd name="T10" fmla="*/ 52 w 53"/>
                <a:gd name="T11" fmla="*/ 11 h 18"/>
                <a:gd name="T12" fmla="*/ 53 w 53"/>
                <a:gd name="T13" fmla="*/ 11 h 18"/>
                <a:gd name="T14" fmla="*/ 52 w 53"/>
                <a:gd name="T15" fmla="*/ 13 h 18"/>
                <a:gd name="T16" fmla="*/ 41 w 53"/>
                <a:gd name="T17" fmla="*/ 16 h 18"/>
                <a:gd name="T18" fmla="*/ 33 w 53"/>
                <a:gd name="T19" fmla="*/ 18 h 18"/>
                <a:gd name="T20" fmla="*/ 26 w 53"/>
                <a:gd name="T21" fmla="*/ 18 h 18"/>
                <a:gd name="T22" fmla="*/ 25 w 53"/>
                <a:gd name="T23" fmla="*/ 16 h 18"/>
                <a:gd name="T24" fmla="*/ 22 w 53"/>
                <a:gd name="T25" fmla="*/ 15 h 18"/>
                <a:gd name="T26" fmla="*/ 15 w 53"/>
                <a:gd name="T27" fmla="*/ 13 h 18"/>
                <a:gd name="T28" fmla="*/ 9 w 53"/>
                <a:gd name="T29" fmla="*/ 13 h 18"/>
                <a:gd name="T30" fmla="*/ 9 w 53"/>
                <a:gd name="T31" fmla="*/ 13 h 18"/>
                <a:gd name="T32" fmla="*/ 7 w 53"/>
                <a:gd name="T33" fmla="*/ 11 h 18"/>
                <a:gd name="T34" fmla="*/ 4 w 53"/>
                <a:gd name="T35" fmla="*/ 11 h 18"/>
                <a:gd name="T36" fmla="*/ 0 w 53"/>
                <a:gd name="T37" fmla="*/ 11 h 18"/>
                <a:gd name="T38" fmla="*/ 0 w 53"/>
                <a:gd name="T39" fmla="*/ 8 h 18"/>
                <a:gd name="T40" fmla="*/ 3 w 53"/>
                <a:gd name="T41" fmla="*/ 8 h 18"/>
                <a:gd name="T42" fmla="*/ 4 w 53"/>
                <a:gd name="T43" fmla="*/ 8 h 18"/>
                <a:gd name="T44" fmla="*/ 6 w 53"/>
                <a:gd name="T45" fmla="*/ 5 h 18"/>
                <a:gd name="T46" fmla="*/ 9 w 53"/>
                <a:gd name="T47" fmla="*/ 0 h 18"/>
                <a:gd name="T48" fmla="*/ 9 w 53"/>
                <a:gd name="T4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18">
                  <a:moveTo>
                    <a:pt x="9" y="0"/>
                  </a:moveTo>
                  <a:lnTo>
                    <a:pt x="20" y="4"/>
                  </a:lnTo>
                  <a:lnTo>
                    <a:pt x="31" y="4"/>
                  </a:lnTo>
                  <a:lnTo>
                    <a:pt x="36" y="5"/>
                  </a:lnTo>
                  <a:lnTo>
                    <a:pt x="42" y="8"/>
                  </a:lnTo>
                  <a:lnTo>
                    <a:pt x="52" y="11"/>
                  </a:lnTo>
                  <a:lnTo>
                    <a:pt x="53" y="11"/>
                  </a:lnTo>
                  <a:lnTo>
                    <a:pt x="52" y="13"/>
                  </a:lnTo>
                  <a:lnTo>
                    <a:pt x="41" y="16"/>
                  </a:lnTo>
                  <a:lnTo>
                    <a:pt x="33" y="18"/>
                  </a:lnTo>
                  <a:lnTo>
                    <a:pt x="26" y="18"/>
                  </a:lnTo>
                  <a:lnTo>
                    <a:pt x="25" y="16"/>
                  </a:lnTo>
                  <a:lnTo>
                    <a:pt x="22" y="15"/>
                  </a:lnTo>
                  <a:lnTo>
                    <a:pt x="15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7" y="11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3" y="8"/>
                  </a:lnTo>
                  <a:lnTo>
                    <a:pt x="4" y="8"/>
                  </a:lnTo>
                  <a:lnTo>
                    <a:pt x="6" y="5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5" name="Freeform 141">
              <a:extLst>
                <a:ext uri="{FF2B5EF4-FFF2-40B4-BE49-F238E27FC236}">
                  <a16:creationId xmlns:a16="http://schemas.microsoft.com/office/drawing/2014/main" id="{EB2E99E8-0B01-DA1D-19FC-AAF60F43B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539" y="1425817"/>
              <a:ext cx="19492" cy="11695"/>
            </a:xfrm>
            <a:custGeom>
              <a:avLst/>
              <a:gdLst>
                <a:gd name="T0" fmla="*/ 2 w 10"/>
                <a:gd name="T1" fmla="*/ 0 h 6"/>
                <a:gd name="T2" fmla="*/ 5 w 10"/>
                <a:gd name="T3" fmla="*/ 1 h 6"/>
                <a:gd name="T4" fmla="*/ 7 w 10"/>
                <a:gd name="T5" fmla="*/ 1 h 6"/>
                <a:gd name="T6" fmla="*/ 10 w 10"/>
                <a:gd name="T7" fmla="*/ 3 h 6"/>
                <a:gd name="T8" fmla="*/ 10 w 10"/>
                <a:gd name="T9" fmla="*/ 3 h 6"/>
                <a:gd name="T10" fmla="*/ 10 w 10"/>
                <a:gd name="T11" fmla="*/ 4 h 6"/>
                <a:gd name="T12" fmla="*/ 7 w 10"/>
                <a:gd name="T13" fmla="*/ 6 h 6"/>
                <a:gd name="T14" fmla="*/ 0 w 10"/>
                <a:gd name="T15" fmla="*/ 4 h 6"/>
                <a:gd name="T16" fmla="*/ 0 w 10"/>
                <a:gd name="T17" fmla="*/ 3 h 6"/>
                <a:gd name="T18" fmla="*/ 2 w 10"/>
                <a:gd name="T19" fmla="*/ 3 h 6"/>
                <a:gd name="T20" fmla="*/ 2 w 10"/>
                <a:gd name="T21" fmla="*/ 1 h 6"/>
                <a:gd name="T22" fmla="*/ 2 w 10"/>
                <a:gd name="T23" fmla="*/ 1 h 6"/>
                <a:gd name="T24" fmla="*/ 2 w 10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6">
                  <a:moveTo>
                    <a:pt x="2" y="0"/>
                  </a:moveTo>
                  <a:lnTo>
                    <a:pt x="5" y="1"/>
                  </a:lnTo>
                  <a:lnTo>
                    <a:pt x="7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7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6" name="Freeform 142">
              <a:extLst>
                <a:ext uri="{FF2B5EF4-FFF2-40B4-BE49-F238E27FC236}">
                  <a16:creationId xmlns:a16="http://schemas.microsoft.com/office/drawing/2014/main" id="{B9BD2AB6-98D6-F315-EFF5-998C9273F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4707" y="1437513"/>
              <a:ext cx="44833" cy="15594"/>
            </a:xfrm>
            <a:custGeom>
              <a:avLst/>
              <a:gdLst>
                <a:gd name="T0" fmla="*/ 14 w 23"/>
                <a:gd name="T1" fmla="*/ 0 h 8"/>
                <a:gd name="T2" fmla="*/ 17 w 23"/>
                <a:gd name="T3" fmla="*/ 0 h 8"/>
                <a:gd name="T4" fmla="*/ 17 w 23"/>
                <a:gd name="T5" fmla="*/ 2 h 8"/>
                <a:gd name="T6" fmla="*/ 19 w 23"/>
                <a:gd name="T7" fmla="*/ 3 h 8"/>
                <a:gd name="T8" fmla="*/ 23 w 23"/>
                <a:gd name="T9" fmla="*/ 5 h 8"/>
                <a:gd name="T10" fmla="*/ 23 w 23"/>
                <a:gd name="T11" fmla="*/ 6 h 8"/>
                <a:gd name="T12" fmla="*/ 22 w 23"/>
                <a:gd name="T13" fmla="*/ 6 h 8"/>
                <a:gd name="T14" fmla="*/ 19 w 23"/>
                <a:gd name="T15" fmla="*/ 8 h 8"/>
                <a:gd name="T16" fmla="*/ 9 w 23"/>
                <a:gd name="T17" fmla="*/ 8 h 8"/>
                <a:gd name="T18" fmla="*/ 6 w 23"/>
                <a:gd name="T19" fmla="*/ 8 h 8"/>
                <a:gd name="T20" fmla="*/ 6 w 23"/>
                <a:gd name="T21" fmla="*/ 8 h 8"/>
                <a:gd name="T22" fmla="*/ 6 w 23"/>
                <a:gd name="T23" fmla="*/ 8 h 8"/>
                <a:gd name="T24" fmla="*/ 3 w 23"/>
                <a:gd name="T25" fmla="*/ 6 h 8"/>
                <a:gd name="T26" fmla="*/ 0 w 23"/>
                <a:gd name="T27" fmla="*/ 5 h 8"/>
                <a:gd name="T28" fmla="*/ 1 w 23"/>
                <a:gd name="T29" fmla="*/ 5 h 8"/>
                <a:gd name="T30" fmla="*/ 6 w 23"/>
                <a:gd name="T31" fmla="*/ 5 h 8"/>
                <a:gd name="T32" fmla="*/ 8 w 23"/>
                <a:gd name="T33" fmla="*/ 3 h 8"/>
                <a:gd name="T34" fmla="*/ 8 w 23"/>
                <a:gd name="T35" fmla="*/ 3 h 8"/>
                <a:gd name="T36" fmla="*/ 9 w 23"/>
                <a:gd name="T37" fmla="*/ 0 h 8"/>
                <a:gd name="T38" fmla="*/ 14 w 23"/>
                <a:gd name="T3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" h="8">
                  <a:moveTo>
                    <a:pt x="14" y="0"/>
                  </a:moveTo>
                  <a:lnTo>
                    <a:pt x="17" y="0"/>
                  </a:lnTo>
                  <a:lnTo>
                    <a:pt x="17" y="2"/>
                  </a:lnTo>
                  <a:lnTo>
                    <a:pt x="19" y="3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2" y="6"/>
                  </a:lnTo>
                  <a:lnTo>
                    <a:pt x="19" y="8"/>
                  </a:lnTo>
                  <a:lnTo>
                    <a:pt x="9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3" y="6"/>
                  </a:lnTo>
                  <a:lnTo>
                    <a:pt x="0" y="5"/>
                  </a:lnTo>
                  <a:lnTo>
                    <a:pt x="1" y="5"/>
                  </a:lnTo>
                  <a:lnTo>
                    <a:pt x="6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9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7" name="Freeform 143">
              <a:extLst>
                <a:ext uri="{FF2B5EF4-FFF2-40B4-BE49-F238E27FC236}">
                  <a16:creationId xmlns:a16="http://schemas.microsoft.com/office/drawing/2014/main" id="{4919085C-EC51-A476-9921-A83599352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9203" y="1433614"/>
              <a:ext cx="64325" cy="25340"/>
            </a:xfrm>
            <a:custGeom>
              <a:avLst/>
              <a:gdLst>
                <a:gd name="T0" fmla="*/ 2 w 33"/>
                <a:gd name="T1" fmla="*/ 0 h 13"/>
                <a:gd name="T2" fmla="*/ 8 w 33"/>
                <a:gd name="T3" fmla="*/ 0 h 13"/>
                <a:gd name="T4" fmla="*/ 22 w 33"/>
                <a:gd name="T5" fmla="*/ 0 h 13"/>
                <a:gd name="T6" fmla="*/ 29 w 33"/>
                <a:gd name="T7" fmla="*/ 2 h 13"/>
                <a:gd name="T8" fmla="*/ 32 w 33"/>
                <a:gd name="T9" fmla="*/ 4 h 13"/>
                <a:gd name="T10" fmla="*/ 33 w 33"/>
                <a:gd name="T11" fmla="*/ 5 h 13"/>
                <a:gd name="T12" fmla="*/ 21 w 33"/>
                <a:gd name="T13" fmla="*/ 5 h 13"/>
                <a:gd name="T14" fmla="*/ 19 w 33"/>
                <a:gd name="T15" fmla="*/ 7 h 13"/>
                <a:gd name="T16" fmla="*/ 19 w 33"/>
                <a:gd name="T17" fmla="*/ 8 h 13"/>
                <a:gd name="T18" fmla="*/ 19 w 33"/>
                <a:gd name="T19" fmla="*/ 10 h 13"/>
                <a:gd name="T20" fmla="*/ 18 w 33"/>
                <a:gd name="T21" fmla="*/ 10 h 13"/>
                <a:gd name="T22" fmla="*/ 14 w 33"/>
                <a:gd name="T23" fmla="*/ 11 h 13"/>
                <a:gd name="T24" fmla="*/ 13 w 33"/>
                <a:gd name="T25" fmla="*/ 13 h 13"/>
                <a:gd name="T26" fmla="*/ 6 w 33"/>
                <a:gd name="T27" fmla="*/ 11 h 13"/>
                <a:gd name="T28" fmla="*/ 5 w 33"/>
                <a:gd name="T29" fmla="*/ 11 h 13"/>
                <a:gd name="T30" fmla="*/ 5 w 33"/>
                <a:gd name="T31" fmla="*/ 10 h 13"/>
                <a:gd name="T32" fmla="*/ 3 w 33"/>
                <a:gd name="T33" fmla="*/ 5 h 13"/>
                <a:gd name="T34" fmla="*/ 3 w 33"/>
                <a:gd name="T35" fmla="*/ 4 h 13"/>
                <a:gd name="T36" fmla="*/ 3 w 33"/>
                <a:gd name="T37" fmla="*/ 4 h 13"/>
                <a:gd name="T38" fmla="*/ 2 w 33"/>
                <a:gd name="T39" fmla="*/ 2 h 13"/>
                <a:gd name="T40" fmla="*/ 0 w 33"/>
                <a:gd name="T41" fmla="*/ 0 h 13"/>
                <a:gd name="T42" fmla="*/ 2 w 33"/>
                <a:gd name="T4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13">
                  <a:moveTo>
                    <a:pt x="2" y="0"/>
                  </a:moveTo>
                  <a:lnTo>
                    <a:pt x="8" y="0"/>
                  </a:lnTo>
                  <a:lnTo>
                    <a:pt x="22" y="0"/>
                  </a:lnTo>
                  <a:lnTo>
                    <a:pt x="29" y="2"/>
                  </a:lnTo>
                  <a:lnTo>
                    <a:pt x="32" y="4"/>
                  </a:lnTo>
                  <a:lnTo>
                    <a:pt x="33" y="5"/>
                  </a:lnTo>
                  <a:lnTo>
                    <a:pt x="21" y="5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8" y="10"/>
                  </a:lnTo>
                  <a:lnTo>
                    <a:pt x="14" y="11"/>
                  </a:lnTo>
                  <a:lnTo>
                    <a:pt x="13" y="13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3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8" name="Freeform 144">
              <a:extLst>
                <a:ext uri="{FF2B5EF4-FFF2-40B4-BE49-F238E27FC236}">
                  <a16:creationId xmlns:a16="http://schemas.microsoft.com/office/drawing/2014/main" id="{17FC9C9E-E568-12E1-CB26-329D160AE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5984" y="1373188"/>
              <a:ext cx="21442" cy="5848"/>
            </a:xfrm>
            <a:custGeom>
              <a:avLst/>
              <a:gdLst>
                <a:gd name="T0" fmla="*/ 6 w 11"/>
                <a:gd name="T1" fmla="*/ 0 h 3"/>
                <a:gd name="T2" fmla="*/ 9 w 11"/>
                <a:gd name="T3" fmla="*/ 2 h 3"/>
                <a:gd name="T4" fmla="*/ 11 w 11"/>
                <a:gd name="T5" fmla="*/ 3 h 3"/>
                <a:gd name="T6" fmla="*/ 11 w 11"/>
                <a:gd name="T7" fmla="*/ 3 h 3"/>
                <a:gd name="T8" fmla="*/ 8 w 11"/>
                <a:gd name="T9" fmla="*/ 3 h 3"/>
                <a:gd name="T10" fmla="*/ 1 w 11"/>
                <a:gd name="T11" fmla="*/ 3 h 3"/>
                <a:gd name="T12" fmla="*/ 0 w 11"/>
                <a:gd name="T13" fmla="*/ 2 h 3"/>
                <a:gd name="T14" fmla="*/ 0 w 11"/>
                <a:gd name="T15" fmla="*/ 2 h 3"/>
                <a:gd name="T16" fmla="*/ 5 w 11"/>
                <a:gd name="T17" fmla="*/ 0 h 3"/>
                <a:gd name="T18" fmla="*/ 6 w 11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3">
                  <a:moveTo>
                    <a:pt x="6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8" y="3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5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9" name="Freeform 145">
              <a:extLst>
                <a:ext uri="{FF2B5EF4-FFF2-40B4-BE49-F238E27FC236}">
                  <a16:creationId xmlns:a16="http://schemas.microsoft.com/office/drawing/2014/main" id="{E662FF49-BB41-D072-F1A9-FC044C311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3265" y="1854646"/>
              <a:ext cx="175430" cy="150091"/>
            </a:xfrm>
            <a:custGeom>
              <a:avLst/>
              <a:gdLst>
                <a:gd name="T0" fmla="*/ 53 w 90"/>
                <a:gd name="T1" fmla="*/ 2 h 77"/>
                <a:gd name="T2" fmla="*/ 68 w 90"/>
                <a:gd name="T3" fmla="*/ 5 h 77"/>
                <a:gd name="T4" fmla="*/ 72 w 90"/>
                <a:gd name="T5" fmla="*/ 8 h 77"/>
                <a:gd name="T6" fmla="*/ 69 w 90"/>
                <a:gd name="T7" fmla="*/ 11 h 77"/>
                <a:gd name="T8" fmla="*/ 68 w 90"/>
                <a:gd name="T9" fmla="*/ 16 h 77"/>
                <a:gd name="T10" fmla="*/ 63 w 90"/>
                <a:gd name="T11" fmla="*/ 18 h 77"/>
                <a:gd name="T12" fmla="*/ 61 w 90"/>
                <a:gd name="T13" fmla="*/ 22 h 77"/>
                <a:gd name="T14" fmla="*/ 58 w 90"/>
                <a:gd name="T15" fmla="*/ 25 h 77"/>
                <a:gd name="T16" fmla="*/ 58 w 90"/>
                <a:gd name="T17" fmla="*/ 29 h 77"/>
                <a:gd name="T18" fmla="*/ 60 w 90"/>
                <a:gd name="T19" fmla="*/ 33 h 77"/>
                <a:gd name="T20" fmla="*/ 57 w 90"/>
                <a:gd name="T21" fmla="*/ 41 h 77"/>
                <a:gd name="T22" fmla="*/ 61 w 90"/>
                <a:gd name="T23" fmla="*/ 48 h 77"/>
                <a:gd name="T24" fmla="*/ 72 w 90"/>
                <a:gd name="T25" fmla="*/ 63 h 77"/>
                <a:gd name="T26" fmla="*/ 88 w 90"/>
                <a:gd name="T27" fmla="*/ 71 h 77"/>
                <a:gd name="T28" fmla="*/ 86 w 90"/>
                <a:gd name="T29" fmla="*/ 74 h 77"/>
                <a:gd name="T30" fmla="*/ 83 w 90"/>
                <a:gd name="T31" fmla="*/ 76 h 77"/>
                <a:gd name="T32" fmla="*/ 74 w 90"/>
                <a:gd name="T33" fmla="*/ 73 h 77"/>
                <a:gd name="T34" fmla="*/ 71 w 90"/>
                <a:gd name="T35" fmla="*/ 73 h 77"/>
                <a:gd name="T36" fmla="*/ 74 w 90"/>
                <a:gd name="T37" fmla="*/ 76 h 77"/>
                <a:gd name="T38" fmla="*/ 68 w 90"/>
                <a:gd name="T39" fmla="*/ 74 h 77"/>
                <a:gd name="T40" fmla="*/ 66 w 90"/>
                <a:gd name="T41" fmla="*/ 74 h 77"/>
                <a:gd name="T42" fmla="*/ 61 w 90"/>
                <a:gd name="T43" fmla="*/ 74 h 77"/>
                <a:gd name="T44" fmla="*/ 55 w 90"/>
                <a:gd name="T45" fmla="*/ 74 h 77"/>
                <a:gd name="T46" fmla="*/ 47 w 90"/>
                <a:gd name="T47" fmla="*/ 73 h 77"/>
                <a:gd name="T48" fmla="*/ 45 w 90"/>
                <a:gd name="T49" fmla="*/ 74 h 77"/>
                <a:gd name="T50" fmla="*/ 33 w 90"/>
                <a:gd name="T51" fmla="*/ 71 h 77"/>
                <a:gd name="T52" fmla="*/ 31 w 90"/>
                <a:gd name="T53" fmla="*/ 68 h 77"/>
                <a:gd name="T54" fmla="*/ 31 w 90"/>
                <a:gd name="T55" fmla="*/ 65 h 77"/>
                <a:gd name="T56" fmla="*/ 34 w 90"/>
                <a:gd name="T57" fmla="*/ 62 h 77"/>
                <a:gd name="T58" fmla="*/ 39 w 90"/>
                <a:gd name="T59" fmla="*/ 62 h 77"/>
                <a:gd name="T60" fmla="*/ 31 w 90"/>
                <a:gd name="T61" fmla="*/ 57 h 77"/>
                <a:gd name="T62" fmla="*/ 28 w 90"/>
                <a:gd name="T63" fmla="*/ 55 h 77"/>
                <a:gd name="T64" fmla="*/ 28 w 90"/>
                <a:gd name="T65" fmla="*/ 51 h 77"/>
                <a:gd name="T66" fmla="*/ 14 w 90"/>
                <a:gd name="T67" fmla="*/ 51 h 77"/>
                <a:gd name="T68" fmla="*/ 6 w 90"/>
                <a:gd name="T69" fmla="*/ 52 h 77"/>
                <a:gd name="T70" fmla="*/ 1 w 90"/>
                <a:gd name="T71" fmla="*/ 48 h 77"/>
                <a:gd name="T72" fmla="*/ 0 w 90"/>
                <a:gd name="T73" fmla="*/ 41 h 77"/>
                <a:gd name="T74" fmla="*/ 3 w 90"/>
                <a:gd name="T75" fmla="*/ 37 h 77"/>
                <a:gd name="T76" fmla="*/ 9 w 90"/>
                <a:gd name="T77" fmla="*/ 35 h 77"/>
                <a:gd name="T78" fmla="*/ 14 w 90"/>
                <a:gd name="T79" fmla="*/ 33 h 77"/>
                <a:gd name="T80" fmla="*/ 17 w 90"/>
                <a:gd name="T81" fmla="*/ 30 h 77"/>
                <a:gd name="T82" fmla="*/ 19 w 90"/>
                <a:gd name="T83" fmla="*/ 27 h 77"/>
                <a:gd name="T84" fmla="*/ 20 w 90"/>
                <a:gd name="T85" fmla="*/ 22 h 77"/>
                <a:gd name="T86" fmla="*/ 19 w 90"/>
                <a:gd name="T87" fmla="*/ 21 h 77"/>
                <a:gd name="T88" fmla="*/ 17 w 90"/>
                <a:gd name="T89" fmla="*/ 18 h 77"/>
                <a:gd name="T90" fmla="*/ 22 w 90"/>
                <a:gd name="T91" fmla="*/ 14 h 77"/>
                <a:gd name="T92" fmla="*/ 27 w 90"/>
                <a:gd name="T93" fmla="*/ 14 h 77"/>
                <a:gd name="T94" fmla="*/ 27 w 90"/>
                <a:gd name="T95" fmla="*/ 11 h 77"/>
                <a:gd name="T96" fmla="*/ 27 w 90"/>
                <a:gd name="T97" fmla="*/ 7 h 77"/>
                <a:gd name="T98" fmla="*/ 31 w 90"/>
                <a:gd name="T99" fmla="*/ 3 h 77"/>
                <a:gd name="T100" fmla="*/ 39 w 90"/>
                <a:gd name="T101" fmla="*/ 3 h 77"/>
                <a:gd name="T102" fmla="*/ 47 w 90"/>
                <a:gd name="T103" fmla="*/ 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0" h="77">
                  <a:moveTo>
                    <a:pt x="49" y="0"/>
                  </a:moveTo>
                  <a:lnTo>
                    <a:pt x="50" y="0"/>
                  </a:lnTo>
                  <a:lnTo>
                    <a:pt x="53" y="2"/>
                  </a:lnTo>
                  <a:lnTo>
                    <a:pt x="57" y="3"/>
                  </a:lnTo>
                  <a:lnTo>
                    <a:pt x="63" y="3"/>
                  </a:lnTo>
                  <a:lnTo>
                    <a:pt x="68" y="5"/>
                  </a:lnTo>
                  <a:lnTo>
                    <a:pt x="71" y="5"/>
                  </a:lnTo>
                  <a:lnTo>
                    <a:pt x="72" y="7"/>
                  </a:lnTo>
                  <a:lnTo>
                    <a:pt x="72" y="8"/>
                  </a:lnTo>
                  <a:lnTo>
                    <a:pt x="71" y="8"/>
                  </a:lnTo>
                  <a:lnTo>
                    <a:pt x="69" y="10"/>
                  </a:lnTo>
                  <a:lnTo>
                    <a:pt x="69" y="11"/>
                  </a:lnTo>
                  <a:lnTo>
                    <a:pt x="69" y="14"/>
                  </a:lnTo>
                  <a:lnTo>
                    <a:pt x="69" y="16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4" y="18"/>
                  </a:lnTo>
                  <a:lnTo>
                    <a:pt x="63" y="18"/>
                  </a:lnTo>
                  <a:lnTo>
                    <a:pt x="63" y="19"/>
                  </a:lnTo>
                  <a:lnTo>
                    <a:pt x="61" y="21"/>
                  </a:lnTo>
                  <a:lnTo>
                    <a:pt x="61" y="22"/>
                  </a:lnTo>
                  <a:lnTo>
                    <a:pt x="58" y="22"/>
                  </a:lnTo>
                  <a:lnTo>
                    <a:pt x="58" y="24"/>
                  </a:lnTo>
                  <a:lnTo>
                    <a:pt x="58" y="25"/>
                  </a:lnTo>
                  <a:lnTo>
                    <a:pt x="57" y="25"/>
                  </a:lnTo>
                  <a:lnTo>
                    <a:pt x="57" y="27"/>
                  </a:lnTo>
                  <a:lnTo>
                    <a:pt x="58" y="29"/>
                  </a:lnTo>
                  <a:lnTo>
                    <a:pt x="58" y="30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58" y="37"/>
                  </a:lnTo>
                  <a:lnTo>
                    <a:pt x="57" y="38"/>
                  </a:lnTo>
                  <a:lnTo>
                    <a:pt x="57" y="41"/>
                  </a:lnTo>
                  <a:lnTo>
                    <a:pt x="58" y="43"/>
                  </a:lnTo>
                  <a:lnTo>
                    <a:pt x="60" y="44"/>
                  </a:lnTo>
                  <a:lnTo>
                    <a:pt x="61" y="48"/>
                  </a:lnTo>
                  <a:lnTo>
                    <a:pt x="64" y="52"/>
                  </a:lnTo>
                  <a:lnTo>
                    <a:pt x="68" y="57"/>
                  </a:lnTo>
                  <a:lnTo>
                    <a:pt x="72" y="63"/>
                  </a:lnTo>
                  <a:lnTo>
                    <a:pt x="79" y="68"/>
                  </a:lnTo>
                  <a:lnTo>
                    <a:pt x="82" y="68"/>
                  </a:lnTo>
                  <a:lnTo>
                    <a:pt x="88" y="71"/>
                  </a:lnTo>
                  <a:lnTo>
                    <a:pt x="88" y="71"/>
                  </a:lnTo>
                  <a:lnTo>
                    <a:pt x="90" y="73"/>
                  </a:lnTo>
                  <a:lnTo>
                    <a:pt x="86" y="74"/>
                  </a:lnTo>
                  <a:lnTo>
                    <a:pt x="85" y="74"/>
                  </a:lnTo>
                  <a:lnTo>
                    <a:pt x="85" y="76"/>
                  </a:lnTo>
                  <a:lnTo>
                    <a:pt x="83" y="76"/>
                  </a:lnTo>
                  <a:lnTo>
                    <a:pt x="75" y="74"/>
                  </a:lnTo>
                  <a:lnTo>
                    <a:pt x="75" y="74"/>
                  </a:lnTo>
                  <a:lnTo>
                    <a:pt x="74" y="73"/>
                  </a:lnTo>
                  <a:lnTo>
                    <a:pt x="74" y="73"/>
                  </a:lnTo>
                  <a:lnTo>
                    <a:pt x="72" y="73"/>
                  </a:lnTo>
                  <a:lnTo>
                    <a:pt x="71" y="73"/>
                  </a:lnTo>
                  <a:lnTo>
                    <a:pt x="71" y="74"/>
                  </a:lnTo>
                  <a:lnTo>
                    <a:pt x="72" y="74"/>
                  </a:lnTo>
                  <a:lnTo>
                    <a:pt x="74" y="76"/>
                  </a:lnTo>
                  <a:lnTo>
                    <a:pt x="74" y="77"/>
                  </a:lnTo>
                  <a:lnTo>
                    <a:pt x="72" y="77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8" y="76"/>
                  </a:lnTo>
                  <a:lnTo>
                    <a:pt x="66" y="74"/>
                  </a:lnTo>
                  <a:lnTo>
                    <a:pt x="64" y="76"/>
                  </a:lnTo>
                  <a:lnTo>
                    <a:pt x="63" y="76"/>
                  </a:lnTo>
                  <a:lnTo>
                    <a:pt x="61" y="74"/>
                  </a:lnTo>
                  <a:lnTo>
                    <a:pt x="61" y="74"/>
                  </a:lnTo>
                  <a:lnTo>
                    <a:pt x="61" y="74"/>
                  </a:lnTo>
                  <a:lnTo>
                    <a:pt x="55" y="74"/>
                  </a:lnTo>
                  <a:lnTo>
                    <a:pt x="52" y="74"/>
                  </a:lnTo>
                  <a:lnTo>
                    <a:pt x="50" y="74"/>
                  </a:lnTo>
                  <a:lnTo>
                    <a:pt x="47" y="73"/>
                  </a:lnTo>
                  <a:lnTo>
                    <a:pt x="45" y="73"/>
                  </a:lnTo>
                  <a:lnTo>
                    <a:pt x="45" y="74"/>
                  </a:lnTo>
                  <a:lnTo>
                    <a:pt x="45" y="74"/>
                  </a:lnTo>
                  <a:lnTo>
                    <a:pt x="42" y="73"/>
                  </a:lnTo>
                  <a:lnTo>
                    <a:pt x="41" y="71"/>
                  </a:lnTo>
                  <a:lnTo>
                    <a:pt x="33" y="71"/>
                  </a:lnTo>
                  <a:lnTo>
                    <a:pt x="28" y="70"/>
                  </a:lnTo>
                  <a:lnTo>
                    <a:pt x="30" y="68"/>
                  </a:lnTo>
                  <a:lnTo>
                    <a:pt x="31" y="68"/>
                  </a:lnTo>
                  <a:lnTo>
                    <a:pt x="31" y="66"/>
                  </a:lnTo>
                  <a:lnTo>
                    <a:pt x="31" y="65"/>
                  </a:lnTo>
                  <a:lnTo>
                    <a:pt x="31" y="65"/>
                  </a:lnTo>
                  <a:lnTo>
                    <a:pt x="33" y="63"/>
                  </a:lnTo>
                  <a:lnTo>
                    <a:pt x="36" y="63"/>
                  </a:lnTo>
                  <a:lnTo>
                    <a:pt x="34" y="62"/>
                  </a:lnTo>
                  <a:lnTo>
                    <a:pt x="36" y="62"/>
                  </a:lnTo>
                  <a:lnTo>
                    <a:pt x="39" y="63"/>
                  </a:lnTo>
                  <a:lnTo>
                    <a:pt x="39" y="62"/>
                  </a:lnTo>
                  <a:lnTo>
                    <a:pt x="36" y="60"/>
                  </a:lnTo>
                  <a:lnTo>
                    <a:pt x="31" y="57"/>
                  </a:lnTo>
                  <a:lnTo>
                    <a:pt x="31" y="57"/>
                  </a:lnTo>
                  <a:lnTo>
                    <a:pt x="30" y="57"/>
                  </a:lnTo>
                  <a:lnTo>
                    <a:pt x="28" y="57"/>
                  </a:lnTo>
                  <a:lnTo>
                    <a:pt x="28" y="55"/>
                  </a:lnTo>
                  <a:lnTo>
                    <a:pt x="28" y="52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22" y="52"/>
                  </a:lnTo>
                  <a:lnTo>
                    <a:pt x="19" y="52"/>
                  </a:lnTo>
                  <a:lnTo>
                    <a:pt x="14" y="51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6" y="52"/>
                  </a:lnTo>
                  <a:lnTo>
                    <a:pt x="4" y="52"/>
                  </a:lnTo>
                  <a:lnTo>
                    <a:pt x="3" y="51"/>
                  </a:lnTo>
                  <a:lnTo>
                    <a:pt x="1" y="48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1" y="40"/>
                  </a:lnTo>
                  <a:lnTo>
                    <a:pt x="3" y="37"/>
                  </a:lnTo>
                  <a:lnTo>
                    <a:pt x="3" y="3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9" y="35"/>
                  </a:lnTo>
                  <a:lnTo>
                    <a:pt x="12" y="35"/>
                  </a:lnTo>
                  <a:lnTo>
                    <a:pt x="14" y="35"/>
                  </a:lnTo>
                  <a:lnTo>
                    <a:pt x="14" y="33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7" y="30"/>
                  </a:lnTo>
                  <a:lnTo>
                    <a:pt x="19" y="30"/>
                  </a:lnTo>
                  <a:lnTo>
                    <a:pt x="19" y="29"/>
                  </a:lnTo>
                  <a:lnTo>
                    <a:pt x="19" y="27"/>
                  </a:lnTo>
                  <a:lnTo>
                    <a:pt x="19" y="25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1"/>
                  </a:lnTo>
                  <a:lnTo>
                    <a:pt x="19" y="21"/>
                  </a:lnTo>
                  <a:lnTo>
                    <a:pt x="17" y="19"/>
                  </a:lnTo>
                  <a:lnTo>
                    <a:pt x="16" y="19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7" y="13"/>
                  </a:lnTo>
                  <a:lnTo>
                    <a:pt x="27" y="11"/>
                  </a:lnTo>
                  <a:lnTo>
                    <a:pt x="25" y="8"/>
                  </a:lnTo>
                  <a:lnTo>
                    <a:pt x="25" y="7"/>
                  </a:lnTo>
                  <a:lnTo>
                    <a:pt x="27" y="7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1" y="3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9" y="3"/>
                  </a:lnTo>
                  <a:lnTo>
                    <a:pt x="41" y="3"/>
                  </a:lnTo>
                  <a:lnTo>
                    <a:pt x="42" y="3"/>
                  </a:lnTo>
                  <a:lnTo>
                    <a:pt x="47" y="2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0" name="Freeform 146">
              <a:extLst>
                <a:ext uri="{FF2B5EF4-FFF2-40B4-BE49-F238E27FC236}">
                  <a16:creationId xmlns:a16="http://schemas.microsoft.com/office/drawing/2014/main" id="{0488A798-D561-99FA-AE4F-572229846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4969" y="1390731"/>
              <a:ext cx="42883" cy="13645"/>
            </a:xfrm>
            <a:custGeom>
              <a:avLst/>
              <a:gdLst>
                <a:gd name="T0" fmla="*/ 21 w 22"/>
                <a:gd name="T1" fmla="*/ 0 h 7"/>
                <a:gd name="T2" fmla="*/ 22 w 22"/>
                <a:gd name="T3" fmla="*/ 4 h 7"/>
                <a:gd name="T4" fmla="*/ 21 w 22"/>
                <a:gd name="T5" fmla="*/ 4 h 7"/>
                <a:gd name="T6" fmla="*/ 16 w 22"/>
                <a:gd name="T7" fmla="*/ 7 h 7"/>
                <a:gd name="T8" fmla="*/ 11 w 22"/>
                <a:gd name="T9" fmla="*/ 7 h 7"/>
                <a:gd name="T10" fmla="*/ 5 w 22"/>
                <a:gd name="T11" fmla="*/ 7 h 7"/>
                <a:gd name="T12" fmla="*/ 0 w 22"/>
                <a:gd name="T13" fmla="*/ 5 h 7"/>
                <a:gd name="T14" fmla="*/ 2 w 22"/>
                <a:gd name="T15" fmla="*/ 5 h 7"/>
                <a:gd name="T16" fmla="*/ 2 w 22"/>
                <a:gd name="T17" fmla="*/ 4 h 7"/>
                <a:gd name="T18" fmla="*/ 8 w 22"/>
                <a:gd name="T19" fmla="*/ 2 h 7"/>
                <a:gd name="T20" fmla="*/ 21 w 22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7">
                  <a:moveTo>
                    <a:pt x="21" y="0"/>
                  </a:moveTo>
                  <a:lnTo>
                    <a:pt x="22" y="4"/>
                  </a:lnTo>
                  <a:lnTo>
                    <a:pt x="21" y="4"/>
                  </a:lnTo>
                  <a:lnTo>
                    <a:pt x="16" y="7"/>
                  </a:lnTo>
                  <a:lnTo>
                    <a:pt x="11" y="7"/>
                  </a:lnTo>
                  <a:lnTo>
                    <a:pt x="5" y="7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8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1" name="Freeform 147">
              <a:extLst>
                <a:ext uri="{FF2B5EF4-FFF2-40B4-BE49-F238E27FC236}">
                  <a16:creationId xmlns:a16="http://schemas.microsoft.com/office/drawing/2014/main" id="{947763AC-E5DC-B933-A724-86532277D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7090" y="1384883"/>
              <a:ext cx="81867" cy="35086"/>
            </a:xfrm>
            <a:custGeom>
              <a:avLst/>
              <a:gdLst>
                <a:gd name="T0" fmla="*/ 30 w 42"/>
                <a:gd name="T1" fmla="*/ 0 h 18"/>
                <a:gd name="T2" fmla="*/ 33 w 42"/>
                <a:gd name="T3" fmla="*/ 0 h 18"/>
                <a:gd name="T4" fmla="*/ 36 w 42"/>
                <a:gd name="T5" fmla="*/ 2 h 18"/>
                <a:gd name="T6" fmla="*/ 37 w 42"/>
                <a:gd name="T7" fmla="*/ 3 h 18"/>
                <a:gd name="T8" fmla="*/ 41 w 42"/>
                <a:gd name="T9" fmla="*/ 5 h 18"/>
                <a:gd name="T10" fmla="*/ 41 w 42"/>
                <a:gd name="T11" fmla="*/ 5 h 18"/>
                <a:gd name="T12" fmla="*/ 41 w 42"/>
                <a:gd name="T13" fmla="*/ 7 h 18"/>
                <a:gd name="T14" fmla="*/ 41 w 42"/>
                <a:gd name="T15" fmla="*/ 8 h 18"/>
                <a:gd name="T16" fmla="*/ 42 w 42"/>
                <a:gd name="T17" fmla="*/ 10 h 18"/>
                <a:gd name="T18" fmla="*/ 36 w 42"/>
                <a:gd name="T19" fmla="*/ 14 h 18"/>
                <a:gd name="T20" fmla="*/ 30 w 42"/>
                <a:gd name="T21" fmla="*/ 16 h 18"/>
                <a:gd name="T22" fmla="*/ 12 w 42"/>
                <a:gd name="T23" fmla="*/ 18 h 18"/>
                <a:gd name="T24" fmla="*/ 9 w 42"/>
                <a:gd name="T25" fmla="*/ 18 h 18"/>
                <a:gd name="T26" fmla="*/ 6 w 42"/>
                <a:gd name="T27" fmla="*/ 18 h 18"/>
                <a:gd name="T28" fmla="*/ 3 w 42"/>
                <a:gd name="T29" fmla="*/ 16 h 18"/>
                <a:gd name="T30" fmla="*/ 0 w 42"/>
                <a:gd name="T31" fmla="*/ 13 h 18"/>
                <a:gd name="T32" fmla="*/ 1 w 42"/>
                <a:gd name="T33" fmla="*/ 13 h 18"/>
                <a:gd name="T34" fmla="*/ 4 w 42"/>
                <a:gd name="T35" fmla="*/ 11 h 18"/>
                <a:gd name="T36" fmla="*/ 7 w 42"/>
                <a:gd name="T37" fmla="*/ 8 h 18"/>
                <a:gd name="T38" fmla="*/ 15 w 42"/>
                <a:gd name="T39" fmla="*/ 8 h 18"/>
                <a:gd name="T40" fmla="*/ 19 w 42"/>
                <a:gd name="T41" fmla="*/ 8 h 18"/>
                <a:gd name="T42" fmla="*/ 22 w 42"/>
                <a:gd name="T43" fmla="*/ 8 h 18"/>
                <a:gd name="T44" fmla="*/ 23 w 42"/>
                <a:gd name="T45" fmla="*/ 7 h 18"/>
                <a:gd name="T46" fmla="*/ 23 w 42"/>
                <a:gd name="T47" fmla="*/ 3 h 18"/>
                <a:gd name="T48" fmla="*/ 25 w 42"/>
                <a:gd name="T49" fmla="*/ 3 h 18"/>
                <a:gd name="T50" fmla="*/ 25 w 42"/>
                <a:gd name="T51" fmla="*/ 2 h 18"/>
                <a:gd name="T52" fmla="*/ 30 w 42"/>
                <a:gd name="T5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" h="18">
                  <a:moveTo>
                    <a:pt x="30" y="0"/>
                  </a:moveTo>
                  <a:lnTo>
                    <a:pt x="33" y="0"/>
                  </a:lnTo>
                  <a:lnTo>
                    <a:pt x="36" y="2"/>
                  </a:lnTo>
                  <a:lnTo>
                    <a:pt x="37" y="3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7"/>
                  </a:lnTo>
                  <a:lnTo>
                    <a:pt x="41" y="8"/>
                  </a:lnTo>
                  <a:lnTo>
                    <a:pt x="42" y="10"/>
                  </a:lnTo>
                  <a:lnTo>
                    <a:pt x="36" y="14"/>
                  </a:lnTo>
                  <a:lnTo>
                    <a:pt x="30" y="16"/>
                  </a:lnTo>
                  <a:lnTo>
                    <a:pt x="12" y="18"/>
                  </a:lnTo>
                  <a:lnTo>
                    <a:pt x="9" y="18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3"/>
                  </a:lnTo>
                  <a:lnTo>
                    <a:pt x="1" y="13"/>
                  </a:lnTo>
                  <a:lnTo>
                    <a:pt x="4" y="11"/>
                  </a:lnTo>
                  <a:lnTo>
                    <a:pt x="7" y="8"/>
                  </a:lnTo>
                  <a:lnTo>
                    <a:pt x="15" y="8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3" y="7"/>
                  </a:lnTo>
                  <a:lnTo>
                    <a:pt x="23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2" name="Freeform 148">
              <a:extLst>
                <a:ext uri="{FF2B5EF4-FFF2-40B4-BE49-F238E27FC236}">
                  <a16:creationId xmlns:a16="http://schemas.microsoft.com/office/drawing/2014/main" id="{505848D4-2DE7-7158-0CDF-F3E1D30A1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9800" y="311774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3" name="Freeform 149">
              <a:extLst>
                <a:ext uri="{FF2B5EF4-FFF2-40B4-BE49-F238E27FC236}">
                  <a16:creationId xmlns:a16="http://schemas.microsoft.com/office/drawing/2014/main" id="{0D83891E-0DFC-9D5F-6E54-70167CF485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3445" y="1351747"/>
              <a:ext cx="50680" cy="9747"/>
            </a:xfrm>
            <a:custGeom>
              <a:avLst/>
              <a:gdLst>
                <a:gd name="T0" fmla="*/ 10 w 26"/>
                <a:gd name="T1" fmla="*/ 0 h 5"/>
                <a:gd name="T2" fmla="*/ 24 w 26"/>
                <a:gd name="T3" fmla="*/ 1 h 5"/>
                <a:gd name="T4" fmla="*/ 24 w 26"/>
                <a:gd name="T5" fmla="*/ 1 h 5"/>
                <a:gd name="T6" fmla="*/ 26 w 26"/>
                <a:gd name="T7" fmla="*/ 1 h 5"/>
                <a:gd name="T8" fmla="*/ 22 w 26"/>
                <a:gd name="T9" fmla="*/ 3 h 5"/>
                <a:gd name="T10" fmla="*/ 21 w 26"/>
                <a:gd name="T11" fmla="*/ 5 h 5"/>
                <a:gd name="T12" fmla="*/ 11 w 26"/>
                <a:gd name="T13" fmla="*/ 3 h 5"/>
                <a:gd name="T14" fmla="*/ 7 w 26"/>
                <a:gd name="T15" fmla="*/ 3 h 5"/>
                <a:gd name="T16" fmla="*/ 7 w 26"/>
                <a:gd name="T17" fmla="*/ 3 h 5"/>
                <a:gd name="T18" fmla="*/ 7 w 26"/>
                <a:gd name="T19" fmla="*/ 1 h 5"/>
                <a:gd name="T20" fmla="*/ 0 w 26"/>
                <a:gd name="T21" fmla="*/ 1 h 5"/>
                <a:gd name="T22" fmla="*/ 3 w 26"/>
                <a:gd name="T23" fmla="*/ 0 h 5"/>
                <a:gd name="T24" fmla="*/ 10 w 26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5">
                  <a:moveTo>
                    <a:pt x="10" y="0"/>
                  </a:moveTo>
                  <a:lnTo>
                    <a:pt x="24" y="1"/>
                  </a:lnTo>
                  <a:lnTo>
                    <a:pt x="24" y="1"/>
                  </a:lnTo>
                  <a:lnTo>
                    <a:pt x="26" y="1"/>
                  </a:lnTo>
                  <a:lnTo>
                    <a:pt x="22" y="3"/>
                  </a:lnTo>
                  <a:lnTo>
                    <a:pt x="21" y="5"/>
                  </a:lnTo>
                  <a:lnTo>
                    <a:pt x="11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1"/>
                  </a:lnTo>
                  <a:lnTo>
                    <a:pt x="0" y="1"/>
                  </a:lnTo>
                  <a:lnTo>
                    <a:pt x="3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4" name="Freeform 150">
              <a:extLst>
                <a:ext uri="{FF2B5EF4-FFF2-40B4-BE49-F238E27FC236}">
                  <a16:creationId xmlns:a16="http://schemas.microsoft.com/office/drawing/2014/main" id="{6B86DE64-4185-C44F-7B29-C3A59AC21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573" y="2685014"/>
              <a:ext cx="89664" cy="37036"/>
            </a:xfrm>
            <a:custGeom>
              <a:avLst/>
              <a:gdLst>
                <a:gd name="T0" fmla="*/ 17 w 46"/>
                <a:gd name="T1" fmla="*/ 0 h 19"/>
                <a:gd name="T2" fmla="*/ 19 w 46"/>
                <a:gd name="T3" fmla="*/ 0 h 19"/>
                <a:gd name="T4" fmla="*/ 17 w 46"/>
                <a:gd name="T5" fmla="*/ 1 h 19"/>
                <a:gd name="T6" fmla="*/ 14 w 46"/>
                <a:gd name="T7" fmla="*/ 6 h 19"/>
                <a:gd name="T8" fmla="*/ 14 w 46"/>
                <a:gd name="T9" fmla="*/ 6 h 19"/>
                <a:gd name="T10" fmla="*/ 16 w 46"/>
                <a:gd name="T11" fmla="*/ 6 h 19"/>
                <a:gd name="T12" fmla="*/ 17 w 46"/>
                <a:gd name="T13" fmla="*/ 8 h 19"/>
                <a:gd name="T14" fmla="*/ 19 w 46"/>
                <a:gd name="T15" fmla="*/ 8 h 19"/>
                <a:gd name="T16" fmla="*/ 22 w 46"/>
                <a:gd name="T17" fmla="*/ 8 h 19"/>
                <a:gd name="T18" fmla="*/ 22 w 46"/>
                <a:gd name="T19" fmla="*/ 3 h 19"/>
                <a:gd name="T20" fmla="*/ 22 w 46"/>
                <a:gd name="T21" fmla="*/ 0 h 19"/>
                <a:gd name="T22" fmla="*/ 24 w 46"/>
                <a:gd name="T23" fmla="*/ 0 h 19"/>
                <a:gd name="T24" fmla="*/ 25 w 46"/>
                <a:gd name="T25" fmla="*/ 0 h 19"/>
                <a:gd name="T26" fmla="*/ 25 w 46"/>
                <a:gd name="T27" fmla="*/ 1 h 19"/>
                <a:gd name="T28" fmla="*/ 27 w 46"/>
                <a:gd name="T29" fmla="*/ 1 h 19"/>
                <a:gd name="T30" fmla="*/ 30 w 46"/>
                <a:gd name="T31" fmla="*/ 3 h 19"/>
                <a:gd name="T32" fmla="*/ 31 w 46"/>
                <a:gd name="T33" fmla="*/ 3 h 19"/>
                <a:gd name="T34" fmla="*/ 35 w 46"/>
                <a:gd name="T35" fmla="*/ 4 h 19"/>
                <a:gd name="T36" fmla="*/ 36 w 46"/>
                <a:gd name="T37" fmla="*/ 4 h 19"/>
                <a:gd name="T38" fmla="*/ 39 w 46"/>
                <a:gd name="T39" fmla="*/ 4 h 19"/>
                <a:gd name="T40" fmla="*/ 42 w 46"/>
                <a:gd name="T41" fmla="*/ 4 h 19"/>
                <a:gd name="T42" fmla="*/ 42 w 46"/>
                <a:gd name="T43" fmla="*/ 6 h 19"/>
                <a:gd name="T44" fmla="*/ 44 w 46"/>
                <a:gd name="T45" fmla="*/ 8 h 19"/>
                <a:gd name="T46" fmla="*/ 46 w 46"/>
                <a:gd name="T47" fmla="*/ 8 h 19"/>
                <a:gd name="T48" fmla="*/ 46 w 46"/>
                <a:gd name="T49" fmla="*/ 9 h 19"/>
                <a:gd name="T50" fmla="*/ 44 w 46"/>
                <a:gd name="T51" fmla="*/ 12 h 19"/>
                <a:gd name="T52" fmla="*/ 44 w 46"/>
                <a:gd name="T53" fmla="*/ 14 h 19"/>
                <a:gd name="T54" fmla="*/ 44 w 46"/>
                <a:gd name="T55" fmla="*/ 15 h 19"/>
                <a:gd name="T56" fmla="*/ 44 w 46"/>
                <a:gd name="T57" fmla="*/ 17 h 19"/>
                <a:gd name="T58" fmla="*/ 46 w 46"/>
                <a:gd name="T59" fmla="*/ 19 h 19"/>
                <a:gd name="T60" fmla="*/ 44 w 46"/>
                <a:gd name="T61" fmla="*/ 19 h 19"/>
                <a:gd name="T62" fmla="*/ 36 w 46"/>
                <a:gd name="T63" fmla="*/ 19 h 19"/>
                <a:gd name="T64" fmla="*/ 28 w 46"/>
                <a:gd name="T65" fmla="*/ 19 h 19"/>
                <a:gd name="T66" fmla="*/ 22 w 46"/>
                <a:gd name="T67" fmla="*/ 17 h 19"/>
                <a:gd name="T68" fmla="*/ 14 w 46"/>
                <a:gd name="T69" fmla="*/ 17 h 19"/>
                <a:gd name="T70" fmla="*/ 8 w 46"/>
                <a:gd name="T71" fmla="*/ 17 h 19"/>
                <a:gd name="T72" fmla="*/ 3 w 46"/>
                <a:gd name="T73" fmla="*/ 17 h 19"/>
                <a:gd name="T74" fmla="*/ 0 w 46"/>
                <a:gd name="T75" fmla="*/ 17 h 19"/>
                <a:gd name="T76" fmla="*/ 0 w 46"/>
                <a:gd name="T77" fmla="*/ 17 h 19"/>
                <a:gd name="T78" fmla="*/ 1 w 46"/>
                <a:gd name="T79" fmla="*/ 15 h 19"/>
                <a:gd name="T80" fmla="*/ 3 w 46"/>
                <a:gd name="T81" fmla="*/ 12 h 19"/>
                <a:gd name="T82" fmla="*/ 5 w 46"/>
                <a:gd name="T83" fmla="*/ 11 h 19"/>
                <a:gd name="T84" fmla="*/ 5 w 46"/>
                <a:gd name="T85" fmla="*/ 9 h 19"/>
                <a:gd name="T86" fmla="*/ 5 w 46"/>
                <a:gd name="T87" fmla="*/ 8 h 19"/>
                <a:gd name="T88" fmla="*/ 6 w 46"/>
                <a:gd name="T89" fmla="*/ 6 h 19"/>
                <a:gd name="T90" fmla="*/ 11 w 46"/>
                <a:gd name="T91" fmla="*/ 6 h 19"/>
                <a:gd name="T92" fmla="*/ 13 w 46"/>
                <a:gd name="T93" fmla="*/ 6 h 19"/>
                <a:gd name="T94" fmla="*/ 14 w 46"/>
                <a:gd name="T95" fmla="*/ 3 h 19"/>
                <a:gd name="T96" fmla="*/ 17 w 46"/>
                <a:gd name="T97" fmla="*/ 1 h 19"/>
                <a:gd name="T98" fmla="*/ 17 w 46"/>
                <a:gd name="T9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" h="19">
                  <a:moveTo>
                    <a:pt x="17" y="0"/>
                  </a:moveTo>
                  <a:lnTo>
                    <a:pt x="19" y="0"/>
                  </a:lnTo>
                  <a:lnTo>
                    <a:pt x="17" y="1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6" y="6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5" y="0"/>
                  </a:lnTo>
                  <a:lnTo>
                    <a:pt x="25" y="1"/>
                  </a:lnTo>
                  <a:lnTo>
                    <a:pt x="27" y="1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5" y="4"/>
                  </a:lnTo>
                  <a:lnTo>
                    <a:pt x="36" y="4"/>
                  </a:lnTo>
                  <a:lnTo>
                    <a:pt x="39" y="4"/>
                  </a:lnTo>
                  <a:lnTo>
                    <a:pt x="42" y="4"/>
                  </a:lnTo>
                  <a:lnTo>
                    <a:pt x="42" y="6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46" y="9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4" y="15"/>
                  </a:lnTo>
                  <a:lnTo>
                    <a:pt x="44" y="17"/>
                  </a:lnTo>
                  <a:lnTo>
                    <a:pt x="46" y="19"/>
                  </a:lnTo>
                  <a:lnTo>
                    <a:pt x="44" y="19"/>
                  </a:lnTo>
                  <a:lnTo>
                    <a:pt x="36" y="19"/>
                  </a:lnTo>
                  <a:lnTo>
                    <a:pt x="28" y="19"/>
                  </a:lnTo>
                  <a:lnTo>
                    <a:pt x="22" y="17"/>
                  </a:lnTo>
                  <a:lnTo>
                    <a:pt x="14" y="17"/>
                  </a:lnTo>
                  <a:lnTo>
                    <a:pt x="8" y="17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5"/>
                  </a:lnTo>
                  <a:lnTo>
                    <a:pt x="3" y="12"/>
                  </a:lnTo>
                  <a:lnTo>
                    <a:pt x="5" y="11"/>
                  </a:lnTo>
                  <a:lnTo>
                    <a:pt x="5" y="9"/>
                  </a:lnTo>
                  <a:lnTo>
                    <a:pt x="5" y="8"/>
                  </a:lnTo>
                  <a:lnTo>
                    <a:pt x="6" y="6"/>
                  </a:lnTo>
                  <a:lnTo>
                    <a:pt x="11" y="6"/>
                  </a:lnTo>
                  <a:lnTo>
                    <a:pt x="13" y="6"/>
                  </a:lnTo>
                  <a:lnTo>
                    <a:pt x="14" y="3"/>
                  </a:lnTo>
                  <a:lnTo>
                    <a:pt x="17" y="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5" name="Freeform 151">
              <a:extLst>
                <a:ext uri="{FF2B5EF4-FFF2-40B4-BE49-F238E27FC236}">
                  <a16:creationId xmlns:a16="http://schemas.microsoft.com/office/drawing/2014/main" id="{CB9A0B3F-6A8C-55B7-5F48-66E06C17A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866" y="2189912"/>
              <a:ext cx="7797" cy="5848"/>
            </a:xfrm>
            <a:custGeom>
              <a:avLst/>
              <a:gdLst>
                <a:gd name="T0" fmla="*/ 2 w 4"/>
                <a:gd name="T1" fmla="*/ 0 h 3"/>
                <a:gd name="T2" fmla="*/ 4 w 4"/>
                <a:gd name="T3" fmla="*/ 0 h 3"/>
                <a:gd name="T4" fmla="*/ 4 w 4"/>
                <a:gd name="T5" fmla="*/ 2 h 3"/>
                <a:gd name="T6" fmla="*/ 4 w 4"/>
                <a:gd name="T7" fmla="*/ 2 h 3"/>
                <a:gd name="T8" fmla="*/ 4 w 4"/>
                <a:gd name="T9" fmla="*/ 3 h 3"/>
                <a:gd name="T10" fmla="*/ 0 w 4"/>
                <a:gd name="T11" fmla="*/ 2 h 3"/>
                <a:gd name="T12" fmla="*/ 0 w 4"/>
                <a:gd name="T13" fmla="*/ 0 h 3"/>
                <a:gd name="T14" fmla="*/ 0 w 4"/>
                <a:gd name="T15" fmla="*/ 0 h 3"/>
                <a:gd name="T16" fmla="*/ 2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6" name="Freeform 152">
              <a:extLst>
                <a:ext uri="{FF2B5EF4-FFF2-40B4-BE49-F238E27FC236}">
                  <a16:creationId xmlns:a16="http://schemas.microsoft.com/office/drawing/2014/main" id="{6C45F68F-62CD-624A-847D-3AC6BAE1D1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8090" y="1410224"/>
              <a:ext cx="107208" cy="27289"/>
            </a:xfrm>
            <a:custGeom>
              <a:avLst/>
              <a:gdLst>
                <a:gd name="T0" fmla="*/ 38 w 55"/>
                <a:gd name="T1" fmla="*/ 0 h 14"/>
                <a:gd name="T2" fmla="*/ 44 w 55"/>
                <a:gd name="T3" fmla="*/ 1 h 14"/>
                <a:gd name="T4" fmla="*/ 49 w 55"/>
                <a:gd name="T5" fmla="*/ 0 h 14"/>
                <a:gd name="T6" fmla="*/ 51 w 55"/>
                <a:gd name="T7" fmla="*/ 1 h 14"/>
                <a:gd name="T8" fmla="*/ 52 w 55"/>
                <a:gd name="T9" fmla="*/ 1 h 14"/>
                <a:gd name="T10" fmla="*/ 54 w 55"/>
                <a:gd name="T11" fmla="*/ 1 h 14"/>
                <a:gd name="T12" fmla="*/ 55 w 55"/>
                <a:gd name="T13" fmla="*/ 5 h 14"/>
                <a:gd name="T14" fmla="*/ 55 w 55"/>
                <a:gd name="T15" fmla="*/ 8 h 14"/>
                <a:gd name="T16" fmla="*/ 55 w 55"/>
                <a:gd name="T17" fmla="*/ 8 h 14"/>
                <a:gd name="T18" fmla="*/ 46 w 55"/>
                <a:gd name="T19" fmla="*/ 6 h 14"/>
                <a:gd name="T20" fmla="*/ 43 w 55"/>
                <a:gd name="T21" fmla="*/ 3 h 14"/>
                <a:gd name="T22" fmla="*/ 41 w 55"/>
                <a:gd name="T23" fmla="*/ 3 h 14"/>
                <a:gd name="T24" fmla="*/ 40 w 55"/>
                <a:gd name="T25" fmla="*/ 3 h 14"/>
                <a:gd name="T26" fmla="*/ 38 w 55"/>
                <a:gd name="T27" fmla="*/ 5 h 14"/>
                <a:gd name="T28" fmla="*/ 36 w 55"/>
                <a:gd name="T29" fmla="*/ 6 h 14"/>
                <a:gd name="T30" fmla="*/ 35 w 55"/>
                <a:gd name="T31" fmla="*/ 8 h 14"/>
                <a:gd name="T32" fmla="*/ 33 w 55"/>
                <a:gd name="T33" fmla="*/ 8 h 14"/>
                <a:gd name="T34" fmla="*/ 33 w 55"/>
                <a:gd name="T35" fmla="*/ 8 h 14"/>
                <a:gd name="T36" fmla="*/ 32 w 55"/>
                <a:gd name="T37" fmla="*/ 9 h 14"/>
                <a:gd name="T38" fmla="*/ 27 w 55"/>
                <a:gd name="T39" fmla="*/ 9 h 14"/>
                <a:gd name="T40" fmla="*/ 25 w 55"/>
                <a:gd name="T41" fmla="*/ 11 h 14"/>
                <a:gd name="T42" fmla="*/ 24 w 55"/>
                <a:gd name="T43" fmla="*/ 12 h 14"/>
                <a:gd name="T44" fmla="*/ 22 w 55"/>
                <a:gd name="T45" fmla="*/ 12 h 14"/>
                <a:gd name="T46" fmla="*/ 19 w 55"/>
                <a:gd name="T47" fmla="*/ 14 h 14"/>
                <a:gd name="T48" fmla="*/ 17 w 55"/>
                <a:gd name="T49" fmla="*/ 12 h 14"/>
                <a:gd name="T50" fmla="*/ 17 w 55"/>
                <a:gd name="T51" fmla="*/ 9 h 14"/>
                <a:gd name="T52" fmla="*/ 16 w 55"/>
                <a:gd name="T53" fmla="*/ 9 h 14"/>
                <a:gd name="T54" fmla="*/ 11 w 55"/>
                <a:gd name="T55" fmla="*/ 11 h 14"/>
                <a:gd name="T56" fmla="*/ 8 w 55"/>
                <a:gd name="T57" fmla="*/ 9 h 14"/>
                <a:gd name="T58" fmla="*/ 5 w 55"/>
                <a:gd name="T59" fmla="*/ 8 h 14"/>
                <a:gd name="T60" fmla="*/ 0 w 55"/>
                <a:gd name="T61" fmla="*/ 8 h 14"/>
                <a:gd name="T62" fmla="*/ 3 w 55"/>
                <a:gd name="T63" fmla="*/ 6 h 14"/>
                <a:gd name="T64" fmla="*/ 22 w 55"/>
                <a:gd name="T65" fmla="*/ 3 h 14"/>
                <a:gd name="T66" fmla="*/ 29 w 55"/>
                <a:gd name="T67" fmla="*/ 3 h 14"/>
                <a:gd name="T68" fmla="*/ 32 w 55"/>
                <a:gd name="T69" fmla="*/ 1 h 14"/>
                <a:gd name="T70" fmla="*/ 36 w 55"/>
                <a:gd name="T71" fmla="*/ 0 h 14"/>
                <a:gd name="T72" fmla="*/ 38 w 55"/>
                <a:gd name="T7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5" h="14">
                  <a:moveTo>
                    <a:pt x="38" y="0"/>
                  </a:moveTo>
                  <a:lnTo>
                    <a:pt x="44" y="1"/>
                  </a:lnTo>
                  <a:lnTo>
                    <a:pt x="49" y="0"/>
                  </a:lnTo>
                  <a:lnTo>
                    <a:pt x="51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5" y="5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46" y="6"/>
                  </a:lnTo>
                  <a:lnTo>
                    <a:pt x="43" y="3"/>
                  </a:lnTo>
                  <a:lnTo>
                    <a:pt x="41" y="3"/>
                  </a:lnTo>
                  <a:lnTo>
                    <a:pt x="40" y="3"/>
                  </a:lnTo>
                  <a:lnTo>
                    <a:pt x="38" y="5"/>
                  </a:lnTo>
                  <a:lnTo>
                    <a:pt x="36" y="6"/>
                  </a:lnTo>
                  <a:lnTo>
                    <a:pt x="35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2" y="9"/>
                  </a:lnTo>
                  <a:lnTo>
                    <a:pt x="27" y="9"/>
                  </a:lnTo>
                  <a:lnTo>
                    <a:pt x="25" y="11"/>
                  </a:lnTo>
                  <a:lnTo>
                    <a:pt x="24" y="12"/>
                  </a:lnTo>
                  <a:lnTo>
                    <a:pt x="22" y="12"/>
                  </a:lnTo>
                  <a:lnTo>
                    <a:pt x="19" y="14"/>
                  </a:lnTo>
                  <a:lnTo>
                    <a:pt x="17" y="12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1" y="11"/>
                  </a:lnTo>
                  <a:lnTo>
                    <a:pt x="8" y="9"/>
                  </a:lnTo>
                  <a:lnTo>
                    <a:pt x="5" y="8"/>
                  </a:lnTo>
                  <a:lnTo>
                    <a:pt x="0" y="8"/>
                  </a:lnTo>
                  <a:lnTo>
                    <a:pt x="3" y="6"/>
                  </a:lnTo>
                  <a:lnTo>
                    <a:pt x="22" y="3"/>
                  </a:lnTo>
                  <a:lnTo>
                    <a:pt x="29" y="3"/>
                  </a:lnTo>
                  <a:lnTo>
                    <a:pt x="32" y="1"/>
                  </a:lnTo>
                  <a:lnTo>
                    <a:pt x="36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7" name="Freeform 153">
              <a:extLst>
                <a:ext uri="{FF2B5EF4-FFF2-40B4-BE49-F238E27FC236}">
                  <a16:creationId xmlns:a16="http://schemas.microsoft.com/office/drawing/2014/main" id="{B61C5F91-F43B-6089-F190-4E7B9DA3B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3953" y="3117742"/>
              <a:ext cx="3898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2 w 2"/>
                <a:gd name="T4" fmla="*/ 2 w 2"/>
                <a:gd name="T5" fmla="*/ 2 w 2"/>
                <a:gd name="T6" fmla="*/ 2 w 2"/>
                <a:gd name="T7" fmla="*/ 0 w 2"/>
                <a:gd name="T8" fmla="*/ 0 w 2"/>
                <a:gd name="T9" fmla="*/ 0 w 2"/>
                <a:gd name="T10" fmla="*/ 0 w 2"/>
                <a:gd name="T11" fmla="*/ 0 w 2"/>
                <a:gd name="T12" fmla="*/ 0 w 2"/>
                <a:gd name="T13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8" name="Freeform 154">
              <a:extLst>
                <a:ext uri="{FF2B5EF4-FFF2-40B4-BE49-F238E27FC236}">
                  <a16:creationId xmlns:a16="http://schemas.microsoft.com/office/drawing/2014/main" id="{89238E96-DD29-93C6-FDEC-0A8FB9DF7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5050" y="2718151"/>
              <a:ext cx="85766" cy="313825"/>
            </a:xfrm>
            <a:custGeom>
              <a:avLst/>
              <a:gdLst>
                <a:gd name="T0" fmla="*/ 20 w 44"/>
                <a:gd name="T1" fmla="*/ 6 h 161"/>
                <a:gd name="T2" fmla="*/ 19 w 44"/>
                <a:gd name="T3" fmla="*/ 9 h 161"/>
                <a:gd name="T4" fmla="*/ 19 w 44"/>
                <a:gd name="T5" fmla="*/ 13 h 161"/>
                <a:gd name="T6" fmla="*/ 23 w 44"/>
                <a:gd name="T7" fmla="*/ 24 h 161"/>
                <a:gd name="T8" fmla="*/ 25 w 44"/>
                <a:gd name="T9" fmla="*/ 35 h 161"/>
                <a:gd name="T10" fmla="*/ 23 w 44"/>
                <a:gd name="T11" fmla="*/ 38 h 161"/>
                <a:gd name="T12" fmla="*/ 22 w 44"/>
                <a:gd name="T13" fmla="*/ 46 h 161"/>
                <a:gd name="T14" fmla="*/ 23 w 44"/>
                <a:gd name="T15" fmla="*/ 52 h 161"/>
                <a:gd name="T16" fmla="*/ 27 w 44"/>
                <a:gd name="T17" fmla="*/ 57 h 161"/>
                <a:gd name="T18" fmla="*/ 27 w 44"/>
                <a:gd name="T19" fmla="*/ 61 h 161"/>
                <a:gd name="T20" fmla="*/ 31 w 44"/>
                <a:gd name="T21" fmla="*/ 76 h 161"/>
                <a:gd name="T22" fmla="*/ 36 w 44"/>
                <a:gd name="T23" fmla="*/ 91 h 161"/>
                <a:gd name="T24" fmla="*/ 38 w 44"/>
                <a:gd name="T25" fmla="*/ 99 h 161"/>
                <a:gd name="T26" fmla="*/ 42 w 44"/>
                <a:gd name="T27" fmla="*/ 106 h 161"/>
                <a:gd name="T28" fmla="*/ 44 w 44"/>
                <a:gd name="T29" fmla="*/ 112 h 161"/>
                <a:gd name="T30" fmla="*/ 42 w 44"/>
                <a:gd name="T31" fmla="*/ 107 h 161"/>
                <a:gd name="T32" fmla="*/ 36 w 44"/>
                <a:gd name="T33" fmla="*/ 101 h 161"/>
                <a:gd name="T34" fmla="*/ 31 w 44"/>
                <a:gd name="T35" fmla="*/ 99 h 161"/>
                <a:gd name="T36" fmla="*/ 23 w 44"/>
                <a:gd name="T37" fmla="*/ 99 h 161"/>
                <a:gd name="T38" fmla="*/ 20 w 44"/>
                <a:gd name="T39" fmla="*/ 106 h 161"/>
                <a:gd name="T40" fmla="*/ 14 w 44"/>
                <a:gd name="T41" fmla="*/ 124 h 161"/>
                <a:gd name="T42" fmla="*/ 16 w 44"/>
                <a:gd name="T43" fmla="*/ 131 h 161"/>
                <a:gd name="T44" fmla="*/ 19 w 44"/>
                <a:gd name="T45" fmla="*/ 134 h 161"/>
                <a:gd name="T46" fmla="*/ 20 w 44"/>
                <a:gd name="T47" fmla="*/ 137 h 161"/>
                <a:gd name="T48" fmla="*/ 23 w 44"/>
                <a:gd name="T49" fmla="*/ 145 h 161"/>
                <a:gd name="T50" fmla="*/ 27 w 44"/>
                <a:gd name="T51" fmla="*/ 145 h 161"/>
                <a:gd name="T52" fmla="*/ 28 w 44"/>
                <a:gd name="T53" fmla="*/ 153 h 161"/>
                <a:gd name="T54" fmla="*/ 27 w 44"/>
                <a:gd name="T55" fmla="*/ 156 h 161"/>
                <a:gd name="T56" fmla="*/ 27 w 44"/>
                <a:gd name="T57" fmla="*/ 159 h 161"/>
                <a:gd name="T58" fmla="*/ 25 w 44"/>
                <a:gd name="T59" fmla="*/ 151 h 161"/>
                <a:gd name="T60" fmla="*/ 17 w 44"/>
                <a:gd name="T61" fmla="*/ 148 h 161"/>
                <a:gd name="T62" fmla="*/ 16 w 44"/>
                <a:gd name="T63" fmla="*/ 147 h 161"/>
                <a:gd name="T64" fmla="*/ 12 w 44"/>
                <a:gd name="T65" fmla="*/ 148 h 161"/>
                <a:gd name="T66" fmla="*/ 9 w 44"/>
                <a:gd name="T67" fmla="*/ 153 h 161"/>
                <a:gd name="T68" fmla="*/ 6 w 44"/>
                <a:gd name="T69" fmla="*/ 161 h 161"/>
                <a:gd name="T70" fmla="*/ 5 w 44"/>
                <a:gd name="T71" fmla="*/ 158 h 161"/>
                <a:gd name="T72" fmla="*/ 3 w 44"/>
                <a:gd name="T73" fmla="*/ 147 h 161"/>
                <a:gd name="T74" fmla="*/ 6 w 44"/>
                <a:gd name="T75" fmla="*/ 137 h 161"/>
                <a:gd name="T76" fmla="*/ 5 w 44"/>
                <a:gd name="T77" fmla="*/ 131 h 161"/>
                <a:gd name="T78" fmla="*/ 8 w 44"/>
                <a:gd name="T79" fmla="*/ 124 h 161"/>
                <a:gd name="T80" fmla="*/ 6 w 44"/>
                <a:gd name="T81" fmla="*/ 113 h 161"/>
                <a:gd name="T82" fmla="*/ 3 w 44"/>
                <a:gd name="T83" fmla="*/ 109 h 161"/>
                <a:gd name="T84" fmla="*/ 6 w 44"/>
                <a:gd name="T85" fmla="*/ 99 h 161"/>
                <a:gd name="T86" fmla="*/ 8 w 44"/>
                <a:gd name="T87" fmla="*/ 82 h 161"/>
                <a:gd name="T88" fmla="*/ 6 w 44"/>
                <a:gd name="T89" fmla="*/ 74 h 161"/>
                <a:gd name="T90" fmla="*/ 9 w 44"/>
                <a:gd name="T91" fmla="*/ 66 h 161"/>
                <a:gd name="T92" fmla="*/ 6 w 44"/>
                <a:gd name="T93" fmla="*/ 57 h 161"/>
                <a:gd name="T94" fmla="*/ 1 w 44"/>
                <a:gd name="T95" fmla="*/ 52 h 161"/>
                <a:gd name="T96" fmla="*/ 1 w 44"/>
                <a:gd name="T97" fmla="*/ 50 h 161"/>
                <a:gd name="T98" fmla="*/ 1 w 44"/>
                <a:gd name="T99" fmla="*/ 41 h 161"/>
                <a:gd name="T100" fmla="*/ 3 w 44"/>
                <a:gd name="T101" fmla="*/ 32 h 161"/>
                <a:gd name="T102" fmla="*/ 3 w 44"/>
                <a:gd name="T103" fmla="*/ 22 h 161"/>
                <a:gd name="T104" fmla="*/ 8 w 44"/>
                <a:gd name="T105" fmla="*/ 19 h 161"/>
                <a:gd name="T106" fmla="*/ 11 w 44"/>
                <a:gd name="T107" fmla="*/ 20 h 161"/>
                <a:gd name="T108" fmla="*/ 14 w 44"/>
                <a:gd name="T109" fmla="*/ 17 h 161"/>
                <a:gd name="T110" fmla="*/ 16 w 44"/>
                <a:gd name="T111" fmla="*/ 14 h 161"/>
                <a:gd name="T112" fmla="*/ 16 w 44"/>
                <a:gd name="T113" fmla="*/ 13 h 161"/>
                <a:gd name="T114" fmla="*/ 12 w 44"/>
                <a:gd name="T115" fmla="*/ 6 h 161"/>
                <a:gd name="T116" fmla="*/ 14 w 44"/>
                <a:gd name="T117" fmla="*/ 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" h="161">
                  <a:moveTo>
                    <a:pt x="16" y="0"/>
                  </a:moveTo>
                  <a:lnTo>
                    <a:pt x="17" y="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22" y="19"/>
                  </a:lnTo>
                  <a:lnTo>
                    <a:pt x="23" y="22"/>
                  </a:lnTo>
                  <a:lnTo>
                    <a:pt x="23" y="24"/>
                  </a:lnTo>
                  <a:lnTo>
                    <a:pt x="23" y="25"/>
                  </a:lnTo>
                  <a:lnTo>
                    <a:pt x="25" y="28"/>
                  </a:lnTo>
                  <a:lnTo>
                    <a:pt x="25" y="35"/>
                  </a:lnTo>
                  <a:lnTo>
                    <a:pt x="25" y="36"/>
                  </a:lnTo>
                  <a:lnTo>
                    <a:pt x="23" y="38"/>
                  </a:lnTo>
                  <a:lnTo>
                    <a:pt x="23" y="38"/>
                  </a:lnTo>
                  <a:lnTo>
                    <a:pt x="23" y="39"/>
                  </a:lnTo>
                  <a:lnTo>
                    <a:pt x="22" y="41"/>
                  </a:lnTo>
                  <a:lnTo>
                    <a:pt x="22" y="46"/>
                  </a:lnTo>
                  <a:lnTo>
                    <a:pt x="23" y="49"/>
                  </a:lnTo>
                  <a:lnTo>
                    <a:pt x="23" y="50"/>
                  </a:lnTo>
                  <a:lnTo>
                    <a:pt x="23" y="52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7" y="57"/>
                  </a:lnTo>
                  <a:lnTo>
                    <a:pt x="27" y="58"/>
                  </a:lnTo>
                  <a:lnTo>
                    <a:pt x="27" y="60"/>
                  </a:lnTo>
                  <a:lnTo>
                    <a:pt x="27" y="61"/>
                  </a:lnTo>
                  <a:lnTo>
                    <a:pt x="27" y="61"/>
                  </a:lnTo>
                  <a:lnTo>
                    <a:pt x="28" y="61"/>
                  </a:lnTo>
                  <a:lnTo>
                    <a:pt x="31" y="76"/>
                  </a:lnTo>
                  <a:lnTo>
                    <a:pt x="31" y="80"/>
                  </a:lnTo>
                  <a:lnTo>
                    <a:pt x="34" y="88"/>
                  </a:lnTo>
                  <a:lnTo>
                    <a:pt x="36" y="91"/>
                  </a:lnTo>
                  <a:lnTo>
                    <a:pt x="38" y="95"/>
                  </a:lnTo>
                  <a:lnTo>
                    <a:pt x="38" y="96"/>
                  </a:lnTo>
                  <a:lnTo>
                    <a:pt x="38" y="99"/>
                  </a:lnTo>
                  <a:lnTo>
                    <a:pt x="39" y="101"/>
                  </a:lnTo>
                  <a:lnTo>
                    <a:pt x="41" y="104"/>
                  </a:lnTo>
                  <a:lnTo>
                    <a:pt x="42" y="106"/>
                  </a:lnTo>
                  <a:lnTo>
                    <a:pt x="44" y="107"/>
                  </a:lnTo>
                  <a:lnTo>
                    <a:pt x="44" y="107"/>
                  </a:lnTo>
                  <a:lnTo>
                    <a:pt x="44" y="112"/>
                  </a:lnTo>
                  <a:lnTo>
                    <a:pt x="44" y="110"/>
                  </a:lnTo>
                  <a:lnTo>
                    <a:pt x="44" y="107"/>
                  </a:lnTo>
                  <a:lnTo>
                    <a:pt x="42" y="107"/>
                  </a:lnTo>
                  <a:lnTo>
                    <a:pt x="41" y="104"/>
                  </a:lnTo>
                  <a:lnTo>
                    <a:pt x="39" y="102"/>
                  </a:lnTo>
                  <a:lnTo>
                    <a:pt x="36" y="101"/>
                  </a:lnTo>
                  <a:lnTo>
                    <a:pt x="34" y="99"/>
                  </a:lnTo>
                  <a:lnTo>
                    <a:pt x="34" y="99"/>
                  </a:lnTo>
                  <a:lnTo>
                    <a:pt x="31" y="99"/>
                  </a:lnTo>
                  <a:lnTo>
                    <a:pt x="30" y="99"/>
                  </a:lnTo>
                  <a:lnTo>
                    <a:pt x="25" y="99"/>
                  </a:lnTo>
                  <a:lnTo>
                    <a:pt x="23" y="99"/>
                  </a:lnTo>
                  <a:lnTo>
                    <a:pt x="22" y="101"/>
                  </a:lnTo>
                  <a:lnTo>
                    <a:pt x="20" y="102"/>
                  </a:lnTo>
                  <a:lnTo>
                    <a:pt x="20" y="106"/>
                  </a:lnTo>
                  <a:lnTo>
                    <a:pt x="16" y="118"/>
                  </a:lnTo>
                  <a:lnTo>
                    <a:pt x="14" y="121"/>
                  </a:lnTo>
                  <a:lnTo>
                    <a:pt x="14" y="124"/>
                  </a:lnTo>
                  <a:lnTo>
                    <a:pt x="14" y="128"/>
                  </a:lnTo>
                  <a:lnTo>
                    <a:pt x="14" y="129"/>
                  </a:lnTo>
                  <a:lnTo>
                    <a:pt x="16" y="131"/>
                  </a:lnTo>
                  <a:lnTo>
                    <a:pt x="16" y="132"/>
                  </a:lnTo>
                  <a:lnTo>
                    <a:pt x="17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9" y="135"/>
                  </a:lnTo>
                  <a:lnTo>
                    <a:pt x="20" y="137"/>
                  </a:lnTo>
                  <a:lnTo>
                    <a:pt x="22" y="142"/>
                  </a:lnTo>
                  <a:lnTo>
                    <a:pt x="22" y="143"/>
                  </a:lnTo>
                  <a:lnTo>
                    <a:pt x="23" y="145"/>
                  </a:lnTo>
                  <a:lnTo>
                    <a:pt x="25" y="145"/>
                  </a:lnTo>
                  <a:lnTo>
                    <a:pt x="25" y="145"/>
                  </a:lnTo>
                  <a:lnTo>
                    <a:pt x="27" y="145"/>
                  </a:lnTo>
                  <a:lnTo>
                    <a:pt x="27" y="147"/>
                  </a:lnTo>
                  <a:lnTo>
                    <a:pt x="28" y="150"/>
                  </a:lnTo>
                  <a:lnTo>
                    <a:pt x="28" y="153"/>
                  </a:lnTo>
                  <a:lnTo>
                    <a:pt x="28" y="153"/>
                  </a:lnTo>
                  <a:lnTo>
                    <a:pt x="27" y="156"/>
                  </a:lnTo>
                  <a:lnTo>
                    <a:pt x="27" y="156"/>
                  </a:lnTo>
                  <a:lnTo>
                    <a:pt x="27" y="158"/>
                  </a:lnTo>
                  <a:lnTo>
                    <a:pt x="27" y="158"/>
                  </a:lnTo>
                  <a:lnTo>
                    <a:pt x="27" y="159"/>
                  </a:lnTo>
                  <a:lnTo>
                    <a:pt x="27" y="156"/>
                  </a:lnTo>
                  <a:lnTo>
                    <a:pt x="25" y="153"/>
                  </a:lnTo>
                  <a:lnTo>
                    <a:pt x="25" y="151"/>
                  </a:lnTo>
                  <a:lnTo>
                    <a:pt x="23" y="150"/>
                  </a:lnTo>
                  <a:lnTo>
                    <a:pt x="20" y="148"/>
                  </a:lnTo>
                  <a:lnTo>
                    <a:pt x="17" y="148"/>
                  </a:lnTo>
                  <a:lnTo>
                    <a:pt x="17" y="148"/>
                  </a:lnTo>
                  <a:lnTo>
                    <a:pt x="16" y="147"/>
                  </a:lnTo>
                  <a:lnTo>
                    <a:pt x="16" y="147"/>
                  </a:lnTo>
                  <a:lnTo>
                    <a:pt x="14" y="147"/>
                  </a:lnTo>
                  <a:lnTo>
                    <a:pt x="14" y="147"/>
                  </a:lnTo>
                  <a:lnTo>
                    <a:pt x="12" y="148"/>
                  </a:lnTo>
                  <a:lnTo>
                    <a:pt x="11" y="150"/>
                  </a:lnTo>
                  <a:lnTo>
                    <a:pt x="11" y="151"/>
                  </a:lnTo>
                  <a:lnTo>
                    <a:pt x="9" y="153"/>
                  </a:lnTo>
                  <a:lnTo>
                    <a:pt x="9" y="158"/>
                  </a:lnTo>
                  <a:lnTo>
                    <a:pt x="8" y="159"/>
                  </a:lnTo>
                  <a:lnTo>
                    <a:pt x="6" y="161"/>
                  </a:lnTo>
                  <a:lnTo>
                    <a:pt x="6" y="161"/>
                  </a:lnTo>
                  <a:lnTo>
                    <a:pt x="5" y="159"/>
                  </a:lnTo>
                  <a:lnTo>
                    <a:pt x="5" y="158"/>
                  </a:lnTo>
                  <a:lnTo>
                    <a:pt x="5" y="156"/>
                  </a:lnTo>
                  <a:lnTo>
                    <a:pt x="3" y="151"/>
                  </a:lnTo>
                  <a:lnTo>
                    <a:pt x="3" y="147"/>
                  </a:lnTo>
                  <a:lnTo>
                    <a:pt x="6" y="140"/>
                  </a:lnTo>
                  <a:lnTo>
                    <a:pt x="6" y="139"/>
                  </a:lnTo>
                  <a:lnTo>
                    <a:pt x="6" y="137"/>
                  </a:lnTo>
                  <a:lnTo>
                    <a:pt x="5" y="135"/>
                  </a:lnTo>
                  <a:lnTo>
                    <a:pt x="5" y="131"/>
                  </a:lnTo>
                  <a:lnTo>
                    <a:pt x="5" y="131"/>
                  </a:lnTo>
                  <a:lnTo>
                    <a:pt x="6" y="129"/>
                  </a:lnTo>
                  <a:lnTo>
                    <a:pt x="6" y="126"/>
                  </a:lnTo>
                  <a:lnTo>
                    <a:pt x="8" y="124"/>
                  </a:lnTo>
                  <a:lnTo>
                    <a:pt x="8" y="123"/>
                  </a:lnTo>
                  <a:lnTo>
                    <a:pt x="8" y="118"/>
                  </a:lnTo>
                  <a:lnTo>
                    <a:pt x="6" y="113"/>
                  </a:lnTo>
                  <a:lnTo>
                    <a:pt x="5" y="110"/>
                  </a:lnTo>
                  <a:lnTo>
                    <a:pt x="3" y="110"/>
                  </a:lnTo>
                  <a:lnTo>
                    <a:pt x="3" y="109"/>
                  </a:lnTo>
                  <a:lnTo>
                    <a:pt x="5" y="106"/>
                  </a:lnTo>
                  <a:lnTo>
                    <a:pt x="6" y="102"/>
                  </a:lnTo>
                  <a:lnTo>
                    <a:pt x="6" y="99"/>
                  </a:lnTo>
                  <a:lnTo>
                    <a:pt x="8" y="96"/>
                  </a:lnTo>
                  <a:lnTo>
                    <a:pt x="8" y="95"/>
                  </a:lnTo>
                  <a:lnTo>
                    <a:pt x="8" y="82"/>
                  </a:lnTo>
                  <a:lnTo>
                    <a:pt x="8" y="80"/>
                  </a:lnTo>
                  <a:lnTo>
                    <a:pt x="6" y="76"/>
                  </a:lnTo>
                  <a:lnTo>
                    <a:pt x="6" y="74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9" y="66"/>
                  </a:lnTo>
                  <a:lnTo>
                    <a:pt x="8" y="63"/>
                  </a:lnTo>
                  <a:lnTo>
                    <a:pt x="6" y="58"/>
                  </a:lnTo>
                  <a:lnTo>
                    <a:pt x="6" y="57"/>
                  </a:lnTo>
                  <a:lnTo>
                    <a:pt x="3" y="55"/>
                  </a:lnTo>
                  <a:lnTo>
                    <a:pt x="3" y="54"/>
                  </a:lnTo>
                  <a:lnTo>
                    <a:pt x="1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1" y="50"/>
                  </a:lnTo>
                  <a:lnTo>
                    <a:pt x="1" y="49"/>
                  </a:lnTo>
                  <a:lnTo>
                    <a:pt x="0" y="43"/>
                  </a:lnTo>
                  <a:lnTo>
                    <a:pt x="1" y="41"/>
                  </a:lnTo>
                  <a:lnTo>
                    <a:pt x="1" y="39"/>
                  </a:lnTo>
                  <a:lnTo>
                    <a:pt x="3" y="36"/>
                  </a:lnTo>
                  <a:lnTo>
                    <a:pt x="3" y="32"/>
                  </a:lnTo>
                  <a:lnTo>
                    <a:pt x="3" y="27"/>
                  </a:lnTo>
                  <a:lnTo>
                    <a:pt x="3" y="25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5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9"/>
                  </a:lnTo>
                  <a:lnTo>
                    <a:pt x="14" y="17"/>
                  </a:lnTo>
                  <a:lnTo>
                    <a:pt x="12" y="17"/>
                  </a:lnTo>
                  <a:lnTo>
                    <a:pt x="14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6" y="9"/>
                  </a:lnTo>
                  <a:lnTo>
                    <a:pt x="12" y="6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9" name="Freeform 155">
              <a:extLst>
                <a:ext uri="{FF2B5EF4-FFF2-40B4-BE49-F238E27FC236}">
                  <a16:creationId xmlns:a16="http://schemas.microsoft.com/office/drawing/2014/main" id="{3A4BF846-C484-0EDE-3873-366E253C6D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230" y="1458954"/>
              <a:ext cx="37036" cy="11695"/>
            </a:xfrm>
            <a:custGeom>
              <a:avLst/>
              <a:gdLst>
                <a:gd name="T0" fmla="*/ 12 w 19"/>
                <a:gd name="T1" fmla="*/ 0 h 6"/>
                <a:gd name="T2" fmla="*/ 17 w 19"/>
                <a:gd name="T3" fmla="*/ 2 h 6"/>
                <a:gd name="T4" fmla="*/ 17 w 19"/>
                <a:gd name="T5" fmla="*/ 3 h 6"/>
                <a:gd name="T6" fmla="*/ 17 w 19"/>
                <a:gd name="T7" fmla="*/ 3 h 6"/>
                <a:gd name="T8" fmla="*/ 17 w 19"/>
                <a:gd name="T9" fmla="*/ 5 h 6"/>
                <a:gd name="T10" fmla="*/ 19 w 19"/>
                <a:gd name="T11" fmla="*/ 5 h 6"/>
                <a:gd name="T12" fmla="*/ 19 w 19"/>
                <a:gd name="T13" fmla="*/ 5 h 6"/>
                <a:gd name="T14" fmla="*/ 19 w 19"/>
                <a:gd name="T15" fmla="*/ 6 h 6"/>
                <a:gd name="T16" fmla="*/ 14 w 19"/>
                <a:gd name="T17" fmla="*/ 5 h 6"/>
                <a:gd name="T18" fmla="*/ 5 w 19"/>
                <a:gd name="T19" fmla="*/ 6 h 6"/>
                <a:gd name="T20" fmla="*/ 0 w 19"/>
                <a:gd name="T21" fmla="*/ 3 h 6"/>
                <a:gd name="T22" fmla="*/ 6 w 19"/>
                <a:gd name="T23" fmla="*/ 2 h 6"/>
                <a:gd name="T24" fmla="*/ 8 w 19"/>
                <a:gd name="T25" fmla="*/ 2 h 6"/>
                <a:gd name="T26" fmla="*/ 12 w 19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6">
                  <a:moveTo>
                    <a:pt x="12" y="0"/>
                  </a:moveTo>
                  <a:lnTo>
                    <a:pt x="17" y="2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14" y="5"/>
                  </a:lnTo>
                  <a:lnTo>
                    <a:pt x="5" y="6"/>
                  </a:lnTo>
                  <a:lnTo>
                    <a:pt x="0" y="3"/>
                  </a:lnTo>
                  <a:lnTo>
                    <a:pt x="6" y="2"/>
                  </a:lnTo>
                  <a:lnTo>
                    <a:pt x="8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0" name="Freeform 156">
              <a:extLst>
                <a:ext uri="{FF2B5EF4-FFF2-40B4-BE49-F238E27FC236}">
                  <a16:creationId xmlns:a16="http://schemas.microsoft.com/office/drawing/2014/main" id="{C66B64DF-41E1-BA3C-49F6-124FDA45D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3601" y="2057365"/>
              <a:ext cx="58477" cy="40934"/>
            </a:xfrm>
            <a:custGeom>
              <a:avLst/>
              <a:gdLst>
                <a:gd name="T0" fmla="*/ 14 w 30"/>
                <a:gd name="T1" fmla="*/ 0 h 21"/>
                <a:gd name="T2" fmla="*/ 25 w 30"/>
                <a:gd name="T3" fmla="*/ 5 h 21"/>
                <a:gd name="T4" fmla="*/ 28 w 30"/>
                <a:gd name="T5" fmla="*/ 7 h 21"/>
                <a:gd name="T6" fmla="*/ 30 w 30"/>
                <a:gd name="T7" fmla="*/ 8 h 21"/>
                <a:gd name="T8" fmla="*/ 30 w 30"/>
                <a:gd name="T9" fmla="*/ 11 h 21"/>
                <a:gd name="T10" fmla="*/ 28 w 30"/>
                <a:gd name="T11" fmla="*/ 11 h 21"/>
                <a:gd name="T12" fmla="*/ 28 w 30"/>
                <a:gd name="T13" fmla="*/ 13 h 21"/>
                <a:gd name="T14" fmla="*/ 27 w 30"/>
                <a:gd name="T15" fmla="*/ 11 h 21"/>
                <a:gd name="T16" fmla="*/ 27 w 30"/>
                <a:gd name="T17" fmla="*/ 10 h 21"/>
                <a:gd name="T18" fmla="*/ 24 w 30"/>
                <a:gd name="T19" fmla="*/ 11 h 21"/>
                <a:gd name="T20" fmla="*/ 24 w 30"/>
                <a:gd name="T21" fmla="*/ 14 h 21"/>
                <a:gd name="T22" fmla="*/ 21 w 30"/>
                <a:gd name="T23" fmla="*/ 18 h 21"/>
                <a:gd name="T24" fmla="*/ 14 w 30"/>
                <a:gd name="T25" fmla="*/ 19 h 21"/>
                <a:gd name="T26" fmla="*/ 9 w 30"/>
                <a:gd name="T27" fmla="*/ 19 h 21"/>
                <a:gd name="T28" fmla="*/ 6 w 30"/>
                <a:gd name="T29" fmla="*/ 21 h 21"/>
                <a:gd name="T30" fmla="*/ 3 w 30"/>
                <a:gd name="T31" fmla="*/ 18 h 21"/>
                <a:gd name="T32" fmla="*/ 2 w 30"/>
                <a:gd name="T33" fmla="*/ 14 h 21"/>
                <a:gd name="T34" fmla="*/ 2 w 30"/>
                <a:gd name="T35" fmla="*/ 14 h 21"/>
                <a:gd name="T36" fmla="*/ 0 w 30"/>
                <a:gd name="T37" fmla="*/ 13 h 21"/>
                <a:gd name="T38" fmla="*/ 0 w 30"/>
                <a:gd name="T39" fmla="*/ 11 h 21"/>
                <a:gd name="T40" fmla="*/ 2 w 30"/>
                <a:gd name="T41" fmla="*/ 8 h 21"/>
                <a:gd name="T42" fmla="*/ 2 w 30"/>
                <a:gd name="T43" fmla="*/ 7 h 21"/>
                <a:gd name="T44" fmla="*/ 3 w 30"/>
                <a:gd name="T45" fmla="*/ 5 h 21"/>
                <a:gd name="T46" fmla="*/ 6 w 30"/>
                <a:gd name="T47" fmla="*/ 2 h 21"/>
                <a:gd name="T48" fmla="*/ 9 w 30"/>
                <a:gd name="T49" fmla="*/ 0 h 21"/>
                <a:gd name="T50" fmla="*/ 11 w 30"/>
                <a:gd name="T51" fmla="*/ 0 h 21"/>
                <a:gd name="T52" fmla="*/ 14 w 30"/>
                <a:gd name="T5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0" h="21">
                  <a:moveTo>
                    <a:pt x="14" y="0"/>
                  </a:moveTo>
                  <a:lnTo>
                    <a:pt x="25" y="5"/>
                  </a:lnTo>
                  <a:lnTo>
                    <a:pt x="28" y="7"/>
                  </a:lnTo>
                  <a:lnTo>
                    <a:pt x="30" y="8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8" y="13"/>
                  </a:lnTo>
                  <a:lnTo>
                    <a:pt x="27" y="11"/>
                  </a:lnTo>
                  <a:lnTo>
                    <a:pt x="27" y="10"/>
                  </a:lnTo>
                  <a:lnTo>
                    <a:pt x="24" y="11"/>
                  </a:lnTo>
                  <a:lnTo>
                    <a:pt x="24" y="14"/>
                  </a:lnTo>
                  <a:lnTo>
                    <a:pt x="21" y="18"/>
                  </a:lnTo>
                  <a:lnTo>
                    <a:pt x="14" y="19"/>
                  </a:lnTo>
                  <a:lnTo>
                    <a:pt x="9" y="19"/>
                  </a:lnTo>
                  <a:lnTo>
                    <a:pt x="6" y="21"/>
                  </a:lnTo>
                  <a:lnTo>
                    <a:pt x="3" y="18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8"/>
                  </a:lnTo>
                  <a:lnTo>
                    <a:pt x="2" y="7"/>
                  </a:lnTo>
                  <a:lnTo>
                    <a:pt x="3" y="5"/>
                  </a:lnTo>
                  <a:lnTo>
                    <a:pt x="6" y="2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1" name="Freeform 157">
              <a:extLst>
                <a:ext uri="{FF2B5EF4-FFF2-40B4-BE49-F238E27FC236}">
                  <a16:creationId xmlns:a16="http://schemas.microsoft.com/office/drawing/2014/main" id="{7A8F438E-C4F1-2940-82CD-788F4C50C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637" y="1449208"/>
              <a:ext cx="21442" cy="13645"/>
            </a:xfrm>
            <a:custGeom>
              <a:avLst/>
              <a:gdLst>
                <a:gd name="T0" fmla="*/ 5 w 11"/>
                <a:gd name="T1" fmla="*/ 0 h 7"/>
                <a:gd name="T2" fmla="*/ 9 w 11"/>
                <a:gd name="T3" fmla="*/ 0 h 7"/>
                <a:gd name="T4" fmla="*/ 11 w 11"/>
                <a:gd name="T5" fmla="*/ 2 h 7"/>
                <a:gd name="T6" fmla="*/ 11 w 11"/>
                <a:gd name="T7" fmla="*/ 2 h 7"/>
                <a:gd name="T8" fmla="*/ 8 w 11"/>
                <a:gd name="T9" fmla="*/ 5 h 7"/>
                <a:gd name="T10" fmla="*/ 8 w 11"/>
                <a:gd name="T11" fmla="*/ 5 h 7"/>
                <a:gd name="T12" fmla="*/ 6 w 11"/>
                <a:gd name="T13" fmla="*/ 7 h 7"/>
                <a:gd name="T14" fmla="*/ 0 w 11"/>
                <a:gd name="T15" fmla="*/ 3 h 7"/>
                <a:gd name="T16" fmla="*/ 0 w 11"/>
                <a:gd name="T17" fmla="*/ 3 h 7"/>
                <a:gd name="T18" fmla="*/ 5 w 11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7">
                  <a:moveTo>
                    <a:pt x="5" y="0"/>
                  </a:moveTo>
                  <a:lnTo>
                    <a:pt x="9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0" y="3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2" name="Freeform 158">
              <a:extLst>
                <a:ext uri="{FF2B5EF4-FFF2-40B4-BE49-F238E27FC236}">
                  <a16:creationId xmlns:a16="http://schemas.microsoft.com/office/drawing/2014/main" id="{541743C0-8865-E24F-C51A-0D2169740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5976" y="1388782"/>
              <a:ext cx="13645" cy="9747"/>
            </a:xfrm>
            <a:custGeom>
              <a:avLst/>
              <a:gdLst>
                <a:gd name="T0" fmla="*/ 4 w 7"/>
                <a:gd name="T1" fmla="*/ 0 h 5"/>
                <a:gd name="T2" fmla="*/ 6 w 7"/>
                <a:gd name="T3" fmla="*/ 0 h 5"/>
                <a:gd name="T4" fmla="*/ 7 w 7"/>
                <a:gd name="T5" fmla="*/ 1 h 5"/>
                <a:gd name="T6" fmla="*/ 4 w 7"/>
                <a:gd name="T7" fmla="*/ 3 h 5"/>
                <a:gd name="T8" fmla="*/ 4 w 7"/>
                <a:gd name="T9" fmla="*/ 5 h 5"/>
                <a:gd name="T10" fmla="*/ 3 w 7"/>
                <a:gd name="T11" fmla="*/ 5 h 5"/>
                <a:gd name="T12" fmla="*/ 1 w 7"/>
                <a:gd name="T13" fmla="*/ 5 h 5"/>
                <a:gd name="T14" fmla="*/ 0 w 7"/>
                <a:gd name="T15" fmla="*/ 3 h 5"/>
                <a:gd name="T16" fmla="*/ 0 w 7"/>
                <a:gd name="T17" fmla="*/ 1 h 5"/>
                <a:gd name="T18" fmla="*/ 0 w 7"/>
                <a:gd name="T19" fmla="*/ 1 h 5"/>
                <a:gd name="T20" fmla="*/ 0 w 7"/>
                <a:gd name="T21" fmla="*/ 1 h 5"/>
                <a:gd name="T22" fmla="*/ 1 w 7"/>
                <a:gd name="T23" fmla="*/ 1 h 5"/>
                <a:gd name="T24" fmla="*/ 1 w 7"/>
                <a:gd name="T25" fmla="*/ 0 h 5"/>
                <a:gd name="T26" fmla="*/ 3 w 7"/>
                <a:gd name="T27" fmla="*/ 0 h 5"/>
                <a:gd name="T28" fmla="*/ 4 w 7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5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3" name="Freeform 159">
              <a:extLst>
                <a:ext uri="{FF2B5EF4-FFF2-40B4-BE49-F238E27FC236}">
                  <a16:creationId xmlns:a16="http://schemas.microsoft.com/office/drawing/2014/main" id="{1A2B7750-D990-5180-CD97-6E5A9FA27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6656" y="1961853"/>
              <a:ext cx="29239" cy="21442"/>
            </a:xfrm>
            <a:custGeom>
              <a:avLst/>
              <a:gdLst>
                <a:gd name="T0" fmla="*/ 7 w 15"/>
                <a:gd name="T1" fmla="*/ 0 h 11"/>
                <a:gd name="T2" fmla="*/ 8 w 15"/>
                <a:gd name="T3" fmla="*/ 0 h 11"/>
                <a:gd name="T4" fmla="*/ 10 w 15"/>
                <a:gd name="T5" fmla="*/ 0 h 11"/>
                <a:gd name="T6" fmla="*/ 11 w 15"/>
                <a:gd name="T7" fmla="*/ 2 h 11"/>
                <a:gd name="T8" fmla="*/ 11 w 15"/>
                <a:gd name="T9" fmla="*/ 4 h 11"/>
                <a:gd name="T10" fmla="*/ 13 w 15"/>
                <a:gd name="T11" fmla="*/ 4 h 11"/>
                <a:gd name="T12" fmla="*/ 13 w 15"/>
                <a:gd name="T13" fmla="*/ 5 h 11"/>
                <a:gd name="T14" fmla="*/ 15 w 15"/>
                <a:gd name="T15" fmla="*/ 7 h 11"/>
                <a:gd name="T16" fmla="*/ 11 w 15"/>
                <a:gd name="T17" fmla="*/ 8 h 11"/>
                <a:gd name="T18" fmla="*/ 11 w 15"/>
                <a:gd name="T19" fmla="*/ 10 h 11"/>
                <a:gd name="T20" fmla="*/ 13 w 15"/>
                <a:gd name="T21" fmla="*/ 10 h 11"/>
                <a:gd name="T22" fmla="*/ 13 w 15"/>
                <a:gd name="T23" fmla="*/ 11 h 11"/>
                <a:gd name="T24" fmla="*/ 11 w 15"/>
                <a:gd name="T25" fmla="*/ 11 h 11"/>
                <a:gd name="T26" fmla="*/ 11 w 15"/>
                <a:gd name="T27" fmla="*/ 10 h 11"/>
                <a:gd name="T28" fmla="*/ 10 w 15"/>
                <a:gd name="T29" fmla="*/ 8 h 11"/>
                <a:gd name="T30" fmla="*/ 8 w 15"/>
                <a:gd name="T31" fmla="*/ 8 h 11"/>
                <a:gd name="T32" fmla="*/ 8 w 15"/>
                <a:gd name="T33" fmla="*/ 7 h 11"/>
                <a:gd name="T34" fmla="*/ 7 w 15"/>
                <a:gd name="T35" fmla="*/ 5 h 11"/>
                <a:gd name="T36" fmla="*/ 5 w 15"/>
                <a:gd name="T37" fmla="*/ 4 h 11"/>
                <a:gd name="T38" fmla="*/ 2 w 15"/>
                <a:gd name="T39" fmla="*/ 4 h 11"/>
                <a:gd name="T40" fmla="*/ 0 w 15"/>
                <a:gd name="T41" fmla="*/ 4 h 11"/>
                <a:gd name="T42" fmla="*/ 0 w 15"/>
                <a:gd name="T43" fmla="*/ 4 h 11"/>
                <a:gd name="T44" fmla="*/ 0 w 15"/>
                <a:gd name="T45" fmla="*/ 2 h 11"/>
                <a:gd name="T46" fmla="*/ 0 w 15"/>
                <a:gd name="T47" fmla="*/ 0 h 11"/>
                <a:gd name="T48" fmla="*/ 4 w 15"/>
                <a:gd name="T49" fmla="*/ 0 h 11"/>
                <a:gd name="T50" fmla="*/ 5 w 15"/>
                <a:gd name="T51" fmla="*/ 0 h 11"/>
                <a:gd name="T52" fmla="*/ 7 w 15"/>
                <a:gd name="T53" fmla="*/ 0 h 11"/>
                <a:gd name="T54" fmla="*/ 7 w 15"/>
                <a:gd name="T55" fmla="*/ 0 h 11"/>
                <a:gd name="T56" fmla="*/ 7 w 15"/>
                <a:gd name="T5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" h="11">
                  <a:moveTo>
                    <a:pt x="7" y="0"/>
                  </a:moveTo>
                  <a:lnTo>
                    <a:pt x="8" y="0"/>
                  </a:lnTo>
                  <a:lnTo>
                    <a:pt x="10" y="0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5" y="7"/>
                  </a:lnTo>
                  <a:lnTo>
                    <a:pt x="11" y="8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0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7" y="5"/>
                  </a:lnTo>
                  <a:lnTo>
                    <a:pt x="5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4" name="Freeform 160">
              <a:extLst>
                <a:ext uri="{FF2B5EF4-FFF2-40B4-BE49-F238E27FC236}">
                  <a16:creationId xmlns:a16="http://schemas.microsoft.com/office/drawing/2014/main" id="{9D489EAF-287D-D12E-518A-9785EA3FA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20" y="1404375"/>
              <a:ext cx="144242" cy="54578"/>
            </a:xfrm>
            <a:custGeom>
              <a:avLst/>
              <a:gdLst>
                <a:gd name="T0" fmla="*/ 54 w 74"/>
                <a:gd name="T1" fmla="*/ 0 h 28"/>
                <a:gd name="T2" fmla="*/ 56 w 74"/>
                <a:gd name="T3" fmla="*/ 1 h 28"/>
                <a:gd name="T4" fmla="*/ 62 w 74"/>
                <a:gd name="T5" fmla="*/ 0 h 28"/>
                <a:gd name="T6" fmla="*/ 63 w 74"/>
                <a:gd name="T7" fmla="*/ 1 h 28"/>
                <a:gd name="T8" fmla="*/ 71 w 74"/>
                <a:gd name="T9" fmla="*/ 6 h 28"/>
                <a:gd name="T10" fmla="*/ 73 w 74"/>
                <a:gd name="T11" fmla="*/ 6 h 28"/>
                <a:gd name="T12" fmla="*/ 74 w 74"/>
                <a:gd name="T13" fmla="*/ 8 h 28"/>
                <a:gd name="T14" fmla="*/ 67 w 74"/>
                <a:gd name="T15" fmla="*/ 11 h 28"/>
                <a:gd name="T16" fmla="*/ 63 w 74"/>
                <a:gd name="T17" fmla="*/ 14 h 28"/>
                <a:gd name="T18" fmla="*/ 54 w 74"/>
                <a:gd name="T19" fmla="*/ 14 h 28"/>
                <a:gd name="T20" fmla="*/ 48 w 74"/>
                <a:gd name="T21" fmla="*/ 14 h 28"/>
                <a:gd name="T22" fmla="*/ 46 w 74"/>
                <a:gd name="T23" fmla="*/ 15 h 28"/>
                <a:gd name="T24" fmla="*/ 46 w 74"/>
                <a:gd name="T25" fmla="*/ 17 h 28"/>
                <a:gd name="T26" fmla="*/ 43 w 74"/>
                <a:gd name="T27" fmla="*/ 19 h 28"/>
                <a:gd name="T28" fmla="*/ 33 w 74"/>
                <a:gd name="T29" fmla="*/ 19 h 28"/>
                <a:gd name="T30" fmla="*/ 32 w 74"/>
                <a:gd name="T31" fmla="*/ 19 h 28"/>
                <a:gd name="T32" fmla="*/ 30 w 74"/>
                <a:gd name="T33" fmla="*/ 22 h 28"/>
                <a:gd name="T34" fmla="*/ 30 w 74"/>
                <a:gd name="T35" fmla="*/ 22 h 28"/>
                <a:gd name="T36" fmla="*/ 33 w 74"/>
                <a:gd name="T37" fmla="*/ 22 h 28"/>
                <a:gd name="T38" fmla="*/ 35 w 74"/>
                <a:gd name="T39" fmla="*/ 22 h 28"/>
                <a:gd name="T40" fmla="*/ 35 w 74"/>
                <a:gd name="T41" fmla="*/ 23 h 28"/>
                <a:gd name="T42" fmla="*/ 35 w 74"/>
                <a:gd name="T43" fmla="*/ 25 h 28"/>
                <a:gd name="T44" fmla="*/ 35 w 74"/>
                <a:gd name="T45" fmla="*/ 26 h 28"/>
                <a:gd name="T46" fmla="*/ 33 w 74"/>
                <a:gd name="T47" fmla="*/ 26 h 28"/>
                <a:gd name="T48" fmla="*/ 32 w 74"/>
                <a:gd name="T49" fmla="*/ 26 h 28"/>
                <a:gd name="T50" fmla="*/ 29 w 74"/>
                <a:gd name="T51" fmla="*/ 25 h 28"/>
                <a:gd name="T52" fmla="*/ 29 w 74"/>
                <a:gd name="T53" fmla="*/ 25 h 28"/>
                <a:gd name="T54" fmla="*/ 29 w 74"/>
                <a:gd name="T55" fmla="*/ 26 h 28"/>
                <a:gd name="T56" fmla="*/ 27 w 74"/>
                <a:gd name="T57" fmla="*/ 28 h 28"/>
                <a:gd name="T58" fmla="*/ 26 w 74"/>
                <a:gd name="T59" fmla="*/ 28 h 28"/>
                <a:gd name="T60" fmla="*/ 22 w 74"/>
                <a:gd name="T61" fmla="*/ 26 h 28"/>
                <a:gd name="T62" fmla="*/ 22 w 74"/>
                <a:gd name="T63" fmla="*/ 26 h 28"/>
                <a:gd name="T64" fmla="*/ 21 w 74"/>
                <a:gd name="T65" fmla="*/ 28 h 28"/>
                <a:gd name="T66" fmla="*/ 19 w 74"/>
                <a:gd name="T67" fmla="*/ 28 h 28"/>
                <a:gd name="T68" fmla="*/ 16 w 74"/>
                <a:gd name="T69" fmla="*/ 28 h 28"/>
                <a:gd name="T70" fmla="*/ 15 w 74"/>
                <a:gd name="T71" fmla="*/ 28 h 28"/>
                <a:gd name="T72" fmla="*/ 16 w 74"/>
                <a:gd name="T73" fmla="*/ 26 h 28"/>
                <a:gd name="T74" fmla="*/ 21 w 74"/>
                <a:gd name="T75" fmla="*/ 23 h 28"/>
                <a:gd name="T76" fmla="*/ 19 w 74"/>
                <a:gd name="T77" fmla="*/ 23 h 28"/>
                <a:gd name="T78" fmla="*/ 16 w 74"/>
                <a:gd name="T79" fmla="*/ 23 h 28"/>
                <a:gd name="T80" fmla="*/ 13 w 74"/>
                <a:gd name="T81" fmla="*/ 23 h 28"/>
                <a:gd name="T82" fmla="*/ 11 w 74"/>
                <a:gd name="T83" fmla="*/ 25 h 28"/>
                <a:gd name="T84" fmla="*/ 10 w 74"/>
                <a:gd name="T85" fmla="*/ 25 h 28"/>
                <a:gd name="T86" fmla="*/ 7 w 74"/>
                <a:gd name="T87" fmla="*/ 25 h 28"/>
                <a:gd name="T88" fmla="*/ 4 w 74"/>
                <a:gd name="T89" fmla="*/ 23 h 28"/>
                <a:gd name="T90" fmla="*/ 2 w 74"/>
                <a:gd name="T91" fmla="*/ 23 h 28"/>
                <a:gd name="T92" fmla="*/ 0 w 74"/>
                <a:gd name="T93" fmla="*/ 22 h 28"/>
                <a:gd name="T94" fmla="*/ 11 w 74"/>
                <a:gd name="T95" fmla="*/ 17 h 28"/>
                <a:gd name="T96" fmla="*/ 16 w 74"/>
                <a:gd name="T97" fmla="*/ 14 h 28"/>
                <a:gd name="T98" fmla="*/ 19 w 74"/>
                <a:gd name="T99" fmla="*/ 14 h 28"/>
                <a:gd name="T100" fmla="*/ 24 w 74"/>
                <a:gd name="T101" fmla="*/ 12 h 28"/>
                <a:gd name="T102" fmla="*/ 26 w 74"/>
                <a:gd name="T103" fmla="*/ 12 h 28"/>
                <a:gd name="T104" fmla="*/ 27 w 74"/>
                <a:gd name="T105" fmla="*/ 12 h 28"/>
                <a:gd name="T106" fmla="*/ 27 w 74"/>
                <a:gd name="T107" fmla="*/ 12 h 28"/>
                <a:gd name="T108" fmla="*/ 30 w 74"/>
                <a:gd name="T109" fmla="*/ 14 h 28"/>
                <a:gd name="T110" fmla="*/ 37 w 74"/>
                <a:gd name="T111" fmla="*/ 14 h 28"/>
                <a:gd name="T112" fmla="*/ 38 w 74"/>
                <a:gd name="T113" fmla="*/ 12 h 28"/>
                <a:gd name="T114" fmla="*/ 38 w 74"/>
                <a:gd name="T115" fmla="*/ 9 h 28"/>
                <a:gd name="T116" fmla="*/ 37 w 74"/>
                <a:gd name="T117" fmla="*/ 8 h 28"/>
                <a:gd name="T118" fmla="*/ 38 w 74"/>
                <a:gd name="T119" fmla="*/ 3 h 28"/>
                <a:gd name="T120" fmla="*/ 43 w 74"/>
                <a:gd name="T121" fmla="*/ 3 h 28"/>
                <a:gd name="T122" fmla="*/ 51 w 74"/>
                <a:gd name="T123" fmla="*/ 0 h 28"/>
                <a:gd name="T124" fmla="*/ 54 w 74"/>
                <a:gd name="T1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4" h="28">
                  <a:moveTo>
                    <a:pt x="54" y="0"/>
                  </a:moveTo>
                  <a:lnTo>
                    <a:pt x="56" y="1"/>
                  </a:lnTo>
                  <a:lnTo>
                    <a:pt x="62" y="0"/>
                  </a:lnTo>
                  <a:lnTo>
                    <a:pt x="63" y="1"/>
                  </a:lnTo>
                  <a:lnTo>
                    <a:pt x="71" y="6"/>
                  </a:lnTo>
                  <a:lnTo>
                    <a:pt x="73" y="6"/>
                  </a:lnTo>
                  <a:lnTo>
                    <a:pt x="74" y="8"/>
                  </a:lnTo>
                  <a:lnTo>
                    <a:pt x="67" y="11"/>
                  </a:lnTo>
                  <a:lnTo>
                    <a:pt x="63" y="14"/>
                  </a:lnTo>
                  <a:lnTo>
                    <a:pt x="54" y="14"/>
                  </a:lnTo>
                  <a:lnTo>
                    <a:pt x="48" y="14"/>
                  </a:lnTo>
                  <a:lnTo>
                    <a:pt x="46" y="15"/>
                  </a:lnTo>
                  <a:lnTo>
                    <a:pt x="46" y="17"/>
                  </a:lnTo>
                  <a:lnTo>
                    <a:pt x="43" y="19"/>
                  </a:lnTo>
                  <a:lnTo>
                    <a:pt x="33" y="19"/>
                  </a:lnTo>
                  <a:lnTo>
                    <a:pt x="32" y="19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3" y="22"/>
                  </a:lnTo>
                  <a:lnTo>
                    <a:pt x="35" y="22"/>
                  </a:lnTo>
                  <a:lnTo>
                    <a:pt x="35" y="23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3" y="26"/>
                  </a:lnTo>
                  <a:lnTo>
                    <a:pt x="32" y="26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9" y="26"/>
                  </a:lnTo>
                  <a:lnTo>
                    <a:pt x="27" y="28"/>
                  </a:lnTo>
                  <a:lnTo>
                    <a:pt x="26" y="28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1" y="28"/>
                  </a:lnTo>
                  <a:lnTo>
                    <a:pt x="19" y="28"/>
                  </a:lnTo>
                  <a:lnTo>
                    <a:pt x="16" y="28"/>
                  </a:lnTo>
                  <a:lnTo>
                    <a:pt x="15" y="28"/>
                  </a:lnTo>
                  <a:lnTo>
                    <a:pt x="16" y="26"/>
                  </a:lnTo>
                  <a:lnTo>
                    <a:pt x="21" y="23"/>
                  </a:lnTo>
                  <a:lnTo>
                    <a:pt x="19" y="23"/>
                  </a:lnTo>
                  <a:lnTo>
                    <a:pt x="16" y="23"/>
                  </a:lnTo>
                  <a:lnTo>
                    <a:pt x="13" y="23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7" y="25"/>
                  </a:lnTo>
                  <a:lnTo>
                    <a:pt x="4" y="23"/>
                  </a:lnTo>
                  <a:lnTo>
                    <a:pt x="2" y="23"/>
                  </a:lnTo>
                  <a:lnTo>
                    <a:pt x="0" y="22"/>
                  </a:lnTo>
                  <a:lnTo>
                    <a:pt x="11" y="17"/>
                  </a:lnTo>
                  <a:lnTo>
                    <a:pt x="16" y="14"/>
                  </a:lnTo>
                  <a:lnTo>
                    <a:pt x="19" y="14"/>
                  </a:lnTo>
                  <a:lnTo>
                    <a:pt x="24" y="12"/>
                  </a:lnTo>
                  <a:lnTo>
                    <a:pt x="26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30" y="14"/>
                  </a:lnTo>
                  <a:lnTo>
                    <a:pt x="37" y="14"/>
                  </a:lnTo>
                  <a:lnTo>
                    <a:pt x="38" y="12"/>
                  </a:lnTo>
                  <a:lnTo>
                    <a:pt x="38" y="9"/>
                  </a:lnTo>
                  <a:lnTo>
                    <a:pt x="37" y="8"/>
                  </a:lnTo>
                  <a:lnTo>
                    <a:pt x="38" y="3"/>
                  </a:lnTo>
                  <a:lnTo>
                    <a:pt x="43" y="3"/>
                  </a:lnTo>
                  <a:lnTo>
                    <a:pt x="51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5" name="Freeform 161">
              <a:extLst>
                <a:ext uri="{FF2B5EF4-FFF2-40B4-BE49-F238E27FC236}">
                  <a16:creationId xmlns:a16="http://schemas.microsoft.com/office/drawing/2014/main" id="{AD66F5FB-B736-76E3-D745-3CA4A0D85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5934" y="1950157"/>
              <a:ext cx="111106" cy="40934"/>
            </a:xfrm>
            <a:custGeom>
              <a:avLst/>
              <a:gdLst>
                <a:gd name="T0" fmla="*/ 33 w 57"/>
                <a:gd name="T1" fmla="*/ 0 h 21"/>
                <a:gd name="T2" fmla="*/ 35 w 57"/>
                <a:gd name="T3" fmla="*/ 0 h 21"/>
                <a:gd name="T4" fmla="*/ 37 w 57"/>
                <a:gd name="T5" fmla="*/ 2 h 21"/>
                <a:gd name="T6" fmla="*/ 43 w 57"/>
                <a:gd name="T7" fmla="*/ 2 h 21"/>
                <a:gd name="T8" fmla="*/ 45 w 57"/>
                <a:gd name="T9" fmla="*/ 2 h 21"/>
                <a:gd name="T10" fmla="*/ 46 w 57"/>
                <a:gd name="T11" fmla="*/ 3 h 21"/>
                <a:gd name="T12" fmla="*/ 48 w 57"/>
                <a:gd name="T13" fmla="*/ 5 h 21"/>
                <a:gd name="T14" fmla="*/ 49 w 57"/>
                <a:gd name="T15" fmla="*/ 5 h 21"/>
                <a:gd name="T16" fmla="*/ 51 w 57"/>
                <a:gd name="T17" fmla="*/ 6 h 21"/>
                <a:gd name="T18" fmla="*/ 52 w 57"/>
                <a:gd name="T19" fmla="*/ 8 h 21"/>
                <a:gd name="T20" fmla="*/ 56 w 57"/>
                <a:gd name="T21" fmla="*/ 10 h 21"/>
                <a:gd name="T22" fmla="*/ 57 w 57"/>
                <a:gd name="T23" fmla="*/ 10 h 21"/>
                <a:gd name="T24" fmla="*/ 57 w 57"/>
                <a:gd name="T25" fmla="*/ 11 h 21"/>
                <a:gd name="T26" fmla="*/ 57 w 57"/>
                <a:gd name="T27" fmla="*/ 13 h 21"/>
                <a:gd name="T28" fmla="*/ 52 w 57"/>
                <a:gd name="T29" fmla="*/ 14 h 21"/>
                <a:gd name="T30" fmla="*/ 49 w 57"/>
                <a:gd name="T31" fmla="*/ 16 h 21"/>
                <a:gd name="T32" fmla="*/ 41 w 57"/>
                <a:gd name="T33" fmla="*/ 16 h 21"/>
                <a:gd name="T34" fmla="*/ 33 w 57"/>
                <a:gd name="T35" fmla="*/ 17 h 21"/>
                <a:gd name="T36" fmla="*/ 29 w 57"/>
                <a:gd name="T37" fmla="*/ 19 h 21"/>
                <a:gd name="T38" fmla="*/ 27 w 57"/>
                <a:gd name="T39" fmla="*/ 19 h 21"/>
                <a:gd name="T40" fmla="*/ 24 w 57"/>
                <a:gd name="T41" fmla="*/ 17 h 21"/>
                <a:gd name="T42" fmla="*/ 21 w 57"/>
                <a:gd name="T43" fmla="*/ 17 h 21"/>
                <a:gd name="T44" fmla="*/ 19 w 57"/>
                <a:gd name="T45" fmla="*/ 17 h 21"/>
                <a:gd name="T46" fmla="*/ 16 w 57"/>
                <a:gd name="T47" fmla="*/ 19 h 21"/>
                <a:gd name="T48" fmla="*/ 8 w 57"/>
                <a:gd name="T49" fmla="*/ 19 h 21"/>
                <a:gd name="T50" fmla="*/ 5 w 57"/>
                <a:gd name="T51" fmla="*/ 21 h 21"/>
                <a:gd name="T52" fmla="*/ 4 w 57"/>
                <a:gd name="T53" fmla="*/ 21 h 21"/>
                <a:gd name="T54" fmla="*/ 2 w 57"/>
                <a:gd name="T55" fmla="*/ 16 h 21"/>
                <a:gd name="T56" fmla="*/ 0 w 57"/>
                <a:gd name="T57" fmla="*/ 16 h 21"/>
                <a:gd name="T58" fmla="*/ 2 w 57"/>
                <a:gd name="T59" fmla="*/ 14 h 21"/>
                <a:gd name="T60" fmla="*/ 4 w 57"/>
                <a:gd name="T61" fmla="*/ 11 h 21"/>
                <a:gd name="T62" fmla="*/ 5 w 57"/>
                <a:gd name="T63" fmla="*/ 11 h 21"/>
                <a:gd name="T64" fmla="*/ 10 w 57"/>
                <a:gd name="T65" fmla="*/ 8 h 21"/>
                <a:gd name="T66" fmla="*/ 15 w 57"/>
                <a:gd name="T67" fmla="*/ 5 h 21"/>
                <a:gd name="T68" fmla="*/ 16 w 57"/>
                <a:gd name="T69" fmla="*/ 5 h 21"/>
                <a:gd name="T70" fmla="*/ 19 w 57"/>
                <a:gd name="T71" fmla="*/ 3 h 21"/>
                <a:gd name="T72" fmla="*/ 21 w 57"/>
                <a:gd name="T73" fmla="*/ 2 h 21"/>
                <a:gd name="T74" fmla="*/ 22 w 57"/>
                <a:gd name="T75" fmla="*/ 2 h 21"/>
                <a:gd name="T76" fmla="*/ 26 w 57"/>
                <a:gd name="T77" fmla="*/ 2 h 21"/>
                <a:gd name="T78" fmla="*/ 27 w 57"/>
                <a:gd name="T79" fmla="*/ 2 h 21"/>
                <a:gd name="T80" fmla="*/ 29 w 57"/>
                <a:gd name="T81" fmla="*/ 2 h 21"/>
                <a:gd name="T82" fmla="*/ 32 w 57"/>
                <a:gd name="T83" fmla="*/ 2 h 21"/>
                <a:gd name="T84" fmla="*/ 33 w 57"/>
                <a:gd name="T8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7" h="21">
                  <a:moveTo>
                    <a:pt x="33" y="0"/>
                  </a:moveTo>
                  <a:lnTo>
                    <a:pt x="35" y="0"/>
                  </a:lnTo>
                  <a:lnTo>
                    <a:pt x="37" y="2"/>
                  </a:lnTo>
                  <a:lnTo>
                    <a:pt x="43" y="2"/>
                  </a:lnTo>
                  <a:lnTo>
                    <a:pt x="45" y="2"/>
                  </a:lnTo>
                  <a:lnTo>
                    <a:pt x="46" y="3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51" y="6"/>
                  </a:lnTo>
                  <a:lnTo>
                    <a:pt x="52" y="8"/>
                  </a:lnTo>
                  <a:lnTo>
                    <a:pt x="56" y="10"/>
                  </a:lnTo>
                  <a:lnTo>
                    <a:pt x="57" y="10"/>
                  </a:lnTo>
                  <a:lnTo>
                    <a:pt x="57" y="11"/>
                  </a:lnTo>
                  <a:lnTo>
                    <a:pt x="57" y="13"/>
                  </a:lnTo>
                  <a:lnTo>
                    <a:pt x="52" y="14"/>
                  </a:lnTo>
                  <a:lnTo>
                    <a:pt x="49" y="16"/>
                  </a:lnTo>
                  <a:lnTo>
                    <a:pt x="41" y="16"/>
                  </a:lnTo>
                  <a:lnTo>
                    <a:pt x="33" y="17"/>
                  </a:lnTo>
                  <a:lnTo>
                    <a:pt x="29" y="19"/>
                  </a:lnTo>
                  <a:lnTo>
                    <a:pt x="27" y="19"/>
                  </a:lnTo>
                  <a:lnTo>
                    <a:pt x="24" y="17"/>
                  </a:lnTo>
                  <a:lnTo>
                    <a:pt x="21" y="17"/>
                  </a:lnTo>
                  <a:lnTo>
                    <a:pt x="19" y="17"/>
                  </a:lnTo>
                  <a:lnTo>
                    <a:pt x="16" y="19"/>
                  </a:lnTo>
                  <a:lnTo>
                    <a:pt x="8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2" y="14"/>
                  </a:lnTo>
                  <a:lnTo>
                    <a:pt x="4" y="11"/>
                  </a:lnTo>
                  <a:lnTo>
                    <a:pt x="5" y="11"/>
                  </a:lnTo>
                  <a:lnTo>
                    <a:pt x="10" y="8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9" y="3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9" y="2"/>
                  </a:lnTo>
                  <a:lnTo>
                    <a:pt x="32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6" name="Freeform 162">
              <a:extLst>
                <a:ext uri="{FF2B5EF4-FFF2-40B4-BE49-F238E27FC236}">
                  <a16:creationId xmlns:a16="http://schemas.microsoft.com/office/drawing/2014/main" id="{D25B938F-2C36-1642-0E34-6199D30B5D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7131" y="3022229"/>
              <a:ext cx="113055" cy="134497"/>
            </a:xfrm>
            <a:custGeom>
              <a:avLst/>
              <a:gdLst>
                <a:gd name="T0" fmla="*/ 19 w 58"/>
                <a:gd name="T1" fmla="*/ 2 h 69"/>
                <a:gd name="T2" fmla="*/ 22 w 58"/>
                <a:gd name="T3" fmla="*/ 5 h 69"/>
                <a:gd name="T4" fmla="*/ 27 w 58"/>
                <a:gd name="T5" fmla="*/ 8 h 69"/>
                <a:gd name="T6" fmla="*/ 27 w 58"/>
                <a:gd name="T7" fmla="*/ 9 h 69"/>
                <a:gd name="T8" fmla="*/ 27 w 58"/>
                <a:gd name="T9" fmla="*/ 13 h 69"/>
                <a:gd name="T10" fmla="*/ 31 w 58"/>
                <a:gd name="T11" fmla="*/ 16 h 69"/>
                <a:gd name="T12" fmla="*/ 38 w 58"/>
                <a:gd name="T13" fmla="*/ 19 h 69"/>
                <a:gd name="T14" fmla="*/ 36 w 58"/>
                <a:gd name="T15" fmla="*/ 20 h 69"/>
                <a:gd name="T16" fmla="*/ 36 w 58"/>
                <a:gd name="T17" fmla="*/ 22 h 69"/>
                <a:gd name="T18" fmla="*/ 38 w 58"/>
                <a:gd name="T19" fmla="*/ 24 h 69"/>
                <a:gd name="T20" fmla="*/ 38 w 58"/>
                <a:gd name="T21" fmla="*/ 25 h 69"/>
                <a:gd name="T22" fmla="*/ 46 w 58"/>
                <a:gd name="T23" fmla="*/ 28 h 69"/>
                <a:gd name="T24" fmla="*/ 53 w 58"/>
                <a:gd name="T25" fmla="*/ 27 h 69"/>
                <a:gd name="T26" fmla="*/ 53 w 58"/>
                <a:gd name="T27" fmla="*/ 30 h 69"/>
                <a:gd name="T28" fmla="*/ 53 w 58"/>
                <a:gd name="T29" fmla="*/ 33 h 69"/>
                <a:gd name="T30" fmla="*/ 53 w 58"/>
                <a:gd name="T31" fmla="*/ 36 h 69"/>
                <a:gd name="T32" fmla="*/ 50 w 58"/>
                <a:gd name="T33" fmla="*/ 39 h 69"/>
                <a:gd name="T34" fmla="*/ 50 w 58"/>
                <a:gd name="T35" fmla="*/ 46 h 69"/>
                <a:gd name="T36" fmla="*/ 57 w 58"/>
                <a:gd name="T37" fmla="*/ 50 h 69"/>
                <a:gd name="T38" fmla="*/ 58 w 58"/>
                <a:gd name="T39" fmla="*/ 55 h 69"/>
                <a:gd name="T40" fmla="*/ 53 w 58"/>
                <a:gd name="T41" fmla="*/ 58 h 69"/>
                <a:gd name="T42" fmla="*/ 52 w 58"/>
                <a:gd name="T43" fmla="*/ 61 h 69"/>
                <a:gd name="T44" fmla="*/ 52 w 58"/>
                <a:gd name="T45" fmla="*/ 66 h 69"/>
                <a:gd name="T46" fmla="*/ 49 w 58"/>
                <a:gd name="T47" fmla="*/ 68 h 69"/>
                <a:gd name="T48" fmla="*/ 44 w 58"/>
                <a:gd name="T49" fmla="*/ 68 h 69"/>
                <a:gd name="T50" fmla="*/ 38 w 58"/>
                <a:gd name="T51" fmla="*/ 69 h 69"/>
                <a:gd name="T52" fmla="*/ 39 w 58"/>
                <a:gd name="T53" fmla="*/ 66 h 69"/>
                <a:gd name="T54" fmla="*/ 39 w 58"/>
                <a:gd name="T55" fmla="*/ 61 h 69"/>
                <a:gd name="T56" fmla="*/ 33 w 58"/>
                <a:gd name="T57" fmla="*/ 57 h 69"/>
                <a:gd name="T58" fmla="*/ 28 w 58"/>
                <a:gd name="T59" fmla="*/ 54 h 69"/>
                <a:gd name="T60" fmla="*/ 27 w 58"/>
                <a:gd name="T61" fmla="*/ 52 h 69"/>
                <a:gd name="T62" fmla="*/ 25 w 58"/>
                <a:gd name="T63" fmla="*/ 55 h 69"/>
                <a:gd name="T64" fmla="*/ 22 w 58"/>
                <a:gd name="T65" fmla="*/ 58 h 69"/>
                <a:gd name="T66" fmla="*/ 19 w 58"/>
                <a:gd name="T67" fmla="*/ 57 h 69"/>
                <a:gd name="T68" fmla="*/ 11 w 58"/>
                <a:gd name="T69" fmla="*/ 54 h 69"/>
                <a:gd name="T70" fmla="*/ 5 w 58"/>
                <a:gd name="T71" fmla="*/ 49 h 69"/>
                <a:gd name="T72" fmla="*/ 6 w 58"/>
                <a:gd name="T73" fmla="*/ 46 h 69"/>
                <a:gd name="T74" fmla="*/ 8 w 58"/>
                <a:gd name="T75" fmla="*/ 44 h 69"/>
                <a:gd name="T76" fmla="*/ 6 w 58"/>
                <a:gd name="T77" fmla="*/ 39 h 69"/>
                <a:gd name="T78" fmla="*/ 9 w 58"/>
                <a:gd name="T79" fmla="*/ 38 h 69"/>
                <a:gd name="T80" fmla="*/ 3 w 58"/>
                <a:gd name="T81" fmla="*/ 33 h 69"/>
                <a:gd name="T82" fmla="*/ 3 w 58"/>
                <a:gd name="T83" fmla="*/ 30 h 69"/>
                <a:gd name="T84" fmla="*/ 6 w 58"/>
                <a:gd name="T85" fmla="*/ 24 h 69"/>
                <a:gd name="T86" fmla="*/ 1 w 58"/>
                <a:gd name="T87" fmla="*/ 24 h 69"/>
                <a:gd name="T88" fmla="*/ 3 w 58"/>
                <a:gd name="T89" fmla="*/ 22 h 69"/>
                <a:gd name="T90" fmla="*/ 3 w 58"/>
                <a:gd name="T91" fmla="*/ 17 h 69"/>
                <a:gd name="T92" fmla="*/ 8 w 58"/>
                <a:gd name="T93" fmla="*/ 17 h 69"/>
                <a:gd name="T94" fmla="*/ 3 w 58"/>
                <a:gd name="T95" fmla="*/ 16 h 69"/>
                <a:gd name="T96" fmla="*/ 1 w 58"/>
                <a:gd name="T97" fmla="*/ 13 h 69"/>
                <a:gd name="T98" fmla="*/ 0 w 58"/>
                <a:gd name="T99" fmla="*/ 6 h 69"/>
                <a:gd name="T100" fmla="*/ 1 w 58"/>
                <a:gd name="T101" fmla="*/ 5 h 69"/>
                <a:gd name="T102" fmla="*/ 5 w 58"/>
                <a:gd name="T103" fmla="*/ 3 h 69"/>
                <a:gd name="T104" fmla="*/ 8 w 58"/>
                <a:gd name="T105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8" h="69">
                  <a:moveTo>
                    <a:pt x="11" y="0"/>
                  </a:move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4" y="6"/>
                  </a:lnTo>
                  <a:lnTo>
                    <a:pt x="25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9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3" y="16"/>
                  </a:lnTo>
                  <a:lnTo>
                    <a:pt x="33" y="17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8" y="25"/>
                  </a:lnTo>
                  <a:lnTo>
                    <a:pt x="39" y="25"/>
                  </a:lnTo>
                  <a:lnTo>
                    <a:pt x="39" y="27"/>
                  </a:lnTo>
                  <a:lnTo>
                    <a:pt x="41" y="27"/>
                  </a:lnTo>
                  <a:lnTo>
                    <a:pt x="44" y="27"/>
                  </a:lnTo>
                  <a:lnTo>
                    <a:pt x="46" y="28"/>
                  </a:lnTo>
                  <a:lnTo>
                    <a:pt x="46" y="30"/>
                  </a:lnTo>
                  <a:lnTo>
                    <a:pt x="47" y="28"/>
                  </a:lnTo>
                  <a:lnTo>
                    <a:pt x="50" y="27"/>
                  </a:lnTo>
                  <a:lnTo>
                    <a:pt x="52" y="27"/>
                  </a:lnTo>
                  <a:lnTo>
                    <a:pt x="53" y="27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30"/>
                  </a:lnTo>
                  <a:lnTo>
                    <a:pt x="53" y="28"/>
                  </a:lnTo>
                  <a:lnTo>
                    <a:pt x="53" y="30"/>
                  </a:lnTo>
                  <a:lnTo>
                    <a:pt x="52" y="30"/>
                  </a:lnTo>
                  <a:lnTo>
                    <a:pt x="52" y="31"/>
                  </a:lnTo>
                  <a:lnTo>
                    <a:pt x="52" y="33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53" y="38"/>
                  </a:lnTo>
                  <a:lnTo>
                    <a:pt x="52" y="39"/>
                  </a:lnTo>
                  <a:lnTo>
                    <a:pt x="50" y="39"/>
                  </a:lnTo>
                  <a:lnTo>
                    <a:pt x="50" y="39"/>
                  </a:lnTo>
                  <a:lnTo>
                    <a:pt x="50" y="41"/>
                  </a:lnTo>
                  <a:lnTo>
                    <a:pt x="50" y="43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6"/>
                  </a:lnTo>
                  <a:lnTo>
                    <a:pt x="52" y="46"/>
                  </a:lnTo>
                  <a:lnTo>
                    <a:pt x="52" y="47"/>
                  </a:lnTo>
                  <a:lnTo>
                    <a:pt x="53" y="49"/>
                  </a:lnTo>
                  <a:lnTo>
                    <a:pt x="55" y="50"/>
                  </a:lnTo>
                  <a:lnTo>
                    <a:pt x="57" y="50"/>
                  </a:lnTo>
                  <a:lnTo>
                    <a:pt x="57" y="52"/>
                  </a:lnTo>
                  <a:lnTo>
                    <a:pt x="57" y="52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8" y="55"/>
                  </a:lnTo>
                  <a:lnTo>
                    <a:pt x="58" y="55"/>
                  </a:lnTo>
                  <a:lnTo>
                    <a:pt x="57" y="57"/>
                  </a:lnTo>
                  <a:lnTo>
                    <a:pt x="57" y="57"/>
                  </a:lnTo>
                  <a:lnTo>
                    <a:pt x="55" y="58"/>
                  </a:lnTo>
                  <a:lnTo>
                    <a:pt x="53" y="58"/>
                  </a:lnTo>
                  <a:lnTo>
                    <a:pt x="52" y="58"/>
                  </a:lnTo>
                  <a:lnTo>
                    <a:pt x="52" y="60"/>
                  </a:lnTo>
                  <a:lnTo>
                    <a:pt x="52" y="60"/>
                  </a:lnTo>
                  <a:lnTo>
                    <a:pt x="52" y="61"/>
                  </a:lnTo>
                  <a:lnTo>
                    <a:pt x="52" y="61"/>
                  </a:lnTo>
                  <a:lnTo>
                    <a:pt x="50" y="63"/>
                  </a:lnTo>
                  <a:lnTo>
                    <a:pt x="52" y="65"/>
                  </a:lnTo>
                  <a:lnTo>
                    <a:pt x="52" y="65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7" y="68"/>
                  </a:lnTo>
                  <a:lnTo>
                    <a:pt x="46" y="69"/>
                  </a:lnTo>
                  <a:lnTo>
                    <a:pt x="44" y="68"/>
                  </a:lnTo>
                  <a:lnTo>
                    <a:pt x="44" y="68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1" y="69"/>
                  </a:lnTo>
                  <a:lnTo>
                    <a:pt x="39" y="69"/>
                  </a:lnTo>
                  <a:lnTo>
                    <a:pt x="38" y="69"/>
                  </a:lnTo>
                  <a:lnTo>
                    <a:pt x="38" y="69"/>
                  </a:lnTo>
                  <a:lnTo>
                    <a:pt x="38" y="68"/>
                  </a:lnTo>
                  <a:lnTo>
                    <a:pt x="38" y="68"/>
                  </a:lnTo>
                  <a:lnTo>
                    <a:pt x="39" y="68"/>
                  </a:lnTo>
                  <a:lnTo>
                    <a:pt x="39" y="66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1"/>
                  </a:lnTo>
                  <a:lnTo>
                    <a:pt x="39" y="61"/>
                  </a:lnTo>
                  <a:lnTo>
                    <a:pt x="36" y="61"/>
                  </a:lnTo>
                  <a:lnTo>
                    <a:pt x="36" y="60"/>
                  </a:lnTo>
                  <a:lnTo>
                    <a:pt x="35" y="58"/>
                  </a:lnTo>
                  <a:lnTo>
                    <a:pt x="33" y="58"/>
                  </a:lnTo>
                  <a:lnTo>
                    <a:pt x="33" y="57"/>
                  </a:lnTo>
                  <a:lnTo>
                    <a:pt x="31" y="55"/>
                  </a:lnTo>
                  <a:lnTo>
                    <a:pt x="31" y="55"/>
                  </a:lnTo>
                  <a:lnTo>
                    <a:pt x="30" y="55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8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5" y="54"/>
                  </a:lnTo>
                  <a:lnTo>
                    <a:pt x="25" y="54"/>
                  </a:lnTo>
                  <a:lnTo>
                    <a:pt x="25" y="54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5" y="57"/>
                  </a:lnTo>
                  <a:lnTo>
                    <a:pt x="24" y="57"/>
                  </a:lnTo>
                  <a:lnTo>
                    <a:pt x="22" y="58"/>
                  </a:lnTo>
                  <a:lnTo>
                    <a:pt x="24" y="58"/>
                  </a:lnTo>
                  <a:lnTo>
                    <a:pt x="22" y="58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20" y="58"/>
                  </a:lnTo>
                  <a:lnTo>
                    <a:pt x="20" y="58"/>
                  </a:lnTo>
                  <a:lnTo>
                    <a:pt x="19" y="57"/>
                  </a:lnTo>
                  <a:lnTo>
                    <a:pt x="16" y="55"/>
                  </a:lnTo>
                  <a:lnTo>
                    <a:pt x="14" y="55"/>
                  </a:lnTo>
                  <a:lnTo>
                    <a:pt x="12" y="55"/>
                  </a:lnTo>
                  <a:lnTo>
                    <a:pt x="11" y="54"/>
                  </a:lnTo>
                  <a:lnTo>
                    <a:pt x="11" y="54"/>
                  </a:lnTo>
                  <a:lnTo>
                    <a:pt x="9" y="54"/>
                  </a:lnTo>
                  <a:lnTo>
                    <a:pt x="8" y="50"/>
                  </a:lnTo>
                  <a:lnTo>
                    <a:pt x="6" y="49"/>
                  </a:lnTo>
                  <a:lnTo>
                    <a:pt x="5" y="49"/>
                  </a:lnTo>
                  <a:lnTo>
                    <a:pt x="5" y="49"/>
                  </a:lnTo>
                  <a:lnTo>
                    <a:pt x="5" y="47"/>
                  </a:lnTo>
                  <a:lnTo>
                    <a:pt x="5" y="47"/>
                  </a:lnTo>
                  <a:lnTo>
                    <a:pt x="5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6"/>
                  </a:lnTo>
                  <a:lnTo>
                    <a:pt x="9" y="46"/>
                  </a:lnTo>
                  <a:lnTo>
                    <a:pt x="8" y="44"/>
                  </a:lnTo>
                  <a:lnTo>
                    <a:pt x="6" y="43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8" y="39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8" y="36"/>
                  </a:lnTo>
                  <a:lnTo>
                    <a:pt x="6" y="35"/>
                  </a:lnTo>
                  <a:lnTo>
                    <a:pt x="5" y="35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5" y="28"/>
                  </a:lnTo>
                  <a:lnTo>
                    <a:pt x="6" y="27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5" y="22"/>
                  </a:lnTo>
                  <a:lnTo>
                    <a:pt x="3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3" y="24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5" y="19"/>
                  </a:lnTo>
                  <a:lnTo>
                    <a:pt x="6" y="19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9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7" name="Freeform 163">
              <a:extLst>
                <a:ext uri="{FF2B5EF4-FFF2-40B4-BE49-F238E27FC236}">
                  <a16:creationId xmlns:a16="http://schemas.microsoft.com/office/drawing/2014/main" id="{CC1EA8B3-E0D4-8C2A-47A5-3DF6941A8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4167" y="2948159"/>
              <a:ext cx="267044" cy="159836"/>
            </a:xfrm>
            <a:custGeom>
              <a:avLst/>
              <a:gdLst>
                <a:gd name="T0" fmla="*/ 98 w 137"/>
                <a:gd name="T1" fmla="*/ 3 h 82"/>
                <a:gd name="T2" fmla="*/ 102 w 137"/>
                <a:gd name="T3" fmla="*/ 10 h 82"/>
                <a:gd name="T4" fmla="*/ 107 w 137"/>
                <a:gd name="T5" fmla="*/ 17 h 82"/>
                <a:gd name="T6" fmla="*/ 112 w 137"/>
                <a:gd name="T7" fmla="*/ 22 h 82"/>
                <a:gd name="T8" fmla="*/ 116 w 137"/>
                <a:gd name="T9" fmla="*/ 32 h 82"/>
                <a:gd name="T10" fmla="*/ 115 w 137"/>
                <a:gd name="T11" fmla="*/ 43 h 82"/>
                <a:gd name="T12" fmla="*/ 115 w 137"/>
                <a:gd name="T13" fmla="*/ 47 h 82"/>
                <a:gd name="T14" fmla="*/ 115 w 137"/>
                <a:gd name="T15" fmla="*/ 51 h 82"/>
                <a:gd name="T16" fmla="*/ 124 w 137"/>
                <a:gd name="T17" fmla="*/ 55 h 82"/>
                <a:gd name="T18" fmla="*/ 126 w 137"/>
                <a:gd name="T19" fmla="*/ 54 h 82"/>
                <a:gd name="T20" fmla="*/ 137 w 137"/>
                <a:gd name="T21" fmla="*/ 54 h 82"/>
                <a:gd name="T22" fmla="*/ 135 w 137"/>
                <a:gd name="T23" fmla="*/ 60 h 82"/>
                <a:gd name="T24" fmla="*/ 128 w 137"/>
                <a:gd name="T25" fmla="*/ 60 h 82"/>
                <a:gd name="T26" fmla="*/ 126 w 137"/>
                <a:gd name="T27" fmla="*/ 63 h 82"/>
                <a:gd name="T28" fmla="*/ 124 w 137"/>
                <a:gd name="T29" fmla="*/ 66 h 82"/>
                <a:gd name="T30" fmla="*/ 123 w 137"/>
                <a:gd name="T31" fmla="*/ 77 h 82"/>
                <a:gd name="T32" fmla="*/ 116 w 137"/>
                <a:gd name="T33" fmla="*/ 81 h 82"/>
                <a:gd name="T34" fmla="*/ 109 w 137"/>
                <a:gd name="T35" fmla="*/ 77 h 82"/>
                <a:gd name="T36" fmla="*/ 99 w 137"/>
                <a:gd name="T37" fmla="*/ 74 h 82"/>
                <a:gd name="T38" fmla="*/ 80 w 137"/>
                <a:gd name="T39" fmla="*/ 81 h 82"/>
                <a:gd name="T40" fmla="*/ 61 w 137"/>
                <a:gd name="T41" fmla="*/ 81 h 82"/>
                <a:gd name="T42" fmla="*/ 39 w 137"/>
                <a:gd name="T43" fmla="*/ 81 h 82"/>
                <a:gd name="T44" fmla="*/ 41 w 137"/>
                <a:gd name="T45" fmla="*/ 77 h 82"/>
                <a:gd name="T46" fmla="*/ 36 w 137"/>
                <a:gd name="T47" fmla="*/ 73 h 82"/>
                <a:gd name="T48" fmla="*/ 33 w 137"/>
                <a:gd name="T49" fmla="*/ 71 h 82"/>
                <a:gd name="T50" fmla="*/ 36 w 137"/>
                <a:gd name="T51" fmla="*/ 68 h 82"/>
                <a:gd name="T52" fmla="*/ 31 w 137"/>
                <a:gd name="T53" fmla="*/ 65 h 82"/>
                <a:gd name="T54" fmla="*/ 22 w 137"/>
                <a:gd name="T55" fmla="*/ 65 h 82"/>
                <a:gd name="T56" fmla="*/ 17 w 137"/>
                <a:gd name="T57" fmla="*/ 62 h 82"/>
                <a:gd name="T58" fmla="*/ 19 w 137"/>
                <a:gd name="T59" fmla="*/ 60 h 82"/>
                <a:gd name="T60" fmla="*/ 17 w 137"/>
                <a:gd name="T61" fmla="*/ 58 h 82"/>
                <a:gd name="T62" fmla="*/ 19 w 137"/>
                <a:gd name="T63" fmla="*/ 57 h 82"/>
                <a:gd name="T64" fmla="*/ 17 w 137"/>
                <a:gd name="T65" fmla="*/ 55 h 82"/>
                <a:gd name="T66" fmla="*/ 11 w 137"/>
                <a:gd name="T67" fmla="*/ 52 h 82"/>
                <a:gd name="T68" fmla="*/ 8 w 137"/>
                <a:gd name="T69" fmla="*/ 51 h 82"/>
                <a:gd name="T70" fmla="*/ 8 w 137"/>
                <a:gd name="T71" fmla="*/ 46 h 82"/>
                <a:gd name="T72" fmla="*/ 6 w 137"/>
                <a:gd name="T73" fmla="*/ 46 h 82"/>
                <a:gd name="T74" fmla="*/ 1 w 137"/>
                <a:gd name="T75" fmla="*/ 41 h 82"/>
                <a:gd name="T76" fmla="*/ 6 w 137"/>
                <a:gd name="T77" fmla="*/ 38 h 82"/>
                <a:gd name="T78" fmla="*/ 9 w 137"/>
                <a:gd name="T79" fmla="*/ 36 h 82"/>
                <a:gd name="T80" fmla="*/ 14 w 137"/>
                <a:gd name="T81" fmla="*/ 35 h 82"/>
                <a:gd name="T82" fmla="*/ 16 w 137"/>
                <a:gd name="T83" fmla="*/ 30 h 82"/>
                <a:gd name="T84" fmla="*/ 19 w 137"/>
                <a:gd name="T85" fmla="*/ 27 h 82"/>
                <a:gd name="T86" fmla="*/ 22 w 137"/>
                <a:gd name="T87" fmla="*/ 22 h 82"/>
                <a:gd name="T88" fmla="*/ 25 w 137"/>
                <a:gd name="T89" fmla="*/ 16 h 82"/>
                <a:gd name="T90" fmla="*/ 30 w 137"/>
                <a:gd name="T91" fmla="*/ 11 h 82"/>
                <a:gd name="T92" fmla="*/ 34 w 137"/>
                <a:gd name="T93" fmla="*/ 10 h 82"/>
                <a:gd name="T94" fmla="*/ 39 w 137"/>
                <a:gd name="T95" fmla="*/ 5 h 82"/>
                <a:gd name="T96" fmla="*/ 46 w 137"/>
                <a:gd name="T97" fmla="*/ 5 h 82"/>
                <a:gd name="T98" fmla="*/ 55 w 137"/>
                <a:gd name="T99" fmla="*/ 6 h 82"/>
                <a:gd name="T100" fmla="*/ 60 w 137"/>
                <a:gd name="T101" fmla="*/ 6 h 82"/>
                <a:gd name="T102" fmla="*/ 68 w 137"/>
                <a:gd name="T103" fmla="*/ 10 h 82"/>
                <a:gd name="T104" fmla="*/ 79 w 137"/>
                <a:gd name="T105" fmla="*/ 6 h 82"/>
                <a:gd name="T106" fmla="*/ 88 w 137"/>
                <a:gd name="T107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7" h="82">
                  <a:moveTo>
                    <a:pt x="94" y="0"/>
                  </a:moveTo>
                  <a:lnTo>
                    <a:pt x="94" y="0"/>
                  </a:lnTo>
                  <a:lnTo>
                    <a:pt x="96" y="2"/>
                  </a:lnTo>
                  <a:lnTo>
                    <a:pt x="98" y="2"/>
                  </a:lnTo>
                  <a:lnTo>
                    <a:pt x="98" y="3"/>
                  </a:lnTo>
                  <a:lnTo>
                    <a:pt x="99" y="3"/>
                  </a:lnTo>
                  <a:lnTo>
                    <a:pt x="101" y="6"/>
                  </a:lnTo>
                  <a:lnTo>
                    <a:pt x="101" y="8"/>
                  </a:lnTo>
                  <a:lnTo>
                    <a:pt x="102" y="10"/>
                  </a:lnTo>
                  <a:lnTo>
                    <a:pt x="102" y="10"/>
                  </a:lnTo>
                  <a:lnTo>
                    <a:pt x="102" y="11"/>
                  </a:lnTo>
                  <a:lnTo>
                    <a:pt x="104" y="13"/>
                  </a:lnTo>
                  <a:lnTo>
                    <a:pt x="105" y="13"/>
                  </a:lnTo>
                  <a:lnTo>
                    <a:pt x="105" y="14"/>
                  </a:lnTo>
                  <a:lnTo>
                    <a:pt x="107" y="17"/>
                  </a:lnTo>
                  <a:lnTo>
                    <a:pt x="109" y="17"/>
                  </a:lnTo>
                  <a:lnTo>
                    <a:pt x="109" y="19"/>
                  </a:lnTo>
                  <a:lnTo>
                    <a:pt x="110" y="21"/>
                  </a:lnTo>
                  <a:lnTo>
                    <a:pt x="110" y="21"/>
                  </a:lnTo>
                  <a:lnTo>
                    <a:pt x="112" y="22"/>
                  </a:lnTo>
                  <a:lnTo>
                    <a:pt x="113" y="24"/>
                  </a:lnTo>
                  <a:lnTo>
                    <a:pt x="115" y="27"/>
                  </a:lnTo>
                  <a:lnTo>
                    <a:pt x="115" y="29"/>
                  </a:lnTo>
                  <a:lnTo>
                    <a:pt x="116" y="30"/>
                  </a:lnTo>
                  <a:lnTo>
                    <a:pt x="116" y="32"/>
                  </a:lnTo>
                  <a:lnTo>
                    <a:pt x="116" y="33"/>
                  </a:lnTo>
                  <a:lnTo>
                    <a:pt x="115" y="35"/>
                  </a:lnTo>
                  <a:lnTo>
                    <a:pt x="115" y="40"/>
                  </a:lnTo>
                  <a:lnTo>
                    <a:pt x="113" y="41"/>
                  </a:lnTo>
                  <a:lnTo>
                    <a:pt x="115" y="43"/>
                  </a:lnTo>
                  <a:lnTo>
                    <a:pt x="115" y="44"/>
                  </a:lnTo>
                  <a:lnTo>
                    <a:pt x="115" y="46"/>
                  </a:lnTo>
                  <a:lnTo>
                    <a:pt x="115" y="46"/>
                  </a:lnTo>
                  <a:lnTo>
                    <a:pt x="115" y="47"/>
                  </a:lnTo>
                  <a:lnTo>
                    <a:pt x="115" y="47"/>
                  </a:lnTo>
                  <a:lnTo>
                    <a:pt x="113" y="49"/>
                  </a:lnTo>
                  <a:lnTo>
                    <a:pt x="113" y="49"/>
                  </a:lnTo>
                  <a:lnTo>
                    <a:pt x="115" y="49"/>
                  </a:lnTo>
                  <a:lnTo>
                    <a:pt x="115" y="51"/>
                  </a:lnTo>
                  <a:lnTo>
                    <a:pt x="115" y="51"/>
                  </a:lnTo>
                  <a:lnTo>
                    <a:pt x="116" y="54"/>
                  </a:lnTo>
                  <a:lnTo>
                    <a:pt x="120" y="54"/>
                  </a:lnTo>
                  <a:lnTo>
                    <a:pt x="123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6" y="54"/>
                  </a:lnTo>
                  <a:lnTo>
                    <a:pt x="128" y="54"/>
                  </a:lnTo>
                  <a:lnTo>
                    <a:pt x="131" y="52"/>
                  </a:lnTo>
                  <a:lnTo>
                    <a:pt x="132" y="52"/>
                  </a:lnTo>
                  <a:lnTo>
                    <a:pt x="135" y="52"/>
                  </a:lnTo>
                  <a:lnTo>
                    <a:pt x="137" y="54"/>
                  </a:lnTo>
                  <a:lnTo>
                    <a:pt x="137" y="55"/>
                  </a:lnTo>
                  <a:lnTo>
                    <a:pt x="137" y="55"/>
                  </a:lnTo>
                  <a:lnTo>
                    <a:pt x="137" y="57"/>
                  </a:lnTo>
                  <a:lnTo>
                    <a:pt x="135" y="60"/>
                  </a:lnTo>
                  <a:lnTo>
                    <a:pt x="135" y="60"/>
                  </a:lnTo>
                  <a:lnTo>
                    <a:pt x="135" y="62"/>
                  </a:lnTo>
                  <a:lnTo>
                    <a:pt x="128" y="63"/>
                  </a:lnTo>
                  <a:lnTo>
                    <a:pt x="128" y="63"/>
                  </a:lnTo>
                  <a:lnTo>
                    <a:pt x="128" y="62"/>
                  </a:lnTo>
                  <a:lnTo>
                    <a:pt x="128" y="60"/>
                  </a:lnTo>
                  <a:lnTo>
                    <a:pt x="129" y="60"/>
                  </a:lnTo>
                  <a:lnTo>
                    <a:pt x="126" y="60"/>
                  </a:lnTo>
                  <a:lnTo>
                    <a:pt x="126" y="60"/>
                  </a:lnTo>
                  <a:lnTo>
                    <a:pt x="126" y="60"/>
                  </a:lnTo>
                  <a:lnTo>
                    <a:pt x="126" y="63"/>
                  </a:lnTo>
                  <a:lnTo>
                    <a:pt x="124" y="63"/>
                  </a:lnTo>
                  <a:lnTo>
                    <a:pt x="124" y="65"/>
                  </a:lnTo>
                  <a:lnTo>
                    <a:pt x="124" y="66"/>
                  </a:lnTo>
                  <a:lnTo>
                    <a:pt x="124" y="66"/>
                  </a:lnTo>
                  <a:lnTo>
                    <a:pt x="124" y="66"/>
                  </a:lnTo>
                  <a:lnTo>
                    <a:pt x="126" y="66"/>
                  </a:lnTo>
                  <a:lnTo>
                    <a:pt x="124" y="68"/>
                  </a:lnTo>
                  <a:lnTo>
                    <a:pt x="123" y="71"/>
                  </a:lnTo>
                  <a:lnTo>
                    <a:pt x="121" y="71"/>
                  </a:lnTo>
                  <a:lnTo>
                    <a:pt x="123" y="77"/>
                  </a:lnTo>
                  <a:lnTo>
                    <a:pt x="121" y="81"/>
                  </a:lnTo>
                  <a:lnTo>
                    <a:pt x="121" y="82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16" y="81"/>
                  </a:lnTo>
                  <a:lnTo>
                    <a:pt x="113" y="81"/>
                  </a:lnTo>
                  <a:lnTo>
                    <a:pt x="112" y="79"/>
                  </a:lnTo>
                  <a:lnTo>
                    <a:pt x="110" y="77"/>
                  </a:lnTo>
                  <a:lnTo>
                    <a:pt x="109" y="77"/>
                  </a:lnTo>
                  <a:lnTo>
                    <a:pt x="109" y="77"/>
                  </a:lnTo>
                  <a:lnTo>
                    <a:pt x="107" y="77"/>
                  </a:lnTo>
                  <a:lnTo>
                    <a:pt x="105" y="77"/>
                  </a:lnTo>
                  <a:lnTo>
                    <a:pt x="104" y="77"/>
                  </a:lnTo>
                  <a:lnTo>
                    <a:pt x="99" y="74"/>
                  </a:lnTo>
                  <a:lnTo>
                    <a:pt x="99" y="74"/>
                  </a:lnTo>
                  <a:lnTo>
                    <a:pt x="96" y="74"/>
                  </a:lnTo>
                  <a:lnTo>
                    <a:pt x="91" y="76"/>
                  </a:lnTo>
                  <a:lnTo>
                    <a:pt x="87" y="77"/>
                  </a:lnTo>
                  <a:lnTo>
                    <a:pt x="83" y="79"/>
                  </a:lnTo>
                  <a:lnTo>
                    <a:pt x="80" y="81"/>
                  </a:lnTo>
                  <a:lnTo>
                    <a:pt x="79" y="82"/>
                  </a:lnTo>
                  <a:lnTo>
                    <a:pt x="77" y="82"/>
                  </a:lnTo>
                  <a:lnTo>
                    <a:pt x="71" y="82"/>
                  </a:lnTo>
                  <a:lnTo>
                    <a:pt x="66" y="82"/>
                  </a:lnTo>
                  <a:lnTo>
                    <a:pt x="61" y="81"/>
                  </a:lnTo>
                  <a:lnTo>
                    <a:pt x="58" y="81"/>
                  </a:lnTo>
                  <a:lnTo>
                    <a:pt x="53" y="81"/>
                  </a:lnTo>
                  <a:lnTo>
                    <a:pt x="49" y="79"/>
                  </a:lnTo>
                  <a:lnTo>
                    <a:pt x="44" y="79"/>
                  </a:lnTo>
                  <a:lnTo>
                    <a:pt x="39" y="81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7"/>
                  </a:lnTo>
                  <a:lnTo>
                    <a:pt x="39" y="77"/>
                  </a:lnTo>
                  <a:lnTo>
                    <a:pt x="41" y="77"/>
                  </a:lnTo>
                  <a:lnTo>
                    <a:pt x="41" y="76"/>
                  </a:lnTo>
                  <a:lnTo>
                    <a:pt x="41" y="76"/>
                  </a:lnTo>
                  <a:lnTo>
                    <a:pt x="39" y="74"/>
                  </a:lnTo>
                  <a:lnTo>
                    <a:pt x="38" y="74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4" y="71"/>
                  </a:lnTo>
                  <a:lnTo>
                    <a:pt x="34" y="71"/>
                  </a:lnTo>
                  <a:lnTo>
                    <a:pt x="33" y="71"/>
                  </a:lnTo>
                  <a:lnTo>
                    <a:pt x="33" y="69"/>
                  </a:lnTo>
                  <a:lnTo>
                    <a:pt x="33" y="68"/>
                  </a:lnTo>
                  <a:lnTo>
                    <a:pt x="34" y="68"/>
                  </a:lnTo>
                  <a:lnTo>
                    <a:pt x="34" y="66"/>
                  </a:lnTo>
                  <a:lnTo>
                    <a:pt x="36" y="68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4" y="65"/>
                  </a:lnTo>
                  <a:lnTo>
                    <a:pt x="33" y="65"/>
                  </a:lnTo>
                  <a:lnTo>
                    <a:pt x="31" y="65"/>
                  </a:lnTo>
                  <a:lnTo>
                    <a:pt x="28" y="66"/>
                  </a:lnTo>
                  <a:lnTo>
                    <a:pt x="27" y="68"/>
                  </a:lnTo>
                  <a:lnTo>
                    <a:pt x="27" y="66"/>
                  </a:lnTo>
                  <a:lnTo>
                    <a:pt x="25" y="65"/>
                  </a:lnTo>
                  <a:lnTo>
                    <a:pt x="22" y="65"/>
                  </a:lnTo>
                  <a:lnTo>
                    <a:pt x="20" y="65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19" y="60"/>
                  </a:lnTo>
                  <a:lnTo>
                    <a:pt x="19" y="60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4" y="55"/>
                  </a:lnTo>
                  <a:lnTo>
                    <a:pt x="14" y="54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1" y="52"/>
                  </a:lnTo>
                  <a:lnTo>
                    <a:pt x="9" y="52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8" y="47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5" y="44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1" y="41"/>
                  </a:lnTo>
                  <a:lnTo>
                    <a:pt x="1" y="41"/>
                  </a:lnTo>
                  <a:lnTo>
                    <a:pt x="0" y="40"/>
                  </a:lnTo>
                  <a:lnTo>
                    <a:pt x="1" y="40"/>
                  </a:lnTo>
                  <a:lnTo>
                    <a:pt x="5" y="38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9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4" y="36"/>
                  </a:lnTo>
                  <a:lnTo>
                    <a:pt x="14" y="35"/>
                  </a:lnTo>
                  <a:lnTo>
                    <a:pt x="14" y="35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2"/>
                  </a:lnTo>
                  <a:lnTo>
                    <a:pt x="16" y="30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2" y="22"/>
                  </a:lnTo>
                  <a:lnTo>
                    <a:pt x="23" y="21"/>
                  </a:lnTo>
                  <a:lnTo>
                    <a:pt x="23" y="17"/>
                  </a:lnTo>
                  <a:lnTo>
                    <a:pt x="25" y="1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4"/>
                  </a:lnTo>
                  <a:lnTo>
                    <a:pt x="27" y="13"/>
                  </a:lnTo>
                  <a:lnTo>
                    <a:pt x="28" y="13"/>
                  </a:lnTo>
                  <a:lnTo>
                    <a:pt x="28" y="11"/>
                  </a:lnTo>
                  <a:lnTo>
                    <a:pt x="30" y="11"/>
                  </a:lnTo>
                  <a:lnTo>
                    <a:pt x="30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3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6" y="8"/>
                  </a:lnTo>
                  <a:lnTo>
                    <a:pt x="38" y="6"/>
                  </a:lnTo>
                  <a:lnTo>
                    <a:pt x="39" y="6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2" y="3"/>
                  </a:lnTo>
                  <a:lnTo>
                    <a:pt x="44" y="3"/>
                  </a:lnTo>
                  <a:lnTo>
                    <a:pt x="46" y="5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7" y="6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1" y="6"/>
                  </a:lnTo>
                  <a:lnTo>
                    <a:pt x="63" y="6"/>
                  </a:lnTo>
                  <a:lnTo>
                    <a:pt x="64" y="6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9" y="10"/>
                  </a:lnTo>
                  <a:lnTo>
                    <a:pt x="71" y="10"/>
                  </a:lnTo>
                  <a:lnTo>
                    <a:pt x="72" y="8"/>
                  </a:lnTo>
                  <a:lnTo>
                    <a:pt x="75" y="6"/>
                  </a:lnTo>
                  <a:lnTo>
                    <a:pt x="79" y="6"/>
                  </a:lnTo>
                  <a:lnTo>
                    <a:pt x="82" y="5"/>
                  </a:lnTo>
                  <a:lnTo>
                    <a:pt x="87" y="5"/>
                  </a:lnTo>
                  <a:lnTo>
                    <a:pt x="87" y="3"/>
                  </a:lnTo>
                  <a:lnTo>
                    <a:pt x="88" y="3"/>
                  </a:lnTo>
                  <a:lnTo>
                    <a:pt x="88" y="2"/>
                  </a:lnTo>
                  <a:lnTo>
                    <a:pt x="90" y="0"/>
                  </a:lnTo>
                  <a:lnTo>
                    <a:pt x="91" y="0"/>
                  </a:lnTo>
                  <a:lnTo>
                    <a:pt x="93" y="0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8" name="Freeform 164">
              <a:extLst>
                <a:ext uri="{FF2B5EF4-FFF2-40B4-BE49-F238E27FC236}">
                  <a16:creationId xmlns:a16="http://schemas.microsoft.com/office/drawing/2014/main" id="{F428FCBD-0BF2-B7B5-ED48-BBF5A9124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0473" y="5008486"/>
              <a:ext cx="17544" cy="15594"/>
            </a:xfrm>
            <a:custGeom>
              <a:avLst/>
              <a:gdLst>
                <a:gd name="T0" fmla="*/ 3 w 9"/>
                <a:gd name="T1" fmla="*/ 0 h 8"/>
                <a:gd name="T2" fmla="*/ 5 w 9"/>
                <a:gd name="T3" fmla="*/ 0 h 8"/>
                <a:gd name="T4" fmla="*/ 6 w 9"/>
                <a:gd name="T5" fmla="*/ 0 h 8"/>
                <a:gd name="T6" fmla="*/ 8 w 9"/>
                <a:gd name="T7" fmla="*/ 2 h 8"/>
                <a:gd name="T8" fmla="*/ 9 w 9"/>
                <a:gd name="T9" fmla="*/ 3 h 8"/>
                <a:gd name="T10" fmla="*/ 9 w 9"/>
                <a:gd name="T11" fmla="*/ 7 h 8"/>
                <a:gd name="T12" fmla="*/ 8 w 9"/>
                <a:gd name="T13" fmla="*/ 7 h 8"/>
                <a:gd name="T14" fmla="*/ 6 w 9"/>
                <a:gd name="T15" fmla="*/ 8 h 8"/>
                <a:gd name="T16" fmla="*/ 5 w 9"/>
                <a:gd name="T17" fmla="*/ 8 h 8"/>
                <a:gd name="T18" fmla="*/ 2 w 9"/>
                <a:gd name="T19" fmla="*/ 7 h 8"/>
                <a:gd name="T20" fmla="*/ 2 w 9"/>
                <a:gd name="T21" fmla="*/ 5 h 8"/>
                <a:gd name="T22" fmla="*/ 0 w 9"/>
                <a:gd name="T23" fmla="*/ 3 h 8"/>
                <a:gd name="T24" fmla="*/ 0 w 9"/>
                <a:gd name="T25" fmla="*/ 2 h 8"/>
                <a:gd name="T26" fmla="*/ 2 w 9"/>
                <a:gd name="T27" fmla="*/ 0 h 8"/>
                <a:gd name="T28" fmla="*/ 3 w 9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9" y="3"/>
                  </a:lnTo>
                  <a:lnTo>
                    <a:pt x="9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5" y="8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9" name="Freeform 165">
              <a:extLst>
                <a:ext uri="{FF2B5EF4-FFF2-40B4-BE49-F238E27FC236}">
                  <a16:creationId xmlns:a16="http://schemas.microsoft.com/office/drawing/2014/main" id="{CD0C5453-41B4-2546-E1E2-08DB6DAD0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3773" y="3667422"/>
              <a:ext cx="25340" cy="48731"/>
            </a:xfrm>
            <a:custGeom>
              <a:avLst/>
              <a:gdLst>
                <a:gd name="T0" fmla="*/ 8 w 13"/>
                <a:gd name="T1" fmla="*/ 0 h 25"/>
                <a:gd name="T2" fmla="*/ 10 w 13"/>
                <a:gd name="T3" fmla="*/ 3 h 25"/>
                <a:gd name="T4" fmla="*/ 11 w 13"/>
                <a:gd name="T5" fmla="*/ 5 h 25"/>
                <a:gd name="T6" fmla="*/ 13 w 13"/>
                <a:gd name="T7" fmla="*/ 6 h 25"/>
                <a:gd name="T8" fmla="*/ 11 w 13"/>
                <a:gd name="T9" fmla="*/ 8 h 25"/>
                <a:gd name="T10" fmla="*/ 11 w 13"/>
                <a:gd name="T11" fmla="*/ 9 h 25"/>
                <a:gd name="T12" fmla="*/ 11 w 13"/>
                <a:gd name="T13" fmla="*/ 11 h 25"/>
                <a:gd name="T14" fmla="*/ 11 w 13"/>
                <a:gd name="T15" fmla="*/ 12 h 25"/>
                <a:gd name="T16" fmla="*/ 11 w 13"/>
                <a:gd name="T17" fmla="*/ 14 h 25"/>
                <a:gd name="T18" fmla="*/ 13 w 13"/>
                <a:gd name="T19" fmla="*/ 16 h 25"/>
                <a:gd name="T20" fmla="*/ 13 w 13"/>
                <a:gd name="T21" fmla="*/ 17 h 25"/>
                <a:gd name="T22" fmla="*/ 13 w 13"/>
                <a:gd name="T23" fmla="*/ 19 h 25"/>
                <a:gd name="T24" fmla="*/ 11 w 13"/>
                <a:gd name="T25" fmla="*/ 20 h 25"/>
                <a:gd name="T26" fmla="*/ 10 w 13"/>
                <a:gd name="T27" fmla="*/ 23 h 25"/>
                <a:gd name="T28" fmla="*/ 10 w 13"/>
                <a:gd name="T29" fmla="*/ 23 h 25"/>
                <a:gd name="T30" fmla="*/ 8 w 13"/>
                <a:gd name="T31" fmla="*/ 23 h 25"/>
                <a:gd name="T32" fmla="*/ 7 w 13"/>
                <a:gd name="T33" fmla="*/ 25 h 25"/>
                <a:gd name="T34" fmla="*/ 5 w 13"/>
                <a:gd name="T35" fmla="*/ 25 h 25"/>
                <a:gd name="T36" fmla="*/ 5 w 13"/>
                <a:gd name="T37" fmla="*/ 25 h 25"/>
                <a:gd name="T38" fmla="*/ 3 w 13"/>
                <a:gd name="T39" fmla="*/ 25 h 25"/>
                <a:gd name="T40" fmla="*/ 3 w 13"/>
                <a:gd name="T41" fmla="*/ 23 h 25"/>
                <a:gd name="T42" fmla="*/ 2 w 13"/>
                <a:gd name="T43" fmla="*/ 23 h 25"/>
                <a:gd name="T44" fmla="*/ 2 w 13"/>
                <a:gd name="T45" fmla="*/ 22 h 25"/>
                <a:gd name="T46" fmla="*/ 2 w 13"/>
                <a:gd name="T47" fmla="*/ 20 h 25"/>
                <a:gd name="T48" fmla="*/ 2 w 13"/>
                <a:gd name="T49" fmla="*/ 20 h 25"/>
                <a:gd name="T50" fmla="*/ 0 w 13"/>
                <a:gd name="T51" fmla="*/ 16 h 25"/>
                <a:gd name="T52" fmla="*/ 0 w 13"/>
                <a:gd name="T53" fmla="*/ 12 h 25"/>
                <a:gd name="T54" fmla="*/ 0 w 13"/>
                <a:gd name="T55" fmla="*/ 11 h 25"/>
                <a:gd name="T56" fmla="*/ 2 w 13"/>
                <a:gd name="T57" fmla="*/ 11 h 25"/>
                <a:gd name="T58" fmla="*/ 2 w 13"/>
                <a:gd name="T59" fmla="*/ 9 h 25"/>
                <a:gd name="T60" fmla="*/ 2 w 13"/>
                <a:gd name="T61" fmla="*/ 6 h 25"/>
                <a:gd name="T62" fmla="*/ 3 w 13"/>
                <a:gd name="T63" fmla="*/ 3 h 25"/>
                <a:gd name="T64" fmla="*/ 5 w 13"/>
                <a:gd name="T65" fmla="*/ 1 h 25"/>
                <a:gd name="T66" fmla="*/ 8 w 13"/>
                <a:gd name="T6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" h="25">
                  <a:moveTo>
                    <a:pt x="8" y="0"/>
                  </a:moveTo>
                  <a:lnTo>
                    <a:pt x="10" y="3"/>
                  </a:lnTo>
                  <a:lnTo>
                    <a:pt x="11" y="5"/>
                  </a:lnTo>
                  <a:lnTo>
                    <a:pt x="13" y="6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3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3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9"/>
                  </a:lnTo>
                  <a:lnTo>
                    <a:pt x="2" y="6"/>
                  </a:lnTo>
                  <a:lnTo>
                    <a:pt x="3" y="3"/>
                  </a:lnTo>
                  <a:lnTo>
                    <a:pt x="5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0" name="Freeform 166">
              <a:extLst>
                <a:ext uri="{FF2B5EF4-FFF2-40B4-BE49-F238E27FC236}">
                  <a16:creationId xmlns:a16="http://schemas.microsoft.com/office/drawing/2014/main" id="{042C70F2-B2AC-F598-E99E-401090C4F9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050" y="4963654"/>
              <a:ext cx="239755" cy="245602"/>
            </a:xfrm>
            <a:custGeom>
              <a:avLst/>
              <a:gdLst>
                <a:gd name="T0" fmla="*/ 67 w 123"/>
                <a:gd name="T1" fmla="*/ 8 h 126"/>
                <a:gd name="T2" fmla="*/ 67 w 123"/>
                <a:gd name="T3" fmla="*/ 15 h 126"/>
                <a:gd name="T4" fmla="*/ 68 w 123"/>
                <a:gd name="T5" fmla="*/ 19 h 126"/>
                <a:gd name="T6" fmla="*/ 70 w 123"/>
                <a:gd name="T7" fmla="*/ 22 h 126"/>
                <a:gd name="T8" fmla="*/ 70 w 123"/>
                <a:gd name="T9" fmla="*/ 23 h 126"/>
                <a:gd name="T10" fmla="*/ 70 w 123"/>
                <a:gd name="T11" fmla="*/ 30 h 126"/>
                <a:gd name="T12" fmla="*/ 70 w 123"/>
                <a:gd name="T13" fmla="*/ 34 h 126"/>
                <a:gd name="T14" fmla="*/ 70 w 123"/>
                <a:gd name="T15" fmla="*/ 37 h 126"/>
                <a:gd name="T16" fmla="*/ 68 w 123"/>
                <a:gd name="T17" fmla="*/ 42 h 126"/>
                <a:gd name="T18" fmla="*/ 73 w 123"/>
                <a:gd name="T19" fmla="*/ 42 h 126"/>
                <a:gd name="T20" fmla="*/ 79 w 123"/>
                <a:gd name="T21" fmla="*/ 44 h 126"/>
                <a:gd name="T22" fmla="*/ 86 w 123"/>
                <a:gd name="T23" fmla="*/ 44 h 126"/>
                <a:gd name="T24" fmla="*/ 90 w 123"/>
                <a:gd name="T25" fmla="*/ 42 h 126"/>
                <a:gd name="T26" fmla="*/ 93 w 123"/>
                <a:gd name="T27" fmla="*/ 44 h 126"/>
                <a:gd name="T28" fmla="*/ 100 w 123"/>
                <a:gd name="T29" fmla="*/ 45 h 126"/>
                <a:gd name="T30" fmla="*/ 103 w 123"/>
                <a:gd name="T31" fmla="*/ 50 h 126"/>
                <a:gd name="T32" fmla="*/ 103 w 123"/>
                <a:gd name="T33" fmla="*/ 55 h 126"/>
                <a:gd name="T34" fmla="*/ 103 w 123"/>
                <a:gd name="T35" fmla="*/ 60 h 126"/>
                <a:gd name="T36" fmla="*/ 104 w 123"/>
                <a:gd name="T37" fmla="*/ 64 h 126"/>
                <a:gd name="T38" fmla="*/ 106 w 123"/>
                <a:gd name="T39" fmla="*/ 69 h 126"/>
                <a:gd name="T40" fmla="*/ 112 w 123"/>
                <a:gd name="T41" fmla="*/ 71 h 126"/>
                <a:gd name="T42" fmla="*/ 117 w 123"/>
                <a:gd name="T43" fmla="*/ 67 h 126"/>
                <a:gd name="T44" fmla="*/ 122 w 123"/>
                <a:gd name="T45" fmla="*/ 72 h 126"/>
                <a:gd name="T46" fmla="*/ 120 w 123"/>
                <a:gd name="T47" fmla="*/ 83 h 126"/>
                <a:gd name="T48" fmla="*/ 117 w 123"/>
                <a:gd name="T49" fmla="*/ 94 h 126"/>
                <a:gd name="T50" fmla="*/ 114 w 123"/>
                <a:gd name="T51" fmla="*/ 112 h 126"/>
                <a:gd name="T52" fmla="*/ 109 w 123"/>
                <a:gd name="T53" fmla="*/ 115 h 126"/>
                <a:gd name="T54" fmla="*/ 104 w 123"/>
                <a:gd name="T55" fmla="*/ 118 h 126"/>
                <a:gd name="T56" fmla="*/ 103 w 123"/>
                <a:gd name="T57" fmla="*/ 123 h 126"/>
                <a:gd name="T58" fmla="*/ 97 w 123"/>
                <a:gd name="T59" fmla="*/ 121 h 126"/>
                <a:gd name="T60" fmla="*/ 90 w 123"/>
                <a:gd name="T61" fmla="*/ 126 h 126"/>
                <a:gd name="T62" fmla="*/ 84 w 123"/>
                <a:gd name="T63" fmla="*/ 123 h 126"/>
                <a:gd name="T64" fmla="*/ 67 w 123"/>
                <a:gd name="T65" fmla="*/ 121 h 126"/>
                <a:gd name="T66" fmla="*/ 60 w 123"/>
                <a:gd name="T67" fmla="*/ 116 h 126"/>
                <a:gd name="T68" fmla="*/ 63 w 123"/>
                <a:gd name="T69" fmla="*/ 113 h 126"/>
                <a:gd name="T70" fmla="*/ 65 w 123"/>
                <a:gd name="T71" fmla="*/ 112 h 126"/>
                <a:gd name="T72" fmla="*/ 65 w 123"/>
                <a:gd name="T73" fmla="*/ 105 h 126"/>
                <a:gd name="T74" fmla="*/ 67 w 123"/>
                <a:gd name="T75" fmla="*/ 104 h 126"/>
                <a:gd name="T76" fmla="*/ 71 w 123"/>
                <a:gd name="T77" fmla="*/ 97 h 126"/>
                <a:gd name="T78" fmla="*/ 74 w 123"/>
                <a:gd name="T79" fmla="*/ 94 h 126"/>
                <a:gd name="T80" fmla="*/ 68 w 123"/>
                <a:gd name="T81" fmla="*/ 86 h 126"/>
                <a:gd name="T82" fmla="*/ 62 w 123"/>
                <a:gd name="T83" fmla="*/ 85 h 126"/>
                <a:gd name="T84" fmla="*/ 48 w 123"/>
                <a:gd name="T85" fmla="*/ 77 h 126"/>
                <a:gd name="T86" fmla="*/ 32 w 123"/>
                <a:gd name="T87" fmla="*/ 71 h 126"/>
                <a:gd name="T88" fmla="*/ 19 w 123"/>
                <a:gd name="T89" fmla="*/ 63 h 126"/>
                <a:gd name="T90" fmla="*/ 13 w 123"/>
                <a:gd name="T91" fmla="*/ 58 h 126"/>
                <a:gd name="T92" fmla="*/ 2 w 123"/>
                <a:gd name="T93" fmla="*/ 45 h 126"/>
                <a:gd name="T94" fmla="*/ 2 w 123"/>
                <a:gd name="T95" fmla="*/ 41 h 126"/>
                <a:gd name="T96" fmla="*/ 8 w 123"/>
                <a:gd name="T97" fmla="*/ 15 h 126"/>
                <a:gd name="T98" fmla="*/ 18 w 123"/>
                <a:gd name="T99" fmla="*/ 4 h 126"/>
                <a:gd name="T100" fmla="*/ 46 w 123"/>
                <a:gd name="T101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3" h="126">
                  <a:moveTo>
                    <a:pt x="52" y="0"/>
                  </a:moveTo>
                  <a:lnTo>
                    <a:pt x="57" y="3"/>
                  </a:lnTo>
                  <a:lnTo>
                    <a:pt x="62" y="4"/>
                  </a:lnTo>
                  <a:lnTo>
                    <a:pt x="65" y="8"/>
                  </a:lnTo>
                  <a:lnTo>
                    <a:pt x="67" y="8"/>
                  </a:lnTo>
                  <a:lnTo>
                    <a:pt x="67" y="11"/>
                  </a:lnTo>
                  <a:lnTo>
                    <a:pt x="67" y="12"/>
                  </a:lnTo>
                  <a:lnTo>
                    <a:pt x="67" y="14"/>
                  </a:lnTo>
                  <a:lnTo>
                    <a:pt x="67" y="14"/>
                  </a:lnTo>
                  <a:lnTo>
                    <a:pt x="67" y="15"/>
                  </a:lnTo>
                  <a:lnTo>
                    <a:pt x="68" y="15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9"/>
                  </a:lnTo>
                  <a:lnTo>
                    <a:pt x="68" y="19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70" y="20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23"/>
                  </a:lnTo>
                  <a:lnTo>
                    <a:pt x="70" y="23"/>
                  </a:lnTo>
                  <a:lnTo>
                    <a:pt x="70" y="23"/>
                  </a:lnTo>
                  <a:lnTo>
                    <a:pt x="70" y="23"/>
                  </a:lnTo>
                  <a:lnTo>
                    <a:pt x="71" y="25"/>
                  </a:lnTo>
                  <a:lnTo>
                    <a:pt x="71" y="26"/>
                  </a:lnTo>
                  <a:lnTo>
                    <a:pt x="70" y="28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0" y="31"/>
                  </a:lnTo>
                  <a:lnTo>
                    <a:pt x="70" y="31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0" y="36"/>
                  </a:lnTo>
                  <a:lnTo>
                    <a:pt x="70" y="36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70" y="39"/>
                  </a:lnTo>
                  <a:lnTo>
                    <a:pt x="68" y="39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2"/>
                  </a:lnTo>
                  <a:lnTo>
                    <a:pt x="70" y="42"/>
                  </a:lnTo>
                  <a:lnTo>
                    <a:pt x="71" y="42"/>
                  </a:lnTo>
                  <a:lnTo>
                    <a:pt x="71" y="42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74" y="42"/>
                  </a:lnTo>
                  <a:lnTo>
                    <a:pt x="76" y="44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9" y="44"/>
                  </a:lnTo>
                  <a:lnTo>
                    <a:pt x="81" y="44"/>
                  </a:lnTo>
                  <a:lnTo>
                    <a:pt x="82" y="44"/>
                  </a:lnTo>
                  <a:lnTo>
                    <a:pt x="84" y="44"/>
                  </a:lnTo>
                  <a:lnTo>
                    <a:pt x="86" y="44"/>
                  </a:lnTo>
                  <a:lnTo>
                    <a:pt x="86" y="44"/>
                  </a:lnTo>
                  <a:lnTo>
                    <a:pt x="87" y="44"/>
                  </a:lnTo>
                  <a:lnTo>
                    <a:pt x="89" y="44"/>
                  </a:lnTo>
                  <a:lnTo>
                    <a:pt x="89" y="42"/>
                  </a:lnTo>
                  <a:lnTo>
                    <a:pt x="89" y="42"/>
                  </a:lnTo>
                  <a:lnTo>
                    <a:pt x="90" y="42"/>
                  </a:lnTo>
                  <a:lnTo>
                    <a:pt x="90" y="41"/>
                  </a:lnTo>
                  <a:lnTo>
                    <a:pt x="92" y="42"/>
                  </a:lnTo>
                  <a:lnTo>
                    <a:pt x="92" y="42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5" y="44"/>
                  </a:lnTo>
                  <a:lnTo>
                    <a:pt x="97" y="44"/>
                  </a:lnTo>
                  <a:lnTo>
                    <a:pt x="97" y="44"/>
                  </a:lnTo>
                  <a:lnTo>
                    <a:pt x="98" y="45"/>
                  </a:lnTo>
                  <a:lnTo>
                    <a:pt x="100" y="45"/>
                  </a:lnTo>
                  <a:lnTo>
                    <a:pt x="100" y="45"/>
                  </a:lnTo>
                  <a:lnTo>
                    <a:pt x="101" y="47"/>
                  </a:lnTo>
                  <a:lnTo>
                    <a:pt x="101" y="49"/>
                  </a:lnTo>
                  <a:lnTo>
                    <a:pt x="101" y="49"/>
                  </a:lnTo>
                  <a:lnTo>
                    <a:pt x="103" y="50"/>
                  </a:lnTo>
                  <a:lnTo>
                    <a:pt x="103" y="50"/>
                  </a:lnTo>
                  <a:lnTo>
                    <a:pt x="103" y="52"/>
                  </a:lnTo>
                  <a:lnTo>
                    <a:pt x="103" y="52"/>
                  </a:lnTo>
                  <a:lnTo>
                    <a:pt x="103" y="53"/>
                  </a:lnTo>
                  <a:lnTo>
                    <a:pt x="103" y="55"/>
                  </a:lnTo>
                  <a:lnTo>
                    <a:pt x="103" y="56"/>
                  </a:lnTo>
                  <a:lnTo>
                    <a:pt x="103" y="56"/>
                  </a:lnTo>
                  <a:lnTo>
                    <a:pt x="103" y="58"/>
                  </a:lnTo>
                  <a:lnTo>
                    <a:pt x="104" y="60"/>
                  </a:lnTo>
                  <a:lnTo>
                    <a:pt x="103" y="60"/>
                  </a:lnTo>
                  <a:lnTo>
                    <a:pt x="104" y="61"/>
                  </a:lnTo>
                  <a:lnTo>
                    <a:pt x="104" y="61"/>
                  </a:lnTo>
                  <a:lnTo>
                    <a:pt x="104" y="63"/>
                  </a:lnTo>
                  <a:lnTo>
                    <a:pt x="104" y="63"/>
                  </a:lnTo>
                  <a:lnTo>
                    <a:pt x="104" y="64"/>
                  </a:lnTo>
                  <a:lnTo>
                    <a:pt x="104" y="64"/>
                  </a:lnTo>
                  <a:lnTo>
                    <a:pt x="104" y="66"/>
                  </a:lnTo>
                  <a:lnTo>
                    <a:pt x="106" y="67"/>
                  </a:lnTo>
                  <a:lnTo>
                    <a:pt x="106" y="69"/>
                  </a:lnTo>
                  <a:lnTo>
                    <a:pt x="106" y="69"/>
                  </a:lnTo>
                  <a:lnTo>
                    <a:pt x="106" y="71"/>
                  </a:lnTo>
                  <a:lnTo>
                    <a:pt x="108" y="71"/>
                  </a:lnTo>
                  <a:lnTo>
                    <a:pt x="109" y="71"/>
                  </a:lnTo>
                  <a:lnTo>
                    <a:pt x="111" y="71"/>
                  </a:lnTo>
                  <a:lnTo>
                    <a:pt x="112" y="71"/>
                  </a:lnTo>
                  <a:lnTo>
                    <a:pt x="112" y="69"/>
                  </a:lnTo>
                  <a:lnTo>
                    <a:pt x="114" y="69"/>
                  </a:lnTo>
                  <a:lnTo>
                    <a:pt x="115" y="69"/>
                  </a:lnTo>
                  <a:lnTo>
                    <a:pt x="117" y="67"/>
                  </a:lnTo>
                  <a:lnTo>
                    <a:pt x="117" y="67"/>
                  </a:lnTo>
                  <a:lnTo>
                    <a:pt x="119" y="69"/>
                  </a:lnTo>
                  <a:lnTo>
                    <a:pt x="120" y="69"/>
                  </a:lnTo>
                  <a:lnTo>
                    <a:pt x="120" y="71"/>
                  </a:lnTo>
                  <a:lnTo>
                    <a:pt x="123" y="71"/>
                  </a:lnTo>
                  <a:lnTo>
                    <a:pt x="122" y="72"/>
                  </a:lnTo>
                  <a:lnTo>
                    <a:pt x="122" y="72"/>
                  </a:lnTo>
                  <a:lnTo>
                    <a:pt x="122" y="74"/>
                  </a:lnTo>
                  <a:lnTo>
                    <a:pt x="122" y="75"/>
                  </a:lnTo>
                  <a:lnTo>
                    <a:pt x="122" y="78"/>
                  </a:lnTo>
                  <a:lnTo>
                    <a:pt x="120" y="83"/>
                  </a:lnTo>
                  <a:lnTo>
                    <a:pt x="120" y="86"/>
                  </a:lnTo>
                  <a:lnTo>
                    <a:pt x="120" y="88"/>
                  </a:lnTo>
                  <a:lnTo>
                    <a:pt x="119" y="89"/>
                  </a:lnTo>
                  <a:lnTo>
                    <a:pt x="117" y="93"/>
                  </a:lnTo>
                  <a:lnTo>
                    <a:pt x="117" y="94"/>
                  </a:lnTo>
                  <a:lnTo>
                    <a:pt x="117" y="101"/>
                  </a:lnTo>
                  <a:lnTo>
                    <a:pt x="117" y="105"/>
                  </a:lnTo>
                  <a:lnTo>
                    <a:pt x="115" y="110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12" y="112"/>
                  </a:lnTo>
                  <a:lnTo>
                    <a:pt x="112" y="113"/>
                  </a:lnTo>
                  <a:lnTo>
                    <a:pt x="111" y="113"/>
                  </a:lnTo>
                  <a:lnTo>
                    <a:pt x="111" y="115"/>
                  </a:lnTo>
                  <a:lnTo>
                    <a:pt x="109" y="115"/>
                  </a:lnTo>
                  <a:lnTo>
                    <a:pt x="109" y="115"/>
                  </a:lnTo>
                  <a:lnTo>
                    <a:pt x="109" y="116"/>
                  </a:lnTo>
                  <a:lnTo>
                    <a:pt x="106" y="116"/>
                  </a:lnTo>
                  <a:lnTo>
                    <a:pt x="106" y="116"/>
                  </a:lnTo>
                  <a:lnTo>
                    <a:pt x="104" y="118"/>
                  </a:lnTo>
                  <a:lnTo>
                    <a:pt x="104" y="118"/>
                  </a:lnTo>
                  <a:lnTo>
                    <a:pt x="103" y="119"/>
                  </a:lnTo>
                  <a:lnTo>
                    <a:pt x="103" y="119"/>
                  </a:lnTo>
                  <a:lnTo>
                    <a:pt x="103" y="121"/>
                  </a:lnTo>
                  <a:lnTo>
                    <a:pt x="103" y="123"/>
                  </a:lnTo>
                  <a:lnTo>
                    <a:pt x="101" y="123"/>
                  </a:lnTo>
                  <a:lnTo>
                    <a:pt x="100" y="123"/>
                  </a:lnTo>
                  <a:lnTo>
                    <a:pt x="100" y="123"/>
                  </a:lnTo>
                  <a:lnTo>
                    <a:pt x="98" y="121"/>
                  </a:lnTo>
                  <a:lnTo>
                    <a:pt x="97" y="121"/>
                  </a:lnTo>
                  <a:lnTo>
                    <a:pt x="95" y="121"/>
                  </a:lnTo>
                  <a:lnTo>
                    <a:pt x="93" y="123"/>
                  </a:lnTo>
                  <a:lnTo>
                    <a:pt x="93" y="123"/>
                  </a:lnTo>
                  <a:lnTo>
                    <a:pt x="92" y="124"/>
                  </a:lnTo>
                  <a:lnTo>
                    <a:pt x="90" y="126"/>
                  </a:lnTo>
                  <a:lnTo>
                    <a:pt x="90" y="124"/>
                  </a:lnTo>
                  <a:lnTo>
                    <a:pt x="89" y="124"/>
                  </a:lnTo>
                  <a:lnTo>
                    <a:pt x="87" y="124"/>
                  </a:lnTo>
                  <a:lnTo>
                    <a:pt x="86" y="124"/>
                  </a:lnTo>
                  <a:lnTo>
                    <a:pt x="84" y="123"/>
                  </a:lnTo>
                  <a:lnTo>
                    <a:pt x="82" y="123"/>
                  </a:lnTo>
                  <a:lnTo>
                    <a:pt x="81" y="124"/>
                  </a:lnTo>
                  <a:lnTo>
                    <a:pt x="78" y="123"/>
                  </a:lnTo>
                  <a:lnTo>
                    <a:pt x="71" y="121"/>
                  </a:lnTo>
                  <a:lnTo>
                    <a:pt x="67" y="121"/>
                  </a:lnTo>
                  <a:lnTo>
                    <a:pt x="60" y="121"/>
                  </a:lnTo>
                  <a:lnTo>
                    <a:pt x="59" y="119"/>
                  </a:lnTo>
                  <a:lnTo>
                    <a:pt x="59" y="118"/>
                  </a:lnTo>
                  <a:lnTo>
                    <a:pt x="60" y="118"/>
                  </a:lnTo>
                  <a:lnTo>
                    <a:pt x="60" y="116"/>
                  </a:lnTo>
                  <a:lnTo>
                    <a:pt x="62" y="116"/>
                  </a:lnTo>
                  <a:lnTo>
                    <a:pt x="62" y="115"/>
                  </a:lnTo>
                  <a:lnTo>
                    <a:pt x="63" y="115"/>
                  </a:lnTo>
                  <a:lnTo>
                    <a:pt x="63" y="115"/>
                  </a:lnTo>
                  <a:lnTo>
                    <a:pt x="63" y="113"/>
                  </a:lnTo>
                  <a:lnTo>
                    <a:pt x="63" y="113"/>
                  </a:lnTo>
                  <a:lnTo>
                    <a:pt x="65" y="113"/>
                  </a:lnTo>
                  <a:lnTo>
                    <a:pt x="65" y="112"/>
                  </a:lnTo>
                  <a:lnTo>
                    <a:pt x="65" y="112"/>
                  </a:lnTo>
                  <a:lnTo>
                    <a:pt x="65" y="112"/>
                  </a:lnTo>
                  <a:lnTo>
                    <a:pt x="65" y="112"/>
                  </a:lnTo>
                  <a:lnTo>
                    <a:pt x="65" y="110"/>
                  </a:lnTo>
                  <a:lnTo>
                    <a:pt x="65" y="108"/>
                  </a:lnTo>
                  <a:lnTo>
                    <a:pt x="65" y="107"/>
                  </a:lnTo>
                  <a:lnTo>
                    <a:pt x="65" y="105"/>
                  </a:lnTo>
                  <a:lnTo>
                    <a:pt x="67" y="105"/>
                  </a:lnTo>
                  <a:lnTo>
                    <a:pt x="67" y="105"/>
                  </a:lnTo>
                  <a:lnTo>
                    <a:pt x="67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70" y="102"/>
                  </a:lnTo>
                  <a:lnTo>
                    <a:pt x="70" y="101"/>
                  </a:lnTo>
                  <a:lnTo>
                    <a:pt x="70" y="101"/>
                  </a:lnTo>
                  <a:lnTo>
                    <a:pt x="70" y="99"/>
                  </a:lnTo>
                  <a:lnTo>
                    <a:pt x="71" y="97"/>
                  </a:lnTo>
                  <a:lnTo>
                    <a:pt x="71" y="97"/>
                  </a:lnTo>
                  <a:lnTo>
                    <a:pt x="71" y="96"/>
                  </a:lnTo>
                  <a:lnTo>
                    <a:pt x="73" y="96"/>
                  </a:lnTo>
                  <a:lnTo>
                    <a:pt x="74" y="94"/>
                  </a:lnTo>
                  <a:lnTo>
                    <a:pt x="74" y="94"/>
                  </a:lnTo>
                  <a:lnTo>
                    <a:pt x="74" y="93"/>
                  </a:lnTo>
                  <a:lnTo>
                    <a:pt x="74" y="93"/>
                  </a:lnTo>
                  <a:lnTo>
                    <a:pt x="73" y="91"/>
                  </a:lnTo>
                  <a:lnTo>
                    <a:pt x="71" y="88"/>
                  </a:lnTo>
                  <a:lnTo>
                    <a:pt x="68" y="86"/>
                  </a:lnTo>
                  <a:lnTo>
                    <a:pt x="67" y="85"/>
                  </a:lnTo>
                  <a:lnTo>
                    <a:pt x="65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2" y="85"/>
                  </a:lnTo>
                  <a:lnTo>
                    <a:pt x="60" y="83"/>
                  </a:lnTo>
                  <a:lnTo>
                    <a:pt x="57" y="83"/>
                  </a:lnTo>
                  <a:lnTo>
                    <a:pt x="51" y="78"/>
                  </a:lnTo>
                  <a:lnTo>
                    <a:pt x="48" y="77"/>
                  </a:lnTo>
                  <a:lnTo>
                    <a:pt x="48" y="77"/>
                  </a:lnTo>
                  <a:lnTo>
                    <a:pt x="45" y="75"/>
                  </a:lnTo>
                  <a:lnTo>
                    <a:pt x="41" y="72"/>
                  </a:lnTo>
                  <a:lnTo>
                    <a:pt x="38" y="71"/>
                  </a:lnTo>
                  <a:lnTo>
                    <a:pt x="35" y="71"/>
                  </a:lnTo>
                  <a:lnTo>
                    <a:pt x="32" y="71"/>
                  </a:lnTo>
                  <a:lnTo>
                    <a:pt x="27" y="69"/>
                  </a:lnTo>
                  <a:lnTo>
                    <a:pt x="24" y="67"/>
                  </a:lnTo>
                  <a:lnTo>
                    <a:pt x="24" y="66"/>
                  </a:lnTo>
                  <a:lnTo>
                    <a:pt x="22" y="64"/>
                  </a:lnTo>
                  <a:lnTo>
                    <a:pt x="19" y="63"/>
                  </a:lnTo>
                  <a:lnTo>
                    <a:pt x="18" y="61"/>
                  </a:lnTo>
                  <a:lnTo>
                    <a:pt x="18" y="61"/>
                  </a:lnTo>
                  <a:lnTo>
                    <a:pt x="16" y="60"/>
                  </a:lnTo>
                  <a:lnTo>
                    <a:pt x="15" y="60"/>
                  </a:lnTo>
                  <a:lnTo>
                    <a:pt x="13" y="58"/>
                  </a:lnTo>
                  <a:lnTo>
                    <a:pt x="11" y="56"/>
                  </a:lnTo>
                  <a:lnTo>
                    <a:pt x="10" y="53"/>
                  </a:lnTo>
                  <a:lnTo>
                    <a:pt x="7" y="50"/>
                  </a:lnTo>
                  <a:lnTo>
                    <a:pt x="5" y="47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2" y="42"/>
                  </a:lnTo>
                  <a:lnTo>
                    <a:pt x="2" y="41"/>
                  </a:lnTo>
                  <a:lnTo>
                    <a:pt x="4" y="36"/>
                  </a:lnTo>
                  <a:lnTo>
                    <a:pt x="5" y="31"/>
                  </a:lnTo>
                  <a:lnTo>
                    <a:pt x="7" y="26"/>
                  </a:lnTo>
                  <a:lnTo>
                    <a:pt x="7" y="19"/>
                  </a:lnTo>
                  <a:lnTo>
                    <a:pt x="8" y="15"/>
                  </a:lnTo>
                  <a:lnTo>
                    <a:pt x="10" y="14"/>
                  </a:lnTo>
                  <a:lnTo>
                    <a:pt x="11" y="11"/>
                  </a:lnTo>
                  <a:lnTo>
                    <a:pt x="13" y="8"/>
                  </a:lnTo>
                  <a:lnTo>
                    <a:pt x="15" y="4"/>
                  </a:lnTo>
                  <a:lnTo>
                    <a:pt x="18" y="4"/>
                  </a:lnTo>
                  <a:lnTo>
                    <a:pt x="24" y="3"/>
                  </a:lnTo>
                  <a:lnTo>
                    <a:pt x="27" y="3"/>
                  </a:lnTo>
                  <a:lnTo>
                    <a:pt x="33" y="1"/>
                  </a:lnTo>
                  <a:lnTo>
                    <a:pt x="40" y="0"/>
                  </a:lnTo>
                  <a:lnTo>
                    <a:pt x="46" y="0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1" name="Freeform 167">
              <a:extLst>
                <a:ext uri="{FF2B5EF4-FFF2-40B4-BE49-F238E27FC236}">
                  <a16:creationId xmlns:a16="http://schemas.microsoft.com/office/drawing/2014/main" id="{0F0EA479-A2F1-AC80-92E1-F3337B8694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58768" y="4201509"/>
              <a:ext cx="99411" cy="132547"/>
            </a:xfrm>
            <a:custGeom>
              <a:avLst/>
              <a:gdLst>
                <a:gd name="T0" fmla="*/ 0 w 51"/>
                <a:gd name="T1" fmla="*/ 66 h 68"/>
                <a:gd name="T2" fmla="*/ 0 w 51"/>
                <a:gd name="T3" fmla="*/ 66 h 68"/>
                <a:gd name="T4" fmla="*/ 0 w 51"/>
                <a:gd name="T5" fmla="*/ 66 h 68"/>
                <a:gd name="T6" fmla="*/ 0 w 51"/>
                <a:gd name="T7" fmla="*/ 66 h 68"/>
                <a:gd name="T8" fmla="*/ 0 w 51"/>
                <a:gd name="T9" fmla="*/ 68 h 68"/>
                <a:gd name="T10" fmla="*/ 0 w 51"/>
                <a:gd name="T11" fmla="*/ 68 h 68"/>
                <a:gd name="T12" fmla="*/ 0 w 51"/>
                <a:gd name="T13" fmla="*/ 66 h 68"/>
                <a:gd name="T14" fmla="*/ 0 w 51"/>
                <a:gd name="T15" fmla="*/ 66 h 68"/>
                <a:gd name="T16" fmla="*/ 0 w 51"/>
                <a:gd name="T17" fmla="*/ 66 h 68"/>
                <a:gd name="T18" fmla="*/ 51 w 51"/>
                <a:gd name="T19" fmla="*/ 0 h 68"/>
                <a:gd name="T20" fmla="*/ 51 w 51"/>
                <a:gd name="T21" fmla="*/ 0 h 68"/>
                <a:gd name="T22" fmla="*/ 51 w 51"/>
                <a:gd name="T23" fmla="*/ 3 h 68"/>
                <a:gd name="T24" fmla="*/ 51 w 51"/>
                <a:gd name="T25" fmla="*/ 3 h 68"/>
                <a:gd name="T26" fmla="*/ 51 w 51"/>
                <a:gd name="T27" fmla="*/ 5 h 68"/>
                <a:gd name="T28" fmla="*/ 49 w 51"/>
                <a:gd name="T29" fmla="*/ 5 h 68"/>
                <a:gd name="T30" fmla="*/ 49 w 51"/>
                <a:gd name="T31" fmla="*/ 3 h 68"/>
                <a:gd name="T32" fmla="*/ 49 w 51"/>
                <a:gd name="T33" fmla="*/ 2 h 68"/>
                <a:gd name="T34" fmla="*/ 49 w 51"/>
                <a:gd name="T35" fmla="*/ 2 h 68"/>
                <a:gd name="T36" fmla="*/ 51 w 51"/>
                <a:gd name="T37" fmla="*/ 2 h 68"/>
                <a:gd name="T38" fmla="*/ 51 w 51"/>
                <a:gd name="T39" fmla="*/ 2 h 68"/>
                <a:gd name="T40" fmla="*/ 51 w 51"/>
                <a:gd name="T4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68">
                  <a:moveTo>
                    <a:pt x="0" y="66"/>
                  </a:move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close/>
                  <a:moveTo>
                    <a:pt x="51" y="0"/>
                  </a:moveTo>
                  <a:lnTo>
                    <a:pt x="51" y="0"/>
                  </a:lnTo>
                  <a:lnTo>
                    <a:pt x="51" y="3"/>
                  </a:lnTo>
                  <a:lnTo>
                    <a:pt x="51" y="3"/>
                  </a:lnTo>
                  <a:lnTo>
                    <a:pt x="51" y="5"/>
                  </a:lnTo>
                  <a:lnTo>
                    <a:pt x="49" y="5"/>
                  </a:lnTo>
                  <a:lnTo>
                    <a:pt x="49" y="3"/>
                  </a:lnTo>
                  <a:lnTo>
                    <a:pt x="49" y="2"/>
                  </a:lnTo>
                  <a:lnTo>
                    <a:pt x="49" y="2"/>
                  </a:lnTo>
                  <a:lnTo>
                    <a:pt x="51" y="2"/>
                  </a:lnTo>
                  <a:lnTo>
                    <a:pt x="51" y="2"/>
                  </a:lnTo>
                  <a:lnTo>
                    <a:pt x="5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2" name="Freeform 168">
              <a:extLst>
                <a:ext uri="{FF2B5EF4-FFF2-40B4-BE49-F238E27FC236}">
                  <a16:creationId xmlns:a16="http://schemas.microsoft.com/office/drawing/2014/main" id="{D58C48F8-CC62-8B9A-AF09-1A1CD3A0C9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83946" y="3160624"/>
              <a:ext cx="705618" cy="309927"/>
            </a:xfrm>
            <a:custGeom>
              <a:avLst/>
              <a:gdLst>
                <a:gd name="T0" fmla="*/ 211 w 362"/>
                <a:gd name="T1" fmla="*/ 156 h 159"/>
                <a:gd name="T2" fmla="*/ 203 w 362"/>
                <a:gd name="T3" fmla="*/ 156 h 159"/>
                <a:gd name="T4" fmla="*/ 89 w 362"/>
                <a:gd name="T5" fmla="*/ 88 h 159"/>
                <a:gd name="T6" fmla="*/ 88 w 362"/>
                <a:gd name="T7" fmla="*/ 87 h 159"/>
                <a:gd name="T8" fmla="*/ 86 w 362"/>
                <a:gd name="T9" fmla="*/ 74 h 159"/>
                <a:gd name="T10" fmla="*/ 80 w 362"/>
                <a:gd name="T11" fmla="*/ 75 h 159"/>
                <a:gd name="T12" fmla="*/ 41 w 362"/>
                <a:gd name="T13" fmla="*/ 61 h 159"/>
                <a:gd name="T14" fmla="*/ 42 w 362"/>
                <a:gd name="T15" fmla="*/ 64 h 159"/>
                <a:gd name="T16" fmla="*/ 41 w 362"/>
                <a:gd name="T17" fmla="*/ 61 h 159"/>
                <a:gd name="T18" fmla="*/ 37 w 362"/>
                <a:gd name="T19" fmla="*/ 61 h 159"/>
                <a:gd name="T20" fmla="*/ 47 w 362"/>
                <a:gd name="T21" fmla="*/ 60 h 159"/>
                <a:gd name="T22" fmla="*/ 42 w 362"/>
                <a:gd name="T23" fmla="*/ 58 h 159"/>
                <a:gd name="T24" fmla="*/ 61 w 362"/>
                <a:gd name="T25" fmla="*/ 60 h 159"/>
                <a:gd name="T26" fmla="*/ 56 w 362"/>
                <a:gd name="T27" fmla="*/ 58 h 159"/>
                <a:gd name="T28" fmla="*/ 1 w 362"/>
                <a:gd name="T29" fmla="*/ 49 h 159"/>
                <a:gd name="T30" fmla="*/ 332 w 362"/>
                <a:gd name="T31" fmla="*/ 0 h 159"/>
                <a:gd name="T32" fmla="*/ 334 w 362"/>
                <a:gd name="T33" fmla="*/ 3 h 159"/>
                <a:gd name="T34" fmla="*/ 334 w 362"/>
                <a:gd name="T35" fmla="*/ 6 h 159"/>
                <a:gd name="T36" fmla="*/ 340 w 362"/>
                <a:gd name="T37" fmla="*/ 5 h 159"/>
                <a:gd name="T38" fmla="*/ 346 w 362"/>
                <a:gd name="T39" fmla="*/ 5 h 159"/>
                <a:gd name="T40" fmla="*/ 348 w 362"/>
                <a:gd name="T41" fmla="*/ 3 h 159"/>
                <a:gd name="T42" fmla="*/ 354 w 362"/>
                <a:gd name="T43" fmla="*/ 3 h 159"/>
                <a:gd name="T44" fmla="*/ 357 w 362"/>
                <a:gd name="T45" fmla="*/ 6 h 159"/>
                <a:gd name="T46" fmla="*/ 361 w 362"/>
                <a:gd name="T47" fmla="*/ 9 h 159"/>
                <a:gd name="T48" fmla="*/ 361 w 362"/>
                <a:gd name="T49" fmla="*/ 12 h 159"/>
                <a:gd name="T50" fmla="*/ 353 w 362"/>
                <a:gd name="T51" fmla="*/ 19 h 159"/>
                <a:gd name="T52" fmla="*/ 353 w 362"/>
                <a:gd name="T53" fmla="*/ 27 h 159"/>
                <a:gd name="T54" fmla="*/ 353 w 362"/>
                <a:gd name="T55" fmla="*/ 31 h 159"/>
                <a:gd name="T56" fmla="*/ 350 w 362"/>
                <a:gd name="T57" fmla="*/ 35 h 159"/>
                <a:gd name="T58" fmla="*/ 351 w 362"/>
                <a:gd name="T59" fmla="*/ 41 h 159"/>
                <a:gd name="T60" fmla="*/ 343 w 362"/>
                <a:gd name="T61" fmla="*/ 42 h 159"/>
                <a:gd name="T62" fmla="*/ 346 w 362"/>
                <a:gd name="T63" fmla="*/ 49 h 159"/>
                <a:gd name="T64" fmla="*/ 350 w 362"/>
                <a:gd name="T65" fmla="*/ 55 h 159"/>
                <a:gd name="T66" fmla="*/ 346 w 362"/>
                <a:gd name="T67" fmla="*/ 61 h 159"/>
                <a:gd name="T68" fmla="*/ 351 w 362"/>
                <a:gd name="T69" fmla="*/ 68 h 159"/>
                <a:gd name="T70" fmla="*/ 346 w 362"/>
                <a:gd name="T71" fmla="*/ 72 h 159"/>
                <a:gd name="T72" fmla="*/ 343 w 362"/>
                <a:gd name="T73" fmla="*/ 80 h 159"/>
                <a:gd name="T74" fmla="*/ 334 w 362"/>
                <a:gd name="T75" fmla="*/ 87 h 159"/>
                <a:gd name="T76" fmla="*/ 323 w 362"/>
                <a:gd name="T77" fmla="*/ 87 h 159"/>
                <a:gd name="T78" fmla="*/ 324 w 362"/>
                <a:gd name="T79" fmla="*/ 75 h 159"/>
                <a:gd name="T80" fmla="*/ 323 w 362"/>
                <a:gd name="T81" fmla="*/ 63 h 159"/>
                <a:gd name="T82" fmla="*/ 323 w 362"/>
                <a:gd name="T83" fmla="*/ 63 h 159"/>
                <a:gd name="T84" fmla="*/ 318 w 362"/>
                <a:gd name="T85" fmla="*/ 60 h 159"/>
                <a:gd name="T86" fmla="*/ 321 w 362"/>
                <a:gd name="T87" fmla="*/ 55 h 159"/>
                <a:gd name="T88" fmla="*/ 320 w 362"/>
                <a:gd name="T89" fmla="*/ 57 h 159"/>
                <a:gd name="T90" fmla="*/ 315 w 362"/>
                <a:gd name="T91" fmla="*/ 58 h 159"/>
                <a:gd name="T92" fmla="*/ 316 w 362"/>
                <a:gd name="T93" fmla="*/ 50 h 159"/>
                <a:gd name="T94" fmla="*/ 320 w 362"/>
                <a:gd name="T95" fmla="*/ 46 h 159"/>
                <a:gd name="T96" fmla="*/ 323 w 362"/>
                <a:gd name="T97" fmla="*/ 33 h 159"/>
                <a:gd name="T98" fmla="*/ 326 w 362"/>
                <a:gd name="T99" fmla="*/ 20 h 159"/>
                <a:gd name="T100" fmla="*/ 324 w 362"/>
                <a:gd name="T101" fmla="*/ 9 h 159"/>
                <a:gd name="T102" fmla="*/ 324 w 362"/>
                <a:gd name="T103" fmla="*/ 5 h 159"/>
                <a:gd name="T104" fmla="*/ 332 w 362"/>
                <a:gd name="T10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2" h="159">
                  <a:moveTo>
                    <a:pt x="203" y="154"/>
                  </a:moveTo>
                  <a:lnTo>
                    <a:pt x="205" y="156"/>
                  </a:lnTo>
                  <a:lnTo>
                    <a:pt x="208" y="156"/>
                  </a:lnTo>
                  <a:lnTo>
                    <a:pt x="209" y="156"/>
                  </a:lnTo>
                  <a:lnTo>
                    <a:pt x="211" y="156"/>
                  </a:lnTo>
                  <a:lnTo>
                    <a:pt x="209" y="157"/>
                  </a:lnTo>
                  <a:lnTo>
                    <a:pt x="208" y="159"/>
                  </a:lnTo>
                  <a:lnTo>
                    <a:pt x="206" y="157"/>
                  </a:lnTo>
                  <a:lnTo>
                    <a:pt x="203" y="157"/>
                  </a:lnTo>
                  <a:lnTo>
                    <a:pt x="203" y="156"/>
                  </a:lnTo>
                  <a:lnTo>
                    <a:pt x="203" y="156"/>
                  </a:lnTo>
                  <a:lnTo>
                    <a:pt x="203" y="154"/>
                  </a:lnTo>
                  <a:close/>
                  <a:moveTo>
                    <a:pt x="89" y="87"/>
                  </a:move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8" y="88"/>
                  </a:lnTo>
                  <a:lnTo>
                    <a:pt x="88" y="88"/>
                  </a:lnTo>
                  <a:lnTo>
                    <a:pt x="88" y="87"/>
                  </a:lnTo>
                  <a:lnTo>
                    <a:pt x="89" y="87"/>
                  </a:lnTo>
                  <a:close/>
                  <a:moveTo>
                    <a:pt x="78" y="72"/>
                  </a:moveTo>
                  <a:lnTo>
                    <a:pt x="82" y="74"/>
                  </a:lnTo>
                  <a:lnTo>
                    <a:pt x="82" y="74"/>
                  </a:lnTo>
                  <a:lnTo>
                    <a:pt x="86" y="74"/>
                  </a:lnTo>
                  <a:lnTo>
                    <a:pt x="88" y="74"/>
                  </a:lnTo>
                  <a:lnTo>
                    <a:pt x="88" y="75"/>
                  </a:lnTo>
                  <a:lnTo>
                    <a:pt x="86" y="75"/>
                  </a:lnTo>
                  <a:lnTo>
                    <a:pt x="85" y="75"/>
                  </a:lnTo>
                  <a:lnTo>
                    <a:pt x="80" y="75"/>
                  </a:lnTo>
                  <a:lnTo>
                    <a:pt x="78" y="74"/>
                  </a:lnTo>
                  <a:lnTo>
                    <a:pt x="78" y="72"/>
                  </a:lnTo>
                  <a:lnTo>
                    <a:pt x="78" y="72"/>
                  </a:lnTo>
                  <a:lnTo>
                    <a:pt x="78" y="72"/>
                  </a:lnTo>
                  <a:close/>
                  <a:moveTo>
                    <a:pt x="41" y="61"/>
                  </a:moveTo>
                  <a:lnTo>
                    <a:pt x="45" y="63"/>
                  </a:lnTo>
                  <a:lnTo>
                    <a:pt x="47" y="64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42" y="64"/>
                  </a:lnTo>
                  <a:lnTo>
                    <a:pt x="41" y="64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1"/>
                  </a:lnTo>
                  <a:lnTo>
                    <a:pt x="41" y="61"/>
                  </a:lnTo>
                  <a:close/>
                  <a:moveTo>
                    <a:pt x="37" y="60"/>
                  </a:moveTo>
                  <a:lnTo>
                    <a:pt x="37" y="61"/>
                  </a:lnTo>
                  <a:lnTo>
                    <a:pt x="37" y="61"/>
                  </a:lnTo>
                  <a:lnTo>
                    <a:pt x="39" y="61"/>
                  </a:lnTo>
                  <a:lnTo>
                    <a:pt x="37" y="61"/>
                  </a:lnTo>
                  <a:lnTo>
                    <a:pt x="36" y="63"/>
                  </a:lnTo>
                  <a:lnTo>
                    <a:pt x="34" y="61"/>
                  </a:lnTo>
                  <a:lnTo>
                    <a:pt x="37" y="60"/>
                  </a:lnTo>
                  <a:close/>
                  <a:moveTo>
                    <a:pt x="42" y="58"/>
                  </a:moveTo>
                  <a:lnTo>
                    <a:pt x="47" y="60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45" y="60"/>
                  </a:lnTo>
                  <a:lnTo>
                    <a:pt x="44" y="60"/>
                  </a:lnTo>
                  <a:lnTo>
                    <a:pt x="42" y="58"/>
                  </a:lnTo>
                  <a:close/>
                  <a:moveTo>
                    <a:pt x="58" y="58"/>
                  </a:moveTo>
                  <a:lnTo>
                    <a:pt x="59" y="58"/>
                  </a:lnTo>
                  <a:lnTo>
                    <a:pt x="61" y="58"/>
                  </a:lnTo>
                  <a:lnTo>
                    <a:pt x="61" y="60"/>
                  </a:lnTo>
                  <a:lnTo>
                    <a:pt x="61" y="60"/>
                  </a:lnTo>
                  <a:lnTo>
                    <a:pt x="59" y="60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6" y="58"/>
                  </a:lnTo>
                  <a:lnTo>
                    <a:pt x="56" y="58"/>
                  </a:lnTo>
                  <a:lnTo>
                    <a:pt x="58" y="58"/>
                  </a:lnTo>
                  <a:close/>
                  <a:moveTo>
                    <a:pt x="1" y="46"/>
                  </a:moveTo>
                  <a:lnTo>
                    <a:pt x="1" y="46"/>
                  </a:lnTo>
                  <a:lnTo>
                    <a:pt x="1" y="47"/>
                  </a:lnTo>
                  <a:lnTo>
                    <a:pt x="1" y="4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1" y="46"/>
                  </a:lnTo>
                  <a:close/>
                  <a:moveTo>
                    <a:pt x="332" y="0"/>
                  </a:moveTo>
                  <a:lnTo>
                    <a:pt x="332" y="0"/>
                  </a:lnTo>
                  <a:lnTo>
                    <a:pt x="334" y="1"/>
                  </a:lnTo>
                  <a:lnTo>
                    <a:pt x="334" y="1"/>
                  </a:lnTo>
                  <a:lnTo>
                    <a:pt x="334" y="3"/>
                  </a:lnTo>
                  <a:lnTo>
                    <a:pt x="334" y="3"/>
                  </a:lnTo>
                  <a:lnTo>
                    <a:pt x="332" y="5"/>
                  </a:lnTo>
                  <a:lnTo>
                    <a:pt x="332" y="5"/>
                  </a:lnTo>
                  <a:lnTo>
                    <a:pt x="334" y="6"/>
                  </a:lnTo>
                  <a:lnTo>
                    <a:pt x="334" y="6"/>
                  </a:lnTo>
                  <a:lnTo>
                    <a:pt x="334" y="6"/>
                  </a:lnTo>
                  <a:lnTo>
                    <a:pt x="335" y="6"/>
                  </a:lnTo>
                  <a:lnTo>
                    <a:pt x="337" y="6"/>
                  </a:lnTo>
                  <a:lnTo>
                    <a:pt x="337" y="5"/>
                  </a:lnTo>
                  <a:lnTo>
                    <a:pt x="337" y="5"/>
                  </a:lnTo>
                  <a:lnTo>
                    <a:pt x="340" y="5"/>
                  </a:lnTo>
                  <a:lnTo>
                    <a:pt x="342" y="5"/>
                  </a:lnTo>
                  <a:lnTo>
                    <a:pt x="342" y="6"/>
                  </a:lnTo>
                  <a:lnTo>
                    <a:pt x="343" y="6"/>
                  </a:lnTo>
                  <a:lnTo>
                    <a:pt x="345" y="6"/>
                  </a:lnTo>
                  <a:lnTo>
                    <a:pt x="346" y="5"/>
                  </a:lnTo>
                  <a:lnTo>
                    <a:pt x="348" y="5"/>
                  </a:lnTo>
                  <a:lnTo>
                    <a:pt x="348" y="5"/>
                  </a:lnTo>
                  <a:lnTo>
                    <a:pt x="348" y="3"/>
                  </a:lnTo>
                  <a:lnTo>
                    <a:pt x="348" y="3"/>
                  </a:lnTo>
                  <a:lnTo>
                    <a:pt x="348" y="3"/>
                  </a:lnTo>
                  <a:lnTo>
                    <a:pt x="350" y="3"/>
                  </a:lnTo>
                  <a:lnTo>
                    <a:pt x="350" y="3"/>
                  </a:lnTo>
                  <a:lnTo>
                    <a:pt x="353" y="5"/>
                  </a:lnTo>
                  <a:lnTo>
                    <a:pt x="353" y="3"/>
                  </a:lnTo>
                  <a:lnTo>
                    <a:pt x="354" y="3"/>
                  </a:lnTo>
                  <a:lnTo>
                    <a:pt x="354" y="5"/>
                  </a:lnTo>
                  <a:lnTo>
                    <a:pt x="356" y="5"/>
                  </a:lnTo>
                  <a:lnTo>
                    <a:pt x="357" y="5"/>
                  </a:lnTo>
                  <a:lnTo>
                    <a:pt x="357" y="5"/>
                  </a:lnTo>
                  <a:lnTo>
                    <a:pt x="357" y="6"/>
                  </a:lnTo>
                  <a:lnTo>
                    <a:pt x="357" y="8"/>
                  </a:lnTo>
                  <a:lnTo>
                    <a:pt x="357" y="9"/>
                  </a:lnTo>
                  <a:lnTo>
                    <a:pt x="357" y="9"/>
                  </a:lnTo>
                  <a:lnTo>
                    <a:pt x="359" y="9"/>
                  </a:lnTo>
                  <a:lnTo>
                    <a:pt x="361" y="9"/>
                  </a:lnTo>
                  <a:lnTo>
                    <a:pt x="362" y="9"/>
                  </a:lnTo>
                  <a:lnTo>
                    <a:pt x="362" y="11"/>
                  </a:lnTo>
                  <a:lnTo>
                    <a:pt x="362" y="11"/>
                  </a:lnTo>
                  <a:lnTo>
                    <a:pt x="362" y="11"/>
                  </a:lnTo>
                  <a:lnTo>
                    <a:pt x="361" y="12"/>
                  </a:lnTo>
                  <a:lnTo>
                    <a:pt x="359" y="14"/>
                  </a:lnTo>
                  <a:lnTo>
                    <a:pt x="357" y="16"/>
                  </a:lnTo>
                  <a:lnTo>
                    <a:pt x="354" y="17"/>
                  </a:lnTo>
                  <a:lnTo>
                    <a:pt x="354" y="19"/>
                  </a:lnTo>
                  <a:lnTo>
                    <a:pt x="353" y="19"/>
                  </a:lnTo>
                  <a:lnTo>
                    <a:pt x="351" y="19"/>
                  </a:lnTo>
                  <a:lnTo>
                    <a:pt x="351" y="20"/>
                  </a:lnTo>
                  <a:lnTo>
                    <a:pt x="353" y="22"/>
                  </a:lnTo>
                  <a:lnTo>
                    <a:pt x="353" y="23"/>
                  </a:lnTo>
                  <a:lnTo>
                    <a:pt x="353" y="27"/>
                  </a:lnTo>
                  <a:lnTo>
                    <a:pt x="353" y="27"/>
                  </a:lnTo>
                  <a:lnTo>
                    <a:pt x="353" y="28"/>
                  </a:lnTo>
                  <a:lnTo>
                    <a:pt x="353" y="30"/>
                  </a:lnTo>
                  <a:lnTo>
                    <a:pt x="353" y="30"/>
                  </a:lnTo>
                  <a:lnTo>
                    <a:pt x="353" y="31"/>
                  </a:lnTo>
                  <a:lnTo>
                    <a:pt x="353" y="31"/>
                  </a:lnTo>
                  <a:lnTo>
                    <a:pt x="353" y="31"/>
                  </a:lnTo>
                  <a:lnTo>
                    <a:pt x="351" y="33"/>
                  </a:lnTo>
                  <a:lnTo>
                    <a:pt x="350" y="33"/>
                  </a:lnTo>
                  <a:lnTo>
                    <a:pt x="350" y="35"/>
                  </a:lnTo>
                  <a:lnTo>
                    <a:pt x="350" y="35"/>
                  </a:lnTo>
                  <a:lnTo>
                    <a:pt x="351" y="36"/>
                  </a:lnTo>
                  <a:lnTo>
                    <a:pt x="353" y="36"/>
                  </a:lnTo>
                  <a:lnTo>
                    <a:pt x="351" y="38"/>
                  </a:lnTo>
                  <a:lnTo>
                    <a:pt x="351" y="41"/>
                  </a:lnTo>
                  <a:lnTo>
                    <a:pt x="350" y="42"/>
                  </a:lnTo>
                  <a:lnTo>
                    <a:pt x="350" y="42"/>
                  </a:lnTo>
                  <a:lnTo>
                    <a:pt x="350" y="42"/>
                  </a:lnTo>
                  <a:lnTo>
                    <a:pt x="343" y="42"/>
                  </a:lnTo>
                  <a:lnTo>
                    <a:pt x="343" y="42"/>
                  </a:lnTo>
                  <a:lnTo>
                    <a:pt x="343" y="44"/>
                  </a:lnTo>
                  <a:lnTo>
                    <a:pt x="345" y="46"/>
                  </a:lnTo>
                  <a:lnTo>
                    <a:pt x="345" y="46"/>
                  </a:lnTo>
                  <a:lnTo>
                    <a:pt x="346" y="46"/>
                  </a:lnTo>
                  <a:lnTo>
                    <a:pt x="346" y="49"/>
                  </a:lnTo>
                  <a:lnTo>
                    <a:pt x="348" y="52"/>
                  </a:lnTo>
                  <a:lnTo>
                    <a:pt x="350" y="52"/>
                  </a:lnTo>
                  <a:lnTo>
                    <a:pt x="351" y="53"/>
                  </a:lnTo>
                  <a:lnTo>
                    <a:pt x="351" y="55"/>
                  </a:lnTo>
                  <a:lnTo>
                    <a:pt x="350" y="55"/>
                  </a:lnTo>
                  <a:lnTo>
                    <a:pt x="348" y="57"/>
                  </a:lnTo>
                  <a:lnTo>
                    <a:pt x="348" y="58"/>
                  </a:lnTo>
                  <a:lnTo>
                    <a:pt x="346" y="58"/>
                  </a:lnTo>
                  <a:lnTo>
                    <a:pt x="346" y="60"/>
                  </a:lnTo>
                  <a:lnTo>
                    <a:pt x="346" y="61"/>
                  </a:lnTo>
                  <a:lnTo>
                    <a:pt x="346" y="63"/>
                  </a:lnTo>
                  <a:lnTo>
                    <a:pt x="345" y="63"/>
                  </a:lnTo>
                  <a:lnTo>
                    <a:pt x="350" y="68"/>
                  </a:lnTo>
                  <a:lnTo>
                    <a:pt x="351" y="68"/>
                  </a:lnTo>
                  <a:lnTo>
                    <a:pt x="351" y="68"/>
                  </a:lnTo>
                  <a:lnTo>
                    <a:pt x="351" y="69"/>
                  </a:lnTo>
                  <a:lnTo>
                    <a:pt x="350" y="71"/>
                  </a:lnTo>
                  <a:lnTo>
                    <a:pt x="350" y="71"/>
                  </a:lnTo>
                  <a:lnTo>
                    <a:pt x="348" y="71"/>
                  </a:lnTo>
                  <a:lnTo>
                    <a:pt x="346" y="72"/>
                  </a:lnTo>
                  <a:lnTo>
                    <a:pt x="345" y="74"/>
                  </a:lnTo>
                  <a:lnTo>
                    <a:pt x="345" y="75"/>
                  </a:lnTo>
                  <a:lnTo>
                    <a:pt x="343" y="77"/>
                  </a:lnTo>
                  <a:lnTo>
                    <a:pt x="343" y="79"/>
                  </a:lnTo>
                  <a:lnTo>
                    <a:pt x="343" y="80"/>
                  </a:lnTo>
                  <a:lnTo>
                    <a:pt x="345" y="85"/>
                  </a:lnTo>
                  <a:lnTo>
                    <a:pt x="343" y="85"/>
                  </a:lnTo>
                  <a:lnTo>
                    <a:pt x="339" y="88"/>
                  </a:lnTo>
                  <a:lnTo>
                    <a:pt x="337" y="88"/>
                  </a:lnTo>
                  <a:lnTo>
                    <a:pt x="334" y="87"/>
                  </a:lnTo>
                  <a:lnTo>
                    <a:pt x="329" y="87"/>
                  </a:lnTo>
                  <a:lnTo>
                    <a:pt x="327" y="85"/>
                  </a:lnTo>
                  <a:lnTo>
                    <a:pt x="326" y="87"/>
                  </a:lnTo>
                  <a:lnTo>
                    <a:pt x="324" y="87"/>
                  </a:lnTo>
                  <a:lnTo>
                    <a:pt x="323" y="87"/>
                  </a:lnTo>
                  <a:lnTo>
                    <a:pt x="321" y="87"/>
                  </a:lnTo>
                  <a:lnTo>
                    <a:pt x="323" y="85"/>
                  </a:lnTo>
                  <a:lnTo>
                    <a:pt x="324" y="80"/>
                  </a:lnTo>
                  <a:lnTo>
                    <a:pt x="324" y="77"/>
                  </a:lnTo>
                  <a:lnTo>
                    <a:pt x="324" y="75"/>
                  </a:lnTo>
                  <a:lnTo>
                    <a:pt x="324" y="72"/>
                  </a:lnTo>
                  <a:lnTo>
                    <a:pt x="323" y="72"/>
                  </a:lnTo>
                  <a:lnTo>
                    <a:pt x="324" y="68"/>
                  </a:lnTo>
                  <a:lnTo>
                    <a:pt x="324" y="66"/>
                  </a:lnTo>
                  <a:lnTo>
                    <a:pt x="323" y="63"/>
                  </a:lnTo>
                  <a:lnTo>
                    <a:pt x="326" y="64"/>
                  </a:lnTo>
                  <a:lnTo>
                    <a:pt x="326" y="63"/>
                  </a:lnTo>
                  <a:lnTo>
                    <a:pt x="324" y="63"/>
                  </a:lnTo>
                  <a:lnTo>
                    <a:pt x="324" y="63"/>
                  </a:lnTo>
                  <a:lnTo>
                    <a:pt x="323" y="63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18" y="63"/>
                  </a:lnTo>
                  <a:lnTo>
                    <a:pt x="318" y="61"/>
                  </a:lnTo>
                  <a:lnTo>
                    <a:pt x="318" y="60"/>
                  </a:lnTo>
                  <a:lnTo>
                    <a:pt x="320" y="60"/>
                  </a:lnTo>
                  <a:lnTo>
                    <a:pt x="320" y="60"/>
                  </a:lnTo>
                  <a:lnTo>
                    <a:pt x="321" y="58"/>
                  </a:lnTo>
                  <a:lnTo>
                    <a:pt x="321" y="58"/>
                  </a:lnTo>
                  <a:lnTo>
                    <a:pt x="321" y="55"/>
                  </a:lnTo>
                  <a:lnTo>
                    <a:pt x="323" y="53"/>
                  </a:lnTo>
                  <a:lnTo>
                    <a:pt x="324" y="53"/>
                  </a:lnTo>
                  <a:lnTo>
                    <a:pt x="324" y="53"/>
                  </a:lnTo>
                  <a:lnTo>
                    <a:pt x="323" y="53"/>
                  </a:lnTo>
                  <a:lnTo>
                    <a:pt x="320" y="57"/>
                  </a:lnTo>
                  <a:lnTo>
                    <a:pt x="320" y="58"/>
                  </a:lnTo>
                  <a:lnTo>
                    <a:pt x="318" y="58"/>
                  </a:lnTo>
                  <a:lnTo>
                    <a:pt x="316" y="60"/>
                  </a:lnTo>
                  <a:lnTo>
                    <a:pt x="316" y="60"/>
                  </a:lnTo>
                  <a:lnTo>
                    <a:pt x="315" y="58"/>
                  </a:lnTo>
                  <a:lnTo>
                    <a:pt x="315" y="58"/>
                  </a:lnTo>
                  <a:lnTo>
                    <a:pt x="315" y="57"/>
                  </a:lnTo>
                  <a:lnTo>
                    <a:pt x="315" y="55"/>
                  </a:lnTo>
                  <a:lnTo>
                    <a:pt x="315" y="52"/>
                  </a:lnTo>
                  <a:lnTo>
                    <a:pt x="316" y="50"/>
                  </a:lnTo>
                  <a:lnTo>
                    <a:pt x="316" y="49"/>
                  </a:lnTo>
                  <a:lnTo>
                    <a:pt x="316" y="49"/>
                  </a:lnTo>
                  <a:lnTo>
                    <a:pt x="316" y="47"/>
                  </a:lnTo>
                  <a:lnTo>
                    <a:pt x="318" y="47"/>
                  </a:lnTo>
                  <a:lnTo>
                    <a:pt x="320" y="46"/>
                  </a:lnTo>
                  <a:lnTo>
                    <a:pt x="321" y="41"/>
                  </a:lnTo>
                  <a:lnTo>
                    <a:pt x="324" y="35"/>
                  </a:lnTo>
                  <a:lnTo>
                    <a:pt x="324" y="35"/>
                  </a:lnTo>
                  <a:lnTo>
                    <a:pt x="323" y="35"/>
                  </a:lnTo>
                  <a:lnTo>
                    <a:pt x="323" y="33"/>
                  </a:lnTo>
                  <a:lnTo>
                    <a:pt x="324" y="27"/>
                  </a:lnTo>
                  <a:lnTo>
                    <a:pt x="326" y="27"/>
                  </a:lnTo>
                  <a:lnTo>
                    <a:pt x="326" y="25"/>
                  </a:lnTo>
                  <a:lnTo>
                    <a:pt x="326" y="22"/>
                  </a:lnTo>
                  <a:lnTo>
                    <a:pt x="326" y="20"/>
                  </a:lnTo>
                  <a:lnTo>
                    <a:pt x="326" y="19"/>
                  </a:lnTo>
                  <a:lnTo>
                    <a:pt x="326" y="17"/>
                  </a:lnTo>
                  <a:lnTo>
                    <a:pt x="326" y="16"/>
                  </a:lnTo>
                  <a:lnTo>
                    <a:pt x="324" y="11"/>
                  </a:lnTo>
                  <a:lnTo>
                    <a:pt x="324" y="9"/>
                  </a:lnTo>
                  <a:lnTo>
                    <a:pt x="326" y="8"/>
                  </a:lnTo>
                  <a:lnTo>
                    <a:pt x="324" y="8"/>
                  </a:lnTo>
                  <a:lnTo>
                    <a:pt x="323" y="8"/>
                  </a:lnTo>
                  <a:lnTo>
                    <a:pt x="323" y="6"/>
                  </a:lnTo>
                  <a:lnTo>
                    <a:pt x="324" y="5"/>
                  </a:lnTo>
                  <a:lnTo>
                    <a:pt x="326" y="3"/>
                  </a:lnTo>
                  <a:lnTo>
                    <a:pt x="327" y="1"/>
                  </a:lnTo>
                  <a:lnTo>
                    <a:pt x="329" y="1"/>
                  </a:lnTo>
                  <a:lnTo>
                    <a:pt x="331" y="1"/>
                  </a:lnTo>
                  <a:lnTo>
                    <a:pt x="3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3" name="Freeform 169">
              <a:extLst>
                <a:ext uri="{FF2B5EF4-FFF2-40B4-BE49-F238E27FC236}">
                  <a16:creationId xmlns:a16="http://schemas.microsoft.com/office/drawing/2014/main" id="{DB70137D-E4B6-41A1-97D2-896C0FA6CD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7910" y="3474448"/>
              <a:ext cx="38984" cy="38984"/>
            </a:xfrm>
            <a:custGeom>
              <a:avLst/>
              <a:gdLst>
                <a:gd name="T0" fmla="*/ 4 w 20"/>
                <a:gd name="T1" fmla="*/ 14 h 20"/>
                <a:gd name="T2" fmla="*/ 4 w 20"/>
                <a:gd name="T3" fmla="*/ 15 h 20"/>
                <a:gd name="T4" fmla="*/ 4 w 20"/>
                <a:gd name="T5" fmla="*/ 15 h 20"/>
                <a:gd name="T6" fmla="*/ 3 w 20"/>
                <a:gd name="T7" fmla="*/ 18 h 20"/>
                <a:gd name="T8" fmla="*/ 3 w 20"/>
                <a:gd name="T9" fmla="*/ 18 h 20"/>
                <a:gd name="T10" fmla="*/ 1 w 20"/>
                <a:gd name="T11" fmla="*/ 20 h 20"/>
                <a:gd name="T12" fmla="*/ 0 w 20"/>
                <a:gd name="T13" fmla="*/ 18 h 20"/>
                <a:gd name="T14" fmla="*/ 0 w 20"/>
                <a:gd name="T15" fmla="*/ 18 h 20"/>
                <a:gd name="T16" fmla="*/ 3 w 20"/>
                <a:gd name="T17" fmla="*/ 15 h 20"/>
                <a:gd name="T18" fmla="*/ 4 w 20"/>
                <a:gd name="T19" fmla="*/ 14 h 20"/>
                <a:gd name="T20" fmla="*/ 14 w 20"/>
                <a:gd name="T21" fmla="*/ 0 h 20"/>
                <a:gd name="T22" fmla="*/ 15 w 20"/>
                <a:gd name="T23" fmla="*/ 0 h 20"/>
                <a:gd name="T24" fmla="*/ 17 w 20"/>
                <a:gd name="T25" fmla="*/ 0 h 20"/>
                <a:gd name="T26" fmla="*/ 17 w 20"/>
                <a:gd name="T27" fmla="*/ 0 h 20"/>
                <a:gd name="T28" fmla="*/ 17 w 20"/>
                <a:gd name="T29" fmla="*/ 1 h 20"/>
                <a:gd name="T30" fmla="*/ 19 w 20"/>
                <a:gd name="T31" fmla="*/ 1 h 20"/>
                <a:gd name="T32" fmla="*/ 20 w 20"/>
                <a:gd name="T33" fmla="*/ 1 h 20"/>
                <a:gd name="T34" fmla="*/ 20 w 20"/>
                <a:gd name="T35" fmla="*/ 4 h 20"/>
                <a:gd name="T36" fmla="*/ 20 w 20"/>
                <a:gd name="T37" fmla="*/ 6 h 20"/>
                <a:gd name="T38" fmla="*/ 20 w 20"/>
                <a:gd name="T39" fmla="*/ 7 h 20"/>
                <a:gd name="T40" fmla="*/ 20 w 20"/>
                <a:gd name="T41" fmla="*/ 12 h 20"/>
                <a:gd name="T42" fmla="*/ 19 w 20"/>
                <a:gd name="T43" fmla="*/ 12 h 20"/>
                <a:gd name="T44" fmla="*/ 19 w 20"/>
                <a:gd name="T45" fmla="*/ 15 h 20"/>
                <a:gd name="T46" fmla="*/ 19 w 20"/>
                <a:gd name="T47" fmla="*/ 15 h 20"/>
                <a:gd name="T48" fmla="*/ 17 w 20"/>
                <a:gd name="T49" fmla="*/ 15 h 20"/>
                <a:gd name="T50" fmla="*/ 15 w 20"/>
                <a:gd name="T51" fmla="*/ 17 h 20"/>
                <a:gd name="T52" fmla="*/ 14 w 20"/>
                <a:gd name="T53" fmla="*/ 18 h 20"/>
                <a:gd name="T54" fmla="*/ 11 w 20"/>
                <a:gd name="T55" fmla="*/ 18 h 20"/>
                <a:gd name="T56" fmla="*/ 11 w 20"/>
                <a:gd name="T57" fmla="*/ 18 h 20"/>
                <a:gd name="T58" fmla="*/ 9 w 20"/>
                <a:gd name="T59" fmla="*/ 17 h 20"/>
                <a:gd name="T60" fmla="*/ 11 w 20"/>
                <a:gd name="T61" fmla="*/ 15 h 20"/>
                <a:gd name="T62" fmla="*/ 11 w 20"/>
                <a:gd name="T63" fmla="*/ 14 h 20"/>
                <a:gd name="T64" fmla="*/ 12 w 20"/>
                <a:gd name="T65" fmla="*/ 12 h 20"/>
                <a:gd name="T66" fmla="*/ 14 w 20"/>
                <a:gd name="T67" fmla="*/ 12 h 20"/>
                <a:gd name="T68" fmla="*/ 15 w 20"/>
                <a:gd name="T69" fmla="*/ 12 h 20"/>
                <a:gd name="T70" fmla="*/ 14 w 20"/>
                <a:gd name="T71" fmla="*/ 11 h 20"/>
                <a:gd name="T72" fmla="*/ 14 w 20"/>
                <a:gd name="T73" fmla="*/ 11 h 20"/>
                <a:gd name="T74" fmla="*/ 12 w 20"/>
                <a:gd name="T75" fmla="*/ 11 h 20"/>
                <a:gd name="T76" fmla="*/ 12 w 20"/>
                <a:gd name="T77" fmla="*/ 11 h 20"/>
                <a:gd name="T78" fmla="*/ 11 w 20"/>
                <a:gd name="T79" fmla="*/ 11 h 20"/>
                <a:gd name="T80" fmla="*/ 11 w 20"/>
                <a:gd name="T81" fmla="*/ 11 h 20"/>
                <a:gd name="T82" fmla="*/ 11 w 20"/>
                <a:gd name="T83" fmla="*/ 11 h 20"/>
                <a:gd name="T84" fmla="*/ 12 w 20"/>
                <a:gd name="T85" fmla="*/ 9 h 20"/>
                <a:gd name="T86" fmla="*/ 11 w 20"/>
                <a:gd name="T87" fmla="*/ 7 h 20"/>
                <a:gd name="T88" fmla="*/ 11 w 20"/>
                <a:gd name="T89" fmla="*/ 6 h 20"/>
                <a:gd name="T90" fmla="*/ 11 w 20"/>
                <a:gd name="T91" fmla="*/ 6 h 20"/>
                <a:gd name="T92" fmla="*/ 12 w 20"/>
                <a:gd name="T93" fmla="*/ 3 h 20"/>
                <a:gd name="T94" fmla="*/ 12 w 20"/>
                <a:gd name="T95" fmla="*/ 3 h 20"/>
                <a:gd name="T96" fmla="*/ 12 w 20"/>
                <a:gd name="T97" fmla="*/ 1 h 20"/>
                <a:gd name="T98" fmla="*/ 14 w 20"/>
                <a:gd name="T9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" h="20">
                  <a:moveTo>
                    <a:pt x="4" y="14"/>
                  </a:moveTo>
                  <a:lnTo>
                    <a:pt x="4" y="15"/>
                  </a:lnTo>
                  <a:lnTo>
                    <a:pt x="4" y="15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3" y="15"/>
                  </a:lnTo>
                  <a:lnTo>
                    <a:pt x="4" y="14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0" y="1"/>
                  </a:lnTo>
                  <a:lnTo>
                    <a:pt x="20" y="4"/>
                  </a:lnTo>
                  <a:lnTo>
                    <a:pt x="20" y="6"/>
                  </a:lnTo>
                  <a:lnTo>
                    <a:pt x="20" y="7"/>
                  </a:lnTo>
                  <a:lnTo>
                    <a:pt x="20" y="12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4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9" y="17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2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2" y="9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4" name="Freeform 170">
              <a:extLst>
                <a:ext uri="{FF2B5EF4-FFF2-40B4-BE49-F238E27FC236}">
                  <a16:creationId xmlns:a16="http://schemas.microsoft.com/office/drawing/2014/main" id="{FBCA55A5-2F96-5317-3CE4-E275153592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50859" y="3891582"/>
              <a:ext cx="74070" cy="17544"/>
            </a:xfrm>
            <a:custGeom>
              <a:avLst/>
              <a:gdLst>
                <a:gd name="T0" fmla="*/ 1 w 38"/>
                <a:gd name="T1" fmla="*/ 6 h 9"/>
                <a:gd name="T2" fmla="*/ 1 w 38"/>
                <a:gd name="T3" fmla="*/ 6 h 9"/>
                <a:gd name="T4" fmla="*/ 1 w 38"/>
                <a:gd name="T5" fmla="*/ 8 h 9"/>
                <a:gd name="T6" fmla="*/ 1 w 38"/>
                <a:gd name="T7" fmla="*/ 8 h 9"/>
                <a:gd name="T8" fmla="*/ 1 w 38"/>
                <a:gd name="T9" fmla="*/ 8 h 9"/>
                <a:gd name="T10" fmla="*/ 0 w 38"/>
                <a:gd name="T11" fmla="*/ 8 h 9"/>
                <a:gd name="T12" fmla="*/ 0 w 38"/>
                <a:gd name="T13" fmla="*/ 8 h 9"/>
                <a:gd name="T14" fmla="*/ 0 w 38"/>
                <a:gd name="T15" fmla="*/ 6 h 9"/>
                <a:gd name="T16" fmla="*/ 0 w 38"/>
                <a:gd name="T17" fmla="*/ 6 h 9"/>
                <a:gd name="T18" fmla="*/ 36 w 38"/>
                <a:gd name="T19" fmla="*/ 6 h 9"/>
                <a:gd name="T20" fmla="*/ 38 w 38"/>
                <a:gd name="T21" fmla="*/ 6 h 9"/>
                <a:gd name="T22" fmla="*/ 36 w 38"/>
                <a:gd name="T23" fmla="*/ 6 h 9"/>
                <a:gd name="T24" fmla="*/ 34 w 38"/>
                <a:gd name="T25" fmla="*/ 6 h 9"/>
                <a:gd name="T26" fmla="*/ 36 w 38"/>
                <a:gd name="T27" fmla="*/ 6 h 9"/>
                <a:gd name="T28" fmla="*/ 15 w 38"/>
                <a:gd name="T29" fmla="*/ 1 h 9"/>
                <a:gd name="T30" fmla="*/ 25 w 38"/>
                <a:gd name="T31" fmla="*/ 1 h 9"/>
                <a:gd name="T32" fmla="*/ 27 w 38"/>
                <a:gd name="T33" fmla="*/ 1 h 9"/>
                <a:gd name="T34" fmla="*/ 27 w 38"/>
                <a:gd name="T35" fmla="*/ 1 h 9"/>
                <a:gd name="T36" fmla="*/ 30 w 38"/>
                <a:gd name="T37" fmla="*/ 1 h 9"/>
                <a:gd name="T38" fmla="*/ 33 w 38"/>
                <a:gd name="T39" fmla="*/ 3 h 9"/>
                <a:gd name="T40" fmla="*/ 31 w 38"/>
                <a:gd name="T41" fmla="*/ 6 h 9"/>
                <a:gd name="T42" fmla="*/ 30 w 38"/>
                <a:gd name="T43" fmla="*/ 8 h 9"/>
                <a:gd name="T44" fmla="*/ 25 w 38"/>
                <a:gd name="T45" fmla="*/ 9 h 9"/>
                <a:gd name="T46" fmla="*/ 23 w 38"/>
                <a:gd name="T47" fmla="*/ 9 h 9"/>
                <a:gd name="T48" fmla="*/ 22 w 38"/>
                <a:gd name="T49" fmla="*/ 9 h 9"/>
                <a:gd name="T50" fmla="*/ 19 w 38"/>
                <a:gd name="T51" fmla="*/ 9 h 9"/>
                <a:gd name="T52" fmla="*/ 15 w 38"/>
                <a:gd name="T53" fmla="*/ 9 h 9"/>
                <a:gd name="T54" fmla="*/ 14 w 38"/>
                <a:gd name="T55" fmla="*/ 9 h 9"/>
                <a:gd name="T56" fmla="*/ 11 w 38"/>
                <a:gd name="T57" fmla="*/ 9 h 9"/>
                <a:gd name="T58" fmla="*/ 11 w 38"/>
                <a:gd name="T59" fmla="*/ 6 h 9"/>
                <a:gd name="T60" fmla="*/ 11 w 38"/>
                <a:gd name="T61" fmla="*/ 5 h 9"/>
                <a:gd name="T62" fmla="*/ 9 w 38"/>
                <a:gd name="T63" fmla="*/ 3 h 9"/>
                <a:gd name="T64" fmla="*/ 11 w 38"/>
                <a:gd name="T65" fmla="*/ 1 h 9"/>
                <a:gd name="T66" fmla="*/ 12 w 38"/>
                <a:gd name="T6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9">
                  <a:moveTo>
                    <a:pt x="1" y="6"/>
                  </a:move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6"/>
                  </a:lnTo>
                  <a:close/>
                  <a:moveTo>
                    <a:pt x="36" y="6"/>
                  </a:move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6" y="6"/>
                  </a:lnTo>
                  <a:close/>
                  <a:moveTo>
                    <a:pt x="12" y="0"/>
                  </a:moveTo>
                  <a:lnTo>
                    <a:pt x="15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30" y="1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1" y="6"/>
                  </a:lnTo>
                  <a:lnTo>
                    <a:pt x="31" y="6"/>
                  </a:lnTo>
                  <a:lnTo>
                    <a:pt x="30" y="8"/>
                  </a:lnTo>
                  <a:lnTo>
                    <a:pt x="28" y="9"/>
                  </a:lnTo>
                  <a:lnTo>
                    <a:pt x="25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2" y="9"/>
                  </a:lnTo>
                  <a:lnTo>
                    <a:pt x="20" y="8"/>
                  </a:lnTo>
                  <a:lnTo>
                    <a:pt x="19" y="9"/>
                  </a:lnTo>
                  <a:lnTo>
                    <a:pt x="17" y="8"/>
                  </a:lnTo>
                  <a:lnTo>
                    <a:pt x="15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3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5" name="Freeform 171">
              <a:extLst>
                <a:ext uri="{FF2B5EF4-FFF2-40B4-BE49-F238E27FC236}">
                  <a16:creationId xmlns:a16="http://schemas.microsoft.com/office/drawing/2014/main" id="{411684C0-2E2F-5497-3578-A072E3397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7239" y="5109846"/>
              <a:ext cx="3898" cy="3898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2 w 2"/>
                <a:gd name="T9" fmla="*/ 2 h 2"/>
                <a:gd name="T10" fmla="*/ 0 w 2"/>
                <a:gd name="T11" fmla="*/ 2 h 2"/>
                <a:gd name="T12" fmla="*/ 0 w 2"/>
                <a:gd name="T13" fmla="*/ 2 h 2"/>
                <a:gd name="T14" fmla="*/ 0 w 2"/>
                <a:gd name="T15" fmla="*/ 0 h 2"/>
                <a:gd name="T16" fmla="*/ 0 w 2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6" name="Freeform 172">
              <a:extLst>
                <a:ext uri="{FF2B5EF4-FFF2-40B4-BE49-F238E27FC236}">
                  <a16:creationId xmlns:a16="http://schemas.microsoft.com/office/drawing/2014/main" id="{FEF82116-1E9A-90A1-F3A2-F96773D7AD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6378" y="2991042"/>
              <a:ext cx="5848" cy="13645"/>
            </a:xfrm>
            <a:custGeom>
              <a:avLst/>
              <a:gdLst>
                <a:gd name="T0" fmla="*/ 3 w 3"/>
                <a:gd name="T1" fmla="*/ 5 h 7"/>
                <a:gd name="T2" fmla="*/ 3 w 3"/>
                <a:gd name="T3" fmla="*/ 5 h 7"/>
                <a:gd name="T4" fmla="*/ 3 w 3"/>
                <a:gd name="T5" fmla="*/ 5 h 7"/>
                <a:gd name="T6" fmla="*/ 3 w 3"/>
                <a:gd name="T7" fmla="*/ 5 h 7"/>
                <a:gd name="T8" fmla="*/ 3 w 3"/>
                <a:gd name="T9" fmla="*/ 7 h 7"/>
                <a:gd name="T10" fmla="*/ 1 w 3"/>
                <a:gd name="T11" fmla="*/ 5 h 7"/>
                <a:gd name="T12" fmla="*/ 1 w 3"/>
                <a:gd name="T13" fmla="*/ 5 h 7"/>
                <a:gd name="T14" fmla="*/ 3 w 3"/>
                <a:gd name="T15" fmla="*/ 5 h 7"/>
                <a:gd name="T16" fmla="*/ 3 w 3"/>
                <a:gd name="T17" fmla="*/ 5 h 7"/>
                <a:gd name="T18" fmla="*/ 0 w 3"/>
                <a:gd name="T19" fmla="*/ 0 h 7"/>
                <a:gd name="T20" fmla="*/ 1 w 3"/>
                <a:gd name="T21" fmla="*/ 0 h 7"/>
                <a:gd name="T22" fmla="*/ 1 w 3"/>
                <a:gd name="T23" fmla="*/ 0 h 7"/>
                <a:gd name="T24" fmla="*/ 1 w 3"/>
                <a:gd name="T25" fmla="*/ 2 h 7"/>
                <a:gd name="T26" fmla="*/ 1 w 3"/>
                <a:gd name="T27" fmla="*/ 3 h 7"/>
                <a:gd name="T28" fmla="*/ 1 w 3"/>
                <a:gd name="T29" fmla="*/ 3 h 7"/>
                <a:gd name="T30" fmla="*/ 1 w 3"/>
                <a:gd name="T31" fmla="*/ 5 h 7"/>
                <a:gd name="T32" fmla="*/ 0 w 3"/>
                <a:gd name="T33" fmla="*/ 5 h 7"/>
                <a:gd name="T34" fmla="*/ 0 w 3"/>
                <a:gd name="T35" fmla="*/ 5 h 7"/>
                <a:gd name="T36" fmla="*/ 0 w 3"/>
                <a:gd name="T37" fmla="*/ 3 h 7"/>
                <a:gd name="T38" fmla="*/ 0 w 3"/>
                <a:gd name="T39" fmla="*/ 3 h 7"/>
                <a:gd name="T40" fmla="*/ 0 w 3"/>
                <a:gd name="T41" fmla="*/ 2 h 7"/>
                <a:gd name="T42" fmla="*/ 0 w 3"/>
                <a:gd name="T43" fmla="*/ 0 h 7"/>
                <a:gd name="T44" fmla="*/ 0 w 3"/>
                <a:gd name="T45" fmla="*/ 0 h 7"/>
                <a:gd name="T46" fmla="*/ 0 w 3"/>
                <a:gd name="T4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" h="7">
                  <a:moveTo>
                    <a:pt x="3" y="5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0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7" name="Freeform 173">
              <a:extLst>
                <a:ext uri="{FF2B5EF4-FFF2-40B4-BE49-F238E27FC236}">
                  <a16:creationId xmlns:a16="http://schemas.microsoft.com/office/drawing/2014/main" id="{9DA550AE-514F-77A4-DA0D-57D854707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0686" y="2702557"/>
              <a:ext cx="284586" cy="218313"/>
            </a:xfrm>
            <a:custGeom>
              <a:avLst/>
              <a:gdLst>
                <a:gd name="T0" fmla="*/ 67 w 146"/>
                <a:gd name="T1" fmla="*/ 3 h 112"/>
                <a:gd name="T2" fmla="*/ 68 w 146"/>
                <a:gd name="T3" fmla="*/ 10 h 112"/>
                <a:gd name="T4" fmla="*/ 81 w 146"/>
                <a:gd name="T5" fmla="*/ 8 h 112"/>
                <a:gd name="T6" fmla="*/ 109 w 146"/>
                <a:gd name="T7" fmla="*/ 10 h 112"/>
                <a:gd name="T8" fmla="*/ 128 w 146"/>
                <a:gd name="T9" fmla="*/ 8 h 112"/>
                <a:gd name="T10" fmla="*/ 130 w 146"/>
                <a:gd name="T11" fmla="*/ 11 h 112"/>
                <a:gd name="T12" fmla="*/ 136 w 146"/>
                <a:gd name="T13" fmla="*/ 14 h 112"/>
                <a:gd name="T14" fmla="*/ 141 w 146"/>
                <a:gd name="T15" fmla="*/ 32 h 112"/>
                <a:gd name="T16" fmla="*/ 142 w 146"/>
                <a:gd name="T17" fmla="*/ 41 h 112"/>
                <a:gd name="T18" fmla="*/ 133 w 146"/>
                <a:gd name="T19" fmla="*/ 47 h 112"/>
                <a:gd name="T20" fmla="*/ 135 w 146"/>
                <a:gd name="T21" fmla="*/ 52 h 112"/>
                <a:gd name="T22" fmla="*/ 139 w 146"/>
                <a:gd name="T23" fmla="*/ 55 h 112"/>
                <a:gd name="T24" fmla="*/ 138 w 146"/>
                <a:gd name="T25" fmla="*/ 62 h 112"/>
                <a:gd name="T26" fmla="*/ 139 w 146"/>
                <a:gd name="T27" fmla="*/ 68 h 112"/>
                <a:gd name="T28" fmla="*/ 144 w 146"/>
                <a:gd name="T29" fmla="*/ 76 h 112"/>
                <a:gd name="T30" fmla="*/ 144 w 146"/>
                <a:gd name="T31" fmla="*/ 79 h 112"/>
                <a:gd name="T32" fmla="*/ 146 w 146"/>
                <a:gd name="T33" fmla="*/ 84 h 112"/>
                <a:gd name="T34" fmla="*/ 139 w 146"/>
                <a:gd name="T35" fmla="*/ 87 h 112"/>
                <a:gd name="T36" fmla="*/ 128 w 146"/>
                <a:gd name="T37" fmla="*/ 96 h 112"/>
                <a:gd name="T38" fmla="*/ 125 w 146"/>
                <a:gd name="T39" fmla="*/ 106 h 112"/>
                <a:gd name="T40" fmla="*/ 125 w 146"/>
                <a:gd name="T41" fmla="*/ 110 h 112"/>
                <a:gd name="T42" fmla="*/ 125 w 146"/>
                <a:gd name="T43" fmla="*/ 112 h 112"/>
                <a:gd name="T44" fmla="*/ 116 w 146"/>
                <a:gd name="T45" fmla="*/ 109 h 112"/>
                <a:gd name="T46" fmla="*/ 109 w 146"/>
                <a:gd name="T47" fmla="*/ 104 h 112"/>
                <a:gd name="T48" fmla="*/ 100 w 146"/>
                <a:gd name="T49" fmla="*/ 106 h 112"/>
                <a:gd name="T50" fmla="*/ 95 w 146"/>
                <a:gd name="T51" fmla="*/ 106 h 112"/>
                <a:gd name="T52" fmla="*/ 90 w 146"/>
                <a:gd name="T53" fmla="*/ 106 h 112"/>
                <a:gd name="T54" fmla="*/ 87 w 146"/>
                <a:gd name="T55" fmla="*/ 109 h 112"/>
                <a:gd name="T56" fmla="*/ 82 w 146"/>
                <a:gd name="T57" fmla="*/ 109 h 112"/>
                <a:gd name="T58" fmla="*/ 81 w 146"/>
                <a:gd name="T59" fmla="*/ 106 h 112"/>
                <a:gd name="T60" fmla="*/ 78 w 146"/>
                <a:gd name="T61" fmla="*/ 101 h 112"/>
                <a:gd name="T62" fmla="*/ 73 w 146"/>
                <a:gd name="T63" fmla="*/ 106 h 112"/>
                <a:gd name="T64" fmla="*/ 68 w 146"/>
                <a:gd name="T65" fmla="*/ 103 h 112"/>
                <a:gd name="T66" fmla="*/ 65 w 146"/>
                <a:gd name="T67" fmla="*/ 96 h 112"/>
                <a:gd name="T68" fmla="*/ 60 w 146"/>
                <a:gd name="T69" fmla="*/ 95 h 112"/>
                <a:gd name="T70" fmla="*/ 57 w 146"/>
                <a:gd name="T71" fmla="*/ 93 h 112"/>
                <a:gd name="T72" fmla="*/ 53 w 146"/>
                <a:gd name="T73" fmla="*/ 93 h 112"/>
                <a:gd name="T74" fmla="*/ 53 w 146"/>
                <a:gd name="T75" fmla="*/ 90 h 112"/>
                <a:gd name="T76" fmla="*/ 51 w 146"/>
                <a:gd name="T77" fmla="*/ 88 h 112"/>
                <a:gd name="T78" fmla="*/ 41 w 146"/>
                <a:gd name="T79" fmla="*/ 85 h 112"/>
                <a:gd name="T80" fmla="*/ 41 w 146"/>
                <a:gd name="T81" fmla="*/ 90 h 112"/>
                <a:gd name="T82" fmla="*/ 37 w 146"/>
                <a:gd name="T83" fmla="*/ 91 h 112"/>
                <a:gd name="T84" fmla="*/ 32 w 146"/>
                <a:gd name="T85" fmla="*/ 87 h 112"/>
                <a:gd name="T86" fmla="*/ 34 w 146"/>
                <a:gd name="T87" fmla="*/ 84 h 112"/>
                <a:gd name="T88" fmla="*/ 34 w 146"/>
                <a:gd name="T89" fmla="*/ 82 h 112"/>
                <a:gd name="T90" fmla="*/ 27 w 146"/>
                <a:gd name="T91" fmla="*/ 80 h 112"/>
                <a:gd name="T92" fmla="*/ 21 w 146"/>
                <a:gd name="T93" fmla="*/ 79 h 112"/>
                <a:gd name="T94" fmla="*/ 18 w 146"/>
                <a:gd name="T95" fmla="*/ 76 h 112"/>
                <a:gd name="T96" fmla="*/ 13 w 146"/>
                <a:gd name="T97" fmla="*/ 77 h 112"/>
                <a:gd name="T98" fmla="*/ 13 w 146"/>
                <a:gd name="T99" fmla="*/ 73 h 112"/>
                <a:gd name="T100" fmla="*/ 10 w 146"/>
                <a:gd name="T101" fmla="*/ 65 h 112"/>
                <a:gd name="T102" fmla="*/ 8 w 146"/>
                <a:gd name="T103" fmla="*/ 60 h 112"/>
                <a:gd name="T104" fmla="*/ 10 w 146"/>
                <a:gd name="T105" fmla="*/ 54 h 112"/>
                <a:gd name="T106" fmla="*/ 8 w 146"/>
                <a:gd name="T107" fmla="*/ 51 h 112"/>
                <a:gd name="T108" fmla="*/ 8 w 146"/>
                <a:gd name="T109" fmla="*/ 46 h 112"/>
                <a:gd name="T110" fmla="*/ 2 w 146"/>
                <a:gd name="T111" fmla="*/ 36 h 112"/>
                <a:gd name="T112" fmla="*/ 5 w 146"/>
                <a:gd name="T113" fmla="*/ 30 h 112"/>
                <a:gd name="T114" fmla="*/ 7 w 146"/>
                <a:gd name="T115" fmla="*/ 24 h 112"/>
                <a:gd name="T116" fmla="*/ 7 w 146"/>
                <a:gd name="T117" fmla="*/ 21 h 112"/>
                <a:gd name="T118" fmla="*/ 2 w 146"/>
                <a:gd name="T119" fmla="*/ 17 h 112"/>
                <a:gd name="T120" fmla="*/ 29 w 146"/>
                <a:gd name="T121" fmla="*/ 11 h 112"/>
                <a:gd name="T122" fmla="*/ 37 w 146"/>
                <a:gd name="T123" fmla="*/ 5 h 112"/>
                <a:gd name="T124" fmla="*/ 59 w 146"/>
                <a:gd name="T12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6" h="112">
                  <a:moveTo>
                    <a:pt x="62" y="0"/>
                  </a:moveTo>
                  <a:lnTo>
                    <a:pt x="65" y="2"/>
                  </a:lnTo>
                  <a:lnTo>
                    <a:pt x="68" y="3"/>
                  </a:lnTo>
                  <a:lnTo>
                    <a:pt x="68" y="3"/>
                  </a:lnTo>
                  <a:lnTo>
                    <a:pt x="67" y="3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5" y="6"/>
                  </a:lnTo>
                  <a:lnTo>
                    <a:pt x="67" y="8"/>
                  </a:lnTo>
                  <a:lnTo>
                    <a:pt x="68" y="10"/>
                  </a:lnTo>
                  <a:lnTo>
                    <a:pt x="71" y="10"/>
                  </a:lnTo>
                  <a:lnTo>
                    <a:pt x="78" y="10"/>
                  </a:lnTo>
                  <a:lnTo>
                    <a:pt x="79" y="8"/>
                  </a:lnTo>
                  <a:lnTo>
                    <a:pt x="81" y="8"/>
                  </a:lnTo>
                  <a:lnTo>
                    <a:pt x="81" y="8"/>
                  </a:lnTo>
                  <a:lnTo>
                    <a:pt x="84" y="8"/>
                  </a:lnTo>
                  <a:lnTo>
                    <a:pt x="89" y="8"/>
                  </a:lnTo>
                  <a:lnTo>
                    <a:pt x="95" y="8"/>
                  </a:lnTo>
                  <a:lnTo>
                    <a:pt x="103" y="8"/>
                  </a:lnTo>
                  <a:lnTo>
                    <a:pt x="109" y="10"/>
                  </a:lnTo>
                  <a:lnTo>
                    <a:pt x="117" y="10"/>
                  </a:lnTo>
                  <a:lnTo>
                    <a:pt x="125" y="10"/>
                  </a:lnTo>
                  <a:lnTo>
                    <a:pt x="127" y="10"/>
                  </a:lnTo>
                  <a:lnTo>
                    <a:pt x="127" y="8"/>
                  </a:lnTo>
                  <a:lnTo>
                    <a:pt x="128" y="8"/>
                  </a:lnTo>
                  <a:lnTo>
                    <a:pt x="128" y="10"/>
                  </a:lnTo>
                  <a:lnTo>
                    <a:pt x="130" y="10"/>
                  </a:lnTo>
                  <a:lnTo>
                    <a:pt x="130" y="10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1" y="11"/>
                  </a:lnTo>
                  <a:lnTo>
                    <a:pt x="133" y="11"/>
                  </a:lnTo>
                  <a:lnTo>
                    <a:pt x="135" y="13"/>
                  </a:lnTo>
                  <a:lnTo>
                    <a:pt x="136" y="14"/>
                  </a:lnTo>
                  <a:lnTo>
                    <a:pt x="136" y="14"/>
                  </a:lnTo>
                  <a:lnTo>
                    <a:pt x="136" y="16"/>
                  </a:lnTo>
                  <a:lnTo>
                    <a:pt x="136" y="17"/>
                  </a:lnTo>
                  <a:lnTo>
                    <a:pt x="136" y="17"/>
                  </a:lnTo>
                  <a:lnTo>
                    <a:pt x="138" y="24"/>
                  </a:lnTo>
                  <a:lnTo>
                    <a:pt x="141" y="32"/>
                  </a:lnTo>
                  <a:lnTo>
                    <a:pt x="142" y="33"/>
                  </a:lnTo>
                  <a:lnTo>
                    <a:pt x="142" y="36"/>
                  </a:lnTo>
                  <a:lnTo>
                    <a:pt x="142" y="38"/>
                  </a:lnTo>
                  <a:lnTo>
                    <a:pt x="142" y="40"/>
                  </a:lnTo>
                  <a:lnTo>
                    <a:pt x="142" y="41"/>
                  </a:lnTo>
                  <a:lnTo>
                    <a:pt x="142" y="43"/>
                  </a:lnTo>
                  <a:lnTo>
                    <a:pt x="141" y="43"/>
                  </a:lnTo>
                  <a:lnTo>
                    <a:pt x="136" y="44"/>
                  </a:lnTo>
                  <a:lnTo>
                    <a:pt x="135" y="46"/>
                  </a:lnTo>
                  <a:lnTo>
                    <a:pt x="133" y="47"/>
                  </a:lnTo>
                  <a:lnTo>
                    <a:pt x="133" y="49"/>
                  </a:lnTo>
                  <a:lnTo>
                    <a:pt x="131" y="49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5" y="52"/>
                  </a:lnTo>
                  <a:lnTo>
                    <a:pt x="136" y="52"/>
                  </a:lnTo>
                  <a:lnTo>
                    <a:pt x="136" y="52"/>
                  </a:lnTo>
                  <a:lnTo>
                    <a:pt x="138" y="54"/>
                  </a:lnTo>
                  <a:lnTo>
                    <a:pt x="138" y="54"/>
                  </a:lnTo>
                  <a:lnTo>
                    <a:pt x="139" y="55"/>
                  </a:lnTo>
                  <a:lnTo>
                    <a:pt x="139" y="57"/>
                  </a:lnTo>
                  <a:lnTo>
                    <a:pt x="138" y="58"/>
                  </a:lnTo>
                  <a:lnTo>
                    <a:pt x="138" y="60"/>
                  </a:lnTo>
                  <a:lnTo>
                    <a:pt x="138" y="60"/>
                  </a:lnTo>
                  <a:lnTo>
                    <a:pt x="138" y="62"/>
                  </a:lnTo>
                  <a:lnTo>
                    <a:pt x="138" y="63"/>
                  </a:lnTo>
                  <a:lnTo>
                    <a:pt x="138" y="65"/>
                  </a:lnTo>
                  <a:lnTo>
                    <a:pt x="139" y="66"/>
                  </a:lnTo>
                  <a:lnTo>
                    <a:pt x="139" y="68"/>
                  </a:lnTo>
                  <a:lnTo>
                    <a:pt x="139" y="68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42" y="73"/>
                  </a:lnTo>
                  <a:lnTo>
                    <a:pt x="142" y="74"/>
                  </a:lnTo>
                  <a:lnTo>
                    <a:pt x="144" y="76"/>
                  </a:lnTo>
                  <a:lnTo>
                    <a:pt x="146" y="77"/>
                  </a:lnTo>
                  <a:lnTo>
                    <a:pt x="146" y="77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80"/>
                  </a:lnTo>
                  <a:lnTo>
                    <a:pt x="146" y="82"/>
                  </a:lnTo>
                  <a:lnTo>
                    <a:pt x="146" y="84"/>
                  </a:lnTo>
                  <a:lnTo>
                    <a:pt x="144" y="84"/>
                  </a:lnTo>
                  <a:lnTo>
                    <a:pt x="144" y="85"/>
                  </a:lnTo>
                  <a:lnTo>
                    <a:pt x="144" y="85"/>
                  </a:lnTo>
                  <a:lnTo>
                    <a:pt x="139" y="87"/>
                  </a:lnTo>
                  <a:lnTo>
                    <a:pt x="139" y="87"/>
                  </a:lnTo>
                  <a:lnTo>
                    <a:pt x="136" y="90"/>
                  </a:lnTo>
                  <a:lnTo>
                    <a:pt x="135" y="90"/>
                  </a:lnTo>
                  <a:lnTo>
                    <a:pt x="133" y="93"/>
                  </a:lnTo>
                  <a:lnTo>
                    <a:pt x="130" y="96"/>
                  </a:lnTo>
                  <a:lnTo>
                    <a:pt x="128" y="96"/>
                  </a:lnTo>
                  <a:lnTo>
                    <a:pt x="128" y="98"/>
                  </a:lnTo>
                  <a:lnTo>
                    <a:pt x="125" y="101"/>
                  </a:lnTo>
                  <a:lnTo>
                    <a:pt x="123" y="103"/>
                  </a:lnTo>
                  <a:lnTo>
                    <a:pt x="125" y="104"/>
                  </a:lnTo>
                  <a:lnTo>
                    <a:pt x="125" y="106"/>
                  </a:lnTo>
                  <a:lnTo>
                    <a:pt x="125" y="107"/>
                  </a:lnTo>
                  <a:lnTo>
                    <a:pt x="125" y="107"/>
                  </a:lnTo>
                  <a:lnTo>
                    <a:pt x="125" y="109"/>
                  </a:lnTo>
                  <a:lnTo>
                    <a:pt x="125" y="109"/>
                  </a:lnTo>
                  <a:lnTo>
                    <a:pt x="125" y="110"/>
                  </a:lnTo>
                  <a:lnTo>
                    <a:pt x="127" y="110"/>
                  </a:lnTo>
                  <a:lnTo>
                    <a:pt x="127" y="112"/>
                  </a:lnTo>
                  <a:lnTo>
                    <a:pt x="127" y="112"/>
                  </a:lnTo>
                  <a:lnTo>
                    <a:pt x="127" y="112"/>
                  </a:lnTo>
                  <a:lnTo>
                    <a:pt x="125" y="112"/>
                  </a:lnTo>
                  <a:lnTo>
                    <a:pt x="123" y="110"/>
                  </a:lnTo>
                  <a:lnTo>
                    <a:pt x="122" y="110"/>
                  </a:lnTo>
                  <a:lnTo>
                    <a:pt x="122" y="110"/>
                  </a:lnTo>
                  <a:lnTo>
                    <a:pt x="117" y="109"/>
                  </a:lnTo>
                  <a:lnTo>
                    <a:pt x="116" y="109"/>
                  </a:lnTo>
                  <a:lnTo>
                    <a:pt x="116" y="107"/>
                  </a:lnTo>
                  <a:lnTo>
                    <a:pt x="114" y="107"/>
                  </a:lnTo>
                  <a:lnTo>
                    <a:pt x="112" y="106"/>
                  </a:lnTo>
                  <a:lnTo>
                    <a:pt x="111" y="106"/>
                  </a:lnTo>
                  <a:lnTo>
                    <a:pt x="109" y="104"/>
                  </a:lnTo>
                  <a:lnTo>
                    <a:pt x="106" y="104"/>
                  </a:lnTo>
                  <a:lnTo>
                    <a:pt x="103" y="104"/>
                  </a:lnTo>
                  <a:lnTo>
                    <a:pt x="103" y="104"/>
                  </a:lnTo>
                  <a:lnTo>
                    <a:pt x="101" y="104"/>
                  </a:lnTo>
                  <a:lnTo>
                    <a:pt x="100" y="106"/>
                  </a:lnTo>
                  <a:lnTo>
                    <a:pt x="100" y="107"/>
                  </a:lnTo>
                  <a:lnTo>
                    <a:pt x="98" y="107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95" y="106"/>
                  </a:lnTo>
                  <a:lnTo>
                    <a:pt x="94" y="106"/>
                  </a:lnTo>
                  <a:lnTo>
                    <a:pt x="92" y="106"/>
                  </a:lnTo>
                  <a:lnTo>
                    <a:pt x="92" y="106"/>
                  </a:lnTo>
                  <a:lnTo>
                    <a:pt x="92" y="106"/>
                  </a:lnTo>
                  <a:lnTo>
                    <a:pt x="90" y="106"/>
                  </a:lnTo>
                  <a:lnTo>
                    <a:pt x="90" y="106"/>
                  </a:lnTo>
                  <a:lnTo>
                    <a:pt x="89" y="106"/>
                  </a:lnTo>
                  <a:lnTo>
                    <a:pt x="89" y="107"/>
                  </a:lnTo>
                  <a:lnTo>
                    <a:pt x="87" y="107"/>
                  </a:lnTo>
                  <a:lnTo>
                    <a:pt x="87" y="109"/>
                  </a:lnTo>
                  <a:lnTo>
                    <a:pt x="84" y="109"/>
                  </a:lnTo>
                  <a:lnTo>
                    <a:pt x="84" y="109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07"/>
                  </a:lnTo>
                  <a:lnTo>
                    <a:pt x="82" y="107"/>
                  </a:lnTo>
                  <a:lnTo>
                    <a:pt x="82" y="106"/>
                  </a:lnTo>
                  <a:lnTo>
                    <a:pt x="82" y="106"/>
                  </a:lnTo>
                  <a:lnTo>
                    <a:pt x="81" y="106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79" y="104"/>
                  </a:lnTo>
                  <a:lnTo>
                    <a:pt x="79" y="103"/>
                  </a:lnTo>
                  <a:lnTo>
                    <a:pt x="78" y="101"/>
                  </a:lnTo>
                  <a:lnTo>
                    <a:pt x="78" y="101"/>
                  </a:lnTo>
                  <a:lnTo>
                    <a:pt x="78" y="103"/>
                  </a:lnTo>
                  <a:lnTo>
                    <a:pt x="76" y="103"/>
                  </a:lnTo>
                  <a:lnTo>
                    <a:pt x="75" y="103"/>
                  </a:lnTo>
                  <a:lnTo>
                    <a:pt x="73" y="106"/>
                  </a:lnTo>
                  <a:lnTo>
                    <a:pt x="71" y="106"/>
                  </a:lnTo>
                  <a:lnTo>
                    <a:pt x="71" y="104"/>
                  </a:lnTo>
                  <a:lnTo>
                    <a:pt x="70" y="103"/>
                  </a:lnTo>
                  <a:lnTo>
                    <a:pt x="68" y="103"/>
                  </a:lnTo>
                  <a:lnTo>
                    <a:pt x="68" y="103"/>
                  </a:lnTo>
                  <a:lnTo>
                    <a:pt x="68" y="101"/>
                  </a:lnTo>
                  <a:lnTo>
                    <a:pt x="65" y="98"/>
                  </a:lnTo>
                  <a:lnTo>
                    <a:pt x="65" y="98"/>
                  </a:lnTo>
                  <a:lnTo>
                    <a:pt x="65" y="96"/>
                  </a:lnTo>
                  <a:lnTo>
                    <a:pt x="65" y="96"/>
                  </a:lnTo>
                  <a:lnTo>
                    <a:pt x="65" y="96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0" y="95"/>
                  </a:lnTo>
                  <a:lnTo>
                    <a:pt x="60" y="95"/>
                  </a:lnTo>
                  <a:lnTo>
                    <a:pt x="59" y="95"/>
                  </a:lnTo>
                  <a:lnTo>
                    <a:pt x="59" y="93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6" y="95"/>
                  </a:lnTo>
                  <a:lnTo>
                    <a:pt x="54" y="95"/>
                  </a:lnTo>
                  <a:lnTo>
                    <a:pt x="54" y="93"/>
                  </a:lnTo>
                  <a:lnTo>
                    <a:pt x="53" y="93"/>
                  </a:lnTo>
                  <a:lnTo>
                    <a:pt x="53" y="91"/>
                  </a:lnTo>
                  <a:lnTo>
                    <a:pt x="51" y="91"/>
                  </a:lnTo>
                  <a:lnTo>
                    <a:pt x="51" y="91"/>
                  </a:lnTo>
                  <a:lnTo>
                    <a:pt x="51" y="91"/>
                  </a:lnTo>
                  <a:lnTo>
                    <a:pt x="53" y="90"/>
                  </a:lnTo>
                  <a:lnTo>
                    <a:pt x="53" y="90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1" y="88"/>
                  </a:lnTo>
                  <a:lnTo>
                    <a:pt x="49" y="88"/>
                  </a:lnTo>
                  <a:lnTo>
                    <a:pt x="48" y="88"/>
                  </a:lnTo>
                  <a:lnTo>
                    <a:pt x="45" y="87"/>
                  </a:lnTo>
                  <a:lnTo>
                    <a:pt x="41" y="85"/>
                  </a:lnTo>
                  <a:lnTo>
                    <a:pt x="41" y="85"/>
                  </a:lnTo>
                  <a:lnTo>
                    <a:pt x="40" y="85"/>
                  </a:lnTo>
                  <a:lnTo>
                    <a:pt x="41" y="87"/>
                  </a:lnTo>
                  <a:lnTo>
                    <a:pt x="43" y="88"/>
                  </a:lnTo>
                  <a:lnTo>
                    <a:pt x="43" y="90"/>
                  </a:lnTo>
                  <a:lnTo>
                    <a:pt x="41" y="90"/>
                  </a:lnTo>
                  <a:lnTo>
                    <a:pt x="40" y="90"/>
                  </a:lnTo>
                  <a:lnTo>
                    <a:pt x="40" y="91"/>
                  </a:lnTo>
                  <a:lnTo>
                    <a:pt x="38" y="91"/>
                  </a:lnTo>
                  <a:lnTo>
                    <a:pt x="38" y="91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35" y="88"/>
                  </a:lnTo>
                  <a:lnTo>
                    <a:pt x="34" y="87"/>
                  </a:lnTo>
                  <a:lnTo>
                    <a:pt x="34" y="87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30" y="85"/>
                  </a:lnTo>
                  <a:lnTo>
                    <a:pt x="32" y="85"/>
                  </a:lnTo>
                  <a:lnTo>
                    <a:pt x="32" y="85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32" y="82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7" y="82"/>
                  </a:lnTo>
                  <a:lnTo>
                    <a:pt x="27" y="80"/>
                  </a:lnTo>
                  <a:lnTo>
                    <a:pt x="27" y="80"/>
                  </a:lnTo>
                  <a:lnTo>
                    <a:pt x="26" y="80"/>
                  </a:lnTo>
                  <a:lnTo>
                    <a:pt x="24" y="80"/>
                  </a:lnTo>
                  <a:lnTo>
                    <a:pt x="23" y="79"/>
                  </a:lnTo>
                  <a:lnTo>
                    <a:pt x="21" y="79"/>
                  </a:lnTo>
                  <a:lnTo>
                    <a:pt x="19" y="79"/>
                  </a:lnTo>
                  <a:lnTo>
                    <a:pt x="19" y="79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18" y="76"/>
                  </a:lnTo>
                  <a:lnTo>
                    <a:pt x="15" y="74"/>
                  </a:lnTo>
                  <a:lnTo>
                    <a:pt x="13" y="74"/>
                  </a:lnTo>
                  <a:lnTo>
                    <a:pt x="13" y="74"/>
                  </a:lnTo>
                  <a:lnTo>
                    <a:pt x="13" y="76"/>
                  </a:lnTo>
                  <a:lnTo>
                    <a:pt x="13" y="77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3" y="74"/>
                  </a:lnTo>
                  <a:lnTo>
                    <a:pt x="13" y="73"/>
                  </a:lnTo>
                  <a:lnTo>
                    <a:pt x="13" y="69"/>
                  </a:lnTo>
                  <a:lnTo>
                    <a:pt x="13" y="68"/>
                  </a:lnTo>
                  <a:lnTo>
                    <a:pt x="13" y="66"/>
                  </a:lnTo>
                  <a:lnTo>
                    <a:pt x="12" y="66"/>
                  </a:lnTo>
                  <a:lnTo>
                    <a:pt x="10" y="65"/>
                  </a:lnTo>
                  <a:lnTo>
                    <a:pt x="10" y="65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10" y="55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8" y="52"/>
                  </a:lnTo>
                  <a:lnTo>
                    <a:pt x="10" y="52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7" y="49"/>
                  </a:lnTo>
                  <a:lnTo>
                    <a:pt x="7" y="49"/>
                  </a:lnTo>
                  <a:lnTo>
                    <a:pt x="7" y="47"/>
                  </a:lnTo>
                  <a:lnTo>
                    <a:pt x="8" y="46"/>
                  </a:lnTo>
                  <a:lnTo>
                    <a:pt x="7" y="43"/>
                  </a:lnTo>
                  <a:lnTo>
                    <a:pt x="2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6"/>
                  </a:lnTo>
                  <a:lnTo>
                    <a:pt x="4" y="36"/>
                  </a:lnTo>
                  <a:lnTo>
                    <a:pt x="5" y="35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0"/>
                  </a:lnTo>
                  <a:lnTo>
                    <a:pt x="4" y="25"/>
                  </a:lnTo>
                  <a:lnTo>
                    <a:pt x="4" y="24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4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5" y="17"/>
                  </a:lnTo>
                  <a:lnTo>
                    <a:pt x="10" y="16"/>
                  </a:lnTo>
                  <a:lnTo>
                    <a:pt x="18" y="14"/>
                  </a:lnTo>
                  <a:lnTo>
                    <a:pt x="27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4" y="8"/>
                  </a:lnTo>
                  <a:lnTo>
                    <a:pt x="37" y="5"/>
                  </a:lnTo>
                  <a:lnTo>
                    <a:pt x="41" y="5"/>
                  </a:lnTo>
                  <a:lnTo>
                    <a:pt x="43" y="3"/>
                  </a:lnTo>
                  <a:lnTo>
                    <a:pt x="46" y="2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8" name="Freeform 174">
              <a:extLst>
                <a:ext uri="{FF2B5EF4-FFF2-40B4-BE49-F238E27FC236}">
                  <a16:creationId xmlns:a16="http://schemas.microsoft.com/office/drawing/2014/main" id="{BCB0AA6E-7084-2D1F-2221-659678ECB8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0309" y="3330206"/>
              <a:ext cx="454169" cy="411286"/>
            </a:xfrm>
            <a:custGeom>
              <a:avLst/>
              <a:gdLst>
                <a:gd name="T0" fmla="*/ 210 w 233"/>
                <a:gd name="T1" fmla="*/ 3 h 211"/>
                <a:gd name="T2" fmla="*/ 218 w 233"/>
                <a:gd name="T3" fmla="*/ 9 h 211"/>
                <a:gd name="T4" fmla="*/ 219 w 233"/>
                <a:gd name="T5" fmla="*/ 17 h 211"/>
                <a:gd name="T6" fmla="*/ 227 w 233"/>
                <a:gd name="T7" fmla="*/ 22 h 211"/>
                <a:gd name="T8" fmla="*/ 233 w 233"/>
                <a:gd name="T9" fmla="*/ 33 h 211"/>
                <a:gd name="T10" fmla="*/ 225 w 233"/>
                <a:gd name="T11" fmla="*/ 37 h 211"/>
                <a:gd name="T12" fmla="*/ 207 w 233"/>
                <a:gd name="T13" fmla="*/ 39 h 211"/>
                <a:gd name="T14" fmla="*/ 189 w 233"/>
                <a:gd name="T15" fmla="*/ 39 h 211"/>
                <a:gd name="T16" fmla="*/ 189 w 233"/>
                <a:gd name="T17" fmla="*/ 47 h 211"/>
                <a:gd name="T18" fmla="*/ 192 w 233"/>
                <a:gd name="T19" fmla="*/ 52 h 211"/>
                <a:gd name="T20" fmla="*/ 192 w 233"/>
                <a:gd name="T21" fmla="*/ 58 h 211"/>
                <a:gd name="T22" fmla="*/ 194 w 233"/>
                <a:gd name="T23" fmla="*/ 66 h 211"/>
                <a:gd name="T24" fmla="*/ 199 w 233"/>
                <a:gd name="T25" fmla="*/ 69 h 211"/>
                <a:gd name="T26" fmla="*/ 208 w 233"/>
                <a:gd name="T27" fmla="*/ 77 h 211"/>
                <a:gd name="T28" fmla="*/ 197 w 233"/>
                <a:gd name="T29" fmla="*/ 86 h 211"/>
                <a:gd name="T30" fmla="*/ 197 w 233"/>
                <a:gd name="T31" fmla="*/ 99 h 211"/>
                <a:gd name="T32" fmla="*/ 189 w 233"/>
                <a:gd name="T33" fmla="*/ 110 h 211"/>
                <a:gd name="T34" fmla="*/ 177 w 233"/>
                <a:gd name="T35" fmla="*/ 124 h 211"/>
                <a:gd name="T36" fmla="*/ 159 w 233"/>
                <a:gd name="T37" fmla="*/ 141 h 211"/>
                <a:gd name="T38" fmla="*/ 142 w 233"/>
                <a:gd name="T39" fmla="*/ 149 h 211"/>
                <a:gd name="T40" fmla="*/ 134 w 233"/>
                <a:gd name="T41" fmla="*/ 146 h 211"/>
                <a:gd name="T42" fmla="*/ 125 w 233"/>
                <a:gd name="T43" fmla="*/ 160 h 211"/>
                <a:gd name="T44" fmla="*/ 134 w 233"/>
                <a:gd name="T45" fmla="*/ 168 h 211"/>
                <a:gd name="T46" fmla="*/ 139 w 233"/>
                <a:gd name="T47" fmla="*/ 181 h 211"/>
                <a:gd name="T48" fmla="*/ 145 w 233"/>
                <a:gd name="T49" fmla="*/ 190 h 211"/>
                <a:gd name="T50" fmla="*/ 147 w 233"/>
                <a:gd name="T51" fmla="*/ 200 h 211"/>
                <a:gd name="T52" fmla="*/ 142 w 233"/>
                <a:gd name="T53" fmla="*/ 203 h 211"/>
                <a:gd name="T54" fmla="*/ 132 w 233"/>
                <a:gd name="T55" fmla="*/ 203 h 211"/>
                <a:gd name="T56" fmla="*/ 118 w 233"/>
                <a:gd name="T57" fmla="*/ 201 h 211"/>
                <a:gd name="T58" fmla="*/ 113 w 233"/>
                <a:gd name="T59" fmla="*/ 203 h 211"/>
                <a:gd name="T60" fmla="*/ 104 w 233"/>
                <a:gd name="T61" fmla="*/ 211 h 211"/>
                <a:gd name="T62" fmla="*/ 98 w 233"/>
                <a:gd name="T63" fmla="*/ 207 h 211"/>
                <a:gd name="T64" fmla="*/ 93 w 233"/>
                <a:gd name="T65" fmla="*/ 201 h 211"/>
                <a:gd name="T66" fmla="*/ 80 w 233"/>
                <a:gd name="T67" fmla="*/ 182 h 211"/>
                <a:gd name="T68" fmla="*/ 79 w 233"/>
                <a:gd name="T69" fmla="*/ 184 h 211"/>
                <a:gd name="T70" fmla="*/ 54 w 233"/>
                <a:gd name="T71" fmla="*/ 187 h 211"/>
                <a:gd name="T72" fmla="*/ 38 w 233"/>
                <a:gd name="T73" fmla="*/ 187 h 211"/>
                <a:gd name="T74" fmla="*/ 19 w 233"/>
                <a:gd name="T75" fmla="*/ 189 h 211"/>
                <a:gd name="T76" fmla="*/ 11 w 233"/>
                <a:gd name="T77" fmla="*/ 182 h 211"/>
                <a:gd name="T78" fmla="*/ 14 w 233"/>
                <a:gd name="T79" fmla="*/ 171 h 211"/>
                <a:gd name="T80" fmla="*/ 25 w 233"/>
                <a:gd name="T81" fmla="*/ 167 h 211"/>
                <a:gd name="T82" fmla="*/ 33 w 233"/>
                <a:gd name="T83" fmla="*/ 160 h 211"/>
                <a:gd name="T84" fmla="*/ 27 w 233"/>
                <a:gd name="T85" fmla="*/ 157 h 211"/>
                <a:gd name="T86" fmla="*/ 27 w 233"/>
                <a:gd name="T87" fmla="*/ 141 h 211"/>
                <a:gd name="T88" fmla="*/ 13 w 233"/>
                <a:gd name="T89" fmla="*/ 135 h 211"/>
                <a:gd name="T90" fmla="*/ 0 w 233"/>
                <a:gd name="T91" fmla="*/ 116 h 211"/>
                <a:gd name="T92" fmla="*/ 47 w 233"/>
                <a:gd name="T93" fmla="*/ 122 h 211"/>
                <a:gd name="T94" fmla="*/ 61 w 233"/>
                <a:gd name="T95" fmla="*/ 119 h 211"/>
                <a:gd name="T96" fmla="*/ 77 w 233"/>
                <a:gd name="T97" fmla="*/ 111 h 211"/>
                <a:gd name="T98" fmla="*/ 82 w 233"/>
                <a:gd name="T99" fmla="*/ 97 h 211"/>
                <a:gd name="T100" fmla="*/ 96 w 233"/>
                <a:gd name="T101" fmla="*/ 92 h 211"/>
                <a:gd name="T102" fmla="*/ 102 w 233"/>
                <a:gd name="T103" fmla="*/ 86 h 211"/>
                <a:gd name="T104" fmla="*/ 113 w 233"/>
                <a:gd name="T105" fmla="*/ 86 h 211"/>
                <a:gd name="T106" fmla="*/ 121 w 233"/>
                <a:gd name="T107" fmla="*/ 74 h 211"/>
                <a:gd name="T108" fmla="*/ 132 w 233"/>
                <a:gd name="T109" fmla="*/ 63 h 211"/>
                <a:gd name="T110" fmla="*/ 136 w 233"/>
                <a:gd name="T111" fmla="*/ 50 h 211"/>
                <a:gd name="T112" fmla="*/ 148 w 233"/>
                <a:gd name="T113" fmla="*/ 44 h 211"/>
                <a:gd name="T114" fmla="*/ 151 w 233"/>
                <a:gd name="T115" fmla="*/ 34 h 211"/>
                <a:gd name="T116" fmla="*/ 154 w 233"/>
                <a:gd name="T117" fmla="*/ 28 h 211"/>
                <a:gd name="T118" fmla="*/ 151 w 233"/>
                <a:gd name="T119" fmla="*/ 18 h 211"/>
                <a:gd name="T120" fmla="*/ 158 w 233"/>
                <a:gd name="T121" fmla="*/ 11 h 211"/>
                <a:gd name="T122" fmla="*/ 170 w 233"/>
                <a:gd name="T123" fmla="*/ 3 h 211"/>
                <a:gd name="T124" fmla="*/ 191 w 233"/>
                <a:gd name="T125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3" h="211">
                  <a:moveTo>
                    <a:pt x="199" y="0"/>
                  </a:moveTo>
                  <a:lnTo>
                    <a:pt x="200" y="0"/>
                  </a:lnTo>
                  <a:lnTo>
                    <a:pt x="200" y="0"/>
                  </a:lnTo>
                  <a:lnTo>
                    <a:pt x="202" y="1"/>
                  </a:lnTo>
                  <a:lnTo>
                    <a:pt x="202" y="1"/>
                  </a:lnTo>
                  <a:lnTo>
                    <a:pt x="203" y="1"/>
                  </a:lnTo>
                  <a:lnTo>
                    <a:pt x="205" y="1"/>
                  </a:lnTo>
                  <a:lnTo>
                    <a:pt x="207" y="1"/>
                  </a:lnTo>
                  <a:lnTo>
                    <a:pt x="210" y="3"/>
                  </a:lnTo>
                  <a:lnTo>
                    <a:pt x="210" y="3"/>
                  </a:lnTo>
                  <a:lnTo>
                    <a:pt x="210" y="4"/>
                  </a:lnTo>
                  <a:lnTo>
                    <a:pt x="211" y="6"/>
                  </a:lnTo>
                  <a:lnTo>
                    <a:pt x="213" y="4"/>
                  </a:lnTo>
                  <a:lnTo>
                    <a:pt x="213" y="4"/>
                  </a:lnTo>
                  <a:lnTo>
                    <a:pt x="214" y="6"/>
                  </a:lnTo>
                  <a:lnTo>
                    <a:pt x="216" y="6"/>
                  </a:lnTo>
                  <a:lnTo>
                    <a:pt x="216" y="7"/>
                  </a:lnTo>
                  <a:lnTo>
                    <a:pt x="218" y="9"/>
                  </a:lnTo>
                  <a:lnTo>
                    <a:pt x="218" y="9"/>
                  </a:lnTo>
                  <a:lnTo>
                    <a:pt x="218" y="11"/>
                  </a:lnTo>
                  <a:lnTo>
                    <a:pt x="218" y="14"/>
                  </a:lnTo>
                  <a:lnTo>
                    <a:pt x="218" y="15"/>
                  </a:lnTo>
                  <a:lnTo>
                    <a:pt x="218" y="15"/>
                  </a:lnTo>
                  <a:lnTo>
                    <a:pt x="218" y="17"/>
                  </a:lnTo>
                  <a:lnTo>
                    <a:pt x="218" y="17"/>
                  </a:lnTo>
                  <a:lnTo>
                    <a:pt x="219" y="17"/>
                  </a:lnTo>
                  <a:lnTo>
                    <a:pt x="219" y="17"/>
                  </a:lnTo>
                  <a:lnTo>
                    <a:pt x="219" y="18"/>
                  </a:lnTo>
                  <a:lnTo>
                    <a:pt x="221" y="20"/>
                  </a:lnTo>
                  <a:lnTo>
                    <a:pt x="221" y="20"/>
                  </a:lnTo>
                  <a:lnTo>
                    <a:pt x="222" y="20"/>
                  </a:lnTo>
                  <a:lnTo>
                    <a:pt x="224" y="20"/>
                  </a:lnTo>
                  <a:lnTo>
                    <a:pt x="225" y="18"/>
                  </a:lnTo>
                  <a:lnTo>
                    <a:pt x="227" y="18"/>
                  </a:lnTo>
                  <a:lnTo>
                    <a:pt x="227" y="20"/>
                  </a:lnTo>
                  <a:lnTo>
                    <a:pt x="227" y="22"/>
                  </a:lnTo>
                  <a:lnTo>
                    <a:pt x="229" y="22"/>
                  </a:lnTo>
                  <a:lnTo>
                    <a:pt x="230" y="23"/>
                  </a:lnTo>
                  <a:lnTo>
                    <a:pt x="230" y="25"/>
                  </a:lnTo>
                  <a:lnTo>
                    <a:pt x="232" y="26"/>
                  </a:lnTo>
                  <a:lnTo>
                    <a:pt x="232" y="28"/>
                  </a:lnTo>
                  <a:lnTo>
                    <a:pt x="233" y="29"/>
                  </a:lnTo>
                  <a:lnTo>
                    <a:pt x="233" y="29"/>
                  </a:lnTo>
                  <a:lnTo>
                    <a:pt x="233" y="31"/>
                  </a:lnTo>
                  <a:lnTo>
                    <a:pt x="233" y="33"/>
                  </a:lnTo>
                  <a:lnTo>
                    <a:pt x="233" y="34"/>
                  </a:lnTo>
                  <a:lnTo>
                    <a:pt x="232" y="34"/>
                  </a:lnTo>
                  <a:lnTo>
                    <a:pt x="230" y="36"/>
                  </a:lnTo>
                  <a:lnTo>
                    <a:pt x="229" y="36"/>
                  </a:lnTo>
                  <a:lnTo>
                    <a:pt x="229" y="36"/>
                  </a:lnTo>
                  <a:lnTo>
                    <a:pt x="229" y="37"/>
                  </a:lnTo>
                  <a:lnTo>
                    <a:pt x="227" y="37"/>
                  </a:lnTo>
                  <a:lnTo>
                    <a:pt x="225" y="37"/>
                  </a:lnTo>
                  <a:lnTo>
                    <a:pt x="225" y="37"/>
                  </a:lnTo>
                  <a:lnTo>
                    <a:pt x="221" y="39"/>
                  </a:lnTo>
                  <a:lnTo>
                    <a:pt x="219" y="39"/>
                  </a:lnTo>
                  <a:lnTo>
                    <a:pt x="218" y="39"/>
                  </a:lnTo>
                  <a:lnTo>
                    <a:pt x="216" y="40"/>
                  </a:lnTo>
                  <a:lnTo>
                    <a:pt x="214" y="42"/>
                  </a:lnTo>
                  <a:lnTo>
                    <a:pt x="213" y="42"/>
                  </a:lnTo>
                  <a:lnTo>
                    <a:pt x="211" y="40"/>
                  </a:lnTo>
                  <a:lnTo>
                    <a:pt x="208" y="40"/>
                  </a:lnTo>
                  <a:lnTo>
                    <a:pt x="207" y="39"/>
                  </a:lnTo>
                  <a:lnTo>
                    <a:pt x="205" y="39"/>
                  </a:lnTo>
                  <a:lnTo>
                    <a:pt x="203" y="39"/>
                  </a:lnTo>
                  <a:lnTo>
                    <a:pt x="200" y="39"/>
                  </a:lnTo>
                  <a:lnTo>
                    <a:pt x="199" y="37"/>
                  </a:lnTo>
                  <a:lnTo>
                    <a:pt x="197" y="37"/>
                  </a:lnTo>
                  <a:lnTo>
                    <a:pt x="194" y="37"/>
                  </a:lnTo>
                  <a:lnTo>
                    <a:pt x="192" y="37"/>
                  </a:lnTo>
                  <a:lnTo>
                    <a:pt x="191" y="39"/>
                  </a:lnTo>
                  <a:lnTo>
                    <a:pt x="189" y="39"/>
                  </a:lnTo>
                  <a:lnTo>
                    <a:pt x="188" y="40"/>
                  </a:lnTo>
                  <a:lnTo>
                    <a:pt x="188" y="42"/>
                  </a:lnTo>
                  <a:lnTo>
                    <a:pt x="186" y="42"/>
                  </a:lnTo>
                  <a:lnTo>
                    <a:pt x="186" y="44"/>
                  </a:lnTo>
                  <a:lnTo>
                    <a:pt x="186" y="44"/>
                  </a:lnTo>
                  <a:lnTo>
                    <a:pt x="189" y="45"/>
                  </a:lnTo>
                  <a:lnTo>
                    <a:pt x="189" y="45"/>
                  </a:lnTo>
                  <a:lnTo>
                    <a:pt x="189" y="47"/>
                  </a:lnTo>
                  <a:lnTo>
                    <a:pt x="189" y="47"/>
                  </a:lnTo>
                  <a:lnTo>
                    <a:pt x="188" y="48"/>
                  </a:lnTo>
                  <a:lnTo>
                    <a:pt x="188" y="48"/>
                  </a:lnTo>
                  <a:lnTo>
                    <a:pt x="188" y="48"/>
                  </a:lnTo>
                  <a:lnTo>
                    <a:pt x="189" y="50"/>
                  </a:lnTo>
                  <a:lnTo>
                    <a:pt x="191" y="50"/>
                  </a:lnTo>
                  <a:lnTo>
                    <a:pt x="192" y="50"/>
                  </a:lnTo>
                  <a:lnTo>
                    <a:pt x="192" y="50"/>
                  </a:lnTo>
                  <a:lnTo>
                    <a:pt x="192" y="50"/>
                  </a:lnTo>
                  <a:lnTo>
                    <a:pt x="192" y="52"/>
                  </a:lnTo>
                  <a:lnTo>
                    <a:pt x="191" y="52"/>
                  </a:lnTo>
                  <a:lnTo>
                    <a:pt x="189" y="53"/>
                  </a:lnTo>
                  <a:lnTo>
                    <a:pt x="189" y="55"/>
                  </a:lnTo>
                  <a:lnTo>
                    <a:pt x="189" y="55"/>
                  </a:lnTo>
                  <a:lnTo>
                    <a:pt x="189" y="56"/>
                  </a:lnTo>
                  <a:lnTo>
                    <a:pt x="191" y="56"/>
                  </a:lnTo>
                  <a:lnTo>
                    <a:pt x="191" y="56"/>
                  </a:lnTo>
                  <a:lnTo>
                    <a:pt x="192" y="58"/>
                  </a:lnTo>
                  <a:lnTo>
                    <a:pt x="192" y="58"/>
                  </a:lnTo>
                  <a:lnTo>
                    <a:pt x="191" y="59"/>
                  </a:lnTo>
                  <a:lnTo>
                    <a:pt x="191" y="61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91" y="64"/>
                  </a:lnTo>
                  <a:lnTo>
                    <a:pt x="191" y="64"/>
                  </a:lnTo>
                  <a:lnTo>
                    <a:pt x="192" y="66"/>
                  </a:lnTo>
                  <a:lnTo>
                    <a:pt x="194" y="66"/>
                  </a:lnTo>
                  <a:lnTo>
                    <a:pt x="194" y="66"/>
                  </a:lnTo>
                  <a:lnTo>
                    <a:pt x="194" y="67"/>
                  </a:lnTo>
                  <a:lnTo>
                    <a:pt x="194" y="67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7" y="69"/>
                  </a:lnTo>
                  <a:lnTo>
                    <a:pt x="199" y="70"/>
                  </a:lnTo>
                  <a:lnTo>
                    <a:pt x="199" y="69"/>
                  </a:lnTo>
                  <a:lnTo>
                    <a:pt x="199" y="69"/>
                  </a:lnTo>
                  <a:lnTo>
                    <a:pt x="199" y="72"/>
                  </a:lnTo>
                  <a:lnTo>
                    <a:pt x="199" y="74"/>
                  </a:lnTo>
                  <a:lnTo>
                    <a:pt x="199" y="74"/>
                  </a:lnTo>
                  <a:lnTo>
                    <a:pt x="200" y="75"/>
                  </a:lnTo>
                  <a:lnTo>
                    <a:pt x="203" y="74"/>
                  </a:lnTo>
                  <a:lnTo>
                    <a:pt x="205" y="75"/>
                  </a:lnTo>
                  <a:lnTo>
                    <a:pt x="208" y="75"/>
                  </a:lnTo>
                  <a:lnTo>
                    <a:pt x="208" y="77"/>
                  </a:lnTo>
                  <a:lnTo>
                    <a:pt x="208" y="77"/>
                  </a:lnTo>
                  <a:lnTo>
                    <a:pt x="208" y="78"/>
                  </a:lnTo>
                  <a:lnTo>
                    <a:pt x="208" y="80"/>
                  </a:lnTo>
                  <a:lnTo>
                    <a:pt x="207" y="80"/>
                  </a:lnTo>
                  <a:lnTo>
                    <a:pt x="205" y="80"/>
                  </a:lnTo>
                  <a:lnTo>
                    <a:pt x="200" y="83"/>
                  </a:lnTo>
                  <a:lnTo>
                    <a:pt x="199" y="83"/>
                  </a:lnTo>
                  <a:lnTo>
                    <a:pt x="197" y="85"/>
                  </a:lnTo>
                  <a:lnTo>
                    <a:pt x="197" y="86"/>
                  </a:lnTo>
                  <a:lnTo>
                    <a:pt x="197" y="86"/>
                  </a:lnTo>
                  <a:lnTo>
                    <a:pt x="199" y="89"/>
                  </a:lnTo>
                  <a:lnTo>
                    <a:pt x="199" y="91"/>
                  </a:lnTo>
                  <a:lnTo>
                    <a:pt x="197" y="94"/>
                  </a:lnTo>
                  <a:lnTo>
                    <a:pt x="197" y="94"/>
                  </a:lnTo>
                  <a:lnTo>
                    <a:pt x="197" y="96"/>
                  </a:lnTo>
                  <a:lnTo>
                    <a:pt x="199" y="96"/>
                  </a:lnTo>
                  <a:lnTo>
                    <a:pt x="199" y="97"/>
                  </a:lnTo>
                  <a:lnTo>
                    <a:pt x="199" y="97"/>
                  </a:lnTo>
                  <a:lnTo>
                    <a:pt x="197" y="99"/>
                  </a:lnTo>
                  <a:lnTo>
                    <a:pt x="195" y="99"/>
                  </a:lnTo>
                  <a:lnTo>
                    <a:pt x="194" y="99"/>
                  </a:lnTo>
                  <a:lnTo>
                    <a:pt x="192" y="102"/>
                  </a:lnTo>
                  <a:lnTo>
                    <a:pt x="189" y="105"/>
                  </a:lnTo>
                  <a:lnTo>
                    <a:pt x="188" y="107"/>
                  </a:lnTo>
                  <a:lnTo>
                    <a:pt x="188" y="107"/>
                  </a:lnTo>
                  <a:lnTo>
                    <a:pt x="188" y="108"/>
                  </a:lnTo>
                  <a:lnTo>
                    <a:pt x="189" y="108"/>
                  </a:lnTo>
                  <a:lnTo>
                    <a:pt x="189" y="110"/>
                  </a:lnTo>
                  <a:lnTo>
                    <a:pt x="188" y="111"/>
                  </a:lnTo>
                  <a:lnTo>
                    <a:pt x="186" y="111"/>
                  </a:lnTo>
                  <a:lnTo>
                    <a:pt x="184" y="113"/>
                  </a:lnTo>
                  <a:lnTo>
                    <a:pt x="181" y="115"/>
                  </a:lnTo>
                  <a:lnTo>
                    <a:pt x="181" y="115"/>
                  </a:lnTo>
                  <a:lnTo>
                    <a:pt x="180" y="118"/>
                  </a:lnTo>
                  <a:lnTo>
                    <a:pt x="178" y="119"/>
                  </a:lnTo>
                  <a:lnTo>
                    <a:pt x="178" y="121"/>
                  </a:lnTo>
                  <a:lnTo>
                    <a:pt x="177" y="124"/>
                  </a:lnTo>
                  <a:lnTo>
                    <a:pt x="175" y="127"/>
                  </a:lnTo>
                  <a:lnTo>
                    <a:pt x="173" y="129"/>
                  </a:lnTo>
                  <a:lnTo>
                    <a:pt x="170" y="130"/>
                  </a:lnTo>
                  <a:lnTo>
                    <a:pt x="166" y="133"/>
                  </a:lnTo>
                  <a:lnTo>
                    <a:pt x="166" y="133"/>
                  </a:lnTo>
                  <a:lnTo>
                    <a:pt x="164" y="137"/>
                  </a:lnTo>
                  <a:lnTo>
                    <a:pt x="164" y="138"/>
                  </a:lnTo>
                  <a:lnTo>
                    <a:pt x="162" y="140"/>
                  </a:lnTo>
                  <a:lnTo>
                    <a:pt x="159" y="141"/>
                  </a:lnTo>
                  <a:lnTo>
                    <a:pt x="159" y="144"/>
                  </a:lnTo>
                  <a:lnTo>
                    <a:pt x="159" y="146"/>
                  </a:lnTo>
                  <a:lnTo>
                    <a:pt x="156" y="146"/>
                  </a:lnTo>
                  <a:lnTo>
                    <a:pt x="154" y="146"/>
                  </a:lnTo>
                  <a:lnTo>
                    <a:pt x="150" y="148"/>
                  </a:lnTo>
                  <a:lnTo>
                    <a:pt x="148" y="148"/>
                  </a:lnTo>
                  <a:lnTo>
                    <a:pt x="145" y="149"/>
                  </a:lnTo>
                  <a:lnTo>
                    <a:pt x="143" y="149"/>
                  </a:lnTo>
                  <a:lnTo>
                    <a:pt x="142" y="149"/>
                  </a:lnTo>
                  <a:lnTo>
                    <a:pt x="142" y="148"/>
                  </a:lnTo>
                  <a:lnTo>
                    <a:pt x="140" y="148"/>
                  </a:lnTo>
                  <a:lnTo>
                    <a:pt x="140" y="146"/>
                  </a:lnTo>
                  <a:lnTo>
                    <a:pt x="140" y="144"/>
                  </a:lnTo>
                  <a:lnTo>
                    <a:pt x="139" y="144"/>
                  </a:lnTo>
                  <a:lnTo>
                    <a:pt x="137" y="144"/>
                  </a:lnTo>
                  <a:lnTo>
                    <a:pt x="136" y="144"/>
                  </a:lnTo>
                  <a:lnTo>
                    <a:pt x="136" y="146"/>
                  </a:lnTo>
                  <a:lnTo>
                    <a:pt x="134" y="146"/>
                  </a:lnTo>
                  <a:lnTo>
                    <a:pt x="134" y="148"/>
                  </a:lnTo>
                  <a:lnTo>
                    <a:pt x="132" y="149"/>
                  </a:lnTo>
                  <a:lnTo>
                    <a:pt x="131" y="152"/>
                  </a:lnTo>
                  <a:lnTo>
                    <a:pt x="128" y="155"/>
                  </a:lnTo>
                  <a:lnTo>
                    <a:pt x="126" y="155"/>
                  </a:lnTo>
                  <a:lnTo>
                    <a:pt x="126" y="157"/>
                  </a:lnTo>
                  <a:lnTo>
                    <a:pt x="126" y="157"/>
                  </a:lnTo>
                  <a:lnTo>
                    <a:pt x="125" y="159"/>
                  </a:lnTo>
                  <a:lnTo>
                    <a:pt x="125" y="160"/>
                  </a:lnTo>
                  <a:lnTo>
                    <a:pt x="125" y="163"/>
                  </a:lnTo>
                  <a:lnTo>
                    <a:pt x="125" y="163"/>
                  </a:lnTo>
                  <a:lnTo>
                    <a:pt x="125" y="165"/>
                  </a:lnTo>
                  <a:lnTo>
                    <a:pt x="126" y="165"/>
                  </a:lnTo>
                  <a:lnTo>
                    <a:pt x="128" y="167"/>
                  </a:lnTo>
                  <a:lnTo>
                    <a:pt x="131" y="167"/>
                  </a:lnTo>
                  <a:lnTo>
                    <a:pt x="132" y="167"/>
                  </a:lnTo>
                  <a:lnTo>
                    <a:pt x="134" y="167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4" y="170"/>
                  </a:lnTo>
                  <a:lnTo>
                    <a:pt x="134" y="173"/>
                  </a:lnTo>
                  <a:lnTo>
                    <a:pt x="132" y="174"/>
                  </a:lnTo>
                  <a:lnTo>
                    <a:pt x="132" y="176"/>
                  </a:lnTo>
                  <a:lnTo>
                    <a:pt x="132" y="178"/>
                  </a:lnTo>
                  <a:lnTo>
                    <a:pt x="136" y="181"/>
                  </a:lnTo>
                  <a:lnTo>
                    <a:pt x="137" y="181"/>
                  </a:lnTo>
                  <a:lnTo>
                    <a:pt x="139" y="181"/>
                  </a:lnTo>
                  <a:lnTo>
                    <a:pt x="139" y="181"/>
                  </a:lnTo>
                  <a:lnTo>
                    <a:pt x="140" y="181"/>
                  </a:lnTo>
                  <a:lnTo>
                    <a:pt x="140" y="181"/>
                  </a:lnTo>
                  <a:lnTo>
                    <a:pt x="140" y="181"/>
                  </a:lnTo>
                  <a:lnTo>
                    <a:pt x="142" y="181"/>
                  </a:lnTo>
                  <a:lnTo>
                    <a:pt x="142" y="184"/>
                  </a:lnTo>
                  <a:lnTo>
                    <a:pt x="142" y="185"/>
                  </a:lnTo>
                  <a:lnTo>
                    <a:pt x="143" y="189"/>
                  </a:lnTo>
                  <a:lnTo>
                    <a:pt x="145" y="190"/>
                  </a:lnTo>
                  <a:lnTo>
                    <a:pt x="145" y="193"/>
                  </a:lnTo>
                  <a:lnTo>
                    <a:pt x="147" y="195"/>
                  </a:lnTo>
                  <a:lnTo>
                    <a:pt x="147" y="196"/>
                  </a:lnTo>
                  <a:lnTo>
                    <a:pt x="147" y="196"/>
                  </a:lnTo>
                  <a:lnTo>
                    <a:pt x="145" y="196"/>
                  </a:lnTo>
                  <a:lnTo>
                    <a:pt x="145" y="198"/>
                  </a:lnTo>
                  <a:lnTo>
                    <a:pt x="147" y="198"/>
                  </a:lnTo>
                  <a:lnTo>
                    <a:pt x="145" y="198"/>
                  </a:lnTo>
                  <a:lnTo>
                    <a:pt x="147" y="200"/>
                  </a:lnTo>
                  <a:lnTo>
                    <a:pt x="147" y="200"/>
                  </a:lnTo>
                  <a:lnTo>
                    <a:pt x="147" y="200"/>
                  </a:lnTo>
                  <a:lnTo>
                    <a:pt x="147" y="201"/>
                  </a:lnTo>
                  <a:lnTo>
                    <a:pt x="145" y="201"/>
                  </a:lnTo>
                  <a:lnTo>
                    <a:pt x="145" y="201"/>
                  </a:lnTo>
                  <a:lnTo>
                    <a:pt x="143" y="203"/>
                  </a:lnTo>
                  <a:lnTo>
                    <a:pt x="143" y="203"/>
                  </a:lnTo>
                  <a:lnTo>
                    <a:pt x="142" y="203"/>
                  </a:lnTo>
                  <a:lnTo>
                    <a:pt x="142" y="203"/>
                  </a:lnTo>
                  <a:lnTo>
                    <a:pt x="140" y="201"/>
                  </a:lnTo>
                  <a:lnTo>
                    <a:pt x="140" y="201"/>
                  </a:lnTo>
                  <a:lnTo>
                    <a:pt x="140" y="200"/>
                  </a:lnTo>
                  <a:lnTo>
                    <a:pt x="140" y="200"/>
                  </a:lnTo>
                  <a:lnTo>
                    <a:pt x="139" y="200"/>
                  </a:lnTo>
                  <a:lnTo>
                    <a:pt x="136" y="201"/>
                  </a:lnTo>
                  <a:lnTo>
                    <a:pt x="132" y="201"/>
                  </a:lnTo>
                  <a:lnTo>
                    <a:pt x="132" y="203"/>
                  </a:lnTo>
                  <a:lnTo>
                    <a:pt x="132" y="203"/>
                  </a:lnTo>
                  <a:lnTo>
                    <a:pt x="131" y="204"/>
                  </a:lnTo>
                  <a:lnTo>
                    <a:pt x="129" y="204"/>
                  </a:lnTo>
                  <a:lnTo>
                    <a:pt x="128" y="204"/>
                  </a:lnTo>
                  <a:lnTo>
                    <a:pt x="126" y="203"/>
                  </a:lnTo>
                  <a:lnTo>
                    <a:pt x="125" y="203"/>
                  </a:lnTo>
                  <a:lnTo>
                    <a:pt x="123" y="203"/>
                  </a:lnTo>
                  <a:lnTo>
                    <a:pt x="121" y="203"/>
                  </a:lnTo>
                  <a:lnTo>
                    <a:pt x="118" y="203"/>
                  </a:lnTo>
                  <a:lnTo>
                    <a:pt x="118" y="201"/>
                  </a:lnTo>
                  <a:lnTo>
                    <a:pt x="117" y="203"/>
                  </a:lnTo>
                  <a:lnTo>
                    <a:pt x="115" y="201"/>
                  </a:lnTo>
                  <a:lnTo>
                    <a:pt x="115" y="203"/>
                  </a:lnTo>
                  <a:lnTo>
                    <a:pt x="115" y="203"/>
                  </a:lnTo>
                  <a:lnTo>
                    <a:pt x="115" y="201"/>
                  </a:lnTo>
                  <a:lnTo>
                    <a:pt x="113" y="201"/>
                  </a:lnTo>
                  <a:lnTo>
                    <a:pt x="113" y="201"/>
                  </a:lnTo>
                  <a:lnTo>
                    <a:pt x="113" y="201"/>
                  </a:lnTo>
                  <a:lnTo>
                    <a:pt x="113" y="203"/>
                  </a:lnTo>
                  <a:lnTo>
                    <a:pt x="113" y="207"/>
                  </a:lnTo>
                  <a:lnTo>
                    <a:pt x="112" y="207"/>
                  </a:lnTo>
                  <a:lnTo>
                    <a:pt x="110" y="207"/>
                  </a:lnTo>
                  <a:lnTo>
                    <a:pt x="109" y="207"/>
                  </a:lnTo>
                  <a:lnTo>
                    <a:pt x="107" y="207"/>
                  </a:lnTo>
                  <a:lnTo>
                    <a:pt x="106" y="207"/>
                  </a:lnTo>
                  <a:lnTo>
                    <a:pt x="106" y="209"/>
                  </a:lnTo>
                  <a:lnTo>
                    <a:pt x="106" y="209"/>
                  </a:lnTo>
                  <a:lnTo>
                    <a:pt x="104" y="211"/>
                  </a:lnTo>
                  <a:lnTo>
                    <a:pt x="104" y="209"/>
                  </a:lnTo>
                  <a:lnTo>
                    <a:pt x="104" y="209"/>
                  </a:lnTo>
                  <a:lnTo>
                    <a:pt x="102" y="209"/>
                  </a:lnTo>
                  <a:lnTo>
                    <a:pt x="102" y="209"/>
                  </a:lnTo>
                  <a:lnTo>
                    <a:pt x="101" y="207"/>
                  </a:lnTo>
                  <a:lnTo>
                    <a:pt x="101" y="209"/>
                  </a:lnTo>
                  <a:lnTo>
                    <a:pt x="98" y="209"/>
                  </a:lnTo>
                  <a:lnTo>
                    <a:pt x="98" y="207"/>
                  </a:lnTo>
                  <a:lnTo>
                    <a:pt x="98" y="207"/>
                  </a:lnTo>
                  <a:lnTo>
                    <a:pt x="96" y="207"/>
                  </a:lnTo>
                  <a:lnTo>
                    <a:pt x="96" y="207"/>
                  </a:lnTo>
                  <a:lnTo>
                    <a:pt x="95" y="206"/>
                  </a:lnTo>
                  <a:lnTo>
                    <a:pt x="95" y="206"/>
                  </a:lnTo>
                  <a:lnTo>
                    <a:pt x="95" y="206"/>
                  </a:lnTo>
                  <a:lnTo>
                    <a:pt x="93" y="204"/>
                  </a:lnTo>
                  <a:lnTo>
                    <a:pt x="93" y="203"/>
                  </a:lnTo>
                  <a:lnTo>
                    <a:pt x="93" y="203"/>
                  </a:lnTo>
                  <a:lnTo>
                    <a:pt x="93" y="201"/>
                  </a:lnTo>
                  <a:lnTo>
                    <a:pt x="91" y="195"/>
                  </a:lnTo>
                  <a:lnTo>
                    <a:pt x="90" y="195"/>
                  </a:lnTo>
                  <a:lnTo>
                    <a:pt x="84" y="193"/>
                  </a:lnTo>
                  <a:lnTo>
                    <a:pt x="84" y="192"/>
                  </a:lnTo>
                  <a:lnTo>
                    <a:pt x="84" y="189"/>
                  </a:lnTo>
                  <a:lnTo>
                    <a:pt x="84" y="187"/>
                  </a:lnTo>
                  <a:lnTo>
                    <a:pt x="82" y="185"/>
                  </a:lnTo>
                  <a:lnTo>
                    <a:pt x="82" y="184"/>
                  </a:lnTo>
                  <a:lnTo>
                    <a:pt x="80" y="182"/>
                  </a:lnTo>
                  <a:lnTo>
                    <a:pt x="79" y="182"/>
                  </a:lnTo>
                  <a:lnTo>
                    <a:pt x="77" y="182"/>
                  </a:lnTo>
                  <a:lnTo>
                    <a:pt x="76" y="182"/>
                  </a:lnTo>
                  <a:lnTo>
                    <a:pt x="76" y="184"/>
                  </a:lnTo>
                  <a:lnTo>
                    <a:pt x="79" y="184"/>
                  </a:lnTo>
                  <a:lnTo>
                    <a:pt x="80" y="184"/>
                  </a:lnTo>
                  <a:lnTo>
                    <a:pt x="80" y="184"/>
                  </a:lnTo>
                  <a:lnTo>
                    <a:pt x="80" y="184"/>
                  </a:lnTo>
                  <a:lnTo>
                    <a:pt x="79" y="184"/>
                  </a:lnTo>
                  <a:lnTo>
                    <a:pt x="77" y="184"/>
                  </a:lnTo>
                  <a:lnTo>
                    <a:pt x="72" y="184"/>
                  </a:lnTo>
                  <a:lnTo>
                    <a:pt x="69" y="185"/>
                  </a:lnTo>
                  <a:lnTo>
                    <a:pt x="65" y="185"/>
                  </a:lnTo>
                  <a:lnTo>
                    <a:pt x="60" y="185"/>
                  </a:lnTo>
                  <a:lnTo>
                    <a:pt x="57" y="187"/>
                  </a:lnTo>
                  <a:lnTo>
                    <a:pt x="55" y="189"/>
                  </a:lnTo>
                  <a:lnTo>
                    <a:pt x="54" y="189"/>
                  </a:lnTo>
                  <a:lnTo>
                    <a:pt x="54" y="187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6" y="185"/>
                  </a:lnTo>
                  <a:lnTo>
                    <a:pt x="44" y="185"/>
                  </a:lnTo>
                  <a:lnTo>
                    <a:pt x="44" y="185"/>
                  </a:lnTo>
                  <a:lnTo>
                    <a:pt x="41" y="185"/>
                  </a:lnTo>
                  <a:lnTo>
                    <a:pt x="38" y="185"/>
                  </a:lnTo>
                  <a:lnTo>
                    <a:pt x="38" y="187"/>
                  </a:lnTo>
                  <a:lnTo>
                    <a:pt x="38" y="187"/>
                  </a:lnTo>
                  <a:lnTo>
                    <a:pt x="35" y="187"/>
                  </a:lnTo>
                  <a:lnTo>
                    <a:pt x="33" y="187"/>
                  </a:lnTo>
                  <a:lnTo>
                    <a:pt x="30" y="187"/>
                  </a:lnTo>
                  <a:lnTo>
                    <a:pt x="25" y="187"/>
                  </a:lnTo>
                  <a:lnTo>
                    <a:pt x="24" y="187"/>
                  </a:lnTo>
                  <a:lnTo>
                    <a:pt x="22" y="189"/>
                  </a:lnTo>
                  <a:lnTo>
                    <a:pt x="22" y="189"/>
                  </a:lnTo>
                  <a:lnTo>
                    <a:pt x="20" y="189"/>
                  </a:lnTo>
                  <a:lnTo>
                    <a:pt x="19" y="189"/>
                  </a:lnTo>
                  <a:lnTo>
                    <a:pt x="19" y="187"/>
                  </a:lnTo>
                  <a:lnTo>
                    <a:pt x="19" y="187"/>
                  </a:lnTo>
                  <a:lnTo>
                    <a:pt x="17" y="189"/>
                  </a:lnTo>
                  <a:lnTo>
                    <a:pt x="14" y="189"/>
                  </a:lnTo>
                  <a:lnTo>
                    <a:pt x="13" y="189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1" y="187"/>
                  </a:lnTo>
                  <a:lnTo>
                    <a:pt x="11" y="182"/>
                  </a:lnTo>
                  <a:lnTo>
                    <a:pt x="11" y="181"/>
                  </a:lnTo>
                  <a:lnTo>
                    <a:pt x="11" y="179"/>
                  </a:lnTo>
                  <a:lnTo>
                    <a:pt x="11" y="179"/>
                  </a:lnTo>
                  <a:lnTo>
                    <a:pt x="13" y="179"/>
                  </a:lnTo>
                  <a:lnTo>
                    <a:pt x="13" y="178"/>
                  </a:lnTo>
                  <a:lnTo>
                    <a:pt x="13" y="176"/>
                  </a:lnTo>
                  <a:lnTo>
                    <a:pt x="13" y="173"/>
                  </a:lnTo>
                  <a:lnTo>
                    <a:pt x="14" y="173"/>
                  </a:lnTo>
                  <a:lnTo>
                    <a:pt x="14" y="171"/>
                  </a:lnTo>
                  <a:lnTo>
                    <a:pt x="17" y="171"/>
                  </a:lnTo>
                  <a:lnTo>
                    <a:pt x="17" y="170"/>
                  </a:lnTo>
                  <a:lnTo>
                    <a:pt x="19" y="170"/>
                  </a:lnTo>
                  <a:lnTo>
                    <a:pt x="19" y="170"/>
                  </a:lnTo>
                  <a:lnTo>
                    <a:pt x="20" y="170"/>
                  </a:lnTo>
                  <a:lnTo>
                    <a:pt x="20" y="168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5" y="167"/>
                  </a:lnTo>
                  <a:lnTo>
                    <a:pt x="27" y="167"/>
                  </a:lnTo>
                  <a:lnTo>
                    <a:pt x="27" y="165"/>
                  </a:lnTo>
                  <a:lnTo>
                    <a:pt x="31" y="167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3" y="163"/>
                  </a:lnTo>
                  <a:lnTo>
                    <a:pt x="35" y="162"/>
                  </a:lnTo>
                  <a:lnTo>
                    <a:pt x="35" y="162"/>
                  </a:lnTo>
                  <a:lnTo>
                    <a:pt x="33" y="160"/>
                  </a:lnTo>
                  <a:lnTo>
                    <a:pt x="35" y="159"/>
                  </a:lnTo>
                  <a:lnTo>
                    <a:pt x="35" y="159"/>
                  </a:lnTo>
                  <a:lnTo>
                    <a:pt x="35" y="157"/>
                  </a:lnTo>
                  <a:lnTo>
                    <a:pt x="35" y="157"/>
                  </a:lnTo>
                  <a:lnTo>
                    <a:pt x="33" y="157"/>
                  </a:lnTo>
                  <a:lnTo>
                    <a:pt x="33" y="157"/>
                  </a:lnTo>
                  <a:lnTo>
                    <a:pt x="30" y="157"/>
                  </a:lnTo>
                  <a:lnTo>
                    <a:pt x="28" y="157"/>
                  </a:lnTo>
                  <a:lnTo>
                    <a:pt x="27" y="157"/>
                  </a:lnTo>
                  <a:lnTo>
                    <a:pt x="27" y="155"/>
                  </a:lnTo>
                  <a:lnTo>
                    <a:pt x="27" y="155"/>
                  </a:lnTo>
                  <a:lnTo>
                    <a:pt x="27" y="154"/>
                  </a:lnTo>
                  <a:lnTo>
                    <a:pt x="28" y="154"/>
                  </a:lnTo>
                  <a:lnTo>
                    <a:pt x="28" y="152"/>
                  </a:lnTo>
                  <a:lnTo>
                    <a:pt x="27" y="148"/>
                  </a:lnTo>
                  <a:lnTo>
                    <a:pt x="27" y="144"/>
                  </a:lnTo>
                  <a:lnTo>
                    <a:pt x="27" y="141"/>
                  </a:lnTo>
                  <a:lnTo>
                    <a:pt x="27" y="141"/>
                  </a:lnTo>
                  <a:lnTo>
                    <a:pt x="27" y="141"/>
                  </a:lnTo>
                  <a:lnTo>
                    <a:pt x="27" y="141"/>
                  </a:lnTo>
                  <a:lnTo>
                    <a:pt x="24" y="141"/>
                  </a:lnTo>
                  <a:lnTo>
                    <a:pt x="22" y="140"/>
                  </a:lnTo>
                  <a:lnTo>
                    <a:pt x="20" y="138"/>
                  </a:lnTo>
                  <a:lnTo>
                    <a:pt x="17" y="137"/>
                  </a:lnTo>
                  <a:lnTo>
                    <a:pt x="16" y="137"/>
                  </a:lnTo>
                  <a:lnTo>
                    <a:pt x="14" y="137"/>
                  </a:lnTo>
                  <a:lnTo>
                    <a:pt x="13" y="135"/>
                  </a:lnTo>
                  <a:lnTo>
                    <a:pt x="11" y="132"/>
                  </a:lnTo>
                  <a:lnTo>
                    <a:pt x="9" y="132"/>
                  </a:lnTo>
                  <a:lnTo>
                    <a:pt x="9" y="129"/>
                  </a:lnTo>
                  <a:lnTo>
                    <a:pt x="6" y="126"/>
                  </a:lnTo>
                  <a:lnTo>
                    <a:pt x="6" y="124"/>
                  </a:lnTo>
                  <a:lnTo>
                    <a:pt x="6" y="124"/>
                  </a:lnTo>
                  <a:lnTo>
                    <a:pt x="3" y="121"/>
                  </a:lnTo>
                  <a:lnTo>
                    <a:pt x="2" y="119"/>
                  </a:lnTo>
                  <a:lnTo>
                    <a:pt x="0" y="116"/>
                  </a:lnTo>
                  <a:lnTo>
                    <a:pt x="5" y="118"/>
                  </a:lnTo>
                  <a:lnTo>
                    <a:pt x="9" y="119"/>
                  </a:lnTo>
                  <a:lnTo>
                    <a:pt x="16" y="121"/>
                  </a:lnTo>
                  <a:lnTo>
                    <a:pt x="22" y="122"/>
                  </a:lnTo>
                  <a:lnTo>
                    <a:pt x="24" y="122"/>
                  </a:lnTo>
                  <a:lnTo>
                    <a:pt x="39" y="121"/>
                  </a:lnTo>
                  <a:lnTo>
                    <a:pt x="44" y="122"/>
                  </a:lnTo>
                  <a:lnTo>
                    <a:pt x="46" y="122"/>
                  </a:lnTo>
                  <a:lnTo>
                    <a:pt x="47" y="122"/>
                  </a:lnTo>
                  <a:lnTo>
                    <a:pt x="47" y="122"/>
                  </a:lnTo>
                  <a:lnTo>
                    <a:pt x="49" y="121"/>
                  </a:lnTo>
                  <a:lnTo>
                    <a:pt x="50" y="121"/>
                  </a:lnTo>
                  <a:lnTo>
                    <a:pt x="52" y="121"/>
                  </a:lnTo>
                  <a:lnTo>
                    <a:pt x="55" y="121"/>
                  </a:lnTo>
                  <a:lnTo>
                    <a:pt x="57" y="121"/>
                  </a:lnTo>
                  <a:lnTo>
                    <a:pt x="58" y="121"/>
                  </a:lnTo>
                  <a:lnTo>
                    <a:pt x="61" y="121"/>
                  </a:lnTo>
                  <a:lnTo>
                    <a:pt x="61" y="119"/>
                  </a:lnTo>
                  <a:lnTo>
                    <a:pt x="66" y="119"/>
                  </a:lnTo>
                  <a:lnTo>
                    <a:pt x="69" y="118"/>
                  </a:lnTo>
                  <a:lnTo>
                    <a:pt x="74" y="116"/>
                  </a:lnTo>
                  <a:lnTo>
                    <a:pt x="76" y="116"/>
                  </a:lnTo>
                  <a:lnTo>
                    <a:pt x="77" y="116"/>
                  </a:lnTo>
                  <a:lnTo>
                    <a:pt x="77" y="115"/>
                  </a:lnTo>
                  <a:lnTo>
                    <a:pt x="79" y="115"/>
                  </a:lnTo>
                  <a:lnTo>
                    <a:pt x="77" y="113"/>
                  </a:lnTo>
                  <a:lnTo>
                    <a:pt x="77" y="111"/>
                  </a:lnTo>
                  <a:lnTo>
                    <a:pt x="77" y="110"/>
                  </a:lnTo>
                  <a:lnTo>
                    <a:pt x="79" y="108"/>
                  </a:lnTo>
                  <a:lnTo>
                    <a:pt x="79" y="105"/>
                  </a:lnTo>
                  <a:lnTo>
                    <a:pt x="77" y="104"/>
                  </a:lnTo>
                  <a:lnTo>
                    <a:pt x="79" y="100"/>
                  </a:lnTo>
                  <a:lnTo>
                    <a:pt x="79" y="99"/>
                  </a:lnTo>
                  <a:lnTo>
                    <a:pt x="80" y="99"/>
                  </a:lnTo>
                  <a:lnTo>
                    <a:pt x="82" y="97"/>
                  </a:lnTo>
                  <a:lnTo>
                    <a:pt x="82" y="97"/>
                  </a:lnTo>
                  <a:lnTo>
                    <a:pt x="84" y="97"/>
                  </a:lnTo>
                  <a:lnTo>
                    <a:pt x="85" y="94"/>
                  </a:lnTo>
                  <a:lnTo>
                    <a:pt x="85" y="94"/>
                  </a:lnTo>
                  <a:lnTo>
                    <a:pt x="87" y="92"/>
                  </a:lnTo>
                  <a:lnTo>
                    <a:pt x="88" y="92"/>
                  </a:lnTo>
                  <a:lnTo>
                    <a:pt x="90" y="94"/>
                  </a:lnTo>
                  <a:lnTo>
                    <a:pt x="93" y="94"/>
                  </a:lnTo>
                  <a:lnTo>
                    <a:pt x="95" y="94"/>
                  </a:lnTo>
                  <a:lnTo>
                    <a:pt x="96" y="92"/>
                  </a:lnTo>
                  <a:lnTo>
                    <a:pt x="98" y="92"/>
                  </a:lnTo>
                  <a:lnTo>
                    <a:pt x="99" y="92"/>
                  </a:lnTo>
                  <a:lnTo>
                    <a:pt x="99" y="91"/>
                  </a:lnTo>
                  <a:lnTo>
                    <a:pt x="98" y="91"/>
                  </a:lnTo>
                  <a:lnTo>
                    <a:pt x="98" y="91"/>
                  </a:lnTo>
                  <a:lnTo>
                    <a:pt x="96" y="89"/>
                  </a:lnTo>
                  <a:lnTo>
                    <a:pt x="98" y="89"/>
                  </a:lnTo>
                  <a:lnTo>
                    <a:pt x="99" y="89"/>
                  </a:lnTo>
                  <a:lnTo>
                    <a:pt x="102" y="86"/>
                  </a:lnTo>
                  <a:lnTo>
                    <a:pt x="104" y="86"/>
                  </a:lnTo>
                  <a:lnTo>
                    <a:pt x="106" y="85"/>
                  </a:lnTo>
                  <a:lnTo>
                    <a:pt x="106" y="85"/>
                  </a:lnTo>
                  <a:lnTo>
                    <a:pt x="107" y="86"/>
                  </a:lnTo>
                  <a:lnTo>
                    <a:pt x="109" y="86"/>
                  </a:lnTo>
                  <a:lnTo>
                    <a:pt x="110" y="85"/>
                  </a:lnTo>
                  <a:lnTo>
                    <a:pt x="112" y="85"/>
                  </a:lnTo>
                  <a:lnTo>
                    <a:pt x="112" y="86"/>
                  </a:lnTo>
                  <a:lnTo>
                    <a:pt x="113" y="86"/>
                  </a:lnTo>
                  <a:lnTo>
                    <a:pt x="113" y="88"/>
                  </a:lnTo>
                  <a:lnTo>
                    <a:pt x="115" y="88"/>
                  </a:lnTo>
                  <a:lnTo>
                    <a:pt x="117" y="88"/>
                  </a:lnTo>
                  <a:lnTo>
                    <a:pt x="118" y="86"/>
                  </a:lnTo>
                  <a:lnTo>
                    <a:pt x="120" y="85"/>
                  </a:lnTo>
                  <a:lnTo>
                    <a:pt x="121" y="83"/>
                  </a:lnTo>
                  <a:lnTo>
                    <a:pt x="121" y="78"/>
                  </a:lnTo>
                  <a:lnTo>
                    <a:pt x="121" y="75"/>
                  </a:lnTo>
                  <a:lnTo>
                    <a:pt x="121" y="74"/>
                  </a:lnTo>
                  <a:lnTo>
                    <a:pt x="123" y="72"/>
                  </a:lnTo>
                  <a:lnTo>
                    <a:pt x="123" y="70"/>
                  </a:lnTo>
                  <a:lnTo>
                    <a:pt x="123" y="69"/>
                  </a:lnTo>
                  <a:lnTo>
                    <a:pt x="125" y="69"/>
                  </a:lnTo>
                  <a:lnTo>
                    <a:pt x="125" y="66"/>
                  </a:lnTo>
                  <a:lnTo>
                    <a:pt x="126" y="64"/>
                  </a:lnTo>
                  <a:lnTo>
                    <a:pt x="128" y="64"/>
                  </a:lnTo>
                  <a:lnTo>
                    <a:pt x="131" y="64"/>
                  </a:lnTo>
                  <a:lnTo>
                    <a:pt x="132" y="63"/>
                  </a:lnTo>
                  <a:lnTo>
                    <a:pt x="136" y="61"/>
                  </a:lnTo>
                  <a:lnTo>
                    <a:pt x="136" y="59"/>
                  </a:lnTo>
                  <a:lnTo>
                    <a:pt x="136" y="58"/>
                  </a:lnTo>
                  <a:lnTo>
                    <a:pt x="134" y="56"/>
                  </a:lnTo>
                  <a:lnTo>
                    <a:pt x="132" y="55"/>
                  </a:lnTo>
                  <a:lnTo>
                    <a:pt x="129" y="52"/>
                  </a:lnTo>
                  <a:lnTo>
                    <a:pt x="131" y="50"/>
                  </a:lnTo>
                  <a:lnTo>
                    <a:pt x="131" y="48"/>
                  </a:lnTo>
                  <a:lnTo>
                    <a:pt x="136" y="50"/>
                  </a:lnTo>
                  <a:lnTo>
                    <a:pt x="137" y="50"/>
                  </a:lnTo>
                  <a:lnTo>
                    <a:pt x="137" y="50"/>
                  </a:lnTo>
                  <a:lnTo>
                    <a:pt x="142" y="50"/>
                  </a:lnTo>
                  <a:lnTo>
                    <a:pt x="143" y="50"/>
                  </a:lnTo>
                  <a:lnTo>
                    <a:pt x="147" y="48"/>
                  </a:lnTo>
                  <a:lnTo>
                    <a:pt x="148" y="48"/>
                  </a:lnTo>
                  <a:lnTo>
                    <a:pt x="148" y="47"/>
                  </a:lnTo>
                  <a:lnTo>
                    <a:pt x="148" y="45"/>
                  </a:lnTo>
                  <a:lnTo>
                    <a:pt x="148" y="44"/>
                  </a:lnTo>
                  <a:lnTo>
                    <a:pt x="147" y="42"/>
                  </a:lnTo>
                  <a:lnTo>
                    <a:pt x="147" y="42"/>
                  </a:lnTo>
                  <a:lnTo>
                    <a:pt x="145" y="40"/>
                  </a:lnTo>
                  <a:lnTo>
                    <a:pt x="147" y="40"/>
                  </a:lnTo>
                  <a:lnTo>
                    <a:pt x="147" y="40"/>
                  </a:lnTo>
                  <a:lnTo>
                    <a:pt x="148" y="39"/>
                  </a:lnTo>
                  <a:lnTo>
                    <a:pt x="150" y="37"/>
                  </a:lnTo>
                  <a:lnTo>
                    <a:pt x="150" y="36"/>
                  </a:lnTo>
                  <a:lnTo>
                    <a:pt x="151" y="34"/>
                  </a:lnTo>
                  <a:lnTo>
                    <a:pt x="153" y="34"/>
                  </a:lnTo>
                  <a:lnTo>
                    <a:pt x="153" y="33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4" y="29"/>
                  </a:lnTo>
                  <a:lnTo>
                    <a:pt x="154" y="29"/>
                  </a:lnTo>
                  <a:lnTo>
                    <a:pt x="154" y="28"/>
                  </a:lnTo>
                  <a:lnTo>
                    <a:pt x="154" y="28"/>
                  </a:lnTo>
                  <a:lnTo>
                    <a:pt x="154" y="28"/>
                  </a:lnTo>
                  <a:lnTo>
                    <a:pt x="154" y="26"/>
                  </a:lnTo>
                  <a:lnTo>
                    <a:pt x="154" y="26"/>
                  </a:lnTo>
                  <a:lnTo>
                    <a:pt x="154" y="25"/>
                  </a:lnTo>
                  <a:lnTo>
                    <a:pt x="153" y="23"/>
                  </a:lnTo>
                  <a:lnTo>
                    <a:pt x="153" y="22"/>
                  </a:lnTo>
                  <a:lnTo>
                    <a:pt x="153" y="20"/>
                  </a:lnTo>
                  <a:lnTo>
                    <a:pt x="151" y="18"/>
                  </a:lnTo>
                  <a:lnTo>
                    <a:pt x="151" y="18"/>
                  </a:lnTo>
                  <a:lnTo>
                    <a:pt x="150" y="17"/>
                  </a:lnTo>
                  <a:lnTo>
                    <a:pt x="148" y="17"/>
                  </a:lnTo>
                  <a:lnTo>
                    <a:pt x="150" y="15"/>
                  </a:lnTo>
                  <a:lnTo>
                    <a:pt x="151" y="14"/>
                  </a:lnTo>
                  <a:lnTo>
                    <a:pt x="153" y="12"/>
                  </a:lnTo>
                  <a:lnTo>
                    <a:pt x="154" y="11"/>
                  </a:lnTo>
                  <a:lnTo>
                    <a:pt x="154" y="11"/>
                  </a:lnTo>
                  <a:lnTo>
                    <a:pt x="156" y="11"/>
                  </a:lnTo>
                  <a:lnTo>
                    <a:pt x="158" y="11"/>
                  </a:lnTo>
                  <a:lnTo>
                    <a:pt x="158" y="9"/>
                  </a:lnTo>
                  <a:lnTo>
                    <a:pt x="159" y="9"/>
                  </a:lnTo>
                  <a:lnTo>
                    <a:pt x="162" y="6"/>
                  </a:lnTo>
                  <a:lnTo>
                    <a:pt x="162" y="6"/>
                  </a:lnTo>
                  <a:lnTo>
                    <a:pt x="164" y="4"/>
                  </a:lnTo>
                  <a:lnTo>
                    <a:pt x="166" y="4"/>
                  </a:lnTo>
                  <a:lnTo>
                    <a:pt x="167" y="4"/>
                  </a:lnTo>
                  <a:lnTo>
                    <a:pt x="169" y="4"/>
                  </a:lnTo>
                  <a:lnTo>
                    <a:pt x="170" y="3"/>
                  </a:lnTo>
                  <a:lnTo>
                    <a:pt x="172" y="3"/>
                  </a:lnTo>
                  <a:lnTo>
                    <a:pt x="175" y="3"/>
                  </a:lnTo>
                  <a:lnTo>
                    <a:pt x="177" y="3"/>
                  </a:lnTo>
                  <a:lnTo>
                    <a:pt x="181" y="3"/>
                  </a:lnTo>
                  <a:lnTo>
                    <a:pt x="186" y="3"/>
                  </a:lnTo>
                  <a:lnTo>
                    <a:pt x="186" y="3"/>
                  </a:lnTo>
                  <a:lnTo>
                    <a:pt x="188" y="3"/>
                  </a:lnTo>
                  <a:lnTo>
                    <a:pt x="189" y="3"/>
                  </a:lnTo>
                  <a:lnTo>
                    <a:pt x="191" y="3"/>
                  </a:lnTo>
                  <a:lnTo>
                    <a:pt x="192" y="3"/>
                  </a:lnTo>
                  <a:lnTo>
                    <a:pt x="195" y="1"/>
                  </a:lnTo>
                  <a:lnTo>
                    <a:pt x="197" y="0"/>
                  </a:lnTo>
                  <a:lnTo>
                    <a:pt x="19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9" name="Freeform 175">
              <a:extLst>
                <a:ext uri="{FF2B5EF4-FFF2-40B4-BE49-F238E27FC236}">
                  <a16:creationId xmlns:a16="http://schemas.microsoft.com/office/drawing/2014/main" id="{1E016A77-53EA-0A9D-AD39-326588CF73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9178" y="3823360"/>
              <a:ext cx="270942" cy="452219"/>
            </a:xfrm>
            <a:custGeom>
              <a:avLst/>
              <a:gdLst>
                <a:gd name="T0" fmla="*/ 62 w 139"/>
                <a:gd name="T1" fmla="*/ 218 h 232"/>
                <a:gd name="T2" fmla="*/ 73 w 139"/>
                <a:gd name="T3" fmla="*/ 213 h 232"/>
                <a:gd name="T4" fmla="*/ 86 w 139"/>
                <a:gd name="T5" fmla="*/ 199 h 232"/>
                <a:gd name="T6" fmla="*/ 114 w 139"/>
                <a:gd name="T7" fmla="*/ 172 h 232"/>
                <a:gd name="T8" fmla="*/ 130 w 139"/>
                <a:gd name="T9" fmla="*/ 167 h 232"/>
                <a:gd name="T10" fmla="*/ 136 w 139"/>
                <a:gd name="T11" fmla="*/ 181 h 232"/>
                <a:gd name="T12" fmla="*/ 134 w 139"/>
                <a:gd name="T13" fmla="*/ 214 h 232"/>
                <a:gd name="T14" fmla="*/ 125 w 139"/>
                <a:gd name="T15" fmla="*/ 211 h 232"/>
                <a:gd name="T16" fmla="*/ 108 w 139"/>
                <a:gd name="T17" fmla="*/ 216 h 232"/>
                <a:gd name="T18" fmla="*/ 97 w 139"/>
                <a:gd name="T19" fmla="*/ 192 h 232"/>
                <a:gd name="T20" fmla="*/ 82 w 139"/>
                <a:gd name="T21" fmla="*/ 192 h 232"/>
                <a:gd name="T22" fmla="*/ 79 w 139"/>
                <a:gd name="T23" fmla="*/ 189 h 232"/>
                <a:gd name="T24" fmla="*/ 100 w 139"/>
                <a:gd name="T25" fmla="*/ 183 h 232"/>
                <a:gd name="T26" fmla="*/ 114 w 139"/>
                <a:gd name="T27" fmla="*/ 177 h 232"/>
                <a:gd name="T28" fmla="*/ 133 w 139"/>
                <a:gd name="T29" fmla="*/ 164 h 232"/>
                <a:gd name="T30" fmla="*/ 111 w 139"/>
                <a:gd name="T31" fmla="*/ 162 h 232"/>
                <a:gd name="T32" fmla="*/ 127 w 139"/>
                <a:gd name="T33" fmla="*/ 156 h 232"/>
                <a:gd name="T34" fmla="*/ 43 w 139"/>
                <a:gd name="T35" fmla="*/ 153 h 232"/>
                <a:gd name="T36" fmla="*/ 81 w 139"/>
                <a:gd name="T37" fmla="*/ 151 h 232"/>
                <a:gd name="T38" fmla="*/ 92 w 139"/>
                <a:gd name="T39" fmla="*/ 170 h 232"/>
                <a:gd name="T40" fmla="*/ 82 w 139"/>
                <a:gd name="T41" fmla="*/ 161 h 232"/>
                <a:gd name="T42" fmla="*/ 103 w 139"/>
                <a:gd name="T43" fmla="*/ 145 h 232"/>
                <a:gd name="T44" fmla="*/ 98 w 139"/>
                <a:gd name="T45" fmla="*/ 153 h 232"/>
                <a:gd name="T46" fmla="*/ 38 w 139"/>
                <a:gd name="T47" fmla="*/ 145 h 232"/>
                <a:gd name="T48" fmla="*/ 23 w 139"/>
                <a:gd name="T49" fmla="*/ 172 h 232"/>
                <a:gd name="T50" fmla="*/ 8 w 139"/>
                <a:gd name="T51" fmla="*/ 177 h 232"/>
                <a:gd name="T52" fmla="*/ 34 w 139"/>
                <a:gd name="T53" fmla="*/ 150 h 232"/>
                <a:gd name="T54" fmla="*/ 111 w 139"/>
                <a:gd name="T55" fmla="*/ 140 h 232"/>
                <a:gd name="T56" fmla="*/ 119 w 139"/>
                <a:gd name="T57" fmla="*/ 156 h 232"/>
                <a:gd name="T58" fmla="*/ 111 w 139"/>
                <a:gd name="T59" fmla="*/ 147 h 232"/>
                <a:gd name="T60" fmla="*/ 114 w 139"/>
                <a:gd name="T61" fmla="*/ 137 h 232"/>
                <a:gd name="T62" fmla="*/ 90 w 139"/>
                <a:gd name="T63" fmla="*/ 139 h 232"/>
                <a:gd name="T64" fmla="*/ 73 w 139"/>
                <a:gd name="T65" fmla="*/ 151 h 232"/>
                <a:gd name="T66" fmla="*/ 46 w 139"/>
                <a:gd name="T67" fmla="*/ 134 h 232"/>
                <a:gd name="T68" fmla="*/ 46 w 139"/>
                <a:gd name="T69" fmla="*/ 131 h 232"/>
                <a:gd name="T70" fmla="*/ 81 w 139"/>
                <a:gd name="T71" fmla="*/ 125 h 232"/>
                <a:gd name="T72" fmla="*/ 125 w 139"/>
                <a:gd name="T73" fmla="*/ 142 h 232"/>
                <a:gd name="T74" fmla="*/ 116 w 139"/>
                <a:gd name="T75" fmla="*/ 134 h 232"/>
                <a:gd name="T76" fmla="*/ 101 w 139"/>
                <a:gd name="T77" fmla="*/ 129 h 232"/>
                <a:gd name="T78" fmla="*/ 92 w 139"/>
                <a:gd name="T79" fmla="*/ 126 h 232"/>
                <a:gd name="T80" fmla="*/ 73 w 139"/>
                <a:gd name="T81" fmla="*/ 125 h 232"/>
                <a:gd name="T82" fmla="*/ 87 w 139"/>
                <a:gd name="T83" fmla="*/ 117 h 232"/>
                <a:gd name="T84" fmla="*/ 65 w 139"/>
                <a:gd name="T85" fmla="*/ 118 h 232"/>
                <a:gd name="T86" fmla="*/ 57 w 139"/>
                <a:gd name="T87" fmla="*/ 123 h 232"/>
                <a:gd name="T88" fmla="*/ 71 w 139"/>
                <a:gd name="T89" fmla="*/ 109 h 232"/>
                <a:gd name="T90" fmla="*/ 46 w 139"/>
                <a:gd name="T91" fmla="*/ 104 h 232"/>
                <a:gd name="T92" fmla="*/ 76 w 139"/>
                <a:gd name="T93" fmla="*/ 101 h 232"/>
                <a:gd name="T94" fmla="*/ 71 w 139"/>
                <a:gd name="T95" fmla="*/ 88 h 232"/>
                <a:gd name="T96" fmla="*/ 76 w 139"/>
                <a:gd name="T97" fmla="*/ 47 h 232"/>
                <a:gd name="T98" fmla="*/ 68 w 139"/>
                <a:gd name="T99" fmla="*/ 74 h 232"/>
                <a:gd name="T100" fmla="*/ 70 w 139"/>
                <a:gd name="T101" fmla="*/ 99 h 232"/>
                <a:gd name="T102" fmla="*/ 89 w 139"/>
                <a:gd name="T103" fmla="*/ 101 h 232"/>
                <a:gd name="T104" fmla="*/ 97 w 139"/>
                <a:gd name="T105" fmla="*/ 106 h 232"/>
                <a:gd name="T106" fmla="*/ 100 w 139"/>
                <a:gd name="T107" fmla="*/ 118 h 232"/>
                <a:gd name="T108" fmla="*/ 81 w 139"/>
                <a:gd name="T109" fmla="*/ 106 h 232"/>
                <a:gd name="T110" fmla="*/ 65 w 139"/>
                <a:gd name="T111" fmla="*/ 106 h 232"/>
                <a:gd name="T112" fmla="*/ 52 w 139"/>
                <a:gd name="T113" fmla="*/ 90 h 232"/>
                <a:gd name="T114" fmla="*/ 43 w 139"/>
                <a:gd name="T115" fmla="*/ 74 h 232"/>
                <a:gd name="T116" fmla="*/ 49 w 139"/>
                <a:gd name="T117" fmla="*/ 65 h 232"/>
                <a:gd name="T118" fmla="*/ 73 w 139"/>
                <a:gd name="T119" fmla="*/ 29 h 232"/>
                <a:gd name="T120" fmla="*/ 65 w 139"/>
                <a:gd name="T121" fmla="*/ 2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9" h="232">
                  <a:moveTo>
                    <a:pt x="48" y="227"/>
                  </a:moveTo>
                  <a:lnTo>
                    <a:pt x="48" y="229"/>
                  </a:lnTo>
                  <a:lnTo>
                    <a:pt x="48" y="229"/>
                  </a:lnTo>
                  <a:lnTo>
                    <a:pt x="48" y="230"/>
                  </a:lnTo>
                  <a:lnTo>
                    <a:pt x="48" y="230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45" y="230"/>
                  </a:lnTo>
                  <a:lnTo>
                    <a:pt x="45" y="232"/>
                  </a:lnTo>
                  <a:lnTo>
                    <a:pt x="43" y="232"/>
                  </a:lnTo>
                  <a:lnTo>
                    <a:pt x="41" y="232"/>
                  </a:lnTo>
                  <a:lnTo>
                    <a:pt x="41" y="230"/>
                  </a:lnTo>
                  <a:lnTo>
                    <a:pt x="45" y="229"/>
                  </a:lnTo>
                  <a:lnTo>
                    <a:pt x="46" y="229"/>
                  </a:lnTo>
                  <a:lnTo>
                    <a:pt x="46" y="227"/>
                  </a:lnTo>
                  <a:lnTo>
                    <a:pt x="48" y="227"/>
                  </a:lnTo>
                  <a:close/>
                  <a:moveTo>
                    <a:pt x="59" y="216"/>
                  </a:moveTo>
                  <a:lnTo>
                    <a:pt x="62" y="218"/>
                  </a:lnTo>
                  <a:lnTo>
                    <a:pt x="62" y="218"/>
                  </a:lnTo>
                  <a:lnTo>
                    <a:pt x="64" y="218"/>
                  </a:lnTo>
                  <a:lnTo>
                    <a:pt x="65" y="218"/>
                  </a:lnTo>
                  <a:lnTo>
                    <a:pt x="65" y="219"/>
                  </a:lnTo>
                  <a:lnTo>
                    <a:pt x="65" y="219"/>
                  </a:lnTo>
                  <a:lnTo>
                    <a:pt x="64" y="221"/>
                  </a:lnTo>
                  <a:lnTo>
                    <a:pt x="62" y="219"/>
                  </a:lnTo>
                  <a:lnTo>
                    <a:pt x="60" y="219"/>
                  </a:lnTo>
                  <a:lnTo>
                    <a:pt x="59" y="219"/>
                  </a:lnTo>
                  <a:lnTo>
                    <a:pt x="57" y="219"/>
                  </a:lnTo>
                  <a:lnTo>
                    <a:pt x="57" y="219"/>
                  </a:lnTo>
                  <a:lnTo>
                    <a:pt x="57" y="218"/>
                  </a:lnTo>
                  <a:lnTo>
                    <a:pt x="59" y="216"/>
                  </a:lnTo>
                  <a:close/>
                  <a:moveTo>
                    <a:pt x="75" y="208"/>
                  </a:moveTo>
                  <a:lnTo>
                    <a:pt x="78" y="210"/>
                  </a:lnTo>
                  <a:lnTo>
                    <a:pt x="78" y="210"/>
                  </a:lnTo>
                  <a:lnTo>
                    <a:pt x="78" y="210"/>
                  </a:lnTo>
                  <a:lnTo>
                    <a:pt x="76" y="211"/>
                  </a:lnTo>
                  <a:lnTo>
                    <a:pt x="75" y="211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1" y="211"/>
                  </a:lnTo>
                  <a:lnTo>
                    <a:pt x="71" y="210"/>
                  </a:lnTo>
                  <a:lnTo>
                    <a:pt x="70" y="210"/>
                  </a:lnTo>
                  <a:lnTo>
                    <a:pt x="71" y="208"/>
                  </a:lnTo>
                  <a:lnTo>
                    <a:pt x="71" y="208"/>
                  </a:lnTo>
                  <a:lnTo>
                    <a:pt x="75" y="208"/>
                  </a:lnTo>
                  <a:close/>
                  <a:moveTo>
                    <a:pt x="127" y="202"/>
                  </a:moveTo>
                  <a:lnTo>
                    <a:pt x="128" y="202"/>
                  </a:lnTo>
                  <a:lnTo>
                    <a:pt x="128" y="205"/>
                  </a:lnTo>
                  <a:lnTo>
                    <a:pt x="128" y="205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2"/>
                  </a:lnTo>
                  <a:close/>
                  <a:moveTo>
                    <a:pt x="87" y="197"/>
                  </a:moveTo>
                  <a:lnTo>
                    <a:pt x="87" y="197"/>
                  </a:lnTo>
                  <a:lnTo>
                    <a:pt x="87" y="199"/>
                  </a:lnTo>
                  <a:lnTo>
                    <a:pt x="87" y="199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86" y="197"/>
                  </a:lnTo>
                  <a:lnTo>
                    <a:pt x="86" y="199"/>
                  </a:lnTo>
                  <a:lnTo>
                    <a:pt x="87" y="197"/>
                  </a:lnTo>
                  <a:close/>
                  <a:moveTo>
                    <a:pt x="2" y="188"/>
                  </a:moveTo>
                  <a:lnTo>
                    <a:pt x="2" y="191"/>
                  </a:lnTo>
                  <a:lnTo>
                    <a:pt x="2" y="192"/>
                  </a:lnTo>
                  <a:lnTo>
                    <a:pt x="0" y="191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2" y="188"/>
                  </a:lnTo>
                  <a:close/>
                  <a:moveTo>
                    <a:pt x="5" y="185"/>
                  </a:moveTo>
                  <a:lnTo>
                    <a:pt x="5" y="185"/>
                  </a:lnTo>
                  <a:lnTo>
                    <a:pt x="7" y="185"/>
                  </a:lnTo>
                  <a:lnTo>
                    <a:pt x="7" y="186"/>
                  </a:lnTo>
                  <a:lnTo>
                    <a:pt x="5" y="186"/>
                  </a:lnTo>
                  <a:lnTo>
                    <a:pt x="5" y="186"/>
                  </a:lnTo>
                  <a:lnTo>
                    <a:pt x="5" y="185"/>
                  </a:lnTo>
                  <a:close/>
                  <a:moveTo>
                    <a:pt x="112" y="172"/>
                  </a:moveTo>
                  <a:lnTo>
                    <a:pt x="112" y="172"/>
                  </a:lnTo>
                  <a:lnTo>
                    <a:pt x="114" y="172"/>
                  </a:lnTo>
                  <a:lnTo>
                    <a:pt x="114" y="173"/>
                  </a:lnTo>
                  <a:lnTo>
                    <a:pt x="114" y="173"/>
                  </a:lnTo>
                  <a:lnTo>
                    <a:pt x="112" y="173"/>
                  </a:lnTo>
                  <a:lnTo>
                    <a:pt x="111" y="172"/>
                  </a:lnTo>
                  <a:lnTo>
                    <a:pt x="112" y="172"/>
                  </a:lnTo>
                  <a:lnTo>
                    <a:pt x="112" y="172"/>
                  </a:lnTo>
                  <a:close/>
                  <a:moveTo>
                    <a:pt x="97" y="170"/>
                  </a:moveTo>
                  <a:lnTo>
                    <a:pt x="98" y="172"/>
                  </a:lnTo>
                  <a:lnTo>
                    <a:pt x="98" y="173"/>
                  </a:lnTo>
                  <a:lnTo>
                    <a:pt x="97" y="173"/>
                  </a:lnTo>
                  <a:lnTo>
                    <a:pt x="95" y="173"/>
                  </a:lnTo>
                  <a:lnTo>
                    <a:pt x="95" y="172"/>
                  </a:lnTo>
                  <a:lnTo>
                    <a:pt x="95" y="172"/>
                  </a:lnTo>
                  <a:lnTo>
                    <a:pt x="95" y="172"/>
                  </a:lnTo>
                  <a:lnTo>
                    <a:pt x="97" y="170"/>
                  </a:lnTo>
                  <a:lnTo>
                    <a:pt x="97" y="170"/>
                  </a:lnTo>
                  <a:close/>
                  <a:moveTo>
                    <a:pt x="131" y="164"/>
                  </a:moveTo>
                  <a:lnTo>
                    <a:pt x="131" y="166"/>
                  </a:lnTo>
                  <a:lnTo>
                    <a:pt x="131" y="166"/>
                  </a:lnTo>
                  <a:lnTo>
                    <a:pt x="130" y="167"/>
                  </a:lnTo>
                  <a:lnTo>
                    <a:pt x="130" y="166"/>
                  </a:lnTo>
                  <a:lnTo>
                    <a:pt x="130" y="164"/>
                  </a:lnTo>
                  <a:lnTo>
                    <a:pt x="131" y="164"/>
                  </a:lnTo>
                  <a:close/>
                  <a:moveTo>
                    <a:pt x="125" y="164"/>
                  </a:moveTo>
                  <a:lnTo>
                    <a:pt x="127" y="166"/>
                  </a:lnTo>
                  <a:lnTo>
                    <a:pt x="130" y="167"/>
                  </a:lnTo>
                  <a:lnTo>
                    <a:pt x="131" y="169"/>
                  </a:lnTo>
                  <a:lnTo>
                    <a:pt x="131" y="170"/>
                  </a:lnTo>
                  <a:lnTo>
                    <a:pt x="133" y="170"/>
                  </a:lnTo>
                  <a:lnTo>
                    <a:pt x="134" y="170"/>
                  </a:lnTo>
                  <a:lnTo>
                    <a:pt x="134" y="173"/>
                  </a:lnTo>
                  <a:lnTo>
                    <a:pt x="134" y="173"/>
                  </a:lnTo>
                  <a:lnTo>
                    <a:pt x="136" y="175"/>
                  </a:lnTo>
                  <a:lnTo>
                    <a:pt x="136" y="177"/>
                  </a:lnTo>
                  <a:lnTo>
                    <a:pt x="134" y="178"/>
                  </a:lnTo>
                  <a:lnTo>
                    <a:pt x="134" y="180"/>
                  </a:lnTo>
                  <a:lnTo>
                    <a:pt x="133" y="180"/>
                  </a:lnTo>
                  <a:lnTo>
                    <a:pt x="133" y="181"/>
                  </a:lnTo>
                  <a:lnTo>
                    <a:pt x="134" y="181"/>
                  </a:lnTo>
                  <a:lnTo>
                    <a:pt x="136" y="181"/>
                  </a:lnTo>
                  <a:lnTo>
                    <a:pt x="136" y="183"/>
                  </a:lnTo>
                  <a:lnTo>
                    <a:pt x="136" y="185"/>
                  </a:lnTo>
                  <a:lnTo>
                    <a:pt x="138" y="186"/>
                  </a:lnTo>
                  <a:lnTo>
                    <a:pt x="138" y="188"/>
                  </a:lnTo>
                  <a:lnTo>
                    <a:pt x="138" y="191"/>
                  </a:lnTo>
                  <a:lnTo>
                    <a:pt x="138" y="192"/>
                  </a:lnTo>
                  <a:lnTo>
                    <a:pt x="138" y="192"/>
                  </a:lnTo>
                  <a:lnTo>
                    <a:pt x="139" y="194"/>
                  </a:lnTo>
                  <a:lnTo>
                    <a:pt x="139" y="194"/>
                  </a:lnTo>
                  <a:lnTo>
                    <a:pt x="139" y="196"/>
                  </a:lnTo>
                  <a:lnTo>
                    <a:pt x="139" y="199"/>
                  </a:lnTo>
                  <a:lnTo>
                    <a:pt x="139" y="200"/>
                  </a:lnTo>
                  <a:lnTo>
                    <a:pt x="139" y="202"/>
                  </a:lnTo>
                  <a:lnTo>
                    <a:pt x="138" y="203"/>
                  </a:lnTo>
                  <a:lnTo>
                    <a:pt x="136" y="205"/>
                  </a:lnTo>
                  <a:lnTo>
                    <a:pt x="134" y="205"/>
                  </a:lnTo>
                  <a:lnTo>
                    <a:pt x="134" y="207"/>
                  </a:lnTo>
                  <a:lnTo>
                    <a:pt x="134" y="208"/>
                  </a:lnTo>
                  <a:lnTo>
                    <a:pt x="134" y="211"/>
                  </a:lnTo>
                  <a:lnTo>
                    <a:pt x="134" y="214"/>
                  </a:lnTo>
                  <a:lnTo>
                    <a:pt x="133" y="213"/>
                  </a:lnTo>
                  <a:lnTo>
                    <a:pt x="133" y="211"/>
                  </a:lnTo>
                  <a:lnTo>
                    <a:pt x="133" y="208"/>
                  </a:lnTo>
                  <a:lnTo>
                    <a:pt x="131" y="207"/>
                  </a:lnTo>
                  <a:lnTo>
                    <a:pt x="131" y="205"/>
                  </a:lnTo>
                  <a:lnTo>
                    <a:pt x="131" y="203"/>
                  </a:lnTo>
                  <a:lnTo>
                    <a:pt x="130" y="202"/>
                  </a:lnTo>
                  <a:lnTo>
                    <a:pt x="128" y="199"/>
                  </a:lnTo>
                  <a:lnTo>
                    <a:pt x="128" y="199"/>
                  </a:lnTo>
                  <a:lnTo>
                    <a:pt x="127" y="200"/>
                  </a:lnTo>
                  <a:lnTo>
                    <a:pt x="127" y="200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25" y="203"/>
                  </a:lnTo>
                  <a:lnTo>
                    <a:pt x="123" y="205"/>
                  </a:lnTo>
                  <a:lnTo>
                    <a:pt x="122" y="207"/>
                  </a:lnTo>
                  <a:lnTo>
                    <a:pt x="122" y="208"/>
                  </a:lnTo>
                  <a:lnTo>
                    <a:pt x="123" y="210"/>
                  </a:lnTo>
                  <a:lnTo>
                    <a:pt x="123" y="210"/>
                  </a:lnTo>
                  <a:lnTo>
                    <a:pt x="125" y="211"/>
                  </a:lnTo>
                  <a:lnTo>
                    <a:pt x="125" y="211"/>
                  </a:lnTo>
                  <a:lnTo>
                    <a:pt x="127" y="214"/>
                  </a:lnTo>
                  <a:lnTo>
                    <a:pt x="127" y="219"/>
                  </a:lnTo>
                  <a:lnTo>
                    <a:pt x="125" y="221"/>
                  </a:lnTo>
                  <a:lnTo>
                    <a:pt x="123" y="222"/>
                  </a:lnTo>
                  <a:lnTo>
                    <a:pt x="122" y="224"/>
                  </a:lnTo>
                  <a:lnTo>
                    <a:pt x="120" y="224"/>
                  </a:lnTo>
                  <a:lnTo>
                    <a:pt x="120" y="222"/>
                  </a:lnTo>
                  <a:lnTo>
                    <a:pt x="120" y="221"/>
                  </a:lnTo>
                  <a:lnTo>
                    <a:pt x="120" y="219"/>
                  </a:lnTo>
                  <a:lnTo>
                    <a:pt x="120" y="218"/>
                  </a:lnTo>
                  <a:lnTo>
                    <a:pt x="120" y="218"/>
                  </a:lnTo>
                  <a:lnTo>
                    <a:pt x="120" y="218"/>
                  </a:lnTo>
                  <a:lnTo>
                    <a:pt x="119" y="218"/>
                  </a:lnTo>
                  <a:lnTo>
                    <a:pt x="117" y="219"/>
                  </a:lnTo>
                  <a:lnTo>
                    <a:pt x="117" y="221"/>
                  </a:lnTo>
                  <a:lnTo>
                    <a:pt x="117" y="221"/>
                  </a:lnTo>
                  <a:lnTo>
                    <a:pt x="116" y="219"/>
                  </a:lnTo>
                  <a:lnTo>
                    <a:pt x="111" y="218"/>
                  </a:lnTo>
                  <a:lnTo>
                    <a:pt x="108" y="216"/>
                  </a:lnTo>
                  <a:lnTo>
                    <a:pt x="106" y="214"/>
                  </a:lnTo>
                  <a:lnTo>
                    <a:pt x="103" y="213"/>
                  </a:lnTo>
                  <a:lnTo>
                    <a:pt x="103" y="210"/>
                  </a:lnTo>
                  <a:lnTo>
                    <a:pt x="103" y="208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3"/>
                  </a:lnTo>
                  <a:lnTo>
                    <a:pt x="103" y="202"/>
                  </a:lnTo>
                  <a:lnTo>
                    <a:pt x="105" y="202"/>
                  </a:lnTo>
                  <a:lnTo>
                    <a:pt x="105" y="200"/>
                  </a:lnTo>
                  <a:lnTo>
                    <a:pt x="105" y="200"/>
                  </a:lnTo>
                  <a:lnTo>
                    <a:pt x="106" y="199"/>
                  </a:lnTo>
                  <a:lnTo>
                    <a:pt x="105" y="199"/>
                  </a:lnTo>
                  <a:lnTo>
                    <a:pt x="105" y="197"/>
                  </a:lnTo>
                  <a:lnTo>
                    <a:pt x="103" y="196"/>
                  </a:lnTo>
                  <a:lnTo>
                    <a:pt x="101" y="194"/>
                  </a:lnTo>
                  <a:lnTo>
                    <a:pt x="98" y="192"/>
                  </a:lnTo>
                  <a:lnTo>
                    <a:pt x="98" y="192"/>
                  </a:lnTo>
                  <a:lnTo>
                    <a:pt x="98" y="192"/>
                  </a:lnTo>
                  <a:lnTo>
                    <a:pt x="97" y="192"/>
                  </a:lnTo>
                  <a:lnTo>
                    <a:pt x="95" y="192"/>
                  </a:lnTo>
                  <a:lnTo>
                    <a:pt x="95" y="192"/>
                  </a:lnTo>
                  <a:lnTo>
                    <a:pt x="95" y="192"/>
                  </a:lnTo>
                  <a:lnTo>
                    <a:pt x="95" y="194"/>
                  </a:lnTo>
                  <a:lnTo>
                    <a:pt x="95" y="194"/>
                  </a:lnTo>
                  <a:lnTo>
                    <a:pt x="93" y="197"/>
                  </a:lnTo>
                  <a:lnTo>
                    <a:pt x="92" y="197"/>
                  </a:lnTo>
                  <a:lnTo>
                    <a:pt x="90" y="196"/>
                  </a:lnTo>
                  <a:lnTo>
                    <a:pt x="90" y="196"/>
                  </a:lnTo>
                  <a:lnTo>
                    <a:pt x="90" y="194"/>
                  </a:lnTo>
                  <a:lnTo>
                    <a:pt x="90" y="194"/>
                  </a:lnTo>
                  <a:lnTo>
                    <a:pt x="89" y="194"/>
                  </a:lnTo>
                  <a:lnTo>
                    <a:pt x="89" y="196"/>
                  </a:lnTo>
                  <a:lnTo>
                    <a:pt x="87" y="196"/>
                  </a:lnTo>
                  <a:lnTo>
                    <a:pt x="87" y="196"/>
                  </a:lnTo>
                  <a:lnTo>
                    <a:pt x="86" y="196"/>
                  </a:lnTo>
                  <a:lnTo>
                    <a:pt x="86" y="196"/>
                  </a:lnTo>
                  <a:lnTo>
                    <a:pt x="86" y="194"/>
                  </a:lnTo>
                  <a:lnTo>
                    <a:pt x="84" y="192"/>
                  </a:lnTo>
                  <a:lnTo>
                    <a:pt x="82" y="192"/>
                  </a:lnTo>
                  <a:lnTo>
                    <a:pt x="81" y="194"/>
                  </a:lnTo>
                  <a:lnTo>
                    <a:pt x="81" y="194"/>
                  </a:lnTo>
                  <a:lnTo>
                    <a:pt x="79" y="196"/>
                  </a:lnTo>
                  <a:lnTo>
                    <a:pt x="78" y="199"/>
                  </a:lnTo>
                  <a:lnTo>
                    <a:pt x="78" y="202"/>
                  </a:lnTo>
                  <a:lnTo>
                    <a:pt x="76" y="203"/>
                  </a:lnTo>
                  <a:lnTo>
                    <a:pt x="76" y="205"/>
                  </a:lnTo>
                  <a:lnTo>
                    <a:pt x="75" y="205"/>
                  </a:lnTo>
                  <a:lnTo>
                    <a:pt x="75" y="205"/>
                  </a:lnTo>
                  <a:lnTo>
                    <a:pt x="73" y="205"/>
                  </a:lnTo>
                  <a:lnTo>
                    <a:pt x="71" y="203"/>
                  </a:lnTo>
                  <a:lnTo>
                    <a:pt x="73" y="200"/>
                  </a:lnTo>
                  <a:lnTo>
                    <a:pt x="73" y="200"/>
                  </a:lnTo>
                  <a:lnTo>
                    <a:pt x="75" y="199"/>
                  </a:lnTo>
                  <a:lnTo>
                    <a:pt x="75" y="194"/>
                  </a:lnTo>
                  <a:lnTo>
                    <a:pt x="75" y="192"/>
                  </a:lnTo>
                  <a:lnTo>
                    <a:pt x="75" y="192"/>
                  </a:lnTo>
                  <a:lnTo>
                    <a:pt x="76" y="191"/>
                  </a:lnTo>
                  <a:lnTo>
                    <a:pt x="78" y="189"/>
                  </a:lnTo>
                  <a:lnTo>
                    <a:pt x="79" y="189"/>
                  </a:lnTo>
                  <a:lnTo>
                    <a:pt x="82" y="188"/>
                  </a:lnTo>
                  <a:lnTo>
                    <a:pt x="82" y="188"/>
                  </a:lnTo>
                  <a:lnTo>
                    <a:pt x="86" y="188"/>
                  </a:lnTo>
                  <a:lnTo>
                    <a:pt x="87" y="188"/>
                  </a:lnTo>
                  <a:lnTo>
                    <a:pt x="87" y="186"/>
                  </a:lnTo>
                  <a:lnTo>
                    <a:pt x="87" y="185"/>
                  </a:lnTo>
                  <a:lnTo>
                    <a:pt x="87" y="185"/>
                  </a:lnTo>
                  <a:lnTo>
                    <a:pt x="89" y="183"/>
                  </a:lnTo>
                  <a:lnTo>
                    <a:pt x="89" y="183"/>
                  </a:lnTo>
                  <a:lnTo>
                    <a:pt x="89" y="183"/>
                  </a:lnTo>
                  <a:lnTo>
                    <a:pt x="90" y="181"/>
                  </a:lnTo>
                  <a:lnTo>
                    <a:pt x="92" y="181"/>
                  </a:lnTo>
                  <a:lnTo>
                    <a:pt x="93" y="181"/>
                  </a:lnTo>
                  <a:lnTo>
                    <a:pt x="93" y="180"/>
                  </a:lnTo>
                  <a:lnTo>
                    <a:pt x="93" y="180"/>
                  </a:lnTo>
                  <a:lnTo>
                    <a:pt x="95" y="180"/>
                  </a:lnTo>
                  <a:lnTo>
                    <a:pt x="97" y="180"/>
                  </a:lnTo>
                  <a:lnTo>
                    <a:pt x="98" y="180"/>
                  </a:lnTo>
                  <a:lnTo>
                    <a:pt x="100" y="181"/>
                  </a:lnTo>
                  <a:lnTo>
                    <a:pt x="100" y="183"/>
                  </a:lnTo>
                  <a:lnTo>
                    <a:pt x="100" y="185"/>
                  </a:lnTo>
                  <a:lnTo>
                    <a:pt x="100" y="186"/>
                  </a:lnTo>
                  <a:lnTo>
                    <a:pt x="100" y="188"/>
                  </a:lnTo>
                  <a:lnTo>
                    <a:pt x="98" y="189"/>
                  </a:lnTo>
                  <a:lnTo>
                    <a:pt x="100" y="189"/>
                  </a:lnTo>
                  <a:lnTo>
                    <a:pt x="101" y="188"/>
                  </a:lnTo>
                  <a:lnTo>
                    <a:pt x="103" y="188"/>
                  </a:lnTo>
                  <a:lnTo>
                    <a:pt x="105" y="186"/>
                  </a:lnTo>
                  <a:lnTo>
                    <a:pt x="105" y="186"/>
                  </a:lnTo>
                  <a:lnTo>
                    <a:pt x="106" y="186"/>
                  </a:lnTo>
                  <a:lnTo>
                    <a:pt x="106" y="185"/>
                  </a:lnTo>
                  <a:lnTo>
                    <a:pt x="108" y="181"/>
                  </a:lnTo>
                  <a:lnTo>
                    <a:pt x="108" y="181"/>
                  </a:lnTo>
                  <a:lnTo>
                    <a:pt x="108" y="181"/>
                  </a:lnTo>
                  <a:lnTo>
                    <a:pt x="109" y="180"/>
                  </a:lnTo>
                  <a:lnTo>
                    <a:pt x="111" y="181"/>
                  </a:lnTo>
                  <a:lnTo>
                    <a:pt x="112" y="181"/>
                  </a:lnTo>
                  <a:lnTo>
                    <a:pt x="114" y="180"/>
                  </a:lnTo>
                  <a:lnTo>
                    <a:pt x="114" y="177"/>
                  </a:lnTo>
                  <a:lnTo>
                    <a:pt x="114" y="177"/>
                  </a:lnTo>
                  <a:lnTo>
                    <a:pt x="116" y="175"/>
                  </a:lnTo>
                  <a:lnTo>
                    <a:pt x="116" y="175"/>
                  </a:lnTo>
                  <a:lnTo>
                    <a:pt x="117" y="177"/>
                  </a:lnTo>
                  <a:lnTo>
                    <a:pt x="119" y="177"/>
                  </a:lnTo>
                  <a:lnTo>
                    <a:pt x="119" y="177"/>
                  </a:lnTo>
                  <a:lnTo>
                    <a:pt x="120" y="175"/>
                  </a:lnTo>
                  <a:lnTo>
                    <a:pt x="120" y="175"/>
                  </a:lnTo>
                  <a:lnTo>
                    <a:pt x="122" y="175"/>
                  </a:lnTo>
                  <a:lnTo>
                    <a:pt x="123" y="175"/>
                  </a:lnTo>
                  <a:lnTo>
                    <a:pt x="125" y="173"/>
                  </a:lnTo>
                  <a:lnTo>
                    <a:pt x="123" y="170"/>
                  </a:lnTo>
                  <a:lnTo>
                    <a:pt x="123" y="166"/>
                  </a:lnTo>
                  <a:lnTo>
                    <a:pt x="123" y="164"/>
                  </a:lnTo>
                  <a:lnTo>
                    <a:pt x="125" y="164"/>
                  </a:lnTo>
                  <a:close/>
                  <a:moveTo>
                    <a:pt x="133" y="159"/>
                  </a:moveTo>
                  <a:lnTo>
                    <a:pt x="133" y="161"/>
                  </a:lnTo>
                  <a:lnTo>
                    <a:pt x="133" y="162"/>
                  </a:lnTo>
                  <a:lnTo>
                    <a:pt x="133" y="162"/>
                  </a:lnTo>
                  <a:lnTo>
                    <a:pt x="133" y="164"/>
                  </a:lnTo>
                  <a:lnTo>
                    <a:pt x="133" y="164"/>
                  </a:lnTo>
                  <a:lnTo>
                    <a:pt x="131" y="164"/>
                  </a:lnTo>
                  <a:lnTo>
                    <a:pt x="131" y="164"/>
                  </a:lnTo>
                  <a:lnTo>
                    <a:pt x="131" y="162"/>
                  </a:lnTo>
                  <a:lnTo>
                    <a:pt x="131" y="161"/>
                  </a:lnTo>
                  <a:lnTo>
                    <a:pt x="133" y="159"/>
                  </a:lnTo>
                  <a:close/>
                  <a:moveTo>
                    <a:pt x="119" y="158"/>
                  </a:moveTo>
                  <a:lnTo>
                    <a:pt x="119" y="158"/>
                  </a:lnTo>
                  <a:lnTo>
                    <a:pt x="120" y="159"/>
                  </a:lnTo>
                  <a:lnTo>
                    <a:pt x="120" y="161"/>
                  </a:lnTo>
                  <a:lnTo>
                    <a:pt x="120" y="161"/>
                  </a:lnTo>
                  <a:lnTo>
                    <a:pt x="119" y="159"/>
                  </a:lnTo>
                  <a:lnTo>
                    <a:pt x="119" y="158"/>
                  </a:lnTo>
                  <a:close/>
                  <a:moveTo>
                    <a:pt x="108" y="158"/>
                  </a:moveTo>
                  <a:lnTo>
                    <a:pt x="108" y="158"/>
                  </a:lnTo>
                  <a:lnTo>
                    <a:pt x="108" y="159"/>
                  </a:lnTo>
                  <a:lnTo>
                    <a:pt x="108" y="159"/>
                  </a:lnTo>
                  <a:lnTo>
                    <a:pt x="109" y="159"/>
                  </a:lnTo>
                  <a:lnTo>
                    <a:pt x="111" y="159"/>
                  </a:lnTo>
                  <a:lnTo>
                    <a:pt x="111" y="162"/>
                  </a:lnTo>
                  <a:lnTo>
                    <a:pt x="111" y="162"/>
                  </a:lnTo>
                  <a:lnTo>
                    <a:pt x="111" y="164"/>
                  </a:lnTo>
                  <a:lnTo>
                    <a:pt x="111" y="164"/>
                  </a:lnTo>
                  <a:lnTo>
                    <a:pt x="109" y="164"/>
                  </a:lnTo>
                  <a:lnTo>
                    <a:pt x="109" y="164"/>
                  </a:lnTo>
                  <a:lnTo>
                    <a:pt x="108" y="166"/>
                  </a:lnTo>
                  <a:lnTo>
                    <a:pt x="108" y="166"/>
                  </a:lnTo>
                  <a:lnTo>
                    <a:pt x="105" y="166"/>
                  </a:lnTo>
                  <a:lnTo>
                    <a:pt x="101" y="166"/>
                  </a:lnTo>
                  <a:lnTo>
                    <a:pt x="100" y="166"/>
                  </a:lnTo>
                  <a:lnTo>
                    <a:pt x="100" y="164"/>
                  </a:lnTo>
                  <a:lnTo>
                    <a:pt x="100" y="162"/>
                  </a:lnTo>
                  <a:lnTo>
                    <a:pt x="100" y="162"/>
                  </a:lnTo>
                  <a:lnTo>
                    <a:pt x="101" y="161"/>
                  </a:lnTo>
                  <a:lnTo>
                    <a:pt x="103" y="161"/>
                  </a:lnTo>
                  <a:lnTo>
                    <a:pt x="103" y="159"/>
                  </a:lnTo>
                  <a:lnTo>
                    <a:pt x="105" y="158"/>
                  </a:lnTo>
                  <a:lnTo>
                    <a:pt x="108" y="158"/>
                  </a:lnTo>
                  <a:close/>
                  <a:moveTo>
                    <a:pt x="127" y="155"/>
                  </a:moveTo>
                  <a:lnTo>
                    <a:pt x="127" y="155"/>
                  </a:lnTo>
                  <a:lnTo>
                    <a:pt x="127" y="156"/>
                  </a:lnTo>
                  <a:lnTo>
                    <a:pt x="127" y="159"/>
                  </a:lnTo>
                  <a:lnTo>
                    <a:pt x="127" y="161"/>
                  </a:lnTo>
                  <a:lnTo>
                    <a:pt x="127" y="161"/>
                  </a:lnTo>
                  <a:lnTo>
                    <a:pt x="127" y="161"/>
                  </a:lnTo>
                  <a:lnTo>
                    <a:pt x="127" y="162"/>
                  </a:lnTo>
                  <a:lnTo>
                    <a:pt x="127" y="161"/>
                  </a:lnTo>
                  <a:lnTo>
                    <a:pt x="125" y="161"/>
                  </a:lnTo>
                  <a:lnTo>
                    <a:pt x="125" y="159"/>
                  </a:lnTo>
                  <a:lnTo>
                    <a:pt x="123" y="159"/>
                  </a:lnTo>
                  <a:lnTo>
                    <a:pt x="125" y="158"/>
                  </a:lnTo>
                  <a:lnTo>
                    <a:pt x="125" y="156"/>
                  </a:lnTo>
                  <a:lnTo>
                    <a:pt x="125" y="155"/>
                  </a:lnTo>
                  <a:lnTo>
                    <a:pt x="125" y="155"/>
                  </a:lnTo>
                  <a:lnTo>
                    <a:pt x="127" y="155"/>
                  </a:lnTo>
                  <a:lnTo>
                    <a:pt x="127" y="155"/>
                  </a:lnTo>
                  <a:close/>
                  <a:moveTo>
                    <a:pt x="43" y="151"/>
                  </a:moveTo>
                  <a:lnTo>
                    <a:pt x="43" y="151"/>
                  </a:lnTo>
                  <a:lnTo>
                    <a:pt x="45" y="151"/>
                  </a:lnTo>
                  <a:lnTo>
                    <a:pt x="45" y="153"/>
                  </a:lnTo>
                  <a:lnTo>
                    <a:pt x="43" y="153"/>
                  </a:lnTo>
                  <a:lnTo>
                    <a:pt x="41" y="155"/>
                  </a:lnTo>
                  <a:lnTo>
                    <a:pt x="41" y="153"/>
                  </a:lnTo>
                  <a:lnTo>
                    <a:pt x="43" y="151"/>
                  </a:lnTo>
                  <a:close/>
                  <a:moveTo>
                    <a:pt x="108" y="150"/>
                  </a:moveTo>
                  <a:lnTo>
                    <a:pt x="108" y="150"/>
                  </a:lnTo>
                  <a:lnTo>
                    <a:pt x="108" y="150"/>
                  </a:lnTo>
                  <a:lnTo>
                    <a:pt x="108" y="151"/>
                  </a:lnTo>
                  <a:lnTo>
                    <a:pt x="106" y="151"/>
                  </a:lnTo>
                  <a:lnTo>
                    <a:pt x="106" y="151"/>
                  </a:lnTo>
                  <a:lnTo>
                    <a:pt x="108" y="150"/>
                  </a:lnTo>
                  <a:close/>
                  <a:moveTo>
                    <a:pt x="84" y="150"/>
                  </a:moveTo>
                  <a:lnTo>
                    <a:pt x="84" y="150"/>
                  </a:lnTo>
                  <a:lnTo>
                    <a:pt x="84" y="151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81" y="155"/>
                  </a:lnTo>
                  <a:lnTo>
                    <a:pt x="81" y="153"/>
                  </a:lnTo>
                  <a:lnTo>
                    <a:pt x="81" y="151"/>
                  </a:lnTo>
                  <a:lnTo>
                    <a:pt x="82" y="150"/>
                  </a:lnTo>
                  <a:lnTo>
                    <a:pt x="82" y="150"/>
                  </a:lnTo>
                  <a:lnTo>
                    <a:pt x="82" y="150"/>
                  </a:lnTo>
                  <a:lnTo>
                    <a:pt x="84" y="150"/>
                  </a:lnTo>
                  <a:close/>
                  <a:moveTo>
                    <a:pt x="92" y="147"/>
                  </a:moveTo>
                  <a:lnTo>
                    <a:pt x="95" y="147"/>
                  </a:lnTo>
                  <a:lnTo>
                    <a:pt x="97" y="148"/>
                  </a:lnTo>
                  <a:lnTo>
                    <a:pt x="97" y="150"/>
                  </a:lnTo>
                  <a:lnTo>
                    <a:pt x="95" y="151"/>
                  </a:lnTo>
                  <a:lnTo>
                    <a:pt x="95" y="151"/>
                  </a:lnTo>
                  <a:lnTo>
                    <a:pt x="93" y="153"/>
                  </a:lnTo>
                  <a:lnTo>
                    <a:pt x="93" y="156"/>
                  </a:lnTo>
                  <a:lnTo>
                    <a:pt x="92" y="159"/>
                  </a:lnTo>
                  <a:lnTo>
                    <a:pt x="92" y="159"/>
                  </a:lnTo>
                  <a:lnTo>
                    <a:pt x="90" y="161"/>
                  </a:lnTo>
                  <a:lnTo>
                    <a:pt x="90" y="162"/>
                  </a:lnTo>
                  <a:lnTo>
                    <a:pt x="90" y="164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2" y="172"/>
                  </a:lnTo>
                  <a:lnTo>
                    <a:pt x="92" y="173"/>
                  </a:lnTo>
                  <a:lnTo>
                    <a:pt x="90" y="173"/>
                  </a:lnTo>
                  <a:lnTo>
                    <a:pt x="90" y="173"/>
                  </a:lnTo>
                  <a:lnTo>
                    <a:pt x="89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6" y="170"/>
                  </a:lnTo>
                  <a:lnTo>
                    <a:pt x="84" y="169"/>
                  </a:lnTo>
                  <a:lnTo>
                    <a:pt x="82" y="169"/>
                  </a:lnTo>
                  <a:lnTo>
                    <a:pt x="82" y="169"/>
                  </a:lnTo>
                  <a:lnTo>
                    <a:pt x="81" y="167"/>
                  </a:lnTo>
                  <a:lnTo>
                    <a:pt x="79" y="166"/>
                  </a:lnTo>
                  <a:lnTo>
                    <a:pt x="79" y="162"/>
                  </a:lnTo>
                  <a:lnTo>
                    <a:pt x="79" y="162"/>
                  </a:lnTo>
                  <a:lnTo>
                    <a:pt x="81" y="161"/>
                  </a:lnTo>
                  <a:lnTo>
                    <a:pt x="81" y="161"/>
                  </a:lnTo>
                  <a:lnTo>
                    <a:pt x="82" y="161"/>
                  </a:lnTo>
                  <a:lnTo>
                    <a:pt x="84" y="161"/>
                  </a:lnTo>
                  <a:lnTo>
                    <a:pt x="86" y="159"/>
                  </a:lnTo>
                  <a:lnTo>
                    <a:pt x="86" y="159"/>
                  </a:lnTo>
                  <a:lnTo>
                    <a:pt x="86" y="156"/>
                  </a:lnTo>
                  <a:lnTo>
                    <a:pt x="86" y="155"/>
                  </a:lnTo>
                  <a:lnTo>
                    <a:pt x="86" y="153"/>
                  </a:lnTo>
                  <a:lnTo>
                    <a:pt x="86" y="153"/>
                  </a:lnTo>
                  <a:lnTo>
                    <a:pt x="87" y="151"/>
                  </a:lnTo>
                  <a:lnTo>
                    <a:pt x="87" y="150"/>
                  </a:lnTo>
                  <a:lnTo>
                    <a:pt x="87" y="150"/>
                  </a:lnTo>
                  <a:lnTo>
                    <a:pt x="87" y="148"/>
                  </a:lnTo>
                  <a:lnTo>
                    <a:pt x="87" y="148"/>
                  </a:lnTo>
                  <a:lnTo>
                    <a:pt x="89" y="147"/>
                  </a:lnTo>
                  <a:lnTo>
                    <a:pt x="90" y="147"/>
                  </a:lnTo>
                  <a:lnTo>
                    <a:pt x="92" y="147"/>
                  </a:lnTo>
                  <a:close/>
                  <a:moveTo>
                    <a:pt x="103" y="142"/>
                  </a:moveTo>
                  <a:lnTo>
                    <a:pt x="103" y="142"/>
                  </a:lnTo>
                  <a:lnTo>
                    <a:pt x="103" y="145"/>
                  </a:lnTo>
                  <a:lnTo>
                    <a:pt x="103" y="145"/>
                  </a:lnTo>
                  <a:lnTo>
                    <a:pt x="103" y="145"/>
                  </a:lnTo>
                  <a:lnTo>
                    <a:pt x="103" y="147"/>
                  </a:lnTo>
                  <a:lnTo>
                    <a:pt x="103" y="150"/>
                  </a:lnTo>
                  <a:lnTo>
                    <a:pt x="103" y="151"/>
                  </a:lnTo>
                  <a:lnTo>
                    <a:pt x="103" y="155"/>
                  </a:lnTo>
                  <a:lnTo>
                    <a:pt x="101" y="156"/>
                  </a:lnTo>
                  <a:lnTo>
                    <a:pt x="100" y="156"/>
                  </a:lnTo>
                  <a:lnTo>
                    <a:pt x="100" y="158"/>
                  </a:lnTo>
                  <a:lnTo>
                    <a:pt x="98" y="159"/>
                  </a:lnTo>
                  <a:lnTo>
                    <a:pt x="97" y="161"/>
                  </a:lnTo>
                  <a:lnTo>
                    <a:pt x="97" y="161"/>
                  </a:lnTo>
                  <a:lnTo>
                    <a:pt x="95" y="166"/>
                  </a:lnTo>
                  <a:lnTo>
                    <a:pt x="93" y="169"/>
                  </a:lnTo>
                  <a:lnTo>
                    <a:pt x="92" y="169"/>
                  </a:lnTo>
                  <a:lnTo>
                    <a:pt x="92" y="167"/>
                  </a:lnTo>
                  <a:lnTo>
                    <a:pt x="92" y="167"/>
                  </a:lnTo>
                  <a:lnTo>
                    <a:pt x="93" y="162"/>
                  </a:lnTo>
                  <a:lnTo>
                    <a:pt x="93" y="161"/>
                  </a:lnTo>
                  <a:lnTo>
                    <a:pt x="95" y="158"/>
                  </a:lnTo>
                  <a:lnTo>
                    <a:pt x="97" y="156"/>
                  </a:lnTo>
                  <a:lnTo>
                    <a:pt x="98" y="153"/>
                  </a:lnTo>
                  <a:lnTo>
                    <a:pt x="98" y="153"/>
                  </a:lnTo>
                  <a:lnTo>
                    <a:pt x="100" y="150"/>
                  </a:lnTo>
                  <a:lnTo>
                    <a:pt x="101" y="147"/>
                  </a:lnTo>
                  <a:lnTo>
                    <a:pt x="101" y="145"/>
                  </a:lnTo>
                  <a:lnTo>
                    <a:pt x="101" y="145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3" y="142"/>
                  </a:lnTo>
                  <a:close/>
                  <a:moveTo>
                    <a:pt x="98" y="142"/>
                  </a:moveTo>
                  <a:lnTo>
                    <a:pt x="100" y="144"/>
                  </a:lnTo>
                  <a:lnTo>
                    <a:pt x="98" y="144"/>
                  </a:lnTo>
                  <a:lnTo>
                    <a:pt x="98" y="142"/>
                  </a:lnTo>
                  <a:lnTo>
                    <a:pt x="98" y="142"/>
                  </a:lnTo>
                  <a:lnTo>
                    <a:pt x="98" y="142"/>
                  </a:lnTo>
                  <a:close/>
                  <a:moveTo>
                    <a:pt x="37" y="140"/>
                  </a:moveTo>
                  <a:lnTo>
                    <a:pt x="38" y="142"/>
                  </a:lnTo>
                  <a:lnTo>
                    <a:pt x="38" y="142"/>
                  </a:lnTo>
                  <a:lnTo>
                    <a:pt x="38" y="144"/>
                  </a:lnTo>
                  <a:lnTo>
                    <a:pt x="38" y="145"/>
                  </a:lnTo>
                  <a:lnTo>
                    <a:pt x="38" y="145"/>
                  </a:lnTo>
                  <a:lnTo>
                    <a:pt x="38" y="147"/>
                  </a:lnTo>
                  <a:lnTo>
                    <a:pt x="38" y="150"/>
                  </a:lnTo>
                  <a:lnTo>
                    <a:pt x="40" y="153"/>
                  </a:lnTo>
                  <a:lnTo>
                    <a:pt x="40" y="153"/>
                  </a:lnTo>
                  <a:lnTo>
                    <a:pt x="38" y="155"/>
                  </a:lnTo>
                  <a:lnTo>
                    <a:pt x="38" y="155"/>
                  </a:lnTo>
                  <a:lnTo>
                    <a:pt x="37" y="155"/>
                  </a:lnTo>
                  <a:lnTo>
                    <a:pt x="35" y="156"/>
                  </a:lnTo>
                  <a:lnTo>
                    <a:pt x="34" y="156"/>
                  </a:lnTo>
                  <a:lnTo>
                    <a:pt x="34" y="158"/>
                  </a:lnTo>
                  <a:lnTo>
                    <a:pt x="34" y="159"/>
                  </a:lnTo>
                  <a:lnTo>
                    <a:pt x="32" y="159"/>
                  </a:lnTo>
                  <a:lnTo>
                    <a:pt x="29" y="161"/>
                  </a:lnTo>
                  <a:lnTo>
                    <a:pt x="27" y="161"/>
                  </a:lnTo>
                  <a:lnTo>
                    <a:pt x="27" y="161"/>
                  </a:lnTo>
                  <a:lnTo>
                    <a:pt x="26" y="162"/>
                  </a:lnTo>
                  <a:lnTo>
                    <a:pt x="27" y="164"/>
                  </a:lnTo>
                  <a:lnTo>
                    <a:pt x="24" y="169"/>
                  </a:lnTo>
                  <a:lnTo>
                    <a:pt x="23" y="170"/>
                  </a:lnTo>
                  <a:lnTo>
                    <a:pt x="23" y="172"/>
                  </a:lnTo>
                  <a:lnTo>
                    <a:pt x="21" y="172"/>
                  </a:lnTo>
                  <a:lnTo>
                    <a:pt x="19" y="172"/>
                  </a:lnTo>
                  <a:lnTo>
                    <a:pt x="18" y="173"/>
                  </a:lnTo>
                  <a:lnTo>
                    <a:pt x="16" y="175"/>
                  </a:lnTo>
                  <a:lnTo>
                    <a:pt x="15" y="177"/>
                  </a:lnTo>
                  <a:lnTo>
                    <a:pt x="15" y="178"/>
                  </a:lnTo>
                  <a:lnTo>
                    <a:pt x="13" y="178"/>
                  </a:lnTo>
                  <a:lnTo>
                    <a:pt x="11" y="180"/>
                  </a:lnTo>
                  <a:lnTo>
                    <a:pt x="10" y="180"/>
                  </a:lnTo>
                  <a:lnTo>
                    <a:pt x="8" y="181"/>
                  </a:lnTo>
                  <a:lnTo>
                    <a:pt x="8" y="181"/>
                  </a:lnTo>
                  <a:lnTo>
                    <a:pt x="8" y="181"/>
                  </a:lnTo>
                  <a:lnTo>
                    <a:pt x="7" y="183"/>
                  </a:lnTo>
                  <a:lnTo>
                    <a:pt x="5" y="183"/>
                  </a:lnTo>
                  <a:lnTo>
                    <a:pt x="4" y="185"/>
                  </a:lnTo>
                  <a:lnTo>
                    <a:pt x="5" y="183"/>
                  </a:lnTo>
                  <a:lnTo>
                    <a:pt x="5" y="181"/>
                  </a:lnTo>
                  <a:lnTo>
                    <a:pt x="7" y="180"/>
                  </a:lnTo>
                  <a:lnTo>
                    <a:pt x="7" y="178"/>
                  </a:lnTo>
                  <a:lnTo>
                    <a:pt x="8" y="177"/>
                  </a:lnTo>
                  <a:lnTo>
                    <a:pt x="10" y="175"/>
                  </a:lnTo>
                  <a:lnTo>
                    <a:pt x="11" y="173"/>
                  </a:lnTo>
                  <a:lnTo>
                    <a:pt x="15" y="172"/>
                  </a:lnTo>
                  <a:lnTo>
                    <a:pt x="15" y="172"/>
                  </a:lnTo>
                  <a:lnTo>
                    <a:pt x="15" y="172"/>
                  </a:lnTo>
                  <a:lnTo>
                    <a:pt x="16" y="170"/>
                  </a:lnTo>
                  <a:lnTo>
                    <a:pt x="18" y="170"/>
                  </a:lnTo>
                  <a:lnTo>
                    <a:pt x="21" y="166"/>
                  </a:lnTo>
                  <a:lnTo>
                    <a:pt x="23" y="164"/>
                  </a:lnTo>
                  <a:lnTo>
                    <a:pt x="26" y="159"/>
                  </a:lnTo>
                  <a:lnTo>
                    <a:pt x="27" y="159"/>
                  </a:lnTo>
                  <a:lnTo>
                    <a:pt x="27" y="158"/>
                  </a:lnTo>
                  <a:lnTo>
                    <a:pt x="30" y="155"/>
                  </a:lnTo>
                  <a:lnTo>
                    <a:pt x="30" y="155"/>
                  </a:lnTo>
                  <a:lnTo>
                    <a:pt x="32" y="155"/>
                  </a:lnTo>
                  <a:lnTo>
                    <a:pt x="32" y="155"/>
                  </a:lnTo>
                  <a:lnTo>
                    <a:pt x="34" y="153"/>
                  </a:lnTo>
                  <a:lnTo>
                    <a:pt x="34" y="151"/>
                  </a:lnTo>
                  <a:lnTo>
                    <a:pt x="35" y="150"/>
                  </a:lnTo>
                  <a:lnTo>
                    <a:pt x="34" y="150"/>
                  </a:lnTo>
                  <a:lnTo>
                    <a:pt x="34" y="148"/>
                  </a:lnTo>
                  <a:lnTo>
                    <a:pt x="35" y="147"/>
                  </a:lnTo>
                  <a:lnTo>
                    <a:pt x="35" y="145"/>
                  </a:lnTo>
                  <a:lnTo>
                    <a:pt x="37" y="142"/>
                  </a:lnTo>
                  <a:lnTo>
                    <a:pt x="37" y="140"/>
                  </a:lnTo>
                  <a:close/>
                  <a:moveTo>
                    <a:pt x="43" y="139"/>
                  </a:moveTo>
                  <a:lnTo>
                    <a:pt x="43" y="139"/>
                  </a:lnTo>
                  <a:lnTo>
                    <a:pt x="43" y="140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0" y="139"/>
                  </a:lnTo>
                  <a:lnTo>
                    <a:pt x="40" y="139"/>
                  </a:lnTo>
                  <a:lnTo>
                    <a:pt x="41" y="139"/>
                  </a:lnTo>
                  <a:lnTo>
                    <a:pt x="41" y="139"/>
                  </a:lnTo>
                  <a:lnTo>
                    <a:pt x="43" y="139"/>
                  </a:lnTo>
                  <a:close/>
                  <a:moveTo>
                    <a:pt x="108" y="139"/>
                  </a:moveTo>
                  <a:lnTo>
                    <a:pt x="108" y="139"/>
                  </a:lnTo>
                  <a:lnTo>
                    <a:pt x="109" y="139"/>
                  </a:lnTo>
                  <a:lnTo>
                    <a:pt x="109" y="140"/>
                  </a:lnTo>
                  <a:lnTo>
                    <a:pt x="111" y="140"/>
                  </a:lnTo>
                  <a:lnTo>
                    <a:pt x="111" y="140"/>
                  </a:lnTo>
                  <a:lnTo>
                    <a:pt x="111" y="142"/>
                  </a:lnTo>
                  <a:lnTo>
                    <a:pt x="112" y="142"/>
                  </a:lnTo>
                  <a:lnTo>
                    <a:pt x="114" y="140"/>
                  </a:lnTo>
                  <a:lnTo>
                    <a:pt x="116" y="140"/>
                  </a:lnTo>
                  <a:lnTo>
                    <a:pt x="117" y="142"/>
                  </a:lnTo>
                  <a:lnTo>
                    <a:pt x="117" y="144"/>
                  </a:lnTo>
                  <a:lnTo>
                    <a:pt x="117" y="144"/>
                  </a:lnTo>
                  <a:lnTo>
                    <a:pt x="117" y="147"/>
                  </a:lnTo>
                  <a:lnTo>
                    <a:pt x="117" y="148"/>
                  </a:lnTo>
                  <a:lnTo>
                    <a:pt x="117" y="150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9" y="151"/>
                  </a:lnTo>
                  <a:lnTo>
                    <a:pt x="119" y="151"/>
                  </a:lnTo>
                  <a:lnTo>
                    <a:pt x="120" y="153"/>
                  </a:lnTo>
                  <a:lnTo>
                    <a:pt x="120" y="155"/>
                  </a:lnTo>
                  <a:lnTo>
                    <a:pt x="120" y="156"/>
                  </a:lnTo>
                  <a:lnTo>
                    <a:pt x="120" y="156"/>
                  </a:lnTo>
                  <a:lnTo>
                    <a:pt x="119" y="156"/>
                  </a:lnTo>
                  <a:lnTo>
                    <a:pt x="119" y="158"/>
                  </a:lnTo>
                  <a:lnTo>
                    <a:pt x="119" y="158"/>
                  </a:lnTo>
                  <a:lnTo>
                    <a:pt x="119" y="158"/>
                  </a:lnTo>
                  <a:lnTo>
                    <a:pt x="117" y="156"/>
                  </a:lnTo>
                  <a:lnTo>
                    <a:pt x="117" y="155"/>
                  </a:lnTo>
                  <a:lnTo>
                    <a:pt x="117" y="158"/>
                  </a:lnTo>
                  <a:lnTo>
                    <a:pt x="117" y="159"/>
                  </a:lnTo>
                  <a:lnTo>
                    <a:pt x="117" y="159"/>
                  </a:lnTo>
                  <a:lnTo>
                    <a:pt x="116" y="159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114" y="156"/>
                  </a:lnTo>
                  <a:lnTo>
                    <a:pt x="114" y="156"/>
                  </a:lnTo>
                  <a:lnTo>
                    <a:pt x="112" y="155"/>
                  </a:lnTo>
                  <a:lnTo>
                    <a:pt x="114" y="150"/>
                  </a:lnTo>
                  <a:lnTo>
                    <a:pt x="114" y="150"/>
                  </a:lnTo>
                  <a:lnTo>
                    <a:pt x="114" y="150"/>
                  </a:lnTo>
                  <a:lnTo>
                    <a:pt x="112" y="148"/>
                  </a:lnTo>
                  <a:lnTo>
                    <a:pt x="112" y="147"/>
                  </a:lnTo>
                  <a:lnTo>
                    <a:pt x="111" y="147"/>
                  </a:lnTo>
                  <a:lnTo>
                    <a:pt x="109" y="147"/>
                  </a:lnTo>
                  <a:lnTo>
                    <a:pt x="109" y="147"/>
                  </a:lnTo>
                  <a:lnTo>
                    <a:pt x="108" y="144"/>
                  </a:lnTo>
                  <a:lnTo>
                    <a:pt x="108" y="140"/>
                  </a:lnTo>
                  <a:lnTo>
                    <a:pt x="108" y="140"/>
                  </a:lnTo>
                  <a:lnTo>
                    <a:pt x="106" y="139"/>
                  </a:lnTo>
                  <a:lnTo>
                    <a:pt x="108" y="139"/>
                  </a:lnTo>
                  <a:close/>
                  <a:moveTo>
                    <a:pt x="109" y="136"/>
                  </a:moveTo>
                  <a:lnTo>
                    <a:pt x="109" y="136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11" y="139"/>
                  </a:lnTo>
                  <a:lnTo>
                    <a:pt x="109" y="139"/>
                  </a:lnTo>
                  <a:lnTo>
                    <a:pt x="109" y="139"/>
                  </a:lnTo>
                  <a:lnTo>
                    <a:pt x="108" y="136"/>
                  </a:lnTo>
                  <a:lnTo>
                    <a:pt x="109" y="136"/>
                  </a:lnTo>
                  <a:close/>
                  <a:moveTo>
                    <a:pt x="112" y="136"/>
                  </a:moveTo>
                  <a:lnTo>
                    <a:pt x="114" y="136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2" y="136"/>
                  </a:lnTo>
                  <a:lnTo>
                    <a:pt x="112" y="136"/>
                  </a:lnTo>
                  <a:close/>
                  <a:moveTo>
                    <a:pt x="73" y="133"/>
                  </a:moveTo>
                  <a:lnTo>
                    <a:pt x="75" y="133"/>
                  </a:lnTo>
                  <a:lnTo>
                    <a:pt x="75" y="134"/>
                  </a:lnTo>
                  <a:lnTo>
                    <a:pt x="78" y="134"/>
                  </a:lnTo>
                  <a:lnTo>
                    <a:pt x="79" y="136"/>
                  </a:lnTo>
                  <a:lnTo>
                    <a:pt x="81" y="137"/>
                  </a:lnTo>
                  <a:lnTo>
                    <a:pt x="82" y="137"/>
                  </a:lnTo>
                  <a:lnTo>
                    <a:pt x="84" y="137"/>
                  </a:lnTo>
                  <a:lnTo>
                    <a:pt x="86" y="137"/>
                  </a:lnTo>
                  <a:lnTo>
                    <a:pt x="87" y="139"/>
                  </a:lnTo>
                  <a:lnTo>
                    <a:pt x="87" y="139"/>
                  </a:lnTo>
                  <a:lnTo>
                    <a:pt x="86" y="139"/>
                  </a:lnTo>
                  <a:lnTo>
                    <a:pt x="89" y="137"/>
                  </a:lnTo>
                  <a:lnTo>
                    <a:pt x="90" y="139"/>
                  </a:lnTo>
                  <a:lnTo>
                    <a:pt x="90" y="139"/>
                  </a:lnTo>
                  <a:lnTo>
                    <a:pt x="90" y="140"/>
                  </a:lnTo>
                  <a:lnTo>
                    <a:pt x="90" y="142"/>
                  </a:lnTo>
                  <a:lnTo>
                    <a:pt x="89" y="144"/>
                  </a:lnTo>
                  <a:lnTo>
                    <a:pt x="89" y="144"/>
                  </a:lnTo>
                  <a:lnTo>
                    <a:pt x="87" y="145"/>
                  </a:lnTo>
                  <a:lnTo>
                    <a:pt x="86" y="145"/>
                  </a:lnTo>
                  <a:lnTo>
                    <a:pt x="86" y="147"/>
                  </a:lnTo>
                  <a:lnTo>
                    <a:pt x="84" y="147"/>
                  </a:lnTo>
                  <a:lnTo>
                    <a:pt x="84" y="148"/>
                  </a:lnTo>
                  <a:lnTo>
                    <a:pt x="84" y="148"/>
                  </a:lnTo>
                  <a:lnTo>
                    <a:pt x="82" y="148"/>
                  </a:lnTo>
                  <a:lnTo>
                    <a:pt x="81" y="150"/>
                  </a:lnTo>
                  <a:lnTo>
                    <a:pt x="76" y="151"/>
                  </a:lnTo>
                  <a:lnTo>
                    <a:pt x="75" y="151"/>
                  </a:lnTo>
                  <a:lnTo>
                    <a:pt x="75" y="153"/>
                  </a:lnTo>
                  <a:lnTo>
                    <a:pt x="73" y="153"/>
                  </a:lnTo>
                  <a:lnTo>
                    <a:pt x="73" y="155"/>
                  </a:lnTo>
                  <a:lnTo>
                    <a:pt x="73" y="153"/>
                  </a:lnTo>
                  <a:lnTo>
                    <a:pt x="73" y="153"/>
                  </a:lnTo>
                  <a:lnTo>
                    <a:pt x="73" y="151"/>
                  </a:lnTo>
                  <a:lnTo>
                    <a:pt x="73" y="150"/>
                  </a:lnTo>
                  <a:lnTo>
                    <a:pt x="73" y="150"/>
                  </a:lnTo>
                  <a:lnTo>
                    <a:pt x="73" y="148"/>
                  </a:lnTo>
                  <a:lnTo>
                    <a:pt x="73" y="147"/>
                  </a:lnTo>
                  <a:lnTo>
                    <a:pt x="75" y="145"/>
                  </a:lnTo>
                  <a:lnTo>
                    <a:pt x="75" y="140"/>
                  </a:lnTo>
                  <a:lnTo>
                    <a:pt x="75" y="137"/>
                  </a:lnTo>
                  <a:lnTo>
                    <a:pt x="75" y="136"/>
                  </a:lnTo>
                  <a:lnTo>
                    <a:pt x="75" y="136"/>
                  </a:lnTo>
                  <a:lnTo>
                    <a:pt x="73" y="134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73" y="133"/>
                  </a:lnTo>
                  <a:close/>
                  <a:moveTo>
                    <a:pt x="43" y="131"/>
                  </a:moveTo>
                  <a:lnTo>
                    <a:pt x="45" y="133"/>
                  </a:lnTo>
                  <a:lnTo>
                    <a:pt x="45" y="133"/>
                  </a:lnTo>
                  <a:lnTo>
                    <a:pt x="45" y="133"/>
                  </a:lnTo>
                  <a:lnTo>
                    <a:pt x="46" y="134"/>
                  </a:lnTo>
                  <a:lnTo>
                    <a:pt x="45" y="134"/>
                  </a:lnTo>
                  <a:lnTo>
                    <a:pt x="46" y="134"/>
                  </a:lnTo>
                  <a:lnTo>
                    <a:pt x="45" y="136"/>
                  </a:lnTo>
                  <a:lnTo>
                    <a:pt x="45" y="136"/>
                  </a:lnTo>
                  <a:lnTo>
                    <a:pt x="43" y="136"/>
                  </a:lnTo>
                  <a:lnTo>
                    <a:pt x="43" y="136"/>
                  </a:lnTo>
                  <a:lnTo>
                    <a:pt x="43" y="134"/>
                  </a:lnTo>
                  <a:lnTo>
                    <a:pt x="43" y="133"/>
                  </a:lnTo>
                  <a:lnTo>
                    <a:pt x="43" y="131"/>
                  </a:lnTo>
                  <a:close/>
                  <a:moveTo>
                    <a:pt x="43" y="126"/>
                  </a:moveTo>
                  <a:lnTo>
                    <a:pt x="45" y="128"/>
                  </a:lnTo>
                  <a:lnTo>
                    <a:pt x="46" y="128"/>
                  </a:lnTo>
                  <a:lnTo>
                    <a:pt x="46" y="129"/>
                  </a:lnTo>
                  <a:lnTo>
                    <a:pt x="46" y="129"/>
                  </a:lnTo>
                  <a:lnTo>
                    <a:pt x="48" y="129"/>
                  </a:lnTo>
                  <a:lnTo>
                    <a:pt x="48" y="128"/>
                  </a:lnTo>
                  <a:lnTo>
                    <a:pt x="48" y="129"/>
                  </a:lnTo>
                  <a:lnTo>
                    <a:pt x="49" y="131"/>
                  </a:lnTo>
                  <a:lnTo>
                    <a:pt x="49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6" y="131"/>
                  </a:lnTo>
                  <a:lnTo>
                    <a:pt x="45" y="131"/>
                  </a:lnTo>
                  <a:lnTo>
                    <a:pt x="45" y="131"/>
                  </a:lnTo>
                  <a:lnTo>
                    <a:pt x="43" y="129"/>
                  </a:lnTo>
                  <a:lnTo>
                    <a:pt x="43" y="128"/>
                  </a:lnTo>
                  <a:lnTo>
                    <a:pt x="43" y="128"/>
                  </a:lnTo>
                  <a:lnTo>
                    <a:pt x="43" y="128"/>
                  </a:lnTo>
                  <a:lnTo>
                    <a:pt x="43" y="128"/>
                  </a:lnTo>
                  <a:lnTo>
                    <a:pt x="43" y="126"/>
                  </a:lnTo>
                  <a:lnTo>
                    <a:pt x="43" y="126"/>
                  </a:lnTo>
                  <a:lnTo>
                    <a:pt x="43" y="126"/>
                  </a:lnTo>
                  <a:close/>
                  <a:moveTo>
                    <a:pt x="81" y="125"/>
                  </a:moveTo>
                  <a:lnTo>
                    <a:pt x="82" y="125"/>
                  </a:lnTo>
                  <a:lnTo>
                    <a:pt x="82" y="125"/>
                  </a:lnTo>
                  <a:lnTo>
                    <a:pt x="84" y="126"/>
                  </a:lnTo>
                  <a:lnTo>
                    <a:pt x="82" y="126"/>
                  </a:lnTo>
                  <a:lnTo>
                    <a:pt x="82" y="128"/>
                  </a:lnTo>
                  <a:lnTo>
                    <a:pt x="81" y="126"/>
                  </a:lnTo>
                  <a:lnTo>
                    <a:pt x="79" y="125"/>
                  </a:lnTo>
                  <a:lnTo>
                    <a:pt x="79" y="125"/>
                  </a:lnTo>
                  <a:lnTo>
                    <a:pt x="81" y="125"/>
                  </a:lnTo>
                  <a:close/>
                  <a:moveTo>
                    <a:pt x="119" y="123"/>
                  </a:moveTo>
                  <a:lnTo>
                    <a:pt x="120" y="123"/>
                  </a:lnTo>
                  <a:lnTo>
                    <a:pt x="122" y="125"/>
                  </a:lnTo>
                  <a:lnTo>
                    <a:pt x="122" y="126"/>
                  </a:lnTo>
                  <a:lnTo>
                    <a:pt x="122" y="126"/>
                  </a:lnTo>
                  <a:lnTo>
                    <a:pt x="122" y="128"/>
                  </a:lnTo>
                  <a:lnTo>
                    <a:pt x="122" y="128"/>
                  </a:lnTo>
                  <a:lnTo>
                    <a:pt x="123" y="128"/>
                  </a:lnTo>
                  <a:lnTo>
                    <a:pt x="125" y="128"/>
                  </a:lnTo>
                  <a:lnTo>
                    <a:pt x="123" y="129"/>
                  </a:lnTo>
                  <a:lnTo>
                    <a:pt x="123" y="131"/>
                  </a:lnTo>
                  <a:lnTo>
                    <a:pt x="123" y="133"/>
                  </a:lnTo>
                  <a:lnTo>
                    <a:pt x="123" y="134"/>
                  </a:lnTo>
                  <a:lnTo>
                    <a:pt x="123" y="136"/>
                  </a:lnTo>
                  <a:lnTo>
                    <a:pt x="123" y="136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5" y="140"/>
                  </a:lnTo>
                  <a:lnTo>
                    <a:pt x="125" y="142"/>
                  </a:lnTo>
                  <a:lnTo>
                    <a:pt x="125" y="142"/>
                  </a:lnTo>
                  <a:lnTo>
                    <a:pt x="125" y="142"/>
                  </a:lnTo>
                  <a:lnTo>
                    <a:pt x="127" y="142"/>
                  </a:lnTo>
                  <a:lnTo>
                    <a:pt x="127" y="144"/>
                  </a:lnTo>
                  <a:lnTo>
                    <a:pt x="128" y="145"/>
                  </a:lnTo>
                  <a:lnTo>
                    <a:pt x="127" y="145"/>
                  </a:lnTo>
                  <a:lnTo>
                    <a:pt x="127" y="144"/>
                  </a:lnTo>
                  <a:lnTo>
                    <a:pt x="127" y="144"/>
                  </a:lnTo>
                  <a:lnTo>
                    <a:pt x="123" y="144"/>
                  </a:lnTo>
                  <a:lnTo>
                    <a:pt x="122" y="144"/>
                  </a:lnTo>
                  <a:lnTo>
                    <a:pt x="120" y="144"/>
                  </a:lnTo>
                  <a:lnTo>
                    <a:pt x="119" y="142"/>
                  </a:lnTo>
                  <a:lnTo>
                    <a:pt x="119" y="142"/>
                  </a:lnTo>
                  <a:lnTo>
                    <a:pt x="117" y="140"/>
                  </a:lnTo>
                  <a:lnTo>
                    <a:pt x="116" y="139"/>
                  </a:lnTo>
                  <a:lnTo>
                    <a:pt x="116" y="137"/>
                  </a:lnTo>
                  <a:lnTo>
                    <a:pt x="117" y="137"/>
                  </a:lnTo>
                  <a:lnTo>
                    <a:pt x="117" y="136"/>
                  </a:lnTo>
                  <a:lnTo>
                    <a:pt x="117" y="134"/>
                  </a:lnTo>
                  <a:lnTo>
                    <a:pt x="116" y="136"/>
                  </a:lnTo>
                  <a:lnTo>
                    <a:pt x="116" y="134"/>
                  </a:lnTo>
                  <a:lnTo>
                    <a:pt x="114" y="134"/>
                  </a:lnTo>
                  <a:lnTo>
                    <a:pt x="114" y="133"/>
                  </a:lnTo>
                  <a:lnTo>
                    <a:pt x="112" y="133"/>
                  </a:lnTo>
                  <a:lnTo>
                    <a:pt x="112" y="131"/>
                  </a:lnTo>
                  <a:lnTo>
                    <a:pt x="111" y="131"/>
                  </a:lnTo>
                  <a:lnTo>
                    <a:pt x="109" y="131"/>
                  </a:lnTo>
                  <a:lnTo>
                    <a:pt x="109" y="129"/>
                  </a:lnTo>
                  <a:lnTo>
                    <a:pt x="108" y="128"/>
                  </a:lnTo>
                  <a:lnTo>
                    <a:pt x="108" y="126"/>
                  </a:lnTo>
                  <a:lnTo>
                    <a:pt x="106" y="123"/>
                  </a:lnTo>
                  <a:lnTo>
                    <a:pt x="111" y="123"/>
                  </a:lnTo>
                  <a:lnTo>
                    <a:pt x="114" y="123"/>
                  </a:lnTo>
                  <a:lnTo>
                    <a:pt x="119" y="123"/>
                  </a:lnTo>
                  <a:close/>
                  <a:moveTo>
                    <a:pt x="92" y="123"/>
                  </a:moveTo>
                  <a:lnTo>
                    <a:pt x="93" y="123"/>
                  </a:lnTo>
                  <a:lnTo>
                    <a:pt x="95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8" y="128"/>
                  </a:lnTo>
                  <a:lnTo>
                    <a:pt x="101" y="129"/>
                  </a:lnTo>
                  <a:lnTo>
                    <a:pt x="103" y="133"/>
                  </a:lnTo>
                  <a:lnTo>
                    <a:pt x="103" y="134"/>
                  </a:lnTo>
                  <a:lnTo>
                    <a:pt x="103" y="136"/>
                  </a:lnTo>
                  <a:lnTo>
                    <a:pt x="101" y="134"/>
                  </a:lnTo>
                  <a:lnTo>
                    <a:pt x="100" y="133"/>
                  </a:lnTo>
                  <a:lnTo>
                    <a:pt x="98" y="133"/>
                  </a:lnTo>
                  <a:lnTo>
                    <a:pt x="98" y="133"/>
                  </a:lnTo>
                  <a:lnTo>
                    <a:pt x="98" y="131"/>
                  </a:lnTo>
                  <a:lnTo>
                    <a:pt x="98" y="131"/>
                  </a:lnTo>
                  <a:lnTo>
                    <a:pt x="98" y="131"/>
                  </a:lnTo>
                  <a:lnTo>
                    <a:pt x="97" y="129"/>
                  </a:lnTo>
                  <a:lnTo>
                    <a:pt x="95" y="128"/>
                  </a:lnTo>
                  <a:lnTo>
                    <a:pt x="95" y="128"/>
                  </a:lnTo>
                  <a:lnTo>
                    <a:pt x="93" y="128"/>
                  </a:lnTo>
                  <a:lnTo>
                    <a:pt x="92" y="131"/>
                  </a:lnTo>
                  <a:lnTo>
                    <a:pt x="90" y="133"/>
                  </a:lnTo>
                  <a:lnTo>
                    <a:pt x="90" y="133"/>
                  </a:lnTo>
                  <a:lnTo>
                    <a:pt x="90" y="129"/>
                  </a:lnTo>
                  <a:lnTo>
                    <a:pt x="92" y="126"/>
                  </a:lnTo>
                  <a:lnTo>
                    <a:pt x="92" y="126"/>
                  </a:lnTo>
                  <a:lnTo>
                    <a:pt x="92" y="125"/>
                  </a:lnTo>
                  <a:lnTo>
                    <a:pt x="92" y="123"/>
                  </a:lnTo>
                  <a:close/>
                  <a:moveTo>
                    <a:pt x="78" y="123"/>
                  </a:moveTo>
                  <a:lnTo>
                    <a:pt x="78" y="123"/>
                  </a:lnTo>
                  <a:lnTo>
                    <a:pt x="78" y="123"/>
                  </a:lnTo>
                  <a:lnTo>
                    <a:pt x="78" y="125"/>
                  </a:lnTo>
                  <a:lnTo>
                    <a:pt x="78" y="125"/>
                  </a:lnTo>
                  <a:lnTo>
                    <a:pt x="78" y="123"/>
                  </a:lnTo>
                  <a:lnTo>
                    <a:pt x="78" y="123"/>
                  </a:lnTo>
                  <a:close/>
                  <a:moveTo>
                    <a:pt x="76" y="121"/>
                  </a:moveTo>
                  <a:lnTo>
                    <a:pt x="75" y="123"/>
                  </a:lnTo>
                  <a:lnTo>
                    <a:pt x="75" y="123"/>
                  </a:lnTo>
                  <a:lnTo>
                    <a:pt x="75" y="126"/>
                  </a:lnTo>
                  <a:lnTo>
                    <a:pt x="73" y="129"/>
                  </a:lnTo>
                  <a:lnTo>
                    <a:pt x="73" y="128"/>
                  </a:lnTo>
                  <a:lnTo>
                    <a:pt x="73" y="128"/>
                  </a:lnTo>
                  <a:lnTo>
                    <a:pt x="73" y="128"/>
                  </a:lnTo>
                  <a:lnTo>
                    <a:pt x="73" y="126"/>
                  </a:lnTo>
                  <a:lnTo>
                    <a:pt x="73" y="126"/>
                  </a:lnTo>
                  <a:lnTo>
                    <a:pt x="73" y="125"/>
                  </a:lnTo>
                  <a:lnTo>
                    <a:pt x="73" y="123"/>
                  </a:lnTo>
                  <a:lnTo>
                    <a:pt x="75" y="121"/>
                  </a:lnTo>
                  <a:lnTo>
                    <a:pt x="76" y="121"/>
                  </a:lnTo>
                  <a:close/>
                  <a:moveTo>
                    <a:pt x="97" y="121"/>
                  </a:moveTo>
                  <a:lnTo>
                    <a:pt x="98" y="123"/>
                  </a:lnTo>
                  <a:lnTo>
                    <a:pt x="100" y="125"/>
                  </a:lnTo>
                  <a:lnTo>
                    <a:pt x="100" y="126"/>
                  </a:lnTo>
                  <a:lnTo>
                    <a:pt x="98" y="126"/>
                  </a:lnTo>
                  <a:lnTo>
                    <a:pt x="97" y="123"/>
                  </a:lnTo>
                  <a:lnTo>
                    <a:pt x="97" y="121"/>
                  </a:lnTo>
                  <a:lnTo>
                    <a:pt x="97" y="121"/>
                  </a:lnTo>
                  <a:close/>
                  <a:moveTo>
                    <a:pt x="89" y="115"/>
                  </a:moveTo>
                  <a:lnTo>
                    <a:pt x="89" y="115"/>
                  </a:lnTo>
                  <a:lnTo>
                    <a:pt x="90" y="118"/>
                  </a:lnTo>
                  <a:lnTo>
                    <a:pt x="92" y="118"/>
                  </a:lnTo>
                  <a:lnTo>
                    <a:pt x="93" y="121"/>
                  </a:lnTo>
                  <a:lnTo>
                    <a:pt x="92" y="120"/>
                  </a:lnTo>
                  <a:lnTo>
                    <a:pt x="90" y="118"/>
                  </a:lnTo>
                  <a:lnTo>
                    <a:pt x="89" y="117"/>
                  </a:lnTo>
                  <a:lnTo>
                    <a:pt x="87" y="117"/>
                  </a:lnTo>
                  <a:lnTo>
                    <a:pt x="87" y="115"/>
                  </a:lnTo>
                  <a:lnTo>
                    <a:pt x="87" y="115"/>
                  </a:lnTo>
                  <a:lnTo>
                    <a:pt x="89" y="115"/>
                  </a:lnTo>
                  <a:close/>
                  <a:moveTo>
                    <a:pt x="51" y="109"/>
                  </a:moveTo>
                  <a:lnTo>
                    <a:pt x="54" y="109"/>
                  </a:lnTo>
                  <a:lnTo>
                    <a:pt x="54" y="110"/>
                  </a:lnTo>
                  <a:lnTo>
                    <a:pt x="56" y="110"/>
                  </a:lnTo>
                  <a:lnTo>
                    <a:pt x="57" y="109"/>
                  </a:lnTo>
                  <a:lnTo>
                    <a:pt x="59" y="110"/>
                  </a:lnTo>
                  <a:lnTo>
                    <a:pt x="59" y="110"/>
                  </a:lnTo>
                  <a:lnTo>
                    <a:pt x="60" y="110"/>
                  </a:lnTo>
                  <a:lnTo>
                    <a:pt x="60" y="110"/>
                  </a:lnTo>
                  <a:lnTo>
                    <a:pt x="62" y="110"/>
                  </a:lnTo>
                  <a:lnTo>
                    <a:pt x="64" y="112"/>
                  </a:lnTo>
                  <a:lnTo>
                    <a:pt x="64" y="114"/>
                  </a:lnTo>
                  <a:lnTo>
                    <a:pt x="65" y="114"/>
                  </a:lnTo>
                  <a:lnTo>
                    <a:pt x="67" y="115"/>
                  </a:lnTo>
                  <a:lnTo>
                    <a:pt x="67" y="115"/>
                  </a:lnTo>
                  <a:lnTo>
                    <a:pt x="67" y="117"/>
                  </a:lnTo>
                  <a:lnTo>
                    <a:pt x="65" y="118"/>
                  </a:lnTo>
                  <a:lnTo>
                    <a:pt x="65" y="120"/>
                  </a:lnTo>
                  <a:lnTo>
                    <a:pt x="67" y="121"/>
                  </a:lnTo>
                  <a:lnTo>
                    <a:pt x="67" y="123"/>
                  </a:lnTo>
                  <a:lnTo>
                    <a:pt x="65" y="125"/>
                  </a:lnTo>
                  <a:lnTo>
                    <a:pt x="65" y="125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64" y="126"/>
                  </a:lnTo>
                  <a:lnTo>
                    <a:pt x="64" y="126"/>
                  </a:lnTo>
                  <a:lnTo>
                    <a:pt x="64" y="128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0" y="128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59" y="125"/>
                  </a:lnTo>
                  <a:lnTo>
                    <a:pt x="57" y="125"/>
                  </a:lnTo>
                  <a:lnTo>
                    <a:pt x="57" y="123"/>
                  </a:lnTo>
                  <a:lnTo>
                    <a:pt x="57" y="121"/>
                  </a:lnTo>
                  <a:lnTo>
                    <a:pt x="57" y="121"/>
                  </a:lnTo>
                  <a:lnTo>
                    <a:pt x="56" y="120"/>
                  </a:lnTo>
                  <a:lnTo>
                    <a:pt x="56" y="120"/>
                  </a:lnTo>
                  <a:lnTo>
                    <a:pt x="56" y="118"/>
                  </a:lnTo>
                  <a:lnTo>
                    <a:pt x="56" y="117"/>
                  </a:lnTo>
                  <a:lnTo>
                    <a:pt x="54" y="115"/>
                  </a:lnTo>
                  <a:lnTo>
                    <a:pt x="54" y="114"/>
                  </a:lnTo>
                  <a:lnTo>
                    <a:pt x="52" y="114"/>
                  </a:lnTo>
                  <a:lnTo>
                    <a:pt x="52" y="114"/>
                  </a:lnTo>
                  <a:lnTo>
                    <a:pt x="51" y="112"/>
                  </a:lnTo>
                  <a:lnTo>
                    <a:pt x="51" y="110"/>
                  </a:lnTo>
                  <a:lnTo>
                    <a:pt x="51" y="110"/>
                  </a:lnTo>
                  <a:lnTo>
                    <a:pt x="49" y="110"/>
                  </a:lnTo>
                  <a:lnTo>
                    <a:pt x="49" y="110"/>
                  </a:lnTo>
                  <a:lnTo>
                    <a:pt x="49" y="110"/>
                  </a:lnTo>
                  <a:lnTo>
                    <a:pt x="51" y="109"/>
                  </a:lnTo>
                  <a:lnTo>
                    <a:pt x="51" y="109"/>
                  </a:lnTo>
                  <a:close/>
                  <a:moveTo>
                    <a:pt x="71" y="109"/>
                  </a:moveTo>
                  <a:lnTo>
                    <a:pt x="71" y="109"/>
                  </a:lnTo>
                  <a:lnTo>
                    <a:pt x="73" y="109"/>
                  </a:lnTo>
                  <a:lnTo>
                    <a:pt x="73" y="109"/>
                  </a:lnTo>
                  <a:lnTo>
                    <a:pt x="75" y="110"/>
                  </a:lnTo>
                  <a:lnTo>
                    <a:pt x="75" y="110"/>
                  </a:lnTo>
                  <a:lnTo>
                    <a:pt x="75" y="112"/>
                  </a:lnTo>
                  <a:lnTo>
                    <a:pt x="75" y="114"/>
                  </a:lnTo>
                  <a:lnTo>
                    <a:pt x="75" y="114"/>
                  </a:lnTo>
                  <a:lnTo>
                    <a:pt x="73" y="114"/>
                  </a:lnTo>
                  <a:lnTo>
                    <a:pt x="71" y="112"/>
                  </a:lnTo>
                  <a:lnTo>
                    <a:pt x="71" y="112"/>
                  </a:lnTo>
                  <a:lnTo>
                    <a:pt x="71" y="110"/>
                  </a:lnTo>
                  <a:lnTo>
                    <a:pt x="71" y="109"/>
                  </a:lnTo>
                  <a:close/>
                  <a:moveTo>
                    <a:pt x="46" y="104"/>
                  </a:moveTo>
                  <a:lnTo>
                    <a:pt x="48" y="104"/>
                  </a:lnTo>
                  <a:lnTo>
                    <a:pt x="48" y="106"/>
                  </a:lnTo>
                  <a:lnTo>
                    <a:pt x="48" y="107"/>
                  </a:lnTo>
                  <a:lnTo>
                    <a:pt x="46" y="106"/>
                  </a:lnTo>
                  <a:lnTo>
                    <a:pt x="46" y="104"/>
                  </a:lnTo>
                  <a:lnTo>
                    <a:pt x="46" y="104"/>
                  </a:lnTo>
                  <a:lnTo>
                    <a:pt x="46" y="104"/>
                  </a:lnTo>
                  <a:close/>
                  <a:moveTo>
                    <a:pt x="106" y="101"/>
                  </a:moveTo>
                  <a:lnTo>
                    <a:pt x="106" y="103"/>
                  </a:lnTo>
                  <a:lnTo>
                    <a:pt x="108" y="103"/>
                  </a:lnTo>
                  <a:lnTo>
                    <a:pt x="108" y="104"/>
                  </a:lnTo>
                  <a:lnTo>
                    <a:pt x="108" y="106"/>
                  </a:lnTo>
                  <a:lnTo>
                    <a:pt x="108" y="107"/>
                  </a:lnTo>
                  <a:lnTo>
                    <a:pt x="108" y="107"/>
                  </a:lnTo>
                  <a:lnTo>
                    <a:pt x="108" y="109"/>
                  </a:lnTo>
                  <a:lnTo>
                    <a:pt x="106" y="109"/>
                  </a:lnTo>
                  <a:lnTo>
                    <a:pt x="106" y="109"/>
                  </a:lnTo>
                  <a:lnTo>
                    <a:pt x="105" y="109"/>
                  </a:lnTo>
                  <a:lnTo>
                    <a:pt x="103" y="107"/>
                  </a:lnTo>
                  <a:lnTo>
                    <a:pt x="103" y="107"/>
                  </a:lnTo>
                  <a:lnTo>
                    <a:pt x="105" y="106"/>
                  </a:lnTo>
                  <a:lnTo>
                    <a:pt x="105" y="103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6" y="101"/>
                  </a:lnTo>
                  <a:close/>
                  <a:moveTo>
                    <a:pt x="73" y="99"/>
                  </a:moveTo>
                  <a:lnTo>
                    <a:pt x="76" y="101"/>
                  </a:lnTo>
                  <a:lnTo>
                    <a:pt x="76" y="103"/>
                  </a:lnTo>
                  <a:lnTo>
                    <a:pt x="73" y="99"/>
                  </a:lnTo>
                  <a:lnTo>
                    <a:pt x="73" y="99"/>
                  </a:lnTo>
                  <a:lnTo>
                    <a:pt x="73" y="99"/>
                  </a:lnTo>
                  <a:lnTo>
                    <a:pt x="73" y="99"/>
                  </a:lnTo>
                  <a:close/>
                  <a:moveTo>
                    <a:pt x="73" y="87"/>
                  </a:moveTo>
                  <a:lnTo>
                    <a:pt x="75" y="87"/>
                  </a:lnTo>
                  <a:lnTo>
                    <a:pt x="75" y="88"/>
                  </a:lnTo>
                  <a:lnTo>
                    <a:pt x="75" y="88"/>
                  </a:lnTo>
                  <a:lnTo>
                    <a:pt x="73" y="88"/>
                  </a:lnTo>
                  <a:lnTo>
                    <a:pt x="73" y="88"/>
                  </a:lnTo>
                  <a:lnTo>
                    <a:pt x="73" y="92"/>
                  </a:lnTo>
                  <a:lnTo>
                    <a:pt x="73" y="93"/>
                  </a:lnTo>
                  <a:lnTo>
                    <a:pt x="73" y="93"/>
                  </a:lnTo>
                  <a:lnTo>
                    <a:pt x="71" y="93"/>
                  </a:lnTo>
                  <a:lnTo>
                    <a:pt x="73" y="92"/>
                  </a:lnTo>
                  <a:lnTo>
                    <a:pt x="73" y="92"/>
                  </a:lnTo>
                  <a:lnTo>
                    <a:pt x="73" y="90"/>
                  </a:lnTo>
                  <a:lnTo>
                    <a:pt x="71" y="90"/>
                  </a:lnTo>
                  <a:lnTo>
                    <a:pt x="71" y="88"/>
                  </a:lnTo>
                  <a:lnTo>
                    <a:pt x="71" y="88"/>
                  </a:lnTo>
                  <a:lnTo>
                    <a:pt x="71" y="87"/>
                  </a:lnTo>
                  <a:lnTo>
                    <a:pt x="73" y="87"/>
                  </a:lnTo>
                  <a:close/>
                  <a:moveTo>
                    <a:pt x="60" y="35"/>
                  </a:moveTo>
                  <a:lnTo>
                    <a:pt x="62" y="35"/>
                  </a:lnTo>
                  <a:lnTo>
                    <a:pt x="68" y="38"/>
                  </a:lnTo>
                  <a:lnTo>
                    <a:pt x="70" y="38"/>
                  </a:lnTo>
                  <a:lnTo>
                    <a:pt x="71" y="40"/>
                  </a:lnTo>
                  <a:lnTo>
                    <a:pt x="73" y="40"/>
                  </a:lnTo>
                  <a:lnTo>
                    <a:pt x="75" y="38"/>
                  </a:lnTo>
                  <a:lnTo>
                    <a:pt x="75" y="38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8" y="36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78" y="40"/>
                  </a:lnTo>
                  <a:lnTo>
                    <a:pt x="76" y="41"/>
                  </a:lnTo>
                  <a:lnTo>
                    <a:pt x="76" y="43"/>
                  </a:lnTo>
                  <a:lnTo>
                    <a:pt x="76" y="47"/>
                  </a:lnTo>
                  <a:lnTo>
                    <a:pt x="76" y="49"/>
                  </a:lnTo>
                  <a:lnTo>
                    <a:pt x="76" y="49"/>
                  </a:lnTo>
                  <a:lnTo>
                    <a:pt x="76" y="52"/>
                  </a:lnTo>
                  <a:lnTo>
                    <a:pt x="78" y="52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79" y="55"/>
                  </a:lnTo>
                  <a:lnTo>
                    <a:pt x="79" y="55"/>
                  </a:lnTo>
                  <a:lnTo>
                    <a:pt x="81" y="55"/>
                  </a:lnTo>
                  <a:lnTo>
                    <a:pt x="81" y="57"/>
                  </a:lnTo>
                  <a:lnTo>
                    <a:pt x="81" y="57"/>
                  </a:lnTo>
                  <a:lnTo>
                    <a:pt x="81" y="58"/>
                  </a:lnTo>
                  <a:lnTo>
                    <a:pt x="79" y="60"/>
                  </a:lnTo>
                  <a:lnTo>
                    <a:pt x="76" y="66"/>
                  </a:lnTo>
                  <a:lnTo>
                    <a:pt x="76" y="68"/>
                  </a:lnTo>
                  <a:lnTo>
                    <a:pt x="75" y="69"/>
                  </a:lnTo>
                  <a:lnTo>
                    <a:pt x="73" y="71"/>
                  </a:lnTo>
                  <a:lnTo>
                    <a:pt x="70" y="71"/>
                  </a:lnTo>
                  <a:lnTo>
                    <a:pt x="68" y="73"/>
                  </a:lnTo>
                  <a:lnTo>
                    <a:pt x="68" y="74"/>
                  </a:lnTo>
                  <a:lnTo>
                    <a:pt x="67" y="76"/>
                  </a:lnTo>
                  <a:lnTo>
                    <a:pt x="67" y="76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67" y="79"/>
                  </a:lnTo>
                  <a:lnTo>
                    <a:pt x="67" y="81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4"/>
                  </a:lnTo>
                  <a:lnTo>
                    <a:pt x="65" y="84"/>
                  </a:lnTo>
                  <a:lnTo>
                    <a:pt x="67" y="87"/>
                  </a:lnTo>
                  <a:lnTo>
                    <a:pt x="68" y="90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8" y="93"/>
                  </a:lnTo>
                  <a:lnTo>
                    <a:pt x="68" y="95"/>
                  </a:lnTo>
                  <a:lnTo>
                    <a:pt x="70" y="99"/>
                  </a:lnTo>
                  <a:lnTo>
                    <a:pt x="70" y="99"/>
                  </a:lnTo>
                  <a:lnTo>
                    <a:pt x="70" y="101"/>
                  </a:lnTo>
                  <a:lnTo>
                    <a:pt x="71" y="101"/>
                  </a:lnTo>
                  <a:lnTo>
                    <a:pt x="71" y="103"/>
                  </a:lnTo>
                  <a:lnTo>
                    <a:pt x="75" y="103"/>
                  </a:lnTo>
                  <a:lnTo>
                    <a:pt x="76" y="103"/>
                  </a:lnTo>
                  <a:lnTo>
                    <a:pt x="76" y="103"/>
                  </a:lnTo>
                  <a:lnTo>
                    <a:pt x="76" y="103"/>
                  </a:lnTo>
                  <a:lnTo>
                    <a:pt x="78" y="103"/>
                  </a:lnTo>
                  <a:lnTo>
                    <a:pt x="78" y="101"/>
                  </a:lnTo>
                  <a:lnTo>
                    <a:pt x="76" y="101"/>
                  </a:lnTo>
                  <a:lnTo>
                    <a:pt x="76" y="99"/>
                  </a:lnTo>
                  <a:lnTo>
                    <a:pt x="76" y="99"/>
                  </a:lnTo>
                  <a:lnTo>
                    <a:pt x="78" y="99"/>
                  </a:lnTo>
                  <a:lnTo>
                    <a:pt x="79" y="98"/>
                  </a:lnTo>
                  <a:lnTo>
                    <a:pt x="81" y="98"/>
                  </a:lnTo>
                  <a:lnTo>
                    <a:pt x="82" y="98"/>
                  </a:lnTo>
                  <a:lnTo>
                    <a:pt x="84" y="98"/>
                  </a:lnTo>
                  <a:lnTo>
                    <a:pt x="86" y="98"/>
                  </a:lnTo>
                  <a:lnTo>
                    <a:pt x="87" y="99"/>
                  </a:lnTo>
                  <a:lnTo>
                    <a:pt x="89" y="101"/>
                  </a:lnTo>
                  <a:lnTo>
                    <a:pt x="89" y="103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89" y="106"/>
                  </a:lnTo>
                  <a:lnTo>
                    <a:pt x="89" y="106"/>
                  </a:lnTo>
                  <a:lnTo>
                    <a:pt x="92" y="106"/>
                  </a:lnTo>
                  <a:lnTo>
                    <a:pt x="92" y="104"/>
                  </a:lnTo>
                  <a:lnTo>
                    <a:pt x="92" y="103"/>
                  </a:lnTo>
                  <a:lnTo>
                    <a:pt x="92" y="103"/>
                  </a:lnTo>
                  <a:lnTo>
                    <a:pt x="92" y="103"/>
                  </a:lnTo>
                  <a:lnTo>
                    <a:pt x="92" y="101"/>
                  </a:lnTo>
                  <a:lnTo>
                    <a:pt x="93" y="101"/>
                  </a:lnTo>
                  <a:lnTo>
                    <a:pt x="93" y="103"/>
                  </a:lnTo>
                  <a:lnTo>
                    <a:pt x="97" y="104"/>
                  </a:lnTo>
                  <a:lnTo>
                    <a:pt x="98" y="104"/>
                  </a:lnTo>
                  <a:lnTo>
                    <a:pt x="98" y="104"/>
                  </a:lnTo>
                  <a:lnTo>
                    <a:pt x="100" y="104"/>
                  </a:lnTo>
                  <a:lnTo>
                    <a:pt x="100" y="106"/>
                  </a:lnTo>
                  <a:lnTo>
                    <a:pt x="100" y="106"/>
                  </a:lnTo>
                  <a:lnTo>
                    <a:pt x="97" y="106"/>
                  </a:lnTo>
                  <a:lnTo>
                    <a:pt x="95" y="107"/>
                  </a:lnTo>
                  <a:lnTo>
                    <a:pt x="97" y="109"/>
                  </a:lnTo>
                  <a:lnTo>
                    <a:pt x="98" y="110"/>
                  </a:lnTo>
                  <a:lnTo>
                    <a:pt x="98" y="112"/>
                  </a:lnTo>
                  <a:lnTo>
                    <a:pt x="100" y="114"/>
                  </a:lnTo>
                  <a:lnTo>
                    <a:pt x="100" y="114"/>
                  </a:lnTo>
                  <a:lnTo>
                    <a:pt x="100" y="115"/>
                  </a:lnTo>
                  <a:lnTo>
                    <a:pt x="100" y="115"/>
                  </a:lnTo>
                  <a:lnTo>
                    <a:pt x="101" y="115"/>
                  </a:lnTo>
                  <a:lnTo>
                    <a:pt x="103" y="117"/>
                  </a:lnTo>
                  <a:lnTo>
                    <a:pt x="105" y="117"/>
                  </a:lnTo>
                  <a:lnTo>
                    <a:pt x="105" y="117"/>
                  </a:lnTo>
                  <a:lnTo>
                    <a:pt x="105" y="120"/>
                  </a:lnTo>
                  <a:lnTo>
                    <a:pt x="103" y="123"/>
                  </a:lnTo>
                  <a:lnTo>
                    <a:pt x="101" y="123"/>
                  </a:lnTo>
                  <a:lnTo>
                    <a:pt x="100" y="121"/>
                  </a:lnTo>
                  <a:lnTo>
                    <a:pt x="101" y="120"/>
                  </a:lnTo>
                  <a:lnTo>
                    <a:pt x="101" y="118"/>
                  </a:lnTo>
                  <a:lnTo>
                    <a:pt x="101" y="118"/>
                  </a:lnTo>
                  <a:lnTo>
                    <a:pt x="100" y="118"/>
                  </a:lnTo>
                  <a:lnTo>
                    <a:pt x="100" y="118"/>
                  </a:lnTo>
                  <a:lnTo>
                    <a:pt x="98" y="118"/>
                  </a:lnTo>
                  <a:lnTo>
                    <a:pt x="97" y="118"/>
                  </a:lnTo>
                  <a:lnTo>
                    <a:pt x="93" y="117"/>
                  </a:lnTo>
                  <a:lnTo>
                    <a:pt x="92" y="117"/>
                  </a:lnTo>
                  <a:lnTo>
                    <a:pt x="92" y="115"/>
                  </a:lnTo>
                  <a:lnTo>
                    <a:pt x="92" y="114"/>
                  </a:lnTo>
                  <a:lnTo>
                    <a:pt x="90" y="112"/>
                  </a:lnTo>
                  <a:lnTo>
                    <a:pt x="90" y="110"/>
                  </a:lnTo>
                  <a:lnTo>
                    <a:pt x="90" y="110"/>
                  </a:lnTo>
                  <a:lnTo>
                    <a:pt x="86" y="109"/>
                  </a:lnTo>
                  <a:lnTo>
                    <a:pt x="86" y="107"/>
                  </a:lnTo>
                  <a:lnTo>
                    <a:pt x="84" y="106"/>
                  </a:lnTo>
                  <a:lnTo>
                    <a:pt x="82" y="104"/>
                  </a:lnTo>
                  <a:lnTo>
                    <a:pt x="81" y="103"/>
                  </a:lnTo>
                  <a:lnTo>
                    <a:pt x="81" y="103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1" y="107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10"/>
                  </a:lnTo>
                  <a:lnTo>
                    <a:pt x="82" y="114"/>
                  </a:lnTo>
                  <a:lnTo>
                    <a:pt x="82" y="114"/>
                  </a:lnTo>
                  <a:lnTo>
                    <a:pt x="81" y="114"/>
                  </a:lnTo>
                  <a:lnTo>
                    <a:pt x="81" y="112"/>
                  </a:lnTo>
                  <a:lnTo>
                    <a:pt x="81" y="112"/>
                  </a:lnTo>
                  <a:lnTo>
                    <a:pt x="79" y="109"/>
                  </a:lnTo>
                  <a:lnTo>
                    <a:pt x="79" y="109"/>
                  </a:lnTo>
                  <a:lnTo>
                    <a:pt x="76" y="107"/>
                  </a:lnTo>
                  <a:lnTo>
                    <a:pt x="75" y="106"/>
                  </a:lnTo>
                  <a:lnTo>
                    <a:pt x="70" y="103"/>
                  </a:lnTo>
                  <a:lnTo>
                    <a:pt x="70" y="103"/>
                  </a:lnTo>
                  <a:lnTo>
                    <a:pt x="68" y="103"/>
                  </a:lnTo>
                  <a:lnTo>
                    <a:pt x="68" y="104"/>
                  </a:lnTo>
                  <a:lnTo>
                    <a:pt x="67" y="104"/>
                  </a:lnTo>
                  <a:lnTo>
                    <a:pt x="65" y="106"/>
                  </a:lnTo>
                  <a:lnTo>
                    <a:pt x="65" y="106"/>
                  </a:lnTo>
                  <a:lnTo>
                    <a:pt x="64" y="107"/>
                  </a:lnTo>
                  <a:lnTo>
                    <a:pt x="62" y="107"/>
                  </a:lnTo>
                  <a:lnTo>
                    <a:pt x="60" y="107"/>
                  </a:lnTo>
                  <a:lnTo>
                    <a:pt x="59" y="106"/>
                  </a:lnTo>
                  <a:lnTo>
                    <a:pt x="57" y="106"/>
                  </a:lnTo>
                  <a:lnTo>
                    <a:pt x="57" y="104"/>
                  </a:lnTo>
                  <a:lnTo>
                    <a:pt x="56" y="104"/>
                  </a:lnTo>
                  <a:lnTo>
                    <a:pt x="54" y="106"/>
                  </a:lnTo>
                  <a:lnTo>
                    <a:pt x="54" y="103"/>
                  </a:lnTo>
                  <a:lnTo>
                    <a:pt x="54" y="99"/>
                  </a:lnTo>
                  <a:lnTo>
                    <a:pt x="54" y="98"/>
                  </a:lnTo>
                  <a:lnTo>
                    <a:pt x="54" y="98"/>
                  </a:lnTo>
                  <a:lnTo>
                    <a:pt x="57" y="95"/>
                  </a:lnTo>
                  <a:lnTo>
                    <a:pt x="59" y="95"/>
                  </a:lnTo>
                  <a:lnTo>
                    <a:pt x="59" y="93"/>
                  </a:lnTo>
                  <a:lnTo>
                    <a:pt x="57" y="92"/>
                  </a:lnTo>
                  <a:lnTo>
                    <a:pt x="56" y="92"/>
                  </a:lnTo>
                  <a:lnTo>
                    <a:pt x="54" y="92"/>
                  </a:lnTo>
                  <a:lnTo>
                    <a:pt x="54" y="90"/>
                  </a:lnTo>
                  <a:lnTo>
                    <a:pt x="52" y="90"/>
                  </a:lnTo>
                  <a:lnTo>
                    <a:pt x="52" y="92"/>
                  </a:lnTo>
                  <a:lnTo>
                    <a:pt x="52" y="93"/>
                  </a:lnTo>
                  <a:lnTo>
                    <a:pt x="52" y="95"/>
                  </a:lnTo>
                  <a:lnTo>
                    <a:pt x="52" y="96"/>
                  </a:lnTo>
                  <a:lnTo>
                    <a:pt x="51" y="96"/>
                  </a:lnTo>
                  <a:lnTo>
                    <a:pt x="51" y="96"/>
                  </a:lnTo>
                  <a:lnTo>
                    <a:pt x="51" y="95"/>
                  </a:lnTo>
                  <a:lnTo>
                    <a:pt x="49" y="93"/>
                  </a:lnTo>
                  <a:lnTo>
                    <a:pt x="49" y="92"/>
                  </a:lnTo>
                  <a:lnTo>
                    <a:pt x="48" y="90"/>
                  </a:lnTo>
                  <a:lnTo>
                    <a:pt x="48" y="90"/>
                  </a:lnTo>
                  <a:lnTo>
                    <a:pt x="46" y="90"/>
                  </a:lnTo>
                  <a:lnTo>
                    <a:pt x="46" y="90"/>
                  </a:lnTo>
                  <a:lnTo>
                    <a:pt x="45" y="88"/>
                  </a:lnTo>
                  <a:lnTo>
                    <a:pt x="45" y="85"/>
                  </a:lnTo>
                  <a:lnTo>
                    <a:pt x="45" y="84"/>
                  </a:lnTo>
                  <a:lnTo>
                    <a:pt x="45" y="82"/>
                  </a:lnTo>
                  <a:lnTo>
                    <a:pt x="43" y="81"/>
                  </a:lnTo>
                  <a:lnTo>
                    <a:pt x="43" y="76"/>
                  </a:lnTo>
                  <a:lnTo>
                    <a:pt x="43" y="74"/>
                  </a:lnTo>
                  <a:lnTo>
                    <a:pt x="43" y="74"/>
                  </a:lnTo>
                  <a:lnTo>
                    <a:pt x="41" y="74"/>
                  </a:lnTo>
                  <a:lnTo>
                    <a:pt x="41" y="73"/>
                  </a:lnTo>
                  <a:lnTo>
                    <a:pt x="41" y="73"/>
                  </a:lnTo>
                  <a:lnTo>
                    <a:pt x="41" y="69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3" y="68"/>
                  </a:lnTo>
                  <a:lnTo>
                    <a:pt x="43" y="69"/>
                  </a:lnTo>
                  <a:lnTo>
                    <a:pt x="45" y="69"/>
                  </a:lnTo>
                  <a:lnTo>
                    <a:pt x="45" y="69"/>
                  </a:lnTo>
                  <a:lnTo>
                    <a:pt x="46" y="71"/>
                  </a:lnTo>
                  <a:lnTo>
                    <a:pt x="46" y="73"/>
                  </a:lnTo>
                  <a:lnTo>
                    <a:pt x="48" y="73"/>
                  </a:lnTo>
                  <a:lnTo>
                    <a:pt x="49" y="71"/>
                  </a:lnTo>
                  <a:lnTo>
                    <a:pt x="49" y="71"/>
                  </a:lnTo>
                  <a:lnTo>
                    <a:pt x="49" y="71"/>
                  </a:lnTo>
                  <a:lnTo>
                    <a:pt x="49" y="69"/>
                  </a:lnTo>
                  <a:lnTo>
                    <a:pt x="49" y="66"/>
                  </a:lnTo>
                  <a:lnTo>
                    <a:pt x="49" y="65"/>
                  </a:lnTo>
                  <a:lnTo>
                    <a:pt x="49" y="63"/>
                  </a:lnTo>
                  <a:lnTo>
                    <a:pt x="49" y="62"/>
                  </a:lnTo>
                  <a:lnTo>
                    <a:pt x="51" y="58"/>
                  </a:lnTo>
                  <a:lnTo>
                    <a:pt x="51" y="57"/>
                  </a:lnTo>
                  <a:lnTo>
                    <a:pt x="51" y="54"/>
                  </a:lnTo>
                  <a:lnTo>
                    <a:pt x="51" y="52"/>
                  </a:lnTo>
                  <a:lnTo>
                    <a:pt x="51" y="52"/>
                  </a:lnTo>
                  <a:lnTo>
                    <a:pt x="49" y="51"/>
                  </a:lnTo>
                  <a:lnTo>
                    <a:pt x="49" y="49"/>
                  </a:lnTo>
                  <a:lnTo>
                    <a:pt x="52" y="41"/>
                  </a:lnTo>
                  <a:lnTo>
                    <a:pt x="52" y="40"/>
                  </a:lnTo>
                  <a:lnTo>
                    <a:pt x="52" y="38"/>
                  </a:lnTo>
                  <a:lnTo>
                    <a:pt x="52" y="36"/>
                  </a:lnTo>
                  <a:lnTo>
                    <a:pt x="54" y="35"/>
                  </a:lnTo>
                  <a:lnTo>
                    <a:pt x="56" y="35"/>
                  </a:lnTo>
                  <a:lnTo>
                    <a:pt x="57" y="35"/>
                  </a:lnTo>
                  <a:lnTo>
                    <a:pt x="57" y="35"/>
                  </a:lnTo>
                  <a:lnTo>
                    <a:pt x="60" y="35"/>
                  </a:lnTo>
                  <a:lnTo>
                    <a:pt x="60" y="35"/>
                  </a:lnTo>
                  <a:close/>
                  <a:moveTo>
                    <a:pt x="73" y="29"/>
                  </a:moveTo>
                  <a:lnTo>
                    <a:pt x="73" y="29"/>
                  </a:lnTo>
                  <a:lnTo>
                    <a:pt x="73" y="30"/>
                  </a:lnTo>
                  <a:lnTo>
                    <a:pt x="71" y="32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29"/>
                  </a:lnTo>
                  <a:lnTo>
                    <a:pt x="73" y="29"/>
                  </a:lnTo>
                  <a:close/>
                  <a:moveTo>
                    <a:pt x="62" y="25"/>
                  </a:moveTo>
                  <a:lnTo>
                    <a:pt x="62" y="27"/>
                  </a:lnTo>
                  <a:lnTo>
                    <a:pt x="62" y="27"/>
                  </a:lnTo>
                  <a:lnTo>
                    <a:pt x="62" y="29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2" y="25"/>
                  </a:lnTo>
                  <a:close/>
                  <a:moveTo>
                    <a:pt x="65" y="22"/>
                  </a:moveTo>
                  <a:lnTo>
                    <a:pt x="67" y="22"/>
                  </a:lnTo>
                  <a:lnTo>
                    <a:pt x="67" y="24"/>
                  </a:lnTo>
                  <a:lnTo>
                    <a:pt x="65" y="24"/>
                  </a:lnTo>
                  <a:lnTo>
                    <a:pt x="65" y="24"/>
                  </a:lnTo>
                  <a:lnTo>
                    <a:pt x="65" y="24"/>
                  </a:lnTo>
                  <a:lnTo>
                    <a:pt x="65" y="22"/>
                  </a:lnTo>
                  <a:lnTo>
                    <a:pt x="65" y="22"/>
                  </a:lnTo>
                  <a:close/>
                  <a:moveTo>
                    <a:pt x="73" y="6"/>
                  </a:moveTo>
                  <a:lnTo>
                    <a:pt x="75" y="6"/>
                  </a:lnTo>
                  <a:lnTo>
                    <a:pt x="73" y="8"/>
                  </a:lnTo>
                  <a:lnTo>
                    <a:pt x="73" y="8"/>
                  </a:lnTo>
                  <a:lnTo>
                    <a:pt x="71" y="8"/>
                  </a:lnTo>
                  <a:lnTo>
                    <a:pt x="73" y="6"/>
                  </a:lnTo>
                  <a:lnTo>
                    <a:pt x="73" y="6"/>
                  </a:lnTo>
                  <a:close/>
                  <a:moveTo>
                    <a:pt x="71" y="0"/>
                  </a:moveTo>
                  <a:lnTo>
                    <a:pt x="71" y="0"/>
                  </a:lnTo>
                  <a:lnTo>
                    <a:pt x="71" y="2"/>
                  </a:lnTo>
                  <a:lnTo>
                    <a:pt x="71" y="3"/>
                  </a:lnTo>
                  <a:lnTo>
                    <a:pt x="70" y="3"/>
                  </a:lnTo>
                  <a:lnTo>
                    <a:pt x="70" y="2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0" name="Freeform 176">
              <a:extLst>
                <a:ext uri="{FF2B5EF4-FFF2-40B4-BE49-F238E27FC236}">
                  <a16:creationId xmlns:a16="http://schemas.microsoft.com/office/drawing/2014/main" id="{69100D13-1893-6EB6-CF09-74C6B303F1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33609" y="4452958"/>
              <a:ext cx="426880" cy="288485"/>
            </a:xfrm>
            <a:custGeom>
              <a:avLst/>
              <a:gdLst>
                <a:gd name="T0" fmla="*/ 180 w 219"/>
                <a:gd name="T1" fmla="*/ 147 h 148"/>
                <a:gd name="T2" fmla="*/ 191 w 219"/>
                <a:gd name="T3" fmla="*/ 145 h 148"/>
                <a:gd name="T4" fmla="*/ 145 w 219"/>
                <a:gd name="T5" fmla="*/ 123 h 148"/>
                <a:gd name="T6" fmla="*/ 145 w 219"/>
                <a:gd name="T7" fmla="*/ 125 h 148"/>
                <a:gd name="T8" fmla="*/ 145 w 219"/>
                <a:gd name="T9" fmla="*/ 120 h 148"/>
                <a:gd name="T10" fmla="*/ 140 w 219"/>
                <a:gd name="T11" fmla="*/ 115 h 148"/>
                <a:gd name="T12" fmla="*/ 172 w 219"/>
                <a:gd name="T13" fmla="*/ 110 h 148"/>
                <a:gd name="T14" fmla="*/ 172 w 219"/>
                <a:gd name="T15" fmla="*/ 114 h 148"/>
                <a:gd name="T16" fmla="*/ 38 w 219"/>
                <a:gd name="T17" fmla="*/ 106 h 148"/>
                <a:gd name="T18" fmla="*/ 148 w 219"/>
                <a:gd name="T19" fmla="*/ 104 h 148"/>
                <a:gd name="T20" fmla="*/ 36 w 219"/>
                <a:gd name="T21" fmla="*/ 101 h 148"/>
                <a:gd name="T22" fmla="*/ 101 w 219"/>
                <a:gd name="T23" fmla="*/ 60 h 148"/>
                <a:gd name="T24" fmla="*/ 211 w 219"/>
                <a:gd name="T25" fmla="*/ 69 h 148"/>
                <a:gd name="T26" fmla="*/ 216 w 219"/>
                <a:gd name="T27" fmla="*/ 79 h 148"/>
                <a:gd name="T28" fmla="*/ 205 w 219"/>
                <a:gd name="T29" fmla="*/ 71 h 148"/>
                <a:gd name="T30" fmla="*/ 91 w 219"/>
                <a:gd name="T31" fmla="*/ 60 h 148"/>
                <a:gd name="T32" fmla="*/ 198 w 219"/>
                <a:gd name="T33" fmla="*/ 60 h 148"/>
                <a:gd name="T34" fmla="*/ 72 w 219"/>
                <a:gd name="T35" fmla="*/ 49 h 148"/>
                <a:gd name="T36" fmla="*/ 165 w 219"/>
                <a:gd name="T37" fmla="*/ 43 h 148"/>
                <a:gd name="T38" fmla="*/ 161 w 219"/>
                <a:gd name="T39" fmla="*/ 55 h 148"/>
                <a:gd name="T40" fmla="*/ 151 w 219"/>
                <a:gd name="T41" fmla="*/ 65 h 148"/>
                <a:gd name="T42" fmla="*/ 131 w 219"/>
                <a:gd name="T43" fmla="*/ 71 h 148"/>
                <a:gd name="T44" fmla="*/ 110 w 219"/>
                <a:gd name="T45" fmla="*/ 65 h 148"/>
                <a:gd name="T46" fmla="*/ 121 w 219"/>
                <a:gd name="T47" fmla="*/ 62 h 148"/>
                <a:gd name="T48" fmla="*/ 134 w 219"/>
                <a:gd name="T49" fmla="*/ 55 h 148"/>
                <a:gd name="T50" fmla="*/ 145 w 219"/>
                <a:gd name="T51" fmla="*/ 60 h 148"/>
                <a:gd name="T52" fmla="*/ 154 w 219"/>
                <a:gd name="T53" fmla="*/ 44 h 148"/>
                <a:gd name="T54" fmla="*/ 170 w 219"/>
                <a:gd name="T55" fmla="*/ 27 h 148"/>
                <a:gd name="T56" fmla="*/ 161 w 219"/>
                <a:gd name="T57" fmla="*/ 22 h 148"/>
                <a:gd name="T58" fmla="*/ 4 w 219"/>
                <a:gd name="T59" fmla="*/ 19 h 148"/>
                <a:gd name="T60" fmla="*/ 38 w 219"/>
                <a:gd name="T61" fmla="*/ 30 h 148"/>
                <a:gd name="T62" fmla="*/ 53 w 219"/>
                <a:gd name="T63" fmla="*/ 38 h 148"/>
                <a:gd name="T64" fmla="*/ 71 w 219"/>
                <a:gd name="T65" fmla="*/ 58 h 148"/>
                <a:gd name="T66" fmla="*/ 98 w 219"/>
                <a:gd name="T67" fmla="*/ 69 h 148"/>
                <a:gd name="T68" fmla="*/ 88 w 219"/>
                <a:gd name="T69" fmla="*/ 81 h 148"/>
                <a:gd name="T70" fmla="*/ 105 w 219"/>
                <a:gd name="T71" fmla="*/ 99 h 148"/>
                <a:gd name="T72" fmla="*/ 120 w 219"/>
                <a:gd name="T73" fmla="*/ 110 h 148"/>
                <a:gd name="T74" fmla="*/ 132 w 219"/>
                <a:gd name="T75" fmla="*/ 121 h 148"/>
                <a:gd name="T76" fmla="*/ 137 w 219"/>
                <a:gd name="T77" fmla="*/ 128 h 148"/>
                <a:gd name="T78" fmla="*/ 142 w 219"/>
                <a:gd name="T79" fmla="*/ 134 h 148"/>
                <a:gd name="T80" fmla="*/ 123 w 219"/>
                <a:gd name="T81" fmla="*/ 129 h 148"/>
                <a:gd name="T82" fmla="*/ 102 w 219"/>
                <a:gd name="T83" fmla="*/ 126 h 148"/>
                <a:gd name="T84" fmla="*/ 88 w 219"/>
                <a:gd name="T85" fmla="*/ 112 h 148"/>
                <a:gd name="T86" fmla="*/ 75 w 219"/>
                <a:gd name="T87" fmla="*/ 98 h 148"/>
                <a:gd name="T88" fmla="*/ 58 w 219"/>
                <a:gd name="T89" fmla="*/ 93 h 148"/>
                <a:gd name="T90" fmla="*/ 49 w 219"/>
                <a:gd name="T91" fmla="*/ 93 h 148"/>
                <a:gd name="T92" fmla="*/ 44 w 219"/>
                <a:gd name="T93" fmla="*/ 96 h 148"/>
                <a:gd name="T94" fmla="*/ 30 w 219"/>
                <a:gd name="T95" fmla="*/ 101 h 148"/>
                <a:gd name="T96" fmla="*/ 22 w 219"/>
                <a:gd name="T97" fmla="*/ 99 h 148"/>
                <a:gd name="T98" fmla="*/ 36 w 219"/>
                <a:gd name="T99" fmla="*/ 109 h 148"/>
                <a:gd name="T100" fmla="*/ 12 w 219"/>
                <a:gd name="T101" fmla="*/ 114 h 148"/>
                <a:gd name="T102" fmla="*/ 1 w 219"/>
                <a:gd name="T103" fmla="*/ 81 h 148"/>
                <a:gd name="T104" fmla="*/ 1 w 219"/>
                <a:gd name="T105" fmla="*/ 19 h 148"/>
                <a:gd name="T106" fmla="*/ 164 w 219"/>
                <a:gd name="T107" fmla="*/ 30 h 148"/>
                <a:gd name="T108" fmla="*/ 173 w 219"/>
                <a:gd name="T109" fmla="*/ 49 h 148"/>
                <a:gd name="T110" fmla="*/ 164 w 219"/>
                <a:gd name="T111" fmla="*/ 32 h 148"/>
                <a:gd name="T112" fmla="*/ 145 w 219"/>
                <a:gd name="T113" fmla="*/ 21 h 148"/>
                <a:gd name="T114" fmla="*/ 132 w 219"/>
                <a:gd name="T115" fmla="*/ 17 h 148"/>
                <a:gd name="T116" fmla="*/ 101 w 219"/>
                <a:gd name="T117" fmla="*/ 14 h 148"/>
                <a:gd name="T118" fmla="*/ 91 w 219"/>
                <a:gd name="T119" fmla="*/ 13 h 148"/>
                <a:gd name="T120" fmla="*/ 83 w 219"/>
                <a:gd name="T121" fmla="*/ 10 h 148"/>
                <a:gd name="T122" fmla="*/ 126 w 219"/>
                <a:gd name="T123" fmla="*/ 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9" h="148">
                  <a:moveTo>
                    <a:pt x="178" y="145"/>
                  </a:moveTo>
                  <a:lnTo>
                    <a:pt x="180" y="145"/>
                  </a:lnTo>
                  <a:lnTo>
                    <a:pt x="183" y="147"/>
                  </a:lnTo>
                  <a:lnTo>
                    <a:pt x="186" y="148"/>
                  </a:lnTo>
                  <a:lnTo>
                    <a:pt x="186" y="148"/>
                  </a:lnTo>
                  <a:lnTo>
                    <a:pt x="186" y="148"/>
                  </a:lnTo>
                  <a:lnTo>
                    <a:pt x="184" y="148"/>
                  </a:lnTo>
                  <a:lnTo>
                    <a:pt x="183" y="148"/>
                  </a:lnTo>
                  <a:lnTo>
                    <a:pt x="181" y="148"/>
                  </a:lnTo>
                  <a:lnTo>
                    <a:pt x="181" y="147"/>
                  </a:lnTo>
                  <a:lnTo>
                    <a:pt x="180" y="147"/>
                  </a:lnTo>
                  <a:lnTo>
                    <a:pt x="180" y="147"/>
                  </a:lnTo>
                  <a:lnTo>
                    <a:pt x="180" y="147"/>
                  </a:lnTo>
                  <a:lnTo>
                    <a:pt x="178" y="145"/>
                  </a:lnTo>
                  <a:lnTo>
                    <a:pt x="178" y="145"/>
                  </a:lnTo>
                  <a:close/>
                  <a:moveTo>
                    <a:pt x="192" y="145"/>
                  </a:moveTo>
                  <a:lnTo>
                    <a:pt x="194" y="145"/>
                  </a:lnTo>
                  <a:lnTo>
                    <a:pt x="194" y="145"/>
                  </a:lnTo>
                  <a:lnTo>
                    <a:pt x="194" y="145"/>
                  </a:lnTo>
                  <a:lnTo>
                    <a:pt x="194" y="145"/>
                  </a:lnTo>
                  <a:lnTo>
                    <a:pt x="192" y="147"/>
                  </a:lnTo>
                  <a:lnTo>
                    <a:pt x="191" y="147"/>
                  </a:lnTo>
                  <a:lnTo>
                    <a:pt x="191" y="145"/>
                  </a:lnTo>
                  <a:lnTo>
                    <a:pt x="191" y="145"/>
                  </a:lnTo>
                  <a:lnTo>
                    <a:pt x="192" y="145"/>
                  </a:lnTo>
                  <a:lnTo>
                    <a:pt x="192" y="145"/>
                  </a:lnTo>
                  <a:close/>
                  <a:moveTo>
                    <a:pt x="145" y="134"/>
                  </a:moveTo>
                  <a:lnTo>
                    <a:pt x="145" y="134"/>
                  </a:lnTo>
                  <a:lnTo>
                    <a:pt x="145" y="134"/>
                  </a:lnTo>
                  <a:lnTo>
                    <a:pt x="143" y="134"/>
                  </a:lnTo>
                  <a:lnTo>
                    <a:pt x="143" y="134"/>
                  </a:lnTo>
                  <a:lnTo>
                    <a:pt x="143" y="134"/>
                  </a:lnTo>
                  <a:lnTo>
                    <a:pt x="145" y="134"/>
                  </a:lnTo>
                  <a:close/>
                  <a:moveTo>
                    <a:pt x="143" y="121"/>
                  </a:moveTo>
                  <a:lnTo>
                    <a:pt x="143" y="121"/>
                  </a:lnTo>
                  <a:lnTo>
                    <a:pt x="145" y="123"/>
                  </a:lnTo>
                  <a:lnTo>
                    <a:pt x="148" y="125"/>
                  </a:lnTo>
                  <a:lnTo>
                    <a:pt x="148" y="125"/>
                  </a:lnTo>
                  <a:lnTo>
                    <a:pt x="148" y="126"/>
                  </a:lnTo>
                  <a:lnTo>
                    <a:pt x="148" y="126"/>
                  </a:lnTo>
                  <a:lnTo>
                    <a:pt x="150" y="125"/>
                  </a:lnTo>
                  <a:lnTo>
                    <a:pt x="150" y="125"/>
                  </a:lnTo>
                  <a:lnTo>
                    <a:pt x="151" y="125"/>
                  </a:lnTo>
                  <a:lnTo>
                    <a:pt x="150" y="128"/>
                  </a:lnTo>
                  <a:lnTo>
                    <a:pt x="150" y="128"/>
                  </a:lnTo>
                  <a:lnTo>
                    <a:pt x="146" y="126"/>
                  </a:lnTo>
                  <a:lnTo>
                    <a:pt x="146" y="125"/>
                  </a:lnTo>
                  <a:lnTo>
                    <a:pt x="145" y="125"/>
                  </a:lnTo>
                  <a:lnTo>
                    <a:pt x="145" y="123"/>
                  </a:lnTo>
                  <a:lnTo>
                    <a:pt x="143" y="121"/>
                  </a:lnTo>
                  <a:lnTo>
                    <a:pt x="143" y="121"/>
                  </a:lnTo>
                  <a:close/>
                  <a:moveTo>
                    <a:pt x="140" y="115"/>
                  </a:moveTo>
                  <a:lnTo>
                    <a:pt x="140" y="115"/>
                  </a:lnTo>
                  <a:lnTo>
                    <a:pt x="142" y="117"/>
                  </a:lnTo>
                  <a:lnTo>
                    <a:pt x="143" y="117"/>
                  </a:lnTo>
                  <a:lnTo>
                    <a:pt x="143" y="117"/>
                  </a:lnTo>
                  <a:lnTo>
                    <a:pt x="145" y="118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5" y="121"/>
                  </a:lnTo>
                  <a:lnTo>
                    <a:pt x="145" y="120"/>
                  </a:lnTo>
                  <a:lnTo>
                    <a:pt x="143" y="120"/>
                  </a:lnTo>
                  <a:lnTo>
                    <a:pt x="142" y="120"/>
                  </a:lnTo>
                  <a:lnTo>
                    <a:pt x="140" y="120"/>
                  </a:lnTo>
                  <a:lnTo>
                    <a:pt x="139" y="120"/>
                  </a:lnTo>
                  <a:lnTo>
                    <a:pt x="139" y="118"/>
                  </a:lnTo>
                  <a:lnTo>
                    <a:pt x="140" y="118"/>
                  </a:lnTo>
                  <a:lnTo>
                    <a:pt x="139" y="117"/>
                  </a:lnTo>
                  <a:lnTo>
                    <a:pt x="139" y="117"/>
                  </a:lnTo>
                  <a:lnTo>
                    <a:pt x="139" y="117"/>
                  </a:lnTo>
                  <a:lnTo>
                    <a:pt x="140" y="115"/>
                  </a:lnTo>
                  <a:close/>
                  <a:moveTo>
                    <a:pt x="135" y="114"/>
                  </a:moveTo>
                  <a:lnTo>
                    <a:pt x="137" y="115"/>
                  </a:lnTo>
                  <a:lnTo>
                    <a:pt x="137" y="115"/>
                  </a:lnTo>
                  <a:lnTo>
                    <a:pt x="137" y="117"/>
                  </a:lnTo>
                  <a:lnTo>
                    <a:pt x="137" y="118"/>
                  </a:lnTo>
                  <a:lnTo>
                    <a:pt x="137" y="118"/>
                  </a:lnTo>
                  <a:lnTo>
                    <a:pt x="135" y="118"/>
                  </a:lnTo>
                  <a:lnTo>
                    <a:pt x="134" y="117"/>
                  </a:lnTo>
                  <a:lnTo>
                    <a:pt x="134" y="115"/>
                  </a:lnTo>
                  <a:lnTo>
                    <a:pt x="135" y="114"/>
                  </a:lnTo>
                  <a:close/>
                  <a:moveTo>
                    <a:pt x="170" y="110"/>
                  </a:moveTo>
                  <a:lnTo>
                    <a:pt x="172" y="110"/>
                  </a:lnTo>
                  <a:lnTo>
                    <a:pt x="173" y="110"/>
                  </a:lnTo>
                  <a:lnTo>
                    <a:pt x="173" y="110"/>
                  </a:lnTo>
                  <a:lnTo>
                    <a:pt x="175" y="112"/>
                  </a:lnTo>
                  <a:lnTo>
                    <a:pt x="175" y="112"/>
                  </a:lnTo>
                  <a:lnTo>
                    <a:pt x="175" y="112"/>
                  </a:lnTo>
                  <a:lnTo>
                    <a:pt x="175" y="112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73" y="114"/>
                  </a:lnTo>
                  <a:lnTo>
                    <a:pt x="172" y="114"/>
                  </a:lnTo>
                  <a:lnTo>
                    <a:pt x="172" y="114"/>
                  </a:lnTo>
                  <a:lnTo>
                    <a:pt x="172" y="112"/>
                  </a:lnTo>
                  <a:lnTo>
                    <a:pt x="170" y="112"/>
                  </a:lnTo>
                  <a:lnTo>
                    <a:pt x="168" y="110"/>
                  </a:lnTo>
                  <a:lnTo>
                    <a:pt x="170" y="110"/>
                  </a:lnTo>
                  <a:lnTo>
                    <a:pt x="170" y="110"/>
                  </a:lnTo>
                  <a:close/>
                  <a:moveTo>
                    <a:pt x="34" y="103"/>
                  </a:moveTo>
                  <a:lnTo>
                    <a:pt x="34" y="103"/>
                  </a:lnTo>
                  <a:lnTo>
                    <a:pt x="38" y="104"/>
                  </a:lnTo>
                  <a:lnTo>
                    <a:pt x="39" y="106"/>
                  </a:lnTo>
                  <a:lnTo>
                    <a:pt x="39" y="106"/>
                  </a:lnTo>
                  <a:lnTo>
                    <a:pt x="38" y="106"/>
                  </a:lnTo>
                  <a:lnTo>
                    <a:pt x="36" y="104"/>
                  </a:lnTo>
                  <a:lnTo>
                    <a:pt x="34" y="104"/>
                  </a:lnTo>
                  <a:lnTo>
                    <a:pt x="34" y="103"/>
                  </a:lnTo>
                  <a:close/>
                  <a:moveTo>
                    <a:pt x="148" y="103"/>
                  </a:moveTo>
                  <a:lnTo>
                    <a:pt x="148" y="104"/>
                  </a:lnTo>
                  <a:lnTo>
                    <a:pt x="148" y="104"/>
                  </a:lnTo>
                  <a:lnTo>
                    <a:pt x="148" y="107"/>
                  </a:lnTo>
                  <a:lnTo>
                    <a:pt x="148" y="107"/>
                  </a:lnTo>
                  <a:lnTo>
                    <a:pt x="148" y="107"/>
                  </a:lnTo>
                  <a:lnTo>
                    <a:pt x="148" y="106"/>
                  </a:lnTo>
                  <a:lnTo>
                    <a:pt x="148" y="106"/>
                  </a:lnTo>
                  <a:lnTo>
                    <a:pt x="148" y="104"/>
                  </a:lnTo>
                  <a:lnTo>
                    <a:pt x="146" y="104"/>
                  </a:lnTo>
                  <a:lnTo>
                    <a:pt x="148" y="103"/>
                  </a:lnTo>
                  <a:lnTo>
                    <a:pt x="148" y="103"/>
                  </a:lnTo>
                  <a:lnTo>
                    <a:pt x="148" y="103"/>
                  </a:lnTo>
                  <a:close/>
                  <a:moveTo>
                    <a:pt x="36" y="101"/>
                  </a:moveTo>
                  <a:lnTo>
                    <a:pt x="39" y="103"/>
                  </a:lnTo>
                  <a:lnTo>
                    <a:pt x="39" y="103"/>
                  </a:lnTo>
                  <a:lnTo>
                    <a:pt x="39" y="103"/>
                  </a:lnTo>
                  <a:lnTo>
                    <a:pt x="39" y="103"/>
                  </a:lnTo>
                  <a:lnTo>
                    <a:pt x="39" y="104"/>
                  </a:lnTo>
                  <a:lnTo>
                    <a:pt x="36" y="103"/>
                  </a:lnTo>
                  <a:lnTo>
                    <a:pt x="36" y="101"/>
                  </a:lnTo>
                  <a:close/>
                  <a:moveTo>
                    <a:pt x="101" y="60"/>
                  </a:moveTo>
                  <a:lnTo>
                    <a:pt x="104" y="62"/>
                  </a:lnTo>
                  <a:lnTo>
                    <a:pt x="104" y="63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02" y="65"/>
                  </a:lnTo>
                  <a:lnTo>
                    <a:pt x="102" y="65"/>
                  </a:lnTo>
                  <a:lnTo>
                    <a:pt x="101" y="63"/>
                  </a:lnTo>
                  <a:lnTo>
                    <a:pt x="101" y="62"/>
                  </a:lnTo>
                  <a:lnTo>
                    <a:pt x="101" y="60"/>
                  </a:lnTo>
                  <a:lnTo>
                    <a:pt x="101" y="60"/>
                  </a:lnTo>
                  <a:lnTo>
                    <a:pt x="101" y="60"/>
                  </a:lnTo>
                  <a:close/>
                  <a:moveTo>
                    <a:pt x="200" y="60"/>
                  </a:moveTo>
                  <a:lnTo>
                    <a:pt x="202" y="60"/>
                  </a:lnTo>
                  <a:lnTo>
                    <a:pt x="202" y="60"/>
                  </a:lnTo>
                  <a:lnTo>
                    <a:pt x="203" y="60"/>
                  </a:lnTo>
                  <a:lnTo>
                    <a:pt x="205" y="62"/>
                  </a:lnTo>
                  <a:lnTo>
                    <a:pt x="206" y="62"/>
                  </a:lnTo>
                  <a:lnTo>
                    <a:pt x="206" y="65"/>
                  </a:lnTo>
                  <a:lnTo>
                    <a:pt x="208" y="65"/>
                  </a:lnTo>
                  <a:lnTo>
                    <a:pt x="208" y="66"/>
                  </a:lnTo>
                  <a:lnTo>
                    <a:pt x="209" y="66"/>
                  </a:lnTo>
                  <a:lnTo>
                    <a:pt x="209" y="68"/>
                  </a:lnTo>
                  <a:lnTo>
                    <a:pt x="211" y="69"/>
                  </a:lnTo>
                  <a:lnTo>
                    <a:pt x="213" y="69"/>
                  </a:lnTo>
                  <a:lnTo>
                    <a:pt x="213" y="71"/>
                  </a:lnTo>
                  <a:lnTo>
                    <a:pt x="214" y="71"/>
                  </a:lnTo>
                  <a:lnTo>
                    <a:pt x="216" y="71"/>
                  </a:lnTo>
                  <a:lnTo>
                    <a:pt x="216" y="73"/>
                  </a:lnTo>
                  <a:lnTo>
                    <a:pt x="217" y="74"/>
                  </a:lnTo>
                  <a:lnTo>
                    <a:pt x="217" y="76"/>
                  </a:lnTo>
                  <a:lnTo>
                    <a:pt x="219" y="77"/>
                  </a:lnTo>
                  <a:lnTo>
                    <a:pt x="217" y="79"/>
                  </a:lnTo>
                  <a:lnTo>
                    <a:pt x="217" y="79"/>
                  </a:lnTo>
                  <a:lnTo>
                    <a:pt x="217" y="79"/>
                  </a:lnTo>
                  <a:lnTo>
                    <a:pt x="216" y="79"/>
                  </a:lnTo>
                  <a:lnTo>
                    <a:pt x="216" y="79"/>
                  </a:lnTo>
                  <a:lnTo>
                    <a:pt x="214" y="81"/>
                  </a:lnTo>
                  <a:lnTo>
                    <a:pt x="213" y="81"/>
                  </a:lnTo>
                  <a:lnTo>
                    <a:pt x="213" y="79"/>
                  </a:lnTo>
                  <a:lnTo>
                    <a:pt x="211" y="79"/>
                  </a:lnTo>
                  <a:lnTo>
                    <a:pt x="209" y="77"/>
                  </a:lnTo>
                  <a:lnTo>
                    <a:pt x="208" y="76"/>
                  </a:lnTo>
                  <a:lnTo>
                    <a:pt x="208" y="76"/>
                  </a:lnTo>
                  <a:lnTo>
                    <a:pt x="208" y="74"/>
                  </a:lnTo>
                  <a:lnTo>
                    <a:pt x="208" y="73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3" y="69"/>
                  </a:lnTo>
                  <a:lnTo>
                    <a:pt x="203" y="68"/>
                  </a:lnTo>
                  <a:lnTo>
                    <a:pt x="202" y="66"/>
                  </a:lnTo>
                  <a:lnTo>
                    <a:pt x="202" y="66"/>
                  </a:lnTo>
                  <a:lnTo>
                    <a:pt x="200" y="65"/>
                  </a:lnTo>
                  <a:lnTo>
                    <a:pt x="200" y="63"/>
                  </a:lnTo>
                  <a:lnTo>
                    <a:pt x="200" y="62"/>
                  </a:lnTo>
                  <a:lnTo>
                    <a:pt x="200" y="60"/>
                  </a:lnTo>
                  <a:close/>
                  <a:moveTo>
                    <a:pt x="91" y="55"/>
                  </a:moveTo>
                  <a:lnTo>
                    <a:pt x="91" y="57"/>
                  </a:lnTo>
                  <a:lnTo>
                    <a:pt x="91" y="58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90" y="58"/>
                  </a:lnTo>
                  <a:lnTo>
                    <a:pt x="88" y="57"/>
                  </a:lnTo>
                  <a:lnTo>
                    <a:pt x="90" y="57"/>
                  </a:lnTo>
                  <a:lnTo>
                    <a:pt x="91" y="55"/>
                  </a:lnTo>
                  <a:close/>
                  <a:moveTo>
                    <a:pt x="198" y="54"/>
                  </a:moveTo>
                  <a:lnTo>
                    <a:pt x="200" y="54"/>
                  </a:lnTo>
                  <a:lnTo>
                    <a:pt x="200" y="55"/>
                  </a:lnTo>
                  <a:lnTo>
                    <a:pt x="200" y="57"/>
                  </a:lnTo>
                  <a:lnTo>
                    <a:pt x="200" y="58"/>
                  </a:lnTo>
                  <a:lnTo>
                    <a:pt x="200" y="60"/>
                  </a:lnTo>
                  <a:lnTo>
                    <a:pt x="198" y="60"/>
                  </a:lnTo>
                  <a:lnTo>
                    <a:pt x="198" y="58"/>
                  </a:lnTo>
                  <a:lnTo>
                    <a:pt x="198" y="57"/>
                  </a:lnTo>
                  <a:lnTo>
                    <a:pt x="198" y="55"/>
                  </a:lnTo>
                  <a:lnTo>
                    <a:pt x="198" y="55"/>
                  </a:lnTo>
                  <a:lnTo>
                    <a:pt x="198" y="54"/>
                  </a:lnTo>
                  <a:lnTo>
                    <a:pt x="198" y="54"/>
                  </a:lnTo>
                  <a:close/>
                  <a:moveTo>
                    <a:pt x="74" y="46"/>
                  </a:moveTo>
                  <a:lnTo>
                    <a:pt x="75" y="47"/>
                  </a:lnTo>
                  <a:lnTo>
                    <a:pt x="75" y="47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2" y="49"/>
                  </a:lnTo>
                  <a:lnTo>
                    <a:pt x="72" y="49"/>
                  </a:lnTo>
                  <a:lnTo>
                    <a:pt x="72" y="47"/>
                  </a:lnTo>
                  <a:lnTo>
                    <a:pt x="74" y="47"/>
                  </a:lnTo>
                  <a:lnTo>
                    <a:pt x="74" y="46"/>
                  </a:lnTo>
                  <a:close/>
                  <a:moveTo>
                    <a:pt x="157" y="41"/>
                  </a:moveTo>
                  <a:lnTo>
                    <a:pt x="159" y="41"/>
                  </a:lnTo>
                  <a:lnTo>
                    <a:pt x="159" y="43"/>
                  </a:lnTo>
                  <a:lnTo>
                    <a:pt x="161" y="43"/>
                  </a:lnTo>
                  <a:lnTo>
                    <a:pt x="161" y="43"/>
                  </a:lnTo>
                  <a:lnTo>
                    <a:pt x="162" y="41"/>
                  </a:lnTo>
                  <a:lnTo>
                    <a:pt x="164" y="43"/>
                  </a:lnTo>
                  <a:lnTo>
                    <a:pt x="165" y="43"/>
                  </a:lnTo>
                  <a:lnTo>
                    <a:pt x="167" y="44"/>
                  </a:lnTo>
                  <a:lnTo>
                    <a:pt x="167" y="46"/>
                  </a:lnTo>
                  <a:lnTo>
                    <a:pt x="167" y="47"/>
                  </a:lnTo>
                  <a:lnTo>
                    <a:pt x="167" y="47"/>
                  </a:lnTo>
                  <a:lnTo>
                    <a:pt x="167" y="49"/>
                  </a:lnTo>
                  <a:lnTo>
                    <a:pt x="165" y="51"/>
                  </a:lnTo>
                  <a:lnTo>
                    <a:pt x="165" y="52"/>
                  </a:lnTo>
                  <a:lnTo>
                    <a:pt x="164" y="52"/>
                  </a:lnTo>
                  <a:lnTo>
                    <a:pt x="164" y="54"/>
                  </a:lnTo>
                  <a:lnTo>
                    <a:pt x="161" y="54"/>
                  </a:lnTo>
                  <a:lnTo>
                    <a:pt x="161" y="54"/>
                  </a:lnTo>
                  <a:lnTo>
                    <a:pt x="161" y="55"/>
                  </a:lnTo>
                  <a:lnTo>
                    <a:pt x="162" y="57"/>
                  </a:lnTo>
                  <a:lnTo>
                    <a:pt x="164" y="58"/>
                  </a:lnTo>
                  <a:lnTo>
                    <a:pt x="162" y="60"/>
                  </a:lnTo>
                  <a:lnTo>
                    <a:pt x="161" y="60"/>
                  </a:lnTo>
                  <a:lnTo>
                    <a:pt x="159" y="62"/>
                  </a:lnTo>
                  <a:lnTo>
                    <a:pt x="156" y="62"/>
                  </a:lnTo>
                  <a:lnTo>
                    <a:pt x="154" y="62"/>
                  </a:lnTo>
                  <a:lnTo>
                    <a:pt x="154" y="62"/>
                  </a:lnTo>
                  <a:lnTo>
                    <a:pt x="154" y="63"/>
                  </a:lnTo>
                  <a:lnTo>
                    <a:pt x="153" y="63"/>
                  </a:lnTo>
                  <a:lnTo>
                    <a:pt x="153" y="63"/>
                  </a:lnTo>
                  <a:lnTo>
                    <a:pt x="151" y="65"/>
                  </a:lnTo>
                  <a:lnTo>
                    <a:pt x="150" y="66"/>
                  </a:lnTo>
                  <a:lnTo>
                    <a:pt x="148" y="68"/>
                  </a:lnTo>
                  <a:lnTo>
                    <a:pt x="148" y="68"/>
                  </a:lnTo>
                  <a:lnTo>
                    <a:pt x="145" y="68"/>
                  </a:lnTo>
                  <a:lnTo>
                    <a:pt x="143" y="68"/>
                  </a:lnTo>
                  <a:lnTo>
                    <a:pt x="143" y="69"/>
                  </a:lnTo>
                  <a:lnTo>
                    <a:pt x="142" y="69"/>
                  </a:lnTo>
                  <a:lnTo>
                    <a:pt x="140" y="69"/>
                  </a:lnTo>
                  <a:lnTo>
                    <a:pt x="139" y="71"/>
                  </a:lnTo>
                  <a:lnTo>
                    <a:pt x="139" y="71"/>
                  </a:lnTo>
                  <a:lnTo>
                    <a:pt x="135" y="71"/>
                  </a:lnTo>
                  <a:lnTo>
                    <a:pt x="131" y="71"/>
                  </a:lnTo>
                  <a:lnTo>
                    <a:pt x="129" y="73"/>
                  </a:lnTo>
                  <a:lnTo>
                    <a:pt x="127" y="71"/>
                  </a:lnTo>
                  <a:lnTo>
                    <a:pt x="126" y="71"/>
                  </a:lnTo>
                  <a:lnTo>
                    <a:pt x="124" y="69"/>
                  </a:lnTo>
                  <a:lnTo>
                    <a:pt x="123" y="68"/>
                  </a:lnTo>
                  <a:lnTo>
                    <a:pt x="121" y="68"/>
                  </a:lnTo>
                  <a:lnTo>
                    <a:pt x="120" y="69"/>
                  </a:lnTo>
                  <a:lnTo>
                    <a:pt x="120" y="69"/>
                  </a:lnTo>
                  <a:lnTo>
                    <a:pt x="115" y="66"/>
                  </a:lnTo>
                  <a:lnTo>
                    <a:pt x="113" y="66"/>
                  </a:lnTo>
                  <a:lnTo>
                    <a:pt x="112" y="65"/>
                  </a:lnTo>
                  <a:lnTo>
                    <a:pt x="110" y="65"/>
                  </a:lnTo>
                  <a:lnTo>
                    <a:pt x="109" y="65"/>
                  </a:lnTo>
                  <a:lnTo>
                    <a:pt x="109" y="63"/>
                  </a:lnTo>
                  <a:lnTo>
                    <a:pt x="109" y="62"/>
                  </a:lnTo>
                  <a:lnTo>
                    <a:pt x="110" y="60"/>
                  </a:lnTo>
                  <a:lnTo>
                    <a:pt x="112" y="60"/>
                  </a:lnTo>
                  <a:lnTo>
                    <a:pt x="112" y="60"/>
                  </a:lnTo>
                  <a:lnTo>
                    <a:pt x="113" y="60"/>
                  </a:lnTo>
                  <a:lnTo>
                    <a:pt x="113" y="60"/>
                  </a:lnTo>
                  <a:lnTo>
                    <a:pt x="115" y="60"/>
                  </a:lnTo>
                  <a:lnTo>
                    <a:pt x="118" y="60"/>
                  </a:lnTo>
                  <a:lnTo>
                    <a:pt x="120" y="60"/>
                  </a:lnTo>
                  <a:lnTo>
                    <a:pt x="121" y="62"/>
                  </a:lnTo>
                  <a:lnTo>
                    <a:pt x="123" y="62"/>
                  </a:lnTo>
                  <a:lnTo>
                    <a:pt x="124" y="62"/>
                  </a:lnTo>
                  <a:lnTo>
                    <a:pt x="127" y="60"/>
                  </a:lnTo>
                  <a:lnTo>
                    <a:pt x="127" y="60"/>
                  </a:lnTo>
                  <a:lnTo>
                    <a:pt x="129" y="60"/>
                  </a:lnTo>
                  <a:lnTo>
                    <a:pt x="132" y="60"/>
                  </a:lnTo>
                  <a:lnTo>
                    <a:pt x="132" y="55"/>
                  </a:lnTo>
                  <a:lnTo>
                    <a:pt x="132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5"/>
                  </a:lnTo>
                  <a:lnTo>
                    <a:pt x="134" y="55"/>
                  </a:lnTo>
                  <a:lnTo>
                    <a:pt x="134" y="57"/>
                  </a:lnTo>
                  <a:lnTo>
                    <a:pt x="134" y="60"/>
                  </a:lnTo>
                  <a:lnTo>
                    <a:pt x="135" y="60"/>
                  </a:lnTo>
                  <a:lnTo>
                    <a:pt x="137" y="62"/>
                  </a:lnTo>
                  <a:lnTo>
                    <a:pt x="139" y="60"/>
                  </a:lnTo>
                  <a:lnTo>
                    <a:pt x="140" y="60"/>
                  </a:lnTo>
                  <a:lnTo>
                    <a:pt x="142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6" y="58"/>
                  </a:lnTo>
                  <a:lnTo>
                    <a:pt x="146" y="58"/>
                  </a:lnTo>
                  <a:lnTo>
                    <a:pt x="148" y="55"/>
                  </a:lnTo>
                  <a:lnTo>
                    <a:pt x="148" y="55"/>
                  </a:lnTo>
                  <a:lnTo>
                    <a:pt x="151" y="52"/>
                  </a:lnTo>
                  <a:lnTo>
                    <a:pt x="153" y="52"/>
                  </a:lnTo>
                  <a:lnTo>
                    <a:pt x="153" y="52"/>
                  </a:lnTo>
                  <a:lnTo>
                    <a:pt x="154" y="52"/>
                  </a:lnTo>
                  <a:lnTo>
                    <a:pt x="156" y="52"/>
                  </a:lnTo>
                  <a:lnTo>
                    <a:pt x="156" y="49"/>
                  </a:lnTo>
                  <a:lnTo>
                    <a:pt x="156" y="47"/>
                  </a:lnTo>
                  <a:lnTo>
                    <a:pt x="154" y="44"/>
                  </a:lnTo>
                  <a:lnTo>
                    <a:pt x="154" y="43"/>
                  </a:lnTo>
                  <a:lnTo>
                    <a:pt x="154" y="43"/>
                  </a:lnTo>
                  <a:lnTo>
                    <a:pt x="156" y="41"/>
                  </a:lnTo>
                  <a:lnTo>
                    <a:pt x="157" y="41"/>
                  </a:lnTo>
                  <a:close/>
                  <a:moveTo>
                    <a:pt x="186" y="40"/>
                  </a:moveTo>
                  <a:lnTo>
                    <a:pt x="184" y="40"/>
                  </a:lnTo>
                  <a:lnTo>
                    <a:pt x="184" y="41"/>
                  </a:lnTo>
                  <a:lnTo>
                    <a:pt x="184" y="40"/>
                  </a:lnTo>
                  <a:lnTo>
                    <a:pt x="184" y="40"/>
                  </a:lnTo>
                  <a:lnTo>
                    <a:pt x="186" y="40"/>
                  </a:lnTo>
                  <a:close/>
                  <a:moveTo>
                    <a:pt x="170" y="25"/>
                  </a:moveTo>
                  <a:lnTo>
                    <a:pt x="170" y="27"/>
                  </a:lnTo>
                  <a:lnTo>
                    <a:pt x="170" y="27"/>
                  </a:lnTo>
                  <a:lnTo>
                    <a:pt x="170" y="27"/>
                  </a:lnTo>
                  <a:lnTo>
                    <a:pt x="168" y="25"/>
                  </a:lnTo>
                  <a:lnTo>
                    <a:pt x="168" y="25"/>
                  </a:lnTo>
                  <a:lnTo>
                    <a:pt x="170" y="25"/>
                  </a:lnTo>
                  <a:close/>
                  <a:moveTo>
                    <a:pt x="161" y="22"/>
                  </a:moveTo>
                  <a:lnTo>
                    <a:pt x="162" y="24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61" y="22"/>
                  </a:lnTo>
                  <a:close/>
                  <a:moveTo>
                    <a:pt x="161" y="21"/>
                  </a:moveTo>
                  <a:lnTo>
                    <a:pt x="161" y="21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61" y="21"/>
                  </a:lnTo>
                  <a:lnTo>
                    <a:pt x="161" y="21"/>
                  </a:lnTo>
                  <a:close/>
                  <a:moveTo>
                    <a:pt x="1" y="19"/>
                  </a:moveTo>
                  <a:lnTo>
                    <a:pt x="1" y="19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12" y="22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20" y="25"/>
                  </a:lnTo>
                  <a:lnTo>
                    <a:pt x="25" y="27"/>
                  </a:lnTo>
                  <a:lnTo>
                    <a:pt x="30" y="29"/>
                  </a:lnTo>
                  <a:lnTo>
                    <a:pt x="31" y="30"/>
                  </a:lnTo>
                  <a:lnTo>
                    <a:pt x="33" y="30"/>
                  </a:lnTo>
                  <a:lnTo>
                    <a:pt x="36" y="30"/>
                  </a:lnTo>
                  <a:lnTo>
                    <a:pt x="38" y="30"/>
                  </a:lnTo>
                  <a:lnTo>
                    <a:pt x="41" y="33"/>
                  </a:lnTo>
                  <a:lnTo>
                    <a:pt x="42" y="33"/>
                  </a:lnTo>
                  <a:lnTo>
                    <a:pt x="44" y="35"/>
                  </a:lnTo>
                  <a:lnTo>
                    <a:pt x="45" y="36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9" y="36"/>
                  </a:lnTo>
                  <a:lnTo>
                    <a:pt x="50" y="3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3" y="36"/>
                  </a:lnTo>
                  <a:lnTo>
                    <a:pt x="53" y="38"/>
                  </a:lnTo>
                  <a:lnTo>
                    <a:pt x="55" y="38"/>
                  </a:lnTo>
                  <a:lnTo>
                    <a:pt x="57" y="40"/>
                  </a:lnTo>
                  <a:lnTo>
                    <a:pt x="58" y="40"/>
                  </a:lnTo>
                  <a:lnTo>
                    <a:pt x="60" y="41"/>
                  </a:lnTo>
                  <a:lnTo>
                    <a:pt x="60" y="43"/>
                  </a:lnTo>
                  <a:lnTo>
                    <a:pt x="61" y="44"/>
                  </a:lnTo>
                  <a:lnTo>
                    <a:pt x="63" y="44"/>
                  </a:lnTo>
                  <a:lnTo>
                    <a:pt x="64" y="44"/>
                  </a:lnTo>
                  <a:lnTo>
                    <a:pt x="71" y="51"/>
                  </a:lnTo>
                  <a:lnTo>
                    <a:pt x="71" y="52"/>
                  </a:lnTo>
                  <a:lnTo>
                    <a:pt x="71" y="55"/>
                  </a:lnTo>
                  <a:lnTo>
                    <a:pt x="71" y="58"/>
                  </a:lnTo>
                  <a:lnTo>
                    <a:pt x="72" y="60"/>
                  </a:lnTo>
                  <a:lnTo>
                    <a:pt x="74" y="60"/>
                  </a:lnTo>
                  <a:lnTo>
                    <a:pt x="77" y="62"/>
                  </a:lnTo>
                  <a:lnTo>
                    <a:pt x="80" y="62"/>
                  </a:lnTo>
                  <a:lnTo>
                    <a:pt x="90" y="66"/>
                  </a:lnTo>
                  <a:lnTo>
                    <a:pt x="91" y="66"/>
                  </a:lnTo>
                  <a:lnTo>
                    <a:pt x="93" y="66"/>
                  </a:lnTo>
                  <a:lnTo>
                    <a:pt x="94" y="66"/>
                  </a:lnTo>
                  <a:lnTo>
                    <a:pt x="94" y="66"/>
                  </a:lnTo>
                  <a:lnTo>
                    <a:pt x="96" y="68"/>
                  </a:lnTo>
                  <a:lnTo>
                    <a:pt x="98" y="68"/>
                  </a:lnTo>
                  <a:lnTo>
                    <a:pt x="98" y="69"/>
                  </a:lnTo>
                  <a:lnTo>
                    <a:pt x="99" y="71"/>
                  </a:lnTo>
                  <a:lnTo>
                    <a:pt x="99" y="71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1" y="76"/>
                  </a:lnTo>
                  <a:lnTo>
                    <a:pt x="101" y="77"/>
                  </a:lnTo>
                  <a:lnTo>
                    <a:pt x="101" y="77"/>
                  </a:lnTo>
                  <a:lnTo>
                    <a:pt x="99" y="77"/>
                  </a:lnTo>
                  <a:lnTo>
                    <a:pt x="94" y="79"/>
                  </a:lnTo>
                  <a:lnTo>
                    <a:pt x="91" y="77"/>
                  </a:lnTo>
                  <a:lnTo>
                    <a:pt x="88" y="79"/>
                  </a:lnTo>
                  <a:lnTo>
                    <a:pt x="88" y="81"/>
                  </a:lnTo>
                  <a:lnTo>
                    <a:pt x="88" y="81"/>
                  </a:lnTo>
                  <a:lnTo>
                    <a:pt x="90" y="84"/>
                  </a:lnTo>
                  <a:lnTo>
                    <a:pt x="91" y="87"/>
                  </a:lnTo>
                  <a:lnTo>
                    <a:pt x="93" y="88"/>
                  </a:lnTo>
                  <a:lnTo>
                    <a:pt x="94" y="90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99" y="95"/>
                  </a:lnTo>
                  <a:lnTo>
                    <a:pt x="101" y="95"/>
                  </a:lnTo>
                  <a:lnTo>
                    <a:pt x="102" y="96"/>
                  </a:lnTo>
                  <a:lnTo>
                    <a:pt x="105" y="98"/>
                  </a:lnTo>
                  <a:lnTo>
                    <a:pt x="105" y="99"/>
                  </a:lnTo>
                  <a:lnTo>
                    <a:pt x="105" y="101"/>
                  </a:lnTo>
                  <a:lnTo>
                    <a:pt x="107" y="103"/>
                  </a:lnTo>
                  <a:lnTo>
                    <a:pt x="107" y="104"/>
                  </a:lnTo>
                  <a:lnTo>
                    <a:pt x="107" y="104"/>
                  </a:lnTo>
                  <a:lnTo>
                    <a:pt x="109" y="106"/>
                  </a:lnTo>
                  <a:lnTo>
                    <a:pt x="110" y="106"/>
                  </a:lnTo>
                  <a:lnTo>
                    <a:pt x="110" y="110"/>
                  </a:lnTo>
                  <a:lnTo>
                    <a:pt x="112" y="112"/>
                  </a:lnTo>
                  <a:lnTo>
                    <a:pt x="113" y="112"/>
                  </a:lnTo>
                  <a:lnTo>
                    <a:pt x="115" y="112"/>
                  </a:lnTo>
                  <a:lnTo>
                    <a:pt x="120" y="110"/>
                  </a:lnTo>
                  <a:lnTo>
                    <a:pt x="120" y="110"/>
                  </a:lnTo>
                  <a:lnTo>
                    <a:pt x="121" y="112"/>
                  </a:lnTo>
                  <a:lnTo>
                    <a:pt x="121" y="112"/>
                  </a:lnTo>
                  <a:lnTo>
                    <a:pt x="121" y="114"/>
                  </a:lnTo>
                  <a:lnTo>
                    <a:pt x="121" y="115"/>
                  </a:lnTo>
                  <a:lnTo>
                    <a:pt x="121" y="117"/>
                  </a:lnTo>
                  <a:lnTo>
                    <a:pt x="121" y="118"/>
                  </a:lnTo>
                  <a:lnTo>
                    <a:pt x="124" y="118"/>
                  </a:lnTo>
                  <a:lnTo>
                    <a:pt x="124" y="120"/>
                  </a:lnTo>
                  <a:lnTo>
                    <a:pt x="129" y="120"/>
                  </a:lnTo>
                  <a:lnTo>
                    <a:pt x="131" y="120"/>
                  </a:lnTo>
                  <a:lnTo>
                    <a:pt x="132" y="120"/>
                  </a:lnTo>
                  <a:lnTo>
                    <a:pt x="132" y="121"/>
                  </a:lnTo>
                  <a:lnTo>
                    <a:pt x="132" y="121"/>
                  </a:lnTo>
                  <a:lnTo>
                    <a:pt x="131" y="121"/>
                  </a:lnTo>
                  <a:lnTo>
                    <a:pt x="131" y="121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9" y="125"/>
                  </a:lnTo>
                  <a:lnTo>
                    <a:pt x="131" y="126"/>
                  </a:lnTo>
                  <a:lnTo>
                    <a:pt x="131" y="126"/>
                  </a:lnTo>
                  <a:lnTo>
                    <a:pt x="132" y="126"/>
                  </a:lnTo>
                  <a:lnTo>
                    <a:pt x="134" y="126"/>
                  </a:lnTo>
                  <a:lnTo>
                    <a:pt x="135" y="128"/>
                  </a:lnTo>
                  <a:lnTo>
                    <a:pt x="137" y="128"/>
                  </a:lnTo>
                  <a:lnTo>
                    <a:pt x="137" y="128"/>
                  </a:lnTo>
                  <a:lnTo>
                    <a:pt x="140" y="128"/>
                  </a:lnTo>
                  <a:lnTo>
                    <a:pt x="142" y="129"/>
                  </a:lnTo>
                  <a:lnTo>
                    <a:pt x="145" y="129"/>
                  </a:lnTo>
                  <a:lnTo>
                    <a:pt x="142" y="129"/>
                  </a:lnTo>
                  <a:lnTo>
                    <a:pt x="142" y="131"/>
                  </a:lnTo>
                  <a:lnTo>
                    <a:pt x="139" y="129"/>
                  </a:lnTo>
                  <a:lnTo>
                    <a:pt x="139" y="131"/>
                  </a:lnTo>
                  <a:lnTo>
                    <a:pt x="139" y="131"/>
                  </a:lnTo>
                  <a:lnTo>
                    <a:pt x="140" y="132"/>
                  </a:lnTo>
                  <a:lnTo>
                    <a:pt x="142" y="132"/>
                  </a:lnTo>
                  <a:lnTo>
                    <a:pt x="142" y="134"/>
                  </a:lnTo>
                  <a:lnTo>
                    <a:pt x="139" y="134"/>
                  </a:lnTo>
                  <a:lnTo>
                    <a:pt x="139" y="134"/>
                  </a:lnTo>
                  <a:lnTo>
                    <a:pt x="137" y="134"/>
                  </a:lnTo>
                  <a:lnTo>
                    <a:pt x="134" y="134"/>
                  </a:lnTo>
                  <a:lnTo>
                    <a:pt x="132" y="134"/>
                  </a:lnTo>
                  <a:lnTo>
                    <a:pt x="132" y="132"/>
                  </a:lnTo>
                  <a:lnTo>
                    <a:pt x="131" y="132"/>
                  </a:lnTo>
                  <a:lnTo>
                    <a:pt x="129" y="131"/>
                  </a:lnTo>
                  <a:lnTo>
                    <a:pt x="129" y="131"/>
                  </a:lnTo>
                  <a:lnTo>
                    <a:pt x="127" y="131"/>
                  </a:lnTo>
                  <a:lnTo>
                    <a:pt x="126" y="131"/>
                  </a:lnTo>
                  <a:lnTo>
                    <a:pt x="123" y="129"/>
                  </a:lnTo>
                  <a:lnTo>
                    <a:pt x="116" y="129"/>
                  </a:lnTo>
                  <a:lnTo>
                    <a:pt x="115" y="129"/>
                  </a:lnTo>
                  <a:lnTo>
                    <a:pt x="113" y="128"/>
                  </a:lnTo>
                  <a:lnTo>
                    <a:pt x="113" y="128"/>
                  </a:lnTo>
                  <a:lnTo>
                    <a:pt x="112" y="128"/>
                  </a:lnTo>
                  <a:lnTo>
                    <a:pt x="110" y="128"/>
                  </a:lnTo>
                  <a:lnTo>
                    <a:pt x="109" y="128"/>
                  </a:lnTo>
                  <a:lnTo>
                    <a:pt x="107" y="128"/>
                  </a:lnTo>
                  <a:lnTo>
                    <a:pt x="105" y="126"/>
                  </a:lnTo>
                  <a:lnTo>
                    <a:pt x="105" y="128"/>
                  </a:lnTo>
                  <a:lnTo>
                    <a:pt x="104" y="128"/>
                  </a:lnTo>
                  <a:lnTo>
                    <a:pt x="102" y="126"/>
                  </a:lnTo>
                  <a:lnTo>
                    <a:pt x="99" y="126"/>
                  </a:lnTo>
                  <a:lnTo>
                    <a:pt x="99" y="126"/>
                  </a:lnTo>
                  <a:lnTo>
                    <a:pt x="98" y="125"/>
                  </a:lnTo>
                  <a:lnTo>
                    <a:pt x="98" y="125"/>
                  </a:lnTo>
                  <a:lnTo>
                    <a:pt x="96" y="121"/>
                  </a:lnTo>
                  <a:lnTo>
                    <a:pt x="94" y="120"/>
                  </a:lnTo>
                  <a:lnTo>
                    <a:pt x="93" y="120"/>
                  </a:lnTo>
                  <a:lnTo>
                    <a:pt x="90" y="117"/>
                  </a:lnTo>
                  <a:lnTo>
                    <a:pt x="90" y="117"/>
                  </a:lnTo>
                  <a:lnTo>
                    <a:pt x="88" y="115"/>
                  </a:lnTo>
                  <a:lnTo>
                    <a:pt x="88" y="114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86" y="112"/>
                  </a:lnTo>
                  <a:lnTo>
                    <a:pt x="85" y="110"/>
                  </a:lnTo>
                  <a:lnTo>
                    <a:pt x="83" y="110"/>
                  </a:lnTo>
                  <a:lnTo>
                    <a:pt x="82" y="107"/>
                  </a:lnTo>
                  <a:lnTo>
                    <a:pt x="80" y="106"/>
                  </a:lnTo>
                  <a:lnTo>
                    <a:pt x="79" y="103"/>
                  </a:lnTo>
                  <a:lnTo>
                    <a:pt x="79" y="101"/>
                  </a:lnTo>
                  <a:lnTo>
                    <a:pt x="77" y="99"/>
                  </a:lnTo>
                  <a:lnTo>
                    <a:pt x="77" y="99"/>
                  </a:lnTo>
                  <a:lnTo>
                    <a:pt x="75" y="99"/>
                  </a:lnTo>
                  <a:lnTo>
                    <a:pt x="75" y="98"/>
                  </a:lnTo>
                  <a:lnTo>
                    <a:pt x="75" y="98"/>
                  </a:lnTo>
                  <a:lnTo>
                    <a:pt x="72" y="96"/>
                  </a:lnTo>
                  <a:lnTo>
                    <a:pt x="71" y="96"/>
                  </a:lnTo>
                  <a:lnTo>
                    <a:pt x="71" y="96"/>
                  </a:lnTo>
                  <a:lnTo>
                    <a:pt x="68" y="96"/>
                  </a:lnTo>
                  <a:lnTo>
                    <a:pt x="66" y="95"/>
                  </a:lnTo>
                  <a:lnTo>
                    <a:pt x="64" y="95"/>
                  </a:lnTo>
                  <a:lnTo>
                    <a:pt x="63" y="95"/>
                  </a:lnTo>
                  <a:lnTo>
                    <a:pt x="61" y="93"/>
                  </a:lnTo>
                  <a:lnTo>
                    <a:pt x="60" y="93"/>
                  </a:lnTo>
                  <a:lnTo>
                    <a:pt x="58" y="93"/>
                  </a:lnTo>
                  <a:lnTo>
                    <a:pt x="58" y="93"/>
                  </a:lnTo>
                  <a:lnTo>
                    <a:pt x="58" y="92"/>
                  </a:lnTo>
                  <a:lnTo>
                    <a:pt x="57" y="92"/>
                  </a:lnTo>
                  <a:lnTo>
                    <a:pt x="55" y="92"/>
                  </a:lnTo>
                  <a:lnTo>
                    <a:pt x="53" y="90"/>
                  </a:lnTo>
                  <a:lnTo>
                    <a:pt x="53" y="90"/>
                  </a:lnTo>
                  <a:lnTo>
                    <a:pt x="52" y="90"/>
                  </a:lnTo>
                  <a:lnTo>
                    <a:pt x="52" y="92"/>
                  </a:lnTo>
                  <a:lnTo>
                    <a:pt x="52" y="92"/>
                  </a:lnTo>
                  <a:lnTo>
                    <a:pt x="50" y="92"/>
                  </a:lnTo>
                  <a:lnTo>
                    <a:pt x="50" y="92"/>
                  </a:lnTo>
                  <a:lnTo>
                    <a:pt x="49" y="92"/>
                  </a:lnTo>
                  <a:lnTo>
                    <a:pt x="49" y="93"/>
                  </a:lnTo>
                  <a:lnTo>
                    <a:pt x="47" y="93"/>
                  </a:lnTo>
                  <a:lnTo>
                    <a:pt x="45" y="92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2" y="90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42" y="90"/>
                  </a:lnTo>
                  <a:lnTo>
                    <a:pt x="44" y="96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2" y="96"/>
                  </a:lnTo>
                  <a:lnTo>
                    <a:pt x="41" y="96"/>
                  </a:lnTo>
                  <a:lnTo>
                    <a:pt x="39" y="96"/>
                  </a:lnTo>
                  <a:lnTo>
                    <a:pt x="39" y="96"/>
                  </a:lnTo>
                  <a:lnTo>
                    <a:pt x="39" y="96"/>
                  </a:lnTo>
                  <a:lnTo>
                    <a:pt x="39" y="98"/>
                  </a:lnTo>
                  <a:lnTo>
                    <a:pt x="39" y="99"/>
                  </a:lnTo>
                  <a:lnTo>
                    <a:pt x="38" y="99"/>
                  </a:lnTo>
                  <a:lnTo>
                    <a:pt x="34" y="99"/>
                  </a:lnTo>
                  <a:lnTo>
                    <a:pt x="33" y="101"/>
                  </a:lnTo>
                  <a:lnTo>
                    <a:pt x="30" y="101"/>
                  </a:lnTo>
                  <a:lnTo>
                    <a:pt x="28" y="101"/>
                  </a:lnTo>
                  <a:lnTo>
                    <a:pt x="27" y="101"/>
                  </a:lnTo>
                  <a:lnTo>
                    <a:pt x="25" y="101"/>
                  </a:lnTo>
                  <a:lnTo>
                    <a:pt x="23" y="101"/>
                  </a:lnTo>
                  <a:lnTo>
                    <a:pt x="23" y="101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0" y="99"/>
                  </a:lnTo>
                  <a:lnTo>
                    <a:pt x="19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101"/>
                  </a:lnTo>
                  <a:lnTo>
                    <a:pt x="23" y="101"/>
                  </a:lnTo>
                  <a:lnTo>
                    <a:pt x="25" y="101"/>
                  </a:lnTo>
                  <a:lnTo>
                    <a:pt x="28" y="101"/>
                  </a:lnTo>
                  <a:lnTo>
                    <a:pt x="31" y="103"/>
                  </a:lnTo>
                  <a:lnTo>
                    <a:pt x="31" y="103"/>
                  </a:lnTo>
                  <a:lnTo>
                    <a:pt x="33" y="103"/>
                  </a:lnTo>
                  <a:lnTo>
                    <a:pt x="34" y="104"/>
                  </a:lnTo>
                  <a:lnTo>
                    <a:pt x="36" y="106"/>
                  </a:lnTo>
                  <a:lnTo>
                    <a:pt x="36" y="107"/>
                  </a:lnTo>
                  <a:lnTo>
                    <a:pt x="36" y="107"/>
                  </a:lnTo>
                  <a:lnTo>
                    <a:pt x="36" y="109"/>
                  </a:lnTo>
                  <a:lnTo>
                    <a:pt x="36" y="110"/>
                  </a:lnTo>
                  <a:lnTo>
                    <a:pt x="34" y="112"/>
                  </a:lnTo>
                  <a:lnTo>
                    <a:pt x="31" y="112"/>
                  </a:lnTo>
                  <a:lnTo>
                    <a:pt x="28" y="114"/>
                  </a:lnTo>
                  <a:lnTo>
                    <a:pt x="27" y="115"/>
                  </a:lnTo>
                  <a:lnTo>
                    <a:pt x="25" y="115"/>
                  </a:lnTo>
                  <a:lnTo>
                    <a:pt x="23" y="114"/>
                  </a:lnTo>
                  <a:lnTo>
                    <a:pt x="22" y="114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16" y="114"/>
                  </a:lnTo>
                  <a:lnTo>
                    <a:pt x="12" y="114"/>
                  </a:lnTo>
                  <a:lnTo>
                    <a:pt x="11" y="114"/>
                  </a:lnTo>
                  <a:lnTo>
                    <a:pt x="9" y="114"/>
                  </a:lnTo>
                  <a:lnTo>
                    <a:pt x="8" y="114"/>
                  </a:lnTo>
                  <a:lnTo>
                    <a:pt x="6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1" y="112"/>
                  </a:lnTo>
                  <a:lnTo>
                    <a:pt x="1" y="109"/>
                  </a:lnTo>
                  <a:lnTo>
                    <a:pt x="1" y="106"/>
                  </a:lnTo>
                  <a:lnTo>
                    <a:pt x="1" y="92"/>
                  </a:lnTo>
                  <a:lnTo>
                    <a:pt x="1" y="88"/>
                  </a:lnTo>
                  <a:lnTo>
                    <a:pt x="1" y="81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4"/>
                  </a:lnTo>
                  <a:lnTo>
                    <a:pt x="1" y="73"/>
                  </a:lnTo>
                  <a:lnTo>
                    <a:pt x="1" y="68"/>
                  </a:lnTo>
                  <a:lnTo>
                    <a:pt x="1" y="65"/>
                  </a:lnTo>
                  <a:lnTo>
                    <a:pt x="1" y="47"/>
                  </a:lnTo>
                  <a:lnTo>
                    <a:pt x="1" y="44"/>
                  </a:lnTo>
                  <a:lnTo>
                    <a:pt x="1" y="27"/>
                  </a:lnTo>
                  <a:lnTo>
                    <a:pt x="1" y="24"/>
                  </a:lnTo>
                  <a:lnTo>
                    <a:pt x="1" y="19"/>
                  </a:lnTo>
                  <a:close/>
                  <a:moveTo>
                    <a:pt x="145" y="17"/>
                  </a:moveTo>
                  <a:lnTo>
                    <a:pt x="146" y="21"/>
                  </a:lnTo>
                  <a:lnTo>
                    <a:pt x="150" y="21"/>
                  </a:lnTo>
                  <a:lnTo>
                    <a:pt x="150" y="22"/>
                  </a:lnTo>
                  <a:lnTo>
                    <a:pt x="151" y="22"/>
                  </a:lnTo>
                  <a:lnTo>
                    <a:pt x="153" y="24"/>
                  </a:lnTo>
                  <a:lnTo>
                    <a:pt x="154" y="24"/>
                  </a:lnTo>
                  <a:lnTo>
                    <a:pt x="156" y="25"/>
                  </a:lnTo>
                  <a:lnTo>
                    <a:pt x="159" y="27"/>
                  </a:lnTo>
                  <a:lnTo>
                    <a:pt x="162" y="29"/>
                  </a:lnTo>
                  <a:lnTo>
                    <a:pt x="162" y="29"/>
                  </a:lnTo>
                  <a:lnTo>
                    <a:pt x="164" y="30"/>
                  </a:lnTo>
                  <a:lnTo>
                    <a:pt x="165" y="32"/>
                  </a:lnTo>
                  <a:lnTo>
                    <a:pt x="167" y="33"/>
                  </a:lnTo>
                  <a:lnTo>
                    <a:pt x="176" y="40"/>
                  </a:lnTo>
                  <a:lnTo>
                    <a:pt x="178" y="43"/>
                  </a:lnTo>
                  <a:lnTo>
                    <a:pt x="178" y="44"/>
                  </a:lnTo>
                  <a:lnTo>
                    <a:pt x="176" y="44"/>
                  </a:lnTo>
                  <a:lnTo>
                    <a:pt x="176" y="46"/>
                  </a:lnTo>
                  <a:lnTo>
                    <a:pt x="176" y="47"/>
                  </a:lnTo>
                  <a:lnTo>
                    <a:pt x="176" y="49"/>
                  </a:lnTo>
                  <a:lnTo>
                    <a:pt x="175" y="49"/>
                  </a:lnTo>
                  <a:lnTo>
                    <a:pt x="173" y="51"/>
                  </a:lnTo>
                  <a:lnTo>
                    <a:pt x="173" y="49"/>
                  </a:lnTo>
                  <a:lnTo>
                    <a:pt x="172" y="49"/>
                  </a:lnTo>
                  <a:lnTo>
                    <a:pt x="172" y="47"/>
                  </a:lnTo>
                  <a:lnTo>
                    <a:pt x="172" y="46"/>
                  </a:lnTo>
                  <a:lnTo>
                    <a:pt x="170" y="44"/>
                  </a:lnTo>
                  <a:lnTo>
                    <a:pt x="172" y="44"/>
                  </a:lnTo>
                  <a:lnTo>
                    <a:pt x="172" y="43"/>
                  </a:lnTo>
                  <a:lnTo>
                    <a:pt x="170" y="41"/>
                  </a:lnTo>
                  <a:lnTo>
                    <a:pt x="170" y="38"/>
                  </a:lnTo>
                  <a:lnTo>
                    <a:pt x="167" y="33"/>
                  </a:lnTo>
                  <a:lnTo>
                    <a:pt x="165" y="33"/>
                  </a:lnTo>
                  <a:lnTo>
                    <a:pt x="164" y="32"/>
                  </a:lnTo>
                  <a:lnTo>
                    <a:pt x="164" y="32"/>
                  </a:lnTo>
                  <a:lnTo>
                    <a:pt x="161" y="32"/>
                  </a:lnTo>
                  <a:lnTo>
                    <a:pt x="161" y="32"/>
                  </a:lnTo>
                  <a:lnTo>
                    <a:pt x="159" y="30"/>
                  </a:lnTo>
                  <a:lnTo>
                    <a:pt x="157" y="29"/>
                  </a:lnTo>
                  <a:lnTo>
                    <a:pt x="154" y="27"/>
                  </a:lnTo>
                  <a:lnTo>
                    <a:pt x="153" y="25"/>
                  </a:lnTo>
                  <a:lnTo>
                    <a:pt x="153" y="25"/>
                  </a:lnTo>
                  <a:lnTo>
                    <a:pt x="148" y="22"/>
                  </a:lnTo>
                  <a:lnTo>
                    <a:pt x="146" y="21"/>
                  </a:lnTo>
                  <a:lnTo>
                    <a:pt x="145" y="21"/>
                  </a:lnTo>
                  <a:lnTo>
                    <a:pt x="143" y="21"/>
                  </a:lnTo>
                  <a:lnTo>
                    <a:pt x="145" y="21"/>
                  </a:lnTo>
                  <a:lnTo>
                    <a:pt x="145" y="19"/>
                  </a:lnTo>
                  <a:lnTo>
                    <a:pt x="145" y="17"/>
                  </a:lnTo>
                  <a:close/>
                  <a:moveTo>
                    <a:pt x="135" y="16"/>
                  </a:moveTo>
                  <a:lnTo>
                    <a:pt x="139" y="17"/>
                  </a:lnTo>
                  <a:lnTo>
                    <a:pt x="139" y="17"/>
                  </a:lnTo>
                  <a:lnTo>
                    <a:pt x="139" y="17"/>
                  </a:lnTo>
                  <a:lnTo>
                    <a:pt x="139" y="19"/>
                  </a:lnTo>
                  <a:lnTo>
                    <a:pt x="139" y="19"/>
                  </a:lnTo>
                  <a:lnTo>
                    <a:pt x="135" y="19"/>
                  </a:lnTo>
                  <a:lnTo>
                    <a:pt x="134" y="19"/>
                  </a:lnTo>
                  <a:lnTo>
                    <a:pt x="134" y="19"/>
                  </a:lnTo>
                  <a:lnTo>
                    <a:pt x="132" y="17"/>
                  </a:lnTo>
                  <a:lnTo>
                    <a:pt x="132" y="17"/>
                  </a:lnTo>
                  <a:lnTo>
                    <a:pt x="132" y="17"/>
                  </a:lnTo>
                  <a:lnTo>
                    <a:pt x="134" y="16"/>
                  </a:lnTo>
                  <a:lnTo>
                    <a:pt x="135" y="16"/>
                  </a:lnTo>
                  <a:close/>
                  <a:moveTo>
                    <a:pt x="101" y="14"/>
                  </a:moveTo>
                  <a:lnTo>
                    <a:pt x="101" y="14"/>
                  </a:lnTo>
                  <a:lnTo>
                    <a:pt x="101" y="14"/>
                  </a:lnTo>
                  <a:lnTo>
                    <a:pt x="99" y="14"/>
                  </a:lnTo>
                  <a:lnTo>
                    <a:pt x="99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close/>
                  <a:moveTo>
                    <a:pt x="86" y="10"/>
                  </a:moveTo>
                  <a:lnTo>
                    <a:pt x="90" y="10"/>
                  </a:lnTo>
                  <a:lnTo>
                    <a:pt x="94" y="11"/>
                  </a:lnTo>
                  <a:lnTo>
                    <a:pt x="94" y="10"/>
                  </a:lnTo>
                  <a:lnTo>
                    <a:pt x="94" y="10"/>
                  </a:lnTo>
                  <a:lnTo>
                    <a:pt x="94" y="10"/>
                  </a:lnTo>
                  <a:lnTo>
                    <a:pt x="96" y="10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93" y="11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0" y="13"/>
                  </a:lnTo>
                  <a:lnTo>
                    <a:pt x="88" y="13"/>
                  </a:lnTo>
                  <a:lnTo>
                    <a:pt x="85" y="13"/>
                  </a:lnTo>
                  <a:lnTo>
                    <a:pt x="85" y="13"/>
                  </a:lnTo>
                  <a:lnTo>
                    <a:pt x="83" y="13"/>
                  </a:lnTo>
                  <a:lnTo>
                    <a:pt x="83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1"/>
                  </a:lnTo>
                  <a:lnTo>
                    <a:pt x="83" y="11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85" y="10"/>
                  </a:lnTo>
                  <a:lnTo>
                    <a:pt x="86" y="10"/>
                  </a:lnTo>
                  <a:close/>
                  <a:moveTo>
                    <a:pt x="126" y="0"/>
                  </a:moveTo>
                  <a:lnTo>
                    <a:pt x="127" y="0"/>
                  </a:lnTo>
                  <a:lnTo>
                    <a:pt x="127" y="2"/>
                  </a:lnTo>
                  <a:lnTo>
                    <a:pt x="129" y="3"/>
                  </a:lnTo>
                  <a:lnTo>
                    <a:pt x="129" y="5"/>
                  </a:lnTo>
                  <a:lnTo>
                    <a:pt x="127" y="3"/>
                  </a:lnTo>
                  <a:lnTo>
                    <a:pt x="127" y="3"/>
                  </a:lnTo>
                  <a:lnTo>
                    <a:pt x="126" y="2"/>
                  </a:lnTo>
                  <a:lnTo>
                    <a:pt x="126" y="2"/>
                  </a:lnTo>
                  <a:lnTo>
                    <a:pt x="12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1" name="Freeform 177">
              <a:extLst>
                <a:ext uri="{FF2B5EF4-FFF2-40B4-BE49-F238E27FC236}">
                  <a16:creationId xmlns:a16="http://schemas.microsoft.com/office/drawing/2014/main" id="{37215001-7A1B-6D99-29C7-00DD0925A8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96199" y="4661525"/>
              <a:ext cx="426880" cy="346961"/>
            </a:xfrm>
            <a:custGeom>
              <a:avLst/>
              <a:gdLst>
                <a:gd name="T0" fmla="*/ 187 w 219"/>
                <a:gd name="T1" fmla="*/ 178 h 178"/>
                <a:gd name="T2" fmla="*/ 187 w 219"/>
                <a:gd name="T3" fmla="*/ 177 h 178"/>
                <a:gd name="T4" fmla="*/ 217 w 219"/>
                <a:gd name="T5" fmla="*/ 142 h 178"/>
                <a:gd name="T6" fmla="*/ 219 w 219"/>
                <a:gd name="T7" fmla="*/ 144 h 178"/>
                <a:gd name="T8" fmla="*/ 219 w 219"/>
                <a:gd name="T9" fmla="*/ 144 h 178"/>
                <a:gd name="T10" fmla="*/ 217 w 219"/>
                <a:gd name="T11" fmla="*/ 142 h 178"/>
                <a:gd name="T12" fmla="*/ 217 w 219"/>
                <a:gd name="T13" fmla="*/ 142 h 178"/>
                <a:gd name="T14" fmla="*/ 156 w 219"/>
                <a:gd name="T15" fmla="*/ 142 h 178"/>
                <a:gd name="T16" fmla="*/ 154 w 219"/>
                <a:gd name="T17" fmla="*/ 141 h 178"/>
                <a:gd name="T18" fmla="*/ 210 w 219"/>
                <a:gd name="T19" fmla="*/ 141 h 178"/>
                <a:gd name="T20" fmla="*/ 151 w 219"/>
                <a:gd name="T21" fmla="*/ 136 h 178"/>
                <a:gd name="T22" fmla="*/ 154 w 219"/>
                <a:gd name="T23" fmla="*/ 139 h 178"/>
                <a:gd name="T24" fmla="*/ 153 w 219"/>
                <a:gd name="T25" fmla="*/ 137 h 178"/>
                <a:gd name="T26" fmla="*/ 156 w 219"/>
                <a:gd name="T27" fmla="*/ 131 h 178"/>
                <a:gd name="T28" fmla="*/ 154 w 219"/>
                <a:gd name="T29" fmla="*/ 131 h 178"/>
                <a:gd name="T30" fmla="*/ 154 w 219"/>
                <a:gd name="T31" fmla="*/ 133 h 178"/>
                <a:gd name="T32" fmla="*/ 154 w 219"/>
                <a:gd name="T33" fmla="*/ 134 h 178"/>
                <a:gd name="T34" fmla="*/ 154 w 219"/>
                <a:gd name="T35" fmla="*/ 133 h 178"/>
                <a:gd name="T36" fmla="*/ 156 w 219"/>
                <a:gd name="T37" fmla="*/ 131 h 178"/>
                <a:gd name="T38" fmla="*/ 30 w 219"/>
                <a:gd name="T39" fmla="*/ 128 h 178"/>
                <a:gd name="T40" fmla="*/ 33 w 219"/>
                <a:gd name="T41" fmla="*/ 131 h 178"/>
                <a:gd name="T42" fmla="*/ 31 w 219"/>
                <a:gd name="T43" fmla="*/ 133 h 178"/>
                <a:gd name="T44" fmla="*/ 28 w 219"/>
                <a:gd name="T45" fmla="*/ 131 h 178"/>
                <a:gd name="T46" fmla="*/ 27 w 219"/>
                <a:gd name="T47" fmla="*/ 129 h 178"/>
                <a:gd name="T48" fmla="*/ 23 w 219"/>
                <a:gd name="T49" fmla="*/ 128 h 178"/>
                <a:gd name="T50" fmla="*/ 23 w 219"/>
                <a:gd name="T51" fmla="*/ 129 h 178"/>
                <a:gd name="T52" fmla="*/ 23 w 219"/>
                <a:gd name="T53" fmla="*/ 128 h 178"/>
                <a:gd name="T54" fmla="*/ 0 w 219"/>
                <a:gd name="T55" fmla="*/ 117 h 178"/>
                <a:gd name="T56" fmla="*/ 1 w 219"/>
                <a:gd name="T57" fmla="*/ 118 h 178"/>
                <a:gd name="T58" fmla="*/ 0 w 219"/>
                <a:gd name="T59" fmla="*/ 117 h 178"/>
                <a:gd name="T60" fmla="*/ 117 w 219"/>
                <a:gd name="T61" fmla="*/ 115 h 178"/>
                <a:gd name="T62" fmla="*/ 117 w 219"/>
                <a:gd name="T63" fmla="*/ 115 h 178"/>
                <a:gd name="T64" fmla="*/ 112 w 219"/>
                <a:gd name="T65" fmla="*/ 114 h 178"/>
                <a:gd name="T66" fmla="*/ 115 w 219"/>
                <a:gd name="T67" fmla="*/ 115 h 178"/>
                <a:gd name="T68" fmla="*/ 0 w 219"/>
                <a:gd name="T69" fmla="*/ 114 h 178"/>
                <a:gd name="T70" fmla="*/ 0 w 219"/>
                <a:gd name="T71" fmla="*/ 115 h 178"/>
                <a:gd name="T72" fmla="*/ 0 w 219"/>
                <a:gd name="T73" fmla="*/ 115 h 178"/>
                <a:gd name="T74" fmla="*/ 85 w 219"/>
                <a:gd name="T75" fmla="*/ 109 h 178"/>
                <a:gd name="T76" fmla="*/ 87 w 219"/>
                <a:gd name="T77" fmla="*/ 111 h 178"/>
                <a:gd name="T78" fmla="*/ 87 w 219"/>
                <a:gd name="T79" fmla="*/ 111 h 178"/>
                <a:gd name="T80" fmla="*/ 85 w 219"/>
                <a:gd name="T81" fmla="*/ 109 h 178"/>
                <a:gd name="T82" fmla="*/ 131 w 219"/>
                <a:gd name="T83" fmla="*/ 106 h 178"/>
                <a:gd name="T84" fmla="*/ 129 w 219"/>
                <a:gd name="T85" fmla="*/ 106 h 178"/>
                <a:gd name="T86" fmla="*/ 91 w 219"/>
                <a:gd name="T87" fmla="*/ 103 h 178"/>
                <a:gd name="T88" fmla="*/ 93 w 219"/>
                <a:gd name="T89" fmla="*/ 104 h 178"/>
                <a:gd name="T90" fmla="*/ 184 w 219"/>
                <a:gd name="T91" fmla="*/ 24 h 178"/>
                <a:gd name="T92" fmla="*/ 186 w 219"/>
                <a:gd name="T93" fmla="*/ 25 h 178"/>
                <a:gd name="T94" fmla="*/ 184 w 219"/>
                <a:gd name="T95" fmla="*/ 24 h 178"/>
                <a:gd name="T96" fmla="*/ 180 w 219"/>
                <a:gd name="T97" fmla="*/ 18 h 178"/>
                <a:gd name="T98" fmla="*/ 180 w 219"/>
                <a:gd name="T99" fmla="*/ 18 h 178"/>
                <a:gd name="T100" fmla="*/ 183 w 219"/>
                <a:gd name="T101" fmla="*/ 14 h 178"/>
                <a:gd name="T102" fmla="*/ 180 w 219"/>
                <a:gd name="T103" fmla="*/ 16 h 178"/>
                <a:gd name="T104" fmla="*/ 180 w 219"/>
                <a:gd name="T105" fmla="*/ 14 h 178"/>
                <a:gd name="T106" fmla="*/ 165 w 219"/>
                <a:gd name="T107" fmla="*/ 10 h 178"/>
                <a:gd name="T108" fmla="*/ 164 w 219"/>
                <a:gd name="T109" fmla="*/ 10 h 178"/>
                <a:gd name="T110" fmla="*/ 173 w 219"/>
                <a:gd name="T111" fmla="*/ 2 h 178"/>
                <a:gd name="T112" fmla="*/ 172 w 219"/>
                <a:gd name="T113" fmla="*/ 3 h 178"/>
                <a:gd name="T114" fmla="*/ 172 w 219"/>
                <a:gd name="T115" fmla="*/ 2 h 178"/>
                <a:gd name="T116" fmla="*/ 165 w 219"/>
                <a:gd name="T117" fmla="*/ 0 h 178"/>
                <a:gd name="T118" fmla="*/ 165 w 219"/>
                <a:gd name="T119" fmla="*/ 2 h 178"/>
                <a:gd name="T120" fmla="*/ 162 w 219"/>
                <a:gd name="T121" fmla="*/ 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9" h="178">
                  <a:moveTo>
                    <a:pt x="187" y="177"/>
                  </a:moveTo>
                  <a:lnTo>
                    <a:pt x="187" y="177"/>
                  </a:lnTo>
                  <a:lnTo>
                    <a:pt x="187" y="178"/>
                  </a:lnTo>
                  <a:lnTo>
                    <a:pt x="187" y="178"/>
                  </a:lnTo>
                  <a:lnTo>
                    <a:pt x="187" y="178"/>
                  </a:lnTo>
                  <a:lnTo>
                    <a:pt x="187" y="177"/>
                  </a:lnTo>
                  <a:lnTo>
                    <a:pt x="186" y="177"/>
                  </a:lnTo>
                  <a:lnTo>
                    <a:pt x="187" y="177"/>
                  </a:lnTo>
                  <a:close/>
                  <a:moveTo>
                    <a:pt x="217" y="142"/>
                  </a:moveTo>
                  <a:lnTo>
                    <a:pt x="217" y="142"/>
                  </a:lnTo>
                  <a:lnTo>
                    <a:pt x="219" y="142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7" y="144"/>
                  </a:lnTo>
                  <a:lnTo>
                    <a:pt x="217" y="142"/>
                  </a:lnTo>
                  <a:lnTo>
                    <a:pt x="217" y="142"/>
                  </a:lnTo>
                  <a:lnTo>
                    <a:pt x="217" y="142"/>
                  </a:lnTo>
                  <a:lnTo>
                    <a:pt x="217" y="142"/>
                  </a:lnTo>
                  <a:close/>
                  <a:moveTo>
                    <a:pt x="154" y="141"/>
                  </a:moveTo>
                  <a:lnTo>
                    <a:pt x="156" y="141"/>
                  </a:lnTo>
                  <a:lnTo>
                    <a:pt x="156" y="142"/>
                  </a:lnTo>
                  <a:lnTo>
                    <a:pt x="156" y="142"/>
                  </a:lnTo>
                  <a:lnTo>
                    <a:pt x="154" y="141"/>
                  </a:lnTo>
                  <a:lnTo>
                    <a:pt x="154" y="141"/>
                  </a:lnTo>
                  <a:close/>
                  <a:moveTo>
                    <a:pt x="208" y="139"/>
                  </a:moveTo>
                  <a:lnTo>
                    <a:pt x="210" y="139"/>
                  </a:lnTo>
                  <a:lnTo>
                    <a:pt x="210" y="141"/>
                  </a:lnTo>
                  <a:lnTo>
                    <a:pt x="210" y="141"/>
                  </a:lnTo>
                  <a:lnTo>
                    <a:pt x="208" y="139"/>
                  </a:lnTo>
                  <a:close/>
                  <a:moveTo>
                    <a:pt x="151" y="136"/>
                  </a:moveTo>
                  <a:lnTo>
                    <a:pt x="153" y="137"/>
                  </a:lnTo>
                  <a:lnTo>
                    <a:pt x="153" y="137"/>
                  </a:lnTo>
                  <a:lnTo>
                    <a:pt x="154" y="139"/>
                  </a:lnTo>
                  <a:lnTo>
                    <a:pt x="154" y="139"/>
                  </a:lnTo>
                  <a:lnTo>
                    <a:pt x="153" y="139"/>
                  </a:lnTo>
                  <a:lnTo>
                    <a:pt x="153" y="137"/>
                  </a:lnTo>
                  <a:lnTo>
                    <a:pt x="153" y="137"/>
                  </a:lnTo>
                  <a:lnTo>
                    <a:pt x="151" y="136"/>
                  </a:lnTo>
                  <a:close/>
                  <a:moveTo>
                    <a:pt x="156" y="131"/>
                  </a:moveTo>
                  <a:lnTo>
                    <a:pt x="156" y="131"/>
                  </a:lnTo>
                  <a:lnTo>
                    <a:pt x="156" y="131"/>
                  </a:lnTo>
                  <a:lnTo>
                    <a:pt x="154" y="131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4"/>
                  </a:lnTo>
                  <a:lnTo>
                    <a:pt x="154" y="134"/>
                  </a:lnTo>
                  <a:lnTo>
                    <a:pt x="154" y="134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1"/>
                  </a:lnTo>
                  <a:lnTo>
                    <a:pt x="154" y="131"/>
                  </a:lnTo>
                  <a:lnTo>
                    <a:pt x="156" y="131"/>
                  </a:lnTo>
                  <a:lnTo>
                    <a:pt x="156" y="131"/>
                  </a:lnTo>
                  <a:close/>
                  <a:moveTo>
                    <a:pt x="28" y="128"/>
                  </a:moveTo>
                  <a:lnTo>
                    <a:pt x="30" y="128"/>
                  </a:lnTo>
                  <a:lnTo>
                    <a:pt x="31" y="129"/>
                  </a:lnTo>
                  <a:lnTo>
                    <a:pt x="31" y="131"/>
                  </a:lnTo>
                  <a:lnTo>
                    <a:pt x="33" y="131"/>
                  </a:lnTo>
                  <a:lnTo>
                    <a:pt x="33" y="133"/>
                  </a:lnTo>
                  <a:lnTo>
                    <a:pt x="33" y="133"/>
                  </a:lnTo>
                  <a:lnTo>
                    <a:pt x="31" y="133"/>
                  </a:lnTo>
                  <a:lnTo>
                    <a:pt x="31" y="133"/>
                  </a:lnTo>
                  <a:lnTo>
                    <a:pt x="31" y="131"/>
                  </a:lnTo>
                  <a:lnTo>
                    <a:pt x="28" y="131"/>
                  </a:lnTo>
                  <a:lnTo>
                    <a:pt x="28" y="131"/>
                  </a:lnTo>
                  <a:lnTo>
                    <a:pt x="27" y="129"/>
                  </a:lnTo>
                  <a:lnTo>
                    <a:pt x="27" y="129"/>
                  </a:lnTo>
                  <a:lnTo>
                    <a:pt x="27" y="128"/>
                  </a:lnTo>
                  <a:lnTo>
                    <a:pt x="28" y="128"/>
                  </a:lnTo>
                  <a:close/>
                  <a:moveTo>
                    <a:pt x="23" y="128"/>
                  </a:moveTo>
                  <a:lnTo>
                    <a:pt x="23" y="128"/>
                  </a:lnTo>
                  <a:lnTo>
                    <a:pt x="25" y="128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8"/>
                  </a:lnTo>
                  <a:lnTo>
                    <a:pt x="22" y="128"/>
                  </a:lnTo>
                  <a:lnTo>
                    <a:pt x="23" y="128"/>
                  </a:lnTo>
                  <a:close/>
                  <a:moveTo>
                    <a:pt x="0" y="117"/>
                  </a:moveTo>
                  <a:lnTo>
                    <a:pt x="1" y="117"/>
                  </a:lnTo>
                  <a:lnTo>
                    <a:pt x="1" y="118"/>
                  </a:lnTo>
                  <a:lnTo>
                    <a:pt x="1" y="118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0" y="117"/>
                  </a:lnTo>
                  <a:lnTo>
                    <a:pt x="0" y="117"/>
                  </a:lnTo>
                  <a:close/>
                  <a:moveTo>
                    <a:pt x="115" y="115"/>
                  </a:moveTo>
                  <a:lnTo>
                    <a:pt x="117" y="115"/>
                  </a:lnTo>
                  <a:lnTo>
                    <a:pt x="117" y="115"/>
                  </a:lnTo>
                  <a:lnTo>
                    <a:pt x="117" y="115"/>
                  </a:lnTo>
                  <a:lnTo>
                    <a:pt x="117" y="115"/>
                  </a:lnTo>
                  <a:lnTo>
                    <a:pt x="115" y="115"/>
                  </a:lnTo>
                  <a:lnTo>
                    <a:pt x="115" y="115"/>
                  </a:lnTo>
                  <a:close/>
                  <a:moveTo>
                    <a:pt x="112" y="114"/>
                  </a:moveTo>
                  <a:lnTo>
                    <a:pt x="113" y="114"/>
                  </a:lnTo>
                  <a:lnTo>
                    <a:pt x="113" y="115"/>
                  </a:lnTo>
                  <a:lnTo>
                    <a:pt x="115" y="115"/>
                  </a:lnTo>
                  <a:lnTo>
                    <a:pt x="113" y="115"/>
                  </a:lnTo>
                  <a:lnTo>
                    <a:pt x="112" y="114"/>
                  </a:lnTo>
                  <a:close/>
                  <a:moveTo>
                    <a:pt x="0" y="114"/>
                  </a:move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4"/>
                  </a:lnTo>
                  <a:close/>
                  <a:moveTo>
                    <a:pt x="85" y="107"/>
                  </a:moveTo>
                  <a:lnTo>
                    <a:pt x="85" y="109"/>
                  </a:lnTo>
                  <a:lnTo>
                    <a:pt x="87" y="109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5" y="109"/>
                  </a:lnTo>
                  <a:lnTo>
                    <a:pt x="85" y="109"/>
                  </a:lnTo>
                  <a:lnTo>
                    <a:pt x="85" y="109"/>
                  </a:lnTo>
                  <a:lnTo>
                    <a:pt x="85" y="107"/>
                  </a:lnTo>
                  <a:lnTo>
                    <a:pt x="85" y="107"/>
                  </a:lnTo>
                  <a:close/>
                  <a:moveTo>
                    <a:pt x="131" y="106"/>
                  </a:moveTo>
                  <a:lnTo>
                    <a:pt x="129" y="107"/>
                  </a:lnTo>
                  <a:lnTo>
                    <a:pt x="129" y="107"/>
                  </a:lnTo>
                  <a:lnTo>
                    <a:pt x="129" y="106"/>
                  </a:lnTo>
                  <a:lnTo>
                    <a:pt x="131" y="106"/>
                  </a:lnTo>
                  <a:close/>
                  <a:moveTo>
                    <a:pt x="91" y="103"/>
                  </a:moveTo>
                  <a:lnTo>
                    <a:pt x="91" y="103"/>
                  </a:lnTo>
                  <a:lnTo>
                    <a:pt x="93" y="104"/>
                  </a:lnTo>
                  <a:lnTo>
                    <a:pt x="93" y="104"/>
                  </a:lnTo>
                  <a:lnTo>
                    <a:pt x="93" y="104"/>
                  </a:lnTo>
                  <a:lnTo>
                    <a:pt x="91" y="103"/>
                  </a:lnTo>
                  <a:lnTo>
                    <a:pt x="91" y="103"/>
                  </a:lnTo>
                  <a:close/>
                  <a:moveTo>
                    <a:pt x="184" y="24"/>
                  </a:moveTo>
                  <a:lnTo>
                    <a:pt x="186" y="25"/>
                  </a:lnTo>
                  <a:lnTo>
                    <a:pt x="186" y="25"/>
                  </a:lnTo>
                  <a:lnTo>
                    <a:pt x="186" y="25"/>
                  </a:lnTo>
                  <a:lnTo>
                    <a:pt x="186" y="25"/>
                  </a:lnTo>
                  <a:lnTo>
                    <a:pt x="184" y="25"/>
                  </a:lnTo>
                  <a:lnTo>
                    <a:pt x="184" y="24"/>
                  </a:lnTo>
                  <a:close/>
                  <a:moveTo>
                    <a:pt x="180" y="18"/>
                  </a:moveTo>
                  <a:lnTo>
                    <a:pt x="180" y="18"/>
                  </a:lnTo>
                  <a:lnTo>
                    <a:pt x="180" y="18"/>
                  </a:lnTo>
                  <a:lnTo>
                    <a:pt x="178" y="19"/>
                  </a:lnTo>
                  <a:lnTo>
                    <a:pt x="178" y="18"/>
                  </a:lnTo>
                  <a:lnTo>
                    <a:pt x="180" y="18"/>
                  </a:lnTo>
                  <a:close/>
                  <a:moveTo>
                    <a:pt x="180" y="14"/>
                  </a:moveTo>
                  <a:lnTo>
                    <a:pt x="183" y="14"/>
                  </a:lnTo>
                  <a:lnTo>
                    <a:pt x="183" y="14"/>
                  </a:lnTo>
                  <a:lnTo>
                    <a:pt x="183" y="16"/>
                  </a:lnTo>
                  <a:lnTo>
                    <a:pt x="180" y="16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78" y="14"/>
                  </a:lnTo>
                  <a:lnTo>
                    <a:pt x="180" y="14"/>
                  </a:lnTo>
                  <a:close/>
                  <a:moveTo>
                    <a:pt x="165" y="8"/>
                  </a:moveTo>
                  <a:lnTo>
                    <a:pt x="165" y="8"/>
                  </a:lnTo>
                  <a:lnTo>
                    <a:pt x="165" y="10"/>
                  </a:lnTo>
                  <a:lnTo>
                    <a:pt x="164" y="10"/>
                  </a:lnTo>
                  <a:lnTo>
                    <a:pt x="164" y="10"/>
                  </a:lnTo>
                  <a:lnTo>
                    <a:pt x="164" y="10"/>
                  </a:lnTo>
                  <a:lnTo>
                    <a:pt x="165" y="8"/>
                  </a:lnTo>
                  <a:close/>
                  <a:moveTo>
                    <a:pt x="172" y="2"/>
                  </a:moveTo>
                  <a:lnTo>
                    <a:pt x="173" y="2"/>
                  </a:lnTo>
                  <a:lnTo>
                    <a:pt x="173" y="2"/>
                  </a:lnTo>
                  <a:lnTo>
                    <a:pt x="173" y="2"/>
                  </a:lnTo>
                  <a:lnTo>
                    <a:pt x="172" y="3"/>
                  </a:lnTo>
                  <a:lnTo>
                    <a:pt x="172" y="3"/>
                  </a:lnTo>
                  <a:lnTo>
                    <a:pt x="172" y="2"/>
                  </a:lnTo>
                  <a:lnTo>
                    <a:pt x="172" y="2"/>
                  </a:lnTo>
                  <a:lnTo>
                    <a:pt x="172" y="2"/>
                  </a:lnTo>
                  <a:close/>
                  <a:moveTo>
                    <a:pt x="162" y="0"/>
                  </a:moveTo>
                  <a:lnTo>
                    <a:pt x="165" y="0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4" y="3"/>
                  </a:lnTo>
                  <a:lnTo>
                    <a:pt x="162" y="3"/>
                  </a:lnTo>
                  <a:lnTo>
                    <a:pt x="162" y="2"/>
                  </a:lnTo>
                  <a:lnTo>
                    <a:pt x="162" y="0"/>
                  </a:lnTo>
                  <a:lnTo>
                    <a:pt x="1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2" name="Freeform 178">
              <a:extLst>
                <a:ext uri="{FF2B5EF4-FFF2-40B4-BE49-F238E27FC236}">
                  <a16:creationId xmlns:a16="http://schemas.microsoft.com/office/drawing/2014/main" id="{75AE6C76-0AB5-68DF-A4A6-FAE0B1ACF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710" y="4415923"/>
              <a:ext cx="356708" cy="520443"/>
            </a:xfrm>
            <a:custGeom>
              <a:avLst/>
              <a:gdLst>
                <a:gd name="T0" fmla="*/ 94 w 183"/>
                <a:gd name="T1" fmla="*/ 5 h 267"/>
                <a:gd name="T2" fmla="*/ 102 w 183"/>
                <a:gd name="T3" fmla="*/ 14 h 267"/>
                <a:gd name="T4" fmla="*/ 112 w 183"/>
                <a:gd name="T5" fmla="*/ 21 h 267"/>
                <a:gd name="T6" fmla="*/ 118 w 183"/>
                <a:gd name="T7" fmla="*/ 29 h 267"/>
                <a:gd name="T8" fmla="*/ 126 w 183"/>
                <a:gd name="T9" fmla="*/ 35 h 267"/>
                <a:gd name="T10" fmla="*/ 137 w 183"/>
                <a:gd name="T11" fmla="*/ 32 h 267"/>
                <a:gd name="T12" fmla="*/ 150 w 183"/>
                <a:gd name="T13" fmla="*/ 32 h 267"/>
                <a:gd name="T14" fmla="*/ 162 w 183"/>
                <a:gd name="T15" fmla="*/ 38 h 267"/>
                <a:gd name="T16" fmla="*/ 156 w 183"/>
                <a:gd name="T17" fmla="*/ 55 h 267"/>
                <a:gd name="T18" fmla="*/ 164 w 183"/>
                <a:gd name="T19" fmla="*/ 62 h 267"/>
                <a:gd name="T20" fmla="*/ 154 w 183"/>
                <a:gd name="T21" fmla="*/ 60 h 267"/>
                <a:gd name="T22" fmla="*/ 140 w 183"/>
                <a:gd name="T23" fmla="*/ 65 h 267"/>
                <a:gd name="T24" fmla="*/ 123 w 183"/>
                <a:gd name="T25" fmla="*/ 74 h 267"/>
                <a:gd name="T26" fmla="*/ 118 w 183"/>
                <a:gd name="T27" fmla="*/ 88 h 267"/>
                <a:gd name="T28" fmla="*/ 109 w 183"/>
                <a:gd name="T29" fmla="*/ 101 h 267"/>
                <a:gd name="T30" fmla="*/ 107 w 183"/>
                <a:gd name="T31" fmla="*/ 106 h 267"/>
                <a:gd name="T32" fmla="*/ 110 w 183"/>
                <a:gd name="T33" fmla="*/ 112 h 267"/>
                <a:gd name="T34" fmla="*/ 113 w 183"/>
                <a:gd name="T35" fmla="*/ 120 h 267"/>
                <a:gd name="T36" fmla="*/ 120 w 183"/>
                <a:gd name="T37" fmla="*/ 128 h 267"/>
                <a:gd name="T38" fmla="*/ 131 w 183"/>
                <a:gd name="T39" fmla="*/ 139 h 267"/>
                <a:gd name="T40" fmla="*/ 148 w 183"/>
                <a:gd name="T41" fmla="*/ 142 h 267"/>
                <a:gd name="T42" fmla="*/ 156 w 183"/>
                <a:gd name="T43" fmla="*/ 137 h 267"/>
                <a:gd name="T44" fmla="*/ 156 w 183"/>
                <a:gd name="T45" fmla="*/ 158 h 267"/>
                <a:gd name="T46" fmla="*/ 170 w 183"/>
                <a:gd name="T47" fmla="*/ 158 h 267"/>
                <a:gd name="T48" fmla="*/ 181 w 183"/>
                <a:gd name="T49" fmla="*/ 183 h 267"/>
                <a:gd name="T50" fmla="*/ 178 w 183"/>
                <a:gd name="T51" fmla="*/ 199 h 267"/>
                <a:gd name="T52" fmla="*/ 176 w 183"/>
                <a:gd name="T53" fmla="*/ 210 h 267"/>
                <a:gd name="T54" fmla="*/ 175 w 183"/>
                <a:gd name="T55" fmla="*/ 222 h 267"/>
                <a:gd name="T56" fmla="*/ 167 w 183"/>
                <a:gd name="T57" fmla="*/ 222 h 267"/>
                <a:gd name="T58" fmla="*/ 165 w 183"/>
                <a:gd name="T59" fmla="*/ 227 h 267"/>
                <a:gd name="T60" fmla="*/ 165 w 183"/>
                <a:gd name="T61" fmla="*/ 230 h 267"/>
                <a:gd name="T62" fmla="*/ 167 w 183"/>
                <a:gd name="T63" fmla="*/ 229 h 267"/>
                <a:gd name="T64" fmla="*/ 172 w 183"/>
                <a:gd name="T65" fmla="*/ 233 h 267"/>
                <a:gd name="T66" fmla="*/ 176 w 183"/>
                <a:gd name="T67" fmla="*/ 235 h 267"/>
                <a:gd name="T68" fmla="*/ 178 w 183"/>
                <a:gd name="T69" fmla="*/ 240 h 267"/>
                <a:gd name="T70" fmla="*/ 170 w 183"/>
                <a:gd name="T71" fmla="*/ 249 h 267"/>
                <a:gd name="T72" fmla="*/ 167 w 183"/>
                <a:gd name="T73" fmla="*/ 259 h 267"/>
                <a:gd name="T74" fmla="*/ 153 w 183"/>
                <a:gd name="T75" fmla="*/ 262 h 267"/>
                <a:gd name="T76" fmla="*/ 134 w 183"/>
                <a:gd name="T77" fmla="*/ 246 h 267"/>
                <a:gd name="T78" fmla="*/ 101 w 183"/>
                <a:gd name="T79" fmla="*/ 229 h 267"/>
                <a:gd name="T80" fmla="*/ 74 w 183"/>
                <a:gd name="T81" fmla="*/ 205 h 267"/>
                <a:gd name="T82" fmla="*/ 68 w 183"/>
                <a:gd name="T83" fmla="*/ 185 h 267"/>
                <a:gd name="T84" fmla="*/ 53 w 183"/>
                <a:gd name="T85" fmla="*/ 161 h 267"/>
                <a:gd name="T86" fmla="*/ 38 w 183"/>
                <a:gd name="T87" fmla="*/ 125 h 267"/>
                <a:gd name="T88" fmla="*/ 17 w 183"/>
                <a:gd name="T89" fmla="*/ 96 h 267"/>
                <a:gd name="T90" fmla="*/ 6 w 183"/>
                <a:gd name="T91" fmla="*/ 79 h 267"/>
                <a:gd name="T92" fmla="*/ 9 w 183"/>
                <a:gd name="T93" fmla="*/ 52 h 267"/>
                <a:gd name="T94" fmla="*/ 16 w 183"/>
                <a:gd name="T95" fmla="*/ 54 h 267"/>
                <a:gd name="T96" fmla="*/ 12 w 183"/>
                <a:gd name="T97" fmla="*/ 59 h 267"/>
                <a:gd name="T98" fmla="*/ 16 w 183"/>
                <a:gd name="T99" fmla="*/ 63 h 267"/>
                <a:gd name="T100" fmla="*/ 27 w 183"/>
                <a:gd name="T101" fmla="*/ 68 h 267"/>
                <a:gd name="T102" fmla="*/ 34 w 183"/>
                <a:gd name="T103" fmla="*/ 70 h 267"/>
                <a:gd name="T104" fmla="*/ 39 w 183"/>
                <a:gd name="T105" fmla="*/ 62 h 267"/>
                <a:gd name="T106" fmla="*/ 44 w 183"/>
                <a:gd name="T107" fmla="*/ 49 h 267"/>
                <a:gd name="T108" fmla="*/ 45 w 183"/>
                <a:gd name="T109" fmla="*/ 49 h 267"/>
                <a:gd name="T110" fmla="*/ 68 w 183"/>
                <a:gd name="T111" fmla="*/ 36 h 267"/>
                <a:gd name="T112" fmla="*/ 85 w 183"/>
                <a:gd name="T113" fmla="*/ 14 h 267"/>
                <a:gd name="T114" fmla="*/ 86 w 183"/>
                <a:gd name="T115" fmla="*/ 8 h 267"/>
                <a:gd name="T116" fmla="*/ 88 w 183"/>
                <a:gd name="T117" fmla="*/ 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3" h="267">
                  <a:moveTo>
                    <a:pt x="88" y="0"/>
                  </a:moveTo>
                  <a:lnTo>
                    <a:pt x="90" y="0"/>
                  </a:lnTo>
                  <a:lnTo>
                    <a:pt x="90" y="2"/>
                  </a:lnTo>
                  <a:lnTo>
                    <a:pt x="91" y="2"/>
                  </a:lnTo>
                  <a:lnTo>
                    <a:pt x="91" y="2"/>
                  </a:lnTo>
                  <a:lnTo>
                    <a:pt x="93" y="3"/>
                  </a:lnTo>
                  <a:lnTo>
                    <a:pt x="93" y="3"/>
                  </a:lnTo>
                  <a:lnTo>
                    <a:pt x="94" y="3"/>
                  </a:lnTo>
                  <a:lnTo>
                    <a:pt x="94" y="3"/>
                  </a:lnTo>
                  <a:lnTo>
                    <a:pt x="94" y="3"/>
                  </a:lnTo>
                  <a:lnTo>
                    <a:pt x="94" y="5"/>
                  </a:lnTo>
                  <a:lnTo>
                    <a:pt x="96" y="5"/>
                  </a:lnTo>
                  <a:lnTo>
                    <a:pt x="98" y="5"/>
                  </a:lnTo>
                  <a:lnTo>
                    <a:pt x="98" y="7"/>
                  </a:lnTo>
                  <a:lnTo>
                    <a:pt x="99" y="7"/>
                  </a:lnTo>
                  <a:lnTo>
                    <a:pt x="99" y="8"/>
                  </a:lnTo>
                  <a:lnTo>
                    <a:pt x="101" y="8"/>
                  </a:lnTo>
                  <a:lnTo>
                    <a:pt x="101" y="10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101" y="13"/>
                  </a:lnTo>
                  <a:lnTo>
                    <a:pt x="102" y="14"/>
                  </a:lnTo>
                  <a:lnTo>
                    <a:pt x="102" y="14"/>
                  </a:lnTo>
                  <a:lnTo>
                    <a:pt x="104" y="14"/>
                  </a:lnTo>
                  <a:lnTo>
                    <a:pt x="105" y="14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9" y="18"/>
                  </a:lnTo>
                  <a:lnTo>
                    <a:pt x="109" y="18"/>
                  </a:lnTo>
                  <a:lnTo>
                    <a:pt x="110" y="18"/>
                  </a:lnTo>
                  <a:lnTo>
                    <a:pt x="110" y="18"/>
                  </a:lnTo>
                  <a:lnTo>
                    <a:pt x="112" y="19"/>
                  </a:lnTo>
                  <a:lnTo>
                    <a:pt x="112" y="21"/>
                  </a:lnTo>
                  <a:lnTo>
                    <a:pt x="113" y="21"/>
                  </a:lnTo>
                  <a:lnTo>
                    <a:pt x="113" y="22"/>
                  </a:lnTo>
                  <a:lnTo>
                    <a:pt x="113" y="24"/>
                  </a:lnTo>
                  <a:lnTo>
                    <a:pt x="113" y="24"/>
                  </a:lnTo>
                  <a:lnTo>
                    <a:pt x="115" y="25"/>
                  </a:lnTo>
                  <a:lnTo>
                    <a:pt x="115" y="25"/>
                  </a:lnTo>
                  <a:lnTo>
                    <a:pt x="116" y="25"/>
                  </a:lnTo>
                  <a:lnTo>
                    <a:pt x="118" y="25"/>
                  </a:lnTo>
                  <a:lnTo>
                    <a:pt x="118" y="27"/>
                  </a:lnTo>
                  <a:lnTo>
                    <a:pt x="118" y="27"/>
                  </a:lnTo>
                  <a:lnTo>
                    <a:pt x="118" y="29"/>
                  </a:lnTo>
                  <a:lnTo>
                    <a:pt x="118" y="30"/>
                  </a:lnTo>
                  <a:lnTo>
                    <a:pt x="118" y="32"/>
                  </a:lnTo>
                  <a:lnTo>
                    <a:pt x="118" y="32"/>
                  </a:lnTo>
                  <a:lnTo>
                    <a:pt x="118" y="33"/>
                  </a:lnTo>
                  <a:lnTo>
                    <a:pt x="120" y="33"/>
                  </a:lnTo>
                  <a:lnTo>
                    <a:pt x="121" y="33"/>
                  </a:lnTo>
                  <a:lnTo>
                    <a:pt x="121" y="35"/>
                  </a:lnTo>
                  <a:lnTo>
                    <a:pt x="123" y="35"/>
                  </a:lnTo>
                  <a:lnTo>
                    <a:pt x="123" y="35"/>
                  </a:lnTo>
                  <a:lnTo>
                    <a:pt x="124" y="35"/>
                  </a:lnTo>
                  <a:lnTo>
                    <a:pt x="126" y="35"/>
                  </a:lnTo>
                  <a:lnTo>
                    <a:pt x="126" y="33"/>
                  </a:lnTo>
                  <a:lnTo>
                    <a:pt x="126" y="35"/>
                  </a:lnTo>
                  <a:lnTo>
                    <a:pt x="127" y="35"/>
                  </a:lnTo>
                  <a:lnTo>
                    <a:pt x="129" y="35"/>
                  </a:lnTo>
                  <a:lnTo>
                    <a:pt x="131" y="35"/>
                  </a:lnTo>
                  <a:lnTo>
                    <a:pt x="132" y="35"/>
                  </a:lnTo>
                  <a:lnTo>
                    <a:pt x="132" y="35"/>
                  </a:lnTo>
                  <a:lnTo>
                    <a:pt x="134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7" y="32"/>
                  </a:lnTo>
                  <a:lnTo>
                    <a:pt x="139" y="32"/>
                  </a:lnTo>
                  <a:lnTo>
                    <a:pt x="139" y="32"/>
                  </a:lnTo>
                  <a:lnTo>
                    <a:pt x="140" y="32"/>
                  </a:lnTo>
                  <a:lnTo>
                    <a:pt x="142" y="32"/>
                  </a:lnTo>
                  <a:lnTo>
                    <a:pt x="142" y="33"/>
                  </a:lnTo>
                  <a:lnTo>
                    <a:pt x="143" y="33"/>
                  </a:lnTo>
                  <a:lnTo>
                    <a:pt x="143" y="33"/>
                  </a:lnTo>
                  <a:lnTo>
                    <a:pt x="145" y="33"/>
                  </a:lnTo>
                  <a:lnTo>
                    <a:pt x="146" y="33"/>
                  </a:lnTo>
                  <a:lnTo>
                    <a:pt x="148" y="33"/>
                  </a:lnTo>
                  <a:lnTo>
                    <a:pt x="150" y="32"/>
                  </a:lnTo>
                  <a:lnTo>
                    <a:pt x="150" y="32"/>
                  </a:lnTo>
                  <a:lnTo>
                    <a:pt x="151" y="32"/>
                  </a:lnTo>
                  <a:lnTo>
                    <a:pt x="154" y="33"/>
                  </a:lnTo>
                  <a:lnTo>
                    <a:pt x="154" y="35"/>
                  </a:lnTo>
                  <a:lnTo>
                    <a:pt x="156" y="35"/>
                  </a:lnTo>
                  <a:lnTo>
                    <a:pt x="156" y="35"/>
                  </a:lnTo>
                  <a:lnTo>
                    <a:pt x="157" y="36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61" y="38"/>
                  </a:lnTo>
                  <a:lnTo>
                    <a:pt x="162" y="38"/>
                  </a:lnTo>
                  <a:lnTo>
                    <a:pt x="162" y="38"/>
                  </a:lnTo>
                  <a:lnTo>
                    <a:pt x="162" y="40"/>
                  </a:lnTo>
                  <a:lnTo>
                    <a:pt x="162" y="40"/>
                  </a:lnTo>
                  <a:lnTo>
                    <a:pt x="162" y="40"/>
                  </a:lnTo>
                  <a:lnTo>
                    <a:pt x="162" y="41"/>
                  </a:lnTo>
                  <a:lnTo>
                    <a:pt x="159" y="44"/>
                  </a:lnTo>
                  <a:lnTo>
                    <a:pt x="157" y="48"/>
                  </a:lnTo>
                  <a:lnTo>
                    <a:pt x="154" y="52"/>
                  </a:lnTo>
                  <a:lnTo>
                    <a:pt x="153" y="55"/>
                  </a:lnTo>
                  <a:lnTo>
                    <a:pt x="154" y="55"/>
                  </a:lnTo>
                  <a:lnTo>
                    <a:pt x="156" y="55"/>
                  </a:lnTo>
                  <a:lnTo>
                    <a:pt x="157" y="55"/>
                  </a:lnTo>
                  <a:lnTo>
                    <a:pt x="157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61" y="55"/>
                  </a:lnTo>
                  <a:lnTo>
                    <a:pt x="161" y="57"/>
                  </a:lnTo>
                  <a:lnTo>
                    <a:pt x="162" y="59"/>
                  </a:lnTo>
                  <a:lnTo>
                    <a:pt x="162" y="59"/>
                  </a:lnTo>
                  <a:lnTo>
                    <a:pt x="164" y="60"/>
                  </a:lnTo>
                  <a:lnTo>
                    <a:pt x="164" y="62"/>
                  </a:lnTo>
                  <a:lnTo>
                    <a:pt x="164" y="62"/>
                  </a:lnTo>
                  <a:lnTo>
                    <a:pt x="164" y="62"/>
                  </a:lnTo>
                  <a:lnTo>
                    <a:pt x="164" y="63"/>
                  </a:lnTo>
                  <a:lnTo>
                    <a:pt x="162" y="62"/>
                  </a:lnTo>
                  <a:lnTo>
                    <a:pt x="161" y="62"/>
                  </a:lnTo>
                  <a:lnTo>
                    <a:pt x="161" y="62"/>
                  </a:lnTo>
                  <a:lnTo>
                    <a:pt x="159" y="62"/>
                  </a:lnTo>
                  <a:lnTo>
                    <a:pt x="159" y="60"/>
                  </a:lnTo>
                  <a:lnTo>
                    <a:pt x="157" y="60"/>
                  </a:lnTo>
                  <a:lnTo>
                    <a:pt x="156" y="60"/>
                  </a:lnTo>
                  <a:lnTo>
                    <a:pt x="154" y="60"/>
                  </a:lnTo>
                  <a:lnTo>
                    <a:pt x="153" y="60"/>
                  </a:lnTo>
                  <a:lnTo>
                    <a:pt x="153" y="60"/>
                  </a:lnTo>
                  <a:lnTo>
                    <a:pt x="151" y="62"/>
                  </a:lnTo>
                  <a:lnTo>
                    <a:pt x="151" y="62"/>
                  </a:lnTo>
                  <a:lnTo>
                    <a:pt x="150" y="63"/>
                  </a:lnTo>
                  <a:lnTo>
                    <a:pt x="148" y="63"/>
                  </a:lnTo>
                  <a:lnTo>
                    <a:pt x="146" y="63"/>
                  </a:lnTo>
                  <a:lnTo>
                    <a:pt x="145" y="63"/>
                  </a:lnTo>
                  <a:lnTo>
                    <a:pt x="143" y="63"/>
                  </a:lnTo>
                  <a:lnTo>
                    <a:pt x="142" y="65"/>
                  </a:lnTo>
                  <a:lnTo>
                    <a:pt x="140" y="65"/>
                  </a:lnTo>
                  <a:lnTo>
                    <a:pt x="137" y="65"/>
                  </a:lnTo>
                  <a:lnTo>
                    <a:pt x="135" y="66"/>
                  </a:lnTo>
                  <a:lnTo>
                    <a:pt x="135" y="66"/>
                  </a:lnTo>
                  <a:lnTo>
                    <a:pt x="134" y="66"/>
                  </a:lnTo>
                  <a:lnTo>
                    <a:pt x="131" y="68"/>
                  </a:lnTo>
                  <a:lnTo>
                    <a:pt x="129" y="70"/>
                  </a:lnTo>
                  <a:lnTo>
                    <a:pt x="127" y="71"/>
                  </a:lnTo>
                  <a:lnTo>
                    <a:pt x="126" y="73"/>
                  </a:lnTo>
                  <a:lnTo>
                    <a:pt x="124" y="73"/>
                  </a:lnTo>
                  <a:lnTo>
                    <a:pt x="123" y="73"/>
                  </a:lnTo>
                  <a:lnTo>
                    <a:pt x="123" y="74"/>
                  </a:lnTo>
                  <a:lnTo>
                    <a:pt x="121" y="74"/>
                  </a:lnTo>
                  <a:lnTo>
                    <a:pt x="123" y="74"/>
                  </a:lnTo>
                  <a:lnTo>
                    <a:pt x="121" y="76"/>
                  </a:lnTo>
                  <a:lnTo>
                    <a:pt x="121" y="79"/>
                  </a:lnTo>
                  <a:lnTo>
                    <a:pt x="121" y="81"/>
                  </a:lnTo>
                  <a:lnTo>
                    <a:pt x="121" y="81"/>
                  </a:lnTo>
                  <a:lnTo>
                    <a:pt x="120" y="84"/>
                  </a:lnTo>
                  <a:lnTo>
                    <a:pt x="118" y="85"/>
                  </a:lnTo>
                  <a:lnTo>
                    <a:pt x="118" y="87"/>
                  </a:lnTo>
                  <a:lnTo>
                    <a:pt x="116" y="88"/>
                  </a:lnTo>
                  <a:lnTo>
                    <a:pt x="118" y="88"/>
                  </a:lnTo>
                  <a:lnTo>
                    <a:pt x="118" y="90"/>
                  </a:lnTo>
                  <a:lnTo>
                    <a:pt x="118" y="92"/>
                  </a:lnTo>
                  <a:lnTo>
                    <a:pt x="118" y="92"/>
                  </a:lnTo>
                  <a:lnTo>
                    <a:pt x="118" y="93"/>
                  </a:lnTo>
                  <a:lnTo>
                    <a:pt x="118" y="95"/>
                  </a:lnTo>
                  <a:lnTo>
                    <a:pt x="116" y="95"/>
                  </a:lnTo>
                  <a:lnTo>
                    <a:pt x="116" y="95"/>
                  </a:lnTo>
                  <a:lnTo>
                    <a:pt x="113" y="96"/>
                  </a:lnTo>
                  <a:lnTo>
                    <a:pt x="110" y="98"/>
                  </a:lnTo>
                  <a:lnTo>
                    <a:pt x="110" y="100"/>
                  </a:lnTo>
                  <a:lnTo>
                    <a:pt x="109" y="101"/>
                  </a:lnTo>
                  <a:lnTo>
                    <a:pt x="109" y="103"/>
                  </a:lnTo>
                  <a:lnTo>
                    <a:pt x="109" y="103"/>
                  </a:lnTo>
                  <a:lnTo>
                    <a:pt x="110" y="103"/>
                  </a:lnTo>
                  <a:lnTo>
                    <a:pt x="110" y="104"/>
                  </a:lnTo>
                  <a:lnTo>
                    <a:pt x="110" y="106"/>
                  </a:lnTo>
                  <a:lnTo>
                    <a:pt x="110" y="106"/>
                  </a:lnTo>
                  <a:lnTo>
                    <a:pt x="109" y="106"/>
                  </a:lnTo>
                  <a:lnTo>
                    <a:pt x="109" y="106"/>
                  </a:lnTo>
                  <a:lnTo>
                    <a:pt x="107" y="106"/>
                  </a:lnTo>
                  <a:lnTo>
                    <a:pt x="107" y="106"/>
                  </a:lnTo>
                  <a:lnTo>
                    <a:pt x="107" y="106"/>
                  </a:lnTo>
                  <a:lnTo>
                    <a:pt x="107" y="107"/>
                  </a:lnTo>
                  <a:lnTo>
                    <a:pt x="107" y="107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5" y="109"/>
                  </a:lnTo>
                  <a:lnTo>
                    <a:pt x="107" y="109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09" y="112"/>
                  </a:lnTo>
                  <a:lnTo>
                    <a:pt x="110" y="112"/>
                  </a:lnTo>
                  <a:lnTo>
                    <a:pt x="110" y="112"/>
                  </a:lnTo>
                  <a:lnTo>
                    <a:pt x="110" y="114"/>
                  </a:lnTo>
                  <a:lnTo>
                    <a:pt x="110" y="114"/>
                  </a:lnTo>
                  <a:lnTo>
                    <a:pt x="109" y="114"/>
                  </a:lnTo>
                  <a:lnTo>
                    <a:pt x="109" y="114"/>
                  </a:lnTo>
                  <a:lnTo>
                    <a:pt x="110" y="115"/>
                  </a:lnTo>
                  <a:lnTo>
                    <a:pt x="110" y="115"/>
                  </a:lnTo>
                  <a:lnTo>
                    <a:pt x="112" y="117"/>
                  </a:lnTo>
                  <a:lnTo>
                    <a:pt x="112" y="117"/>
                  </a:lnTo>
                  <a:lnTo>
                    <a:pt x="112" y="118"/>
                  </a:lnTo>
                  <a:lnTo>
                    <a:pt x="112" y="118"/>
                  </a:lnTo>
                  <a:lnTo>
                    <a:pt x="113" y="120"/>
                  </a:lnTo>
                  <a:lnTo>
                    <a:pt x="113" y="120"/>
                  </a:lnTo>
                  <a:lnTo>
                    <a:pt x="113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3"/>
                  </a:lnTo>
                  <a:lnTo>
                    <a:pt x="115" y="123"/>
                  </a:lnTo>
                  <a:lnTo>
                    <a:pt x="116" y="125"/>
                  </a:lnTo>
                  <a:lnTo>
                    <a:pt x="118" y="126"/>
                  </a:lnTo>
                  <a:lnTo>
                    <a:pt x="118" y="128"/>
                  </a:lnTo>
                  <a:lnTo>
                    <a:pt x="120" y="128"/>
                  </a:lnTo>
                  <a:lnTo>
                    <a:pt x="121" y="129"/>
                  </a:lnTo>
                  <a:lnTo>
                    <a:pt x="121" y="131"/>
                  </a:lnTo>
                  <a:lnTo>
                    <a:pt x="120" y="134"/>
                  </a:lnTo>
                  <a:lnTo>
                    <a:pt x="118" y="136"/>
                  </a:lnTo>
                  <a:lnTo>
                    <a:pt x="120" y="136"/>
                  </a:lnTo>
                  <a:lnTo>
                    <a:pt x="123" y="136"/>
                  </a:lnTo>
                  <a:lnTo>
                    <a:pt x="126" y="136"/>
                  </a:lnTo>
                  <a:lnTo>
                    <a:pt x="127" y="137"/>
                  </a:lnTo>
                  <a:lnTo>
                    <a:pt x="129" y="137"/>
                  </a:lnTo>
                  <a:lnTo>
                    <a:pt x="131" y="137"/>
                  </a:lnTo>
                  <a:lnTo>
                    <a:pt x="131" y="139"/>
                  </a:lnTo>
                  <a:lnTo>
                    <a:pt x="131" y="140"/>
                  </a:lnTo>
                  <a:lnTo>
                    <a:pt x="131" y="140"/>
                  </a:lnTo>
                  <a:lnTo>
                    <a:pt x="132" y="142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7" y="144"/>
                  </a:lnTo>
                  <a:lnTo>
                    <a:pt x="140" y="144"/>
                  </a:lnTo>
                  <a:lnTo>
                    <a:pt x="145" y="144"/>
                  </a:lnTo>
                  <a:lnTo>
                    <a:pt x="146" y="144"/>
                  </a:lnTo>
                  <a:lnTo>
                    <a:pt x="148" y="142"/>
                  </a:lnTo>
                  <a:lnTo>
                    <a:pt x="150" y="142"/>
                  </a:lnTo>
                  <a:lnTo>
                    <a:pt x="150" y="140"/>
                  </a:lnTo>
                  <a:lnTo>
                    <a:pt x="151" y="139"/>
                  </a:lnTo>
                  <a:lnTo>
                    <a:pt x="153" y="139"/>
                  </a:lnTo>
                  <a:lnTo>
                    <a:pt x="153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36"/>
                  </a:lnTo>
                  <a:lnTo>
                    <a:pt x="156" y="136"/>
                  </a:lnTo>
                  <a:lnTo>
                    <a:pt x="156" y="137"/>
                  </a:lnTo>
                  <a:lnTo>
                    <a:pt x="156" y="137"/>
                  </a:lnTo>
                  <a:lnTo>
                    <a:pt x="156" y="139"/>
                  </a:lnTo>
                  <a:lnTo>
                    <a:pt x="156" y="140"/>
                  </a:lnTo>
                  <a:lnTo>
                    <a:pt x="156" y="140"/>
                  </a:lnTo>
                  <a:lnTo>
                    <a:pt x="154" y="142"/>
                  </a:lnTo>
                  <a:lnTo>
                    <a:pt x="154" y="144"/>
                  </a:lnTo>
                  <a:lnTo>
                    <a:pt x="154" y="147"/>
                  </a:lnTo>
                  <a:lnTo>
                    <a:pt x="154" y="150"/>
                  </a:lnTo>
                  <a:lnTo>
                    <a:pt x="154" y="153"/>
                  </a:lnTo>
                  <a:lnTo>
                    <a:pt x="154" y="156"/>
                  </a:lnTo>
                  <a:lnTo>
                    <a:pt x="154" y="159"/>
                  </a:lnTo>
                  <a:lnTo>
                    <a:pt x="156" y="158"/>
                  </a:lnTo>
                  <a:lnTo>
                    <a:pt x="156" y="158"/>
                  </a:lnTo>
                  <a:lnTo>
                    <a:pt x="157" y="159"/>
                  </a:lnTo>
                  <a:lnTo>
                    <a:pt x="157" y="159"/>
                  </a:lnTo>
                  <a:lnTo>
                    <a:pt x="159" y="159"/>
                  </a:lnTo>
                  <a:lnTo>
                    <a:pt x="159" y="159"/>
                  </a:lnTo>
                  <a:lnTo>
                    <a:pt x="161" y="159"/>
                  </a:lnTo>
                  <a:lnTo>
                    <a:pt x="162" y="158"/>
                  </a:lnTo>
                  <a:lnTo>
                    <a:pt x="164" y="158"/>
                  </a:lnTo>
                  <a:lnTo>
                    <a:pt x="167" y="158"/>
                  </a:lnTo>
                  <a:lnTo>
                    <a:pt x="168" y="158"/>
                  </a:lnTo>
                  <a:lnTo>
                    <a:pt x="170" y="158"/>
                  </a:lnTo>
                  <a:lnTo>
                    <a:pt x="172" y="161"/>
                  </a:lnTo>
                  <a:lnTo>
                    <a:pt x="173" y="164"/>
                  </a:lnTo>
                  <a:lnTo>
                    <a:pt x="175" y="166"/>
                  </a:lnTo>
                  <a:lnTo>
                    <a:pt x="176" y="169"/>
                  </a:lnTo>
                  <a:lnTo>
                    <a:pt x="178" y="172"/>
                  </a:lnTo>
                  <a:lnTo>
                    <a:pt x="180" y="174"/>
                  </a:lnTo>
                  <a:lnTo>
                    <a:pt x="181" y="177"/>
                  </a:lnTo>
                  <a:lnTo>
                    <a:pt x="183" y="181"/>
                  </a:lnTo>
                  <a:lnTo>
                    <a:pt x="183" y="181"/>
                  </a:lnTo>
                  <a:lnTo>
                    <a:pt x="181" y="181"/>
                  </a:lnTo>
                  <a:lnTo>
                    <a:pt x="181" y="183"/>
                  </a:lnTo>
                  <a:lnTo>
                    <a:pt x="181" y="185"/>
                  </a:lnTo>
                  <a:lnTo>
                    <a:pt x="180" y="185"/>
                  </a:lnTo>
                  <a:lnTo>
                    <a:pt x="180" y="185"/>
                  </a:lnTo>
                  <a:lnTo>
                    <a:pt x="178" y="186"/>
                  </a:lnTo>
                  <a:lnTo>
                    <a:pt x="178" y="188"/>
                  </a:lnTo>
                  <a:lnTo>
                    <a:pt x="178" y="194"/>
                  </a:lnTo>
                  <a:lnTo>
                    <a:pt x="178" y="196"/>
                  </a:lnTo>
                  <a:lnTo>
                    <a:pt x="178" y="197"/>
                  </a:lnTo>
                  <a:lnTo>
                    <a:pt x="178" y="197"/>
                  </a:lnTo>
                  <a:lnTo>
                    <a:pt x="178" y="197"/>
                  </a:lnTo>
                  <a:lnTo>
                    <a:pt x="178" y="199"/>
                  </a:lnTo>
                  <a:lnTo>
                    <a:pt x="178" y="202"/>
                  </a:lnTo>
                  <a:lnTo>
                    <a:pt x="180" y="203"/>
                  </a:lnTo>
                  <a:lnTo>
                    <a:pt x="180" y="203"/>
                  </a:lnTo>
                  <a:lnTo>
                    <a:pt x="180" y="205"/>
                  </a:lnTo>
                  <a:lnTo>
                    <a:pt x="180" y="205"/>
                  </a:lnTo>
                  <a:lnTo>
                    <a:pt x="178" y="207"/>
                  </a:lnTo>
                  <a:lnTo>
                    <a:pt x="178" y="207"/>
                  </a:lnTo>
                  <a:lnTo>
                    <a:pt x="178" y="208"/>
                  </a:lnTo>
                  <a:lnTo>
                    <a:pt x="178" y="208"/>
                  </a:lnTo>
                  <a:lnTo>
                    <a:pt x="176" y="210"/>
                  </a:lnTo>
                  <a:lnTo>
                    <a:pt x="176" y="210"/>
                  </a:lnTo>
                  <a:lnTo>
                    <a:pt x="175" y="211"/>
                  </a:lnTo>
                  <a:lnTo>
                    <a:pt x="175" y="211"/>
                  </a:lnTo>
                  <a:lnTo>
                    <a:pt x="175" y="213"/>
                  </a:lnTo>
                  <a:lnTo>
                    <a:pt x="175" y="213"/>
                  </a:lnTo>
                  <a:lnTo>
                    <a:pt x="173" y="215"/>
                  </a:lnTo>
                  <a:lnTo>
                    <a:pt x="173" y="216"/>
                  </a:lnTo>
                  <a:lnTo>
                    <a:pt x="173" y="216"/>
                  </a:lnTo>
                  <a:lnTo>
                    <a:pt x="173" y="218"/>
                  </a:lnTo>
                  <a:lnTo>
                    <a:pt x="176" y="221"/>
                  </a:lnTo>
                  <a:lnTo>
                    <a:pt x="176" y="221"/>
                  </a:lnTo>
                  <a:lnTo>
                    <a:pt x="175" y="222"/>
                  </a:lnTo>
                  <a:lnTo>
                    <a:pt x="173" y="222"/>
                  </a:lnTo>
                  <a:lnTo>
                    <a:pt x="173" y="224"/>
                  </a:lnTo>
                  <a:lnTo>
                    <a:pt x="173" y="224"/>
                  </a:lnTo>
                  <a:lnTo>
                    <a:pt x="172" y="224"/>
                  </a:lnTo>
                  <a:lnTo>
                    <a:pt x="170" y="222"/>
                  </a:lnTo>
                  <a:lnTo>
                    <a:pt x="168" y="222"/>
                  </a:lnTo>
                  <a:lnTo>
                    <a:pt x="168" y="221"/>
                  </a:lnTo>
                  <a:lnTo>
                    <a:pt x="167" y="221"/>
                  </a:lnTo>
                  <a:lnTo>
                    <a:pt x="167" y="221"/>
                  </a:lnTo>
                  <a:lnTo>
                    <a:pt x="167" y="221"/>
                  </a:lnTo>
                  <a:lnTo>
                    <a:pt x="167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4"/>
                  </a:lnTo>
                  <a:lnTo>
                    <a:pt x="165" y="226"/>
                  </a:lnTo>
                  <a:lnTo>
                    <a:pt x="167" y="227"/>
                  </a:lnTo>
                  <a:lnTo>
                    <a:pt x="167" y="227"/>
                  </a:lnTo>
                  <a:lnTo>
                    <a:pt x="167" y="227"/>
                  </a:lnTo>
                  <a:lnTo>
                    <a:pt x="165" y="227"/>
                  </a:lnTo>
                  <a:lnTo>
                    <a:pt x="165" y="227"/>
                  </a:lnTo>
                  <a:lnTo>
                    <a:pt x="164" y="227"/>
                  </a:lnTo>
                  <a:lnTo>
                    <a:pt x="164" y="227"/>
                  </a:lnTo>
                  <a:lnTo>
                    <a:pt x="164" y="227"/>
                  </a:lnTo>
                  <a:lnTo>
                    <a:pt x="164" y="229"/>
                  </a:lnTo>
                  <a:lnTo>
                    <a:pt x="164" y="229"/>
                  </a:lnTo>
                  <a:lnTo>
                    <a:pt x="164" y="229"/>
                  </a:lnTo>
                  <a:lnTo>
                    <a:pt x="164" y="229"/>
                  </a:lnTo>
                  <a:lnTo>
                    <a:pt x="164" y="230"/>
                  </a:lnTo>
                  <a:lnTo>
                    <a:pt x="164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29"/>
                  </a:lnTo>
                  <a:lnTo>
                    <a:pt x="167" y="229"/>
                  </a:lnTo>
                  <a:lnTo>
                    <a:pt x="167" y="229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8" y="230"/>
                  </a:lnTo>
                  <a:lnTo>
                    <a:pt x="168" y="230"/>
                  </a:lnTo>
                  <a:lnTo>
                    <a:pt x="168" y="230"/>
                  </a:lnTo>
                  <a:lnTo>
                    <a:pt x="168" y="232"/>
                  </a:lnTo>
                  <a:lnTo>
                    <a:pt x="170" y="232"/>
                  </a:lnTo>
                  <a:lnTo>
                    <a:pt x="172" y="232"/>
                  </a:lnTo>
                  <a:lnTo>
                    <a:pt x="172" y="232"/>
                  </a:lnTo>
                  <a:lnTo>
                    <a:pt x="172" y="233"/>
                  </a:lnTo>
                  <a:lnTo>
                    <a:pt x="172" y="233"/>
                  </a:lnTo>
                  <a:lnTo>
                    <a:pt x="172" y="235"/>
                  </a:lnTo>
                  <a:lnTo>
                    <a:pt x="172" y="235"/>
                  </a:lnTo>
                  <a:lnTo>
                    <a:pt x="172" y="235"/>
                  </a:lnTo>
                  <a:lnTo>
                    <a:pt x="173" y="235"/>
                  </a:lnTo>
                  <a:lnTo>
                    <a:pt x="173" y="235"/>
                  </a:lnTo>
                  <a:lnTo>
                    <a:pt x="173" y="235"/>
                  </a:lnTo>
                  <a:lnTo>
                    <a:pt x="175" y="235"/>
                  </a:lnTo>
                  <a:lnTo>
                    <a:pt x="175" y="235"/>
                  </a:lnTo>
                  <a:lnTo>
                    <a:pt x="176" y="235"/>
                  </a:lnTo>
                  <a:lnTo>
                    <a:pt x="176" y="235"/>
                  </a:lnTo>
                  <a:lnTo>
                    <a:pt x="176" y="235"/>
                  </a:lnTo>
                  <a:lnTo>
                    <a:pt x="178" y="235"/>
                  </a:lnTo>
                  <a:lnTo>
                    <a:pt x="178" y="235"/>
                  </a:lnTo>
                  <a:lnTo>
                    <a:pt x="178" y="235"/>
                  </a:lnTo>
                  <a:lnTo>
                    <a:pt x="178" y="237"/>
                  </a:lnTo>
                  <a:lnTo>
                    <a:pt x="178" y="237"/>
                  </a:lnTo>
                  <a:lnTo>
                    <a:pt x="178" y="237"/>
                  </a:lnTo>
                  <a:lnTo>
                    <a:pt x="178" y="238"/>
                  </a:lnTo>
                  <a:lnTo>
                    <a:pt x="176" y="240"/>
                  </a:lnTo>
                  <a:lnTo>
                    <a:pt x="178" y="240"/>
                  </a:lnTo>
                  <a:lnTo>
                    <a:pt x="178" y="240"/>
                  </a:lnTo>
                  <a:lnTo>
                    <a:pt x="178" y="240"/>
                  </a:lnTo>
                  <a:lnTo>
                    <a:pt x="178" y="240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76" y="243"/>
                  </a:lnTo>
                  <a:lnTo>
                    <a:pt x="175" y="243"/>
                  </a:lnTo>
                  <a:lnTo>
                    <a:pt x="175" y="244"/>
                  </a:lnTo>
                  <a:lnTo>
                    <a:pt x="173" y="246"/>
                  </a:lnTo>
                  <a:lnTo>
                    <a:pt x="172" y="248"/>
                  </a:lnTo>
                  <a:lnTo>
                    <a:pt x="172" y="248"/>
                  </a:lnTo>
                  <a:lnTo>
                    <a:pt x="172" y="248"/>
                  </a:lnTo>
                  <a:lnTo>
                    <a:pt x="170" y="249"/>
                  </a:lnTo>
                  <a:lnTo>
                    <a:pt x="168" y="251"/>
                  </a:lnTo>
                  <a:lnTo>
                    <a:pt x="168" y="251"/>
                  </a:lnTo>
                  <a:lnTo>
                    <a:pt x="170" y="252"/>
                  </a:lnTo>
                  <a:lnTo>
                    <a:pt x="170" y="252"/>
                  </a:lnTo>
                  <a:lnTo>
                    <a:pt x="172" y="254"/>
                  </a:lnTo>
                  <a:lnTo>
                    <a:pt x="172" y="254"/>
                  </a:lnTo>
                  <a:lnTo>
                    <a:pt x="170" y="255"/>
                  </a:lnTo>
                  <a:lnTo>
                    <a:pt x="168" y="255"/>
                  </a:lnTo>
                  <a:lnTo>
                    <a:pt x="167" y="257"/>
                  </a:lnTo>
                  <a:lnTo>
                    <a:pt x="165" y="257"/>
                  </a:lnTo>
                  <a:lnTo>
                    <a:pt x="167" y="259"/>
                  </a:lnTo>
                  <a:lnTo>
                    <a:pt x="167" y="260"/>
                  </a:lnTo>
                  <a:lnTo>
                    <a:pt x="167" y="262"/>
                  </a:lnTo>
                  <a:lnTo>
                    <a:pt x="167" y="263"/>
                  </a:lnTo>
                  <a:lnTo>
                    <a:pt x="165" y="265"/>
                  </a:lnTo>
                  <a:lnTo>
                    <a:pt x="164" y="265"/>
                  </a:lnTo>
                  <a:lnTo>
                    <a:pt x="161" y="267"/>
                  </a:lnTo>
                  <a:lnTo>
                    <a:pt x="159" y="267"/>
                  </a:lnTo>
                  <a:lnTo>
                    <a:pt x="159" y="267"/>
                  </a:lnTo>
                  <a:lnTo>
                    <a:pt x="157" y="267"/>
                  </a:lnTo>
                  <a:lnTo>
                    <a:pt x="157" y="265"/>
                  </a:lnTo>
                  <a:lnTo>
                    <a:pt x="153" y="262"/>
                  </a:lnTo>
                  <a:lnTo>
                    <a:pt x="150" y="260"/>
                  </a:lnTo>
                  <a:lnTo>
                    <a:pt x="148" y="260"/>
                  </a:lnTo>
                  <a:lnTo>
                    <a:pt x="145" y="257"/>
                  </a:lnTo>
                  <a:lnTo>
                    <a:pt x="145" y="255"/>
                  </a:lnTo>
                  <a:lnTo>
                    <a:pt x="143" y="252"/>
                  </a:lnTo>
                  <a:lnTo>
                    <a:pt x="143" y="252"/>
                  </a:lnTo>
                  <a:lnTo>
                    <a:pt x="142" y="251"/>
                  </a:lnTo>
                  <a:lnTo>
                    <a:pt x="139" y="249"/>
                  </a:lnTo>
                  <a:lnTo>
                    <a:pt x="137" y="249"/>
                  </a:lnTo>
                  <a:lnTo>
                    <a:pt x="135" y="248"/>
                  </a:lnTo>
                  <a:lnTo>
                    <a:pt x="134" y="246"/>
                  </a:lnTo>
                  <a:lnTo>
                    <a:pt x="131" y="244"/>
                  </a:lnTo>
                  <a:lnTo>
                    <a:pt x="129" y="243"/>
                  </a:lnTo>
                  <a:lnTo>
                    <a:pt x="127" y="243"/>
                  </a:lnTo>
                  <a:lnTo>
                    <a:pt x="123" y="241"/>
                  </a:lnTo>
                  <a:lnTo>
                    <a:pt x="121" y="240"/>
                  </a:lnTo>
                  <a:lnTo>
                    <a:pt x="116" y="238"/>
                  </a:lnTo>
                  <a:lnTo>
                    <a:pt x="115" y="237"/>
                  </a:lnTo>
                  <a:lnTo>
                    <a:pt x="110" y="235"/>
                  </a:lnTo>
                  <a:lnTo>
                    <a:pt x="109" y="233"/>
                  </a:lnTo>
                  <a:lnTo>
                    <a:pt x="104" y="230"/>
                  </a:lnTo>
                  <a:lnTo>
                    <a:pt x="101" y="229"/>
                  </a:lnTo>
                  <a:lnTo>
                    <a:pt x="98" y="227"/>
                  </a:lnTo>
                  <a:lnTo>
                    <a:pt x="90" y="224"/>
                  </a:lnTo>
                  <a:lnTo>
                    <a:pt x="88" y="222"/>
                  </a:lnTo>
                  <a:lnTo>
                    <a:pt x="88" y="219"/>
                  </a:lnTo>
                  <a:lnTo>
                    <a:pt x="86" y="219"/>
                  </a:lnTo>
                  <a:lnTo>
                    <a:pt x="83" y="216"/>
                  </a:lnTo>
                  <a:lnTo>
                    <a:pt x="80" y="215"/>
                  </a:lnTo>
                  <a:lnTo>
                    <a:pt x="79" y="211"/>
                  </a:lnTo>
                  <a:lnTo>
                    <a:pt x="77" y="210"/>
                  </a:lnTo>
                  <a:lnTo>
                    <a:pt x="75" y="207"/>
                  </a:lnTo>
                  <a:lnTo>
                    <a:pt x="74" y="205"/>
                  </a:lnTo>
                  <a:lnTo>
                    <a:pt x="72" y="205"/>
                  </a:lnTo>
                  <a:lnTo>
                    <a:pt x="72" y="202"/>
                  </a:lnTo>
                  <a:lnTo>
                    <a:pt x="72" y="200"/>
                  </a:lnTo>
                  <a:lnTo>
                    <a:pt x="72" y="200"/>
                  </a:lnTo>
                  <a:lnTo>
                    <a:pt x="74" y="200"/>
                  </a:lnTo>
                  <a:lnTo>
                    <a:pt x="74" y="196"/>
                  </a:lnTo>
                  <a:lnTo>
                    <a:pt x="74" y="194"/>
                  </a:lnTo>
                  <a:lnTo>
                    <a:pt x="71" y="189"/>
                  </a:lnTo>
                  <a:lnTo>
                    <a:pt x="69" y="188"/>
                  </a:lnTo>
                  <a:lnTo>
                    <a:pt x="69" y="185"/>
                  </a:lnTo>
                  <a:lnTo>
                    <a:pt x="68" y="185"/>
                  </a:lnTo>
                  <a:lnTo>
                    <a:pt x="66" y="181"/>
                  </a:lnTo>
                  <a:lnTo>
                    <a:pt x="64" y="178"/>
                  </a:lnTo>
                  <a:lnTo>
                    <a:pt x="63" y="177"/>
                  </a:lnTo>
                  <a:lnTo>
                    <a:pt x="63" y="175"/>
                  </a:lnTo>
                  <a:lnTo>
                    <a:pt x="61" y="175"/>
                  </a:lnTo>
                  <a:lnTo>
                    <a:pt x="60" y="174"/>
                  </a:lnTo>
                  <a:lnTo>
                    <a:pt x="60" y="172"/>
                  </a:lnTo>
                  <a:lnTo>
                    <a:pt x="60" y="169"/>
                  </a:lnTo>
                  <a:lnTo>
                    <a:pt x="58" y="167"/>
                  </a:lnTo>
                  <a:lnTo>
                    <a:pt x="53" y="163"/>
                  </a:lnTo>
                  <a:lnTo>
                    <a:pt x="53" y="161"/>
                  </a:lnTo>
                  <a:lnTo>
                    <a:pt x="53" y="159"/>
                  </a:lnTo>
                  <a:lnTo>
                    <a:pt x="52" y="156"/>
                  </a:lnTo>
                  <a:lnTo>
                    <a:pt x="47" y="148"/>
                  </a:lnTo>
                  <a:lnTo>
                    <a:pt x="45" y="145"/>
                  </a:lnTo>
                  <a:lnTo>
                    <a:pt x="44" y="142"/>
                  </a:lnTo>
                  <a:lnTo>
                    <a:pt x="42" y="139"/>
                  </a:lnTo>
                  <a:lnTo>
                    <a:pt x="42" y="136"/>
                  </a:lnTo>
                  <a:lnTo>
                    <a:pt x="39" y="133"/>
                  </a:lnTo>
                  <a:lnTo>
                    <a:pt x="39" y="129"/>
                  </a:lnTo>
                  <a:lnTo>
                    <a:pt x="38" y="126"/>
                  </a:lnTo>
                  <a:lnTo>
                    <a:pt x="38" y="125"/>
                  </a:lnTo>
                  <a:lnTo>
                    <a:pt x="34" y="122"/>
                  </a:lnTo>
                  <a:lnTo>
                    <a:pt x="33" y="118"/>
                  </a:lnTo>
                  <a:lnTo>
                    <a:pt x="31" y="115"/>
                  </a:lnTo>
                  <a:lnTo>
                    <a:pt x="30" y="114"/>
                  </a:lnTo>
                  <a:lnTo>
                    <a:pt x="28" y="114"/>
                  </a:lnTo>
                  <a:lnTo>
                    <a:pt x="25" y="107"/>
                  </a:lnTo>
                  <a:lnTo>
                    <a:pt x="25" y="106"/>
                  </a:lnTo>
                  <a:lnTo>
                    <a:pt x="23" y="103"/>
                  </a:lnTo>
                  <a:lnTo>
                    <a:pt x="20" y="100"/>
                  </a:lnTo>
                  <a:lnTo>
                    <a:pt x="19" y="98"/>
                  </a:lnTo>
                  <a:lnTo>
                    <a:pt x="17" y="96"/>
                  </a:lnTo>
                  <a:lnTo>
                    <a:pt x="8" y="90"/>
                  </a:lnTo>
                  <a:lnTo>
                    <a:pt x="4" y="88"/>
                  </a:lnTo>
                  <a:lnTo>
                    <a:pt x="3" y="87"/>
                  </a:lnTo>
                  <a:lnTo>
                    <a:pt x="3" y="85"/>
                  </a:lnTo>
                  <a:lnTo>
                    <a:pt x="3" y="85"/>
                  </a:lnTo>
                  <a:lnTo>
                    <a:pt x="3" y="84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6" y="81"/>
                  </a:lnTo>
                  <a:lnTo>
                    <a:pt x="6" y="79"/>
                  </a:lnTo>
                  <a:lnTo>
                    <a:pt x="3" y="74"/>
                  </a:lnTo>
                  <a:lnTo>
                    <a:pt x="3" y="74"/>
                  </a:lnTo>
                  <a:lnTo>
                    <a:pt x="3" y="73"/>
                  </a:lnTo>
                  <a:lnTo>
                    <a:pt x="1" y="71"/>
                  </a:lnTo>
                  <a:lnTo>
                    <a:pt x="1" y="68"/>
                  </a:lnTo>
                  <a:lnTo>
                    <a:pt x="0" y="68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6" y="55"/>
                  </a:lnTo>
                  <a:lnTo>
                    <a:pt x="8" y="54"/>
                  </a:lnTo>
                  <a:lnTo>
                    <a:pt x="9" y="52"/>
                  </a:lnTo>
                  <a:lnTo>
                    <a:pt x="12" y="51"/>
                  </a:lnTo>
                  <a:lnTo>
                    <a:pt x="14" y="49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6" y="55"/>
                  </a:lnTo>
                  <a:lnTo>
                    <a:pt x="17" y="55"/>
                  </a:lnTo>
                  <a:lnTo>
                    <a:pt x="17" y="57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6" y="59"/>
                  </a:lnTo>
                  <a:lnTo>
                    <a:pt x="14" y="59"/>
                  </a:lnTo>
                  <a:lnTo>
                    <a:pt x="12" y="57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4" y="60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2" y="65"/>
                  </a:lnTo>
                  <a:lnTo>
                    <a:pt x="14" y="65"/>
                  </a:lnTo>
                  <a:lnTo>
                    <a:pt x="16" y="63"/>
                  </a:lnTo>
                  <a:lnTo>
                    <a:pt x="16" y="63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9" y="62"/>
                  </a:lnTo>
                  <a:lnTo>
                    <a:pt x="20" y="63"/>
                  </a:lnTo>
                  <a:lnTo>
                    <a:pt x="22" y="65"/>
                  </a:lnTo>
                  <a:lnTo>
                    <a:pt x="22" y="65"/>
                  </a:lnTo>
                  <a:lnTo>
                    <a:pt x="23" y="65"/>
                  </a:lnTo>
                  <a:lnTo>
                    <a:pt x="25" y="65"/>
                  </a:lnTo>
                  <a:lnTo>
                    <a:pt x="25" y="65"/>
                  </a:lnTo>
                  <a:lnTo>
                    <a:pt x="27" y="65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8" y="70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1" y="71"/>
                  </a:lnTo>
                  <a:lnTo>
                    <a:pt x="33" y="73"/>
                  </a:lnTo>
                  <a:lnTo>
                    <a:pt x="33" y="71"/>
                  </a:lnTo>
                  <a:lnTo>
                    <a:pt x="34" y="71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68"/>
                  </a:lnTo>
                  <a:lnTo>
                    <a:pt x="36" y="68"/>
                  </a:lnTo>
                  <a:lnTo>
                    <a:pt x="38" y="66"/>
                  </a:lnTo>
                  <a:lnTo>
                    <a:pt x="38" y="66"/>
                  </a:lnTo>
                  <a:lnTo>
                    <a:pt x="39" y="65"/>
                  </a:lnTo>
                  <a:lnTo>
                    <a:pt x="39" y="65"/>
                  </a:lnTo>
                  <a:lnTo>
                    <a:pt x="39" y="63"/>
                  </a:lnTo>
                  <a:lnTo>
                    <a:pt x="38" y="63"/>
                  </a:lnTo>
                  <a:lnTo>
                    <a:pt x="38" y="62"/>
                  </a:lnTo>
                  <a:lnTo>
                    <a:pt x="39" y="62"/>
                  </a:lnTo>
                  <a:lnTo>
                    <a:pt x="39" y="60"/>
                  </a:lnTo>
                  <a:lnTo>
                    <a:pt x="41" y="59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5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2" y="5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7" y="48"/>
                  </a:lnTo>
                  <a:lnTo>
                    <a:pt x="47" y="46"/>
                  </a:lnTo>
                  <a:lnTo>
                    <a:pt x="49" y="44"/>
                  </a:lnTo>
                  <a:lnTo>
                    <a:pt x="50" y="43"/>
                  </a:lnTo>
                  <a:lnTo>
                    <a:pt x="53" y="43"/>
                  </a:lnTo>
                  <a:lnTo>
                    <a:pt x="55" y="41"/>
                  </a:lnTo>
                  <a:lnTo>
                    <a:pt x="58" y="41"/>
                  </a:lnTo>
                  <a:lnTo>
                    <a:pt x="60" y="40"/>
                  </a:lnTo>
                  <a:lnTo>
                    <a:pt x="64" y="38"/>
                  </a:lnTo>
                  <a:lnTo>
                    <a:pt x="68" y="36"/>
                  </a:lnTo>
                  <a:lnTo>
                    <a:pt x="69" y="35"/>
                  </a:lnTo>
                  <a:lnTo>
                    <a:pt x="72" y="33"/>
                  </a:lnTo>
                  <a:lnTo>
                    <a:pt x="74" y="32"/>
                  </a:lnTo>
                  <a:lnTo>
                    <a:pt x="75" y="30"/>
                  </a:lnTo>
                  <a:lnTo>
                    <a:pt x="79" y="27"/>
                  </a:lnTo>
                  <a:lnTo>
                    <a:pt x="80" y="25"/>
                  </a:lnTo>
                  <a:lnTo>
                    <a:pt x="82" y="24"/>
                  </a:lnTo>
                  <a:lnTo>
                    <a:pt x="83" y="22"/>
                  </a:lnTo>
                  <a:lnTo>
                    <a:pt x="85" y="19"/>
                  </a:lnTo>
                  <a:lnTo>
                    <a:pt x="85" y="16"/>
                  </a:lnTo>
                  <a:lnTo>
                    <a:pt x="85" y="14"/>
                  </a:lnTo>
                  <a:lnTo>
                    <a:pt x="85" y="13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8" y="11"/>
                  </a:lnTo>
                  <a:lnTo>
                    <a:pt x="88" y="10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86" y="8"/>
                  </a:lnTo>
                  <a:lnTo>
                    <a:pt x="85" y="7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3" y="3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3" y="2"/>
                  </a:lnTo>
                  <a:lnTo>
                    <a:pt x="85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88" y="2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3" name="Freeform 179">
              <a:extLst>
                <a:ext uri="{FF2B5EF4-FFF2-40B4-BE49-F238E27FC236}">
                  <a16:creationId xmlns:a16="http://schemas.microsoft.com/office/drawing/2014/main" id="{D7314DAB-1BE1-8497-82AA-8207F8F56D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25929" y="4146930"/>
              <a:ext cx="163735" cy="66274"/>
            </a:xfrm>
            <a:custGeom>
              <a:avLst/>
              <a:gdLst>
                <a:gd name="T0" fmla="*/ 19 w 84"/>
                <a:gd name="T1" fmla="*/ 31 h 34"/>
                <a:gd name="T2" fmla="*/ 19 w 84"/>
                <a:gd name="T3" fmla="*/ 33 h 34"/>
                <a:gd name="T4" fmla="*/ 16 w 84"/>
                <a:gd name="T5" fmla="*/ 31 h 34"/>
                <a:gd name="T6" fmla="*/ 57 w 84"/>
                <a:gd name="T7" fmla="*/ 20 h 34"/>
                <a:gd name="T8" fmla="*/ 57 w 84"/>
                <a:gd name="T9" fmla="*/ 19 h 34"/>
                <a:gd name="T10" fmla="*/ 60 w 84"/>
                <a:gd name="T11" fmla="*/ 19 h 34"/>
                <a:gd name="T12" fmla="*/ 58 w 84"/>
                <a:gd name="T13" fmla="*/ 19 h 34"/>
                <a:gd name="T14" fmla="*/ 11 w 84"/>
                <a:gd name="T15" fmla="*/ 3 h 34"/>
                <a:gd name="T16" fmla="*/ 10 w 84"/>
                <a:gd name="T17" fmla="*/ 3 h 34"/>
                <a:gd name="T18" fmla="*/ 55 w 84"/>
                <a:gd name="T19" fmla="*/ 1 h 34"/>
                <a:gd name="T20" fmla="*/ 58 w 84"/>
                <a:gd name="T21" fmla="*/ 3 h 34"/>
                <a:gd name="T22" fmla="*/ 74 w 84"/>
                <a:gd name="T23" fmla="*/ 7 h 34"/>
                <a:gd name="T24" fmla="*/ 81 w 84"/>
                <a:gd name="T25" fmla="*/ 15 h 34"/>
                <a:gd name="T26" fmla="*/ 82 w 84"/>
                <a:gd name="T27" fmla="*/ 20 h 34"/>
                <a:gd name="T28" fmla="*/ 84 w 84"/>
                <a:gd name="T29" fmla="*/ 25 h 34"/>
                <a:gd name="T30" fmla="*/ 82 w 84"/>
                <a:gd name="T31" fmla="*/ 28 h 34"/>
                <a:gd name="T32" fmla="*/ 77 w 84"/>
                <a:gd name="T33" fmla="*/ 28 h 34"/>
                <a:gd name="T34" fmla="*/ 76 w 84"/>
                <a:gd name="T35" fmla="*/ 28 h 34"/>
                <a:gd name="T36" fmla="*/ 74 w 84"/>
                <a:gd name="T37" fmla="*/ 31 h 34"/>
                <a:gd name="T38" fmla="*/ 66 w 84"/>
                <a:gd name="T39" fmla="*/ 25 h 34"/>
                <a:gd name="T40" fmla="*/ 68 w 84"/>
                <a:gd name="T41" fmla="*/ 22 h 34"/>
                <a:gd name="T42" fmla="*/ 69 w 84"/>
                <a:gd name="T43" fmla="*/ 19 h 34"/>
                <a:gd name="T44" fmla="*/ 74 w 84"/>
                <a:gd name="T45" fmla="*/ 22 h 34"/>
                <a:gd name="T46" fmla="*/ 71 w 84"/>
                <a:gd name="T47" fmla="*/ 17 h 34"/>
                <a:gd name="T48" fmla="*/ 69 w 84"/>
                <a:gd name="T49" fmla="*/ 17 h 34"/>
                <a:gd name="T50" fmla="*/ 66 w 84"/>
                <a:gd name="T51" fmla="*/ 17 h 34"/>
                <a:gd name="T52" fmla="*/ 66 w 84"/>
                <a:gd name="T53" fmla="*/ 19 h 34"/>
                <a:gd name="T54" fmla="*/ 65 w 84"/>
                <a:gd name="T55" fmla="*/ 14 h 34"/>
                <a:gd name="T56" fmla="*/ 62 w 84"/>
                <a:gd name="T57" fmla="*/ 12 h 34"/>
                <a:gd name="T58" fmla="*/ 54 w 84"/>
                <a:gd name="T59" fmla="*/ 9 h 34"/>
                <a:gd name="T60" fmla="*/ 49 w 84"/>
                <a:gd name="T61" fmla="*/ 11 h 34"/>
                <a:gd name="T62" fmla="*/ 46 w 84"/>
                <a:gd name="T63" fmla="*/ 14 h 34"/>
                <a:gd name="T64" fmla="*/ 38 w 84"/>
                <a:gd name="T65" fmla="*/ 19 h 34"/>
                <a:gd name="T66" fmla="*/ 36 w 84"/>
                <a:gd name="T67" fmla="*/ 22 h 34"/>
                <a:gd name="T68" fmla="*/ 43 w 84"/>
                <a:gd name="T69" fmla="*/ 28 h 34"/>
                <a:gd name="T70" fmla="*/ 41 w 84"/>
                <a:gd name="T71" fmla="*/ 31 h 34"/>
                <a:gd name="T72" fmla="*/ 36 w 84"/>
                <a:gd name="T73" fmla="*/ 34 h 34"/>
                <a:gd name="T74" fmla="*/ 30 w 84"/>
                <a:gd name="T75" fmla="*/ 31 h 34"/>
                <a:gd name="T76" fmla="*/ 27 w 84"/>
                <a:gd name="T77" fmla="*/ 25 h 34"/>
                <a:gd name="T78" fmla="*/ 25 w 84"/>
                <a:gd name="T79" fmla="*/ 28 h 34"/>
                <a:gd name="T80" fmla="*/ 19 w 84"/>
                <a:gd name="T81" fmla="*/ 22 h 34"/>
                <a:gd name="T82" fmla="*/ 13 w 84"/>
                <a:gd name="T83" fmla="*/ 20 h 34"/>
                <a:gd name="T84" fmla="*/ 10 w 84"/>
                <a:gd name="T85" fmla="*/ 20 h 34"/>
                <a:gd name="T86" fmla="*/ 2 w 84"/>
                <a:gd name="T87" fmla="*/ 20 h 34"/>
                <a:gd name="T88" fmla="*/ 2 w 84"/>
                <a:gd name="T89" fmla="*/ 20 h 34"/>
                <a:gd name="T90" fmla="*/ 0 w 84"/>
                <a:gd name="T91" fmla="*/ 19 h 34"/>
                <a:gd name="T92" fmla="*/ 2 w 84"/>
                <a:gd name="T93" fmla="*/ 14 h 34"/>
                <a:gd name="T94" fmla="*/ 3 w 84"/>
                <a:gd name="T95" fmla="*/ 11 h 34"/>
                <a:gd name="T96" fmla="*/ 2 w 84"/>
                <a:gd name="T97" fmla="*/ 7 h 34"/>
                <a:gd name="T98" fmla="*/ 2 w 84"/>
                <a:gd name="T99" fmla="*/ 3 h 34"/>
                <a:gd name="T100" fmla="*/ 3 w 84"/>
                <a:gd name="T101" fmla="*/ 0 h 34"/>
                <a:gd name="T102" fmla="*/ 6 w 84"/>
                <a:gd name="T103" fmla="*/ 1 h 34"/>
                <a:gd name="T104" fmla="*/ 10 w 84"/>
                <a:gd name="T105" fmla="*/ 3 h 34"/>
                <a:gd name="T106" fmla="*/ 11 w 84"/>
                <a:gd name="T107" fmla="*/ 6 h 34"/>
                <a:gd name="T108" fmla="*/ 11 w 84"/>
                <a:gd name="T109" fmla="*/ 7 h 34"/>
                <a:gd name="T110" fmla="*/ 16 w 84"/>
                <a:gd name="T111" fmla="*/ 9 h 34"/>
                <a:gd name="T112" fmla="*/ 16 w 84"/>
                <a:gd name="T113" fmla="*/ 7 h 34"/>
                <a:gd name="T114" fmla="*/ 19 w 84"/>
                <a:gd name="T115" fmla="*/ 9 h 34"/>
                <a:gd name="T116" fmla="*/ 28 w 84"/>
                <a:gd name="T117" fmla="*/ 12 h 34"/>
                <a:gd name="T118" fmla="*/ 41 w 84"/>
                <a:gd name="T119" fmla="*/ 6 h 34"/>
                <a:gd name="T120" fmla="*/ 47 w 84"/>
                <a:gd name="T121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4" h="34">
                  <a:moveTo>
                    <a:pt x="17" y="30"/>
                  </a:moveTo>
                  <a:lnTo>
                    <a:pt x="19" y="30"/>
                  </a:lnTo>
                  <a:lnTo>
                    <a:pt x="19" y="30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21" y="33"/>
                  </a:lnTo>
                  <a:lnTo>
                    <a:pt x="21" y="33"/>
                  </a:lnTo>
                  <a:lnTo>
                    <a:pt x="19" y="33"/>
                  </a:lnTo>
                  <a:lnTo>
                    <a:pt x="17" y="33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7" y="30"/>
                  </a:lnTo>
                  <a:lnTo>
                    <a:pt x="17" y="30"/>
                  </a:lnTo>
                  <a:close/>
                  <a:moveTo>
                    <a:pt x="57" y="19"/>
                  </a:moveTo>
                  <a:lnTo>
                    <a:pt x="57" y="20"/>
                  </a:lnTo>
                  <a:lnTo>
                    <a:pt x="57" y="20"/>
                  </a:lnTo>
                  <a:lnTo>
                    <a:pt x="55" y="20"/>
                  </a:lnTo>
                  <a:lnTo>
                    <a:pt x="57" y="19"/>
                  </a:lnTo>
                  <a:lnTo>
                    <a:pt x="57" y="19"/>
                  </a:lnTo>
                  <a:close/>
                  <a:moveTo>
                    <a:pt x="60" y="17"/>
                  </a:moveTo>
                  <a:lnTo>
                    <a:pt x="60" y="17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58" y="20"/>
                  </a:lnTo>
                  <a:lnTo>
                    <a:pt x="58" y="20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7"/>
                  </a:lnTo>
                  <a:lnTo>
                    <a:pt x="58" y="17"/>
                  </a:lnTo>
                  <a:lnTo>
                    <a:pt x="60" y="17"/>
                  </a:lnTo>
                  <a:close/>
                  <a:moveTo>
                    <a:pt x="11" y="3"/>
                  </a:moveTo>
                  <a:lnTo>
                    <a:pt x="11" y="3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0" y="3"/>
                  </a:lnTo>
                  <a:lnTo>
                    <a:pt x="11" y="3"/>
                  </a:lnTo>
                  <a:close/>
                  <a:moveTo>
                    <a:pt x="49" y="0"/>
                  </a:moveTo>
                  <a:lnTo>
                    <a:pt x="52" y="1"/>
                  </a:lnTo>
                  <a:lnTo>
                    <a:pt x="55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8" y="3"/>
                  </a:lnTo>
                  <a:lnTo>
                    <a:pt x="58" y="3"/>
                  </a:lnTo>
                  <a:lnTo>
                    <a:pt x="62" y="3"/>
                  </a:lnTo>
                  <a:lnTo>
                    <a:pt x="65" y="3"/>
                  </a:lnTo>
                  <a:lnTo>
                    <a:pt x="71" y="6"/>
                  </a:lnTo>
                  <a:lnTo>
                    <a:pt x="74" y="7"/>
                  </a:lnTo>
                  <a:lnTo>
                    <a:pt x="76" y="11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2" y="20"/>
                  </a:lnTo>
                  <a:lnTo>
                    <a:pt x="82" y="20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5"/>
                  </a:lnTo>
                  <a:lnTo>
                    <a:pt x="82" y="25"/>
                  </a:lnTo>
                  <a:lnTo>
                    <a:pt x="82" y="26"/>
                  </a:lnTo>
                  <a:lnTo>
                    <a:pt x="82" y="26"/>
                  </a:lnTo>
                  <a:lnTo>
                    <a:pt x="82" y="28"/>
                  </a:lnTo>
                  <a:lnTo>
                    <a:pt x="79" y="30"/>
                  </a:lnTo>
                  <a:lnTo>
                    <a:pt x="79" y="30"/>
                  </a:lnTo>
                  <a:lnTo>
                    <a:pt x="77" y="30"/>
                  </a:lnTo>
                  <a:lnTo>
                    <a:pt x="77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30"/>
                  </a:lnTo>
                  <a:lnTo>
                    <a:pt x="76" y="31"/>
                  </a:lnTo>
                  <a:lnTo>
                    <a:pt x="74" y="31"/>
                  </a:lnTo>
                  <a:lnTo>
                    <a:pt x="74" y="34"/>
                  </a:lnTo>
                  <a:lnTo>
                    <a:pt x="73" y="34"/>
                  </a:lnTo>
                  <a:lnTo>
                    <a:pt x="69" y="30"/>
                  </a:lnTo>
                  <a:lnTo>
                    <a:pt x="66" y="25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0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71" y="19"/>
                  </a:lnTo>
                  <a:lnTo>
                    <a:pt x="71" y="19"/>
                  </a:lnTo>
                  <a:lnTo>
                    <a:pt x="73" y="20"/>
                  </a:lnTo>
                  <a:lnTo>
                    <a:pt x="74" y="22"/>
                  </a:lnTo>
                  <a:lnTo>
                    <a:pt x="76" y="22"/>
                  </a:lnTo>
                  <a:lnTo>
                    <a:pt x="74" y="20"/>
                  </a:lnTo>
                  <a:lnTo>
                    <a:pt x="73" y="19"/>
                  </a:lnTo>
                  <a:lnTo>
                    <a:pt x="71" y="17"/>
                  </a:lnTo>
                  <a:lnTo>
                    <a:pt x="71" y="15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6" y="17"/>
                  </a:lnTo>
                  <a:lnTo>
                    <a:pt x="66" y="15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6" y="17"/>
                  </a:lnTo>
                  <a:lnTo>
                    <a:pt x="65" y="17"/>
                  </a:lnTo>
                  <a:lnTo>
                    <a:pt x="65" y="14"/>
                  </a:lnTo>
                  <a:lnTo>
                    <a:pt x="63" y="14"/>
                  </a:lnTo>
                  <a:lnTo>
                    <a:pt x="63" y="12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0" y="11"/>
                  </a:lnTo>
                  <a:lnTo>
                    <a:pt x="58" y="9"/>
                  </a:lnTo>
                  <a:lnTo>
                    <a:pt x="57" y="9"/>
                  </a:lnTo>
                  <a:lnTo>
                    <a:pt x="54" y="9"/>
                  </a:lnTo>
                  <a:lnTo>
                    <a:pt x="52" y="9"/>
                  </a:lnTo>
                  <a:lnTo>
                    <a:pt x="51" y="9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7" y="11"/>
                  </a:lnTo>
                  <a:lnTo>
                    <a:pt x="47" y="12"/>
                  </a:lnTo>
                  <a:lnTo>
                    <a:pt x="47" y="14"/>
                  </a:lnTo>
                  <a:lnTo>
                    <a:pt x="46" y="14"/>
                  </a:lnTo>
                  <a:lnTo>
                    <a:pt x="47" y="15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38" y="19"/>
                  </a:lnTo>
                  <a:lnTo>
                    <a:pt x="38" y="20"/>
                  </a:lnTo>
                  <a:lnTo>
                    <a:pt x="36" y="20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8" y="23"/>
                  </a:lnTo>
                  <a:lnTo>
                    <a:pt x="38" y="23"/>
                  </a:lnTo>
                  <a:lnTo>
                    <a:pt x="40" y="25"/>
                  </a:lnTo>
                  <a:lnTo>
                    <a:pt x="43" y="28"/>
                  </a:lnTo>
                  <a:lnTo>
                    <a:pt x="43" y="30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1" y="31"/>
                  </a:lnTo>
                  <a:lnTo>
                    <a:pt x="40" y="31"/>
                  </a:lnTo>
                  <a:lnTo>
                    <a:pt x="38" y="33"/>
                  </a:lnTo>
                  <a:lnTo>
                    <a:pt x="38" y="33"/>
                  </a:lnTo>
                  <a:lnTo>
                    <a:pt x="36" y="34"/>
                  </a:lnTo>
                  <a:lnTo>
                    <a:pt x="33" y="34"/>
                  </a:lnTo>
                  <a:lnTo>
                    <a:pt x="32" y="34"/>
                  </a:lnTo>
                  <a:lnTo>
                    <a:pt x="30" y="34"/>
                  </a:lnTo>
                  <a:lnTo>
                    <a:pt x="30" y="31"/>
                  </a:lnTo>
                  <a:lnTo>
                    <a:pt x="28" y="28"/>
                  </a:lnTo>
                  <a:lnTo>
                    <a:pt x="28" y="25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7" y="26"/>
                  </a:lnTo>
                  <a:lnTo>
                    <a:pt x="25" y="28"/>
                  </a:lnTo>
                  <a:lnTo>
                    <a:pt x="25" y="30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22" y="28"/>
                  </a:lnTo>
                  <a:lnTo>
                    <a:pt x="19" y="23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6" y="22"/>
                  </a:lnTo>
                  <a:lnTo>
                    <a:pt x="14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1" y="20"/>
                  </a:lnTo>
                  <a:lnTo>
                    <a:pt x="11" y="19"/>
                  </a:lnTo>
                  <a:lnTo>
                    <a:pt x="10" y="20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9"/>
                  </a:lnTo>
                  <a:lnTo>
                    <a:pt x="3" y="9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3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7"/>
                  </a:lnTo>
                  <a:lnTo>
                    <a:pt x="11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6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7" y="7"/>
                  </a:lnTo>
                  <a:lnTo>
                    <a:pt x="19" y="9"/>
                  </a:lnTo>
                  <a:lnTo>
                    <a:pt x="21" y="11"/>
                  </a:lnTo>
                  <a:lnTo>
                    <a:pt x="24" y="12"/>
                  </a:lnTo>
                  <a:lnTo>
                    <a:pt x="25" y="12"/>
                  </a:lnTo>
                  <a:lnTo>
                    <a:pt x="28" y="12"/>
                  </a:lnTo>
                  <a:lnTo>
                    <a:pt x="32" y="11"/>
                  </a:lnTo>
                  <a:lnTo>
                    <a:pt x="33" y="9"/>
                  </a:lnTo>
                  <a:lnTo>
                    <a:pt x="35" y="7"/>
                  </a:lnTo>
                  <a:lnTo>
                    <a:pt x="41" y="6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6" y="3"/>
                  </a:lnTo>
                  <a:lnTo>
                    <a:pt x="47" y="1"/>
                  </a:lnTo>
                  <a:lnTo>
                    <a:pt x="49" y="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4" name="Freeform 180">
              <a:extLst>
                <a:ext uri="{FF2B5EF4-FFF2-40B4-BE49-F238E27FC236}">
                  <a16:creationId xmlns:a16="http://schemas.microsoft.com/office/drawing/2014/main" id="{6EB4C181-80F0-BBAD-3D98-520E1DF5E0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28859" y="3661574"/>
              <a:ext cx="220263" cy="284586"/>
            </a:xfrm>
            <a:custGeom>
              <a:avLst/>
              <a:gdLst>
                <a:gd name="T0" fmla="*/ 99 w 113"/>
                <a:gd name="T1" fmla="*/ 93 h 146"/>
                <a:gd name="T2" fmla="*/ 96 w 113"/>
                <a:gd name="T3" fmla="*/ 91 h 146"/>
                <a:gd name="T4" fmla="*/ 66 w 113"/>
                <a:gd name="T5" fmla="*/ 25 h 146"/>
                <a:gd name="T6" fmla="*/ 74 w 113"/>
                <a:gd name="T7" fmla="*/ 36 h 146"/>
                <a:gd name="T8" fmla="*/ 90 w 113"/>
                <a:gd name="T9" fmla="*/ 41 h 146"/>
                <a:gd name="T10" fmla="*/ 96 w 113"/>
                <a:gd name="T11" fmla="*/ 41 h 146"/>
                <a:gd name="T12" fmla="*/ 102 w 113"/>
                <a:gd name="T13" fmla="*/ 49 h 146"/>
                <a:gd name="T14" fmla="*/ 108 w 113"/>
                <a:gd name="T15" fmla="*/ 56 h 146"/>
                <a:gd name="T16" fmla="*/ 113 w 113"/>
                <a:gd name="T17" fmla="*/ 60 h 146"/>
                <a:gd name="T18" fmla="*/ 112 w 113"/>
                <a:gd name="T19" fmla="*/ 67 h 146"/>
                <a:gd name="T20" fmla="*/ 102 w 113"/>
                <a:gd name="T21" fmla="*/ 77 h 146"/>
                <a:gd name="T22" fmla="*/ 94 w 113"/>
                <a:gd name="T23" fmla="*/ 91 h 146"/>
                <a:gd name="T24" fmla="*/ 91 w 113"/>
                <a:gd name="T25" fmla="*/ 89 h 146"/>
                <a:gd name="T26" fmla="*/ 86 w 113"/>
                <a:gd name="T27" fmla="*/ 91 h 146"/>
                <a:gd name="T28" fmla="*/ 83 w 113"/>
                <a:gd name="T29" fmla="*/ 99 h 146"/>
                <a:gd name="T30" fmla="*/ 83 w 113"/>
                <a:gd name="T31" fmla="*/ 108 h 146"/>
                <a:gd name="T32" fmla="*/ 83 w 113"/>
                <a:gd name="T33" fmla="*/ 112 h 146"/>
                <a:gd name="T34" fmla="*/ 71 w 113"/>
                <a:gd name="T35" fmla="*/ 115 h 146"/>
                <a:gd name="T36" fmla="*/ 63 w 113"/>
                <a:gd name="T37" fmla="*/ 127 h 146"/>
                <a:gd name="T38" fmla="*/ 47 w 113"/>
                <a:gd name="T39" fmla="*/ 132 h 146"/>
                <a:gd name="T40" fmla="*/ 49 w 113"/>
                <a:gd name="T41" fmla="*/ 137 h 146"/>
                <a:gd name="T42" fmla="*/ 39 w 113"/>
                <a:gd name="T43" fmla="*/ 141 h 146"/>
                <a:gd name="T44" fmla="*/ 28 w 113"/>
                <a:gd name="T45" fmla="*/ 143 h 146"/>
                <a:gd name="T46" fmla="*/ 15 w 113"/>
                <a:gd name="T47" fmla="*/ 146 h 146"/>
                <a:gd name="T48" fmla="*/ 12 w 113"/>
                <a:gd name="T49" fmla="*/ 138 h 146"/>
                <a:gd name="T50" fmla="*/ 9 w 113"/>
                <a:gd name="T51" fmla="*/ 134 h 146"/>
                <a:gd name="T52" fmla="*/ 8 w 113"/>
                <a:gd name="T53" fmla="*/ 127 h 146"/>
                <a:gd name="T54" fmla="*/ 4 w 113"/>
                <a:gd name="T55" fmla="*/ 123 h 146"/>
                <a:gd name="T56" fmla="*/ 3 w 113"/>
                <a:gd name="T57" fmla="*/ 116 h 146"/>
                <a:gd name="T58" fmla="*/ 3 w 113"/>
                <a:gd name="T59" fmla="*/ 112 h 146"/>
                <a:gd name="T60" fmla="*/ 12 w 113"/>
                <a:gd name="T61" fmla="*/ 107 h 146"/>
                <a:gd name="T62" fmla="*/ 22 w 113"/>
                <a:gd name="T63" fmla="*/ 104 h 146"/>
                <a:gd name="T64" fmla="*/ 33 w 113"/>
                <a:gd name="T65" fmla="*/ 101 h 146"/>
                <a:gd name="T66" fmla="*/ 42 w 113"/>
                <a:gd name="T67" fmla="*/ 97 h 146"/>
                <a:gd name="T68" fmla="*/ 45 w 113"/>
                <a:gd name="T69" fmla="*/ 91 h 146"/>
                <a:gd name="T70" fmla="*/ 47 w 113"/>
                <a:gd name="T71" fmla="*/ 85 h 146"/>
                <a:gd name="T72" fmla="*/ 50 w 113"/>
                <a:gd name="T73" fmla="*/ 78 h 146"/>
                <a:gd name="T74" fmla="*/ 52 w 113"/>
                <a:gd name="T75" fmla="*/ 71 h 146"/>
                <a:gd name="T76" fmla="*/ 52 w 113"/>
                <a:gd name="T77" fmla="*/ 64 h 146"/>
                <a:gd name="T78" fmla="*/ 47 w 113"/>
                <a:gd name="T79" fmla="*/ 58 h 146"/>
                <a:gd name="T80" fmla="*/ 47 w 113"/>
                <a:gd name="T81" fmla="*/ 50 h 146"/>
                <a:gd name="T82" fmla="*/ 50 w 113"/>
                <a:gd name="T83" fmla="*/ 41 h 146"/>
                <a:gd name="T84" fmla="*/ 52 w 113"/>
                <a:gd name="T85" fmla="*/ 37 h 146"/>
                <a:gd name="T86" fmla="*/ 55 w 113"/>
                <a:gd name="T87" fmla="*/ 36 h 146"/>
                <a:gd name="T88" fmla="*/ 58 w 113"/>
                <a:gd name="T89" fmla="*/ 34 h 146"/>
                <a:gd name="T90" fmla="*/ 55 w 113"/>
                <a:gd name="T91" fmla="*/ 31 h 146"/>
                <a:gd name="T92" fmla="*/ 55 w 113"/>
                <a:gd name="T93" fmla="*/ 28 h 146"/>
                <a:gd name="T94" fmla="*/ 55 w 113"/>
                <a:gd name="T95" fmla="*/ 23 h 146"/>
                <a:gd name="T96" fmla="*/ 58 w 113"/>
                <a:gd name="T97" fmla="*/ 22 h 146"/>
                <a:gd name="T98" fmla="*/ 58 w 113"/>
                <a:gd name="T99" fmla="*/ 23 h 146"/>
                <a:gd name="T100" fmla="*/ 60 w 113"/>
                <a:gd name="T101" fmla="*/ 25 h 146"/>
                <a:gd name="T102" fmla="*/ 63 w 113"/>
                <a:gd name="T103" fmla="*/ 22 h 146"/>
                <a:gd name="T104" fmla="*/ 63 w 113"/>
                <a:gd name="T105" fmla="*/ 17 h 146"/>
                <a:gd name="T106" fmla="*/ 61 w 113"/>
                <a:gd name="T107" fmla="*/ 17 h 146"/>
                <a:gd name="T108" fmla="*/ 64 w 113"/>
                <a:gd name="T109" fmla="*/ 0 h 146"/>
                <a:gd name="T110" fmla="*/ 64 w 113"/>
                <a:gd name="T111" fmla="*/ 9 h 146"/>
                <a:gd name="T112" fmla="*/ 63 w 113"/>
                <a:gd name="T113" fmla="*/ 11 h 146"/>
                <a:gd name="T114" fmla="*/ 61 w 113"/>
                <a:gd name="T115" fmla="*/ 9 h 146"/>
                <a:gd name="T116" fmla="*/ 60 w 113"/>
                <a:gd name="T117" fmla="*/ 4 h 146"/>
                <a:gd name="T118" fmla="*/ 61 w 113"/>
                <a:gd name="T119" fmla="*/ 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3" h="146">
                  <a:moveTo>
                    <a:pt x="101" y="86"/>
                  </a:moveTo>
                  <a:lnTo>
                    <a:pt x="101" y="89"/>
                  </a:lnTo>
                  <a:lnTo>
                    <a:pt x="99" y="89"/>
                  </a:lnTo>
                  <a:lnTo>
                    <a:pt x="99" y="93"/>
                  </a:lnTo>
                  <a:lnTo>
                    <a:pt x="97" y="93"/>
                  </a:lnTo>
                  <a:lnTo>
                    <a:pt x="97" y="94"/>
                  </a:lnTo>
                  <a:lnTo>
                    <a:pt x="96" y="93"/>
                  </a:lnTo>
                  <a:lnTo>
                    <a:pt x="96" y="91"/>
                  </a:lnTo>
                  <a:lnTo>
                    <a:pt x="99" y="89"/>
                  </a:lnTo>
                  <a:lnTo>
                    <a:pt x="101" y="86"/>
                  </a:lnTo>
                  <a:close/>
                  <a:moveTo>
                    <a:pt x="64" y="22"/>
                  </a:moveTo>
                  <a:lnTo>
                    <a:pt x="66" y="25"/>
                  </a:lnTo>
                  <a:lnTo>
                    <a:pt x="67" y="30"/>
                  </a:lnTo>
                  <a:lnTo>
                    <a:pt x="69" y="31"/>
                  </a:lnTo>
                  <a:lnTo>
                    <a:pt x="72" y="34"/>
                  </a:lnTo>
                  <a:lnTo>
                    <a:pt x="74" y="36"/>
                  </a:lnTo>
                  <a:lnTo>
                    <a:pt x="75" y="37"/>
                  </a:lnTo>
                  <a:lnTo>
                    <a:pt x="82" y="39"/>
                  </a:lnTo>
                  <a:lnTo>
                    <a:pt x="85" y="41"/>
                  </a:lnTo>
                  <a:lnTo>
                    <a:pt x="90" y="41"/>
                  </a:lnTo>
                  <a:lnTo>
                    <a:pt x="91" y="41"/>
                  </a:lnTo>
                  <a:lnTo>
                    <a:pt x="93" y="41"/>
                  </a:lnTo>
                  <a:lnTo>
                    <a:pt x="94" y="41"/>
                  </a:lnTo>
                  <a:lnTo>
                    <a:pt x="96" y="41"/>
                  </a:lnTo>
                  <a:lnTo>
                    <a:pt x="99" y="44"/>
                  </a:lnTo>
                  <a:lnTo>
                    <a:pt x="99" y="45"/>
                  </a:lnTo>
                  <a:lnTo>
                    <a:pt x="101" y="47"/>
                  </a:lnTo>
                  <a:lnTo>
                    <a:pt x="102" y="49"/>
                  </a:lnTo>
                  <a:lnTo>
                    <a:pt x="102" y="50"/>
                  </a:lnTo>
                  <a:lnTo>
                    <a:pt x="104" y="52"/>
                  </a:lnTo>
                  <a:lnTo>
                    <a:pt x="107" y="55"/>
                  </a:lnTo>
                  <a:lnTo>
                    <a:pt x="108" y="56"/>
                  </a:lnTo>
                  <a:lnTo>
                    <a:pt x="110" y="58"/>
                  </a:lnTo>
                  <a:lnTo>
                    <a:pt x="112" y="58"/>
                  </a:lnTo>
                  <a:lnTo>
                    <a:pt x="113" y="60"/>
                  </a:lnTo>
                  <a:lnTo>
                    <a:pt x="113" y="60"/>
                  </a:lnTo>
                  <a:lnTo>
                    <a:pt x="113" y="61"/>
                  </a:lnTo>
                  <a:lnTo>
                    <a:pt x="113" y="63"/>
                  </a:lnTo>
                  <a:lnTo>
                    <a:pt x="112" y="66"/>
                  </a:lnTo>
                  <a:lnTo>
                    <a:pt x="112" y="67"/>
                  </a:lnTo>
                  <a:lnTo>
                    <a:pt x="108" y="69"/>
                  </a:lnTo>
                  <a:lnTo>
                    <a:pt x="107" y="74"/>
                  </a:lnTo>
                  <a:lnTo>
                    <a:pt x="105" y="75"/>
                  </a:lnTo>
                  <a:lnTo>
                    <a:pt x="102" y="77"/>
                  </a:lnTo>
                  <a:lnTo>
                    <a:pt x="101" y="80"/>
                  </a:lnTo>
                  <a:lnTo>
                    <a:pt x="97" y="85"/>
                  </a:lnTo>
                  <a:lnTo>
                    <a:pt x="94" y="89"/>
                  </a:lnTo>
                  <a:lnTo>
                    <a:pt x="94" y="91"/>
                  </a:lnTo>
                  <a:lnTo>
                    <a:pt x="93" y="91"/>
                  </a:lnTo>
                  <a:lnTo>
                    <a:pt x="91" y="91"/>
                  </a:lnTo>
                  <a:lnTo>
                    <a:pt x="90" y="89"/>
                  </a:lnTo>
                  <a:lnTo>
                    <a:pt x="91" y="89"/>
                  </a:lnTo>
                  <a:lnTo>
                    <a:pt x="91" y="88"/>
                  </a:lnTo>
                  <a:lnTo>
                    <a:pt x="90" y="88"/>
                  </a:lnTo>
                  <a:lnTo>
                    <a:pt x="88" y="88"/>
                  </a:lnTo>
                  <a:lnTo>
                    <a:pt x="86" y="91"/>
                  </a:lnTo>
                  <a:lnTo>
                    <a:pt x="85" y="93"/>
                  </a:lnTo>
                  <a:lnTo>
                    <a:pt x="85" y="94"/>
                  </a:lnTo>
                  <a:lnTo>
                    <a:pt x="85" y="97"/>
                  </a:lnTo>
                  <a:lnTo>
                    <a:pt x="83" y="99"/>
                  </a:lnTo>
                  <a:lnTo>
                    <a:pt x="83" y="102"/>
                  </a:lnTo>
                  <a:lnTo>
                    <a:pt x="83" y="102"/>
                  </a:lnTo>
                  <a:lnTo>
                    <a:pt x="83" y="105"/>
                  </a:lnTo>
                  <a:lnTo>
                    <a:pt x="83" y="108"/>
                  </a:lnTo>
                  <a:lnTo>
                    <a:pt x="85" y="110"/>
                  </a:lnTo>
                  <a:lnTo>
                    <a:pt x="85" y="112"/>
                  </a:lnTo>
                  <a:lnTo>
                    <a:pt x="83" y="112"/>
                  </a:lnTo>
                  <a:lnTo>
                    <a:pt x="83" y="112"/>
                  </a:lnTo>
                  <a:lnTo>
                    <a:pt x="78" y="112"/>
                  </a:lnTo>
                  <a:lnTo>
                    <a:pt x="75" y="113"/>
                  </a:lnTo>
                  <a:lnTo>
                    <a:pt x="72" y="115"/>
                  </a:lnTo>
                  <a:lnTo>
                    <a:pt x="71" y="115"/>
                  </a:lnTo>
                  <a:lnTo>
                    <a:pt x="67" y="118"/>
                  </a:lnTo>
                  <a:lnTo>
                    <a:pt x="66" y="124"/>
                  </a:lnTo>
                  <a:lnTo>
                    <a:pt x="64" y="126"/>
                  </a:lnTo>
                  <a:lnTo>
                    <a:pt x="63" y="127"/>
                  </a:lnTo>
                  <a:lnTo>
                    <a:pt x="58" y="127"/>
                  </a:lnTo>
                  <a:lnTo>
                    <a:pt x="53" y="127"/>
                  </a:lnTo>
                  <a:lnTo>
                    <a:pt x="50" y="129"/>
                  </a:lnTo>
                  <a:lnTo>
                    <a:pt x="47" y="132"/>
                  </a:lnTo>
                  <a:lnTo>
                    <a:pt x="47" y="134"/>
                  </a:lnTo>
                  <a:lnTo>
                    <a:pt x="49" y="135"/>
                  </a:lnTo>
                  <a:lnTo>
                    <a:pt x="49" y="135"/>
                  </a:lnTo>
                  <a:lnTo>
                    <a:pt x="49" y="137"/>
                  </a:lnTo>
                  <a:lnTo>
                    <a:pt x="47" y="138"/>
                  </a:lnTo>
                  <a:lnTo>
                    <a:pt x="45" y="140"/>
                  </a:lnTo>
                  <a:lnTo>
                    <a:pt x="41" y="141"/>
                  </a:lnTo>
                  <a:lnTo>
                    <a:pt x="39" y="141"/>
                  </a:lnTo>
                  <a:lnTo>
                    <a:pt x="37" y="140"/>
                  </a:lnTo>
                  <a:lnTo>
                    <a:pt x="34" y="140"/>
                  </a:lnTo>
                  <a:lnTo>
                    <a:pt x="30" y="141"/>
                  </a:lnTo>
                  <a:lnTo>
                    <a:pt x="28" y="143"/>
                  </a:lnTo>
                  <a:lnTo>
                    <a:pt x="26" y="143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6"/>
                  </a:lnTo>
                  <a:lnTo>
                    <a:pt x="15" y="145"/>
                  </a:lnTo>
                  <a:lnTo>
                    <a:pt x="14" y="143"/>
                  </a:lnTo>
                  <a:lnTo>
                    <a:pt x="14" y="140"/>
                  </a:lnTo>
                  <a:lnTo>
                    <a:pt x="12" y="138"/>
                  </a:lnTo>
                  <a:lnTo>
                    <a:pt x="12" y="137"/>
                  </a:lnTo>
                  <a:lnTo>
                    <a:pt x="11" y="137"/>
                  </a:lnTo>
                  <a:lnTo>
                    <a:pt x="11" y="135"/>
                  </a:lnTo>
                  <a:lnTo>
                    <a:pt x="9" y="134"/>
                  </a:lnTo>
                  <a:lnTo>
                    <a:pt x="9" y="132"/>
                  </a:lnTo>
                  <a:lnTo>
                    <a:pt x="9" y="130"/>
                  </a:lnTo>
                  <a:lnTo>
                    <a:pt x="8" y="129"/>
                  </a:lnTo>
                  <a:lnTo>
                    <a:pt x="8" y="127"/>
                  </a:lnTo>
                  <a:lnTo>
                    <a:pt x="6" y="126"/>
                  </a:lnTo>
                  <a:lnTo>
                    <a:pt x="6" y="124"/>
                  </a:lnTo>
                  <a:lnTo>
                    <a:pt x="6" y="123"/>
                  </a:lnTo>
                  <a:lnTo>
                    <a:pt x="4" y="123"/>
                  </a:lnTo>
                  <a:lnTo>
                    <a:pt x="4" y="121"/>
                  </a:lnTo>
                  <a:lnTo>
                    <a:pt x="3" y="119"/>
                  </a:lnTo>
                  <a:lnTo>
                    <a:pt x="3" y="118"/>
                  </a:lnTo>
                  <a:lnTo>
                    <a:pt x="3" y="116"/>
                  </a:lnTo>
                  <a:lnTo>
                    <a:pt x="1" y="115"/>
                  </a:lnTo>
                  <a:lnTo>
                    <a:pt x="1" y="113"/>
                  </a:lnTo>
                  <a:lnTo>
                    <a:pt x="0" y="112"/>
                  </a:lnTo>
                  <a:lnTo>
                    <a:pt x="3" y="112"/>
                  </a:lnTo>
                  <a:lnTo>
                    <a:pt x="4" y="110"/>
                  </a:lnTo>
                  <a:lnTo>
                    <a:pt x="8" y="108"/>
                  </a:lnTo>
                  <a:lnTo>
                    <a:pt x="9" y="108"/>
                  </a:lnTo>
                  <a:lnTo>
                    <a:pt x="12" y="107"/>
                  </a:lnTo>
                  <a:lnTo>
                    <a:pt x="14" y="107"/>
                  </a:lnTo>
                  <a:lnTo>
                    <a:pt x="17" y="105"/>
                  </a:lnTo>
                  <a:lnTo>
                    <a:pt x="20" y="105"/>
                  </a:lnTo>
                  <a:lnTo>
                    <a:pt x="22" y="104"/>
                  </a:lnTo>
                  <a:lnTo>
                    <a:pt x="25" y="104"/>
                  </a:lnTo>
                  <a:lnTo>
                    <a:pt x="26" y="102"/>
                  </a:lnTo>
                  <a:lnTo>
                    <a:pt x="30" y="102"/>
                  </a:lnTo>
                  <a:lnTo>
                    <a:pt x="33" y="101"/>
                  </a:lnTo>
                  <a:lnTo>
                    <a:pt x="34" y="99"/>
                  </a:lnTo>
                  <a:lnTo>
                    <a:pt x="37" y="99"/>
                  </a:lnTo>
                  <a:lnTo>
                    <a:pt x="39" y="97"/>
                  </a:lnTo>
                  <a:lnTo>
                    <a:pt x="42" y="97"/>
                  </a:lnTo>
                  <a:lnTo>
                    <a:pt x="44" y="96"/>
                  </a:lnTo>
                  <a:lnTo>
                    <a:pt x="44" y="94"/>
                  </a:lnTo>
                  <a:lnTo>
                    <a:pt x="45" y="93"/>
                  </a:lnTo>
                  <a:lnTo>
                    <a:pt x="45" y="91"/>
                  </a:lnTo>
                  <a:lnTo>
                    <a:pt x="45" y="89"/>
                  </a:lnTo>
                  <a:lnTo>
                    <a:pt x="47" y="88"/>
                  </a:lnTo>
                  <a:lnTo>
                    <a:pt x="47" y="86"/>
                  </a:lnTo>
                  <a:lnTo>
                    <a:pt x="47" y="85"/>
                  </a:lnTo>
                  <a:lnTo>
                    <a:pt x="49" y="83"/>
                  </a:lnTo>
                  <a:lnTo>
                    <a:pt x="49" y="82"/>
                  </a:lnTo>
                  <a:lnTo>
                    <a:pt x="49" y="80"/>
                  </a:lnTo>
                  <a:lnTo>
                    <a:pt x="50" y="78"/>
                  </a:lnTo>
                  <a:lnTo>
                    <a:pt x="50" y="77"/>
                  </a:lnTo>
                  <a:lnTo>
                    <a:pt x="50" y="75"/>
                  </a:lnTo>
                  <a:lnTo>
                    <a:pt x="52" y="74"/>
                  </a:lnTo>
                  <a:lnTo>
                    <a:pt x="52" y="71"/>
                  </a:lnTo>
                  <a:lnTo>
                    <a:pt x="52" y="69"/>
                  </a:lnTo>
                  <a:lnTo>
                    <a:pt x="53" y="67"/>
                  </a:lnTo>
                  <a:lnTo>
                    <a:pt x="53" y="66"/>
                  </a:lnTo>
                  <a:lnTo>
                    <a:pt x="52" y="64"/>
                  </a:lnTo>
                  <a:lnTo>
                    <a:pt x="52" y="63"/>
                  </a:lnTo>
                  <a:lnTo>
                    <a:pt x="50" y="61"/>
                  </a:lnTo>
                  <a:lnTo>
                    <a:pt x="49" y="60"/>
                  </a:lnTo>
                  <a:lnTo>
                    <a:pt x="47" y="58"/>
                  </a:lnTo>
                  <a:lnTo>
                    <a:pt x="47" y="56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0"/>
                  </a:lnTo>
                  <a:lnTo>
                    <a:pt x="47" y="49"/>
                  </a:lnTo>
                  <a:lnTo>
                    <a:pt x="49" y="45"/>
                  </a:lnTo>
                  <a:lnTo>
                    <a:pt x="50" y="44"/>
                  </a:lnTo>
                  <a:lnTo>
                    <a:pt x="50" y="41"/>
                  </a:lnTo>
                  <a:lnTo>
                    <a:pt x="52" y="41"/>
                  </a:lnTo>
                  <a:lnTo>
                    <a:pt x="52" y="39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0" y="37"/>
                  </a:lnTo>
                  <a:lnTo>
                    <a:pt x="52" y="36"/>
                  </a:lnTo>
                  <a:lnTo>
                    <a:pt x="53" y="36"/>
                  </a:lnTo>
                  <a:lnTo>
                    <a:pt x="55" y="36"/>
                  </a:lnTo>
                  <a:lnTo>
                    <a:pt x="56" y="36"/>
                  </a:lnTo>
                  <a:lnTo>
                    <a:pt x="58" y="36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8" y="33"/>
                  </a:lnTo>
                  <a:lnTo>
                    <a:pt x="55" y="33"/>
                  </a:lnTo>
                  <a:lnTo>
                    <a:pt x="55" y="33"/>
                  </a:lnTo>
                  <a:lnTo>
                    <a:pt x="55" y="31"/>
                  </a:lnTo>
                  <a:lnTo>
                    <a:pt x="55" y="30"/>
                  </a:lnTo>
                  <a:lnTo>
                    <a:pt x="55" y="30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5" y="25"/>
                  </a:lnTo>
                  <a:lnTo>
                    <a:pt x="55" y="23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1" y="23"/>
                  </a:lnTo>
                  <a:lnTo>
                    <a:pt x="61" y="23"/>
                  </a:lnTo>
                  <a:lnTo>
                    <a:pt x="63" y="23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4" y="22"/>
                  </a:lnTo>
                  <a:close/>
                  <a:moveTo>
                    <a:pt x="61" y="17"/>
                  </a:moveTo>
                  <a:lnTo>
                    <a:pt x="63" y="17"/>
                  </a:lnTo>
                  <a:lnTo>
                    <a:pt x="63" y="17"/>
                  </a:lnTo>
                  <a:lnTo>
                    <a:pt x="63" y="17"/>
                  </a:lnTo>
                  <a:lnTo>
                    <a:pt x="61" y="17"/>
                  </a:lnTo>
                  <a:lnTo>
                    <a:pt x="61" y="17"/>
                  </a:lnTo>
                  <a:lnTo>
                    <a:pt x="61" y="17"/>
                  </a:lnTo>
                  <a:lnTo>
                    <a:pt x="61" y="17"/>
                  </a:lnTo>
                  <a:close/>
                  <a:moveTo>
                    <a:pt x="64" y="0"/>
                  </a:moveTo>
                  <a:lnTo>
                    <a:pt x="64" y="0"/>
                  </a:lnTo>
                  <a:lnTo>
                    <a:pt x="64" y="1"/>
                  </a:lnTo>
                  <a:lnTo>
                    <a:pt x="64" y="3"/>
                  </a:lnTo>
                  <a:lnTo>
                    <a:pt x="64" y="4"/>
                  </a:lnTo>
                  <a:lnTo>
                    <a:pt x="64" y="9"/>
                  </a:lnTo>
                  <a:lnTo>
                    <a:pt x="63" y="9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9"/>
                  </a:lnTo>
                  <a:lnTo>
                    <a:pt x="61" y="8"/>
                  </a:lnTo>
                  <a:lnTo>
                    <a:pt x="61" y="6"/>
                  </a:lnTo>
                  <a:lnTo>
                    <a:pt x="61" y="4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5" name="Freeform 181">
              <a:extLst>
                <a:ext uri="{FF2B5EF4-FFF2-40B4-BE49-F238E27FC236}">
                  <a16:creationId xmlns:a16="http://schemas.microsoft.com/office/drawing/2014/main" id="{C44310AE-0A6D-480E-A44D-8CD9C87CEF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39227" y="4655677"/>
              <a:ext cx="647141" cy="1387846"/>
            </a:xfrm>
            <a:custGeom>
              <a:avLst/>
              <a:gdLst>
                <a:gd name="T0" fmla="*/ 5 w 332"/>
                <a:gd name="T1" fmla="*/ 674 h 712"/>
                <a:gd name="T2" fmla="*/ 0 w 332"/>
                <a:gd name="T3" fmla="*/ 679 h 712"/>
                <a:gd name="T4" fmla="*/ 32 w 332"/>
                <a:gd name="T5" fmla="*/ 607 h 712"/>
                <a:gd name="T6" fmla="*/ 26 w 332"/>
                <a:gd name="T7" fmla="*/ 610 h 712"/>
                <a:gd name="T8" fmla="*/ 11 w 332"/>
                <a:gd name="T9" fmla="*/ 585 h 712"/>
                <a:gd name="T10" fmla="*/ 16 w 332"/>
                <a:gd name="T11" fmla="*/ 575 h 712"/>
                <a:gd name="T12" fmla="*/ 256 w 332"/>
                <a:gd name="T13" fmla="*/ 550 h 712"/>
                <a:gd name="T14" fmla="*/ 253 w 332"/>
                <a:gd name="T15" fmla="*/ 556 h 712"/>
                <a:gd name="T16" fmla="*/ 117 w 332"/>
                <a:gd name="T17" fmla="*/ 496 h 712"/>
                <a:gd name="T18" fmla="*/ 98 w 332"/>
                <a:gd name="T19" fmla="*/ 496 h 712"/>
                <a:gd name="T20" fmla="*/ 114 w 332"/>
                <a:gd name="T21" fmla="*/ 501 h 712"/>
                <a:gd name="T22" fmla="*/ 116 w 332"/>
                <a:gd name="T23" fmla="*/ 504 h 712"/>
                <a:gd name="T24" fmla="*/ 120 w 332"/>
                <a:gd name="T25" fmla="*/ 504 h 712"/>
                <a:gd name="T26" fmla="*/ 119 w 332"/>
                <a:gd name="T27" fmla="*/ 509 h 712"/>
                <a:gd name="T28" fmla="*/ 114 w 332"/>
                <a:gd name="T29" fmla="*/ 523 h 712"/>
                <a:gd name="T30" fmla="*/ 98 w 332"/>
                <a:gd name="T31" fmla="*/ 542 h 712"/>
                <a:gd name="T32" fmla="*/ 105 w 332"/>
                <a:gd name="T33" fmla="*/ 550 h 712"/>
                <a:gd name="T34" fmla="*/ 95 w 332"/>
                <a:gd name="T35" fmla="*/ 550 h 712"/>
                <a:gd name="T36" fmla="*/ 87 w 332"/>
                <a:gd name="T37" fmla="*/ 553 h 712"/>
                <a:gd name="T38" fmla="*/ 76 w 332"/>
                <a:gd name="T39" fmla="*/ 567 h 712"/>
                <a:gd name="T40" fmla="*/ 71 w 332"/>
                <a:gd name="T41" fmla="*/ 586 h 712"/>
                <a:gd name="T42" fmla="*/ 49 w 332"/>
                <a:gd name="T43" fmla="*/ 600 h 712"/>
                <a:gd name="T44" fmla="*/ 34 w 332"/>
                <a:gd name="T45" fmla="*/ 597 h 712"/>
                <a:gd name="T46" fmla="*/ 13 w 332"/>
                <a:gd name="T47" fmla="*/ 594 h 712"/>
                <a:gd name="T48" fmla="*/ 8 w 332"/>
                <a:gd name="T49" fmla="*/ 586 h 712"/>
                <a:gd name="T50" fmla="*/ 15 w 332"/>
                <a:gd name="T51" fmla="*/ 578 h 712"/>
                <a:gd name="T52" fmla="*/ 16 w 332"/>
                <a:gd name="T53" fmla="*/ 575 h 712"/>
                <a:gd name="T54" fmla="*/ 23 w 332"/>
                <a:gd name="T55" fmla="*/ 567 h 712"/>
                <a:gd name="T56" fmla="*/ 37 w 332"/>
                <a:gd name="T57" fmla="*/ 555 h 712"/>
                <a:gd name="T58" fmla="*/ 56 w 332"/>
                <a:gd name="T59" fmla="*/ 545 h 712"/>
                <a:gd name="T60" fmla="*/ 65 w 332"/>
                <a:gd name="T61" fmla="*/ 539 h 712"/>
                <a:gd name="T62" fmla="*/ 70 w 332"/>
                <a:gd name="T63" fmla="*/ 536 h 712"/>
                <a:gd name="T64" fmla="*/ 78 w 332"/>
                <a:gd name="T65" fmla="*/ 526 h 712"/>
                <a:gd name="T66" fmla="*/ 89 w 332"/>
                <a:gd name="T67" fmla="*/ 509 h 712"/>
                <a:gd name="T68" fmla="*/ 138 w 332"/>
                <a:gd name="T69" fmla="*/ 422 h 712"/>
                <a:gd name="T70" fmla="*/ 105 w 332"/>
                <a:gd name="T71" fmla="*/ 399 h 712"/>
                <a:gd name="T72" fmla="*/ 116 w 332"/>
                <a:gd name="T73" fmla="*/ 402 h 712"/>
                <a:gd name="T74" fmla="*/ 123 w 332"/>
                <a:gd name="T75" fmla="*/ 408 h 712"/>
                <a:gd name="T76" fmla="*/ 128 w 332"/>
                <a:gd name="T77" fmla="*/ 424 h 712"/>
                <a:gd name="T78" fmla="*/ 133 w 332"/>
                <a:gd name="T79" fmla="*/ 433 h 712"/>
                <a:gd name="T80" fmla="*/ 139 w 332"/>
                <a:gd name="T81" fmla="*/ 429 h 712"/>
                <a:gd name="T82" fmla="*/ 146 w 332"/>
                <a:gd name="T83" fmla="*/ 438 h 712"/>
                <a:gd name="T84" fmla="*/ 163 w 332"/>
                <a:gd name="T85" fmla="*/ 451 h 712"/>
                <a:gd name="T86" fmla="*/ 182 w 332"/>
                <a:gd name="T87" fmla="*/ 444 h 712"/>
                <a:gd name="T88" fmla="*/ 174 w 332"/>
                <a:gd name="T89" fmla="*/ 468 h 712"/>
                <a:gd name="T90" fmla="*/ 161 w 332"/>
                <a:gd name="T91" fmla="*/ 473 h 712"/>
                <a:gd name="T92" fmla="*/ 150 w 332"/>
                <a:gd name="T93" fmla="*/ 498 h 712"/>
                <a:gd name="T94" fmla="*/ 134 w 332"/>
                <a:gd name="T95" fmla="*/ 509 h 712"/>
                <a:gd name="T96" fmla="*/ 127 w 332"/>
                <a:gd name="T97" fmla="*/ 507 h 712"/>
                <a:gd name="T98" fmla="*/ 127 w 332"/>
                <a:gd name="T99" fmla="*/ 482 h 712"/>
                <a:gd name="T100" fmla="*/ 119 w 332"/>
                <a:gd name="T101" fmla="*/ 468 h 712"/>
                <a:gd name="T102" fmla="*/ 130 w 332"/>
                <a:gd name="T103" fmla="*/ 448 h 712"/>
                <a:gd name="T104" fmla="*/ 128 w 332"/>
                <a:gd name="T105" fmla="*/ 438 h 712"/>
                <a:gd name="T106" fmla="*/ 122 w 332"/>
                <a:gd name="T107" fmla="*/ 430 h 712"/>
                <a:gd name="T108" fmla="*/ 120 w 332"/>
                <a:gd name="T109" fmla="*/ 421 h 712"/>
                <a:gd name="T110" fmla="*/ 119 w 332"/>
                <a:gd name="T111" fmla="*/ 424 h 712"/>
                <a:gd name="T112" fmla="*/ 108 w 332"/>
                <a:gd name="T113" fmla="*/ 410 h 712"/>
                <a:gd name="T114" fmla="*/ 101 w 332"/>
                <a:gd name="T115" fmla="*/ 396 h 712"/>
                <a:gd name="T116" fmla="*/ 313 w 332"/>
                <a:gd name="T117" fmla="*/ 0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2" h="712">
                  <a:moveTo>
                    <a:pt x="46" y="711"/>
                  </a:moveTo>
                  <a:lnTo>
                    <a:pt x="48" y="711"/>
                  </a:lnTo>
                  <a:lnTo>
                    <a:pt x="48" y="712"/>
                  </a:lnTo>
                  <a:lnTo>
                    <a:pt x="46" y="712"/>
                  </a:lnTo>
                  <a:lnTo>
                    <a:pt x="46" y="712"/>
                  </a:lnTo>
                  <a:lnTo>
                    <a:pt x="45" y="711"/>
                  </a:lnTo>
                  <a:lnTo>
                    <a:pt x="45" y="711"/>
                  </a:lnTo>
                  <a:lnTo>
                    <a:pt x="46" y="711"/>
                  </a:lnTo>
                  <a:lnTo>
                    <a:pt x="46" y="711"/>
                  </a:lnTo>
                  <a:close/>
                  <a:moveTo>
                    <a:pt x="5" y="673"/>
                  </a:moveTo>
                  <a:lnTo>
                    <a:pt x="5" y="673"/>
                  </a:lnTo>
                  <a:lnTo>
                    <a:pt x="5" y="673"/>
                  </a:lnTo>
                  <a:lnTo>
                    <a:pt x="5" y="674"/>
                  </a:lnTo>
                  <a:lnTo>
                    <a:pt x="5" y="674"/>
                  </a:lnTo>
                  <a:lnTo>
                    <a:pt x="5" y="676"/>
                  </a:lnTo>
                  <a:lnTo>
                    <a:pt x="5" y="676"/>
                  </a:lnTo>
                  <a:lnTo>
                    <a:pt x="4" y="676"/>
                  </a:lnTo>
                  <a:lnTo>
                    <a:pt x="4" y="678"/>
                  </a:lnTo>
                  <a:lnTo>
                    <a:pt x="5" y="678"/>
                  </a:lnTo>
                  <a:lnTo>
                    <a:pt x="5" y="679"/>
                  </a:lnTo>
                  <a:lnTo>
                    <a:pt x="4" y="679"/>
                  </a:lnTo>
                  <a:lnTo>
                    <a:pt x="2" y="679"/>
                  </a:lnTo>
                  <a:lnTo>
                    <a:pt x="2" y="678"/>
                  </a:lnTo>
                  <a:lnTo>
                    <a:pt x="2" y="678"/>
                  </a:lnTo>
                  <a:lnTo>
                    <a:pt x="0" y="679"/>
                  </a:lnTo>
                  <a:lnTo>
                    <a:pt x="0" y="679"/>
                  </a:lnTo>
                  <a:lnTo>
                    <a:pt x="0" y="678"/>
                  </a:lnTo>
                  <a:lnTo>
                    <a:pt x="0" y="678"/>
                  </a:lnTo>
                  <a:lnTo>
                    <a:pt x="2" y="676"/>
                  </a:lnTo>
                  <a:lnTo>
                    <a:pt x="4" y="674"/>
                  </a:lnTo>
                  <a:lnTo>
                    <a:pt x="4" y="673"/>
                  </a:lnTo>
                  <a:lnTo>
                    <a:pt x="5" y="673"/>
                  </a:lnTo>
                  <a:close/>
                  <a:moveTo>
                    <a:pt x="30" y="602"/>
                  </a:moveTo>
                  <a:lnTo>
                    <a:pt x="32" y="605"/>
                  </a:lnTo>
                  <a:lnTo>
                    <a:pt x="32" y="605"/>
                  </a:lnTo>
                  <a:lnTo>
                    <a:pt x="30" y="605"/>
                  </a:lnTo>
                  <a:lnTo>
                    <a:pt x="30" y="607"/>
                  </a:lnTo>
                  <a:lnTo>
                    <a:pt x="32" y="607"/>
                  </a:lnTo>
                  <a:lnTo>
                    <a:pt x="32" y="607"/>
                  </a:lnTo>
                  <a:lnTo>
                    <a:pt x="34" y="607"/>
                  </a:lnTo>
                  <a:lnTo>
                    <a:pt x="34" y="608"/>
                  </a:lnTo>
                  <a:lnTo>
                    <a:pt x="34" y="608"/>
                  </a:lnTo>
                  <a:lnTo>
                    <a:pt x="34" y="610"/>
                  </a:lnTo>
                  <a:lnTo>
                    <a:pt x="30" y="610"/>
                  </a:lnTo>
                  <a:lnTo>
                    <a:pt x="29" y="611"/>
                  </a:lnTo>
                  <a:lnTo>
                    <a:pt x="27" y="610"/>
                  </a:lnTo>
                  <a:lnTo>
                    <a:pt x="27" y="610"/>
                  </a:lnTo>
                  <a:lnTo>
                    <a:pt x="26" y="611"/>
                  </a:lnTo>
                  <a:lnTo>
                    <a:pt x="24" y="613"/>
                  </a:lnTo>
                  <a:lnTo>
                    <a:pt x="24" y="611"/>
                  </a:lnTo>
                  <a:lnTo>
                    <a:pt x="24" y="611"/>
                  </a:lnTo>
                  <a:lnTo>
                    <a:pt x="26" y="610"/>
                  </a:lnTo>
                  <a:lnTo>
                    <a:pt x="26" y="608"/>
                  </a:lnTo>
                  <a:lnTo>
                    <a:pt x="26" y="608"/>
                  </a:lnTo>
                  <a:lnTo>
                    <a:pt x="27" y="608"/>
                  </a:lnTo>
                  <a:lnTo>
                    <a:pt x="27" y="607"/>
                  </a:lnTo>
                  <a:lnTo>
                    <a:pt x="27" y="605"/>
                  </a:lnTo>
                  <a:lnTo>
                    <a:pt x="27" y="604"/>
                  </a:lnTo>
                  <a:lnTo>
                    <a:pt x="27" y="602"/>
                  </a:lnTo>
                  <a:lnTo>
                    <a:pt x="30" y="602"/>
                  </a:lnTo>
                  <a:close/>
                  <a:moveTo>
                    <a:pt x="11" y="583"/>
                  </a:moveTo>
                  <a:lnTo>
                    <a:pt x="11" y="583"/>
                  </a:lnTo>
                  <a:lnTo>
                    <a:pt x="11" y="583"/>
                  </a:lnTo>
                  <a:lnTo>
                    <a:pt x="11" y="585"/>
                  </a:lnTo>
                  <a:lnTo>
                    <a:pt x="11" y="585"/>
                  </a:lnTo>
                  <a:lnTo>
                    <a:pt x="11" y="585"/>
                  </a:lnTo>
                  <a:lnTo>
                    <a:pt x="11" y="585"/>
                  </a:lnTo>
                  <a:lnTo>
                    <a:pt x="10" y="585"/>
                  </a:lnTo>
                  <a:lnTo>
                    <a:pt x="10" y="585"/>
                  </a:lnTo>
                  <a:lnTo>
                    <a:pt x="8" y="585"/>
                  </a:lnTo>
                  <a:lnTo>
                    <a:pt x="10" y="583"/>
                  </a:lnTo>
                  <a:lnTo>
                    <a:pt x="11" y="583"/>
                  </a:lnTo>
                  <a:close/>
                  <a:moveTo>
                    <a:pt x="16" y="575"/>
                  </a:moveTo>
                  <a:lnTo>
                    <a:pt x="16" y="577"/>
                  </a:lnTo>
                  <a:lnTo>
                    <a:pt x="15" y="577"/>
                  </a:lnTo>
                  <a:lnTo>
                    <a:pt x="15" y="575"/>
                  </a:lnTo>
                  <a:lnTo>
                    <a:pt x="15" y="575"/>
                  </a:lnTo>
                  <a:lnTo>
                    <a:pt x="16" y="575"/>
                  </a:lnTo>
                  <a:close/>
                  <a:moveTo>
                    <a:pt x="259" y="558"/>
                  </a:moveTo>
                  <a:lnTo>
                    <a:pt x="261" y="558"/>
                  </a:lnTo>
                  <a:lnTo>
                    <a:pt x="259" y="559"/>
                  </a:lnTo>
                  <a:lnTo>
                    <a:pt x="259" y="559"/>
                  </a:lnTo>
                  <a:lnTo>
                    <a:pt x="259" y="558"/>
                  </a:lnTo>
                  <a:lnTo>
                    <a:pt x="259" y="558"/>
                  </a:lnTo>
                  <a:lnTo>
                    <a:pt x="259" y="558"/>
                  </a:lnTo>
                  <a:close/>
                  <a:moveTo>
                    <a:pt x="253" y="548"/>
                  </a:moveTo>
                  <a:lnTo>
                    <a:pt x="259" y="548"/>
                  </a:lnTo>
                  <a:lnTo>
                    <a:pt x="259" y="550"/>
                  </a:lnTo>
                  <a:lnTo>
                    <a:pt x="257" y="550"/>
                  </a:lnTo>
                  <a:lnTo>
                    <a:pt x="256" y="552"/>
                  </a:lnTo>
                  <a:lnTo>
                    <a:pt x="256" y="550"/>
                  </a:lnTo>
                  <a:lnTo>
                    <a:pt x="256" y="550"/>
                  </a:lnTo>
                  <a:lnTo>
                    <a:pt x="254" y="550"/>
                  </a:lnTo>
                  <a:lnTo>
                    <a:pt x="254" y="550"/>
                  </a:lnTo>
                  <a:lnTo>
                    <a:pt x="254" y="550"/>
                  </a:lnTo>
                  <a:lnTo>
                    <a:pt x="256" y="550"/>
                  </a:lnTo>
                  <a:lnTo>
                    <a:pt x="254" y="552"/>
                  </a:lnTo>
                  <a:lnTo>
                    <a:pt x="256" y="553"/>
                  </a:lnTo>
                  <a:lnTo>
                    <a:pt x="256" y="553"/>
                  </a:lnTo>
                  <a:lnTo>
                    <a:pt x="257" y="555"/>
                  </a:lnTo>
                  <a:lnTo>
                    <a:pt x="257" y="555"/>
                  </a:lnTo>
                  <a:lnTo>
                    <a:pt x="254" y="555"/>
                  </a:lnTo>
                  <a:lnTo>
                    <a:pt x="254" y="556"/>
                  </a:lnTo>
                  <a:lnTo>
                    <a:pt x="253" y="556"/>
                  </a:lnTo>
                  <a:lnTo>
                    <a:pt x="253" y="556"/>
                  </a:lnTo>
                  <a:lnTo>
                    <a:pt x="253" y="555"/>
                  </a:lnTo>
                  <a:lnTo>
                    <a:pt x="253" y="553"/>
                  </a:lnTo>
                  <a:lnTo>
                    <a:pt x="253" y="553"/>
                  </a:lnTo>
                  <a:lnTo>
                    <a:pt x="254" y="552"/>
                  </a:lnTo>
                  <a:lnTo>
                    <a:pt x="254" y="552"/>
                  </a:lnTo>
                  <a:lnTo>
                    <a:pt x="253" y="550"/>
                  </a:lnTo>
                  <a:lnTo>
                    <a:pt x="250" y="550"/>
                  </a:lnTo>
                  <a:lnTo>
                    <a:pt x="250" y="550"/>
                  </a:lnTo>
                  <a:lnTo>
                    <a:pt x="251" y="550"/>
                  </a:lnTo>
                  <a:lnTo>
                    <a:pt x="253" y="550"/>
                  </a:lnTo>
                  <a:lnTo>
                    <a:pt x="253" y="548"/>
                  </a:lnTo>
                  <a:close/>
                  <a:moveTo>
                    <a:pt x="117" y="496"/>
                  </a:moveTo>
                  <a:lnTo>
                    <a:pt x="117" y="498"/>
                  </a:lnTo>
                  <a:lnTo>
                    <a:pt x="116" y="500"/>
                  </a:lnTo>
                  <a:lnTo>
                    <a:pt x="114" y="500"/>
                  </a:lnTo>
                  <a:lnTo>
                    <a:pt x="114" y="500"/>
                  </a:lnTo>
                  <a:lnTo>
                    <a:pt x="114" y="498"/>
                  </a:lnTo>
                  <a:lnTo>
                    <a:pt x="116" y="498"/>
                  </a:lnTo>
                  <a:lnTo>
                    <a:pt x="116" y="496"/>
                  </a:lnTo>
                  <a:lnTo>
                    <a:pt x="117" y="496"/>
                  </a:lnTo>
                  <a:close/>
                  <a:moveTo>
                    <a:pt x="100" y="493"/>
                  </a:moveTo>
                  <a:lnTo>
                    <a:pt x="101" y="493"/>
                  </a:lnTo>
                  <a:lnTo>
                    <a:pt x="98" y="493"/>
                  </a:lnTo>
                  <a:lnTo>
                    <a:pt x="98" y="495"/>
                  </a:lnTo>
                  <a:lnTo>
                    <a:pt x="98" y="496"/>
                  </a:lnTo>
                  <a:lnTo>
                    <a:pt x="98" y="496"/>
                  </a:lnTo>
                  <a:lnTo>
                    <a:pt x="100" y="498"/>
                  </a:lnTo>
                  <a:lnTo>
                    <a:pt x="101" y="498"/>
                  </a:lnTo>
                  <a:lnTo>
                    <a:pt x="103" y="500"/>
                  </a:lnTo>
                  <a:lnTo>
                    <a:pt x="103" y="501"/>
                  </a:lnTo>
                  <a:lnTo>
                    <a:pt x="103" y="503"/>
                  </a:lnTo>
                  <a:lnTo>
                    <a:pt x="103" y="504"/>
                  </a:lnTo>
                  <a:lnTo>
                    <a:pt x="105" y="506"/>
                  </a:lnTo>
                  <a:lnTo>
                    <a:pt x="106" y="506"/>
                  </a:lnTo>
                  <a:lnTo>
                    <a:pt x="108" y="506"/>
                  </a:lnTo>
                  <a:lnTo>
                    <a:pt x="109" y="504"/>
                  </a:lnTo>
                  <a:lnTo>
                    <a:pt x="111" y="503"/>
                  </a:lnTo>
                  <a:lnTo>
                    <a:pt x="114" y="501"/>
                  </a:lnTo>
                  <a:lnTo>
                    <a:pt x="114" y="501"/>
                  </a:lnTo>
                  <a:lnTo>
                    <a:pt x="116" y="501"/>
                  </a:lnTo>
                  <a:lnTo>
                    <a:pt x="116" y="500"/>
                  </a:lnTo>
                  <a:lnTo>
                    <a:pt x="117" y="500"/>
                  </a:lnTo>
                  <a:lnTo>
                    <a:pt x="117" y="501"/>
                  </a:lnTo>
                  <a:lnTo>
                    <a:pt x="116" y="501"/>
                  </a:lnTo>
                  <a:lnTo>
                    <a:pt x="116" y="503"/>
                  </a:lnTo>
                  <a:lnTo>
                    <a:pt x="116" y="503"/>
                  </a:lnTo>
                  <a:lnTo>
                    <a:pt x="116" y="504"/>
                  </a:lnTo>
                  <a:lnTo>
                    <a:pt x="116" y="504"/>
                  </a:lnTo>
                  <a:lnTo>
                    <a:pt x="114" y="506"/>
                  </a:lnTo>
                  <a:lnTo>
                    <a:pt x="116" y="506"/>
                  </a:lnTo>
                  <a:lnTo>
                    <a:pt x="116" y="504"/>
                  </a:lnTo>
                  <a:lnTo>
                    <a:pt x="116" y="504"/>
                  </a:lnTo>
                  <a:lnTo>
                    <a:pt x="117" y="503"/>
                  </a:lnTo>
                  <a:lnTo>
                    <a:pt x="117" y="503"/>
                  </a:lnTo>
                  <a:lnTo>
                    <a:pt x="117" y="503"/>
                  </a:lnTo>
                  <a:lnTo>
                    <a:pt x="117" y="501"/>
                  </a:lnTo>
                  <a:lnTo>
                    <a:pt x="119" y="501"/>
                  </a:lnTo>
                  <a:lnTo>
                    <a:pt x="119" y="501"/>
                  </a:lnTo>
                  <a:lnTo>
                    <a:pt x="119" y="501"/>
                  </a:lnTo>
                  <a:lnTo>
                    <a:pt x="120" y="501"/>
                  </a:lnTo>
                  <a:lnTo>
                    <a:pt x="120" y="503"/>
                  </a:lnTo>
                  <a:lnTo>
                    <a:pt x="122" y="501"/>
                  </a:lnTo>
                  <a:lnTo>
                    <a:pt x="120" y="503"/>
                  </a:lnTo>
                  <a:lnTo>
                    <a:pt x="120" y="504"/>
                  </a:lnTo>
                  <a:lnTo>
                    <a:pt x="120" y="504"/>
                  </a:lnTo>
                  <a:lnTo>
                    <a:pt x="119" y="506"/>
                  </a:lnTo>
                  <a:lnTo>
                    <a:pt x="117" y="506"/>
                  </a:lnTo>
                  <a:lnTo>
                    <a:pt x="119" y="506"/>
                  </a:lnTo>
                  <a:lnTo>
                    <a:pt x="122" y="504"/>
                  </a:lnTo>
                  <a:lnTo>
                    <a:pt x="122" y="503"/>
                  </a:lnTo>
                  <a:lnTo>
                    <a:pt x="122" y="504"/>
                  </a:lnTo>
                  <a:lnTo>
                    <a:pt x="122" y="506"/>
                  </a:lnTo>
                  <a:lnTo>
                    <a:pt x="120" y="507"/>
                  </a:lnTo>
                  <a:lnTo>
                    <a:pt x="120" y="507"/>
                  </a:lnTo>
                  <a:lnTo>
                    <a:pt x="119" y="507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19" y="511"/>
                  </a:lnTo>
                  <a:lnTo>
                    <a:pt x="119" y="511"/>
                  </a:lnTo>
                  <a:lnTo>
                    <a:pt x="119" y="514"/>
                  </a:lnTo>
                  <a:lnTo>
                    <a:pt x="120" y="512"/>
                  </a:lnTo>
                  <a:lnTo>
                    <a:pt x="120" y="514"/>
                  </a:lnTo>
                  <a:lnTo>
                    <a:pt x="122" y="514"/>
                  </a:lnTo>
                  <a:lnTo>
                    <a:pt x="120" y="515"/>
                  </a:lnTo>
                  <a:lnTo>
                    <a:pt x="120" y="517"/>
                  </a:lnTo>
                  <a:lnTo>
                    <a:pt x="117" y="518"/>
                  </a:lnTo>
                  <a:lnTo>
                    <a:pt x="117" y="520"/>
                  </a:lnTo>
                  <a:lnTo>
                    <a:pt x="116" y="522"/>
                  </a:lnTo>
                  <a:lnTo>
                    <a:pt x="116" y="523"/>
                  </a:lnTo>
                  <a:lnTo>
                    <a:pt x="114" y="523"/>
                  </a:lnTo>
                  <a:lnTo>
                    <a:pt x="111" y="526"/>
                  </a:lnTo>
                  <a:lnTo>
                    <a:pt x="111" y="528"/>
                  </a:lnTo>
                  <a:lnTo>
                    <a:pt x="108" y="533"/>
                  </a:lnTo>
                  <a:lnTo>
                    <a:pt x="106" y="536"/>
                  </a:lnTo>
                  <a:lnTo>
                    <a:pt x="105" y="536"/>
                  </a:lnTo>
                  <a:lnTo>
                    <a:pt x="103" y="537"/>
                  </a:lnTo>
                  <a:lnTo>
                    <a:pt x="101" y="539"/>
                  </a:lnTo>
                  <a:lnTo>
                    <a:pt x="100" y="539"/>
                  </a:lnTo>
                  <a:lnTo>
                    <a:pt x="98" y="541"/>
                  </a:lnTo>
                  <a:lnTo>
                    <a:pt x="97" y="541"/>
                  </a:lnTo>
                  <a:lnTo>
                    <a:pt x="97" y="542"/>
                  </a:lnTo>
                  <a:lnTo>
                    <a:pt x="98" y="542"/>
                  </a:lnTo>
                  <a:lnTo>
                    <a:pt x="98" y="542"/>
                  </a:lnTo>
                  <a:lnTo>
                    <a:pt x="98" y="544"/>
                  </a:lnTo>
                  <a:lnTo>
                    <a:pt x="97" y="544"/>
                  </a:lnTo>
                  <a:lnTo>
                    <a:pt x="97" y="544"/>
                  </a:lnTo>
                  <a:lnTo>
                    <a:pt x="95" y="544"/>
                  </a:lnTo>
                  <a:lnTo>
                    <a:pt x="98" y="544"/>
                  </a:lnTo>
                  <a:lnTo>
                    <a:pt x="98" y="544"/>
                  </a:lnTo>
                  <a:lnTo>
                    <a:pt x="98" y="545"/>
                  </a:lnTo>
                  <a:lnTo>
                    <a:pt x="100" y="545"/>
                  </a:lnTo>
                  <a:lnTo>
                    <a:pt x="100" y="547"/>
                  </a:lnTo>
                  <a:lnTo>
                    <a:pt x="101" y="548"/>
                  </a:lnTo>
                  <a:lnTo>
                    <a:pt x="103" y="548"/>
                  </a:lnTo>
                  <a:lnTo>
                    <a:pt x="105" y="548"/>
                  </a:lnTo>
                  <a:lnTo>
                    <a:pt x="105" y="550"/>
                  </a:lnTo>
                  <a:lnTo>
                    <a:pt x="105" y="552"/>
                  </a:lnTo>
                  <a:lnTo>
                    <a:pt x="103" y="552"/>
                  </a:lnTo>
                  <a:lnTo>
                    <a:pt x="103" y="552"/>
                  </a:lnTo>
                  <a:lnTo>
                    <a:pt x="101" y="552"/>
                  </a:lnTo>
                  <a:lnTo>
                    <a:pt x="100" y="552"/>
                  </a:lnTo>
                  <a:lnTo>
                    <a:pt x="98" y="550"/>
                  </a:lnTo>
                  <a:lnTo>
                    <a:pt x="97" y="550"/>
                  </a:lnTo>
                  <a:lnTo>
                    <a:pt x="95" y="552"/>
                  </a:lnTo>
                  <a:lnTo>
                    <a:pt x="95" y="550"/>
                  </a:lnTo>
                  <a:lnTo>
                    <a:pt x="97" y="550"/>
                  </a:lnTo>
                  <a:lnTo>
                    <a:pt x="95" y="548"/>
                  </a:lnTo>
                  <a:lnTo>
                    <a:pt x="95" y="548"/>
                  </a:lnTo>
                  <a:lnTo>
                    <a:pt x="95" y="550"/>
                  </a:lnTo>
                  <a:lnTo>
                    <a:pt x="93" y="550"/>
                  </a:lnTo>
                  <a:lnTo>
                    <a:pt x="93" y="550"/>
                  </a:lnTo>
                  <a:lnTo>
                    <a:pt x="93" y="552"/>
                  </a:lnTo>
                  <a:lnTo>
                    <a:pt x="92" y="552"/>
                  </a:lnTo>
                  <a:lnTo>
                    <a:pt x="92" y="550"/>
                  </a:lnTo>
                  <a:lnTo>
                    <a:pt x="90" y="550"/>
                  </a:lnTo>
                  <a:lnTo>
                    <a:pt x="89" y="548"/>
                  </a:lnTo>
                  <a:lnTo>
                    <a:pt x="89" y="548"/>
                  </a:lnTo>
                  <a:lnTo>
                    <a:pt x="90" y="550"/>
                  </a:lnTo>
                  <a:lnTo>
                    <a:pt x="90" y="552"/>
                  </a:lnTo>
                  <a:lnTo>
                    <a:pt x="89" y="553"/>
                  </a:lnTo>
                  <a:lnTo>
                    <a:pt x="87" y="553"/>
                  </a:lnTo>
                  <a:lnTo>
                    <a:pt x="87" y="553"/>
                  </a:lnTo>
                  <a:lnTo>
                    <a:pt x="86" y="555"/>
                  </a:lnTo>
                  <a:lnTo>
                    <a:pt x="84" y="555"/>
                  </a:lnTo>
                  <a:lnTo>
                    <a:pt x="82" y="556"/>
                  </a:lnTo>
                  <a:lnTo>
                    <a:pt x="81" y="556"/>
                  </a:lnTo>
                  <a:lnTo>
                    <a:pt x="81" y="556"/>
                  </a:lnTo>
                  <a:lnTo>
                    <a:pt x="79" y="558"/>
                  </a:lnTo>
                  <a:lnTo>
                    <a:pt x="79" y="558"/>
                  </a:lnTo>
                  <a:lnTo>
                    <a:pt x="78" y="558"/>
                  </a:lnTo>
                  <a:lnTo>
                    <a:pt x="78" y="558"/>
                  </a:lnTo>
                  <a:lnTo>
                    <a:pt x="78" y="559"/>
                  </a:lnTo>
                  <a:lnTo>
                    <a:pt x="78" y="563"/>
                  </a:lnTo>
                  <a:lnTo>
                    <a:pt x="76" y="564"/>
                  </a:lnTo>
                  <a:lnTo>
                    <a:pt x="76" y="567"/>
                  </a:lnTo>
                  <a:lnTo>
                    <a:pt x="76" y="570"/>
                  </a:lnTo>
                  <a:lnTo>
                    <a:pt x="73" y="570"/>
                  </a:lnTo>
                  <a:lnTo>
                    <a:pt x="75" y="570"/>
                  </a:lnTo>
                  <a:lnTo>
                    <a:pt x="76" y="570"/>
                  </a:lnTo>
                  <a:lnTo>
                    <a:pt x="75" y="572"/>
                  </a:lnTo>
                  <a:lnTo>
                    <a:pt x="73" y="574"/>
                  </a:lnTo>
                  <a:lnTo>
                    <a:pt x="73" y="575"/>
                  </a:lnTo>
                  <a:lnTo>
                    <a:pt x="71" y="578"/>
                  </a:lnTo>
                  <a:lnTo>
                    <a:pt x="71" y="580"/>
                  </a:lnTo>
                  <a:lnTo>
                    <a:pt x="70" y="583"/>
                  </a:lnTo>
                  <a:lnTo>
                    <a:pt x="70" y="585"/>
                  </a:lnTo>
                  <a:lnTo>
                    <a:pt x="70" y="585"/>
                  </a:lnTo>
                  <a:lnTo>
                    <a:pt x="71" y="586"/>
                  </a:lnTo>
                  <a:lnTo>
                    <a:pt x="71" y="586"/>
                  </a:lnTo>
                  <a:lnTo>
                    <a:pt x="70" y="586"/>
                  </a:lnTo>
                  <a:lnTo>
                    <a:pt x="70" y="588"/>
                  </a:lnTo>
                  <a:lnTo>
                    <a:pt x="68" y="588"/>
                  </a:lnTo>
                  <a:lnTo>
                    <a:pt x="65" y="588"/>
                  </a:lnTo>
                  <a:lnTo>
                    <a:pt x="64" y="589"/>
                  </a:lnTo>
                  <a:lnTo>
                    <a:pt x="64" y="591"/>
                  </a:lnTo>
                  <a:lnTo>
                    <a:pt x="62" y="593"/>
                  </a:lnTo>
                  <a:lnTo>
                    <a:pt x="59" y="596"/>
                  </a:lnTo>
                  <a:lnTo>
                    <a:pt x="56" y="597"/>
                  </a:lnTo>
                  <a:lnTo>
                    <a:pt x="56" y="599"/>
                  </a:lnTo>
                  <a:lnTo>
                    <a:pt x="54" y="599"/>
                  </a:lnTo>
                  <a:lnTo>
                    <a:pt x="49" y="600"/>
                  </a:lnTo>
                  <a:lnTo>
                    <a:pt x="46" y="600"/>
                  </a:lnTo>
                  <a:lnTo>
                    <a:pt x="45" y="600"/>
                  </a:lnTo>
                  <a:lnTo>
                    <a:pt x="43" y="600"/>
                  </a:lnTo>
                  <a:lnTo>
                    <a:pt x="41" y="599"/>
                  </a:lnTo>
                  <a:lnTo>
                    <a:pt x="40" y="600"/>
                  </a:lnTo>
                  <a:lnTo>
                    <a:pt x="38" y="600"/>
                  </a:lnTo>
                  <a:lnTo>
                    <a:pt x="37" y="600"/>
                  </a:lnTo>
                  <a:lnTo>
                    <a:pt x="35" y="600"/>
                  </a:lnTo>
                  <a:lnTo>
                    <a:pt x="35" y="600"/>
                  </a:lnTo>
                  <a:lnTo>
                    <a:pt x="35" y="599"/>
                  </a:lnTo>
                  <a:lnTo>
                    <a:pt x="35" y="599"/>
                  </a:lnTo>
                  <a:lnTo>
                    <a:pt x="35" y="597"/>
                  </a:lnTo>
                  <a:lnTo>
                    <a:pt x="34" y="597"/>
                  </a:lnTo>
                  <a:lnTo>
                    <a:pt x="34" y="596"/>
                  </a:lnTo>
                  <a:lnTo>
                    <a:pt x="34" y="596"/>
                  </a:lnTo>
                  <a:lnTo>
                    <a:pt x="32" y="596"/>
                  </a:lnTo>
                  <a:lnTo>
                    <a:pt x="29" y="596"/>
                  </a:lnTo>
                  <a:lnTo>
                    <a:pt x="29" y="596"/>
                  </a:lnTo>
                  <a:lnTo>
                    <a:pt x="26" y="594"/>
                  </a:lnTo>
                  <a:lnTo>
                    <a:pt x="26" y="593"/>
                  </a:lnTo>
                  <a:lnTo>
                    <a:pt x="24" y="593"/>
                  </a:lnTo>
                  <a:lnTo>
                    <a:pt x="23" y="593"/>
                  </a:lnTo>
                  <a:lnTo>
                    <a:pt x="23" y="594"/>
                  </a:lnTo>
                  <a:lnTo>
                    <a:pt x="21" y="594"/>
                  </a:lnTo>
                  <a:lnTo>
                    <a:pt x="18" y="594"/>
                  </a:lnTo>
                  <a:lnTo>
                    <a:pt x="13" y="594"/>
                  </a:lnTo>
                  <a:lnTo>
                    <a:pt x="11" y="593"/>
                  </a:lnTo>
                  <a:lnTo>
                    <a:pt x="11" y="591"/>
                  </a:lnTo>
                  <a:lnTo>
                    <a:pt x="15" y="588"/>
                  </a:lnTo>
                  <a:lnTo>
                    <a:pt x="13" y="589"/>
                  </a:lnTo>
                  <a:lnTo>
                    <a:pt x="11" y="591"/>
                  </a:lnTo>
                  <a:lnTo>
                    <a:pt x="11" y="589"/>
                  </a:lnTo>
                  <a:lnTo>
                    <a:pt x="11" y="589"/>
                  </a:lnTo>
                  <a:lnTo>
                    <a:pt x="11" y="588"/>
                  </a:lnTo>
                  <a:lnTo>
                    <a:pt x="11" y="588"/>
                  </a:lnTo>
                  <a:lnTo>
                    <a:pt x="10" y="588"/>
                  </a:lnTo>
                  <a:lnTo>
                    <a:pt x="8" y="589"/>
                  </a:lnTo>
                  <a:lnTo>
                    <a:pt x="8" y="588"/>
                  </a:lnTo>
                  <a:lnTo>
                    <a:pt x="8" y="586"/>
                  </a:lnTo>
                  <a:lnTo>
                    <a:pt x="8" y="586"/>
                  </a:lnTo>
                  <a:lnTo>
                    <a:pt x="13" y="585"/>
                  </a:lnTo>
                  <a:lnTo>
                    <a:pt x="15" y="585"/>
                  </a:lnTo>
                  <a:lnTo>
                    <a:pt x="16" y="585"/>
                  </a:lnTo>
                  <a:lnTo>
                    <a:pt x="13" y="585"/>
                  </a:lnTo>
                  <a:lnTo>
                    <a:pt x="13" y="583"/>
                  </a:lnTo>
                  <a:lnTo>
                    <a:pt x="13" y="581"/>
                  </a:lnTo>
                  <a:lnTo>
                    <a:pt x="16" y="581"/>
                  </a:lnTo>
                  <a:lnTo>
                    <a:pt x="15" y="581"/>
                  </a:lnTo>
                  <a:lnTo>
                    <a:pt x="11" y="581"/>
                  </a:lnTo>
                  <a:lnTo>
                    <a:pt x="11" y="580"/>
                  </a:lnTo>
                  <a:lnTo>
                    <a:pt x="13" y="578"/>
                  </a:lnTo>
                  <a:lnTo>
                    <a:pt x="15" y="578"/>
                  </a:lnTo>
                  <a:lnTo>
                    <a:pt x="15" y="578"/>
                  </a:lnTo>
                  <a:lnTo>
                    <a:pt x="15" y="577"/>
                  </a:lnTo>
                  <a:lnTo>
                    <a:pt x="15" y="577"/>
                  </a:lnTo>
                  <a:lnTo>
                    <a:pt x="16" y="578"/>
                  </a:lnTo>
                  <a:lnTo>
                    <a:pt x="18" y="578"/>
                  </a:lnTo>
                  <a:lnTo>
                    <a:pt x="18" y="578"/>
                  </a:lnTo>
                  <a:lnTo>
                    <a:pt x="18" y="577"/>
                  </a:lnTo>
                  <a:lnTo>
                    <a:pt x="18" y="577"/>
                  </a:lnTo>
                  <a:lnTo>
                    <a:pt x="19" y="577"/>
                  </a:lnTo>
                  <a:lnTo>
                    <a:pt x="19" y="577"/>
                  </a:lnTo>
                  <a:lnTo>
                    <a:pt x="18" y="577"/>
                  </a:lnTo>
                  <a:lnTo>
                    <a:pt x="16" y="575"/>
                  </a:lnTo>
                  <a:lnTo>
                    <a:pt x="16" y="575"/>
                  </a:lnTo>
                  <a:lnTo>
                    <a:pt x="16" y="574"/>
                  </a:lnTo>
                  <a:lnTo>
                    <a:pt x="18" y="572"/>
                  </a:lnTo>
                  <a:lnTo>
                    <a:pt x="19" y="574"/>
                  </a:lnTo>
                  <a:lnTo>
                    <a:pt x="19" y="574"/>
                  </a:lnTo>
                  <a:lnTo>
                    <a:pt x="19" y="572"/>
                  </a:lnTo>
                  <a:lnTo>
                    <a:pt x="18" y="572"/>
                  </a:lnTo>
                  <a:lnTo>
                    <a:pt x="19" y="570"/>
                  </a:lnTo>
                  <a:lnTo>
                    <a:pt x="23" y="569"/>
                  </a:lnTo>
                  <a:lnTo>
                    <a:pt x="23" y="570"/>
                  </a:lnTo>
                  <a:lnTo>
                    <a:pt x="23" y="570"/>
                  </a:lnTo>
                  <a:lnTo>
                    <a:pt x="23" y="569"/>
                  </a:lnTo>
                  <a:lnTo>
                    <a:pt x="23" y="569"/>
                  </a:lnTo>
                  <a:lnTo>
                    <a:pt x="23" y="567"/>
                  </a:lnTo>
                  <a:lnTo>
                    <a:pt x="23" y="567"/>
                  </a:lnTo>
                  <a:lnTo>
                    <a:pt x="24" y="567"/>
                  </a:lnTo>
                  <a:lnTo>
                    <a:pt x="26" y="566"/>
                  </a:lnTo>
                  <a:lnTo>
                    <a:pt x="27" y="564"/>
                  </a:lnTo>
                  <a:lnTo>
                    <a:pt x="29" y="564"/>
                  </a:lnTo>
                  <a:lnTo>
                    <a:pt x="29" y="566"/>
                  </a:lnTo>
                  <a:lnTo>
                    <a:pt x="29" y="564"/>
                  </a:lnTo>
                  <a:lnTo>
                    <a:pt x="29" y="564"/>
                  </a:lnTo>
                  <a:lnTo>
                    <a:pt x="29" y="563"/>
                  </a:lnTo>
                  <a:lnTo>
                    <a:pt x="30" y="559"/>
                  </a:lnTo>
                  <a:lnTo>
                    <a:pt x="34" y="558"/>
                  </a:lnTo>
                  <a:lnTo>
                    <a:pt x="35" y="555"/>
                  </a:lnTo>
                  <a:lnTo>
                    <a:pt x="37" y="555"/>
                  </a:lnTo>
                  <a:lnTo>
                    <a:pt x="40" y="553"/>
                  </a:lnTo>
                  <a:lnTo>
                    <a:pt x="41" y="553"/>
                  </a:lnTo>
                  <a:lnTo>
                    <a:pt x="41" y="553"/>
                  </a:lnTo>
                  <a:lnTo>
                    <a:pt x="45" y="552"/>
                  </a:lnTo>
                  <a:lnTo>
                    <a:pt x="46" y="552"/>
                  </a:lnTo>
                  <a:lnTo>
                    <a:pt x="46" y="552"/>
                  </a:lnTo>
                  <a:lnTo>
                    <a:pt x="48" y="552"/>
                  </a:lnTo>
                  <a:lnTo>
                    <a:pt x="46" y="550"/>
                  </a:lnTo>
                  <a:lnTo>
                    <a:pt x="48" y="550"/>
                  </a:lnTo>
                  <a:lnTo>
                    <a:pt x="49" y="548"/>
                  </a:lnTo>
                  <a:lnTo>
                    <a:pt x="52" y="547"/>
                  </a:lnTo>
                  <a:lnTo>
                    <a:pt x="54" y="547"/>
                  </a:lnTo>
                  <a:lnTo>
                    <a:pt x="56" y="545"/>
                  </a:lnTo>
                  <a:lnTo>
                    <a:pt x="57" y="545"/>
                  </a:lnTo>
                  <a:lnTo>
                    <a:pt x="57" y="545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9" y="542"/>
                  </a:lnTo>
                  <a:lnTo>
                    <a:pt x="60" y="541"/>
                  </a:lnTo>
                  <a:lnTo>
                    <a:pt x="62" y="541"/>
                  </a:lnTo>
                  <a:lnTo>
                    <a:pt x="62" y="541"/>
                  </a:lnTo>
                  <a:lnTo>
                    <a:pt x="62" y="539"/>
                  </a:lnTo>
                  <a:lnTo>
                    <a:pt x="64" y="539"/>
                  </a:lnTo>
                  <a:lnTo>
                    <a:pt x="65" y="539"/>
                  </a:lnTo>
                  <a:lnTo>
                    <a:pt x="65" y="539"/>
                  </a:lnTo>
                  <a:lnTo>
                    <a:pt x="65" y="539"/>
                  </a:lnTo>
                  <a:lnTo>
                    <a:pt x="64" y="537"/>
                  </a:lnTo>
                  <a:lnTo>
                    <a:pt x="65" y="537"/>
                  </a:lnTo>
                  <a:lnTo>
                    <a:pt x="65" y="537"/>
                  </a:lnTo>
                  <a:lnTo>
                    <a:pt x="67" y="537"/>
                  </a:lnTo>
                  <a:lnTo>
                    <a:pt x="68" y="537"/>
                  </a:lnTo>
                  <a:lnTo>
                    <a:pt x="67" y="537"/>
                  </a:lnTo>
                  <a:lnTo>
                    <a:pt x="67" y="536"/>
                  </a:lnTo>
                  <a:lnTo>
                    <a:pt x="68" y="536"/>
                  </a:lnTo>
                  <a:lnTo>
                    <a:pt x="68" y="536"/>
                  </a:lnTo>
                  <a:lnTo>
                    <a:pt x="70" y="537"/>
                  </a:lnTo>
                  <a:lnTo>
                    <a:pt x="70" y="536"/>
                  </a:lnTo>
                  <a:lnTo>
                    <a:pt x="70" y="534"/>
                  </a:lnTo>
                  <a:lnTo>
                    <a:pt x="71" y="534"/>
                  </a:lnTo>
                  <a:lnTo>
                    <a:pt x="73" y="531"/>
                  </a:lnTo>
                  <a:lnTo>
                    <a:pt x="75" y="533"/>
                  </a:lnTo>
                  <a:lnTo>
                    <a:pt x="75" y="533"/>
                  </a:lnTo>
                  <a:lnTo>
                    <a:pt x="75" y="534"/>
                  </a:lnTo>
                  <a:lnTo>
                    <a:pt x="75" y="534"/>
                  </a:lnTo>
                  <a:lnTo>
                    <a:pt x="75" y="533"/>
                  </a:lnTo>
                  <a:lnTo>
                    <a:pt x="75" y="531"/>
                  </a:lnTo>
                  <a:lnTo>
                    <a:pt x="76" y="528"/>
                  </a:lnTo>
                  <a:lnTo>
                    <a:pt x="76" y="526"/>
                  </a:lnTo>
                  <a:lnTo>
                    <a:pt x="78" y="526"/>
                  </a:lnTo>
                  <a:lnTo>
                    <a:pt x="78" y="526"/>
                  </a:lnTo>
                  <a:lnTo>
                    <a:pt x="78" y="526"/>
                  </a:lnTo>
                  <a:lnTo>
                    <a:pt x="78" y="526"/>
                  </a:lnTo>
                  <a:lnTo>
                    <a:pt x="78" y="525"/>
                  </a:lnTo>
                  <a:lnTo>
                    <a:pt x="78" y="522"/>
                  </a:lnTo>
                  <a:lnTo>
                    <a:pt x="79" y="520"/>
                  </a:lnTo>
                  <a:lnTo>
                    <a:pt x="79" y="518"/>
                  </a:lnTo>
                  <a:lnTo>
                    <a:pt x="81" y="515"/>
                  </a:lnTo>
                  <a:lnTo>
                    <a:pt x="81" y="515"/>
                  </a:lnTo>
                  <a:lnTo>
                    <a:pt x="84" y="514"/>
                  </a:lnTo>
                  <a:lnTo>
                    <a:pt x="84" y="514"/>
                  </a:lnTo>
                  <a:lnTo>
                    <a:pt x="86" y="512"/>
                  </a:lnTo>
                  <a:lnTo>
                    <a:pt x="87" y="511"/>
                  </a:lnTo>
                  <a:lnTo>
                    <a:pt x="89" y="509"/>
                  </a:lnTo>
                  <a:lnTo>
                    <a:pt x="89" y="504"/>
                  </a:lnTo>
                  <a:lnTo>
                    <a:pt x="90" y="501"/>
                  </a:lnTo>
                  <a:lnTo>
                    <a:pt x="92" y="498"/>
                  </a:lnTo>
                  <a:lnTo>
                    <a:pt x="95" y="495"/>
                  </a:lnTo>
                  <a:lnTo>
                    <a:pt x="98" y="493"/>
                  </a:lnTo>
                  <a:lnTo>
                    <a:pt x="98" y="493"/>
                  </a:lnTo>
                  <a:lnTo>
                    <a:pt x="100" y="493"/>
                  </a:lnTo>
                  <a:close/>
                  <a:moveTo>
                    <a:pt x="138" y="419"/>
                  </a:moveTo>
                  <a:lnTo>
                    <a:pt x="138" y="419"/>
                  </a:lnTo>
                  <a:lnTo>
                    <a:pt x="139" y="421"/>
                  </a:lnTo>
                  <a:lnTo>
                    <a:pt x="139" y="422"/>
                  </a:lnTo>
                  <a:lnTo>
                    <a:pt x="139" y="424"/>
                  </a:lnTo>
                  <a:lnTo>
                    <a:pt x="138" y="422"/>
                  </a:lnTo>
                  <a:lnTo>
                    <a:pt x="138" y="422"/>
                  </a:lnTo>
                  <a:lnTo>
                    <a:pt x="136" y="421"/>
                  </a:lnTo>
                  <a:lnTo>
                    <a:pt x="136" y="421"/>
                  </a:lnTo>
                  <a:lnTo>
                    <a:pt x="136" y="419"/>
                  </a:lnTo>
                  <a:lnTo>
                    <a:pt x="138" y="419"/>
                  </a:lnTo>
                  <a:lnTo>
                    <a:pt x="138" y="419"/>
                  </a:lnTo>
                  <a:lnTo>
                    <a:pt x="138" y="419"/>
                  </a:lnTo>
                  <a:close/>
                  <a:moveTo>
                    <a:pt x="103" y="392"/>
                  </a:moveTo>
                  <a:lnTo>
                    <a:pt x="101" y="394"/>
                  </a:lnTo>
                  <a:lnTo>
                    <a:pt x="103" y="394"/>
                  </a:lnTo>
                  <a:lnTo>
                    <a:pt x="103" y="396"/>
                  </a:lnTo>
                  <a:lnTo>
                    <a:pt x="105" y="399"/>
                  </a:lnTo>
                  <a:lnTo>
                    <a:pt x="105" y="399"/>
                  </a:lnTo>
                  <a:lnTo>
                    <a:pt x="106" y="400"/>
                  </a:lnTo>
                  <a:lnTo>
                    <a:pt x="106" y="400"/>
                  </a:lnTo>
                  <a:lnTo>
                    <a:pt x="106" y="400"/>
                  </a:lnTo>
                  <a:lnTo>
                    <a:pt x="108" y="400"/>
                  </a:lnTo>
                  <a:lnTo>
                    <a:pt x="108" y="400"/>
                  </a:lnTo>
                  <a:lnTo>
                    <a:pt x="109" y="399"/>
                  </a:lnTo>
                  <a:lnTo>
                    <a:pt x="109" y="400"/>
                  </a:lnTo>
                  <a:lnTo>
                    <a:pt x="109" y="400"/>
                  </a:lnTo>
                  <a:lnTo>
                    <a:pt x="112" y="402"/>
                  </a:lnTo>
                  <a:lnTo>
                    <a:pt x="114" y="402"/>
                  </a:lnTo>
                  <a:lnTo>
                    <a:pt x="114" y="402"/>
                  </a:lnTo>
                  <a:lnTo>
                    <a:pt x="114" y="402"/>
                  </a:lnTo>
                  <a:lnTo>
                    <a:pt x="116" y="402"/>
                  </a:lnTo>
                  <a:lnTo>
                    <a:pt x="116" y="402"/>
                  </a:lnTo>
                  <a:lnTo>
                    <a:pt x="119" y="403"/>
                  </a:lnTo>
                  <a:lnTo>
                    <a:pt x="119" y="403"/>
                  </a:lnTo>
                  <a:lnTo>
                    <a:pt x="119" y="405"/>
                  </a:lnTo>
                  <a:lnTo>
                    <a:pt x="119" y="405"/>
                  </a:lnTo>
                  <a:lnTo>
                    <a:pt x="119" y="407"/>
                  </a:lnTo>
                  <a:lnTo>
                    <a:pt x="120" y="407"/>
                  </a:lnTo>
                  <a:lnTo>
                    <a:pt x="122" y="405"/>
                  </a:lnTo>
                  <a:lnTo>
                    <a:pt x="122" y="405"/>
                  </a:lnTo>
                  <a:lnTo>
                    <a:pt x="122" y="407"/>
                  </a:lnTo>
                  <a:lnTo>
                    <a:pt x="123" y="407"/>
                  </a:lnTo>
                  <a:lnTo>
                    <a:pt x="122" y="407"/>
                  </a:lnTo>
                  <a:lnTo>
                    <a:pt x="123" y="408"/>
                  </a:lnTo>
                  <a:lnTo>
                    <a:pt x="123" y="408"/>
                  </a:lnTo>
                  <a:lnTo>
                    <a:pt x="125" y="411"/>
                  </a:lnTo>
                  <a:lnTo>
                    <a:pt x="125" y="411"/>
                  </a:lnTo>
                  <a:lnTo>
                    <a:pt x="125" y="413"/>
                  </a:lnTo>
                  <a:lnTo>
                    <a:pt x="125" y="414"/>
                  </a:lnTo>
                  <a:lnTo>
                    <a:pt x="125" y="414"/>
                  </a:lnTo>
                  <a:lnTo>
                    <a:pt x="123" y="414"/>
                  </a:lnTo>
                  <a:lnTo>
                    <a:pt x="123" y="414"/>
                  </a:lnTo>
                  <a:lnTo>
                    <a:pt x="123" y="416"/>
                  </a:lnTo>
                  <a:lnTo>
                    <a:pt x="125" y="418"/>
                  </a:lnTo>
                  <a:lnTo>
                    <a:pt x="127" y="419"/>
                  </a:lnTo>
                  <a:lnTo>
                    <a:pt x="128" y="422"/>
                  </a:lnTo>
                  <a:lnTo>
                    <a:pt x="128" y="424"/>
                  </a:lnTo>
                  <a:lnTo>
                    <a:pt x="128" y="426"/>
                  </a:lnTo>
                  <a:lnTo>
                    <a:pt x="128" y="426"/>
                  </a:lnTo>
                  <a:lnTo>
                    <a:pt x="128" y="427"/>
                  </a:lnTo>
                  <a:lnTo>
                    <a:pt x="128" y="429"/>
                  </a:lnTo>
                  <a:lnTo>
                    <a:pt x="128" y="430"/>
                  </a:lnTo>
                  <a:lnTo>
                    <a:pt x="128" y="430"/>
                  </a:lnTo>
                  <a:lnTo>
                    <a:pt x="128" y="432"/>
                  </a:lnTo>
                  <a:lnTo>
                    <a:pt x="128" y="432"/>
                  </a:lnTo>
                  <a:lnTo>
                    <a:pt x="130" y="432"/>
                  </a:lnTo>
                  <a:lnTo>
                    <a:pt x="130" y="433"/>
                  </a:lnTo>
                  <a:lnTo>
                    <a:pt x="130" y="432"/>
                  </a:lnTo>
                  <a:lnTo>
                    <a:pt x="131" y="432"/>
                  </a:lnTo>
                  <a:lnTo>
                    <a:pt x="133" y="433"/>
                  </a:lnTo>
                  <a:lnTo>
                    <a:pt x="134" y="433"/>
                  </a:lnTo>
                  <a:lnTo>
                    <a:pt x="136" y="433"/>
                  </a:lnTo>
                  <a:lnTo>
                    <a:pt x="136" y="435"/>
                  </a:lnTo>
                  <a:lnTo>
                    <a:pt x="136" y="437"/>
                  </a:lnTo>
                  <a:lnTo>
                    <a:pt x="138" y="438"/>
                  </a:lnTo>
                  <a:lnTo>
                    <a:pt x="138" y="438"/>
                  </a:lnTo>
                  <a:lnTo>
                    <a:pt x="139" y="438"/>
                  </a:lnTo>
                  <a:lnTo>
                    <a:pt x="139" y="437"/>
                  </a:lnTo>
                  <a:lnTo>
                    <a:pt x="139" y="435"/>
                  </a:lnTo>
                  <a:lnTo>
                    <a:pt x="139" y="432"/>
                  </a:lnTo>
                  <a:lnTo>
                    <a:pt x="139" y="430"/>
                  </a:lnTo>
                  <a:lnTo>
                    <a:pt x="139" y="430"/>
                  </a:lnTo>
                  <a:lnTo>
                    <a:pt x="139" y="429"/>
                  </a:lnTo>
                  <a:lnTo>
                    <a:pt x="138" y="429"/>
                  </a:lnTo>
                  <a:lnTo>
                    <a:pt x="138" y="427"/>
                  </a:lnTo>
                  <a:lnTo>
                    <a:pt x="138" y="427"/>
                  </a:lnTo>
                  <a:lnTo>
                    <a:pt x="138" y="426"/>
                  </a:lnTo>
                  <a:lnTo>
                    <a:pt x="138" y="426"/>
                  </a:lnTo>
                  <a:lnTo>
                    <a:pt x="139" y="426"/>
                  </a:lnTo>
                  <a:lnTo>
                    <a:pt x="139" y="427"/>
                  </a:lnTo>
                  <a:lnTo>
                    <a:pt x="141" y="430"/>
                  </a:lnTo>
                  <a:lnTo>
                    <a:pt x="142" y="430"/>
                  </a:lnTo>
                  <a:lnTo>
                    <a:pt x="142" y="430"/>
                  </a:lnTo>
                  <a:lnTo>
                    <a:pt x="144" y="432"/>
                  </a:lnTo>
                  <a:lnTo>
                    <a:pt x="144" y="433"/>
                  </a:lnTo>
                  <a:lnTo>
                    <a:pt x="146" y="438"/>
                  </a:lnTo>
                  <a:lnTo>
                    <a:pt x="146" y="441"/>
                  </a:lnTo>
                  <a:lnTo>
                    <a:pt x="147" y="443"/>
                  </a:lnTo>
                  <a:lnTo>
                    <a:pt x="147" y="444"/>
                  </a:lnTo>
                  <a:lnTo>
                    <a:pt x="147" y="443"/>
                  </a:lnTo>
                  <a:lnTo>
                    <a:pt x="147" y="444"/>
                  </a:lnTo>
                  <a:lnTo>
                    <a:pt x="147" y="444"/>
                  </a:lnTo>
                  <a:lnTo>
                    <a:pt x="147" y="444"/>
                  </a:lnTo>
                  <a:lnTo>
                    <a:pt x="149" y="446"/>
                  </a:lnTo>
                  <a:lnTo>
                    <a:pt x="150" y="444"/>
                  </a:lnTo>
                  <a:lnTo>
                    <a:pt x="150" y="446"/>
                  </a:lnTo>
                  <a:lnTo>
                    <a:pt x="155" y="448"/>
                  </a:lnTo>
                  <a:lnTo>
                    <a:pt x="157" y="449"/>
                  </a:lnTo>
                  <a:lnTo>
                    <a:pt x="163" y="451"/>
                  </a:lnTo>
                  <a:lnTo>
                    <a:pt x="164" y="451"/>
                  </a:lnTo>
                  <a:lnTo>
                    <a:pt x="166" y="451"/>
                  </a:lnTo>
                  <a:lnTo>
                    <a:pt x="168" y="451"/>
                  </a:lnTo>
                  <a:lnTo>
                    <a:pt x="169" y="449"/>
                  </a:lnTo>
                  <a:lnTo>
                    <a:pt x="169" y="448"/>
                  </a:lnTo>
                  <a:lnTo>
                    <a:pt x="171" y="446"/>
                  </a:lnTo>
                  <a:lnTo>
                    <a:pt x="172" y="444"/>
                  </a:lnTo>
                  <a:lnTo>
                    <a:pt x="174" y="444"/>
                  </a:lnTo>
                  <a:lnTo>
                    <a:pt x="174" y="444"/>
                  </a:lnTo>
                  <a:lnTo>
                    <a:pt x="175" y="443"/>
                  </a:lnTo>
                  <a:lnTo>
                    <a:pt x="179" y="443"/>
                  </a:lnTo>
                  <a:lnTo>
                    <a:pt x="180" y="444"/>
                  </a:lnTo>
                  <a:lnTo>
                    <a:pt x="182" y="444"/>
                  </a:lnTo>
                  <a:lnTo>
                    <a:pt x="183" y="446"/>
                  </a:lnTo>
                  <a:lnTo>
                    <a:pt x="182" y="446"/>
                  </a:lnTo>
                  <a:lnTo>
                    <a:pt x="182" y="449"/>
                  </a:lnTo>
                  <a:lnTo>
                    <a:pt x="180" y="451"/>
                  </a:lnTo>
                  <a:lnTo>
                    <a:pt x="180" y="454"/>
                  </a:lnTo>
                  <a:lnTo>
                    <a:pt x="180" y="459"/>
                  </a:lnTo>
                  <a:lnTo>
                    <a:pt x="179" y="460"/>
                  </a:lnTo>
                  <a:lnTo>
                    <a:pt x="177" y="462"/>
                  </a:lnTo>
                  <a:lnTo>
                    <a:pt x="175" y="462"/>
                  </a:lnTo>
                  <a:lnTo>
                    <a:pt x="174" y="463"/>
                  </a:lnTo>
                  <a:lnTo>
                    <a:pt x="174" y="465"/>
                  </a:lnTo>
                  <a:lnTo>
                    <a:pt x="174" y="468"/>
                  </a:lnTo>
                  <a:lnTo>
                    <a:pt x="174" y="468"/>
                  </a:lnTo>
                  <a:lnTo>
                    <a:pt x="174" y="470"/>
                  </a:lnTo>
                  <a:lnTo>
                    <a:pt x="174" y="470"/>
                  </a:lnTo>
                  <a:lnTo>
                    <a:pt x="174" y="471"/>
                  </a:lnTo>
                  <a:lnTo>
                    <a:pt x="172" y="471"/>
                  </a:lnTo>
                  <a:lnTo>
                    <a:pt x="172" y="470"/>
                  </a:lnTo>
                  <a:lnTo>
                    <a:pt x="172" y="470"/>
                  </a:lnTo>
                  <a:lnTo>
                    <a:pt x="169" y="470"/>
                  </a:lnTo>
                  <a:lnTo>
                    <a:pt x="168" y="468"/>
                  </a:lnTo>
                  <a:lnTo>
                    <a:pt x="166" y="470"/>
                  </a:lnTo>
                  <a:lnTo>
                    <a:pt x="164" y="470"/>
                  </a:lnTo>
                  <a:lnTo>
                    <a:pt x="163" y="471"/>
                  </a:lnTo>
                  <a:lnTo>
                    <a:pt x="161" y="471"/>
                  </a:lnTo>
                  <a:lnTo>
                    <a:pt x="161" y="473"/>
                  </a:lnTo>
                  <a:lnTo>
                    <a:pt x="160" y="474"/>
                  </a:lnTo>
                  <a:lnTo>
                    <a:pt x="160" y="476"/>
                  </a:lnTo>
                  <a:lnTo>
                    <a:pt x="160" y="478"/>
                  </a:lnTo>
                  <a:lnTo>
                    <a:pt x="160" y="478"/>
                  </a:lnTo>
                  <a:lnTo>
                    <a:pt x="161" y="479"/>
                  </a:lnTo>
                  <a:lnTo>
                    <a:pt x="160" y="482"/>
                  </a:lnTo>
                  <a:lnTo>
                    <a:pt x="158" y="487"/>
                  </a:lnTo>
                  <a:lnTo>
                    <a:pt x="157" y="489"/>
                  </a:lnTo>
                  <a:lnTo>
                    <a:pt x="157" y="490"/>
                  </a:lnTo>
                  <a:lnTo>
                    <a:pt x="155" y="492"/>
                  </a:lnTo>
                  <a:lnTo>
                    <a:pt x="153" y="495"/>
                  </a:lnTo>
                  <a:lnTo>
                    <a:pt x="152" y="496"/>
                  </a:lnTo>
                  <a:lnTo>
                    <a:pt x="150" y="498"/>
                  </a:lnTo>
                  <a:lnTo>
                    <a:pt x="150" y="500"/>
                  </a:lnTo>
                  <a:lnTo>
                    <a:pt x="147" y="503"/>
                  </a:lnTo>
                  <a:lnTo>
                    <a:pt x="147" y="504"/>
                  </a:lnTo>
                  <a:lnTo>
                    <a:pt x="146" y="506"/>
                  </a:lnTo>
                  <a:lnTo>
                    <a:pt x="144" y="507"/>
                  </a:lnTo>
                  <a:lnTo>
                    <a:pt x="141" y="509"/>
                  </a:lnTo>
                  <a:lnTo>
                    <a:pt x="138" y="511"/>
                  </a:lnTo>
                  <a:lnTo>
                    <a:pt x="138" y="512"/>
                  </a:lnTo>
                  <a:lnTo>
                    <a:pt x="136" y="512"/>
                  </a:lnTo>
                  <a:lnTo>
                    <a:pt x="134" y="512"/>
                  </a:lnTo>
                  <a:lnTo>
                    <a:pt x="134" y="511"/>
                  </a:lnTo>
                  <a:lnTo>
                    <a:pt x="134" y="509"/>
                  </a:lnTo>
                  <a:lnTo>
                    <a:pt x="134" y="509"/>
                  </a:lnTo>
                  <a:lnTo>
                    <a:pt x="133" y="509"/>
                  </a:lnTo>
                  <a:lnTo>
                    <a:pt x="130" y="509"/>
                  </a:lnTo>
                  <a:lnTo>
                    <a:pt x="130" y="509"/>
                  </a:lnTo>
                  <a:lnTo>
                    <a:pt x="130" y="509"/>
                  </a:lnTo>
                  <a:lnTo>
                    <a:pt x="130" y="506"/>
                  </a:lnTo>
                  <a:lnTo>
                    <a:pt x="130" y="506"/>
                  </a:lnTo>
                  <a:lnTo>
                    <a:pt x="130" y="506"/>
                  </a:lnTo>
                  <a:lnTo>
                    <a:pt x="130" y="506"/>
                  </a:lnTo>
                  <a:lnTo>
                    <a:pt x="128" y="506"/>
                  </a:lnTo>
                  <a:lnTo>
                    <a:pt x="130" y="506"/>
                  </a:lnTo>
                  <a:lnTo>
                    <a:pt x="128" y="507"/>
                  </a:lnTo>
                  <a:lnTo>
                    <a:pt x="127" y="507"/>
                  </a:lnTo>
                  <a:lnTo>
                    <a:pt x="127" y="507"/>
                  </a:lnTo>
                  <a:lnTo>
                    <a:pt x="127" y="506"/>
                  </a:lnTo>
                  <a:lnTo>
                    <a:pt x="127" y="506"/>
                  </a:lnTo>
                  <a:lnTo>
                    <a:pt x="127" y="506"/>
                  </a:lnTo>
                  <a:lnTo>
                    <a:pt x="130" y="503"/>
                  </a:lnTo>
                  <a:lnTo>
                    <a:pt x="131" y="500"/>
                  </a:lnTo>
                  <a:lnTo>
                    <a:pt x="134" y="495"/>
                  </a:lnTo>
                  <a:lnTo>
                    <a:pt x="134" y="493"/>
                  </a:lnTo>
                  <a:lnTo>
                    <a:pt x="134" y="490"/>
                  </a:lnTo>
                  <a:lnTo>
                    <a:pt x="134" y="489"/>
                  </a:lnTo>
                  <a:lnTo>
                    <a:pt x="134" y="487"/>
                  </a:lnTo>
                  <a:lnTo>
                    <a:pt x="131" y="484"/>
                  </a:lnTo>
                  <a:lnTo>
                    <a:pt x="128" y="482"/>
                  </a:lnTo>
                  <a:lnTo>
                    <a:pt x="127" y="482"/>
                  </a:lnTo>
                  <a:lnTo>
                    <a:pt x="125" y="481"/>
                  </a:lnTo>
                  <a:lnTo>
                    <a:pt x="123" y="481"/>
                  </a:lnTo>
                  <a:lnTo>
                    <a:pt x="122" y="479"/>
                  </a:lnTo>
                  <a:lnTo>
                    <a:pt x="119" y="478"/>
                  </a:lnTo>
                  <a:lnTo>
                    <a:pt x="116" y="476"/>
                  </a:lnTo>
                  <a:lnTo>
                    <a:pt x="114" y="474"/>
                  </a:lnTo>
                  <a:lnTo>
                    <a:pt x="114" y="474"/>
                  </a:lnTo>
                  <a:lnTo>
                    <a:pt x="114" y="473"/>
                  </a:lnTo>
                  <a:lnTo>
                    <a:pt x="114" y="473"/>
                  </a:lnTo>
                  <a:lnTo>
                    <a:pt x="114" y="471"/>
                  </a:lnTo>
                  <a:lnTo>
                    <a:pt x="114" y="471"/>
                  </a:lnTo>
                  <a:lnTo>
                    <a:pt x="116" y="470"/>
                  </a:lnTo>
                  <a:lnTo>
                    <a:pt x="119" y="468"/>
                  </a:lnTo>
                  <a:lnTo>
                    <a:pt x="122" y="466"/>
                  </a:lnTo>
                  <a:lnTo>
                    <a:pt x="122" y="466"/>
                  </a:lnTo>
                  <a:lnTo>
                    <a:pt x="123" y="466"/>
                  </a:lnTo>
                  <a:lnTo>
                    <a:pt x="123" y="466"/>
                  </a:lnTo>
                  <a:lnTo>
                    <a:pt x="125" y="465"/>
                  </a:lnTo>
                  <a:lnTo>
                    <a:pt x="125" y="463"/>
                  </a:lnTo>
                  <a:lnTo>
                    <a:pt x="127" y="460"/>
                  </a:lnTo>
                  <a:lnTo>
                    <a:pt x="127" y="459"/>
                  </a:lnTo>
                  <a:lnTo>
                    <a:pt x="128" y="454"/>
                  </a:lnTo>
                  <a:lnTo>
                    <a:pt x="128" y="452"/>
                  </a:lnTo>
                  <a:lnTo>
                    <a:pt x="130" y="451"/>
                  </a:lnTo>
                  <a:lnTo>
                    <a:pt x="128" y="449"/>
                  </a:lnTo>
                  <a:lnTo>
                    <a:pt x="130" y="448"/>
                  </a:lnTo>
                  <a:lnTo>
                    <a:pt x="130" y="448"/>
                  </a:lnTo>
                  <a:lnTo>
                    <a:pt x="130" y="448"/>
                  </a:lnTo>
                  <a:lnTo>
                    <a:pt x="130" y="446"/>
                  </a:lnTo>
                  <a:lnTo>
                    <a:pt x="128" y="443"/>
                  </a:lnTo>
                  <a:lnTo>
                    <a:pt x="128" y="441"/>
                  </a:lnTo>
                  <a:lnTo>
                    <a:pt x="128" y="441"/>
                  </a:lnTo>
                  <a:lnTo>
                    <a:pt x="128" y="440"/>
                  </a:lnTo>
                  <a:lnTo>
                    <a:pt x="127" y="440"/>
                  </a:lnTo>
                  <a:lnTo>
                    <a:pt x="127" y="438"/>
                  </a:lnTo>
                  <a:lnTo>
                    <a:pt x="125" y="437"/>
                  </a:lnTo>
                  <a:lnTo>
                    <a:pt x="127" y="435"/>
                  </a:lnTo>
                  <a:lnTo>
                    <a:pt x="127" y="435"/>
                  </a:lnTo>
                  <a:lnTo>
                    <a:pt x="128" y="438"/>
                  </a:lnTo>
                  <a:lnTo>
                    <a:pt x="128" y="437"/>
                  </a:lnTo>
                  <a:lnTo>
                    <a:pt x="128" y="437"/>
                  </a:lnTo>
                  <a:lnTo>
                    <a:pt x="130" y="435"/>
                  </a:lnTo>
                  <a:lnTo>
                    <a:pt x="130" y="435"/>
                  </a:lnTo>
                  <a:lnTo>
                    <a:pt x="128" y="433"/>
                  </a:lnTo>
                  <a:lnTo>
                    <a:pt x="128" y="433"/>
                  </a:lnTo>
                  <a:lnTo>
                    <a:pt x="127" y="433"/>
                  </a:lnTo>
                  <a:lnTo>
                    <a:pt x="125" y="433"/>
                  </a:lnTo>
                  <a:lnTo>
                    <a:pt x="125" y="433"/>
                  </a:lnTo>
                  <a:lnTo>
                    <a:pt x="123" y="433"/>
                  </a:lnTo>
                  <a:lnTo>
                    <a:pt x="123" y="432"/>
                  </a:lnTo>
                  <a:lnTo>
                    <a:pt x="123" y="430"/>
                  </a:lnTo>
                  <a:lnTo>
                    <a:pt x="122" y="430"/>
                  </a:lnTo>
                  <a:lnTo>
                    <a:pt x="120" y="426"/>
                  </a:lnTo>
                  <a:lnTo>
                    <a:pt x="120" y="426"/>
                  </a:lnTo>
                  <a:lnTo>
                    <a:pt x="123" y="427"/>
                  </a:lnTo>
                  <a:lnTo>
                    <a:pt x="123" y="427"/>
                  </a:lnTo>
                  <a:lnTo>
                    <a:pt x="123" y="426"/>
                  </a:lnTo>
                  <a:lnTo>
                    <a:pt x="123" y="426"/>
                  </a:lnTo>
                  <a:lnTo>
                    <a:pt x="123" y="424"/>
                  </a:lnTo>
                  <a:lnTo>
                    <a:pt x="122" y="424"/>
                  </a:lnTo>
                  <a:lnTo>
                    <a:pt x="122" y="422"/>
                  </a:lnTo>
                  <a:lnTo>
                    <a:pt x="123" y="422"/>
                  </a:lnTo>
                  <a:lnTo>
                    <a:pt x="123" y="422"/>
                  </a:lnTo>
                  <a:lnTo>
                    <a:pt x="122" y="421"/>
                  </a:lnTo>
                  <a:lnTo>
                    <a:pt x="120" y="421"/>
                  </a:lnTo>
                  <a:lnTo>
                    <a:pt x="120" y="421"/>
                  </a:lnTo>
                  <a:lnTo>
                    <a:pt x="122" y="422"/>
                  </a:lnTo>
                  <a:lnTo>
                    <a:pt x="120" y="422"/>
                  </a:lnTo>
                  <a:lnTo>
                    <a:pt x="117" y="419"/>
                  </a:lnTo>
                  <a:lnTo>
                    <a:pt x="117" y="418"/>
                  </a:lnTo>
                  <a:lnTo>
                    <a:pt x="116" y="416"/>
                  </a:lnTo>
                  <a:lnTo>
                    <a:pt x="116" y="418"/>
                  </a:lnTo>
                  <a:lnTo>
                    <a:pt x="116" y="418"/>
                  </a:lnTo>
                  <a:lnTo>
                    <a:pt x="117" y="421"/>
                  </a:lnTo>
                  <a:lnTo>
                    <a:pt x="119" y="422"/>
                  </a:lnTo>
                  <a:lnTo>
                    <a:pt x="119" y="422"/>
                  </a:lnTo>
                  <a:lnTo>
                    <a:pt x="119" y="424"/>
                  </a:lnTo>
                  <a:lnTo>
                    <a:pt x="119" y="424"/>
                  </a:lnTo>
                  <a:lnTo>
                    <a:pt x="117" y="424"/>
                  </a:lnTo>
                  <a:lnTo>
                    <a:pt x="117" y="422"/>
                  </a:lnTo>
                  <a:lnTo>
                    <a:pt x="116" y="421"/>
                  </a:lnTo>
                  <a:lnTo>
                    <a:pt x="109" y="410"/>
                  </a:lnTo>
                  <a:lnTo>
                    <a:pt x="109" y="408"/>
                  </a:lnTo>
                  <a:lnTo>
                    <a:pt x="111" y="408"/>
                  </a:lnTo>
                  <a:lnTo>
                    <a:pt x="111" y="407"/>
                  </a:lnTo>
                  <a:lnTo>
                    <a:pt x="112" y="407"/>
                  </a:lnTo>
                  <a:lnTo>
                    <a:pt x="111" y="407"/>
                  </a:lnTo>
                  <a:lnTo>
                    <a:pt x="111" y="407"/>
                  </a:lnTo>
                  <a:lnTo>
                    <a:pt x="109" y="407"/>
                  </a:lnTo>
                  <a:lnTo>
                    <a:pt x="109" y="408"/>
                  </a:lnTo>
                  <a:lnTo>
                    <a:pt x="108" y="410"/>
                  </a:lnTo>
                  <a:lnTo>
                    <a:pt x="108" y="410"/>
                  </a:lnTo>
                  <a:lnTo>
                    <a:pt x="108" y="408"/>
                  </a:lnTo>
                  <a:lnTo>
                    <a:pt x="106" y="408"/>
                  </a:lnTo>
                  <a:lnTo>
                    <a:pt x="106" y="407"/>
                  </a:lnTo>
                  <a:lnTo>
                    <a:pt x="106" y="407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5" y="405"/>
                  </a:lnTo>
                  <a:lnTo>
                    <a:pt x="106" y="403"/>
                  </a:lnTo>
                  <a:lnTo>
                    <a:pt x="106" y="402"/>
                  </a:lnTo>
                  <a:lnTo>
                    <a:pt x="105" y="400"/>
                  </a:lnTo>
                  <a:lnTo>
                    <a:pt x="103" y="399"/>
                  </a:lnTo>
                  <a:lnTo>
                    <a:pt x="101" y="396"/>
                  </a:lnTo>
                  <a:lnTo>
                    <a:pt x="98" y="392"/>
                  </a:lnTo>
                  <a:lnTo>
                    <a:pt x="101" y="392"/>
                  </a:lnTo>
                  <a:lnTo>
                    <a:pt x="103" y="392"/>
                  </a:lnTo>
                  <a:close/>
                  <a:moveTo>
                    <a:pt x="332" y="11"/>
                  </a:moveTo>
                  <a:lnTo>
                    <a:pt x="332" y="11"/>
                  </a:lnTo>
                  <a:lnTo>
                    <a:pt x="332" y="11"/>
                  </a:lnTo>
                  <a:lnTo>
                    <a:pt x="332" y="13"/>
                  </a:lnTo>
                  <a:lnTo>
                    <a:pt x="332" y="13"/>
                  </a:lnTo>
                  <a:lnTo>
                    <a:pt x="332" y="11"/>
                  </a:lnTo>
                  <a:lnTo>
                    <a:pt x="332" y="11"/>
                  </a:lnTo>
                  <a:lnTo>
                    <a:pt x="332" y="11"/>
                  </a:lnTo>
                  <a:lnTo>
                    <a:pt x="332" y="11"/>
                  </a:lnTo>
                  <a:close/>
                  <a:moveTo>
                    <a:pt x="313" y="0"/>
                  </a:move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6" name="Freeform 182">
              <a:extLst>
                <a:ext uri="{FF2B5EF4-FFF2-40B4-BE49-F238E27FC236}">
                  <a16:creationId xmlns:a16="http://schemas.microsoft.com/office/drawing/2014/main" id="{4B5F30CF-D60E-0771-72B6-B5161E817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4412" y="4895431"/>
              <a:ext cx="380099" cy="352810"/>
            </a:xfrm>
            <a:custGeom>
              <a:avLst/>
              <a:gdLst>
                <a:gd name="T0" fmla="*/ 25 w 195"/>
                <a:gd name="T1" fmla="*/ 0 h 181"/>
                <a:gd name="T2" fmla="*/ 30 w 195"/>
                <a:gd name="T3" fmla="*/ 5 h 181"/>
                <a:gd name="T4" fmla="*/ 33 w 195"/>
                <a:gd name="T5" fmla="*/ 6 h 181"/>
                <a:gd name="T6" fmla="*/ 47 w 195"/>
                <a:gd name="T7" fmla="*/ 6 h 181"/>
                <a:gd name="T8" fmla="*/ 69 w 195"/>
                <a:gd name="T9" fmla="*/ 6 h 181"/>
                <a:gd name="T10" fmla="*/ 88 w 195"/>
                <a:gd name="T11" fmla="*/ 6 h 181"/>
                <a:gd name="T12" fmla="*/ 98 w 195"/>
                <a:gd name="T13" fmla="*/ 6 h 181"/>
                <a:gd name="T14" fmla="*/ 102 w 195"/>
                <a:gd name="T15" fmla="*/ 13 h 181"/>
                <a:gd name="T16" fmla="*/ 110 w 195"/>
                <a:gd name="T17" fmla="*/ 13 h 181"/>
                <a:gd name="T18" fmla="*/ 126 w 195"/>
                <a:gd name="T19" fmla="*/ 14 h 181"/>
                <a:gd name="T20" fmla="*/ 132 w 195"/>
                <a:gd name="T21" fmla="*/ 16 h 181"/>
                <a:gd name="T22" fmla="*/ 140 w 195"/>
                <a:gd name="T23" fmla="*/ 16 h 181"/>
                <a:gd name="T24" fmla="*/ 157 w 195"/>
                <a:gd name="T25" fmla="*/ 13 h 181"/>
                <a:gd name="T26" fmla="*/ 175 w 195"/>
                <a:gd name="T27" fmla="*/ 9 h 181"/>
                <a:gd name="T28" fmla="*/ 189 w 195"/>
                <a:gd name="T29" fmla="*/ 8 h 181"/>
                <a:gd name="T30" fmla="*/ 195 w 195"/>
                <a:gd name="T31" fmla="*/ 13 h 181"/>
                <a:gd name="T32" fmla="*/ 186 w 195"/>
                <a:gd name="T33" fmla="*/ 16 h 181"/>
                <a:gd name="T34" fmla="*/ 181 w 195"/>
                <a:gd name="T35" fmla="*/ 16 h 181"/>
                <a:gd name="T36" fmla="*/ 176 w 195"/>
                <a:gd name="T37" fmla="*/ 19 h 181"/>
                <a:gd name="T38" fmla="*/ 172 w 195"/>
                <a:gd name="T39" fmla="*/ 22 h 181"/>
                <a:gd name="T40" fmla="*/ 167 w 195"/>
                <a:gd name="T41" fmla="*/ 16 h 181"/>
                <a:gd name="T42" fmla="*/ 156 w 195"/>
                <a:gd name="T43" fmla="*/ 17 h 181"/>
                <a:gd name="T44" fmla="*/ 134 w 195"/>
                <a:gd name="T45" fmla="*/ 21 h 181"/>
                <a:gd name="T46" fmla="*/ 134 w 195"/>
                <a:gd name="T47" fmla="*/ 41 h 181"/>
                <a:gd name="T48" fmla="*/ 134 w 195"/>
                <a:gd name="T49" fmla="*/ 66 h 181"/>
                <a:gd name="T50" fmla="*/ 120 w 195"/>
                <a:gd name="T51" fmla="*/ 76 h 181"/>
                <a:gd name="T52" fmla="*/ 120 w 195"/>
                <a:gd name="T53" fmla="*/ 91 h 181"/>
                <a:gd name="T54" fmla="*/ 120 w 195"/>
                <a:gd name="T55" fmla="*/ 109 h 181"/>
                <a:gd name="T56" fmla="*/ 118 w 195"/>
                <a:gd name="T57" fmla="*/ 173 h 181"/>
                <a:gd name="T58" fmla="*/ 112 w 195"/>
                <a:gd name="T59" fmla="*/ 178 h 181"/>
                <a:gd name="T60" fmla="*/ 109 w 195"/>
                <a:gd name="T61" fmla="*/ 181 h 181"/>
                <a:gd name="T62" fmla="*/ 99 w 195"/>
                <a:gd name="T63" fmla="*/ 180 h 181"/>
                <a:gd name="T64" fmla="*/ 88 w 195"/>
                <a:gd name="T65" fmla="*/ 180 h 181"/>
                <a:gd name="T66" fmla="*/ 82 w 195"/>
                <a:gd name="T67" fmla="*/ 176 h 181"/>
                <a:gd name="T68" fmla="*/ 82 w 195"/>
                <a:gd name="T69" fmla="*/ 173 h 181"/>
                <a:gd name="T70" fmla="*/ 80 w 195"/>
                <a:gd name="T71" fmla="*/ 170 h 181"/>
                <a:gd name="T72" fmla="*/ 77 w 195"/>
                <a:gd name="T73" fmla="*/ 167 h 181"/>
                <a:gd name="T74" fmla="*/ 74 w 195"/>
                <a:gd name="T75" fmla="*/ 172 h 181"/>
                <a:gd name="T76" fmla="*/ 72 w 195"/>
                <a:gd name="T77" fmla="*/ 175 h 181"/>
                <a:gd name="T78" fmla="*/ 69 w 195"/>
                <a:gd name="T79" fmla="*/ 176 h 181"/>
                <a:gd name="T80" fmla="*/ 58 w 195"/>
                <a:gd name="T81" fmla="*/ 167 h 181"/>
                <a:gd name="T82" fmla="*/ 50 w 195"/>
                <a:gd name="T83" fmla="*/ 148 h 181"/>
                <a:gd name="T84" fmla="*/ 49 w 195"/>
                <a:gd name="T85" fmla="*/ 143 h 181"/>
                <a:gd name="T86" fmla="*/ 46 w 195"/>
                <a:gd name="T87" fmla="*/ 129 h 181"/>
                <a:gd name="T88" fmla="*/ 44 w 195"/>
                <a:gd name="T89" fmla="*/ 118 h 181"/>
                <a:gd name="T90" fmla="*/ 41 w 195"/>
                <a:gd name="T91" fmla="*/ 99 h 181"/>
                <a:gd name="T92" fmla="*/ 39 w 195"/>
                <a:gd name="T93" fmla="*/ 90 h 181"/>
                <a:gd name="T94" fmla="*/ 41 w 195"/>
                <a:gd name="T95" fmla="*/ 87 h 181"/>
                <a:gd name="T96" fmla="*/ 33 w 195"/>
                <a:gd name="T97" fmla="*/ 71 h 181"/>
                <a:gd name="T98" fmla="*/ 23 w 195"/>
                <a:gd name="T99" fmla="*/ 54 h 181"/>
                <a:gd name="T100" fmla="*/ 9 w 195"/>
                <a:gd name="T101" fmla="*/ 27 h 181"/>
                <a:gd name="T102" fmla="*/ 1 w 195"/>
                <a:gd name="T103" fmla="*/ 16 h 181"/>
                <a:gd name="T104" fmla="*/ 3 w 195"/>
                <a:gd name="T105" fmla="*/ 5 h 181"/>
                <a:gd name="T106" fmla="*/ 9 w 195"/>
                <a:gd name="T107" fmla="*/ 3 h 181"/>
                <a:gd name="T108" fmla="*/ 16 w 195"/>
                <a:gd name="T109" fmla="*/ 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5" h="181">
                  <a:moveTo>
                    <a:pt x="20" y="0"/>
                  </a:moveTo>
                  <a:lnTo>
                    <a:pt x="22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5" y="2"/>
                  </a:lnTo>
                  <a:lnTo>
                    <a:pt x="27" y="3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1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6" y="6"/>
                  </a:lnTo>
                  <a:lnTo>
                    <a:pt x="39" y="6"/>
                  </a:lnTo>
                  <a:lnTo>
                    <a:pt x="42" y="6"/>
                  </a:lnTo>
                  <a:lnTo>
                    <a:pt x="47" y="6"/>
                  </a:lnTo>
                  <a:lnTo>
                    <a:pt x="53" y="6"/>
                  </a:lnTo>
                  <a:lnTo>
                    <a:pt x="58" y="6"/>
                  </a:lnTo>
                  <a:lnTo>
                    <a:pt x="64" y="6"/>
                  </a:lnTo>
                  <a:lnTo>
                    <a:pt x="69" y="6"/>
                  </a:lnTo>
                  <a:lnTo>
                    <a:pt x="75" y="6"/>
                  </a:lnTo>
                  <a:lnTo>
                    <a:pt x="80" y="6"/>
                  </a:lnTo>
                  <a:lnTo>
                    <a:pt x="87" y="6"/>
                  </a:lnTo>
                  <a:lnTo>
                    <a:pt x="88" y="6"/>
                  </a:lnTo>
                  <a:lnTo>
                    <a:pt x="93" y="6"/>
                  </a:lnTo>
                  <a:lnTo>
                    <a:pt x="96" y="6"/>
                  </a:lnTo>
                  <a:lnTo>
                    <a:pt x="98" y="6"/>
                  </a:lnTo>
                  <a:lnTo>
                    <a:pt x="98" y="6"/>
                  </a:lnTo>
                  <a:lnTo>
                    <a:pt x="98" y="8"/>
                  </a:lnTo>
                  <a:lnTo>
                    <a:pt x="99" y="9"/>
                  </a:lnTo>
                  <a:lnTo>
                    <a:pt x="101" y="11"/>
                  </a:lnTo>
                  <a:lnTo>
                    <a:pt x="102" y="13"/>
                  </a:lnTo>
                  <a:lnTo>
                    <a:pt x="105" y="13"/>
                  </a:lnTo>
                  <a:lnTo>
                    <a:pt x="107" y="13"/>
                  </a:lnTo>
                  <a:lnTo>
                    <a:pt x="109" y="13"/>
                  </a:lnTo>
                  <a:lnTo>
                    <a:pt x="110" y="13"/>
                  </a:lnTo>
                  <a:lnTo>
                    <a:pt x="115" y="14"/>
                  </a:lnTo>
                  <a:lnTo>
                    <a:pt x="118" y="14"/>
                  </a:lnTo>
                  <a:lnTo>
                    <a:pt x="123" y="13"/>
                  </a:lnTo>
                  <a:lnTo>
                    <a:pt x="126" y="14"/>
                  </a:lnTo>
                  <a:lnTo>
                    <a:pt x="128" y="14"/>
                  </a:lnTo>
                  <a:lnTo>
                    <a:pt x="129" y="16"/>
                  </a:lnTo>
                  <a:lnTo>
                    <a:pt x="131" y="16"/>
                  </a:lnTo>
                  <a:lnTo>
                    <a:pt x="132" y="16"/>
                  </a:lnTo>
                  <a:lnTo>
                    <a:pt x="135" y="14"/>
                  </a:lnTo>
                  <a:lnTo>
                    <a:pt x="139" y="14"/>
                  </a:lnTo>
                  <a:lnTo>
                    <a:pt x="140" y="16"/>
                  </a:lnTo>
                  <a:lnTo>
                    <a:pt x="140" y="16"/>
                  </a:lnTo>
                  <a:lnTo>
                    <a:pt x="145" y="14"/>
                  </a:lnTo>
                  <a:lnTo>
                    <a:pt x="148" y="14"/>
                  </a:lnTo>
                  <a:lnTo>
                    <a:pt x="153" y="13"/>
                  </a:lnTo>
                  <a:lnTo>
                    <a:pt x="157" y="13"/>
                  </a:lnTo>
                  <a:lnTo>
                    <a:pt x="164" y="11"/>
                  </a:lnTo>
                  <a:lnTo>
                    <a:pt x="169" y="9"/>
                  </a:lnTo>
                  <a:lnTo>
                    <a:pt x="172" y="9"/>
                  </a:lnTo>
                  <a:lnTo>
                    <a:pt x="175" y="9"/>
                  </a:lnTo>
                  <a:lnTo>
                    <a:pt x="178" y="8"/>
                  </a:lnTo>
                  <a:lnTo>
                    <a:pt x="181" y="8"/>
                  </a:lnTo>
                  <a:lnTo>
                    <a:pt x="181" y="8"/>
                  </a:lnTo>
                  <a:lnTo>
                    <a:pt x="189" y="8"/>
                  </a:lnTo>
                  <a:lnTo>
                    <a:pt x="191" y="8"/>
                  </a:lnTo>
                  <a:lnTo>
                    <a:pt x="192" y="9"/>
                  </a:lnTo>
                  <a:lnTo>
                    <a:pt x="194" y="9"/>
                  </a:lnTo>
                  <a:lnTo>
                    <a:pt x="195" y="13"/>
                  </a:lnTo>
                  <a:lnTo>
                    <a:pt x="195" y="13"/>
                  </a:lnTo>
                  <a:lnTo>
                    <a:pt x="191" y="13"/>
                  </a:lnTo>
                  <a:lnTo>
                    <a:pt x="189" y="14"/>
                  </a:lnTo>
                  <a:lnTo>
                    <a:pt x="186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3" y="16"/>
                  </a:lnTo>
                  <a:lnTo>
                    <a:pt x="181" y="16"/>
                  </a:lnTo>
                  <a:lnTo>
                    <a:pt x="180" y="17"/>
                  </a:lnTo>
                  <a:lnTo>
                    <a:pt x="178" y="17"/>
                  </a:lnTo>
                  <a:lnTo>
                    <a:pt x="176" y="19"/>
                  </a:lnTo>
                  <a:lnTo>
                    <a:pt x="176" y="19"/>
                  </a:lnTo>
                  <a:lnTo>
                    <a:pt x="173" y="22"/>
                  </a:lnTo>
                  <a:lnTo>
                    <a:pt x="173" y="22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2" y="21"/>
                  </a:lnTo>
                  <a:lnTo>
                    <a:pt x="170" y="19"/>
                  </a:lnTo>
                  <a:lnTo>
                    <a:pt x="167" y="16"/>
                  </a:lnTo>
                  <a:lnTo>
                    <a:pt x="167" y="16"/>
                  </a:lnTo>
                  <a:lnTo>
                    <a:pt x="167" y="16"/>
                  </a:lnTo>
                  <a:lnTo>
                    <a:pt x="165" y="16"/>
                  </a:lnTo>
                  <a:lnTo>
                    <a:pt x="159" y="16"/>
                  </a:lnTo>
                  <a:lnTo>
                    <a:pt x="156" y="17"/>
                  </a:lnTo>
                  <a:lnTo>
                    <a:pt x="150" y="19"/>
                  </a:lnTo>
                  <a:lnTo>
                    <a:pt x="142" y="19"/>
                  </a:lnTo>
                  <a:lnTo>
                    <a:pt x="137" y="21"/>
                  </a:lnTo>
                  <a:lnTo>
                    <a:pt x="134" y="21"/>
                  </a:lnTo>
                  <a:lnTo>
                    <a:pt x="134" y="24"/>
                  </a:lnTo>
                  <a:lnTo>
                    <a:pt x="134" y="30"/>
                  </a:lnTo>
                  <a:lnTo>
                    <a:pt x="134" y="35"/>
                  </a:lnTo>
                  <a:lnTo>
                    <a:pt x="134" y="41"/>
                  </a:lnTo>
                  <a:lnTo>
                    <a:pt x="134" y="47"/>
                  </a:lnTo>
                  <a:lnTo>
                    <a:pt x="134" y="54"/>
                  </a:lnTo>
                  <a:lnTo>
                    <a:pt x="134" y="60"/>
                  </a:lnTo>
                  <a:lnTo>
                    <a:pt x="134" y="66"/>
                  </a:lnTo>
                  <a:lnTo>
                    <a:pt x="134" y="72"/>
                  </a:lnTo>
                  <a:lnTo>
                    <a:pt x="134" y="74"/>
                  </a:lnTo>
                  <a:lnTo>
                    <a:pt x="134" y="76"/>
                  </a:lnTo>
                  <a:lnTo>
                    <a:pt x="120" y="76"/>
                  </a:lnTo>
                  <a:lnTo>
                    <a:pt x="120" y="79"/>
                  </a:lnTo>
                  <a:lnTo>
                    <a:pt x="120" y="84"/>
                  </a:lnTo>
                  <a:lnTo>
                    <a:pt x="120" y="88"/>
                  </a:lnTo>
                  <a:lnTo>
                    <a:pt x="120" y="91"/>
                  </a:lnTo>
                  <a:lnTo>
                    <a:pt x="120" y="96"/>
                  </a:lnTo>
                  <a:lnTo>
                    <a:pt x="120" y="101"/>
                  </a:lnTo>
                  <a:lnTo>
                    <a:pt x="120" y="106"/>
                  </a:lnTo>
                  <a:lnTo>
                    <a:pt x="120" y="109"/>
                  </a:lnTo>
                  <a:lnTo>
                    <a:pt x="120" y="113"/>
                  </a:lnTo>
                  <a:lnTo>
                    <a:pt x="120" y="117"/>
                  </a:lnTo>
                  <a:lnTo>
                    <a:pt x="120" y="173"/>
                  </a:lnTo>
                  <a:lnTo>
                    <a:pt x="118" y="173"/>
                  </a:lnTo>
                  <a:lnTo>
                    <a:pt x="115" y="175"/>
                  </a:lnTo>
                  <a:lnTo>
                    <a:pt x="113" y="176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0" y="178"/>
                  </a:lnTo>
                  <a:lnTo>
                    <a:pt x="109" y="180"/>
                  </a:lnTo>
                  <a:lnTo>
                    <a:pt x="110" y="180"/>
                  </a:lnTo>
                  <a:lnTo>
                    <a:pt x="109" y="181"/>
                  </a:lnTo>
                  <a:lnTo>
                    <a:pt x="107" y="181"/>
                  </a:lnTo>
                  <a:lnTo>
                    <a:pt x="105" y="181"/>
                  </a:lnTo>
                  <a:lnTo>
                    <a:pt x="104" y="181"/>
                  </a:lnTo>
                  <a:lnTo>
                    <a:pt x="99" y="180"/>
                  </a:lnTo>
                  <a:lnTo>
                    <a:pt x="96" y="181"/>
                  </a:lnTo>
                  <a:lnTo>
                    <a:pt x="93" y="181"/>
                  </a:lnTo>
                  <a:lnTo>
                    <a:pt x="91" y="180"/>
                  </a:lnTo>
                  <a:lnTo>
                    <a:pt x="88" y="180"/>
                  </a:lnTo>
                  <a:lnTo>
                    <a:pt x="87" y="180"/>
                  </a:lnTo>
                  <a:lnTo>
                    <a:pt x="85" y="178"/>
                  </a:lnTo>
                  <a:lnTo>
                    <a:pt x="83" y="178"/>
                  </a:lnTo>
                  <a:lnTo>
                    <a:pt x="82" y="176"/>
                  </a:lnTo>
                  <a:lnTo>
                    <a:pt x="82" y="176"/>
                  </a:lnTo>
                  <a:lnTo>
                    <a:pt x="82" y="175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0"/>
                  </a:lnTo>
                  <a:lnTo>
                    <a:pt x="80" y="170"/>
                  </a:lnTo>
                  <a:lnTo>
                    <a:pt x="80" y="170"/>
                  </a:lnTo>
                  <a:lnTo>
                    <a:pt x="79" y="169"/>
                  </a:lnTo>
                  <a:lnTo>
                    <a:pt x="79" y="169"/>
                  </a:lnTo>
                  <a:lnTo>
                    <a:pt x="77" y="167"/>
                  </a:lnTo>
                  <a:lnTo>
                    <a:pt x="75" y="169"/>
                  </a:lnTo>
                  <a:lnTo>
                    <a:pt x="75" y="169"/>
                  </a:lnTo>
                  <a:lnTo>
                    <a:pt x="74" y="170"/>
                  </a:lnTo>
                  <a:lnTo>
                    <a:pt x="74" y="172"/>
                  </a:lnTo>
                  <a:lnTo>
                    <a:pt x="74" y="172"/>
                  </a:lnTo>
                  <a:lnTo>
                    <a:pt x="74" y="173"/>
                  </a:lnTo>
                  <a:lnTo>
                    <a:pt x="72" y="173"/>
                  </a:lnTo>
                  <a:lnTo>
                    <a:pt x="72" y="175"/>
                  </a:lnTo>
                  <a:lnTo>
                    <a:pt x="72" y="175"/>
                  </a:lnTo>
                  <a:lnTo>
                    <a:pt x="71" y="175"/>
                  </a:lnTo>
                  <a:lnTo>
                    <a:pt x="69" y="176"/>
                  </a:lnTo>
                  <a:lnTo>
                    <a:pt x="69" y="176"/>
                  </a:lnTo>
                  <a:lnTo>
                    <a:pt x="68" y="175"/>
                  </a:lnTo>
                  <a:lnTo>
                    <a:pt x="63" y="170"/>
                  </a:lnTo>
                  <a:lnTo>
                    <a:pt x="60" y="169"/>
                  </a:lnTo>
                  <a:lnTo>
                    <a:pt x="58" y="167"/>
                  </a:lnTo>
                  <a:lnTo>
                    <a:pt x="52" y="158"/>
                  </a:lnTo>
                  <a:lnTo>
                    <a:pt x="52" y="156"/>
                  </a:lnTo>
                  <a:lnTo>
                    <a:pt x="50" y="151"/>
                  </a:lnTo>
                  <a:lnTo>
                    <a:pt x="50" y="148"/>
                  </a:lnTo>
                  <a:lnTo>
                    <a:pt x="49" y="147"/>
                  </a:lnTo>
                  <a:lnTo>
                    <a:pt x="50" y="145"/>
                  </a:lnTo>
                  <a:lnTo>
                    <a:pt x="50" y="143"/>
                  </a:lnTo>
                  <a:lnTo>
                    <a:pt x="49" y="143"/>
                  </a:lnTo>
                  <a:lnTo>
                    <a:pt x="47" y="140"/>
                  </a:lnTo>
                  <a:lnTo>
                    <a:pt x="47" y="136"/>
                  </a:lnTo>
                  <a:lnTo>
                    <a:pt x="46" y="132"/>
                  </a:lnTo>
                  <a:lnTo>
                    <a:pt x="46" y="129"/>
                  </a:lnTo>
                  <a:lnTo>
                    <a:pt x="46" y="126"/>
                  </a:lnTo>
                  <a:lnTo>
                    <a:pt x="46" y="124"/>
                  </a:lnTo>
                  <a:lnTo>
                    <a:pt x="46" y="121"/>
                  </a:lnTo>
                  <a:lnTo>
                    <a:pt x="44" y="118"/>
                  </a:lnTo>
                  <a:lnTo>
                    <a:pt x="42" y="113"/>
                  </a:lnTo>
                  <a:lnTo>
                    <a:pt x="41" y="109"/>
                  </a:lnTo>
                  <a:lnTo>
                    <a:pt x="41" y="106"/>
                  </a:lnTo>
                  <a:lnTo>
                    <a:pt x="41" y="99"/>
                  </a:lnTo>
                  <a:lnTo>
                    <a:pt x="39" y="98"/>
                  </a:lnTo>
                  <a:lnTo>
                    <a:pt x="39" y="95"/>
                  </a:lnTo>
                  <a:lnTo>
                    <a:pt x="39" y="91"/>
                  </a:lnTo>
                  <a:lnTo>
                    <a:pt x="39" y="90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41" y="90"/>
                  </a:lnTo>
                  <a:lnTo>
                    <a:pt x="41" y="87"/>
                  </a:lnTo>
                  <a:lnTo>
                    <a:pt x="41" y="85"/>
                  </a:lnTo>
                  <a:lnTo>
                    <a:pt x="39" y="82"/>
                  </a:lnTo>
                  <a:lnTo>
                    <a:pt x="38" y="79"/>
                  </a:lnTo>
                  <a:lnTo>
                    <a:pt x="33" y="71"/>
                  </a:lnTo>
                  <a:lnTo>
                    <a:pt x="31" y="69"/>
                  </a:lnTo>
                  <a:lnTo>
                    <a:pt x="31" y="68"/>
                  </a:lnTo>
                  <a:lnTo>
                    <a:pt x="25" y="58"/>
                  </a:lnTo>
                  <a:lnTo>
                    <a:pt x="23" y="54"/>
                  </a:lnTo>
                  <a:lnTo>
                    <a:pt x="22" y="47"/>
                  </a:lnTo>
                  <a:lnTo>
                    <a:pt x="19" y="46"/>
                  </a:lnTo>
                  <a:lnTo>
                    <a:pt x="11" y="30"/>
                  </a:lnTo>
                  <a:lnTo>
                    <a:pt x="9" y="27"/>
                  </a:lnTo>
                  <a:lnTo>
                    <a:pt x="6" y="24"/>
                  </a:lnTo>
                  <a:lnTo>
                    <a:pt x="5" y="22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5"/>
                  </a:lnTo>
                  <a:lnTo>
                    <a:pt x="5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7" name="Freeform 183">
              <a:extLst>
                <a:ext uri="{FF2B5EF4-FFF2-40B4-BE49-F238E27FC236}">
                  <a16:creationId xmlns:a16="http://schemas.microsoft.com/office/drawing/2014/main" id="{1E18BF66-A27C-1493-0F99-C1CB979B8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9505" y="4953908"/>
              <a:ext cx="5848" cy="5848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2 h 3"/>
                <a:gd name="T4" fmla="*/ 2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0 w 3"/>
                <a:gd name="T11" fmla="*/ 0 h 3"/>
                <a:gd name="T12" fmla="*/ 2 w 3"/>
                <a:gd name="T13" fmla="*/ 0 h 3"/>
                <a:gd name="T14" fmla="*/ 2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8" name="Freeform 184">
              <a:extLst>
                <a:ext uri="{FF2B5EF4-FFF2-40B4-BE49-F238E27FC236}">
                  <a16:creationId xmlns:a16="http://schemas.microsoft.com/office/drawing/2014/main" id="{C30CD036-ABF9-DB40-BF85-5A24AEA59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8465" y="443151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9" name="Freeform 185">
              <a:extLst>
                <a:ext uri="{FF2B5EF4-FFF2-40B4-BE49-F238E27FC236}">
                  <a16:creationId xmlns:a16="http://schemas.microsoft.com/office/drawing/2014/main" id="{69037C1B-6F3F-8E94-B119-E16F77075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243" y="3538773"/>
              <a:ext cx="228060" cy="122802"/>
            </a:xfrm>
            <a:custGeom>
              <a:avLst/>
              <a:gdLst>
                <a:gd name="T0" fmla="*/ 29 w 117"/>
                <a:gd name="T1" fmla="*/ 3 h 63"/>
                <a:gd name="T2" fmla="*/ 35 w 117"/>
                <a:gd name="T3" fmla="*/ 8 h 63"/>
                <a:gd name="T4" fmla="*/ 45 w 117"/>
                <a:gd name="T5" fmla="*/ 12 h 63"/>
                <a:gd name="T6" fmla="*/ 51 w 117"/>
                <a:gd name="T7" fmla="*/ 19 h 63"/>
                <a:gd name="T8" fmla="*/ 57 w 117"/>
                <a:gd name="T9" fmla="*/ 19 h 63"/>
                <a:gd name="T10" fmla="*/ 60 w 117"/>
                <a:gd name="T11" fmla="*/ 23 h 63"/>
                <a:gd name="T12" fmla="*/ 67 w 117"/>
                <a:gd name="T13" fmla="*/ 28 h 63"/>
                <a:gd name="T14" fmla="*/ 68 w 117"/>
                <a:gd name="T15" fmla="*/ 30 h 63"/>
                <a:gd name="T16" fmla="*/ 75 w 117"/>
                <a:gd name="T17" fmla="*/ 28 h 63"/>
                <a:gd name="T18" fmla="*/ 73 w 117"/>
                <a:gd name="T19" fmla="*/ 33 h 63"/>
                <a:gd name="T20" fmla="*/ 82 w 117"/>
                <a:gd name="T21" fmla="*/ 34 h 63"/>
                <a:gd name="T22" fmla="*/ 86 w 117"/>
                <a:gd name="T23" fmla="*/ 39 h 63"/>
                <a:gd name="T24" fmla="*/ 87 w 117"/>
                <a:gd name="T25" fmla="*/ 36 h 63"/>
                <a:gd name="T26" fmla="*/ 92 w 117"/>
                <a:gd name="T27" fmla="*/ 39 h 63"/>
                <a:gd name="T28" fmla="*/ 95 w 117"/>
                <a:gd name="T29" fmla="*/ 36 h 63"/>
                <a:gd name="T30" fmla="*/ 98 w 117"/>
                <a:gd name="T31" fmla="*/ 37 h 63"/>
                <a:gd name="T32" fmla="*/ 105 w 117"/>
                <a:gd name="T33" fmla="*/ 41 h 63"/>
                <a:gd name="T34" fmla="*/ 111 w 117"/>
                <a:gd name="T35" fmla="*/ 41 h 63"/>
                <a:gd name="T36" fmla="*/ 117 w 117"/>
                <a:gd name="T37" fmla="*/ 39 h 63"/>
                <a:gd name="T38" fmla="*/ 117 w 117"/>
                <a:gd name="T39" fmla="*/ 44 h 63"/>
                <a:gd name="T40" fmla="*/ 114 w 117"/>
                <a:gd name="T41" fmla="*/ 52 h 63"/>
                <a:gd name="T42" fmla="*/ 117 w 117"/>
                <a:gd name="T43" fmla="*/ 60 h 63"/>
                <a:gd name="T44" fmla="*/ 112 w 117"/>
                <a:gd name="T45" fmla="*/ 63 h 63"/>
                <a:gd name="T46" fmla="*/ 106 w 117"/>
                <a:gd name="T47" fmla="*/ 63 h 63"/>
                <a:gd name="T48" fmla="*/ 101 w 117"/>
                <a:gd name="T49" fmla="*/ 60 h 63"/>
                <a:gd name="T50" fmla="*/ 94 w 117"/>
                <a:gd name="T51" fmla="*/ 61 h 63"/>
                <a:gd name="T52" fmla="*/ 87 w 117"/>
                <a:gd name="T53" fmla="*/ 60 h 63"/>
                <a:gd name="T54" fmla="*/ 82 w 117"/>
                <a:gd name="T55" fmla="*/ 60 h 63"/>
                <a:gd name="T56" fmla="*/ 79 w 117"/>
                <a:gd name="T57" fmla="*/ 56 h 63"/>
                <a:gd name="T58" fmla="*/ 75 w 117"/>
                <a:gd name="T59" fmla="*/ 56 h 63"/>
                <a:gd name="T60" fmla="*/ 73 w 117"/>
                <a:gd name="T61" fmla="*/ 55 h 63"/>
                <a:gd name="T62" fmla="*/ 67 w 117"/>
                <a:gd name="T63" fmla="*/ 52 h 63"/>
                <a:gd name="T64" fmla="*/ 64 w 117"/>
                <a:gd name="T65" fmla="*/ 48 h 63"/>
                <a:gd name="T66" fmla="*/ 56 w 117"/>
                <a:gd name="T67" fmla="*/ 47 h 63"/>
                <a:gd name="T68" fmla="*/ 49 w 117"/>
                <a:gd name="T69" fmla="*/ 45 h 63"/>
                <a:gd name="T70" fmla="*/ 46 w 117"/>
                <a:gd name="T71" fmla="*/ 47 h 63"/>
                <a:gd name="T72" fmla="*/ 38 w 117"/>
                <a:gd name="T73" fmla="*/ 44 h 63"/>
                <a:gd name="T74" fmla="*/ 32 w 117"/>
                <a:gd name="T75" fmla="*/ 42 h 63"/>
                <a:gd name="T76" fmla="*/ 27 w 117"/>
                <a:gd name="T77" fmla="*/ 39 h 63"/>
                <a:gd name="T78" fmla="*/ 23 w 117"/>
                <a:gd name="T79" fmla="*/ 37 h 63"/>
                <a:gd name="T80" fmla="*/ 16 w 117"/>
                <a:gd name="T81" fmla="*/ 33 h 63"/>
                <a:gd name="T82" fmla="*/ 10 w 117"/>
                <a:gd name="T83" fmla="*/ 30 h 63"/>
                <a:gd name="T84" fmla="*/ 7 w 117"/>
                <a:gd name="T85" fmla="*/ 28 h 63"/>
                <a:gd name="T86" fmla="*/ 4 w 117"/>
                <a:gd name="T87" fmla="*/ 28 h 63"/>
                <a:gd name="T88" fmla="*/ 0 w 117"/>
                <a:gd name="T89" fmla="*/ 25 h 63"/>
                <a:gd name="T90" fmla="*/ 2 w 117"/>
                <a:gd name="T91" fmla="*/ 19 h 63"/>
                <a:gd name="T92" fmla="*/ 5 w 117"/>
                <a:gd name="T93" fmla="*/ 11 h 63"/>
                <a:gd name="T94" fmla="*/ 12 w 117"/>
                <a:gd name="T95" fmla="*/ 4 h 63"/>
                <a:gd name="T96" fmla="*/ 13 w 117"/>
                <a:gd name="T97" fmla="*/ 4 h 63"/>
                <a:gd name="T98" fmla="*/ 18 w 117"/>
                <a:gd name="T99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63">
                  <a:moveTo>
                    <a:pt x="23" y="0"/>
                  </a:moveTo>
                  <a:lnTo>
                    <a:pt x="26" y="1"/>
                  </a:lnTo>
                  <a:lnTo>
                    <a:pt x="29" y="1"/>
                  </a:lnTo>
                  <a:lnTo>
                    <a:pt x="29" y="3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2" y="6"/>
                  </a:lnTo>
                  <a:lnTo>
                    <a:pt x="35" y="8"/>
                  </a:lnTo>
                  <a:lnTo>
                    <a:pt x="37" y="9"/>
                  </a:lnTo>
                  <a:lnTo>
                    <a:pt x="40" y="11"/>
                  </a:lnTo>
                  <a:lnTo>
                    <a:pt x="43" y="12"/>
                  </a:lnTo>
                  <a:lnTo>
                    <a:pt x="45" y="12"/>
                  </a:lnTo>
                  <a:lnTo>
                    <a:pt x="46" y="14"/>
                  </a:lnTo>
                  <a:lnTo>
                    <a:pt x="48" y="15"/>
                  </a:lnTo>
                  <a:lnTo>
                    <a:pt x="49" y="17"/>
                  </a:lnTo>
                  <a:lnTo>
                    <a:pt x="51" y="19"/>
                  </a:lnTo>
                  <a:lnTo>
                    <a:pt x="53" y="19"/>
                  </a:lnTo>
                  <a:lnTo>
                    <a:pt x="54" y="19"/>
                  </a:lnTo>
                  <a:lnTo>
                    <a:pt x="56" y="17"/>
                  </a:lnTo>
                  <a:lnTo>
                    <a:pt x="57" y="19"/>
                  </a:lnTo>
                  <a:lnTo>
                    <a:pt x="59" y="19"/>
                  </a:lnTo>
                  <a:lnTo>
                    <a:pt x="59" y="20"/>
                  </a:lnTo>
                  <a:lnTo>
                    <a:pt x="59" y="22"/>
                  </a:lnTo>
                  <a:lnTo>
                    <a:pt x="60" y="23"/>
                  </a:lnTo>
                  <a:lnTo>
                    <a:pt x="62" y="25"/>
                  </a:lnTo>
                  <a:lnTo>
                    <a:pt x="64" y="25"/>
                  </a:lnTo>
                  <a:lnTo>
                    <a:pt x="64" y="26"/>
                  </a:lnTo>
                  <a:lnTo>
                    <a:pt x="67" y="28"/>
                  </a:lnTo>
                  <a:lnTo>
                    <a:pt x="67" y="28"/>
                  </a:lnTo>
                  <a:lnTo>
                    <a:pt x="67" y="28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70" y="30"/>
                  </a:lnTo>
                  <a:lnTo>
                    <a:pt x="73" y="28"/>
                  </a:lnTo>
                  <a:lnTo>
                    <a:pt x="73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3" y="30"/>
                  </a:lnTo>
                  <a:lnTo>
                    <a:pt x="73" y="31"/>
                  </a:lnTo>
                  <a:lnTo>
                    <a:pt x="73" y="33"/>
                  </a:lnTo>
                  <a:lnTo>
                    <a:pt x="75" y="33"/>
                  </a:lnTo>
                  <a:lnTo>
                    <a:pt x="78" y="33"/>
                  </a:lnTo>
                  <a:lnTo>
                    <a:pt x="81" y="33"/>
                  </a:lnTo>
                  <a:lnTo>
                    <a:pt x="82" y="34"/>
                  </a:lnTo>
                  <a:lnTo>
                    <a:pt x="84" y="36"/>
                  </a:lnTo>
                  <a:lnTo>
                    <a:pt x="84" y="37"/>
                  </a:lnTo>
                  <a:lnTo>
                    <a:pt x="86" y="39"/>
                  </a:lnTo>
                  <a:lnTo>
                    <a:pt x="86" y="39"/>
                  </a:lnTo>
                  <a:lnTo>
                    <a:pt x="87" y="39"/>
                  </a:lnTo>
                  <a:lnTo>
                    <a:pt x="87" y="37"/>
                  </a:lnTo>
                  <a:lnTo>
                    <a:pt x="87" y="36"/>
                  </a:lnTo>
                  <a:lnTo>
                    <a:pt x="87" y="36"/>
                  </a:lnTo>
                  <a:lnTo>
                    <a:pt x="89" y="36"/>
                  </a:lnTo>
                  <a:lnTo>
                    <a:pt x="89" y="37"/>
                  </a:lnTo>
                  <a:lnTo>
                    <a:pt x="90" y="39"/>
                  </a:lnTo>
                  <a:lnTo>
                    <a:pt x="92" y="39"/>
                  </a:lnTo>
                  <a:lnTo>
                    <a:pt x="94" y="39"/>
                  </a:lnTo>
                  <a:lnTo>
                    <a:pt x="94" y="39"/>
                  </a:lnTo>
                  <a:lnTo>
                    <a:pt x="94" y="36"/>
                  </a:lnTo>
                  <a:lnTo>
                    <a:pt x="95" y="36"/>
                  </a:lnTo>
                  <a:lnTo>
                    <a:pt x="97" y="36"/>
                  </a:lnTo>
                  <a:lnTo>
                    <a:pt x="97" y="36"/>
                  </a:lnTo>
                  <a:lnTo>
                    <a:pt x="97" y="37"/>
                  </a:lnTo>
                  <a:lnTo>
                    <a:pt x="98" y="37"/>
                  </a:lnTo>
                  <a:lnTo>
                    <a:pt x="100" y="37"/>
                  </a:lnTo>
                  <a:lnTo>
                    <a:pt x="101" y="39"/>
                  </a:lnTo>
                  <a:lnTo>
                    <a:pt x="103" y="41"/>
                  </a:lnTo>
                  <a:lnTo>
                    <a:pt x="105" y="41"/>
                  </a:lnTo>
                  <a:lnTo>
                    <a:pt x="108" y="41"/>
                  </a:lnTo>
                  <a:lnTo>
                    <a:pt x="108" y="41"/>
                  </a:lnTo>
                  <a:lnTo>
                    <a:pt x="109" y="41"/>
                  </a:lnTo>
                  <a:lnTo>
                    <a:pt x="111" y="41"/>
                  </a:lnTo>
                  <a:lnTo>
                    <a:pt x="112" y="39"/>
                  </a:lnTo>
                  <a:lnTo>
                    <a:pt x="114" y="39"/>
                  </a:lnTo>
                  <a:lnTo>
                    <a:pt x="116" y="39"/>
                  </a:lnTo>
                  <a:lnTo>
                    <a:pt x="117" y="39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17" y="42"/>
                  </a:lnTo>
                  <a:lnTo>
                    <a:pt x="117" y="44"/>
                  </a:lnTo>
                  <a:lnTo>
                    <a:pt x="116" y="44"/>
                  </a:lnTo>
                  <a:lnTo>
                    <a:pt x="116" y="47"/>
                  </a:lnTo>
                  <a:lnTo>
                    <a:pt x="114" y="52"/>
                  </a:lnTo>
                  <a:lnTo>
                    <a:pt x="114" y="52"/>
                  </a:lnTo>
                  <a:lnTo>
                    <a:pt x="117" y="55"/>
                  </a:lnTo>
                  <a:lnTo>
                    <a:pt x="117" y="56"/>
                  </a:lnTo>
                  <a:lnTo>
                    <a:pt x="117" y="58"/>
                  </a:lnTo>
                  <a:lnTo>
                    <a:pt x="117" y="60"/>
                  </a:lnTo>
                  <a:lnTo>
                    <a:pt x="116" y="63"/>
                  </a:lnTo>
                  <a:lnTo>
                    <a:pt x="116" y="63"/>
                  </a:lnTo>
                  <a:lnTo>
                    <a:pt x="116" y="63"/>
                  </a:lnTo>
                  <a:lnTo>
                    <a:pt x="112" y="63"/>
                  </a:lnTo>
                  <a:lnTo>
                    <a:pt x="111" y="63"/>
                  </a:lnTo>
                  <a:lnTo>
                    <a:pt x="109" y="63"/>
                  </a:lnTo>
                  <a:lnTo>
                    <a:pt x="108" y="63"/>
                  </a:lnTo>
                  <a:lnTo>
                    <a:pt x="106" y="63"/>
                  </a:lnTo>
                  <a:lnTo>
                    <a:pt x="105" y="63"/>
                  </a:lnTo>
                  <a:lnTo>
                    <a:pt x="103" y="63"/>
                  </a:lnTo>
                  <a:lnTo>
                    <a:pt x="101" y="63"/>
                  </a:lnTo>
                  <a:lnTo>
                    <a:pt x="101" y="60"/>
                  </a:lnTo>
                  <a:lnTo>
                    <a:pt x="101" y="60"/>
                  </a:lnTo>
                  <a:lnTo>
                    <a:pt x="97" y="61"/>
                  </a:lnTo>
                  <a:lnTo>
                    <a:pt x="97" y="63"/>
                  </a:lnTo>
                  <a:lnTo>
                    <a:pt x="94" y="61"/>
                  </a:lnTo>
                  <a:lnTo>
                    <a:pt x="92" y="60"/>
                  </a:lnTo>
                  <a:lnTo>
                    <a:pt x="92" y="60"/>
                  </a:lnTo>
                  <a:lnTo>
                    <a:pt x="89" y="60"/>
                  </a:lnTo>
                  <a:lnTo>
                    <a:pt x="87" y="60"/>
                  </a:lnTo>
                  <a:lnTo>
                    <a:pt x="86" y="58"/>
                  </a:lnTo>
                  <a:lnTo>
                    <a:pt x="84" y="60"/>
                  </a:lnTo>
                  <a:lnTo>
                    <a:pt x="82" y="60"/>
                  </a:lnTo>
                  <a:lnTo>
                    <a:pt x="82" y="60"/>
                  </a:lnTo>
                  <a:lnTo>
                    <a:pt x="82" y="58"/>
                  </a:lnTo>
                  <a:lnTo>
                    <a:pt x="81" y="56"/>
                  </a:lnTo>
                  <a:lnTo>
                    <a:pt x="81" y="56"/>
                  </a:lnTo>
                  <a:lnTo>
                    <a:pt x="79" y="56"/>
                  </a:lnTo>
                  <a:lnTo>
                    <a:pt x="78" y="56"/>
                  </a:lnTo>
                  <a:lnTo>
                    <a:pt x="76" y="58"/>
                  </a:lnTo>
                  <a:lnTo>
                    <a:pt x="75" y="56"/>
                  </a:lnTo>
                  <a:lnTo>
                    <a:pt x="75" y="56"/>
                  </a:lnTo>
                  <a:lnTo>
                    <a:pt x="75" y="56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1" y="55"/>
                  </a:lnTo>
                  <a:lnTo>
                    <a:pt x="70" y="55"/>
                  </a:lnTo>
                  <a:lnTo>
                    <a:pt x="67" y="53"/>
                  </a:lnTo>
                  <a:lnTo>
                    <a:pt x="67" y="52"/>
                  </a:lnTo>
                  <a:lnTo>
                    <a:pt x="67" y="50"/>
                  </a:lnTo>
                  <a:lnTo>
                    <a:pt x="67" y="50"/>
                  </a:lnTo>
                  <a:lnTo>
                    <a:pt x="65" y="48"/>
                  </a:lnTo>
                  <a:lnTo>
                    <a:pt x="64" y="48"/>
                  </a:lnTo>
                  <a:lnTo>
                    <a:pt x="60" y="47"/>
                  </a:lnTo>
                  <a:lnTo>
                    <a:pt x="59" y="45"/>
                  </a:lnTo>
                  <a:lnTo>
                    <a:pt x="57" y="45"/>
                  </a:lnTo>
                  <a:lnTo>
                    <a:pt x="56" y="47"/>
                  </a:lnTo>
                  <a:lnTo>
                    <a:pt x="54" y="47"/>
                  </a:lnTo>
                  <a:lnTo>
                    <a:pt x="54" y="47"/>
                  </a:lnTo>
                  <a:lnTo>
                    <a:pt x="51" y="47"/>
                  </a:lnTo>
                  <a:lnTo>
                    <a:pt x="49" y="45"/>
                  </a:lnTo>
                  <a:lnTo>
                    <a:pt x="48" y="47"/>
                  </a:lnTo>
                  <a:lnTo>
                    <a:pt x="48" y="47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3" y="47"/>
                  </a:lnTo>
                  <a:lnTo>
                    <a:pt x="41" y="45"/>
                  </a:lnTo>
                  <a:lnTo>
                    <a:pt x="38" y="45"/>
                  </a:lnTo>
                  <a:lnTo>
                    <a:pt x="38" y="44"/>
                  </a:lnTo>
                  <a:lnTo>
                    <a:pt x="38" y="42"/>
                  </a:lnTo>
                  <a:lnTo>
                    <a:pt x="37" y="42"/>
                  </a:lnTo>
                  <a:lnTo>
                    <a:pt x="35" y="42"/>
                  </a:lnTo>
                  <a:lnTo>
                    <a:pt x="32" y="42"/>
                  </a:lnTo>
                  <a:lnTo>
                    <a:pt x="30" y="39"/>
                  </a:lnTo>
                  <a:lnTo>
                    <a:pt x="29" y="39"/>
                  </a:lnTo>
                  <a:lnTo>
                    <a:pt x="27" y="39"/>
                  </a:lnTo>
                  <a:lnTo>
                    <a:pt x="27" y="39"/>
                  </a:lnTo>
                  <a:lnTo>
                    <a:pt x="27" y="39"/>
                  </a:lnTo>
                  <a:lnTo>
                    <a:pt x="26" y="39"/>
                  </a:lnTo>
                  <a:lnTo>
                    <a:pt x="24" y="39"/>
                  </a:lnTo>
                  <a:lnTo>
                    <a:pt x="23" y="37"/>
                  </a:lnTo>
                  <a:lnTo>
                    <a:pt x="21" y="37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5" y="31"/>
                  </a:lnTo>
                  <a:lnTo>
                    <a:pt x="12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8"/>
                  </a:lnTo>
                  <a:lnTo>
                    <a:pt x="4" y="28"/>
                  </a:lnTo>
                  <a:lnTo>
                    <a:pt x="2" y="26"/>
                  </a:lnTo>
                  <a:lnTo>
                    <a:pt x="2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4" y="17"/>
                  </a:lnTo>
                  <a:lnTo>
                    <a:pt x="4" y="15"/>
                  </a:lnTo>
                  <a:lnTo>
                    <a:pt x="4" y="14"/>
                  </a:lnTo>
                  <a:lnTo>
                    <a:pt x="5" y="11"/>
                  </a:lnTo>
                  <a:lnTo>
                    <a:pt x="7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6" y="6"/>
                  </a:lnTo>
                  <a:lnTo>
                    <a:pt x="18" y="4"/>
                  </a:lnTo>
                  <a:lnTo>
                    <a:pt x="19" y="1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0" name="Freeform 186">
              <a:extLst>
                <a:ext uri="{FF2B5EF4-FFF2-40B4-BE49-F238E27FC236}">
                  <a16:creationId xmlns:a16="http://schemas.microsoft.com/office/drawing/2014/main" id="{8079EFC5-5BC3-C4B6-9414-B9568BEEE0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07697" y="1433614"/>
              <a:ext cx="1204619" cy="1140295"/>
            </a:xfrm>
            <a:custGeom>
              <a:avLst/>
              <a:gdLst>
                <a:gd name="T0" fmla="*/ 260 w 618"/>
                <a:gd name="T1" fmla="*/ 460 h 585"/>
                <a:gd name="T2" fmla="*/ 312 w 618"/>
                <a:gd name="T3" fmla="*/ 410 h 585"/>
                <a:gd name="T4" fmla="*/ 335 w 618"/>
                <a:gd name="T5" fmla="*/ 353 h 585"/>
                <a:gd name="T6" fmla="*/ 345 w 618"/>
                <a:gd name="T7" fmla="*/ 342 h 585"/>
                <a:gd name="T8" fmla="*/ 364 w 618"/>
                <a:gd name="T9" fmla="*/ 341 h 585"/>
                <a:gd name="T10" fmla="*/ 340 w 618"/>
                <a:gd name="T11" fmla="*/ 350 h 585"/>
                <a:gd name="T12" fmla="*/ 378 w 618"/>
                <a:gd name="T13" fmla="*/ 333 h 585"/>
                <a:gd name="T14" fmla="*/ 432 w 618"/>
                <a:gd name="T15" fmla="*/ 301 h 585"/>
                <a:gd name="T16" fmla="*/ 394 w 618"/>
                <a:gd name="T17" fmla="*/ 319 h 585"/>
                <a:gd name="T18" fmla="*/ 422 w 618"/>
                <a:gd name="T19" fmla="*/ 305 h 585"/>
                <a:gd name="T20" fmla="*/ 476 w 618"/>
                <a:gd name="T21" fmla="*/ 289 h 585"/>
                <a:gd name="T22" fmla="*/ 462 w 618"/>
                <a:gd name="T23" fmla="*/ 289 h 585"/>
                <a:gd name="T24" fmla="*/ 556 w 618"/>
                <a:gd name="T25" fmla="*/ 287 h 585"/>
                <a:gd name="T26" fmla="*/ 569 w 618"/>
                <a:gd name="T27" fmla="*/ 311 h 585"/>
                <a:gd name="T28" fmla="*/ 548 w 618"/>
                <a:gd name="T29" fmla="*/ 330 h 585"/>
                <a:gd name="T30" fmla="*/ 503 w 618"/>
                <a:gd name="T31" fmla="*/ 336 h 585"/>
                <a:gd name="T32" fmla="*/ 440 w 618"/>
                <a:gd name="T33" fmla="*/ 327 h 585"/>
                <a:gd name="T34" fmla="*/ 394 w 618"/>
                <a:gd name="T35" fmla="*/ 350 h 585"/>
                <a:gd name="T36" fmla="*/ 343 w 618"/>
                <a:gd name="T37" fmla="*/ 412 h 585"/>
                <a:gd name="T38" fmla="*/ 307 w 618"/>
                <a:gd name="T39" fmla="*/ 478 h 585"/>
                <a:gd name="T40" fmla="*/ 312 w 618"/>
                <a:gd name="T41" fmla="*/ 541 h 585"/>
                <a:gd name="T42" fmla="*/ 283 w 618"/>
                <a:gd name="T43" fmla="*/ 550 h 585"/>
                <a:gd name="T44" fmla="*/ 247 w 618"/>
                <a:gd name="T45" fmla="*/ 583 h 585"/>
                <a:gd name="T46" fmla="*/ 220 w 618"/>
                <a:gd name="T47" fmla="*/ 568 h 585"/>
                <a:gd name="T48" fmla="*/ 209 w 618"/>
                <a:gd name="T49" fmla="*/ 550 h 585"/>
                <a:gd name="T50" fmla="*/ 220 w 618"/>
                <a:gd name="T51" fmla="*/ 536 h 585"/>
                <a:gd name="T52" fmla="*/ 212 w 618"/>
                <a:gd name="T53" fmla="*/ 530 h 585"/>
                <a:gd name="T54" fmla="*/ 238 w 618"/>
                <a:gd name="T55" fmla="*/ 514 h 585"/>
                <a:gd name="T56" fmla="*/ 203 w 618"/>
                <a:gd name="T57" fmla="*/ 501 h 585"/>
                <a:gd name="T58" fmla="*/ 225 w 618"/>
                <a:gd name="T59" fmla="*/ 489 h 585"/>
                <a:gd name="T60" fmla="*/ 233 w 618"/>
                <a:gd name="T61" fmla="*/ 478 h 585"/>
                <a:gd name="T62" fmla="*/ 266 w 618"/>
                <a:gd name="T63" fmla="*/ 464 h 585"/>
                <a:gd name="T64" fmla="*/ 291 w 618"/>
                <a:gd name="T65" fmla="*/ 454 h 585"/>
                <a:gd name="T66" fmla="*/ 296 w 618"/>
                <a:gd name="T67" fmla="*/ 434 h 585"/>
                <a:gd name="T68" fmla="*/ 332 w 618"/>
                <a:gd name="T69" fmla="*/ 401 h 585"/>
                <a:gd name="T70" fmla="*/ 354 w 618"/>
                <a:gd name="T71" fmla="*/ 377 h 585"/>
                <a:gd name="T72" fmla="*/ 350 w 618"/>
                <a:gd name="T73" fmla="*/ 360 h 585"/>
                <a:gd name="T74" fmla="*/ 383 w 618"/>
                <a:gd name="T75" fmla="*/ 349 h 585"/>
                <a:gd name="T76" fmla="*/ 402 w 618"/>
                <a:gd name="T77" fmla="*/ 322 h 585"/>
                <a:gd name="T78" fmla="*/ 432 w 618"/>
                <a:gd name="T79" fmla="*/ 320 h 585"/>
                <a:gd name="T80" fmla="*/ 462 w 618"/>
                <a:gd name="T81" fmla="*/ 298 h 585"/>
                <a:gd name="T82" fmla="*/ 503 w 618"/>
                <a:gd name="T83" fmla="*/ 286 h 585"/>
                <a:gd name="T84" fmla="*/ 526 w 618"/>
                <a:gd name="T85" fmla="*/ 287 h 585"/>
                <a:gd name="T86" fmla="*/ 11 w 618"/>
                <a:gd name="T87" fmla="*/ 278 h 585"/>
                <a:gd name="T88" fmla="*/ 481 w 618"/>
                <a:gd name="T89" fmla="*/ 92 h 585"/>
                <a:gd name="T90" fmla="*/ 444 w 618"/>
                <a:gd name="T91" fmla="*/ 82 h 585"/>
                <a:gd name="T92" fmla="*/ 299 w 618"/>
                <a:gd name="T93" fmla="*/ 65 h 585"/>
                <a:gd name="T94" fmla="*/ 369 w 618"/>
                <a:gd name="T95" fmla="*/ 15 h 585"/>
                <a:gd name="T96" fmla="*/ 405 w 618"/>
                <a:gd name="T97" fmla="*/ 41 h 585"/>
                <a:gd name="T98" fmla="*/ 406 w 618"/>
                <a:gd name="T99" fmla="*/ 78 h 585"/>
                <a:gd name="T100" fmla="*/ 350 w 618"/>
                <a:gd name="T101" fmla="*/ 109 h 585"/>
                <a:gd name="T102" fmla="*/ 331 w 618"/>
                <a:gd name="T103" fmla="*/ 86 h 585"/>
                <a:gd name="T104" fmla="*/ 365 w 618"/>
                <a:gd name="T105" fmla="*/ 63 h 585"/>
                <a:gd name="T106" fmla="*/ 332 w 618"/>
                <a:gd name="T107" fmla="*/ 71 h 585"/>
                <a:gd name="T108" fmla="*/ 307 w 618"/>
                <a:gd name="T109" fmla="*/ 40 h 585"/>
                <a:gd name="T110" fmla="*/ 309 w 618"/>
                <a:gd name="T111" fmla="*/ 24 h 585"/>
                <a:gd name="T112" fmla="*/ 350 w 618"/>
                <a:gd name="T113" fmla="*/ 27 h 585"/>
                <a:gd name="T114" fmla="*/ 403 w 618"/>
                <a:gd name="T115" fmla="*/ 7 h 585"/>
                <a:gd name="T116" fmla="*/ 468 w 618"/>
                <a:gd name="T117" fmla="*/ 4 h 585"/>
                <a:gd name="T118" fmla="*/ 496 w 618"/>
                <a:gd name="T119" fmla="*/ 38 h 585"/>
                <a:gd name="T120" fmla="*/ 416 w 618"/>
                <a:gd name="T121" fmla="*/ 26 h 585"/>
                <a:gd name="T122" fmla="*/ 416 w 618"/>
                <a:gd name="T123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18" h="585">
                  <a:moveTo>
                    <a:pt x="205" y="533"/>
                  </a:moveTo>
                  <a:lnTo>
                    <a:pt x="205" y="535"/>
                  </a:lnTo>
                  <a:lnTo>
                    <a:pt x="205" y="536"/>
                  </a:lnTo>
                  <a:lnTo>
                    <a:pt x="205" y="539"/>
                  </a:lnTo>
                  <a:lnTo>
                    <a:pt x="205" y="539"/>
                  </a:lnTo>
                  <a:lnTo>
                    <a:pt x="203" y="538"/>
                  </a:lnTo>
                  <a:lnTo>
                    <a:pt x="203" y="538"/>
                  </a:lnTo>
                  <a:lnTo>
                    <a:pt x="203" y="536"/>
                  </a:lnTo>
                  <a:lnTo>
                    <a:pt x="203" y="535"/>
                  </a:lnTo>
                  <a:lnTo>
                    <a:pt x="203" y="535"/>
                  </a:lnTo>
                  <a:lnTo>
                    <a:pt x="205" y="533"/>
                  </a:lnTo>
                  <a:close/>
                  <a:moveTo>
                    <a:pt x="203" y="517"/>
                  </a:moveTo>
                  <a:lnTo>
                    <a:pt x="203" y="519"/>
                  </a:lnTo>
                  <a:lnTo>
                    <a:pt x="203" y="520"/>
                  </a:lnTo>
                  <a:lnTo>
                    <a:pt x="201" y="520"/>
                  </a:lnTo>
                  <a:lnTo>
                    <a:pt x="201" y="520"/>
                  </a:lnTo>
                  <a:lnTo>
                    <a:pt x="201" y="517"/>
                  </a:lnTo>
                  <a:lnTo>
                    <a:pt x="201" y="517"/>
                  </a:lnTo>
                  <a:lnTo>
                    <a:pt x="203" y="517"/>
                  </a:lnTo>
                  <a:close/>
                  <a:moveTo>
                    <a:pt x="249" y="467"/>
                  </a:moveTo>
                  <a:lnTo>
                    <a:pt x="249" y="467"/>
                  </a:lnTo>
                  <a:lnTo>
                    <a:pt x="249" y="468"/>
                  </a:lnTo>
                  <a:lnTo>
                    <a:pt x="249" y="470"/>
                  </a:lnTo>
                  <a:lnTo>
                    <a:pt x="247" y="470"/>
                  </a:lnTo>
                  <a:lnTo>
                    <a:pt x="246" y="468"/>
                  </a:lnTo>
                  <a:lnTo>
                    <a:pt x="244" y="468"/>
                  </a:lnTo>
                  <a:lnTo>
                    <a:pt x="244" y="468"/>
                  </a:lnTo>
                  <a:lnTo>
                    <a:pt x="247" y="467"/>
                  </a:lnTo>
                  <a:lnTo>
                    <a:pt x="249" y="467"/>
                  </a:lnTo>
                  <a:close/>
                  <a:moveTo>
                    <a:pt x="258" y="459"/>
                  </a:moveTo>
                  <a:lnTo>
                    <a:pt x="260" y="459"/>
                  </a:lnTo>
                  <a:lnTo>
                    <a:pt x="260" y="460"/>
                  </a:lnTo>
                  <a:lnTo>
                    <a:pt x="258" y="460"/>
                  </a:lnTo>
                  <a:lnTo>
                    <a:pt x="253" y="462"/>
                  </a:lnTo>
                  <a:lnTo>
                    <a:pt x="252" y="462"/>
                  </a:lnTo>
                  <a:lnTo>
                    <a:pt x="252" y="462"/>
                  </a:lnTo>
                  <a:lnTo>
                    <a:pt x="253" y="460"/>
                  </a:lnTo>
                  <a:lnTo>
                    <a:pt x="258" y="459"/>
                  </a:lnTo>
                  <a:lnTo>
                    <a:pt x="258" y="459"/>
                  </a:lnTo>
                  <a:lnTo>
                    <a:pt x="258" y="459"/>
                  </a:lnTo>
                  <a:close/>
                  <a:moveTo>
                    <a:pt x="291" y="432"/>
                  </a:moveTo>
                  <a:lnTo>
                    <a:pt x="293" y="432"/>
                  </a:lnTo>
                  <a:lnTo>
                    <a:pt x="294" y="434"/>
                  </a:lnTo>
                  <a:lnTo>
                    <a:pt x="294" y="434"/>
                  </a:lnTo>
                  <a:lnTo>
                    <a:pt x="293" y="435"/>
                  </a:lnTo>
                  <a:lnTo>
                    <a:pt x="291" y="434"/>
                  </a:lnTo>
                  <a:lnTo>
                    <a:pt x="288" y="435"/>
                  </a:lnTo>
                  <a:lnTo>
                    <a:pt x="287" y="434"/>
                  </a:lnTo>
                  <a:lnTo>
                    <a:pt x="288" y="432"/>
                  </a:lnTo>
                  <a:lnTo>
                    <a:pt x="291" y="432"/>
                  </a:lnTo>
                  <a:close/>
                  <a:moveTo>
                    <a:pt x="304" y="415"/>
                  </a:moveTo>
                  <a:lnTo>
                    <a:pt x="306" y="415"/>
                  </a:lnTo>
                  <a:lnTo>
                    <a:pt x="306" y="415"/>
                  </a:lnTo>
                  <a:lnTo>
                    <a:pt x="306" y="416"/>
                  </a:lnTo>
                  <a:lnTo>
                    <a:pt x="304" y="416"/>
                  </a:lnTo>
                  <a:lnTo>
                    <a:pt x="302" y="416"/>
                  </a:lnTo>
                  <a:lnTo>
                    <a:pt x="302" y="416"/>
                  </a:lnTo>
                  <a:lnTo>
                    <a:pt x="302" y="415"/>
                  </a:lnTo>
                  <a:lnTo>
                    <a:pt x="304" y="415"/>
                  </a:lnTo>
                  <a:close/>
                  <a:moveTo>
                    <a:pt x="317" y="407"/>
                  </a:moveTo>
                  <a:lnTo>
                    <a:pt x="317" y="407"/>
                  </a:lnTo>
                  <a:lnTo>
                    <a:pt x="315" y="408"/>
                  </a:lnTo>
                  <a:lnTo>
                    <a:pt x="312" y="410"/>
                  </a:lnTo>
                  <a:lnTo>
                    <a:pt x="312" y="410"/>
                  </a:lnTo>
                  <a:lnTo>
                    <a:pt x="312" y="408"/>
                  </a:lnTo>
                  <a:lnTo>
                    <a:pt x="312" y="408"/>
                  </a:lnTo>
                  <a:lnTo>
                    <a:pt x="313" y="407"/>
                  </a:lnTo>
                  <a:lnTo>
                    <a:pt x="315" y="407"/>
                  </a:lnTo>
                  <a:lnTo>
                    <a:pt x="317" y="407"/>
                  </a:lnTo>
                  <a:close/>
                  <a:moveTo>
                    <a:pt x="313" y="402"/>
                  </a:moveTo>
                  <a:lnTo>
                    <a:pt x="313" y="402"/>
                  </a:lnTo>
                  <a:lnTo>
                    <a:pt x="315" y="404"/>
                  </a:lnTo>
                  <a:lnTo>
                    <a:pt x="313" y="405"/>
                  </a:lnTo>
                  <a:lnTo>
                    <a:pt x="312" y="407"/>
                  </a:lnTo>
                  <a:lnTo>
                    <a:pt x="310" y="407"/>
                  </a:lnTo>
                  <a:lnTo>
                    <a:pt x="310" y="405"/>
                  </a:lnTo>
                  <a:lnTo>
                    <a:pt x="312" y="404"/>
                  </a:lnTo>
                  <a:lnTo>
                    <a:pt x="312" y="404"/>
                  </a:lnTo>
                  <a:lnTo>
                    <a:pt x="312" y="402"/>
                  </a:lnTo>
                  <a:lnTo>
                    <a:pt x="313" y="402"/>
                  </a:lnTo>
                  <a:close/>
                  <a:moveTo>
                    <a:pt x="321" y="356"/>
                  </a:moveTo>
                  <a:lnTo>
                    <a:pt x="321" y="356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0"/>
                  </a:lnTo>
                  <a:lnTo>
                    <a:pt x="320" y="361"/>
                  </a:lnTo>
                  <a:lnTo>
                    <a:pt x="317" y="363"/>
                  </a:lnTo>
                  <a:lnTo>
                    <a:pt x="318" y="361"/>
                  </a:lnTo>
                  <a:lnTo>
                    <a:pt x="320" y="358"/>
                  </a:lnTo>
                  <a:lnTo>
                    <a:pt x="321" y="356"/>
                  </a:lnTo>
                  <a:close/>
                  <a:moveTo>
                    <a:pt x="331" y="352"/>
                  </a:moveTo>
                  <a:lnTo>
                    <a:pt x="332" y="352"/>
                  </a:lnTo>
                  <a:lnTo>
                    <a:pt x="334" y="352"/>
                  </a:lnTo>
                  <a:lnTo>
                    <a:pt x="335" y="352"/>
                  </a:lnTo>
                  <a:lnTo>
                    <a:pt x="335" y="352"/>
                  </a:lnTo>
                  <a:lnTo>
                    <a:pt x="335" y="353"/>
                  </a:lnTo>
                  <a:lnTo>
                    <a:pt x="334" y="353"/>
                  </a:lnTo>
                  <a:lnTo>
                    <a:pt x="332" y="355"/>
                  </a:lnTo>
                  <a:lnTo>
                    <a:pt x="332" y="355"/>
                  </a:lnTo>
                  <a:lnTo>
                    <a:pt x="331" y="356"/>
                  </a:lnTo>
                  <a:lnTo>
                    <a:pt x="329" y="356"/>
                  </a:lnTo>
                  <a:lnTo>
                    <a:pt x="328" y="356"/>
                  </a:lnTo>
                  <a:lnTo>
                    <a:pt x="328" y="356"/>
                  </a:lnTo>
                  <a:lnTo>
                    <a:pt x="326" y="356"/>
                  </a:lnTo>
                  <a:lnTo>
                    <a:pt x="326" y="356"/>
                  </a:lnTo>
                  <a:lnTo>
                    <a:pt x="326" y="358"/>
                  </a:lnTo>
                  <a:lnTo>
                    <a:pt x="324" y="358"/>
                  </a:lnTo>
                  <a:lnTo>
                    <a:pt x="323" y="358"/>
                  </a:lnTo>
                  <a:lnTo>
                    <a:pt x="323" y="356"/>
                  </a:lnTo>
                  <a:lnTo>
                    <a:pt x="323" y="355"/>
                  </a:lnTo>
                  <a:lnTo>
                    <a:pt x="324" y="355"/>
                  </a:lnTo>
                  <a:lnTo>
                    <a:pt x="324" y="355"/>
                  </a:lnTo>
                  <a:lnTo>
                    <a:pt x="326" y="355"/>
                  </a:lnTo>
                  <a:lnTo>
                    <a:pt x="328" y="352"/>
                  </a:lnTo>
                  <a:lnTo>
                    <a:pt x="329" y="352"/>
                  </a:lnTo>
                  <a:lnTo>
                    <a:pt x="331" y="352"/>
                  </a:lnTo>
                  <a:close/>
                  <a:moveTo>
                    <a:pt x="350" y="333"/>
                  </a:moveTo>
                  <a:lnTo>
                    <a:pt x="350" y="333"/>
                  </a:lnTo>
                  <a:lnTo>
                    <a:pt x="351" y="334"/>
                  </a:lnTo>
                  <a:lnTo>
                    <a:pt x="351" y="334"/>
                  </a:lnTo>
                  <a:lnTo>
                    <a:pt x="353" y="338"/>
                  </a:lnTo>
                  <a:lnTo>
                    <a:pt x="354" y="339"/>
                  </a:lnTo>
                  <a:lnTo>
                    <a:pt x="354" y="342"/>
                  </a:lnTo>
                  <a:lnTo>
                    <a:pt x="351" y="342"/>
                  </a:lnTo>
                  <a:lnTo>
                    <a:pt x="350" y="344"/>
                  </a:lnTo>
                  <a:lnTo>
                    <a:pt x="347" y="344"/>
                  </a:lnTo>
                  <a:lnTo>
                    <a:pt x="347" y="342"/>
                  </a:lnTo>
                  <a:lnTo>
                    <a:pt x="345" y="342"/>
                  </a:lnTo>
                  <a:lnTo>
                    <a:pt x="345" y="341"/>
                  </a:lnTo>
                  <a:lnTo>
                    <a:pt x="343" y="342"/>
                  </a:lnTo>
                  <a:lnTo>
                    <a:pt x="342" y="342"/>
                  </a:lnTo>
                  <a:lnTo>
                    <a:pt x="340" y="342"/>
                  </a:lnTo>
                  <a:lnTo>
                    <a:pt x="340" y="341"/>
                  </a:lnTo>
                  <a:lnTo>
                    <a:pt x="342" y="339"/>
                  </a:lnTo>
                  <a:lnTo>
                    <a:pt x="342" y="338"/>
                  </a:lnTo>
                  <a:lnTo>
                    <a:pt x="343" y="338"/>
                  </a:lnTo>
                  <a:lnTo>
                    <a:pt x="345" y="338"/>
                  </a:lnTo>
                  <a:lnTo>
                    <a:pt x="345" y="339"/>
                  </a:lnTo>
                  <a:lnTo>
                    <a:pt x="347" y="338"/>
                  </a:lnTo>
                  <a:lnTo>
                    <a:pt x="347" y="336"/>
                  </a:lnTo>
                  <a:lnTo>
                    <a:pt x="347" y="336"/>
                  </a:lnTo>
                  <a:lnTo>
                    <a:pt x="350" y="336"/>
                  </a:lnTo>
                  <a:lnTo>
                    <a:pt x="350" y="333"/>
                  </a:lnTo>
                  <a:lnTo>
                    <a:pt x="350" y="333"/>
                  </a:lnTo>
                  <a:close/>
                  <a:moveTo>
                    <a:pt x="362" y="325"/>
                  </a:moveTo>
                  <a:lnTo>
                    <a:pt x="364" y="325"/>
                  </a:lnTo>
                  <a:lnTo>
                    <a:pt x="365" y="327"/>
                  </a:lnTo>
                  <a:lnTo>
                    <a:pt x="365" y="328"/>
                  </a:lnTo>
                  <a:lnTo>
                    <a:pt x="362" y="330"/>
                  </a:lnTo>
                  <a:lnTo>
                    <a:pt x="361" y="333"/>
                  </a:lnTo>
                  <a:lnTo>
                    <a:pt x="361" y="334"/>
                  </a:lnTo>
                  <a:lnTo>
                    <a:pt x="362" y="336"/>
                  </a:lnTo>
                  <a:lnTo>
                    <a:pt x="362" y="338"/>
                  </a:lnTo>
                  <a:lnTo>
                    <a:pt x="362" y="341"/>
                  </a:lnTo>
                  <a:lnTo>
                    <a:pt x="361" y="342"/>
                  </a:lnTo>
                  <a:lnTo>
                    <a:pt x="359" y="344"/>
                  </a:lnTo>
                  <a:lnTo>
                    <a:pt x="359" y="344"/>
                  </a:lnTo>
                  <a:lnTo>
                    <a:pt x="362" y="342"/>
                  </a:lnTo>
                  <a:lnTo>
                    <a:pt x="364" y="341"/>
                  </a:lnTo>
                  <a:lnTo>
                    <a:pt x="364" y="341"/>
                  </a:lnTo>
                  <a:lnTo>
                    <a:pt x="365" y="339"/>
                  </a:lnTo>
                  <a:lnTo>
                    <a:pt x="365" y="338"/>
                  </a:lnTo>
                  <a:lnTo>
                    <a:pt x="365" y="338"/>
                  </a:lnTo>
                  <a:lnTo>
                    <a:pt x="367" y="338"/>
                  </a:lnTo>
                  <a:lnTo>
                    <a:pt x="367" y="336"/>
                  </a:lnTo>
                  <a:lnTo>
                    <a:pt x="367" y="336"/>
                  </a:lnTo>
                  <a:lnTo>
                    <a:pt x="369" y="338"/>
                  </a:lnTo>
                  <a:lnTo>
                    <a:pt x="370" y="338"/>
                  </a:lnTo>
                  <a:lnTo>
                    <a:pt x="370" y="341"/>
                  </a:lnTo>
                  <a:lnTo>
                    <a:pt x="370" y="342"/>
                  </a:lnTo>
                  <a:lnTo>
                    <a:pt x="369" y="344"/>
                  </a:lnTo>
                  <a:lnTo>
                    <a:pt x="365" y="345"/>
                  </a:lnTo>
                  <a:lnTo>
                    <a:pt x="364" y="347"/>
                  </a:lnTo>
                  <a:lnTo>
                    <a:pt x="362" y="349"/>
                  </a:lnTo>
                  <a:lnTo>
                    <a:pt x="362" y="349"/>
                  </a:lnTo>
                  <a:lnTo>
                    <a:pt x="361" y="349"/>
                  </a:lnTo>
                  <a:lnTo>
                    <a:pt x="361" y="349"/>
                  </a:lnTo>
                  <a:lnTo>
                    <a:pt x="359" y="349"/>
                  </a:lnTo>
                  <a:lnTo>
                    <a:pt x="359" y="350"/>
                  </a:lnTo>
                  <a:lnTo>
                    <a:pt x="354" y="350"/>
                  </a:lnTo>
                  <a:lnTo>
                    <a:pt x="353" y="350"/>
                  </a:lnTo>
                  <a:lnTo>
                    <a:pt x="353" y="349"/>
                  </a:lnTo>
                  <a:lnTo>
                    <a:pt x="353" y="349"/>
                  </a:lnTo>
                  <a:lnTo>
                    <a:pt x="351" y="350"/>
                  </a:lnTo>
                  <a:lnTo>
                    <a:pt x="350" y="352"/>
                  </a:lnTo>
                  <a:lnTo>
                    <a:pt x="350" y="352"/>
                  </a:lnTo>
                  <a:lnTo>
                    <a:pt x="348" y="350"/>
                  </a:lnTo>
                  <a:lnTo>
                    <a:pt x="343" y="353"/>
                  </a:lnTo>
                  <a:lnTo>
                    <a:pt x="339" y="353"/>
                  </a:lnTo>
                  <a:lnTo>
                    <a:pt x="339" y="353"/>
                  </a:lnTo>
                  <a:lnTo>
                    <a:pt x="339" y="352"/>
                  </a:lnTo>
                  <a:lnTo>
                    <a:pt x="340" y="350"/>
                  </a:lnTo>
                  <a:lnTo>
                    <a:pt x="343" y="349"/>
                  </a:lnTo>
                  <a:lnTo>
                    <a:pt x="350" y="347"/>
                  </a:lnTo>
                  <a:lnTo>
                    <a:pt x="354" y="342"/>
                  </a:lnTo>
                  <a:lnTo>
                    <a:pt x="356" y="338"/>
                  </a:lnTo>
                  <a:lnTo>
                    <a:pt x="356" y="336"/>
                  </a:lnTo>
                  <a:lnTo>
                    <a:pt x="356" y="336"/>
                  </a:lnTo>
                  <a:lnTo>
                    <a:pt x="354" y="336"/>
                  </a:lnTo>
                  <a:lnTo>
                    <a:pt x="354" y="334"/>
                  </a:lnTo>
                  <a:lnTo>
                    <a:pt x="356" y="333"/>
                  </a:lnTo>
                  <a:lnTo>
                    <a:pt x="358" y="330"/>
                  </a:lnTo>
                  <a:lnTo>
                    <a:pt x="359" y="330"/>
                  </a:lnTo>
                  <a:lnTo>
                    <a:pt x="361" y="327"/>
                  </a:lnTo>
                  <a:lnTo>
                    <a:pt x="362" y="325"/>
                  </a:lnTo>
                  <a:close/>
                  <a:moveTo>
                    <a:pt x="384" y="319"/>
                  </a:moveTo>
                  <a:lnTo>
                    <a:pt x="386" y="320"/>
                  </a:lnTo>
                  <a:lnTo>
                    <a:pt x="388" y="319"/>
                  </a:lnTo>
                  <a:lnTo>
                    <a:pt x="389" y="319"/>
                  </a:lnTo>
                  <a:lnTo>
                    <a:pt x="391" y="319"/>
                  </a:lnTo>
                  <a:lnTo>
                    <a:pt x="391" y="320"/>
                  </a:lnTo>
                  <a:lnTo>
                    <a:pt x="392" y="320"/>
                  </a:lnTo>
                  <a:lnTo>
                    <a:pt x="392" y="322"/>
                  </a:lnTo>
                  <a:lnTo>
                    <a:pt x="394" y="323"/>
                  </a:lnTo>
                  <a:lnTo>
                    <a:pt x="392" y="325"/>
                  </a:lnTo>
                  <a:lnTo>
                    <a:pt x="391" y="325"/>
                  </a:lnTo>
                  <a:lnTo>
                    <a:pt x="391" y="327"/>
                  </a:lnTo>
                  <a:lnTo>
                    <a:pt x="391" y="328"/>
                  </a:lnTo>
                  <a:lnTo>
                    <a:pt x="389" y="330"/>
                  </a:lnTo>
                  <a:lnTo>
                    <a:pt x="386" y="330"/>
                  </a:lnTo>
                  <a:lnTo>
                    <a:pt x="384" y="328"/>
                  </a:lnTo>
                  <a:lnTo>
                    <a:pt x="383" y="330"/>
                  </a:lnTo>
                  <a:lnTo>
                    <a:pt x="380" y="333"/>
                  </a:lnTo>
                  <a:lnTo>
                    <a:pt x="378" y="333"/>
                  </a:lnTo>
                  <a:lnTo>
                    <a:pt x="378" y="333"/>
                  </a:lnTo>
                  <a:lnTo>
                    <a:pt x="376" y="331"/>
                  </a:lnTo>
                  <a:lnTo>
                    <a:pt x="375" y="331"/>
                  </a:lnTo>
                  <a:lnTo>
                    <a:pt x="375" y="331"/>
                  </a:lnTo>
                  <a:lnTo>
                    <a:pt x="375" y="330"/>
                  </a:lnTo>
                  <a:lnTo>
                    <a:pt x="376" y="330"/>
                  </a:lnTo>
                  <a:lnTo>
                    <a:pt x="378" y="328"/>
                  </a:lnTo>
                  <a:lnTo>
                    <a:pt x="376" y="327"/>
                  </a:lnTo>
                  <a:lnTo>
                    <a:pt x="378" y="325"/>
                  </a:lnTo>
                  <a:lnTo>
                    <a:pt x="378" y="323"/>
                  </a:lnTo>
                  <a:lnTo>
                    <a:pt x="378" y="323"/>
                  </a:lnTo>
                  <a:lnTo>
                    <a:pt x="383" y="323"/>
                  </a:lnTo>
                  <a:lnTo>
                    <a:pt x="383" y="323"/>
                  </a:lnTo>
                  <a:lnTo>
                    <a:pt x="383" y="322"/>
                  </a:lnTo>
                  <a:lnTo>
                    <a:pt x="381" y="322"/>
                  </a:lnTo>
                  <a:lnTo>
                    <a:pt x="381" y="320"/>
                  </a:lnTo>
                  <a:lnTo>
                    <a:pt x="383" y="320"/>
                  </a:lnTo>
                  <a:lnTo>
                    <a:pt x="384" y="320"/>
                  </a:lnTo>
                  <a:lnTo>
                    <a:pt x="384" y="319"/>
                  </a:lnTo>
                  <a:lnTo>
                    <a:pt x="384" y="319"/>
                  </a:lnTo>
                  <a:lnTo>
                    <a:pt x="384" y="319"/>
                  </a:lnTo>
                  <a:close/>
                  <a:moveTo>
                    <a:pt x="563" y="311"/>
                  </a:moveTo>
                  <a:lnTo>
                    <a:pt x="564" y="311"/>
                  </a:lnTo>
                  <a:lnTo>
                    <a:pt x="566" y="311"/>
                  </a:lnTo>
                  <a:lnTo>
                    <a:pt x="566" y="312"/>
                  </a:lnTo>
                  <a:lnTo>
                    <a:pt x="564" y="312"/>
                  </a:lnTo>
                  <a:lnTo>
                    <a:pt x="563" y="314"/>
                  </a:lnTo>
                  <a:lnTo>
                    <a:pt x="561" y="312"/>
                  </a:lnTo>
                  <a:lnTo>
                    <a:pt x="563" y="312"/>
                  </a:lnTo>
                  <a:lnTo>
                    <a:pt x="563" y="311"/>
                  </a:lnTo>
                  <a:close/>
                  <a:moveTo>
                    <a:pt x="430" y="301"/>
                  </a:moveTo>
                  <a:lnTo>
                    <a:pt x="432" y="301"/>
                  </a:lnTo>
                  <a:lnTo>
                    <a:pt x="433" y="303"/>
                  </a:lnTo>
                  <a:lnTo>
                    <a:pt x="432" y="306"/>
                  </a:lnTo>
                  <a:lnTo>
                    <a:pt x="432" y="306"/>
                  </a:lnTo>
                  <a:lnTo>
                    <a:pt x="430" y="306"/>
                  </a:lnTo>
                  <a:lnTo>
                    <a:pt x="430" y="306"/>
                  </a:lnTo>
                  <a:lnTo>
                    <a:pt x="429" y="306"/>
                  </a:lnTo>
                  <a:lnTo>
                    <a:pt x="427" y="306"/>
                  </a:lnTo>
                  <a:lnTo>
                    <a:pt x="427" y="305"/>
                  </a:lnTo>
                  <a:lnTo>
                    <a:pt x="427" y="303"/>
                  </a:lnTo>
                  <a:lnTo>
                    <a:pt x="429" y="303"/>
                  </a:lnTo>
                  <a:lnTo>
                    <a:pt x="430" y="301"/>
                  </a:lnTo>
                  <a:close/>
                  <a:moveTo>
                    <a:pt x="410" y="301"/>
                  </a:moveTo>
                  <a:lnTo>
                    <a:pt x="410" y="303"/>
                  </a:lnTo>
                  <a:lnTo>
                    <a:pt x="410" y="306"/>
                  </a:lnTo>
                  <a:lnTo>
                    <a:pt x="411" y="308"/>
                  </a:lnTo>
                  <a:lnTo>
                    <a:pt x="413" y="308"/>
                  </a:lnTo>
                  <a:lnTo>
                    <a:pt x="413" y="306"/>
                  </a:lnTo>
                  <a:lnTo>
                    <a:pt x="414" y="306"/>
                  </a:lnTo>
                  <a:lnTo>
                    <a:pt x="416" y="308"/>
                  </a:lnTo>
                  <a:lnTo>
                    <a:pt x="414" y="308"/>
                  </a:lnTo>
                  <a:lnTo>
                    <a:pt x="413" y="311"/>
                  </a:lnTo>
                  <a:lnTo>
                    <a:pt x="411" y="312"/>
                  </a:lnTo>
                  <a:lnTo>
                    <a:pt x="410" y="312"/>
                  </a:lnTo>
                  <a:lnTo>
                    <a:pt x="408" y="312"/>
                  </a:lnTo>
                  <a:lnTo>
                    <a:pt x="406" y="314"/>
                  </a:lnTo>
                  <a:lnTo>
                    <a:pt x="405" y="316"/>
                  </a:lnTo>
                  <a:lnTo>
                    <a:pt x="403" y="317"/>
                  </a:lnTo>
                  <a:lnTo>
                    <a:pt x="403" y="317"/>
                  </a:lnTo>
                  <a:lnTo>
                    <a:pt x="403" y="319"/>
                  </a:lnTo>
                  <a:lnTo>
                    <a:pt x="399" y="319"/>
                  </a:lnTo>
                  <a:lnTo>
                    <a:pt x="395" y="320"/>
                  </a:lnTo>
                  <a:lnTo>
                    <a:pt x="394" y="319"/>
                  </a:lnTo>
                  <a:lnTo>
                    <a:pt x="392" y="319"/>
                  </a:lnTo>
                  <a:lnTo>
                    <a:pt x="394" y="317"/>
                  </a:lnTo>
                  <a:lnTo>
                    <a:pt x="395" y="317"/>
                  </a:lnTo>
                  <a:lnTo>
                    <a:pt x="395" y="316"/>
                  </a:lnTo>
                  <a:lnTo>
                    <a:pt x="395" y="316"/>
                  </a:lnTo>
                  <a:lnTo>
                    <a:pt x="397" y="316"/>
                  </a:lnTo>
                  <a:lnTo>
                    <a:pt x="397" y="314"/>
                  </a:lnTo>
                  <a:lnTo>
                    <a:pt x="399" y="314"/>
                  </a:lnTo>
                  <a:lnTo>
                    <a:pt x="400" y="314"/>
                  </a:lnTo>
                  <a:lnTo>
                    <a:pt x="400" y="312"/>
                  </a:lnTo>
                  <a:lnTo>
                    <a:pt x="402" y="312"/>
                  </a:lnTo>
                  <a:lnTo>
                    <a:pt x="402" y="314"/>
                  </a:lnTo>
                  <a:lnTo>
                    <a:pt x="402" y="312"/>
                  </a:lnTo>
                  <a:lnTo>
                    <a:pt x="402" y="311"/>
                  </a:lnTo>
                  <a:lnTo>
                    <a:pt x="402" y="311"/>
                  </a:lnTo>
                  <a:lnTo>
                    <a:pt x="403" y="309"/>
                  </a:lnTo>
                  <a:lnTo>
                    <a:pt x="405" y="308"/>
                  </a:lnTo>
                  <a:lnTo>
                    <a:pt x="406" y="306"/>
                  </a:lnTo>
                  <a:lnTo>
                    <a:pt x="406" y="306"/>
                  </a:lnTo>
                  <a:lnTo>
                    <a:pt x="408" y="306"/>
                  </a:lnTo>
                  <a:lnTo>
                    <a:pt x="406" y="305"/>
                  </a:lnTo>
                  <a:lnTo>
                    <a:pt x="408" y="303"/>
                  </a:lnTo>
                  <a:lnTo>
                    <a:pt x="408" y="301"/>
                  </a:lnTo>
                  <a:lnTo>
                    <a:pt x="410" y="301"/>
                  </a:lnTo>
                  <a:close/>
                  <a:moveTo>
                    <a:pt x="416" y="300"/>
                  </a:moveTo>
                  <a:lnTo>
                    <a:pt x="417" y="301"/>
                  </a:lnTo>
                  <a:lnTo>
                    <a:pt x="417" y="303"/>
                  </a:lnTo>
                  <a:lnTo>
                    <a:pt x="419" y="303"/>
                  </a:lnTo>
                  <a:lnTo>
                    <a:pt x="419" y="303"/>
                  </a:lnTo>
                  <a:lnTo>
                    <a:pt x="421" y="305"/>
                  </a:lnTo>
                  <a:lnTo>
                    <a:pt x="422" y="305"/>
                  </a:lnTo>
                  <a:lnTo>
                    <a:pt x="422" y="305"/>
                  </a:lnTo>
                  <a:lnTo>
                    <a:pt x="421" y="306"/>
                  </a:lnTo>
                  <a:lnTo>
                    <a:pt x="419" y="306"/>
                  </a:lnTo>
                  <a:lnTo>
                    <a:pt x="417" y="306"/>
                  </a:lnTo>
                  <a:lnTo>
                    <a:pt x="417" y="305"/>
                  </a:lnTo>
                  <a:lnTo>
                    <a:pt x="416" y="303"/>
                  </a:lnTo>
                  <a:lnTo>
                    <a:pt x="416" y="301"/>
                  </a:lnTo>
                  <a:lnTo>
                    <a:pt x="414" y="301"/>
                  </a:lnTo>
                  <a:lnTo>
                    <a:pt x="416" y="300"/>
                  </a:lnTo>
                  <a:close/>
                  <a:moveTo>
                    <a:pt x="473" y="292"/>
                  </a:moveTo>
                  <a:lnTo>
                    <a:pt x="473" y="292"/>
                  </a:lnTo>
                  <a:lnTo>
                    <a:pt x="473" y="293"/>
                  </a:lnTo>
                  <a:lnTo>
                    <a:pt x="473" y="295"/>
                  </a:lnTo>
                  <a:lnTo>
                    <a:pt x="474" y="295"/>
                  </a:lnTo>
                  <a:lnTo>
                    <a:pt x="473" y="297"/>
                  </a:lnTo>
                  <a:lnTo>
                    <a:pt x="470" y="298"/>
                  </a:lnTo>
                  <a:lnTo>
                    <a:pt x="470" y="300"/>
                  </a:lnTo>
                  <a:lnTo>
                    <a:pt x="468" y="300"/>
                  </a:lnTo>
                  <a:lnTo>
                    <a:pt x="466" y="300"/>
                  </a:lnTo>
                  <a:lnTo>
                    <a:pt x="466" y="300"/>
                  </a:lnTo>
                  <a:lnTo>
                    <a:pt x="466" y="298"/>
                  </a:lnTo>
                  <a:lnTo>
                    <a:pt x="465" y="298"/>
                  </a:lnTo>
                  <a:lnTo>
                    <a:pt x="465" y="298"/>
                  </a:lnTo>
                  <a:lnTo>
                    <a:pt x="463" y="298"/>
                  </a:lnTo>
                  <a:lnTo>
                    <a:pt x="463" y="297"/>
                  </a:lnTo>
                  <a:lnTo>
                    <a:pt x="463" y="297"/>
                  </a:lnTo>
                  <a:lnTo>
                    <a:pt x="465" y="295"/>
                  </a:lnTo>
                  <a:lnTo>
                    <a:pt x="466" y="293"/>
                  </a:lnTo>
                  <a:lnTo>
                    <a:pt x="468" y="295"/>
                  </a:lnTo>
                  <a:lnTo>
                    <a:pt x="473" y="292"/>
                  </a:lnTo>
                  <a:close/>
                  <a:moveTo>
                    <a:pt x="476" y="289"/>
                  </a:moveTo>
                  <a:lnTo>
                    <a:pt x="476" y="289"/>
                  </a:lnTo>
                  <a:lnTo>
                    <a:pt x="476" y="289"/>
                  </a:lnTo>
                  <a:lnTo>
                    <a:pt x="477" y="289"/>
                  </a:lnTo>
                  <a:lnTo>
                    <a:pt x="481" y="290"/>
                  </a:lnTo>
                  <a:lnTo>
                    <a:pt x="479" y="293"/>
                  </a:lnTo>
                  <a:lnTo>
                    <a:pt x="476" y="293"/>
                  </a:lnTo>
                  <a:lnTo>
                    <a:pt x="474" y="293"/>
                  </a:lnTo>
                  <a:lnTo>
                    <a:pt x="474" y="292"/>
                  </a:lnTo>
                  <a:lnTo>
                    <a:pt x="474" y="290"/>
                  </a:lnTo>
                  <a:lnTo>
                    <a:pt x="474" y="289"/>
                  </a:lnTo>
                  <a:lnTo>
                    <a:pt x="476" y="289"/>
                  </a:lnTo>
                  <a:close/>
                  <a:moveTo>
                    <a:pt x="470" y="286"/>
                  </a:moveTo>
                  <a:lnTo>
                    <a:pt x="471" y="286"/>
                  </a:lnTo>
                  <a:lnTo>
                    <a:pt x="471" y="287"/>
                  </a:lnTo>
                  <a:lnTo>
                    <a:pt x="470" y="289"/>
                  </a:lnTo>
                  <a:lnTo>
                    <a:pt x="468" y="289"/>
                  </a:lnTo>
                  <a:lnTo>
                    <a:pt x="465" y="292"/>
                  </a:lnTo>
                  <a:lnTo>
                    <a:pt x="463" y="293"/>
                  </a:lnTo>
                  <a:lnTo>
                    <a:pt x="463" y="293"/>
                  </a:lnTo>
                  <a:lnTo>
                    <a:pt x="462" y="293"/>
                  </a:lnTo>
                  <a:lnTo>
                    <a:pt x="458" y="293"/>
                  </a:lnTo>
                  <a:lnTo>
                    <a:pt x="458" y="293"/>
                  </a:lnTo>
                  <a:lnTo>
                    <a:pt x="458" y="293"/>
                  </a:lnTo>
                  <a:lnTo>
                    <a:pt x="455" y="295"/>
                  </a:lnTo>
                  <a:lnTo>
                    <a:pt x="455" y="295"/>
                  </a:lnTo>
                  <a:lnTo>
                    <a:pt x="452" y="293"/>
                  </a:lnTo>
                  <a:lnTo>
                    <a:pt x="451" y="292"/>
                  </a:lnTo>
                  <a:lnTo>
                    <a:pt x="449" y="290"/>
                  </a:lnTo>
                  <a:lnTo>
                    <a:pt x="452" y="290"/>
                  </a:lnTo>
                  <a:lnTo>
                    <a:pt x="454" y="290"/>
                  </a:lnTo>
                  <a:lnTo>
                    <a:pt x="455" y="290"/>
                  </a:lnTo>
                  <a:lnTo>
                    <a:pt x="455" y="289"/>
                  </a:lnTo>
                  <a:lnTo>
                    <a:pt x="458" y="289"/>
                  </a:lnTo>
                  <a:lnTo>
                    <a:pt x="462" y="289"/>
                  </a:lnTo>
                  <a:lnTo>
                    <a:pt x="463" y="289"/>
                  </a:lnTo>
                  <a:lnTo>
                    <a:pt x="468" y="286"/>
                  </a:lnTo>
                  <a:lnTo>
                    <a:pt x="468" y="287"/>
                  </a:lnTo>
                  <a:lnTo>
                    <a:pt x="470" y="286"/>
                  </a:lnTo>
                  <a:close/>
                  <a:moveTo>
                    <a:pt x="531" y="279"/>
                  </a:moveTo>
                  <a:lnTo>
                    <a:pt x="533" y="279"/>
                  </a:lnTo>
                  <a:lnTo>
                    <a:pt x="534" y="279"/>
                  </a:lnTo>
                  <a:lnTo>
                    <a:pt x="539" y="281"/>
                  </a:lnTo>
                  <a:lnTo>
                    <a:pt x="542" y="282"/>
                  </a:lnTo>
                  <a:lnTo>
                    <a:pt x="542" y="286"/>
                  </a:lnTo>
                  <a:lnTo>
                    <a:pt x="540" y="286"/>
                  </a:lnTo>
                  <a:lnTo>
                    <a:pt x="540" y="287"/>
                  </a:lnTo>
                  <a:lnTo>
                    <a:pt x="536" y="289"/>
                  </a:lnTo>
                  <a:lnTo>
                    <a:pt x="536" y="290"/>
                  </a:lnTo>
                  <a:lnTo>
                    <a:pt x="536" y="290"/>
                  </a:lnTo>
                  <a:lnTo>
                    <a:pt x="539" y="289"/>
                  </a:lnTo>
                  <a:lnTo>
                    <a:pt x="540" y="290"/>
                  </a:lnTo>
                  <a:lnTo>
                    <a:pt x="539" y="292"/>
                  </a:lnTo>
                  <a:lnTo>
                    <a:pt x="539" y="297"/>
                  </a:lnTo>
                  <a:lnTo>
                    <a:pt x="539" y="298"/>
                  </a:lnTo>
                  <a:lnTo>
                    <a:pt x="539" y="300"/>
                  </a:lnTo>
                  <a:lnTo>
                    <a:pt x="539" y="301"/>
                  </a:lnTo>
                  <a:lnTo>
                    <a:pt x="540" y="297"/>
                  </a:lnTo>
                  <a:lnTo>
                    <a:pt x="540" y="297"/>
                  </a:lnTo>
                  <a:lnTo>
                    <a:pt x="544" y="295"/>
                  </a:lnTo>
                  <a:lnTo>
                    <a:pt x="544" y="292"/>
                  </a:lnTo>
                  <a:lnTo>
                    <a:pt x="545" y="287"/>
                  </a:lnTo>
                  <a:lnTo>
                    <a:pt x="547" y="286"/>
                  </a:lnTo>
                  <a:lnTo>
                    <a:pt x="548" y="286"/>
                  </a:lnTo>
                  <a:lnTo>
                    <a:pt x="553" y="286"/>
                  </a:lnTo>
                  <a:lnTo>
                    <a:pt x="555" y="286"/>
                  </a:lnTo>
                  <a:lnTo>
                    <a:pt x="556" y="287"/>
                  </a:lnTo>
                  <a:lnTo>
                    <a:pt x="556" y="289"/>
                  </a:lnTo>
                  <a:lnTo>
                    <a:pt x="561" y="289"/>
                  </a:lnTo>
                  <a:lnTo>
                    <a:pt x="561" y="290"/>
                  </a:lnTo>
                  <a:lnTo>
                    <a:pt x="561" y="290"/>
                  </a:lnTo>
                  <a:lnTo>
                    <a:pt x="563" y="290"/>
                  </a:lnTo>
                  <a:lnTo>
                    <a:pt x="564" y="290"/>
                  </a:lnTo>
                  <a:lnTo>
                    <a:pt x="566" y="289"/>
                  </a:lnTo>
                  <a:lnTo>
                    <a:pt x="569" y="292"/>
                  </a:lnTo>
                  <a:lnTo>
                    <a:pt x="569" y="293"/>
                  </a:lnTo>
                  <a:lnTo>
                    <a:pt x="569" y="293"/>
                  </a:lnTo>
                  <a:lnTo>
                    <a:pt x="572" y="293"/>
                  </a:lnTo>
                  <a:lnTo>
                    <a:pt x="574" y="293"/>
                  </a:lnTo>
                  <a:lnTo>
                    <a:pt x="578" y="297"/>
                  </a:lnTo>
                  <a:lnTo>
                    <a:pt x="580" y="298"/>
                  </a:lnTo>
                  <a:lnTo>
                    <a:pt x="578" y="300"/>
                  </a:lnTo>
                  <a:lnTo>
                    <a:pt x="572" y="303"/>
                  </a:lnTo>
                  <a:lnTo>
                    <a:pt x="569" y="305"/>
                  </a:lnTo>
                  <a:lnTo>
                    <a:pt x="564" y="305"/>
                  </a:lnTo>
                  <a:lnTo>
                    <a:pt x="548" y="305"/>
                  </a:lnTo>
                  <a:lnTo>
                    <a:pt x="548" y="305"/>
                  </a:lnTo>
                  <a:lnTo>
                    <a:pt x="559" y="308"/>
                  </a:lnTo>
                  <a:lnTo>
                    <a:pt x="561" y="309"/>
                  </a:lnTo>
                  <a:lnTo>
                    <a:pt x="559" y="311"/>
                  </a:lnTo>
                  <a:lnTo>
                    <a:pt x="559" y="312"/>
                  </a:lnTo>
                  <a:lnTo>
                    <a:pt x="559" y="314"/>
                  </a:lnTo>
                  <a:lnTo>
                    <a:pt x="561" y="314"/>
                  </a:lnTo>
                  <a:lnTo>
                    <a:pt x="563" y="314"/>
                  </a:lnTo>
                  <a:lnTo>
                    <a:pt x="566" y="314"/>
                  </a:lnTo>
                  <a:lnTo>
                    <a:pt x="567" y="316"/>
                  </a:lnTo>
                  <a:lnTo>
                    <a:pt x="567" y="314"/>
                  </a:lnTo>
                  <a:lnTo>
                    <a:pt x="567" y="312"/>
                  </a:lnTo>
                  <a:lnTo>
                    <a:pt x="569" y="311"/>
                  </a:lnTo>
                  <a:lnTo>
                    <a:pt x="570" y="312"/>
                  </a:lnTo>
                  <a:lnTo>
                    <a:pt x="570" y="314"/>
                  </a:lnTo>
                  <a:lnTo>
                    <a:pt x="572" y="316"/>
                  </a:lnTo>
                  <a:lnTo>
                    <a:pt x="572" y="312"/>
                  </a:lnTo>
                  <a:lnTo>
                    <a:pt x="574" y="312"/>
                  </a:lnTo>
                  <a:lnTo>
                    <a:pt x="575" y="312"/>
                  </a:lnTo>
                  <a:lnTo>
                    <a:pt x="578" y="314"/>
                  </a:lnTo>
                  <a:lnTo>
                    <a:pt x="578" y="317"/>
                  </a:lnTo>
                  <a:lnTo>
                    <a:pt x="578" y="317"/>
                  </a:lnTo>
                  <a:lnTo>
                    <a:pt x="578" y="319"/>
                  </a:lnTo>
                  <a:lnTo>
                    <a:pt x="578" y="320"/>
                  </a:lnTo>
                  <a:lnTo>
                    <a:pt x="577" y="320"/>
                  </a:lnTo>
                  <a:lnTo>
                    <a:pt x="574" y="320"/>
                  </a:lnTo>
                  <a:lnTo>
                    <a:pt x="570" y="319"/>
                  </a:lnTo>
                  <a:lnTo>
                    <a:pt x="569" y="317"/>
                  </a:lnTo>
                  <a:lnTo>
                    <a:pt x="567" y="317"/>
                  </a:lnTo>
                  <a:lnTo>
                    <a:pt x="567" y="317"/>
                  </a:lnTo>
                  <a:lnTo>
                    <a:pt x="569" y="319"/>
                  </a:lnTo>
                  <a:lnTo>
                    <a:pt x="569" y="319"/>
                  </a:lnTo>
                  <a:lnTo>
                    <a:pt x="567" y="320"/>
                  </a:lnTo>
                  <a:lnTo>
                    <a:pt x="567" y="322"/>
                  </a:lnTo>
                  <a:lnTo>
                    <a:pt x="567" y="322"/>
                  </a:lnTo>
                  <a:lnTo>
                    <a:pt x="566" y="323"/>
                  </a:lnTo>
                  <a:lnTo>
                    <a:pt x="563" y="323"/>
                  </a:lnTo>
                  <a:lnTo>
                    <a:pt x="556" y="325"/>
                  </a:lnTo>
                  <a:lnTo>
                    <a:pt x="556" y="327"/>
                  </a:lnTo>
                  <a:lnTo>
                    <a:pt x="555" y="331"/>
                  </a:lnTo>
                  <a:lnTo>
                    <a:pt x="553" y="331"/>
                  </a:lnTo>
                  <a:lnTo>
                    <a:pt x="553" y="331"/>
                  </a:lnTo>
                  <a:lnTo>
                    <a:pt x="550" y="333"/>
                  </a:lnTo>
                  <a:lnTo>
                    <a:pt x="550" y="331"/>
                  </a:lnTo>
                  <a:lnTo>
                    <a:pt x="548" y="330"/>
                  </a:lnTo>
                  <a:lnTo>
                    <a:pt x="548" y="328"/>
                  </a:lnTo>
                  <a:lnTo>
                    <a:pt x="552" y="327"/>
                  </a:lnTo>
                  <a:lnTo>
                    <a:pt x="553" y="323"/>
                  </a:lnTo>
                  <a:lnTo>
                    <a:pt x="555" y="323"/>
                  </a:lnTo>
                  <a:lnTo>
                    <a:pt x="556" y="322"/>
                  </a:lnTo>
                  <a:lnTo>
                    <a:pt x="553" y="316"/>
                  </a:lnTo>
                  <a:lnTo>
                    <a:pt x="548" y="314"/>
                  </a:lnTo>
                  <a:lnTo>
                    <a:pt x="542" y="312"/>
                  </a:lnTo>
                  <a:lnTo>
                    <a:pt x="540" y="311"/>
                  </a:lnTo>
                  <a:lnTo>
                    <a:pt x="537" y="308"/>
                  </a:lnTo>
                  <a:lnTo>
                    <a:pt x="534" y="306"/>
                  </a:lnTo>
                  <a:lnTo>
                    <a:pt x="533" y="306"/>
                  </a:lnTo>
                  <a:lnTo>
                    <a:pt x="531" y="306"/>
                  </a:lnTo>
                  <a:lnTo>
                    <a:pt x="528" y="309"/>
                  </a:lnTo>
                  <a:lnTo>
                    <a:pt x="525" y="309"/>
                  </a:lnTo>
                  <a:lnTo>
                    <a:pt x="523" y="311"/>
                  </a:lnTo>
                  <a:lnTo>
                    <a:pt x="523" y="311"/>
                  </a:lnTo>
                  <a:lnTo>
                    <a:pt x="522" y="309"/>
                  </a:lnTo>
                  <a:lnTo>
                    <a:pt x="518" y="309"/>
                  </a:lnTo>
                  <a:lnTo>
                    <a:pt x="517" y="309"/>
                  </a:lnTo>
                  <a:lnTo>
                    <a:pt x="515" y="309"/>
                  </a:lnTo>
                  <a:lnTo>
                    <a:pt x="512" y="314"/>
                  </a:lnTo>
                  <a:lnTo>
                    <a:pt x="511" y="316"/>
                  </a:lnTo>
                  <a:lnTo>
                    <a:pt x="509" y="316"/>
                  </a:lnTo>
                  <a:lnTo>
                    <a:pt x="507" y="317"/>
                  </a:lnTo>
                  <a:lnTo>
                    <a:pt x="507" y="319"/>
                  </a:lnTo>
                  <a:lnTo>
                    <a:pt x="506" y="323"/>
                  </a:lnTo>
                  <a:lnTo>
                    <a:pt x="504" y="327"/>
                  </a:lnTo>
                  <a:lnTo>
                    <a:pt x="504" y="328"/>
                  </a:lnTo>
                  <a:lnTo>
                    <a:pt x="504" y="331"/>
                  </a:lnTo>
                  <a:lnTo>
                    <a:pt x="504" y="333"/>
                  </a:lnTo>
                  <a:lnTo>
                    <a:pt x="503" y="336"/>
                  </a:lnTo>
                  <a:lnTo>
                    <a:pt x="501" y="336"/>
                  </a:lnTo>
                  <a:lnTo>
                    <a:pt x="499" y="336"/>
                  </a:lnTo>
                  <a:lnTo>
                    <a:pt x="498" y="336"/>
                  </a:lnTo>
                  <a:lnTo>
                    <a:pt x="496" y="338"/>
                  </a:lnTo>
                  <a:lnTo>
                    <a:pt x="496" y="339"/>
                  </a:lnTo>
                  <a:lnTo>
                    <a:pt x="495" y="342"/>
                  </a:lnTo>
                  <a:lnTo>
                    <a:pt x="492" y="344"/>
                  </a:lnTo>
                  <a:lnTo>
                    <a:pt x="490" y="344"/>
                  </a:lnTo>
                  <a:lnTo>
                    <a:pt x="488" y="342"/>
                  </a:lnTo>
                  <a:lnTo>
                    <a:pt x="485" y="341"/>
                  </a:lnTo>
                  <a:lnTo>
                    <a:pt x="484" y="341"/>
                  </a:lnTo>
                  <a:lnTo>
                    <a:pt x="481" y="339"/>
                  </a:lnTo>
                  <a:lnTo>
                    <a:pt x="479" y="339"/>
                  </a:lnTo>
                  <a:lnTo>
                    <a:pt x="476" y="338"/>
                  </a:lnTo>
                  <a:lnTo>
                    <a:pt x="476" y="339"/>
                  </a:lnTo>
                  <a:lnTo>
                    <a:pt x="474" y="341"/>
                  </a:lnTo>
                  <a:lnTo>
                    <a:pt x="471" y="341"/>
                  </a:lnTo>
                  <a:lnTo>
                    <a:pt x="470" y="342"/>
                  </a:lnTo>
                  <a:lnTo>
                    <a:pt x="466" y="342"/>
                  </a:lnTo>
                  <a:lnTo>
                    <a:pt x="465" y="342"/>
                  </a:lnTo>
                  <a:lnTo>
                    <a:pt x="462" y="341"/>
                  </a:lnTo>
                  <a:lnTo>
                    <a:pt x="457" y="341"/>
                  </a:lnTo>
                  <a:lnTo>
                    <a:pt x="455" y="341"/>
                  </a:lnTo>
                  <a:lnTo>
                    <a:pt x="455" y="339"/>
                  </a:lnTo>
                  <a:lnTo>
                    <a:pt x="454" y="338"/>
                  </a:lnTo>
                  <a:lnTo>
                    <a:pt x="451" y="333"/>
                  </a:lnTo>
                  <a:lnTo>
                    <a:pt x="449" y="333"/>
                  </a:lnTo>
                  <a:lnTo>
                    <a:pt x="447" y="330"/>
                  </a:lnTo>
                  <a:lnTo>
                    <a:pt x="444" y="327"/>
                  </a:lnTo>
                  <a:lnTo>
                    <a:pt x="444" y="327"/>
                  </a:lnTo>
                  <a:lnTo>
                    <a:pt x="443" y="327"/>
                  </a:lnTo>
                  <a:lnTo>
                    <a:pt x="440" y="327"/>
                  </a:lnTo>
                  <a:lnTo>
                    <a:pt x="438" y="327"/>
                  </a:lnTo>
                  <a:lnTo>
                    <a:pt x="436" y="328"/>
                  </a:lnTo>
                  <a:lnTo>
                    <a:pt x="436" y="328"/>
                  </a:lnTo>
                  <a:lnTo>
                    <a:pt x="436" y="331"/>
                  </a:lnTo>
                  <a:lnTo>
                    <a:pt x="436" y="331"/>
                  </a:lnTo>
                  <a:lnTo>
                    <a:pt x="436" y="333"/>
                  </a:lnTo>
                  <a:lnTo>
                    <a:pt x="433" y="331"/>
                  </a:lnTo>
                  <a:lnTo>
                    <a:pt x="430" y="331"/>
                  </a:lnTo>
                  <a:lnTo>
                    <a:pt x="430" y="333"/>
                  </a:lnTo>
                  <a:lnTo>
                    <a:pt x="429" y="333"/>
                  </a:lnTo>
                  <a:lnTo>
                    <a:pt x="422" y="333"/>
                  </a:lnTo>
                  <a:lnTo>
                    <a:pt x="425" y="334"/>
                  </a:lnTo>
                  <a:lnTo>
                    <a:pt x="425" y="336"/>
                  </a:lnTo>
                  <a:lnTo>
                    <a:pt x="425" y="338"/>
                  </a:lnTo>
                  <a:lnTo>
                    <a:pt x="425" y="339"/>
                  </a:lnTo>
                  <a:lnTo>
                    <a:pt x="424" y="342"/>
                  </a:lnTo>
                  <a:lnTo>
                    <a:pt x="422" y="344"/>
                  </a:lnTo>
                  <a:lnTo>
                    <a:pt x="421" y="345"/>
                  </a:lnTo>
                  <a:lnTo>
                    <a:pt x="424" y="347"/>
                  </a:lnTo>
                  <a:lnTo>
                    <a:pt x="422" y="349"/>
                  </a:lnTo>
                  <a:lnTo>
                    <a:pt x="421" y="350"/>
                  </a:lnTo>
                  <a:lnTo>
                    <a:pt x="419" y="349"/>
                  </a:lnTo>
                  <a:lnTo>
                    <a:pt x="416" y="349"/>
                  </a:lnTo>
                  <a:lnTo>
                    <a:pt x="410" y="347"/>
                  </a:lnTo>
                  <a:lnTo>
                    <a:pt x="406" y="345"/>
                  </a:lnTo>
                  <a:lnTo>
                    <a:pt x="405" y="345"/>
                  </a:lnTo>
                  <a:lnTo>
                    <a:pt x="403" y="345"/>
                  </a:lnTo>
                  <a:lnTo>
                    <a:pt x="397" y="344"/>
                  </a:lnTo>
                  <a:lnTo>
                    <a:pt x="397" y="344"/>
                  </a:lnTo>
                  <a:lnTo>
                    <a:pt x="394" y="345"/>
                  </a:lnTo>
                  <a:lnTo>
                    <a:pt x="394" y="347"/>
                  </a:lnTo>
                  <a:lnTo>
                    <a:pt x="394" y="350"/>
                  </a:lnTo>
                  <a:lnTo>
                    <a:pt x="394" y="353"/>
                  </a:lnTo>
                  <a:lnTo>
                    <a:pt x="394" y="355"/>
                  </a:lnTo>
                  <a:lnTo>
                    <a:pt x="392" y="356"/>
                  </a:lnTo>
                  <a:lnTo>
                    <a:pt x="391" y="360"/>
                  </a:lnTo>
                  <a:lnTo>
                    <a:pt x="386" y="356"/>
                  </a:lnTo>
                  <a:lnTo>
                    <a:pt x="383" y="356"/>
                  </a:lnTo>
                  <a:lnTo>
                    <a:pt x="380" y="358"/>
                  </a:lnTo>
                  <a:lnTo>
                    <a:pt x="375" y="361"/>
                  </a:lnTo>
                  <a:lnTo>
                    <a:pt x="372" y="368"/>
                  </a:lnTo>
                  <a:lnTo>
                    <a:pt x="372" y="368"/>
                  </a:lnTo>
                  <a:lnTo>
                    <a:pt x="370" y="369"/>
                  </a:lnTo>
                  <a:lnTo>
                    <a:pt x="367" y="371"/>
                  </a:lnTo>
                  <a:lnTo>
                    <a:pt x="365" y="371"/>
                  </a:lnTo>
                  <a:lnTo>
                    <a:pt x="365" y="372"/>
                  </a:lnTo>
                  <a:lnTo>
                    <a:pt x="367" y="375"/>
                  </a:lnTo>
                  <a:lnTo>
                    <a:pt x="369" y="377"/>
                  </a:lnTo>
                  <a:lnTo>
                    <a:pt x="369" y="379"/>
                  </a:lnTo>
                  <a:lnTo>
                    <a:pt x="369" y="380"/>
                  </a:lnTo>
                  <a:lnTo>
                    <a:pt x="369" y="382"/>
                  </a:lnTo>
                  <a:lnTo>
                    <a:pt x="367" y="383"/>
                  </a:lnTo>
                  <a:lnTo>
                    <a:pt x="361" y="388"/>
                  </a:lnTo>
                  <a:lnTo>
                    <a:pt x="356" y="394"/>
                  </a:lnTo>
                  <a:lnTo>
                    <a:pt x="354" y="396"/>
                  </a:lnTo>
                  <a:lnTo>
                    <a:pt x="356" y="401"/>
                  </a:lnTo>
                  <a:lnTo>
                    <a:pt x="354" y="401"/>
                  </a:lnTo>
                  <a:lnTo>
                    <a:pt x="351" y="402"/>
                  </a:lnTo>
                  <a:lnTo>
                    <a:pt x="350" y="404"/>
                  </a:lnTo>
                  <a:lnTo>
                    <a:pt x="348" y="404"/>
                  </a:lnTo>
                  <a:lnTo>
                    <a:pt x="342" y="404"/>
                  </a:lnTo>
                  <a:lnTo>
                    <a:pt x="343" y="408"/>
                  </a:lnTo>
                  <a:lnTo>
                    <a:pt x="343" y="412"/>
                  </a:lnTo>
                  <a:lnTo>
                    <a:pt x="343" y="412"/>
                  </a:lnTo>
                  <a:lnTo>
                    <a:pt x="343" y="413"/>
                  </a:lnTo>
                  <a:lnTo>
                    <a:pt x="342" y="416"/>
                  </a:lnTo>
                  <a:lnTo>
                    <a:pt x="342" y="424"/>
                  </a:lnTo>
                  <a:lnTo>
                    <a:pt x="340" y="424"/>
                  </a:lnTo>
                  <a:lnTo>
                    <a:pt x="339" y="427"/>
                  </a:lnTo>
                  <a:lnTo>
                    <a:pt x="335" y="432"/>
                  </a:lnTo>
                  <a:lnTo>
                    <a:pt x="332" y="435"/>
                  </a:lnTo>
                  <a:lnTo>
                    <a:pt x="329" y="440"/>
                  </a:lnTo>
                  <a:lnTo>
                    <a:pt x="332" y="442"/>
                  </a:lnTo>
                  <a:lnTo>
                    <a:pt x="335" y="443"/>
                  </a:lnTo>
                  <a:lnTo>
                    <a:pt x="335" y="445"/>
                  </a:lnTo>
                  <a:lnTo>
                    <a:pt x="337" y="448"/>
                  </a:lnTo>
                  <a:lnTo>
                    <a:pt x="335" y="449"/>
                  </a:lnTo>
                  <a:lnTo>
                    <a:pt x="335" y="453"/>
                  </a:lnTo>
                  <a:lnTo>
                    <a:pt x="334" y="453"/>
                  </a:lnTo>
                  <a:lnTo>
                    <a:pt x="334" y="454"/>
                  </a:lnTo>
                  <a:lnTo>
                    <a:pt x="329" y="453"/>
                  </a:lnTo>
                  <a:lnTo>
                    <a:pt x="324" y="453"/>
                  </a:lnTo>
                  <a:lnTo>
                    <a:pt x="323" y="453"/>
                  </a:lnTo>
                  <a:lnTo>
                    <a:pt x="320" y="453"/>
                  </a:lnTo>
                  <a:lnTo>
                    <a:pt x="317" y="454"/>
                  </a:lnTo>
                  <a:lnTo>
                    <a:pt x="315" y="456"/>
                  </a:lnTo>
                  <a:lnTo>
                    <a:pt x="315" y="456"/>
                  </a:lnTo>
                  <a:lnTo>
                    <a:pt x="313" y="457"/>
                  </a:lnTo>
                  <a:lnTo>
                    <a:pt x="310" y="462"/>
                  </a:lnTo>
                  <a:lnTo>
                    <a:pt x="307" y="464"/>
                  </a:lnTo>
                  <a:lnTo>
                    <a:pt x="309" y="465"/>
                  </a:lnTo>
                  <a:lnTo>
                    <a:pt x="306" y="470"/>
                  </a:lnTo>
                  <a:lnTo>
                    <a:pt x="307" y="475"/>
                  </a:lnTo>
                  <a:lnTo>
                    <a:pt x="307" y="475"/>
                  </a:lnTo>
                  <a:lnTo>
                    <a:pt x="309" y="478"/>
                  </a:lnTo>
                  <a:lnTo>
                    <a:pt x="307" y="478"/>
                  </a:lnTo>
                  <a:lnTo>
                    <a:pt x="307" y="479"/>
                  </a:lnTo>
                  <a:lnTo>
                    <a:pt x="307" y="481"/>
                  </a:lnTo>
                  <a:lnTo>
                    <a:pt x="307" y="484"/>
                  </a:lnTo>
                  <a:lnTo>
                    <a:pt x="307" y="484"/>
                  </a:lnTo>
                  <a:lnTo>
                    <a:pt x="307" y="486"/>
                  </a:lnTo>
                  <a:lnTo>
                    <a:pt x="310" y="494"/>
                  </a:lnTo>
                  <a:lnTo>
                    <a:pt x="310" y="495"/>
                  </a:lnTo>
                  <a:lnTo>
                    <a:pt x="309" y="495"/>
                  </a:lnTo>
                  <a:lnTo>
                    <a:pt x="309" y="500"/>
                  </a:lnTo>
                  <a:lnTo>
                    <a:pt x="307" y="506"/>
                  </a:lnTo>
                  <a:lnTo>
                    <a:pt x="309" y="508"/>
                  </a:lnTo>
                  <a:lnTo>
                    <a:pt x="312" y="509"/>
                  </a:lnTo>
                  <a:lnTo>
                    <a:pt x="313" y="509"/>
                  </a:lnTo>
                  <a:lnTo>
                    <a:pt x="317" y="512"/>
                  </a:lnTo>
                  <a:lnTo>
                    <a:pt x="318" y="514"/>
                  </a:lnTo>
                  <a:lnTo>
                    <a:pt x="318" y="516"/>
                  </a:lnTo>
                  <a:lnTo>
                    <a:pt x="317" y="517"/>
                  </a:lnTo>
                  <a:lnTo>
                    <a:pt x="317" y="517"/>
                  </a:lnTo>
                  <a:lnTo>
                    <a:pt x="315" y="519"/>
                  </a:lnTo>
                  <a:lnTo>
                    <a:pt x="315" y="520"/>
                  </a:lnTo>
                  <a:lnTo>
                    <a:pt x="315" y="520"/>
                  </a:lnTo>
                  <a:lnTo>
                    <a:pt x="312" y="520"/>
                  </a:lnTo>
                  <a:lnTo>
                    <a:pt x="310" y="522"/>
                  </a:lnTo>
                  <a:lnTo>
                    <a:pt x="310" y="522"/>
                  </a:lnTo>
                  <a:lnTo>
                    <a:pt x="310" y="524"/>
                  </a:lnTo>
                  <a:lnTo>
                    <a:pt x="312" y="528"/>
                  </a:lnTo>
                  <a:lnTo>
                    <a:pt x="313" y="531"/>
                  </a:lnTo>
                  <a:lnTo>
                    <a:pt x="313" y="533"/>
                  </a:lnTo>
                  <a:lnTo>
                    <a:pt x="313" y="536"/>
                  </a:lnTo>
                  <a:lnTo>
                    <a:pt x="313" y="536"/>
                  </a:lnTo>
                  <a:lnTo>
                    <a:pt x="313" y="538"/>
                  </a:lnTo>
                  <a:lnTo>
                    <a:pt x="312" y="541"/>
                  </a:lnTo>
                  <a:lnTo>
                    <a:pt x="310" y="542"/>
                  </a:lnTo>
                  <a:lnTo>
                    <a:pt x="309" y="544"/>
                  </a:lnTo>
                  <a:lnTo>
                    <a:pt x="307" y="546"/>
                  </a:lnTo>
                  <a:lnTo>
                    <a:pt x="306" y="546"/>
                  </a:lnTo>
                  <a:lnTo>
                    <a:pt x="306" y="546"/>
                  </a:lnTo>
                  <a:lnTo>
                    <a:pt x="304" y="547"/>
                  </a:lnTo>
                  <a:lnTo>
                    <a:pt x="304" y="549"/>
                  </a:lnTo>
                  <a:lnTo>
                    <a:pt x="302" y="550"/>
                  </a:lnTo>
                  <a:lnTo>
                    <a:pt x="299" y="552"/>
                  </a:lnTo>
                  <a:lnTo>
                    <a:pt x="299" y="553"/>
                  </a:lnTo>
                  <a:lnTo>
                    <a:pt x="301" y="555"/>
                  </a:lnTo>
                  <a:lnTo>
                    <a:pt x="302" y="558"/>
                  </a:lnTo>
                  <a:lnTo>
                    <a:pt x="302" y="561"/>
                  </a:lnTo>
                  <a:lnTo>
                    <a:pt x="301" y="564"/>
                  </a:lnTo>
                  <a:lnTo>
                    <a:pt x="299" y="566"/>
                  </a:lnTo>
                  <a:lnTo>
                    <a:pt x="299" y="568"/>
                  </a:lnTo>
                  <a:lnTo>
                    <a:pt x="298" y="568"/>
                  </a:lnTo>
                  <a:lnTo>
                    <a:pt x="296" y="564"/>
                  </a:lnTo>
                  <a:lnTo>
                    <a:pt x="296" y="563"/>
                  </a:lnTo>
                  <a:lnTo>
                    <a:pt x="296" y="563"/>
                  </a:lnTo>
                  <a:lnTo>
                    <a:pt x="293" y="561"/>
                  </a:lnTo>
                  <a:lnTo>
                    <a:pt x="291" y="561"/>
                  </a:lnTo>
                  <a:lnTo>
                    <a:pt x="291" y="561"/>
                  </a:lnTo>
                  <a:lnTo>
                    <a:pt x="290" y="561"/>
                  </a:lnTo>
                  <a:lnTo>
                    <a:pt x="288" y="561"/>
                  </a:lnTo>
                  <a:lnTo>
                    <a:pt x="287" y="558"/>
                  </a:lnTo>
                  <a:lnTo>
                    <a:pt x="285" y="557"/>
                  </a:lnTo>
                  <a:lnTo>
                    <a:pt x="285" y="555"/>
                  </a:lnTo>
                  <a:lnTo>
                    <a:pt x="285" y="552"/>
                  </a:lnTo>
                  <a:lnTo>
                    <a:pt x="285" y="550"/>
                  </a:lnTo>
                  <a:lnTo>
                    <a:pt x="285" y="549"/>
                  </a:lnTo>
                  <a:lnTo>
                    <a:pt x="283" y="550"/>
                  </a:lnTo>
                  <a:lnTo>
                    <a:pt x="285" y="552"/>
                  </a:lnTo>
                  <a:lnTo>
                    <a:pt x="283" y="553"/>
                  </a:lnTo>
                  <a:lnTo>
                    <a:pt x="282" y="553"/>
                  </a:lnTo>
                  <a:lnTo>
                    <a:pt x="282" y="555"/>
                  </a:lnTo>
                  <a:lnTo>
                    <a:pt x="283" y="555"/>
                  </a:lnTo>
                  <a:lnTo>
                    <a:pt x="283" y="557"/>
                  </a:lnTo>
                  <a:lnTo>
                    <a:pt x="282" y="560"/>
                  </a:lnTo>
                  <a:lnTo>
                    <a:pt x="280" y="563"/>
                  </a:lnTo>
                  <a:lnTo>
                    <a:pt x="279" y="564"/>
                  </a:lnTo>
                  <a:lnTo>
                    <a:pt x="279" y="564"/>
                  </a:lnTo>
                  <a:lnTo>
                    <a:pt x="277" y="564"/>
                  </a:lnTo>
                  <a:lnTo>
                    <a:pt x="276" y="566"/>
                  </a:lnTo>
                  <a:lnTo>
                    <a:pt x="274" y="566"/>
                  </a:lnTo>
                  <a:lnTo>
                    <a:pt x="274" y="564"/>
                  </a:lnTo>
                  <a:lnTo>
                    <a:pt x="271" y="563"/>
                  </a:lnTo>
                  <a:lnTo>
                    <a:pt x="269" y="563"/>
                  </a:lnTo>
                  <a:lnTo>
                    <a:pt x="271" y="563"/>
                  </a:lnTo>
                  <a:lnTo>
                    <a:pt x="272" y="564"/>
                  </a:lnTo>
                  <a:lnTo>
                    <a:pt x="271" y="566"/>
                  </a:lnTo>
                  <a:lnTo>
                    <a:pt x="271" y="566"/>
                  </a:lnTo>
                  <a:lnTo>
                    <a:pt x="269" y="566"/>
                  </a:lnTo>
                  <a:lnTo>
                    <a:pt x="266" y="568"/>
                  </a:lnTo>
                  <a:lnTo>
                    <a:pt x="268" y="569"/>
                  </a:lnTo>
                  <a:lnTo>
                    <a:pt x="266" y="571"/>
                  </a:lnTo>
                  <a:lnTo>
                    <a:pt x="265" y="571"/>
                  </a:lnTo>
                  <a:lnTo>
                    <a:pt x="265" y="571"/>
                  </a:lnTo>
                  <a:lnTo>
                    <a:pt x="265" y="572"/>
                  </a:lnTo>
                  <a:lnTo>
                    <a:pt x="261" y="574"/>
                  </a:lnTo>
                  <a:lnTo>
                    <a:pt x="255" y="580"/>
                  </a:lnTo>
                  <a:lnTo>
                    <a:pt x="252" y="582"/>
                  </a:lnTo>
                  <a:lnTo>
                    <a:pt x="250" y="583"/>
                  </a:lnTo>
                  <a:lnTo>
                    <a:pt x="247" y="583"/>
                  </a:lnTo>
                  <a:lnTo>
                    <a:pt x="246" y="585"/>
                  </a:lnTo>
                  <a:lnTo>
                    <a:pt x="239" y="585"/>
                  </a:lnTo>
                  <a:lnTo>
                    <a:pt x="236" y="585"/>
                  </a:lnTo>
                  <a:lnTo>
                    <a:pt x="233" y="585"/>
                  </a:lnTo>
                  <a:lnTo>
                    <a:pt x="231" y="585"/>
                  </a:lnTo>
                  <a:lnTo>
                    <a:pt x="231" y="583"/>
                  </a:lnTo>
                  <a:lnTo>
                    <a:pt x="231" y="583"/>
                  </a:lnTo>
                  <a:lnTo>
                    <a:pt x="231" y="583"/>
                  </a:lnTo>
                  <a:lnTo>
                    <a:pt x="231" y="583"/>
                  </a:lnTo>
                  <a:lnTo>
                    <a:pt x="230" y="583"/>
                  </a:lnTo>
                  <a:lnTo>
                    <a:pt x="230" y="583"/>
                  </a:lnTo>
                  <a:lnTo>
                    <a:pt x="230" y="585"/>
                  </a:lnTo>
                  <a:lnTo>
                    <a:pt x="230" y="585"/>
                  </a:lnTo>
                  <a:lnTo>
                    <a:pt x="227" y="583"/>
                  </a:lnTo>
                  <a:lnTo>
                    <a:pt x="227" y="583"/>
                  </a:lnTo>
                  <a:lnTo>
                    <a:pt x="227" y="582"/>
                  </a:lnTo>
                  <a:lnTo>
                    <a:pt x="228" y="582"/>
                  </a:lnTo>
                  <a:lnTo>
                    <a:pt x="228" y="582"/>
                  </a:lnTo>
                  <a:lnTo>
                    <a:pt x="228" y="580"/>
                  </a:lnTo>
                  <a:lnTo>
                    <a:pt x="227" y="580"/>
                  </a:lnTo>
                  <a:lnTo>
                    <a:pt x="225" y="580"/>
                  </a:lnTo>
                  <a:lnTo>
                    <a:pt x="224" y="580"/>
                  </a:lnTo>
                  <a:lnTo>
                    <a:pt x="219" y="579"/>
                  </a:lnTo>
                  <a:lnTo>
                    <a:pt x="219" y="577"/>
                  </a:lnTo>
                  <a:lnTo>
                    <a:pt x="214" y="575"/>
                  </a:lnTo>
                  <a:lnTo>
                    <a:pt x="212" y="572"/>
                  </a:lnTo>
                  <a:lnTo>
                    <a:pt x="211" y="571"/>
                  </a:lnTo>
                  <a:lnTo>
                    <a:pt x="211" y="569"/>
                  </a:lnTo>
                  <a:lnTo>
                    <a:pt x="212" y="566"/>
                  </a:lnTo>
                  <a:lnTo>
                    <a:pt x="212" y="564"/>
                  </a:lnTo>
                  <a:lnTo>
                    <a:pt x="216" y="566"/>
                  </a:lnTo>
                  <a:lnTo>
                    <a:pt x="220" y="568"/>
                  </a:lnTo>
                  <a:lnTo>
                    <a:pt x="220" y="568"/>
                  </a:lnTo>
                  <a:lnTo>
                    <a:pt x="222" y="566"/>
                  </a:lnTo>
                  <a:lnTo>
                    <a:pt x="224" y="564"/>
                  </a:lnTo>
                  <a:lnTo>
                    <a:pt x="224" y="564"/>
                  </a:lnTo>
                  <a:lnTo>
                    <a:pt x="220" y="566"/>
                  </a:lnTo>
                  <a:lnTo>
                    <a:pt x="219" y="564"/>
                  </a:lnTo>
                  <a:lnTo>
                    <a:pt x="217" y="563"/>
                  </a:lnTo>
                  <a:lnTo>
                    <a:pt x="217" y="563"/>
                  </a:lnTo>
                  <a:lnTo>
                    <a:pt x="217" y="561"/>
                  </a:lnTo>
                  <a:lnTo>
                    <a:pt x="219" y="561"/>
                  </a:lnTo>
                  <a:lnTo>
                    <a:pt x="217" y="560"/>
                  </a:lnTo>
                  <a:lnTo>
                    <a:pt x="217" y="558"/>
                  </a:lnTo>
                  <a:lnTo>
                    <a:pt x="219" y="557"/>
                  </a:lnTo>
                  <a:lnTo>
                    <a:pt x="222" y="555"/>
                  </a:lnTo>
                  <a:lnTo>
                    <a:pt x="224" y="553"/>
                  </a:lnTo>
                  <a:lnTo>
                    <a:pt x="225" y="553"/>
                  </a:lnTo>
                  <a:lnTo>
                    <a:pt x="225" y="553"/>
                  </a:lnTo>
                  <a:lnTo>
                    <a:pt x="222" y="553"/>
                  </a:lnTo>
                  <a:lnTo>
                    <a:pt x="220" y="555"/>
                  </a:lnTo>
                  <a:lnTo>
                    <a:pt x="219" y="557"/>
                  </a:lnTo>
                  <a:lnTo>
                    <a:pt x="216" y="558"/>
                  </a:lnTo>
                  <a:lnTo>
                    <a:pt x="214" y="558"/>
                  </a:lnTo>
                  <a:lnTo>
                    <a:pt x="214" y="558"/>
                  </a:lnTo>
                  <a:lnTo>
                    <a:pt x="212" y="558"/>
                  </a:lnTo>
                  <a:lnTo>
                    <a:pt x="211" y="561"/>
                  </a:lnTo>
                  <a:lnTo>
                    <a:pt x="209" y="561"/>
                  </a:lnTo>
                  <a:lnTo>
                    <a:pt x="206" y="561"/>
                  </a:lnTo>
                  <a:lnTo>
                    <a:pt x="206" y="560"/>
                  </a:lnTo>
                  <a:lnTo>
                    <a:pt x="206" y="555"/>
                  </a:lnTo>
                  <a:lnTo>
                    <a:pt x="208" y="553"/>
                  </a:lnTo>
                  <a:lnTo>
                    <a:pt x="208" y="552"/>
                  </a:lnTo>
                  <a:lnTo>
                    <a:pt x="209" y="550"/>
                  </a:lnTo>
                  <a:lnTo>
                    <a:pt x="211" y="550"/>
                  </a:lnTo>
                  <a:lnTo>
                    <a:pt x="211" y="550"/>
                  </a:lnTo>
                  <a:lnTo>
                    <a:pt x="212" y="550"/>
                  </a:lnTo>
                  <a:lnTo>
                    <a:pt x="216" y="550"/>
                  </a:lnTo>
                  <a:lnTo>
                    <a:pt x="217" y="549"/>
                  </a:lnTo>
                  <a:lnTo>
                    <a:pt x="219" y="549"/>
                  </a:lnTo>
                  <a:lnTo>
                    <a:pt x="222" y="547"/>
                  </a:lnTo>
                  <a:lnTo>
                    <a:pt x="222" y="547"/>
                  </a:lnTo>
                  <a:lnTo>
                    <a:pt x="219" y="547"/>
                  </a:lnTo>
                  <a:lnTo>
                    <a:pt x="217" y="547"/>
                  </a:lnTo>
                  <a:lnTo>
                    <a:pt x="216" y="547"/>
                  </a:lnTo>
                  <a:lnTo>
                    <a:pt x="216" y="547"/>
                  </a:lnTo>
                  <a:lnTo>
                    <a:pt x="214" y="547"/>
                  </a:lnTo>
                  <a:lnTo>
                    <a:pt x="216" y="546"/>
                  </a:lnTo>
                  <a:lnTo>
                    <a:pt x="219" y="542"/>
                  </a:lnTo>
                  <a:lnTo>
                    <a:pt x="219" y="542"/>
                  </a:lnTo>
                  <a:lnTo>
                    <a:pt x="220" y="541"/>
                  </a:lnTo>
                  <a:lnTo>
                    <a:pt x="220" y="539"/>
                  </a:lnTo>
                  <a:lnTo>
                    <a:pt x="220" y="538"/>
                  </a:lnTo>
                  <a:lnTo>
                    <a:pt x="224" y="536"/>
                  </a:lnTo>
                  <a:lnTo>
                    <a:pt x="227" y="535"/>
                  </a:lnTo>
                  <a:lnTo>
                    <a:pt x="227" y="536"/>
                  </a:lnTo>
                  <a:lnTo>
                    <a:pt x="227" y="539"/>
                  </a:lnTo>
                  <a:lnTo>
                    <a:pt x="227" y="541"/>
                  </a:lnTo>
                  <a:lnTo>
                    <a:pt x="228" y="536"/>
                  </a:lnTo>
                  <a:lnTo>
                    <a:pt x="228" y="535"/>
                  </a:lnTo>
                  <a:lnTo>
                    <a:pt x="230" y="533"/>
                  </a:lnTo>
                  <a:lnTo>
                    <a:pt x="233" y="533"/>
                  </a:lnTo>
                  <a:lnTo>
                    <a:pt x="233" y="533"/>
                  </a:lnTo>
                  <a:lnTo>
                    <a:pt x="230" y="533"/>
                  </a:lnTo>
                  <a:lnTo>
                    <a:pt x="224" y="535"/>
                  </a:lnTo>
                  <a:lnTo>
                    <a:pt x="220" y="536"/>
                  </a:lnTo>
                  <a:lnTo>
                    <a:pt x="220" y="538"/>
                  </a:lnTo>
                  <a:lnTo>
                    <a:pt x="219" y="539"/>
                  </a:lnTo>
                  <a:lnTo>
                    <a:pt x="217" y="541"/>
                  </a:lnTo>
                  <a:lnTo>
                    <a:pt x="217" y="542"/>
                  </a:lnTo>
                  <a:lnTo>
                    <a:pt x="216" y="542"/>
                  </a:lnTo>
                  <a:lnTo>
                    <a:pt x="214" y="544"/>
                  </a:lnTo>
                  <a:lnTo>
                    <a:pt x="212" y="546"/>
                  </a:lnTo>
                  <a:lnTo>
                    <a:pt x="211" y="547"/>
                  </a:lnTo>
                  <a:lnTo>
                    <a:pt x="209" y="549"/>
                  </a:lnTo>
                  <a:lnTo>
                    <a:pt x="208" y="550"/>
                  </a:lnTo>
                  <a:lnTo>
                    <a:pt x="208" y="550"/>
                  </a:lnTo>
                  <a:lnTo>
                    <a:pt x="206" y="552"/>
                  </a:lnTo>
                  <a:lnTo>
                    <a:pt x="206" y="552"/>
                  </a:lnTo>
                  <a:lnTo>
                    <a:pt x="206" y="550"/>
                  </a:lnTo>
                  <a:lnTo>
                    <a:pt x="206" y="549"/>
                  </a:lnTo>
                  <a:lnTo>
                    <a:pt x="206" y="547"/>
                  </a:lnTo>
                  <a:lnTo>
                    <a:pt x="206" y="546"/>
                  </a:lnTo>
                  <a:lnTo>
                    <a:pt x="208" y="544"/>
                  </a:lnTo>
                  <a:lnTo>
                    <a:pt x="206" y="542"/>
                  </a:lnTo>
                  <a:lnTo>
                    <a:pt x="208" y="541"/>
                  </a:lnTo>
                  <a:lnTo>
                    <a:pt x="208" y="542"/>
                  </a:lnTo>
                  <a:lnTo>
                    <a:pt x="209" y="542"/>
                  </a:lnTo>
                  <a:lnTo>
                    <a:pt x="211" y="542"/>
                  </a:lnTo>
                  <a:lnTo>
                    <a:pt x="214" y="541"/>
                  </a:lnTo>
                  <a:lnTo>
                    <a:pt x="214" y="541"/>
                  </a:lnTo>
                  <a:lnTo>
                    <a:pt x="212" y="541"/>
                  </a:lnTo>
                  <a:lnTo>
                    <a:pt x="209" y="541"/>
                  </a:lnTo>
                  <a:lnTo>
                    <a:pt x="208" y="539"/>
                  </a:lnTo>
                  <a:lnTo>
                    <a:pt x="206" y="536"/>
                  </a:lnTo>
                  <a:lnTo>
                    <a:pt x="206" y="535"/>
                  </a:lnTo>
                  <a:lnTo>
                    <a:pt x="206" y="533"/>
                  </a:lnTo>
                  <a:lnTo>
                    <a:pt x="212" y="530"/>
                  </a:lnTo>
                  <a:lnTo>
                    <a:pt x="214" y="528"/>
                  </a:lnTo>
                  <a:lnTo>
                    <a:pt x="212" y="528"/>
                  </a:lnTo>
                  <a:lnTo>
                    <a:pt x="211" y="530"/>
                  </a:lnTo>
                  <a:lnTo>
                    <a:pt x="208" y="531"/>
                  </a:lnTo>
                  <a:lnTo>
                    <a:pt x="206" y="530"/>
                  </a:lnTo>
                  <a:lnTo>
                    <a:pt x="205" y="528"/>
                  </a:lnTo>
                  <a:lnTo>
                    <a:pt x="205" y="525"/>
                  </a:lnTo>
                  <a:lnTo>
                    <a:pt x="205" y="524"/>
                  </a:lnTo>
                  <a:lnTo>
                    <a:pt x="205" y="520"/>
                  </a:lnTo>
                  <a:lnTo>
                    <a:pt x="206" y="520"/>
                  </a:lnTo>
                  <a:lnTo>
                    <a:pt x="206" y="520"/>
                  </a:lnTo>
                  <a:lnTo>
                    <a:pt x="208" y="520"/>
                  </a:lnTo>
                  <a:lnTo>
                    <a:pt x="211" y="520"/>
                  </a:lnTo>
                  <a:lnTo>
                    <a:pt x="219" y="519"/>
                  </a:lnTo>
                  <a:lnTo>
                    <a:pt x="222" y="520"/>
                  </a:lnTo>
                  <a:lnTo>
                    <a:pt x="225" y="520"/>
                  </a:lnTo>
                  <a:lnTo>
                    <a:pt x="227" y="519"/>
                  </a:lnTo>
                  <a:lnTo>
                    <a:pt x="230" y="519"/>
                  </a:lnTo>
                  <a:lnTo>
                    <a:pt x="231" y="519"/>
                  </a:lnTo>
                  <a:lnTo>
                    <a:pt x="233" y="520"/>
                  </a:lnTo>
                  <a:lnTo>
                    <a:pt x="233" y="522"/>
                  </a:lnTo>
                  <a:lnTo>
                    <a:pt x="233" y="524"/>
                  </a:lnTo>
                  <a:lnTo>
                    <a:pt x="235" y="522"/>
                  </a:lnTo>
                  <a:lnTo>
                    <a:pt x="233" y="522"/>
                  </a:lnTo>
                  <a:lnTo>
                    <a:pt x="233" y="520"/>
                  </a:lnTo>
                  <a:lnTo>
                    <a:pt x="241" y="517"/>
                  </a:lnTo>
                  <a:lnTo>
                    <a:pt x="242" y="517"/>
                  </a:lnTo>
                  <a:lnTo>
                    <a:pt x="239" y="517"/>
                  </a:lnTo>
                  <a:lnTo>
                    <a:pt x="238" y="516"/>
                  </a:lnTo>
                  <a:lnTo>
                    <a:pt x="239" y="512"/>
                  </a:lnTo>
                  <a:lnTo>
                    <a:pt x="239" y="512"/>
                  </a:lnTo>
                  <a:lnTo>
                    <a:pt x="238" y="514"/>
                  </a:lnTo>
                  <a:lnTo>
                    <a:pt x="238" y="516"/>
                  </a:lnTo>
                  <a:lnTo>
                    <a:pt x="238" y="517"/>
                  </a:lnTo>
                  <a:lnTo>
                    <a:pt x="238" y="517"/>
                  </a:lnTo>
                  <a:lnTo>
                    <a:pt x="236" y="519"/>
                  </a:lnTo>
                  <a:lnTo>
                    <a:pt x="231" y="519"/>
                  </a:lnTo>
                  <a:lnTo>
                    <a:pt x="230" y="517"/>
                  </a:lnTo>
                  <a:lnTo>
                    <a:pt x="228" y="517"/>
                  </a:lnTo>
                  <a:lnTo>
                    <a:pt x="227" y="517"/>
                  </a:lnTo>
                  <a:lnTo>
                    <a:pt x="228" y="516"/>
                  </a:lnTo>
                  <a:lnTo>
                    <a:pt x="227" y="516"/>
                  </a:lnTo>
                  <a:lnTo>
                    <a:pt x="227" y="516"/>
                  </a:lnTo>
                  <a:lnTo>
                    <a:pt x="225" y="519"/>
                  </a:lnTo>
                  <a:lnTo>
                    <a:pt x="224" y="519"/>
                  </a:lnTo>
                  <a:lnTo>
                    <a:pt x="220" y="519"/>
                  </a:lnTo>
                  <a:lnTo>
                    <a:pt x="214" y="519"/>
                  </a:lnTo>
                  <a:lnTo>
                    <a:pt x="211" y="519"/>
                  </a:lnTo>
                  <a:lnTo>
                    <a:pt x="209" y="519"/>
                  </a:lnTo>
                  <a:lnTo>
                    <a:pt x="206" y="517"/>
                  </a:lnTo>
                  <a:lnTo>
                    <a:pt x="205" y="516"/>
                  </a:lnTo>
                  <a:lnTo>
                    <a:pt x="205" y="514"/>
                  </a:lnTo>
                  <a:lnTo>
                    <a:pt x="205" y="512"/>
                  </a:lnTo>
                  <a:lnTo>
                    <a:pt x="206" y="511"/>
                  </a:lnTo>
                  <a:lnTo>
                    <a:pt x="208" y="511"/>
                  </a:lnTo>
                  <a:lnTo>
                    <a:pt x="209" y="511"/>
                  </a:lnTo>
                  <a:lnTo>
                    <a:pt x="208" y="511"/>
                  </a:lnTo>
                  <a:lnTo>
                    <a:pt x="206" y="509"/>
                  </a:lnTo>
                  <a:lnTo>
                    <a:pt x="206" y="508"/>
                  </a:lnTo>
                  <a:lnTo>
                    <a:pt x="205" y="508"/>
                  </a:lnTo>
                  <a:lnTo>
                    <a:pt x="203" y="506"/>
                  </a:lnTo>
                  <a:lnTo>
                    <a:pt x="203" y="505"/>
                  </a:lnTo>
                  <a:lnTo>
                    <a:pt x="203" y="503"/>
                  </a:lnTo>
                  <a:lnTo>
                    <a:pt x="203" y="501"/>
                  </a:lnTo>
                  <a:lnTo>
                    <a:pt x="206" y="501"/>
                  </a:lnTo>
                  <a:lnTo>
                    <a:pt x="211" y="501"/>
                  </a:lnTo>
                  <a:lnTo>
                    <a:pt x="216" y="503"/>
                  </a:lnTo>
                  <a:lnTo>
                    <a:pt x="219" y="505"/>
                  </a:lnTo>
                  <a:lnTo>
                    <a:pt x="225" y="505"/>
                  </a:lnTo>
                  <a:lnTo>
                    <a:pt x="230" y="503"/>
                  </a:lnTo>
                  <a:lnTo>
                    <a:pt x="228" y="501"/>
                  </a:lnTo>
                  <a:lnTo>
                    <a:pt x="224" y="503"/>
                  </a:lnTo>
                  <a:lnTo>
                    <a:pt x="220" y="503"/>
                  </a:lnTo>
                  <a:lnTo>
                    <a:pt x="214" y="501"/>
                  </a:lnTo>
                  <a:lnTo>
                    <a:pt x="211" y="501"/>
                  </a:lnTo>
                  <a:lnTo>
                    <a:pt x="208" y="501"/>
                  </a:lnTo>
                  <a:lnTo>
                    <a:pt x="206" y="500"/>
                  </a:lnTo>
                  <a:lnTo>
                    <a:pt x="206" y="498"/>
                  </a:lnTo>
                  <a:lnTo>
                    <a:pt x="206" y="497"/>
                  </a:lnTo>
                  <a:lnTo>
                    <a:pt x="208" y="495"/>
                  </a:lnTo>
                  <a:lnTo>
                    <a:pt x="208" y="497"/>
                  </a:lnTo>
                  <a:lnTo>
                    <a:pt x="209" y="497"/>
                  </a:lnTo>
                  <a:lnTo>
                    <a:pt x="211" y="495"/>
                  </a:lnTo>
                  <a:lnTo>
                    <a:pt x="211" y="494"/>
                  </a:lnTo>
                  <a:lnTo>
                    <a:pt x="212" y="492"/>
                  </a:lnTo>
                  <a:lnTo>
                    <a:pt x="214" y="490"/>
                  </a:lnTo>
                  <a:lnTo>
                    <a:pt x="216" y="490"/>
                  </a:lnTo>
                  <a:lnTo>
                    <a:pt x="217" y="490"/>
                  </a:lnTo>
                  <a:lnTo>
                    <a:pt x="219" y="490"/>
                  </a:lnTo>
                  <a:lnTo>
                    <a:pt x="219" y="490"/>
                  </a:lnTo>
                  <a:lnTo>
                    <a:pt x="220" y="492"/>
                  </a:lnTo>
                  <a:lnTo>
                    <a:pt x="222" y="492"/>
                  </a:lnTo>
                  <a:lnTo>
                    <a:pt x="227" y="490"/>
                  </a:lnTo>
                  <a:lnTo>
                    <a:pt x="227" y="490"/>
                  </a:lnTo>
                  <a:lnTo>
                    <a:pt x="228" y="489"/>
                  </a:lnTo>
                  <a:lnTo>
                    <a:pt x="225" y="489"/>
                  </a:lnTo>
                  <a:lnTo>
                    <a:pt x="222" y="490"/>
                  </a:lnTo>
                  <a:lnTo>
                    <a:pt x="220" y="490"/>
                  </a:lnTo>
                  <a:lnTo>
                    <a:pt x="220" y="489"/>
                  </a:lnTo>
                  <a:lnTo>
                    <a:pt x="220" y="489"/>
                  </a:lnTo>
                  <a:lnTo>
                    <a:pt x="222" y="487"/>
                  </a:lnTo>
                  <a:lnTo>
                    <a:pt x="222" y="487"/>
                  </a:lnTo>
                  <a:lnTo>
                    <a:pt x="224" y="486"/>
                  </a:lnTo>
                  <a:lnTo>
                    <a:pt x="225" y="486"/>
                  </a:lnTo>
                  <a:lnTo>
                    <a:pt x="227" y="486"/>
                  </a:lnTo>
                  <a:lnTo>
                    <a:pt x="230" y="486"/>
                  </a:lnTo>
                  <a:lnTo>
                    <a:pt x="233" y="486"/>
                  </a:lnTo>
                  <a:lnTo>
                    <a:pt x="238" y="486"/>
                  </a:lnTo>
                  <a:lnTo>
                    <a:pt x="239" y="487"/>
                  </a:lnTo>
                  <a:lnTo>
                    <a:pt x="241" y="487"/>
                  </a:lnTo>
                  <a:lnTo>
                    <a:pt x="242" y="487"/>
                  </a:lnTo>
                  <a:lnTo>
                    <a:pt x="242" y="486"/>
                  </a:lnTo>
                  <a:lnTo>
                    <a:pt x="241" y="486"/>
                  </a:lnTo>
                  <a:lnTo>
                    <a:pt x="241" y="486"/>
                  </a:lnTo>
                  <a:lnTo>
                    <a:pt x="241" y="484"/>
                  </a:lnTo>
                  <a:lnTo>
                    <a:pt x="244" y="484"/>
                  </a:lnTo>
                  <a:lnTo>
                    <a:pt x="249" y="483"/>
                  </a:lnTo>
                  <a:lnTo>
                    <a:pt x="249" y="483"/>
                  </a:lnTo>
                  <a:lnTo>
                    <a:pt x="239" y="484"/>
                  </a:lnTo>
                  <a:lnTo>
                    <a:pt x="236" y="483"/>
                  </a:lnTo>
                  <a:lnTo>
                    <a:pt x="235" y="483"/>
                  </a:lnTo>
                  <a:lnTo>
                    <a:pt x="233" y="483"/>
                  </a:lnTo>
                  <a:lnTo>
                    <a:pt x="230" y="484"/>
                  </a:lnTo>
                  <a:lnTo>
                    <a:pt x="230" y="484"/>
                  </a:lnTo>
                  <a:lnTo>
                    <a:pt x="230" y="483"/>
                  </a:lnTo>
                  <a:lnTo>
                    <a:pt x="231" y="479"/>
                  </a:lnTo>
                  <a:lnTo>
                    <a:pt x="231" y="479"/>
                  </a:lnTo>
                  <a:lnTo>
                    <a:pt x="233" y="478"/>
                  </a:lnTo>
                  <a:lnTo>
                    <a:pt x="239" y="476"/>
                  </a:lnTo>
                  <a:lnTo>
                    <a:pt x="241" y="475"/>
                  </a:lnTo>
                  <a:lnTo>
                    <a:pt x="242" y="475"/>
                  </a:lnTo>
                  <a:lnTo>
                    <a:pt x="244" y="475"/>
                  </a:lnTo>
                  <a:lnTo>
                    <a:pt x="246" y="475"/>
                  </a:lnTo>
                  <a:lnTo>
                    <a:pt x="249" y="475"/>
                  </a:lnTo>
                  <a:lnTo>
                    <a:pt x="250" y="478"/>
                  </a:lnTo>
                  <a:lnTo>
                    <a:pt x="252" y="478"/>
                  </a:lnTo>
                  <a:lnTo>
                    <a:pt x="257" y="481"/>
                  </a:lnTo>
                  <a:lnTo>
                    <a:pt x="257" y="479"/>
                  </a:lnTo>
                  <a:lnTo>
                    <a:pt x="252" y="476"/>
                  </a:lnTo>
                  <a:lnTo>
                    <a:pt x="250" y="475"/>
                  </a:lnTo>
                  <a:lnTo>
                    <a:pt x="250" y="473"/>
                  </a:lnTo>
                  <a:lnTo>
                    <a:pt x="250" y="472"/>
                  </a:lnTo>
                  <a:lnTo>
                    <a:pt x="252" y="470"/>
                  </a:lnTo>
                  <a:lnTo>
                    <a:pt x="255" y="470"/>
                  </a:lnTo>
                  <a:lnTo>
                    <a:pt x="257" y="470"/>
                  </a:lnTo>
                  <a:lnTo>
                    <a:pt x="257" y="468"/>
                  </a:lnTo>
                  <a:lnTo>
                    <a:pt x="257" y="467"/>
                  </a:lnTo>
                  <a:lnTo>
                    <a:pt x="255" y="467"/>
                  </a:lnTo>
                  <a:lnTo>
                    <a:pt x="253" y="467"/>
                  </a:lnTo>
                  <a:lnTo>
                    <a:pt x="252" y="465"/>
                  </a:lnTo>
                  <a:lnTo>
                    <a:pt x="253" y="465"/>
                  </a:lnTo>
                  <a:lnTo>
                    <a:pt x="255" y="464"/>
                  </a:lnTo>
                  <a:lnTo>
                    <a:pt x="257" y="464"/>
                  </a:lnTo>
                  <a:lnTo>
                    <a:pt x="260" y="462"/>
                  </a:lnTo>
                  <a:lnTo>
                    <a:pt x="265" y="464"/>
                  </a:lnTo>
                  <a:lnTo>
                    <a:pt x="265" y="464"/>
                  </a:lnTo>
                  <a:lnTo>
                    <a:pt x="263" y="465"/>
                  </a:lnTo>
                  <a:lnTo>
                    <a:pt x="263" y="467"/>
                  </a:lnTo>
                  <a:lnTo>
                    <a:pt x="265" y="467"/>
                  </a:lnTo>
                  <a:lnTo>
                    <a:pt x="266" y="464"/>
                  </a:lnTo>
                  <a:lnTo>
                    <a:pt x="269" y="464"/>
                  </a:lnTo>
                  <a:lnTo>
                    <a:pt x="271" y="464"/>
                  </a:lnTo>
                  <a:lnTo>
                    <a:pt x="272" y="464"/>
                  </a:lnTo>
                  <a:lnTo>
                    <a:pt x="274" y="465"/>
                  </a:lnTo>
                  <a:lnTo>
                    <a:pt x="274" y="465"/>
                  </a:lnTo>
                  <a:lnTo>
                    <a:pt x="276" y="467"/>
                  </a:lnTo>
                  <a:lnTo>
                    <a:pt x="276" y="468"/>
                  </a:lnTo>
                  <a:lnTo>
                    <a:pt x="277" y="468"/>
                  </a:lnTo>
                  <a:lnTo>
                    <a:pt x="277" y="467"/>
                  </a:lnTo>
                  <a:lnTo>
                    <a:pt x="279" y="467"/>
                  </a:lnTo>
                  <a:lnTo>
                    <a:pt x="282" y="467"/>
                  </a:lnTo>
                  <a:lnTo>
                    <a:pt x="285" y="467"/>
                  </a:lnTo>
                  <a:lnTo>
                    <a:pt x="287" y="467"/>
                  </a:lnTo>
                  <a:lnTo>
                    <a:pt x="287" y="467"/>
                  </a:lnTo>
                  <a:lnTo>
                    <a:pt x="287" y="465"/>
                  </a:lnTo>
                  <a:lnTo>
                    <a:pt x="287" y="464"/>
                  </a:lnTo>
                  <a:lnTo>
                    <a:pt x="287" y="462"/>
                  </a:lnTo>
                  <a:lnTo>
                    <a:pt x="288" y="462"/>
                  </a:lnTo>
                  <a:lnTo>
                    <a:pt x="290" y="460"/>
                  </a:lnTo>
                  <a:lnTo>
                    <a:pt x="293" y="460"/>
                  </a:lnTo>
                  <a:lnTo>
                    <a:pt x="294" y="459"/>
                  </a:lnTo>
                  <a:lnTo>
                    <a:pt x="296" y="459"/>
                  </a:lnTo>
                  <a:lnTo>
                    <a:pt x="296" y="457"/>
                  </a:lnTo>
                  <a:lnTo>
                    <a:pt x="294" y="457"/>
                  </a:lnTo>
                  <a:lnTo>
                    <a:pt x="294" y="457"/>
                  </a:lnTo>
                  <a:lnTo>
                    <a:pt x="293" y="456"/>
                  </a:lnTo>
                  <a:lnTo>
                    <a:pt x="294" y="456"/>
                  </a:lnTo>
                  <a:lnTo>
                    <a:pt x="298" y="454"/>
                  </a:lnTo>
                  <a:lnTo>
                    <a:pt x="298" y="454"/>
                  </a:lnTo>
                  <a:lnTo>
                    <a:pt x="294" y="453"/>
                  </a:lnTo>
                  <a:lnTo>
                    <a:pt x="294" y="454"/>
                  </a:lnTo>
                  <a:lnTo>
                    <a:pt x="291" y="454"/>
                  </a:lnTo>
                  <a:lnTo>
                    <a:pt x="290" y="456"/>
                  </a:lnTo>
                  <a:lnTo>
                    <a:pt x="290" y="456"/>
                  </a:lnTo>
                  <a:lnTo>
                    <a:pt x="291" y="457"/>
                  </a:lnTo>
                  <a:lnTo>
                    <a:pt x="290" y="459"/>
                  </a:lnTo>
                  <a:lnTo>
                    <a:pt x="282" y="464"/>
                  </a:lnTo>
                  <a:lnTo>
                    <a:pt x="277" y="465"/>
                  </a:lnTo>
                  <a:lnTo>
                    <a:pt x="276" y="465"/>
                  </a:lnTo>
                  <a:lnTo>
                    <a:pt x="274" y="464"/>
                  </a:lnTo>
                  <a:lnTo>
                    <a:pt x="274" y="464"/>
                  </a:lnTo>
                  <a:lnTo>
                    <a:pt x="272" y="460"/>
                  </a:lnTo>
                  <a:lnTo>
                    <a:pt x="271" y="460"/>
                  </a:lnTo>
                  <a:lnTo>
                    <a:pt x="271" y="462"/>
                  </a:lnTo>
                  <a:lnTo>
                    <a:pt x="271" y="460"/>
                  </a:lnTo>
                  <a:lnTo>
                    <a:pt x="271" y="459"/>
                  </a:lnTo>
                  <a:lnTo>
                    <a:pt x="272" y="457"/>
                  </a:lnTo>
                  <a:lnTo>
                    <a:pt x="274" y="456"/>
                  </a:lnTo>
                  <a:lnTo>
                    <a:pt x="276" y="454"/>
                  </a:lnTo>
                  <a:lnTo>
                    <a:pt x="277" y="453"/>
                  </a:lnTo>
                  <a:lnTo>
                    <a:pt x="280" y="449"/>
                  </a:lnTo>
                  <a:lnTo>
                    <a:pt x="285" y="445"/>
                  </a:lnTo>
                  <a:lnTo>
                    <a:pt x="288" y="443"/>
                  </a:lnTo>
                  <a:lnTo>
                    <a:pt x="290" y="442"/>
                  </a:lnTo>
                  <a:lnTo>
                    <a:pt x="291" y="440"/>
                  </a:lnTo>
                  <a:lnTo>
                    <a:pt x="294" y="438"/>
                  </a:lnTo>
                  <a:lnTo>
                    <a:pt x="296" y="438"/>
                  </a:lnTo>
                  <a:lnTo>
                    <a:pt x="298" y="437"/>
                  </a:lnTo>
                  <a:lnTo>
                    <a:pt x="299" y="435"/>
                  </a:lnTo>
                  <a:lnTo>
                    <a:pt x="299" y="435"/>
                  </a:lnTo>
                  <a:lnTo>
                    <a:pt x="296" y="437"/>
                  </a:lnTo>
                  <a:lnTo>
                    <a:pt x="294" y="437"/>
                  </a:lnTo>
                  <a:lnTo>
                    <a:pt x="294" y="435"/>
                  </a:lnTo>
                  <a:lnTo>
                    <a:pt x="296" y="434"/>
                  </a:lnTo>
                  <a:lnTo>
                    <a:pt x="298" y="432"/>
                  </a:lnTo>
                  <a:lnTo>
                    <a:pt x="307" y="427"/>
                  </a:lnTo>
                  <a:lnTo>
                    <a:pt x="309" y="427"/>
                  </a:lnTo>
                  <a:lnTo>
                    <a:pt x="310" y="429"/>
                  </a:lnTo>
                  <a:lnTo>
                    <a:pt x="312" y="429"/>
                  </a:lnTo>
                  <a:lnTo>
                    <a:pt x="317" y="426"/>
                  </a:lnTo>
                  <a:lnTo>
                    <a:pt x="318" y="423"/>
                  </a:lnTo>
                  <a:lnTo>
                    <a:pt x="317" y="423"/>
                  </a:lnTo>
                  <a:lnTo>
                    <a:pt x="315" y="424"/>
                  </a:lnTo>
                  <a:lnTo>
                    <a:pt x="312" y="426"/>
                  </a:lnTo>
                  <a:lnTo>
                    <a:pt x="312" y="426"/>
                  </a:lnTo>
                  <a:lnTo>
                    <a:pt x="310" y="426"/>
                  </a:lnTo>
                  <a:lnTo>
                    <a:pt x="310" y="426"/>
                  </a:lnTo>
                  <a:lnTo>
                    <a:pt x="309" y="424"/>
                  </a:lnTo>
                  <a:lnTo>
                    <a:pt x="309" y="426"/>
                  </a:lnTo>
                  <a:lnTo>
                    <a:pt x="307" y="424"/>
                  </a:lnTo>
                  <a:lnTo>
                    <a:pt x="307" y="423"/>
                  </a:lnTo>
                  <a:lnTo>
                    <a:pt x="309" y="420"/>
                  </a:lnTo>
                  <a:lnTo>
                    <a:pt x="309" y="418"/>
                  </a:lnTo>
                  <a:lnTo>
                    <a:pt x="310" y="416"/>
                  </a:lnTo>
                  <a:lnTo>
                    <a:pt x="315" y="412"/>
                  </a:lnTo>
                  <a:lnTo>
                    <a:pt x="315" y="410"/>
                  </a:lnTo>
                  <a:lnTo>
                    <a:pt x="317" y="408"/>
                  </a:lnTo>
                  <a:lnTo>
                    <a:pt x="320" y="408"/>
                  </a:lnTo>
                  <a:lnTo>
                    <a:pt x="320" y="408"/>
                  </a:lnTo>
                  <a:lnTo>
                    <a:pt x="320" y="407"/>
                  </a:lnTo>
                  <a:lnTo>
                    <a:pt x="317" y="405"/>
                  </a:lnTo>
                  <a:lnTo>
                    <a:pt x="317" y="405"/>
                  </a:lnTo>
                  <a:lnTo>
                    <a:pt x="326" y="402"/>
                  </a:lnTo>
                  <a:lnTo>
                    <a:pt x="329" y="402"/>
                  </a:lnTo>
                  <a:lnTo>
                    <a:pt x="331" y="402"/>
                  </a:lnTo>
                  <a:lnTo>
                    <a:pt x="332" y="401"/>
                  </a:lnTo>
                  <a:lnTo>
                    <a:pt x="334" y="401"/>
                  </a:lnTo>
                  <a:lnTo>
                    <a:pt x="334" y="399"/>
                  </a:lnTo>
                  <a:lnTo>
                    <a:pt x="329" y="401"/>
                  </a:lnTo>
                  <a:lnTo>
                    <a:pt x="328" y="401"/>
                  </a:lnTo>
                  <a:lnTo>
                    <a:pt x="326" y="401"/>
                  </a:lnTo>
                  <a:lnTo>
                    <a:pt x="324" y="402"/>
                  </a:lnTo>
                  <a:lnTo>
                    <a:pt x="321" y="402"/>
                  </a:lnTo>
                  <a:lnTo>
                    <a:pt x="321" y="397"/>
                  </a:lnTo>
                  <a:lnTo>
                    <a:pt x="321" y="394"/>
                  </a:lnTo>
                  <a:lnTo>
                    <a:pt x="323" y="394"/>
                  </a:lnTo>
                  <a:lnTo>
                    <a:pt x="323" y="391"/>
                  </a:lnTo>
                  <a:lnTo>
                    <a:pt x="324" y="390"/>
                  </a:lnTo>
                  <a:lnTo>
                    <a:pt x="326" y="390"/>
                  </a:lnTo>
                  <a:lnTo>
                    <a:pt x="328" y="390"/>
                  </a:lnTo>
                  <a:lnTo>
                    <a:pt x="329" y="388"/>
                  </a:lnTo>
                  <a:lnTo>
                    <a:pt x="331" y="388"/>
                  </a:lnTo>
                  <a:lnTo>
                    <a:pt x="334" y="388"/>
                  </a:lnTo>
                  <a:lnTo>
                    <a:pt x="332" y="388"/>
                  </a:lnTo>
                  <a:lnTo>
                    <a:pt x="329" y="386"/>
                  </a:lnTo>
                  <a:lnTo>
                    <a:pt x="329" y="385"/>
                  </a:lnTo>
                  <a:lnTo>
                    <a:pt x="331" y="385"/>
                  </a:lnTo>
                  <a:lnTo>
                    <a:pt x="331" y="383"/>
                  </a:lnTo>
                  <a:lnTo>
                    <a:pt x="332" y="383"/>
                  </a:lnTo>
                  <a:lnTo>
                    <a:pt x="334" y="382"/>
                  </a:lnTo>
                  <a:lnTo>
                    <a:pt x="335" y="380"/>
                  </a:lnTo>
                  <a:lnTo>
                    <a:pt x="337" y="380"/>
                  </a:lnTo>
                  <a:lnTo>
                    <a:pt x="339" y="379"/>
                  </a:lnTo>
                  <a:lnTo>
                    <a:pt x="340" y="380"/>
                  </a:lnTo>
                  <a:lnTo>
                    <a:pt x="343" y="379"/>
                  </a:lnTo>
                  <a:lnTo>
                    <a:pt x="345" y="379"/>
                  </a:lnTo>
                  <a:lnTo>
                    <a:pt x="354" y="379"/>
                  </a:lnTo>
                  <a:lnTo>
                    <a:pt x="354" y="377"/>
                  </a:lnTo>
                  <a:lnTo>
                    <a:pt x="353" y="377"/>
                  </a:lnTo>
                  <a:lnTo>
                    <a:pt x="347" y="377"/>
                  </a:lnTo>
                  <a:lnTo>
                    <a:pt x="342" y="377"/>
                  </a:lnTo>
                  <a:lnTo>
                    <a:pt x="342" y="377"/>
                  </a:lnTo>
                  <a:lnTo>
                    <a:pt x="340" y="377"/>
                  </a:lnTo>
                  <a:lnTo>
                    <a:pt x="340" y="375"/>
                  </a:lnTo>
                  <a:lnTo>
                    <a:pt x="342" y="375"/>
                  </a:lnTo>
                  <a:lnTo>
                    <a:pt x="342" y="374"/>
                  </a:lnTo>
                  <a:lnTo>
                    <a:pt x="345" y="371"/>
                  </a:lnTo>
                  <a:lnTo>
                    <a:pt x="348" y="369"/>
                  </a:lnTo>
                  <a:lnTo>
                    <a:pt x="350" y="369"/>
                  </a:lnTo>
                  <a:lnTo>
                    <a:pt x="353" y="371"/>
                  </a:lnTo>
                  <a:lnTo>
                    <a:pt x="354" y="371"/>
                  </a:lnTo>
                  <a:lnTo>
                    <a:pt x="356" y="372"/>
                  </a:lnTo>
                  <a:lnTo>
                    <a:pt x="356" y="374"/>
                  </a:lnTo>
                  <a:lnTo>
                    <a:pt x="358" y="374"/>
                  </a:lnTo>
                  <a:lnTo>
                    <a:pt x="358" y="372"/>
                  </a:lnTo>
                  <a:lnTo>
                    <a:pt x="359" y="371"/>
                  </a:lnTo>
                  <a:lnTo>
                    <a:pt x="358" y="369"/>
                  </a:lnTo>
                  <a:lnTo>
                    <a:pt x="356" y="371"/>
                  </a:lnTo>
                  <a:lnTo>
                    <a:pt x="354" y="369"/>
                  </a:lnTo>
                  <a:lnTo>
                    <a:pt x="353" y="368"/>
                  </a:lnTo>
                  <a:lnTo>
                    <a:pt x="351" y="368"/>
                  </a:lnTo>
                  <a:lnTo>
                    <a:pt x="353" y="366"/>
                  </a:lnTo>
                  <a:lnTo>
                    <a:pt x="353" y="364"/>
                  </a:lnTo>
                  <a:lnTo>
                    <a:pt x="353" y="364"/>
                  </a:lnTo>
                  <a:lnTo>
                    <a:pt x="350" y="366"/>
                  </a:lnTo>
                  <a:lnTo>
                    <a:pt x="347" y="368"/>
                  </a:lnTo>
                  <a:lnTo>
                    <a:pt x="345" y="366"/>
                  </a:lnTo>
                  <a:lnTo>
                    <a:pt x="347" y="364"/>
                  </a:lnTo>
                  <a:lnTo>
                    <a:pt x="345" y="363"/>
                  </a:lnTo>
                  <a:lnTo>
                    <a:pt x="350" y="360"/>
                  </a:lnTo>
                  <a:lnTo>
                    <a:pt x="351" y="360"/>
                  </a:lnTo>
                  <a:lnTo>
                    <a:pt x="353" y="360"/>
                  </a:lnTo>
                  <a:lnTo>
                    <a:pt x="354" y="360"/>
                  </a:lnTo>
                  <a:lnTo>
                    <a:pt x="356" y="360"/>
                  </a:lnTo>
                  <a:lnTo>
                    <a:pt x="358" y="360"/>
                  </a:lnTo>
                  <a:lnTo>
                    <a:pt x="358" y="358"/>
                  </a:lnTo>
                  <a:lnTo>
                    <a:pt x="354" y="358"/>
                  </a:lnTo>
                  <a:lnTo>
                    <a:pt x="353" y="358"/>
                  </a:lnTo>
                  <a:lnTo>
                    <a:pt x="353" y="356"/>
                  </a:lnTo>
                  <a:lnTo>
                    <a:pt x="356" y="356"/>
                  </a:lnTo>
                  <a:lnTo>
                    <a:pt x="358" y="355"/>
                  </a:lnTo>
                  <a:lnTo>
                    <a:pt x="361" y="353"/>
                  </a:lnTo>
                  <a:lnTo>
                    <a:pt x="364" y="353"/>
                  </a:lnTo>
                  <a:lnTo>
                    <a:pt x="364" y="353"/>
                  </a:lnTo>
                  <a:lnTo>
                    <a:pt x="364" y="353"/>
                  </a:lnTo>
                  <a:lnTo>
                    <a:pt x="365" y="358"/>
                  </a:lnTo>
                  <a:lnTo>
                    <a:pt x="367" y="361"/>
                  </a:lnTo>
                  <a:lnTo>
                    <a:pt x="367" y="361"/>
                  </a:lnTo>
                  <a:lnTo>
                    <a:pt x="367" y="358"/>
                  </a:lnTo>
                  <a:lnTo>
                    <a:pt x="367" y="358"/>
                  </a:lnTo>
                  <a:lnTo>
                    <a:pt x="369" y="356"/>
                  </a:lnTo>
                  <a:lnTo>
                    <a:pt x="369" y="356"/>
                  </a:lnTo>
                  <a:lnTo>
                    <a:pt x="367" y="356"/>
                  </a:lnTo>
                  <a:lnTo>
                    <a:pt x="367" y="355"/>
                  </a:lnTo>
                  <a:lnTo>
                    <a:pt x="365" y="352"/>
                  </a:lnTo>
                  <a:lnTo>
                    <a:pt x="365" y="350"/>
                  </a:lnTo>
                  <a:lnTo>
                    <a:pt x="369" y="349"/>
                  </a:lnTo>
                  <a:lnTo>
                    <a:pt x="372" y="349"/>
                  </a:lnTo>
                  <a:lnTo>
                    <a:pt x="375" y="350"/>
                  </a:lnTo>
                  <a:lnTo>
                    <a:pt x="376" y="350"/>
                  </a:lnTo>
                  <a:lnTo>
                    <a:pt x="380" y="349"/>
                  </a:lnTo>
                  <a:lnTo>
                    <a:pt x="383" y="349"/>
                  </a:lnTo>
                  <a:lnTo>
                    <a:pt x="384" y="347"/>
                  </a:lnTo>
                  <a:lnTo>
                    <a:pt x="386" y="347"/>
                  </a:lnTo>
                  <a:lnTo>
                    <a:pt x="386" y="347"/>
                  </a:lnTo>
                  <a:lnTo>
                    <a:pt x="384" y="347"/>
                  </a:lnTo>
                  <a:lnTo>
                    <a:pt x="384" y="347"/>
                  </a:lnTo>
                  <a:lnTo>
                    <a:pt x="384" y="347"/>
                  </a:lnTo>
                  <a:lnTo>
                    <a:pt x="381" y="347"/>
                  </a:lnTo>
                  <a:lnTo>
                    <a:pt x="372" y="347"/>
                  </a:lnTo>
                  <a:lnTo>
                    <a:pt x="370" y="345"/>
                  </a:lnTo>
                  <a:lnTo>
                    <a:pt x="370" y="345"/>
                  </a:lnTo>
                  <a:lnTo>
                    <a:pt x="372" y="344"/>
                  </a:lnTo>
                  <a:lnTo>
                    <a:pt x="372" y="342"/>
                  </a:lnTo>
                  <a:lnTo>
                    <a:pt x="376" y="341"/>
                  </a:lnTo>
                  <a:lnTo>
                    <a:pt x="380" y="341"/>
                  </a:lnTo>
                  <a:lnTo>
                    <a:pt x="383" y="338"/>
                  </a:lnTo>
                  <a:lnTo>
                    <a:pt x="384" y="336"/>
                  </a:lnTo>
                  <a:lnTo>
                    <a:pt x="386" y="333"/>
                  </a:lnTo>
                  <a:lnTo>
                    <a:pt x="388" y="331"/>
                  </a:lnTo>
                  <a:lnTo>
                    <a:pt x="394" y="330"/>
                  </a:lnTo>
                  <a:lnTo>
                    <a:pt x="394" y="328"/>
                  </a:lnTo>
                  <a:lnTo>
                    <a:pt x="394" y="328"/>
                  </a:lnTo>
                  <a:lnTo>
                    <a:pt x="394" y="325"/>
                  </a:lnTo>
                  <a:lnTo>
                    <a:pt x="395" y="322"/>
                  </a:lnTo>
                  <a:lnTo>
                    <a:pt x="395" y="322"/>
                  </a:lnTo>
                  <a:lnTo>
                    <a:pt x="397" y="322"/>
                  </a:lnTo>
                  <a:lnTo>
                    <a:pt x="397" y="322"/>
                  </a:lnTo>
                  <a:lnTo>
                    <a:pt x="399" y="323"/>
                  </a:lnTo>
                  <a:lnTo>
                    <a:pt x="402" y="325"/>
                  </a:lnTo>
                  <a:lnTo>
                    <a:pt x="405" y="325"/>
                  </a:lnTo>
                  <a:lnTo>
                    <a:pt x="405" y="325"/>
                  </a:lnTo>
                  <a:lnTo>
                    <a:pt x="403" y="323"/>
                  </a:lnTo>
                  <a:lnTo>
                    <a:pt x="402" y="322"/>
                  </a:lnTo>
                  <a:lnTo>
                    <a:pt x="400" y="320"/>
                  </a:lnTo>
                  <a:lnTo>
                    <a:pt x="402" y="320"/>
                  </a:lnTo>
                  <a:lnTo>
                    <a:pt x="403" y="320"/>
                  </a:lnTo>
                  <a:lnTo>
                    <a:pt x="405" y="320"/>
                  </a:lnTo>
                  <a:lnTo>
                    <a:pt x="406" y="319"/>
                  </a:lnTo>
                  <a:lnTo>
                    <a:pt x="406" y="319"/>
                  </a:lnTo>
                  <a:lnTo>
                    <a:pt x="406" y="317"/>
                  </a:lnTo>
                  <a:lnTo>
                    <a:pt x="406" y="317"/>
                  </a:lnTo>
                  <a:lnTo>
                    <a:pt x="410" y="314"/>
                  </a:lnTo>
                  <a:lnTo>
                    <a:pt x="416" y="312"/>
                  </a:lnTo>
                  <a:lnTo>
                    <a:pt x="417" y="314"/>
                  </a:lnTo>
                  <a:lnTo>
                    <a:pt x="416" y="317"/>
                  </a:lnTo>
                  <a:lnTo>
                    <a:pt x="416" y="320"/>
                  </a:lnTo>
                  <a:lnTo>
                    <a:pt x="416" y="322"/>
                  </a:lnTo>
                  <a:lnTo>
                    <a:pt x="417" y="320"/>
                  </a:lnTo>
                  <a:lnTo>
                    <a:pt x="419" y="316"/>
                  </a:lnTo>
                  <a:lnTo>
                    <a:pt x="421" y="312"/>
                  </a:lnTo>
                  <a:lnTo>
                    <a:pt x="422" y="311"/>
                  </a:lnTo>
                  <a:lnTo>
                    <a:pt x="422" y="311"/>
                  </a:lnTo>
                  <a:lnTo>
                    <a:pt x="424" y="309"/>
                  </a:lnTo>
                  <a:lnTo>
                    <a:pt x="425" y="309"/>
                  </a:lnTo>
                  <a:lnTo>
                    <a:pt x="425" y="309"/>
                  </a:lnTo>
                  <a:lnTo>
                    <a:pt x="427" y="311"/>
                  </a:lnTo>
                  <a:lnTo>
                    <a:pt x="425" y="316"/>
                  </a:lnTo>
                  <a:lnTo>
                    <a:pt x="425" y="317"/>
                  </a:lnTo>
                  <a:lnTo>
                    <a:pt x="425" y="320"/>
                  </a:lnTo>
                  <a:lnTo>
                    <a:pt x="422" y="325"/>
                  </a:lnTo>
                  <a:lnTo>
                    <a:pt x="422" y="325"/>
                  </a:lnTo>
                  <a:lnTo>
                    <a:pt x="422" y="325"/>
                  </a:lnTo>
                  <a:lnTo>
                    <a:pt x="424" y="323"/>
                  </a:lnTo>
                  <a:lnTo>
                    <a:pt x="429" y="319"/>
                  </a:lnTo>
                  <a:lnTo>
                    <a:pt x="432" y="320"/>
                  </a:lnTo>
                  <a:lnTo>
                    <a:pt x="432" y="320"/>
                  </a:lnTo>
                  <a:lnTo>
                    <a:pt x="430" y="319"/>
                  </a:lnTo>
                  <a:lnTo>
                    <a:pt x="429" y="317"/>
                  </a:lnTo>
                  <a:lnTo>
                    <a:pt x="429" y="316"/>
                  </a:lnTo>
                  <a:lnTo>
                    <a:pt x="429" y="311"/>
                  </a:lnTo>
                  <a:lnTo>
                    <a:pt x="430" y="309"/>
                  </a:lnTo>
                  <a:lnTo>
                    <a:pt x="433" y="311"/>
                  </a:lnTo>
                  <a:lnTo>
                    <a:pt x="435" y="309"/>
                  </a:lnTo>
                  <a:lnTo>
                    <a:pt x="436" y="311"/>
                  </a:lnTo>
                  <a:lnTo>
                    <a:pt x="438" y="311"/>
                  </a:lnTo>
                  <a:lnTo>
                    <a:pt x="440" y="308"/>
                  </a:lnTo>
                  <a:lnTo>
                    <a:pt x="441" y="308"/>
                  </a:lnTo>
                  <a:lnTo>
                    <a:pt x="444" y="309"/>
                  </a:lnTo>
                  <a:lnTo>
                    <a:pt x="446" y="311"/>
                  </a:lnTo>
                  <a:lnTo>
                    <a:pt x="449" y="312"/>
                  </a:lnTo>
                  <a:lnTo>
                    <a:pt x="449" y="312"/>
                  </a:lnTo>
                  <a:lnTo>
                    <a:pt x="449" y="308"/>
                  </a:lnTo>
                  <a:lnTo>
                    <a:pt x="447" y="306"/>
                  </a:lnTo>
                  <a:lnTo>
                    <a:pt x="444" y="305"/>
                  </a:lnTo>
                  <a:lnTo>
                    <a:pt x="441" y="303"/>
                  </a:lnTo>
                  <a:lnTo>
                    <a:pt x="440" y="303"/>
                  </a:lnTo>
                  <a:lnTo>
                    <a:pt x="441" y="301"/>
                  </a:lnTo>
                  <a:lnTo>
                    <a:pt x="443" y="301"/>
                  </a:lnTo>
                  <a:lnTo>
                    <a:pt x="446" y="301"/>
                  </a:lnTo>
                  <a:lnTo>
                    <a:pt x="449" y="300"/>
                  </a:lnTo>
                  <a:lnTo>
                    <a:pt x="451" y="300"/>
                  </a:lnTo>
                  <a:lnTo>
                    <a:pt x="452" y="300"/>
                  </a:lnTo>
                  <a:lnTo>
                    <a:pt x="454" y="301"/>
                  </a:lnTo>
                  <a:lnTo>
                    <a:pt x="455" y="300"/>
                  </a:lnTo>
                  <a:lnTo>
                    <a:pt x="455" y="298"/>
                  </a:lnTo>
                  <a:lnTo>
                    <a:pt x="460" y="298"/>
                  </a:lnTo>
                  <a:lnTo>
                    <a:pt x="462" y="298"/>
                  </a:lnTo>
                  <a:lnTo>
                    <a:pt x="463" y="300"/>
                  </a:lnTo>
                  <a:lnTo>
                    <a:pt x="463" y="301"/>
                  </a:lnTo>
                  <a:lnTo>
                    <a:pt x="465" y="305"/>
                  </a:lnTo>
                  <a:lnTo>
                    <a:pt x="466" y="308"/>
                  </a:lnTo>
                  <a:lnTo>
                    <a:pt x="468" y="308"/>
                  </a:lnTo>
                  <a:lnTo>
                    <a:pt x="470" y="308"/>
                  </a:lnTo>
                  <a:lnTo>
                    <a:pt x="470" y="308"/>
                  </a:lnTo>
                  <a:lnTo>
                    <a:pt x="468" y="306"/>
                  </a:lnTo>
                  <a:lnTo>
                    <a:pt x="468" y="305"/>
                  </a:lnTo>
                  <a:lnTo>
                    <a:pt x="470" y="303"/>
                  </a:lnTo>
                  <a:lnTo>
                    <a:pt x="470" y="301"/>
                  </a:lnTo>
                  <a:lnTo>
                    <a:pt x="474" y="297"/>
                  </a:lnTo>
                  <a:lnTo>
                    <a:pt x="477" y="295"/>
                  </a:lnTo>
                  <a:lnTo>
                    <a:pt x="479" y="295"/>
                  </a:lnTo>
                  <a:lnTo>
                    <a:pt x="482" y="290"/>
                  </a:lnTo>
                  <a:lnTo>
                    <a:pt x="484" y="290"/>
                  </a:lnTo>
                  <a:lnTo>
                    <a:pt x="485" y="289"/>
                  </a:lnTo>
                  <a:lnTo>
                    <a:pt x="485" y="289"/>
                  </a:lnTo>
                  <a:lnTo>
                    <a:pt x="482" y="287"/>
                  </a:lnTo>
                  <a:lnTo>
                    <a:pt x="482" y="286"/>
                  </a:lnTo>
                  <a:lnTo>
                    <a:pt x="485" y="284"/>
                  </a:lnTo>
                  <a:lnTo>
                    <a:pt x="488" y="281"/>
                  </a:lnTo>
                  <a:lnTo>
                    <a:pt x="490" y="281"/>
                  </a:lnTo>
                  <a:lnTo>
                    <a:pt x="490" y="282"/>
                  </a:lnTo>
                  <a:lnTo>
                    <a:pt x="493" y="284"/>
                  </a:lnTo>
                  <a:lnTo>
                    <a:pt x="496" y="286"/>
                  </a:lnTo>
                  <a:lnTo>
                    <a:pt x="496" y="286"/>
                  </a:lnTo>
                  <a:lnTo>
                    <a:pt x="498" y="286"/>
                  </a:lnTo>
                  <a:lnTo>
                    <a:pt x="498" y="284"/>
                  </a:lnTo>
                  <a:lnTo>
                    <a:pt x="499" y="284"/>
                  </a:lnTo>
                  <a:lnTo>
                    <a:pt x="501" y="284"/>
                  </a:lnTo>
                  <a:lnTo>
                    <a:pt x="503" y="286"/>
                  </a:lnTo>
                  <a:lnTo>
                    <a:pt x="504" y="286"/>
                  </a:lnTo>
                  <a:lnTo>
                    <a:pt x="504" y="286"/>
                  </a:lnTo>
                  <a:lnTo>
                    <a:pt x="504" y="286"/>
                  </a:lnTo>
                  <a:lnTo>
                    <a:pt x="503" y="287"/>
                  </a:lnTo>
                  <a:lnTo>
                    <a:pt x="499" y="290"/>
                  </a:lnTo>
                  <a:lnTo>
                    <a:pt x="496" y="293"/>
                  </a:lnTo>
                  <a:lnTo>
                    <a:pt x="496" y="295"/>
                  </a:lnTo>
                  <a:lnTo>
                    <a:pt x="495" y="300"/>
                  </a:lnTo>
                  <a:lnTo>
                    <a:pt x="493" y="301"/>
                  </a:lnTo>
                  <a:lnTo>
                    <a:pt x="493" y="305"/>
                  </a:lnTo>
                  <a:lnTo>
                    <a:pt x="493" y="305"/>
                  </a:lnTo>
                  <a:lnTo>
                    <a:pt x="496" y="305"/>
                  </a:lnTo>
                  <a:lnTo>
                    <a:pt x="499" y="301"/>
                  </a:lnTo>
                  <a:lnTo>
                    <a:pt x="499" y="298"/>
                  </a:lnTo>
                  <a:lnTo>
                    <a:pt x="507" y="292"/>
                  </a:lnTo>
                  <a:lnTo>
                    <a:pt x="511" y="287"/>
                  </a:lnTo>
                  <a:lnTo>
                    <a:pt x="515" y="284"/>
                  </a:lnTo>
                  <a:lnTo>
                    <a:pt x="517" y="282"/>
                  </a:lnTo>
                  <a:lnTo>
                    <a:pt x="518" y="286"/>
                  </a:lnTo>
                  <a:lnTo>
                    <a:pt x="517" y="289"/>
                  </a:lnTo>
                  <a:lnTo>
                    <a:pt x="515" y="290"/>
                  </a:lnTo>
                  <a:lnTo>
                    <a:pt x="517" y="290"/>
                  </a:lnTo>
                  <a:lnTo>
                    <a:pt x="517" y="293"/>
                  </a:lnTo>
                  <a:lnTo>
                    <a:pt x="517" y="295"/>
                  </a:lnTo>
                  <a:lnTo>
                    <a:pt x="517" y="297"/>
                  </a:lnTo>
                  <a:lnTo>
                    <a:pt x="517" y="297"/>
                  </a:lnTo>
                  <a:lnTo>
                    <a:pt x="517" y="297"/>
                  </a:lnTo>
                  <a:lnTo>
                    <a:pt x="522" y="295"/>
                  </a:lnTo>
                  <a:lnTo>
                    <a:pt x="523" y="292"/>
                  </a:lnTo>
                  <a:lnTo>
                    <a:pt x="525" y="290"/>
                  </a:lnTo>
                  <a:lnTo>
                    <a:pt x="525" y="289"/>
                  </a:lnTo>
                  <a:lnTo>
                    <a:pt x="526" y="287"/>
                  </a:lnTo>
                  <a:lnTo>
                    <a:pt x="529" y="287"/>
                  </a:lnTo>
                  <a:lnTo>
                    <a:pt x="529" y="286"/>
                  </a:lnTo>
                  <a:lnTo>
                    <a:pt x="526" y="284"/>
                  </a:lnTo>
                  <a:lnTo>
                    <a:pt x="525" y="282"/>
                  </a:lnTo>
                  <a:lnTo>
                    <a:pt x="526" y="281"/>
                  </a:lnTo>
                  <a:lnTo>
                    <a:pt x="531" y="279"/>
                  </a:lnTo>
                  <a:close/>
                  <a:moveTo>
                    <a:pt x="501" y="278"/>
                  </a:moveTo>
                  <a:lnTo>
                    <a:pt x="506" y="279"/>
                  </a:lnTo>
                  <a:lnTo>
                    <a:pt x="507" y="279"/>
                  </a:lnTo>
                  <a:lnTo>
                    <a:pt x="509" y="281"/>
                  </a:lnTo>
                  <a:lnTo>
                    <a:pt x="511" y="281"/>
                  </a:lnTo>
                  <a:lnTo>
                    <a:pt x="509" y="281"/>
                  </a:lnTo>
                  <a:lnTo>
                    <a:pt x="507" y="282"/>
                  </a:lnTo>
                  <a:lnTo>
                    <a:pt x="504" y="282"/>
                  </a:lnTo>
                  <a:lnTo>
                    <a:pt x="504" y="282"/>
                  </a:lnTo>
                  <a:lnTo>
                    <a:pt x="501" y="282"/>
                  </a:lnTo>
                  <a:lnTo>
                    <a:pt x="499" y="281"/>
                  </a:lnTo>
                  <a:lnTo>
                    <a:pt x="498" y="281"/>
                  </a:lnTo>
                  <a:lnTo>
                    <a:pt x="498" y="281"/>
                  </a:lnTo>
                  <a:lnTo>
                    <a:pt x="499" y="279"/>
                  </a:lnTo>
                  <a:lnTo>
                    <a:pt x="501" y="278"/>
                  </a:lnTo>
                  <a:close/>
                  <a:moveTo>
                    <a:pt x="15" y="276"/>
                  </a:moveTo>
                  <a:lnTo>
                    <a:pt x="17" y="278"/>
                  </a:lnTo>
                  <a:lnTo>
                    <a:pt x="15" y="281"/>
                  </a:lnTo>
                  <a:lnTo>
                    <a:pt x="12" y="282"/>
                  </a:lnTo>
                  <a:lnTo>
                    <a:pt x="7" y="282"/>
                  </a:lnTo>
                  <a:lnTo>
                    <a:pt x="3" y="286"/>
                  </a:lnTo>
                  <a:lnTo>
                    <a:pt x="1" y="286"/>
                  </a:lnTo>
                  <a:lnTo>
                    <a:pt x="0" y="286"/>
                  </a:lnTo>
                  <a:lnTo>
                    <a:pt x="3" y="284"/>
                  </a:lnTo>
                  <a:lnTo>
                    <a:pt x="9" y="281"/>
                  </a:lnTo>
                  <a:lnTo>
                    <a:pt x="11" y="278"/>
                  </a:lnTo>
                  <a:lnTo>
                    <a:pt x="15" y="276"/>
                  </a:lnTo>
                  <a:close/>
                  <a:moveTo>
                    <a:pt x="410" y="185"/>
                  </a:moveTo>
                  <a:lnTo>
                    <a:pt x="410" y="186"/>
                  </a:lnTo>
                  <a:lnTo>
                    <a:pt x="410" y="186"/>
                  </a:lnTo>
                  <a:lnTo>
                    <a:pt x="410" y="188"/>
                  </a:lnTo>
                  <a:lnTo>
                    <a:pt x="408" y="189"/>
                  </a:lnTo>
                  <a:lnTo>
                    <a:pt x="405" y="188"/>
                  </a:lnTo>
                  <a:lnTo>
                    <a:pt x="403" y="186"/>
                  </a:lnTo>
                  <a:lnTo>
                    <a:pt x="405" y="185"/>
                  </a:lnTo>
                  <a:lnTo>
                    <a:pt x="410" y="185"/>
                  </a:lnTo>
                  <a:close/>
                  <a:moveTo>
                    <a:pt x="441" y="62"/>
                  </a:moveTo>
                  <a:lnTo>
                    <a:pt x="444" y="62"/>
                  </a:lnTo>
                  <a:lnTo>
                    <a:pt x="446" y="62"/>
                  </a:lnTo>
                  <a:lnTo>
                    <a:pt x="451" y="62"/>
                  </a:lnTo>
                  <a:lnTo>
                    <a:pt x="452" y="68"/>
                  </a:lnTo>
                  <a:lnTo>
                    <a:pt x="454" y="73"/>
                  </a:lnTo>
                  <a:lnTo>
                    <a:pt x="457" y="74"/>
                  </a:lnTo>
                  <a:lnTo>
                    <a:pt x="460" y="73"/>
                  </a:lnTo>
                  <a:lnTo>
                    <a:pt x="465" y="73"/>
                  </a:lnTo>
                  <a:lnTo>
                    <a:pt x="466" y="73"/>
                  </a:lnTo>
                  <a:lnTo>
                    <a:pt x="470" y="74"/>
                  </a:lnTo>
                  <a:lnTo>
                    <a:pt x="471" y="76"/>
                  </a:lnTo>
                  <a:lnTo>
                    <a:pt x="470" y="76"/>
                  </a:lnTo>
                  <a:lnTo>
                    <a:pt x="466" y="78"/>
                  </a:lnTo>
                  <a:lnTo>
                    <a:pt x="466" y="81"/>
                  </a:lnTo>
                  <a:lnTo>
                    <a:pt x="470" y="82"/>
                  </a:lnTo>
                  <a:lnTo>
                    <a:pt x="474" y="84"/>
                  </a:lnTo>
                  <a:lnTo>
                    <a:pt x="477" y="84"/>
                  </a:lnTo>
                  <a:lnTo>
                    <a:pt x="482" y="84"/>
                  </a:lnTo>
                  <a:lnTo>
                    <a:pt x="487" y="86"/>
                  </a:lnTo>
                  <a:lnTo>
                    <a:pt x="492" y="89"/>
                  </a:lnTo>
                  <a:lnTo>
                    <a:pt x="481" y="92"/>
                  </a:lnTo>
                  <a:lnTo>
                    <a:pt x="479" y="92"/>
                  </a:lnTo>
                  <a:lnTo>
                    <a:pt x="477" y="95"/>
                  </a:lnTo>
                  <a:lnTo>
                    <a:pt x="476" y="97"/>
                  </a:lnTo>
                  <a:lnTo>
                    <a:pt x="474" y="97"/>
                  </a:lnTo>
                  <a:lnTo>
                    <a:pt x="471" y="100"/>
                  </a:lnTo>
                  <a:lnTo>
                    <a:pt x="470" y="100"/>
                  </a:lnTo>
                  <a:lnTo>
                    <a:pt x="466" y="100"/>
                  </a:lnTo>
                  <a:lnTo>
                    <a:pt x="465" y="100"/>
                  </a:lnTo>
                  <a:lnTo>
                    <a:pt x="463" y="101"/>
                  </a:lnTo>
                  <a:lnTo>
                    <a:pt x="462" y="103"/>
                  </a:lnTo>
                  <a:lnTo>
                    <a:pt x="458" y="103"/>
                  </a:lnTo>
                  <a:lnTo>
                    <a:pt x="455" y="101"/>
                  </a:lnTo>
                  <a:lnTo>
                    <a:pt x="457" y="101"/>
                  </a:lnTo>
                  <a:lnTo>
                    <a:pt x="457" y="100"/>
                  </a:lnTo>
                  <a:lnTo>
                    <a:pt x="457" y="98"/>
                  </a:lnTo>
                  <a:lnTo>
                    <a:pt x="460" y="97"/>
                  </a:lnTo>
                  <a:lnTo>
                    <a:pt x="460" y="95"/>
                  </a:lnTo>
                  <a:lnTo>
                    <a:pt x="460" y="95"/>
                  </a:lnTo>
                  <a:lnTo>
                    <a:pt x="458" y="95"/>
                  </a:lnTo>
                  <a:lnTo>
                    <a:pt x="457" y="93"/>
                  </a:lnTo>
                  <a:lnTo>
                    <a:pt x="455" y="93"/>
                  </a:lnTo>
                  <a:lnTo>
                    <a:pt x="454" y="95"/>
                  </a:lnTo>
                  <a:lnTo>
                    <a:pt x="451" y="97"/>
                  </a:lnTo>
                  <a:lnTo>
                    <a:pt x="447" y="97"/>
                  </a:lnTo>
                  <a:lnTo>
                    <a:pt x="436" y="98"/>
                  </a:lnTo>
                  <a:lnTo>
                    <a:pt x="435" y="97"/>
                  </a:lnTo>
                  <a:lnTo>
                    <a:pt x="433" y="93"/>
                  </a:lnTo>
                  <a:lnTo>
                    <a:pt x="438" y="92"/>
                  </a:lnTo>
                  <a:lnTo>
                    <a:pt x="440" y="90"/>
                  </a:lnTo>
                  <a:lnTo>
                    <a:pt x="440" y="87"/>
                  </a:lnTo>
                  <a:lnTo>
                    <a:pt x="441" y="87"/>
                  </a:lnTo>
                  <a:lnTo>
                    <a:pt x="444" y="82"/>
                  </a:lnTo>
                  <a:lnTo>
                    <a:pt x="444" y="82"/>
                  </a:lnTo>
                  <a:lnTo>
                    <a:pt x="438" y="81"/>
                  </a:lnTo>
                  <a:lnTo>
                    <a:pt x="436" y="79"/>
                  </a:lnTo>
                  <a:lnTo>
                    <a:pt x="433" y="74"/>
                  </a:lnTo>
                  <a:lnTo>
                    <a:pt x="432" y="73"/>
                  </a:lnTo>
                  <a:lnTo>
                    <a:pt x="429" y="70"/>
                  </a:lnTo>
                  <a:lnTo>
                    <a:pt x="429" y="67"/>
                  </a:lnTo>
                  <a:lnTo>
                    <a:pt x="427" y="68"/>
                  </a:lnTo>
                  <a:lnTo>
                    <a:pt x="424" y="65"/>
                  </a:lnTo>
                  <a:lnTo>
                    <a:pt x="425" y="65"/>
                  </a:lnTo>
                  <a:lnTo>
                    <a:pt x="436" y="63"/>
                  </a:lnTo>
                  <a:lnTo>
                    <a:pt x="441" y="62"/>
                  </a:lnTo>
                  <a:close/>
                  <a:moveTo>
                    <a:pt x="517" y="54"/>
                  </a:moveTo>
                  <a:lnTo>
                    <a:pt x="518" y="57"/>
                  </a:lnTo>
                  <a:lnTo>
                    <a:pt x="522" y="59"/>
                  </a:lnTo>
                  <a:lnTo>
                    <a:pt x="520" y="60"/>
                  </a:lnTo>
                  <a:lnTo>
                    <a:pt x="518" y="60"/>
                  </a:lnTo>
                  <a:lnTo>
                    <a:pt x="514" y="57"/>
                  </a:lnTo>
                  <a:lnTo>
                    <a:pt x="514" y="56"/>
                  </a:lnTo>
                  <a:lnTo>
                    <a:pt x="514" y="56"/>
                  </a:lnTo>
                  <a:lnTo>
                    <a:pt x="517" y="54"/>
                  </a:lnTo>
                  <a:close/>
                  <a:moveTo>
                    <a:pt x="285" y="52"/>
                  </a:moveTo>
                  <a:lnTo>
                    <a:pt x="288" y="52"/>
                  </a:lnTo>
                  <a:lnTo>
                    <a:pt x="290" y="54"/>
                  </a:lnTo>
                  <a:lnTo>
                    <a:pt x="293" y="57"/>
                  </a:lnTo>
                  <a:lnTo>
                    <a:pt x="293" y="57"/>
                  </a:lnTo>
                  <a:lnTo>
                    <a:pt x="291" y="59"/>
                  </a:lnTo>
                  <a:lnTo>
                    <a:pt x="293" y="60"/>
                  </a:lnTo>
                  <a:lnTo>
                    <a:pt x="294" y="62"/>
                  </a:lnTo>
                  <a:lnTo>
                    <a:pt x="294" y="63"/>
                  </a:lnTo>
                  <a:lnTo>
                    <a:pt x="298" y="63"/>
                  </a:lnTo>
                  <a:lnTo>
                    <a:pt x="299" y="65"/>
                  </a:lnTo>
                  <a:lnTo>
                    <a:pt x="302" y="67"/>
                  </a:lnTo>
                  <a:lnTo>
                    <a:pt x="304" y="68"/>
                  </a:lnTo>
                  <a:lnTo>
                    <a:pt x="304" y="68"/>
                  </a:lnTo>
                  <a:lnTo>
                    <a:pt x="306" y="71"/>
                  </a:lnTo>
                  <a:lnTo>
                    <a:pt x="307" y="73"/>
                  </a:lnTo>
                  <a:lnTo>
                    <a:pt x="304" y="73"/>
                  </a:lnTo>
                  <a:lnTo>
                    <a:pt x="302" y="70"/>
                  </a:lnTo>
                  <a:lnTo>
                    <a:pt x="299" y="68"/>
                  </a:lnTo>
                  <a:lnTo>
                    <a:pt x="296" y="67"/>
                  </a:lnTo>
                  <a:lnTo>
                    <a:pt x="293" y="67"/>
                  </a:lnTo>
                  <a:lnTo>
                    <a:pt x="293" y="67"/>
                  </a:lnTo>
                  <a:lnTo>
                    <a:pt x="288" y="60"/>
                  </a:lnTo>
                  <a:lnTo>
                    <a:pt x="288" y="59"/>
                  </a:lnTo>
                  <a:lnTo>
                    <a:pt x="285" y="57"/>
                  </a:lnTo>
                  <a:lnTo>
                    <a:pt x="285" y="54"/>
                  </a:lnTo>
                  <a:lnTo>
                    <a:pt x="285" y="52"/>
                  </a:lnTo>
                  <a:close/>
                  <a:moveTo>
                    <a:pt x="548" y="49"/>
                  </a:moveTo>
                  <a:lnTo>
                    <a:pt x="552" y="51"/>
                  </a:lnTo>
                  <a:lnTo>
                    <a:pt x="556" y="52"/>
                  </a:lnTo>
                  <a:lnTo>
                    <a:pt x="561" y="51"/>
                  </a:lnTo>
                  <a:lnTo>
                    <a:pt x="561" y="52"/>
                  </a:lnTo>
                  <a:lnTo>
                    <a:pt x="556" y="54"/>
                  </a:lnTo>
                  <a:lnTo>
                    <a:pt x="550" y="52"/>
                  </a:lnTo>
                  <a:lnTo>
                    <a:pt x="544" y="52"/>
                  </a:lnTo>
                  <a:lnTo>
                    <a:pt x="537" y="54"/>
                  </a:lnTo>
                  <a:lnTo>
                    <a:pt x="534" y="54"/>
                  </a:lnTo>
                  <a:lnTo>
                    <a:pt x="539" y="52"/>
                  </a:lnTo>
                  <a:lnTo>
                    <a:pt x="542" y="51"/>
                  </a:lnTo>
                  <a:lnTo>
                    <a:pt x="542" y="49"/>
                  </a:lnTo>
                  <a:lnTo>
                    <a:pt x="544" y="49"/>
                  </a:lnTo>
                  <a:lnTo>
                    <a:pt x="548" y="49"/>
                  </a:lnTo>
                  <a:close/>
                  <a:moveTo>
                    <a:pt x="369" y="15"/>
                  </a:moveTo>
                  <a:lnTo>
                    <a:pt x="370" y="16"/>
                  </a:lnTo>
                  <a:lnTo>
                    <a:pt x="375" y="19"/>
                  </a:lnTo>
                  <a:lnTo>
                    <a:pt x="375" y="19"/>
                  </a:lnTo>
                  <a:lnTo>
                    <a:pt x="376" y="19"/>
                  </a:lnTo>
                  <a:lnTo>
                    <a:pt x="376" y="18"/>
                  </a:lnTo>
                  <a:lnTo>
                    <a:pt x="376" y="18"/>
                  </a:lnTo>
                  <a:lnTo>
                    <a:pt x="381" y="18"/>
                  </a:lnTo>
                  <a:lnTo>
                    <a:pt x="386" y="19"/>
                  </a:lnTo>
                  <a:lnTo>
                    <a:pt x="388" y="21"/>
                  </a:lnTo>
                  <a:lnTo>
                    <a:pt x="389" y="22"/>
                  </a:lnTo>
                  <a:lnTo>
                    <a:pt x="391" y="26"/>
                  </a:lnTo>
                  <a:lnTo>
                    <a:pt x="391" y="29"/>
                  </a:lnTo>
                  <a:lnTo>
                    <a:pt x="388" y="30"/>
                  </a:lnTo>
                  <a:lnTo>
                    <a:pt x="388" y="32"/>
                  </a:lnTo>
                  <a:lnTo>
                    <a:pt x="388" y="34"/>
                  </a:lnTo>
                  <a:lnTo>
                    <a:pt x="388" y="35"/>
                  </a:lnTo>
                  <a:lnTo>
                    <a:pt x="388" y="37"/>
                  </a:lnTo>
                  <a:lnTo>
                    <a:pt x="391" y="35"/>
                  </a:lnTo>
                  <a:lnTo>
                    <a:pt x="395" y="29"/>
                  </a:lnTo>
                  <a:lnTo>
                    <a:pt x="397" y="29"/>
                  </a:lnTo>
                  <a:lnTo>
                    <a:pt x="397" y="29"/>
                  </a:lnTo>
                  <a:lnTo>
                    <a:pt x="400" y="30"/>
                  </a:lnTo>
                  <a:lnTo>
                    <a:pt x="403" y="34"/>
                  </a:lnTo>
                  <a:lnTo>
                    <a:pt x="403" y="34"/>
                  </a:lnTo>
                  <a:lnTo>
                    <a:pt x="403" y="35"/>
                  </a:lnTo>
                  <a:lnTo>
                    <a:pt x="403" y="37"/>
                  </a:lnTo>
                  <a:lnTo>
                    <a:pt x="403" y="38"/>
                  </a:lnTo>
                  <a:lnTo>
                    <a:pt x="403" y="38"/>
                  </a:lnTo>
                  <a:lnTo>
                    <a:pt x="402" y="40"/>
                  </a:lnTo>
                  <a:lnTo>
                    <a:pt x="402" y="40"/>
                  </a:lnTo>
                  <a:lnTo>
                    <a:pt x="403" y="40"/>
                  </a:lnTo>
                  <a:lnTo>
                    <a:pt x="405" y="41"/>
                  </a:lnTo>
                  <a:lnTo>
                    <a:pt x="406" y="43"/>
                  </a:lnTo>
                  <a:lnTo>
                    <a:pt x="408" y="43"/>
                  </a:lnTo>
                  <a:lnTo>
                    <a:pt x="413" y="43"/>
                  </a:lnTo>
                  <a:lnTo>
                    <a:pt x="417" y="45"/>
                  </a:lnTo>
                  <a:lnTo>
                    <a:pt x="419" y="48"/>
                  </a:lnTo>
                  <a:lnTo>
                    <a:pt x="422" y="46"/>
                  </a:lnTo>
                  <a:lnTo>
                    <a:pt x="422" y="45"/>
                  </a:lnTo>
                  <a:lnTo>
                    <a:pt x="424" y="45"/>
                  </a:lnTo>
                  <a:lnTo>
                    <a:pt x="427" y="45"/>
                  </a:lnTo>
                  <a:lnTo>
                    <a:pt x="430" y="45"/>
                  </a:lnTo>
                  <a:lnTo>
                    <a:pt x="432" y="46"/>
                  </a:lnTo>
                  <a:lnTo>
                    <a:pt x="429" y="49"/>
                  </a:lnTo>
                  <a:lnTo>
                    <a:pt x="432" y="52"/>
                  </a:lnTo>
                  <a:lnTo>
                    <a:pt x="436" y="54"/>
                  </a:lnTo>
                  <a:lnTo>
                    <a:pt x="440" y="56"/>
                  </a:lnTo>
                  <a:lnTo>
                    <a:pt x="441" y="56"/>
                  </a:lnTo>
                  <a:lnTo>
                    <a:pt x="441" y="57"/>
                  </a:lnTo>
                  <a:lnTo>
                    <a:pt x="440" y="59"/>
                  </a:lnTo>
                  <a:lnTo>
                    <a:pt x="436" y="59"/>
                  </a:lnTo>
                  <a:lnTo>
                    <a:pt x="432" y="59"/>
                  </a:lnTo>
                  <a:lnTo>
                    <a:pt x="427" y="60"/>
                  </a:lnTo>
                  <a:lnTo>
                    <a:pt x="417" y="60"/>
                  </a:lnTo>
                  <a:lnTo>
                    <a:pt x="416" y="62"/>
                  </a:lnTo>
                  <a:lnTo>
                    <a:pt x="416" y="62"/>
                  </a:lnTo>
                  <a:lnTo>
                    <a:pt x="416" y="63"/>
                  </a:lnTo>
                  <a:lnTo>
                    <a:pt x="411" y="65"/>
                  </a:lnTo>
                  <a:lnTo>
                    <a:pt x="408" y="68"/>
                  </a:lnTo>
                  <a:lnTo>
                    <a:pt x="406" y="70"/>
                  </a:lnTo>
                  <a:lnTo>
                    <a:pt x="406" y="73"/>
                  </a:lnTo>
                  <a:lnTo>
                    <a:pt x="406" y="74"/>
                  </a:lnTo>
                  <a:lnTo>
                    <a:pt x="406" y="76"/>
                  </a:lnTo>
                  <a:lnTo>
                    <a:pt x="406" y="78"/>
                  </a:lnTo>
                  <a:lnTo>
                    <a:pt x="403" y="79"/>
                  </a:lnTo>
                  <a:lnTo>
                    <a:pt x="402" y="79"/>
                  </a:lnTo>
                  <a:lnTo>
                    <a:pt x="400" y="79"/>
                  </a:lnTo>
                  <a:lnTo>
                    <a:pt x="399" y="79"/>
                  </a:lnTo>
                  <a:lnTo>
                    <a:pt x="399" y="81"/>
                  </a:lnTo>
                  <a:lnTo>
                    <a:pt x="399" y="82"/>
                  </a:lnTo>
                  <a:lnTo>
                    <a:pt x="399" y="87"/>
                  </a:lnTo>
                  <a:lnTo>
                    <a:pt x="397" y="90"/>
                  </a:lnTo>
                  <a:lnTo>
                    <a:pt x="397" y="93"/>
                  </a:lnTo>
                  <a:lnTo>
                    <a:pt x="395" y="95"/>
                  </a:lnTo>
                  <a:lnTo>
                    <a:pt x="394" y="97"/>
                  </a:lnTo>
                  <a:lnTo>
                    <a:pt x="389" y="97"/>
                  </a:lnTo>
                  <a:lnTo>
                    <a:pt x="386" y="100"/>
                  </a:lnTo>
                  <a:lnTo>
                    <a:pt x="384" y="104"/>
                  </a:lnTo>
                  <a:lnTo>
                    <a:pt x="383" y="106"/>
                  </a:lnTo>
                  <a:lnTo>
                    <a:pt x="380" y="109"/>
                  </a:lnTo>
                  <a:lnTo>
                    <a:pt x="380" y="111"/>
                  </a:lnTo>
                  <a:lnTo>
                    <a:pt x="381" y="112"/>
                  </a:lnTo>
                  <a:lnTo>
                    <a:pt x="380" y="114"/>
                  </a:lnTo>
                  <a:lnTo>
                    <a:pt x="376" y="117"/>
                  </a:lnTo>
                  <a:lnTo>
                    <a:pt x="376" y="119"/>
                  </a:lnTo>
                  <a:lnTo>
                    <a:pt x="378" y="120"/>
                  </a:lnTo>
                  <a:lnTo>
                    <a:pt x="378" y="122"/>
                  </a:lnTo>
                  <a:lnTo>
                    <a:pt x="376" y="123"/>
                  </a:lnTo>
                  <a:lnTo>
                    <a:pt x="373" y="125"/>
                  </a:lnTo>
                  <a:lnTo>
                    <a:pt x="370" y="123"/>
                  </a:lnTo>
                  <a:lnTo>
                    <a:pt x="369" y="122"/>
                  </a:lnTo>
                  <a:lnTo>
                    <a:pt x="367" y="120"/>
                  </a:lnTo>
                  <a:lnTo>
                    <a:pt x="365" y="119"/>
                  </a:lnTo>
                  <a:lnTo>
                    <a:pt x="364" y="119"/>
                  </a:lnTo>
                  <a:lnTo>
                    <a:pt x="356" y="115"/>
                  </a:lnTo>
                  <a:lnTo>
                    <a:pt x="350" y="109"/>
                  </a:lnTo>
                  <a:lnTo>
                    <a:pt x="345" y="106"/>
                  </a:lnTo>
                  <a:lnTo>
                    <a:pt x="342" y="106"/>
                  </a:lnTo>
                  <a:lnTo>
                    <a:pt x="339" y="104"/>
                  </a:lnTo>
                  <a:lnTo>
                    <a:pt x="337" y="103"/>
                  </a:lnTo>
                  <a:lnTo>
                    <a:pt x="335" y="101"/>
                  </a:lnTo>
                  <a:lnTo>
                    <a:pt x="335" y="100"/>
                  </a:lnTo>
                  <a:lnTo>
                    <a:pt x="334" y="98"/>
                  </a:lnTo>
                  <a:lnTo>
                    <a:pt x="334" y="97"/>
                  </a:lnTo>
                  <a:lnTo>
                    <a:pt x="334" y="95"/>
                  </a:lnTo>
                  <a:lnTo>
                    <a:pt x="335" y="93"/>
                  </a:lnTo>
                  <a:lnTo>
                    <a:pt x="340" y="93"/>
                  </a:lnTo>
                  <a:lnTo>
                    <a:pt x="342" y="93"/>
                  </a:lnTo>
                  <a:lnTo>
                    <a:pt x="343" y="95"/>
                  </a:lnTo>
                  <a:lnTo>
                    <a:pt x="345" y="95"/>
                  </a:lnTo>
                  <a:lnTo>
                    <a:pt x="348" y="90"/>
                  </a:lnTo>
                  <a:lnTo>
                    <a:pt x="365" y="87"/>
                  </a:lnTo>
                  <a:lnTo>
                    <a:pt x="372" y="87"/>
                  </a:lnTo>
                  <a:lnTo>
                    <a:pt x="378" y="87"/>
                  </a:lnTo>
                  <a:lnTo>
                    <a:pt x="376" y="86"/>
                  </a:lnTo>
                  <a:lnTo>
                    <a:pt x="376" y="84"/>
                  </a:lnTo>
                  <a:lnTo>
                    <a:pt x="375" y="84"/>
                  </a:lnTo>
                  <a:lnTo>
                    <a:pt x="370" y="84"/>
                  </a:lnTo>
                  <a:lnTo>
                    <a:pt x="364" y="86"/>
                  </a:lnTo>
                  <a:lnTo>
                    <a:pt x="361" y="86"/>
                  </a:lnTo>
                  <a:lnTo>
                    <a:pt x="358" y="84"/>
                  </a:lnTo>
                  <a:lnTo>
                    <a:pt x="353" y="86"/>
                  </a:lnTo>
                  <a:lnTo>
                    <a:pt x="350" y="87"/>
                  </a:lnTo>
                  <a:lnTo>
                    <a:pt x="347" y="87"/>
                  </a:lnTo>
                  <a:lnTo>
                    <a:pt x="343" y="87"/>
                  </a:lnTo>
                  <a:lnTo>
                    <a:pt x="335" y="87"/>
                  </a:lnTo>
                  <a:lnTo>
                    <a:pt x="334" y="87"/>
                  </a:lnTo>
                  <a:lnTo>
                    <a:pt x="331" y="86"/>
                  </a:lnTo>
                  <a:lnTo>
                    <a:pt x="331" y="84"/>
                  </a:lnTo>
                  <a:lnTo>
                    <a:pt x="331" y="82"/>
                  </a:lnTo>
                  <a:lnTo>
                    <a:pt x="329" y="79"/>
                  </a:lnTo>
                  <a:lnTo>
                    <a:pt x="331" y="79"/>
                  </a:lnTo>
                  <a:lnTo>
                    <a:pt x="331" y="78"/>
                  </a:lnTo>
                  <a:lnTo>
                    <a:pt x="332" y="78"/>
                  </a:lnTo>
                  <a:lnTo>
                    <a:pt x="334" y="78"/>
                  </a:lnTo>
                  <a:lnTo>
                    <a:pt x="335" y="78"/>
                  </a:lnTo>
                  <a:lnTo>
                    <a:pt x="339" y="81"/>
                  </a:lnTo>
                  <a:lnTo>
                    <a:pt x="337" y="78"/>
                  </a:lnTo>
                  <a:lnTo>
                    <a:pt x="348" y="76"/>
                  </a:lnTo>
                  <a:lnTo>
                    <a:pt x="353" y="73"/>
                  </a:lnTo>
                  <a:lnTo>
                    <a:pt x="356" y="73"/>
                  </a:lnTo>
                  <a:lnTo>
                    <a:pt x="359" y="73"/>
                  </a:lnTo>
                  <a:lnTo>
                    <a:pt x="358" y="73"/>
                  </a:lnTo>
                  <a:lnTo>
                    <a:pt x="358" y="71"/>
                  </a:lnTo>
                  <a:lnTo>
                    <a:pt x="359" y="70"/>
                  </a:lnTo>
                  <a:lnTo>
                    <a:pt x="361" y="70"/>
                  </a:lnTo>
                  <a:lnTo>
                    <a:pt x="365" y="70"/>
                  </a:lnTo>
                  <a:lnTo>
                    <a:pt x="375" y="70"/>
                  </a:lnTo>
                  <a:lnTo>
                    <a:pt x="378" y="68"/>
                  </a:lnTo>
                  <a:lnTo>
                    <a:pt x="380" y="67"/>
                  </a:lnTo>
                  <a:lnTo>
                    <a:pt x="378" y="68"/>
                  </a:lnTo>
                  <a:lnTo>
                    <a:pt x="375" y="68"/>
                  </a:lnTo>
                  <a:lnTo>
                    <a:pt x="373" y="68"/>
                  </a:lnTo>
                  <a:lnTo>
                    <a:pt x="370" y="67"/>
                  </a:lnTo>
                  <a:lnTo>
                    <a:pt x="370" y="65"/>
                  </a:lnTo>
                  <a:lnTo>
                    <a:pt x="373" y="62"/>
                  </a:lnTo>
                  <a:lnTo>
                    <a:pt x="375" y="59"/>
                  </a:lnTo>
                  <a:lnTo>
                    <a:pt x="370" y="60"/>
                  </a:lnTo>
                  <a:lnTo>
                    <a:pt x="370" y="60"/>
                  </a:lnTo>
                  <a:lnTo>
                    <a:pt x="365" y="63"/>
                  </a:lnTo>
                  <a:lnTo>
                    <a:pt x="362" y="65"/>
                  </a:lnTo>
                  <a:lnTo>
                    <a:pt x="359" y="65"/>
                  </a:lnTo>
                  <a:lnTo>
                    <a:pt x="354" y="65"/>
                  </a:lnTo>
                  <a:lnTo>
                    <a:pt x="354" y="65"/>
                  </a:lnTo>
                  <a:lnTo>
                    <a:pt x="353" y="63"/>
                  </a:lnTo>
                  <a:lnTo>
                    <a:pt x="353" y="62"/>
                  </a:lnTo>
                  <a:lnTo>
                    <a:pt x="353" y="62"/>
                  </a:lnTo>
                  <a:lnTo>
                    <a:pt x="354" y="60"/>
                  </a:lnTo>
                  <a:lnTo>
                    <a:pt x="354" y="57"/>
                  </a:lnTo>
                  <a:lnTo>
                    <a:pt x="354" y="56"/>
                  </a:lnTo>
                  <a:lnTo>
                    <a:pt x="353" y="56"/>
                  </a:lnTo>
                  <a:lnTo>
                    <a:pt x="351" y="57"/>
                  </a:lnTo>
                  <a:lnTo>
                    <a:pt x="351" y="59"/>
                  </a:lnTo>
                  <a:lnTo>
                    <a:pt x="348" y="60"/>
                  </a:lnTo>
                  <a:lnTo>
                    <a:pt x="347" y="60"/>
                  </a:lnTo>
                  <a:lnTo>
                    <a:pt x="347" y="59"/>
                  </a:lnTo>
                  <a:lnTo>
                    <a:pt x="345" y="59"/>
                  </a:lnTo>
                  <a:lnTo>
                    <a:pt x="345" y="57"/>
                  </a:lnTo>
                  <a:lnTo>
                    <a:pt x="343" y="57"/>
                  </a:lnTo>
                  <a:lnTo>
                    <a:pt x="342" y="59"/>
                  </a:lnTo>
                  <a:lnTo>
                    <a:pt x="340" y="59"/>
                  </a:lnTo>
                  <a:lnTo>
                    <a:pt x="342" y="60"/>
                  </a:lnTo>
                  <a:lnTo>
                    <a:pt x="342" y="62"/>
                  </a:lnTo>
                  <a:lnTo>
                    <a:pt x="340" y="63"/>
                  </a:lnTo>
                  <a:lnTo>
                    <a:pt x="340" y="65"/>
                  </a:lnTo>
                  <a:lnTo>
                    <a:pt x="342" y="67"/>
                  </a:lnTo>
                  <a:lnTo>
                    <a:pt x="343" y="68"/>
                  </a:lnTo>
                  <a:lnTo>
                    <a:pt x="342" y="68"/>
                  </a:lnTo>
                  <a:lnTo>
                    <a:pt x="339" y="70"/>
                  </a:lnTo>
                  <a:lnTo>
                    <a:pt x="337" y="71"/>
                  </a:lnTo>
                  <a:lnTo>
                    <a:pt x="335" y="71"/>
                  </a:lnTo>
                  <a:lnTo>
                    <a:pt x="332" y="71"/>
                  </a:lnTo>
                  <a:lnTo>
                    <a:pt x="329" y="73"/>
                  </a:lnTo>
                  <a:lnTo>
                    <a:pt x="321" y="73"/>
                  </a:lnTo>
                  <a:lnTo>
                    <a:pt x="318" y="71"/>
                  </a:lnTo>
                  <a:lnTo>
                    <a:pt x="318" y="70"/>
                  </a:lnTo>
                  <a:lnTo>
                    <a:pt x="317" y="70"/>
                  </a:lnTo>
                  <a:lnTo>
                    <a:pt x="315" y="68"/>
                  </a:lnTo>
                  <a:lnTo>
                    <a:pt x="312" y="65"/>
                  </a:lnTo>
                  <a:lnTo>
                    <a:pt x="309" y="62"/>
                  </a:lnTo>
                  <a:lnTo>
                    <a:pt x="307" y="62"/>
                  </a:lnTo>
                  <a:lnTo>
                    <a:pt x="304" y="60"/>
                  </a:lnTo>
                  <a:lnTo>
                    <a:pt x="304" y="59"/>
                  </a:lnTo>
                  <a:lnTo>
                    <a:pt x="302" y="57"/>
                  </a:lnTo>
                  <a:lnTo>
                    <a:pt x="301" y="56"/>
                  </a:lnTo>
                  <a:lnTo>
                    <a:pt x="302" y="54"/>
                  </a:lnTo>
                  <a:lnTo>
                    <a:pt x="304" y="54"/>
                  </a:lnTo>
                  <a:lnTo>
                    <a:pt x="299" y="52"/>
                  </a:lnTo>
                  <a:lnTo>
                    <a:pt x="296" y="51"/>
                  </a:lnTo>
                  <a:lnTo>
                    <a:pt x="298" y="49"/>
                  </a:lnTo>
                  <a:lnTo>
                    <a:pt x="299" y="49"/>
                  </a:lnTo>
                  <a:lnTo>
                    <a:pt x="309" y="52"/>
                  </a:lnTo>
                  <a:lnTo>
                    <a:pt x="310" y="51"/>
                  </a:lnTo>
                  <a:lnTo>
                    <a:pt x="312" y="51"/>
                  </a:lnTo>
                  <a:lnTo>
                    <a:pt x="310" y="49"/>
                  </a:lnTo>
                  <a:lnTo>
                    <a:pt x="309" y="49"/>
                  </a:lnTo>
                  <a:lnTo>
                    <a:pt x="307" y="49"/>
                  </a:lnTo>
                  <a:lnTo>
                    <a:pt x="306" y="49"/>
                  </a:lnTo>
                  <a:lnTo>
                    <a:pt x="306" y="48"/>
                  </a:lnTo>
                  <a:lnTo>
                    <a:pt x="304" y="46"/>
                  </a:lnTo>
                  <a:lnTo>
                    <a:pt x="304" y="45"/>
                  </a:lnTo>
                  <a:lnTo>
                    <a:pt x="304" y="45"/>
                  </a:lnTo>
                  <a:lnTo>
                    <a:pt x="306" y="41"/>
                  </a:lnTo>
                  <a:lnTo>
                    <a:pt x="307" y="40"/>
                  </a:lnTo>
                  <a:lnTo>
                    <a:pt x="306" y="40"/>
                  </a:lnTo>
                  <a:lnTo>
                    <a:pt x="299" y="40"/>
                  </a:lnTo>
                  <a:lnTo>
                    <a:pt x="299" y="40"/>
                  </a:lnTo>
                  <a:lnTo>
                    <a:pt x="299" y="41"/>
                  </a:lnTo>
                  <a:lnTo>
                    <a:pt x="298" y="45"/>
                  </a:lnTo>
                  <a:lnTo>
                    <a:pt x="296" y="45"/>
                  </a:lnTo>
                  <a:lnTo>
                    <a:pt x="294" y="45"/>
                  </a:lnTo>
                  <a:lnTo>
                    <a:pt x="293" y="41"/>
                  </a:lnTo>
                  <a:lnTo>
                    <a:pt x="290" y="38"/>
                  </a:lnTo>
                  <a:lnTo>
                    <a:pt x="290" y="37"/>
                  </a:lnTo>
                  <a:lnTo>
                    <a:pt x="290" y="35"/>
                  </a:lnTo>
                  <a:lnTo>
                    <a:pt x="288" y="34"/>
                  </a:lnTo>
                  <a:lnTo>
                    <a:pt x="287" y="32"/>
                  </a:lnTo>
                  <a:lnTo>
                    <a:pt x="287" y="30"/>
                  </a:lnTo>
                  <a:lnTo>
                    <a:pt x="287" y="30"/>
                  </a:lnTo>
                  <a:lnTo>
                    <a:pt x="288" y="27"/>
                  </a:lnTo>
                  <a:lnTo>
                    <a:pt x="287" y="26"/>
                  </a:lnTo>
                  <a:lnTo>
                    <a:pt x="287" y="26"/>
                  </a:lnTo>
                  <a:lnTo>
                    <a:pt x="287" y="24"/>
                  </a:lnTo>
                  <a:lnTo>
                    <a:pt x="287" y="22"/>
                  </a:lnTo>
                  <a:lnTo>
                    <a:pt x="288" y="22"/>
                  </a:lnTo>
                  <a:lnTo>
                    <a:pt x="288" y="22"/>
                  </a:lnTo>
                  <a:lnTo>
                    <a:pt x="291" y="24"/>
                  </a:lnTo>
                  <a:lnTo>
                    <a:pt x="293" y="26"/>
                  </a:lnTo>
                  <a:lnTo>
                    <a:pt x="293" y="26"/>
                  </a:lnTo>
                  <a:lnTo>
                    <a:pt x="294" y="22"/>
                  </a:lnTo>
                  <a:lnTo>
                    <a:pt x="296" y="22"/>
                  </a:lnTo>
                  <a:lnTo>
                    <a:pt x="301" y="22"/>
                  </a:lnTo>
                  <a:lnTo>
                    <a:pt x="307" y="24"/>
                  </a:lnTo>
                  <a:lnTo>
                    <a:pt x="309" y="26"/>
                  </a:lnTo>
                  <a:lnTo>
                    <a:pt x="309" y="26"/>
                  </a:lnTo>
                  <a:lnTo>
                    <a:pt x="309" y="24"/>
                  </a:lnTo>
                  <a:lnTo>
                    <a:pt x="309" y="22"/>
                  </a:lnTo>
                  <a:lnTo>
                    <a:pt x="309" y="22"/>
                  </a:lnTo>
                  <a:lnTo>
                    <a:pt x="313" y="24"/>
                  </a:lnTo>
                  <a:lnTo>
                    <a:pt x="317" y="24"/>
                  </a:lnTo>
                  <a:lnTo>
                    <a:pt x="321" y="21"/>
                  </a:lnTo>
                  <a:lnTo>
                    <a:pt x="329" y="21"/>
                  </a:lnTo>
                  <a:lnTo>
                    <a:pt x="332" y="22"/>
                  </a:lnTo>
                  <a:lnTo>
                    <a:pt x="332" y="22"/>
                  </a:lnTo>
                  <a:lnTo>
                    <a:pt x="332" y="24"/>
                  </a:lnTo>
                  <a:lnTo>
                    <a:pt x="332" y="24"/>
                  </a:lnTo>
                  <a:lnTo>
                    <a:pt x="331" y="26"/>
                  </a:lnTo>
                  <a:lnTo>
                    <a:pt x="320" y="27"/>
                  </a:lnTo>
                  <a:lnTo>
                    <a:pt x="313" y="30"/>
                  </a:lnTo>
                  <a:lnTo>
                    <a:pt x="323" y="30"/>
                  </a:lnTo>
                  <a:lnTo>
                    <a:pt x="324" y="30"/>
                  </a:lnTo>
                  <a:lnTo>
                    <a:pt x="324" y="34"/>
                  </a:lnTo>
                  <a:lnTo>
                    <a:pt x="326" y="34"/>
                  </a:lnTo>
                  <a:lnTo>
                    <a:pt x="328" y="34"/>
                  </a:lnTo>
                  <a:lnTo>
                    <a:pt x="331" y="35"/>
                  </a:lnTo>
                  <a:lnTo>
                    <a:pt x="332" y="37"/>
                  </a:lnTo>
                  <a:lnTo>
                    <a:pt x="334" y="38"/>
                  </a:lnTo>
                  <a:lnTo>
                    <a:pt x="334" y="38"/>
                  </a:lnTo>
                  <a:lnTo>
                    <a:pt x="335" y="37"/>
                  </a:lnTo>
                  <a:lnTo>
                    <a:pt x="334" y="35"/>
                  </a:lnTo>
                  <a:lnTo>
                    <a:pt x="334" y="34"/>
                  </a:lnTo>
                  <a:lnTo>
                    <a:pt x="334" y="32"/>
                  </a:lnTo>
                  <a:lnTo>
                    <a:pt x="335" y="30"/>
                  </a:lnTo>
                  <a:lnTo>
                    <a:pt x="337" y="29"/>
                  </a:lnTo>
                  <a:lnTo>
                    <a:pt x="340" y="26"/>
                  </a:lnTo>
                  <a:lnTo>
                    <a:pt x="343" y="22"/>
                  </a:lnTo>
                  <a:lnTo>
                    <a:pt x="347" y="24"/>
                  </a:lnTo>
                  <a:lnTo>
                    <a:pt x="350" y="27"/>
                  </a:lnTo>
                  <a:lnTo>
                    <a:pt x="353" y="30"/>
                  </a:lnTo>
                  <a:lnTo>
                    <a:pt x="354" y="35"/>
                  </a:lnTo>
                  <a:lnTo>
                    <a:pt x="358" y="41"/>
                  </a:lnTo>
                  <a:lnTo>
                    <a:pt x="359" y="43"/>
                  </a:lnTo>
                  <a:lnTo>
                    <a:pt x="361" y="43"/>
                  </a:lnTo>
                  <a:lnTo>
                    <a:pt x="367" y="49"/>
                  </a:lnTo>
                  <a:lnTo>
                    <a:pt x="369" y="49"/>
                  </a:lnTo>
                  <a:lnTo>
                    <a:pt x="367" y="45"/>
                  </a:lnTo>
                  <a:lnTo>
                    <a:pt x="364" y="38"/>
                  </a:lnTo>
                  <a:lnTo>
                    <a:pt x="361" y="32"/>
                  </a:lnTo>
                  <a:lnTo>
                    <a:pt x="361" y="30"/>
                  </a:lnTo>
                  <a:lnTo>
                    <a:pt x="361" y="27"/>
                  </a:lnTo>
                  <a:lnTo>
                    <a:pt x="361" y="26"/>
                  </a:lnTo>
                  <a:lnTo>
                    <a:pt x="361" y="26"/>
                  </a:lnTo>
                  <a:lnTo>
                    <a:pt x="362" y="21"/>
                  </a:lnTo>
                  <a:lnTo>
                    <a:pt x="364" y="19"/>
                  </a:lnTo>
                  <a:lnTo>
                    <a:pt x="364" y="18"/>
                  </a:lnTo>
                  <a:lnTo>
                    <a:pt x="364" y="16"/>
                  </a:lnTo>
                  <a:lnTo>
                    <a:pt x="367" y="15"/>
                  </a:lnTo>
                  <a:lnTo>
                    <a:pt x="369" y="15"/>
                  </a:lnTo>
                  <a:close/>
                  <a:moveTo>
                    <a:pt x="615" y="8"/>
                  </a:moveTo>
                  <a:lnTo>
                    <a:pt x="618" y="8"/>
                  </a:lnTo>
                  <a:lnTo>
                    <a:pt x="616" y="10"/>
                  </a:lnTo>
                  <a:lnTo>
                    <a:pt x="602" y="11"/>
                  </a:lnTo>
                  <a:lnTo>
                    <a:pt x="588" y="13"/>
                  </a:lnTo>
                  <a:lnTo>
                    <a:pt x="586" y="13"/>
                  </a:lnTo>
                  <a:lnTo>
                    <a:pt x="610" y="8"/>
                  </a:lnTo>
                  <a:lnTo>
                    <a:pt x="610" y="8"/>
                  </a:lnTo>
                  <a:lnTo>
                    <a:pt x="615" y="8"/>
                  </a:lnTo>
                  <a:close/>
                  <a:moveTo>
                    <a:pt x="395" y="4"/>
                  </a:moveTo>
                  <a:lnTo>
                    <a:pt x="400" y="5"/>
                  </a:lnTo>
                  <a:lnTo>
                    <a:pt x="403" y="7"/>
                  </a:lnTo>
                  <a:lnTo>
                    <a:pt x="400" y="8"/>
                  </a:lnTo>
                  <a:lnTo>
                    <a:pt x="394" y="7"/>
                  </a:lnTo>
                  <a:lnTo>
                    <a:pt x="395" y="5"/>
                  </a:lnTo>
                  <a:lnTo>
                    <a:pt x="395" y="4"/>
                  </a:lnTo>
                  <a:close/>
                  <a:moveTo>
                    <a:pt x="417" y="0"/>
                  </a:moveTo>
                  <a:lnTo>
                    <a:pt x="419" y="0"/>
                  </a:lnTo>
                  <a:lnTo>
                    <a:pt x="422" y="2"/>
                  </a:lnTo>
                  <a:lnTo>
                    <a:pt x="425" y="2"/>
                  </a:lnTo>
                  <a:lnTo>
                    <a:pt x="429" y="4"/>
                  </a:lnTo>
                  <a:lnTo>
                    <a:pt x="432" y="7"/>
                  </a:lnTo>
                  <a:lnTo>
                    <a:pt x="433" y="8"/>
                  </a:lnTo>
                  <a:lnTo>
                    <a:pt x="435" y="8"/>
                  </a:lnTo>
                  <a:lnTo>
                    <a:pt x="443" y="8"/>
                  </a:lnTo>
                  <a:lnTo>
                    <a:pt x="444" y="8"/>
                  </a:lnTo>
                  <a:lnTo>
                    <a:pt x="446" y="11"/>
                  </a:lnTo>
                  <a:lnTo>
                    <a:pt x="446" y="11"/>
                  </a:lnTo>
                  <a:lnTo>
                    <a:pt x="449" y="11"/>
                  </a:lnTo>
                  <a:lnTo>
                    <a:pt x="452" y="15"/>
                  </a:lnTo>
                  <a:lnTo>
                    <a:pt x="454" y="15"/>
                  </a:lnTo>
                  <a:lnTo>
                    <a:pt x="455" y="13"/>
                  </a:lnTo>
                  <a:lnTo>
                    <a:pt x="457" y="10"/>
                  </a:lnTo>
                  <a:lnTo>
                    <a:pt x="457" y="5"/>
                  </a:lnTo>
                  <a:lnTo>
                    <a:pt x="455" y="4"/>
                  </a:lnTo>
                  <a:lnTo>
                    <a:pt x="457" y="2"/>
                  </a:lnTo>
                  <a:lnTo>
                    <a:pt x="458" y="2"/>
                  </a:lnTo>
                  <a:lnTo>
                    <a:pt x="460" y="2"/>
                  </a:lnTo>
                  <a:lnTo>
                    <a:pt x="462" y="2"/>
                  </a:lnTo>
                  <a:lnTo>
                    <a:pt x="463" y="0"/>
                  </a:lnTo>
                  <a:lnTo>
                    <a:pt x="465" y="0"/>
                  </a:lnTo>
                  <a:lnTo>
                    <a:pt x="468" y="2"/>
                  </a:lnTo>
                  <a:lnTo>
                    <a:pt x="470" y="2"/>
                  </a:lnTo>
                  <a:lnTo>
                    <a:pt x="468" y="4"/>
                  </a:lnTo>
                  <a:lnTo>
                    <a:pt x="468" y="5"/>
                  </a:lnTo>
                  <a:lnTo>
                    <a:pt x="466" y="10"/>
                  </a:lnTo>
                  <a:lnTo>
                    <a:pt x="470" y="10"/>
                  </a:lnTo>
                  <a:lnTo>
                    <a:pt x="474" y="10"/>
                  </a:lnTo>
                  <a:lnTo>
                    <a:pt x="476" y="8"/>
                  </a:lnTo>
                  <a:lnTo>
                    <a:pt x="477" y="7"/>
                  </a:lnTo>
                  <a:lnTo>
                    <a:pt x="481" y="7"/>
                  </a:lnTo>
                  <a:lnTo>
                    <a:pt x="482" y="7"/>
                  </a:lnTo>
                  <a:lnTo>
                    <a:pt x="482" y="5"/>
                  </a:lnTo>
                  <a:lnTo>
                    <a:pt x="484" y="4"/>
                  </a:lnTo>
                  <a:lnTo>
                    <a:pt x="485" y="4"/>
                  </a:lnTo>
                  <a:lnTo>
                    <a:pt x="487" y="7"/>
                  </a:lnTo>
                  <a:lnTo>
                    <a:pt x="487" y="7"/>
                  </a:lnTo>
                  <a:lnTo>
                    <a:pt x="490" y="7"/>
                  </a:lnTo>
                  <a:lnTo>
                    <a:pt x="490" y="7"/>
                  </a:lnTo>
                  <a:lnTo>
                    <a:pt x="492" y="7"/>
                  </a:lnTo>
                  <a:lnTo>
                    <a:pt x="499" y="8"/>
                  </a:lnTo>
                  <a:lnTo>
                    <a:pt x="503" y="10"/>
                  </a:lnTo>
                  <a:lnTo>
                    <a:pt x="504" y="10"/>
                  </a:lnTo>
                  <a:lnTo>
                    <a:pt x="506" y="10"/>
                  </a:lnTo>
                  <a:lnTo>
                    <a:pt x="514" y="10"/>
                  </a:lnTo>
                  <a:lnTo>
                    <a:pt x="520" y="11"/>
                  </a:lnTo>
                  <a:lnTo>
                    <a:pt x="522" y="11"/>
                  </a:lnTo>
                  <a:lnTo>
                    <a:pt x="525" y="15"/>
                  </a:lnTo>
                  <a:lnTo>
                    <a:pt x="525" y="19"/>
                  </a:lnTo>
                  <a:lnTo>
                    <a:pt x="523" y="21"/>
                  </a:lnTo>
                  <a:lnTo>
                    <a:pt x="511" y="27"/>
                  </a:lnTo>
                  <a:lnTo>
                    <a:pt x="507" y="29"/>
                  </a:lnTo>
                  <a:lnTo>
                    <a:pt x="506" y="30"/>
                  </a:lnTo>
                  <a:lnTo>
                    <a:pt x="504" y="35"/>
                  </a:lnTo>
                  <a:lnTo>
                    <a:pt x="503" y="35"/>
                  </a:lnTo>
                  <a:lnTo>
                    <a:pt x="496" y="38"/>
                  </a:lnTo>
                  <a:lnTo>
                    <a:pt x="495" y="38"/>
                  </a:lnTo>
                  <a:lnTo>
                    <a:pt x="492" y="37"/>
                  </a:lnTo>
                  <a:lnTo>
                    <a:pt x="490" y="37"/>
                  </a:lnTo>
                  <a:lnTo>
                    <a:pt x="484" y="38"/>
                  </a:lnTo>
                  <a:lnTo>
                    <a:pt x="482" y="40"/>
                  </a:lnTo>
                  <a:lnTo>
                    <a:pt x="481" y="41"/>
                  </a:lnTo>
                  <a:lnTo>
                    <a:pt x="477" y="43"/>
                  </a:lnTo>
                  <a:lnTo>
                    <a:pt x="476" y="41"/>
                  </a:lnTo>
                  <a:lnTo>
                    <a:pt x="463" y="41"/>
                  </a:lnTo>
                  <a:lnTo>
                    <a:pt x="462" y="40"/>
                  </a:lnTo>
                  <a:lnTo>
                    <a:pt x="460" y="38"/>
                  </a:lnTo>
                  <a:lnTo>
                    <a:pt x="462" y="35"/>
                  </a:lnTo>
                  <a:lnTo>
                    <a:pt x="449" y="37"/>
                  </a:lnTo>
                  <a:lnTo>
                    <a:pt x="433" y="35"/>
                  </a:lnTo>
                  <a:lnTo>
                    <a:pt x="433" y="35"/>
                  </a:lnTo>
                  <a:lnTo>
                    <a:pt x="432" y="35"/>
                  </a:lnTo>
                  <a:lnTo>
                    <a:pt x="427" y="34"/>
                  </a:lnTo>
                  <a:lnTo>
                    <a:pt x="422" y="34"/>
                  </a:lnTo>
                  <a:lnTo>
                    <a:pt x="419" y="32"/>
                  </a:lnTo>
                  <a:lnTo>
                    <a:pt x="416" y="29"/>
                  </a:lnTo>
                  <a:lnTo>
                    <a:pt x="417" y="29"/>
                  </a:lnTo>
                  <a:lnTo>
                    <a:pt x="419" y="29"/>
                  </a:lnTo>
                  <a:lnTo>
                    <a:pt x="421" y="27"/>
                  </a:lnTo>
                  <a:lnTo>
                    <a:pt x="424" y="29"/>
                  </a:lnTo>
                  <a:lnTo>
                    <a:pt x="429" y="29"/>
                  </a:lnTo>
                  <a:lnTo>
                    <a:pt x="429" y="26"/>
                  </a:lnTo>
                  <a:lnTo>
                    <a:pt x="430" y="26"/>
                  </a:lnTo>
                  <a:lnTo>
                    <a:pt x="432" y="24"/>
                  </a:lnTo>
                  <a:lnTo>
                    <a:pt x="427" y="24"/>
                  </a:lnTo>
                  <a:lnTo>
                    <a:pt x="422" y="24"/>
                  </a:lnTo>
                  <a:lnTo>
                    <a:pt x="419" y="24"/>
                  </a:lnTo>
                  <a:lnTo>
                    <a:pt x="416" y="26"/>
                  </a:lnTo>
                  <a:lnTo>
                    <a:pt x="413" y="26"/>
                  </a:lnTo>
                  <a:lnTo>
                    <a:pt x="405" y="24"/>
                  </a:lnTo>
                  <a:lnTo>
                    <a:pt x="402" y="24"/>
                  </a:lnTo>
                  <a:lnTo>
                    <a:pt x="399" y="22"/>
                  </a:lnTo>
                  <a:lnTo>
                    <a:pt x="397" y="21"/>
                  </a:lnTo>
                  <a:lnTo>
                    <a:pt x="395" y="19"/>
                  </a:lnTo>
                  <a:lnTo>
                    <a:pt x="395" y="18"/>
                  </a:lnTo>
                  <a:lnTo>
                    <a:pt x="400" y="18"/>
                  </a:lnTo>
                  <a:lnTo>
                    <a:pt x="402" y="16"/>
                  </a:lnTo>
                  <a:lnTo>
                    <a:pt x="405" y="15"/>
                  </a:lnTo>
                  <a:lnTo>
                    <a:pt x="397" y="15"/>
                  </a:lnTo>
                  <a:lnTo>
                    <a:pt x="394" y="13"/>
                  </a:lnTo>
                  <a:lnTo>
                    <a:pt x="391" y="11"/>
                  </a:lnTo>
                  <a:lnTo>
                    <a:pt x="394" y="10"/>
                  </a:lnTo>
                  <a:lnTo>
                    <a:pt x="403" y="10"/>
                  </a:lnTo>
                  <a:lnTo>
                    <a:pt x="406" y="10"/>
                  </a:lnTo>
                  <a:lnTo>
                    <a:pt x="408" y="11"/>
                  </a:lnTo>
                  <a:lnTo>
                    <a:pt x="411" y="13"/>
                  </a:lnTo>
                  <a:lnTo>
                    <a:pt x="414" y="11"/>
                  </a:lnTo>
                  <a:lnTo>
                    <a:pt x="411" y="10"/>
                  </a:lnTo>
                  <a:lnTo>
                    <a:pt x="410" y="7"/>
                  </a:lnTo>
                  <a:lnTo>
                    <a:pt x="408" y="7"/>
                  </a:lnTo>
                  <a:lnTo>
                    <a:pt x="410" y="5"/>
                  </a:lnTo>
                  <a:lnTo>
                    <a:pt x="410" y="5"/>
                  </a:lnTo>
                  <a:lnTo>
                    <a:pt x="411" y="5"/>
                  </a:lnTo>
                  <a:lnTo>
                    <a:pt x="414" y="8"/>
                  </a:lnTo>
                  <a:lnTo>
                    <a:pt x="417" y="8"/>
                  </a:lnTo>
                  <a:lnTo>
                    <a:pt x="417" y="7"/>
                  </a:lnTo>
                  <a:lnTo>
                    <a:pt x="417" y="5"/>
                  </a:lnTo>
                  <a:lnTo>
                    <a:pt x="417" y="4"/>
                  </a:lnTo>
                  <a:lnTo>
                    <a:pt x="416" y="2"/>
                  </a:lnTo>
                  <a:lnTo>
                    <a:pt x="416" y="0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1" name="Freeform 187">
              <a:extLst>
                <a:ext uri="{FF2B5EF4-FFF2-40B4-BE49-F238E27FC236}">
                  <a16:creationId xmlns:a16="http://schemas.microsoft.com/office/drawing/2014/main" id="{3B6EB6CC-700C-C544-EB93-B936A017A3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60505" y="2749338"/>
              <a:ext cx="107208" cy="107208"/>
            </a:xfrm>
            <a:custGeom>
              <a:avLst/>
              <a:gdLst>
                <a:gd name="T0" fmla="*/ 9 w 55"/>
                <a:gd name="T1" fmla="*/ 44 h 55"/>
                <a:gd name="T2" fmla="*/ 8 w 55"/>
                <a:gd name="T3" fmla="*/ 47 h 55"/>
                <a:gd name="T4" fmla="*/ 3 w 55"/>
                <a:gd name="T5" fmla="*/ 45 h 55"/>
                <a:gd name="T6" fmla="*/ 0 w 55"/>
                <a:gd name="T7" fmla="*/ 45 h 55"/>
                <a:gd name="T8" fmla="*/ 8 w 55"/>
                <a:gd name="T9" fmla="*/ 36 h 55"/>
                <a:gd name="T10" fmla="*/ 6 w 55"/>
                <a:gd name="T11" fmla="*/ 38 h 55"/>
                <a:gd name="T12" fmla="*/ 33 w 55"/>
                <a:gd name="T13" fmla="*/ 20 h 55"/>
                <a:gd name="T14" fmla="*/ 35 w 55"/>
                <a:gd name="T15" fmla="*/ 22 h 55"/>
                <a:gd name="T16" fmla="*/ 30 w 55"/>
                <a:gd name="T17" fmla="*/ 27 h 55"/>
                <a:gd name="T18" fmla="*/ 31 w 55"/>
                <a:gd name="T19" fmla="*/ 20 h 55"/>
                <a:gd name="T20" fmla="*/ 24 w 55"/>
                <a:gd name="T21" fmla="*/ 14 h 55"/>
                <a:gd name="T22" fmla="*/ 27 w 55"/>
                <a:gd name="T23" fmla="*/ 19 h 55"/>
                <a:gd name="T24" fmla="*/ 24 w 55"/>
                <a:gd name="T25" fmla="*/ 23 h 55"/>
                <a:gd name="T26" fmla="*/ 28 w 55"/>
                <a:gd name="T27" fmla="*/ 27 h 55"/>
                <a:gd name="T28" fmla="*/ 35 w 55"/>
                <a:gd name="T29" fmla="*/ 20 h 55"/>
                <a:gd name="T30" fmla="*/ 31 w 55"/>
                <a:gd name="T31" fmla="*/ 17 h 55"/>
                <a:gd name="T32" fmla="*/ 28 w 55"/>
                <a:gd name="T33" fmla="*/ 14 h 55"/>
                <a:gd name="T34" fmla="*/ 22 w 55"/>
                <a:gd name="T35" fmla="*/ 11 h 55"/>
                <a:gd name="T36" fmla="*/ 22 w 55"/>
                <a:gd name="T37" fmla="*/ 9 h 55"/>
                <a:gd name="T38" fmla="*/ 24 w 55"/>
                <a:gd name="T39" fmla="*/ 6 h 55"/>
                <a:gd name="T40" fmla="*/ 55 w 55"/>
                <a:gd name="T41" fmla="*/ 6 h 55"/>
                <a:gd name="T42" fmla="*/ 52 w 55"/>
                <a:gd name="T43" fmla="*/ 17 h 55"/>
                <a:gd name="T44" fmla="*/ 47 w 55"/>
                <a:gd name="T45" fmla="*/ 20 h 55"/>
                <a:gd name="T46" fmla="*/ 49 w 55"/>
                <a:gd name="T47" fmla="*/ 23 h 55"/>
                <a:gd name="T48" fmla="*/ 52 w 55"/>
                <a:gd name="T49" fmla="*/ 25 h 55"/>
                <a:gd name="T50" fmla="*/ 49 w 55"/>
                <a:gd name="T51" fmla="*/ 30 h 55"/>
                <a:gd name="T52" fmla="*/ 49 w 55"/>
                <a:gd name="T53" fmla="*/ 31 h 55"/>
                <a:gd name="T54" fmla="*/ 44 w 55"/>
                <a:gd name="T55" fmla="*/ 34 h 55"/>
                <a:gd name="T56" fmla="*/ 39 w 55"/>
                <a:gd name="T57" fmla="*/ 34 h 55"/>
                <a:gd name="T58" fmla="*/ 38 w 55"/>
                <a:gd name="T59" fmla="*/ 38 h 55"/>
                <a:gd name="T60" fmla="*/ 41 w 55"/>
                <a:gd name="T61" fmla="*/ 42 h 55"/>
                <a:gd name="T62" fmla="*/ 39 w 55"/>
                <a:gd name="T63" fmla="*/ 47 h 55"/>
                <a:gd name="T64" fmla="*/ 36 w 55"/>
                <a:gd name="T65" fmla="*/ 50 h 55"/>
                <a:gd name="T66" fmla="*/ 36 w 55"/>
                <a:gd name="T67" fmla="*/ 52 h 55"/>
                <a:gd name="T68" fmla="*/ 35 w 55"/>
                <a:gd name="T69" fmla="*/ 55 h 55"/>
                <a:gd name="T70" fmla="*/ 33 w 55"/>
                <a:gd name="T71" fmla="*/ 53 h 55"/>
                <a:gd name="T72" fmla="*/ 35 w 55"/>
                <a:gd name="T73" fmla="*/ 49 h 55"/>
                <a:gd name="T74" fmla="*/ 31 w 55"/>
                <a:gd name="T75" fmla="*/ 45 h 55"/>
                <a:gd name="T76" fmla="*/ 27 w 55"/>
                <a:gd name="T77" fmla="*/ 45 h 55"/>
                <a:gd name="T78" fmla="*/ 24 w 55"/>
                <a:gd name="T79" fmla="*/ 42 h 55"/>
                <a:gd name="T80" fmla="*/ 20 w 55"/>
                <a:gd name="T81" fmla="*/ 42 h 55"/>
                <a:gd name="T82" fmla="*/ 16 w 55"/>
                <a:gd name="T83" fmla="*/ 42 h 55"/>
                <a:gd name="T84" fmla="*/ 14 w 55"/>
                <a:gd name="T85" fmla="*/ 44 h 55"/>
                <a:gd name="T86" fmla="*/ 6 w 55"/>
                <a:gd name="T87" fmla="*/ 42 h 55"/>
                <a:gd name="T88" fmla="*/ 2 w 55"/>
                <a:gd name="T89" fmla="*/ 39 h 55"/>
                <a:gd name="T90" fmla="*/ 11 w 55"/>
                <a:gd name="T91" fmla="*/ 42 h 55"/>
                <a:gd name="T92" fmla="*/ 9 w 55"/>
                <a:gd name="T93" fmla="*/ 39 h 55"/>
                <a:gd name="T94" fmla="*/ 8 w 55"/>
                <a:gd name="T95" fmla="*/ 34 h 55"/>
                <a:gd name="T96" fmla="*/ 14 w 55"/>
                <a:gd name="T97" fmla="*/ 28 h 55"/>
                <a:gd name="T98" fmla="*/ 20 w 55"/>
                <a:gd name="T99" fmla="*/ 14 h 55"/>
                <a:gd name="T100" fmla="*/ 30 w 55"/>
                <a:gd name="T101" fmla="*/ 8 h 55"/>
                <a:gd name="T102" fmla="*/ 46 w 55"/>
                <a:gd name="T103" fmla="*/ 3 h 55"/>
                <a:gd name="T104" fmla="*/ 27 w 55"/>
                <a:gd name="T105" fmla="*/ 4 h 55"/>
                <a:gd name="T106" fmla="*/ 36 w 55"/>
                <a:gd name="T107" fmla="*/ 3 h 55"/>
                <a:gd name="T108" fmla="*/ 33 w 55"/>
                <a:gd name="T109" fmla="*/ 3 h 55"/>
                <a:gd name="T110" fmla="*/ 39 w 55"/>
                <a:gd name="T111" fmla="*/ 3 h 55"/>
                <a:gd name="T112" fmla="*/ 49 w 55"/>
                <a:gd name="T113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5" h="55">
                  <a:moveTo>
                    <a:pt x="3" y="44"/>
                  </a:moveTo>
                  <a:lnTo>
                    <a:pt x="5" y="44"/>
                  </a:lnTo>
                  <a:lnTo>
                    <a:pt x="6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13" y="44"/>
                  </a:lnTo>
                  <a:lnTo>
                    <a:pt x="11" y="44"/>
                  </a:lnTo>
                  <a:lnTo>
                    <a:pt x="11" y="45"/>
                  </a:lnTo>
                  <a:lnTo>
                    <a:pt x="9" y="45"/>
                  </a:lnTo>
                  <a:lnTo>
                    <a:pt x="8" y="47"/>
                  </a:lnTo>
                  <a:lnTo>
                    <a:pt x="6" y="47"/>
                  </a:lnTo>
                  <a:lnTo>
                    <a:pt x="5" y="47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3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3" y="44"/>
                  </a:lnTo>
                  <a:close/>
                  <a:moveTo>
                    <a:pt x="6" y="36"/>
                  </a:moveTo>
                  <a:lnTo>
                    <a:pt x="8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9" y="39"/>
                  </a:lnTo>
                  <a:lnTo>
                    <a:pt x="8" y="39"/>
                  </a:lnTo>
                  <a:lnTo>
                    <a:pt x="6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6" y="36"/>
                  </a:lnTo>
                  <a:close/>
                  <a:moveTo>
                    <a:pt x="33" y="20"/>
                  </a:moveTo>
                  <a:lnTo>
                    <a:pt x="33" y="20"/>
                  </a:lnTo>
                  <a:lnTo>
                    <a:pt x="35" y="20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3" y="23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27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8" y="22"/>
                  </a:lnTo>
                  <a:lnTo>
                    <a:pt x="31" y="20"/>
                  </a:lnTo>
                  <a:lnTo>
                    <a:pt x="33" y="20"/>
                  </a:lnTo>
                  <a:close/>
                  <a:moveTo>
                    <a:pt x="28" y="11"/>
                  </a:moveTo>
                  <a:lnTo>
                    <a:pt x="27" y="12"/>
                  </a:lnTo>
                  <a:lnTo>
                    <a:pt x="25" y="12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5" y="16"/>
                  </a:lnTo>
                  <a:lnTo>
                    <a:pt x="25" y="17"/>
                  </a:lnTo>
                  <a:lnTo>
                    <a:pt x="27" y="17"/>
                  </a:lnTo>
                  <a:lnTo>
                    <a:pt x="27" y="19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22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8" y="27"/>
                  </a:lnTo>
                  <a:lnTo>
                    <a:pt x="30" y="27"/>
                  </a:lnTo>
                  <a:lnTo>
                    <a:pt x="35" y="23"/>
                  </a:lnTo>
                  <a:lnTo>
                    <a:pt x="36" y="22"/>
                  </a:lnTo>
                  <a:lnTo>
                    <a:pt x="36" y="20"/>
                  </a:lnTo>
                  <a:lnTo>
                    <a:pt x="35" y="20"/>
                  </a:lnTo>
                  <a:lnTo>
                    <a:pt x="33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7"/>
                  </a:lnTo>
                  <a:lnTo>
                    <a:pt x="31" y="17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0" y="16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1"/>
                  </a:lnTo>
                  <a:lnTo>
                    <a:pt x="28" y="11"/>
                  </a:lnTo>
                  <a:close/>
                  <a:moveTo>
                    <a:pt x="22" y="9"/>
                  </a:moveTo>
                  <a:lnTo>
                    <a:pt x="22" y="11"/>
                  </a:lnTo>
                  <a:lnTo>
                    <a:pt x="20" y="12"/>
                  </a:lnTo>
                  <a:lnTo>
                    <a:pt x="19" y="12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2" y="9"/>
                  </a:lnTo>
                  <a:close/>
                  <a:moveTo>
                    <a:pt x="24" y="6"/>
                  </a:moveTo>
                  <a:lnTo>
                    <a:pt x="25" y="6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4" y="6"/>
                  </a:lnTo>
                  <a:close/>
                  <a:moveTo>
                    <a:pt x="49" y="3"/>
                  </a:moveTo>
                  <a:lnTo>
                    <a:pt x="50" y="4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5" y="9"/>
                  </a:lnTo>
                  <a:lnTo>
                    <a:pt x="55" y="12"/>
                  </a:lnTo>
                  <a:lnTo>
                    <a:pt x="55" y="12"/>
                  </a:lnTo>
                  <a:lnTo>
                    <a:pt x="54" y="14"/>
                  </a:lnTo>
                  <a:lnTo>
                    <a:pt x="52" y="17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49" y="19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50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7"/>
                  </a:lnTo>
                  <a:lnTo>
                    <a:pt x="52" y="28"/>
                  </a:lnTo>
                  <a:lnTo>
                    <a:pt x="50" y="30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7" y="30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9" y="31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6" y="34"/>
                  </a:lnTo>
                  <a:lnTo>
                    <a:pt x="44" y="34"/>
                  </a:lnTo>
                  <a:lnTo>
                    <a:pt x="43" y="34"/>
                  </a:lnTo>
                  <a:lnTo>
                    <a:pt x="43" y="34"/>
                  </a:lnTo>
                  <a:lnTo>
                    <a:pt x="43" y="34"/>
                  </a:lnTo>
                  <a:lnTo>
                    <a:pt x="39" y="34"/>
                  </a:lnTo>
                  <a:lnTo>
                    <a:pt x="39" y="34"/>
                  </a:lnTo>
                  <a:lnTo>
                    <a:pt x="39" y="34"/>
                  </a:lnTo>
                  <a:lnTo>
                    <a:pt x="38" y="34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8" y="38"/>
                  </a:lnTo>
                  <a:lnTo>
                    <a:pt x="39" y="39"/>
                  </a:lnTo>
                  <a:lnTo>
                    <a:pt x="39" y="39"/>
                  </a:lnTo>
                  <a:lnTo>
                    <a:pt x="39" y="41"/>
                  </a:lnTo>
                  <a:lnTo>
                    <a:pt x="41" y="41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39" y="44"/>
                  </a:lnTo>
                  <a:lnTo>
                    <a:pt x="38" y="47"/>
                  </a:lnTo>
                  <a:lnTo>
                    <a:pt x="38" y="47"/>
                  </a:lnTo>
                  <a:lnTo>
                    <a:pt x="39" y="47"/>
                  </a:lnTo>
                  <a:lnTo>
                    <a:pt x="39" y="47"/>
                  </a:lnTo>
                  <a:lnTo>
                    <a:pt x="39" y="47"/>
                  </a:lnTo>
                  <a:lnTo>
                    <a:pt x="39" y="49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5" y="50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8" y="52"/>
                  </a:lnTo>
                  <a:lnTo>
                    <a:pt x="38" y="53"/>
                  </a:lnTo>
                  <a:lnTo>
                    <a:pt x="38" y="55"/>
                  </a:lnTo>
                  <a:lnTo>
                    <a:pt x="36" y="55"/>
                  </a:lnTo>
                  <a:lnTo>
                    <a:pt x="35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1" y="53"/>
                  </a:lnTo>
                  <a:lnTo>
                    <a:pt x="33" y="53"/>
                  </a:lnTo>
                  <a:lnTo>
                    <a:pt x="33" y="52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5" y="52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7"/>
                  </a:lnTo>
                  <a:lnTo>
                    <a:pt x="31" y="47"/>
                  </a:lnTo>
                  <a:lnTo>
                    <a:pt x="31" y="45"/>
                  </a:lnTo>
                  <a:lnTo>
                    <a:pt x="30" y="45"/>
                  </a:lnTo>
                  <a:lnTo>
                    <a:pt x="30" y="45"/>
                  </a:lnTo>
                  <a:lnTo>
                    <a:pt x="30" y="45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5" y="44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2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19" y="41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4" y="42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11" y="44"/>
                  </a:lnTo>
                  <a:lnTo>
                    <a:pt x="9" y="42"/>
                  </a:lnTo>
                  <a:lnTo>
                    <a:pt x="6" y="42"/>
                  </a:lnTo>
                  <a:lnTo>
                    <a:pt x="5" y="42"/>
                  </a:lnTo>
                  <a:lnTo>
                    <a:pt x="3" y="42"/>
                  </a:lnTo>
                  <a:lnTo>
                    <a:pt x="2" y="41"/>
                  </a:lnTo>
                  <a:lnTo>
                    <a:pt x="0" y="41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3" y="42"/>
                  </a:lnTo>
                  <a:lnTo>
                    <a:pt x="13" y="41"/>
                  </a:lnTo>
                  <a:lnTo>
                    <a:pt x="11" y="41"/>
                  </a:lnTo>
                  <a:lnTo>
                    <a:pt x="9" y="41"/>
                  </a:lnTo>
                  <a:lnTo>
                    <a:pt x="9" y="39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14" y="28"/>
                  </a:lnTo>
                  <a:lnTo>
                    <a:pt x="16" y="25"/>
                  </a:lnTo>
                  <a:lnTo>
                    <a:pt x="17" y="23"/>
                  </a:lnTo>
                  <a:lnTo>
                    <a:pt x="19" y="16"/>
                  </a:lnTo>
                  <a:lnTo>
                    <a:pt x="19" y="14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4" y="12"/>
                  </a:lnTo>
                  <a:lnTo>
                    <a:pt x="28" y="11"/>
                  </a:lnTo>
                  <a:lnTo>
                    <a:pt x="30" y="8"/>
                  </a:lnTo>
                  <a:lnTo>
                    <a:pt x="31" y="8"/>
                  </a:lnTo>
                  <a:lnTo>
                    <a:pt x="36" y="4"/>
                  </a:lnTo>
                  <a:lnTo>
                    <a:pt x="38" y="4"/>
                  </a:lnTo>
                  <a:lnTo>
                    <a:pt x="43" y="4"/>
                  </a:lnTo>
                  <a:lnTo>
                    <a:pt x="46" y="3"/>
                  </a:lnTo>
                  <a:lnTo>
                    <a:pt x="49" y="3"/>
                  </a:lnTo>
                  <a:close/>
                  <a:moveTo>
                    <a:pt x="31" y="3"/>
                  </a:moveTo>
                  <a:lnTo>
                    <a:pt x="31" y="3"/>
                  </a:lnTo>
                  <a:lnTo>
                    <a:pt x="28" y="4"/>
                  </a:lnTo>
                  <a:lnTo>
                    <a:pt x="27" y="4"/>
                  </a:lnTo>
                  <a:lnTo>
                    <a:pt x="25" y="4"/>
                  </a:lnTo>
                  <a:lnTo>
                    <a:pt x="28" y="4"/>
                  </a:lnTo>
                  <a:lnTo>
                    <a:pt x="31" y="3"/>
                  </a:lnTo>
                  <a:close/>
                  <a:moveTo>
                    <a:pt x="36" y="3"/>
                  </a:moveTo>
                  <a:lnTo>
                    <a:pt x="36" y="3"/>
                  </a:lnTo>
                  <a:lnTo>
                    <a:pt x="36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6" y="3"/>
                  </a:lnTo>
                  <a:close/>
                  <a:moveTo>
                    <a:pt x="41" y="1"/>
                  </a:moveTo>
                  <a:lnTo>
                    <a:pt x="43" y="3"/>
                  </a:lnTo>
                  <a:lnTo>
                    <a:pt x="41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41" y="1"/>
                  </a:lnTo>
                  <a:close/>
                  <a:moveTo>
                    <a:pt x="49" y="0"/>
                  </a:moveTo>
                  <a:lnTo>
                    <a:pt x="49" y="0"/>
                  </a:lnTo>
                  <a:lnTo>
                    <a:pt x="49" y="1"/>
                  </a:lnTo>
                  <a:lnTo>
                    <a:pt x="47" y="1"/>
                  </a:lnTo>
                  <a:lnTo>
                    <a:pt x="47" y="0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2" name="Freeform 188">
              <a:extLst>
                <a:ext uri="{FF2B5EF4-FFF2-40B4-BE49-F238E27FC236}">
                  <a16:creationId xmlns:a16="http://schemas.microsoft.com/office/drawing/2014/main" id="{C62655D4-1488-EB9C-0855-0C58EEE73B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81456" y="3918871"/>
              <a:ext cx="9747" cy="3898"/>
            </a:xfrm>
            <a:custGeom>
              <a:avLst/>
              <a:gdLst>
                <a:gd name="T0" fmla="*/ 4 w 5"/>
                <a:gd name="T1" fmla="*/ 2 h 2"/>
                <a:gd name="T2" fmla="*/ 4 w 5"/>
                <a:gd name="T3" fmla="*/ 2 h 2"/>
                <a:gd name="T4" fmla="*/ 4 w 5"/>
                <a:gd name="T5" fmla="*/ 2 h 2"/>
                <a:gd name="T6" fmla="*/ 5 w 5"/>
                <a:gd name="T7" fmla="*/ 2 h 2"/>
                <a:gd name="T8" fmla="*/ 5 w 5"/>
                <a:gd name="T9" fmla="*/ 2 h 2"/>
                <a:gd name="T10" fmla="*/ 5 w 5"/>
                <a:gd name="T11" fmla="*/ 2 h 2"/>
                <a:gd name="T12" fmla="*/ 4 w 5"/>
                <a:gd name="T13" fmla="*/ 2 h 2"/>
                <a:gd name="T14" fmla="*/ 4 w 5"/>
                <a:gd name="T15" fmla="*/ 2 h 2"/>
                <a:gd name="T16" fmla="*/ 4 w 5"/>
                <a:gd name="T17" fmla="*/ 2 h 2"/>
                <a:gd name="T18" fmla="*/ 0 w 5"/>
                <a:gd name="T19" fmla="*/ 0 h 2"/>
                <a:gd name="T20" fmla="*/ 0 w 5"/>
                <a:gd name="T21" fmla="*/ 0 h 2"/>
                <a:gd name="T22" fmla="*/ 0 w 5"/>
                <a:gd name="T23" fmla="*/ 0 h 2"/>
                <a:gd name="T24" fmla="*/ 0 w 5"/>
                <a:gd name="T25" fmla="*/ 0 h 2"/>
                <a:gd name="T26" fmla="*/ 0 w 5"/>
                <a:gd name="T27" fmla="*/ 0 h 2"/>
                <a:gd name="T28" fmla="*/ 0 w 5"/>
                <a:gd name="T29" fmla="*/ 0 h 2"/>
                <a:gd name="T30" fmla="*/ 0 w 5"/>
                <a:gd name="T31" fmla="*/ 0 h 2"/>
                <a:gd name="T32" fmla="*/ 0 w 5"/>
                <a:gd name="T3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" h="2">
                  <a:moveTo>
                    <a:pt x="4" y="2"/>
                  </a:moveTo>
                  <a:lnTo>
                    <a:pt x="4" y="2"/>
                  </a:lnTo>
                  <a:lnTo>
                    <a:pt x="4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3" name="Freeform 189">
              <a:extLst>
                <a:ext uri="{FF2B5EF4-FFF2-40B4-BE49-F238E27FC236}">
                  <a16:creationId xmlns:a16="http://schemas.microsoft.com/office/drawing/2014/main" id="{A62E325E-2C25-D0DB-1908-7CEFF8B871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93382" y="3992941"/>
              <a:ext cx="126700" cy="122802"/>
            </a:xfrm>
            <a:custGeom>
              <a:avLst/>
              <a:gdLst>
                <a:gd name="T0" fmla="*/ 26 w 65"/>
                <a:gd name="T1" fmla="*/ 44 h 63"/>
                <a:gd name="T2" fmla="*/ 26 w 65"/>
                <a:gd name="T3" fmla="*/ 49 h 63"/>
                <a:gd name="T4" fmla="*/ 27 w 65"/>
                <a:gd name="T5" fmla="*/ 49 h 63"/>
                <a:gd name="T6" fmla="*/ 27 w 65"/>
                <a:gd name="T7" fmla="*/ 52 h 63"/>
                <a:gd name="T8" fmla="*/ 30 w 65"/>
                <a:gd name="T9" fmla="*/ 55 h 63"/>
                <a:gd name="T10" fmla="*/ 35 w 65"/>
                <a:gd name="T11" fmla="*/ 57 h 63"/>
                <a:gd name="T12" fmla="*/ 40 w 65"/>
                <a:gd name="T13" fmla="*/ 58 h 63"/>
                <a:gd name="T14" fmla="*/ 43 w 65"/>
                <a:gd name="T15" fmla="*/ 57 h 63"/>
                <a:gd name="T16" fmla="*/ 40 w 65"/>
                <a:gd name="T17" fmla="*/ 53 h 63"/>
                <a:gd name="T18" fmla="*/ 33 w 65"/>
                <a:gd name="T19" fmla="*/ 47 h 63"/>
                <a:gd name="T20" fmla="*/ 29 w 65"/>
                <a:gd name="T21" fmla="*/ 44 h 63"/>
                <a:gd name="T22" fmla="*/ 19 w 65"/>
                <a:gd name="T23" fmla="*/ 38 h 63"/>
                <a:gd name="T24" fmla="*/ 16 w 65"/>
                <a:gd name="T25" fmla="*/ 39 h 63"/>
                <a:gd name="T26" fmla="*/ 18 w 65"/>
                <a:gd name="T27" fmla="*/ 41 h 63"/>
                <a:gd name="T28" fmla="*/ 21 w 65"/>
                <a:gd name="T29" fmla="*/ 41 h 63"/>
                <a:gd name="T30" fmla="*/ 22 w 65"/>
                <a:gd name="T31" fmla="*/ 42 h 63"/>
                <a:gd name="T32" fmla="*/ 22 w 65"/>
                <a:gd name="T33" fmla="*/ 39 h 63"/>
                <a:gd name="T34" fmla="*/ 19 w 65"/>
                <a:gd name="T35" fmla="*/ 38 h 63"/>
                <a:gd name="T36" fmla="*/ 65 w 65"/>
                <a:gd name="T37" fmla="*/ 1 h 63"/>
                <a:gd name="T38" fmla="*/ 63 w 65"/>
                <a:gd name="T39" fmla="*/ 1 h 63"/>
                <a:gd name="T40" fmla="*/ 63 w 65"/>
                <a:gd name="T41" fmla="*/ 5 h 63"/>
                <a:gd name="T42" fmla="*/ 63 w 65"/>
                <a:gd name="T43" fmla="*/ 12 h 63"/>
                <a:gd name="T44" fmla="*/ 60 w 65"/>
                <a:gd name="T45" fmla="*/ 25 h 63"/>
                <a:gd name="T46" fmla="*/ 60 w 65"/>
                <a:gd name="T47" fmla="*/ 38 h 63"/>
                <a:gd name="T48" fmla="*/ 59 w 65"/>
                <a:gd name="T49" fmla="*/ 36 h 63"/>
                <a:gd name="T50" fmla="*/ 59 w 65"/>
                <a:gd name="T51" fmla="*/ 36 h 63"/>
                <a:gd name="T52" fmla="*/ 57 w 65"/>
                <a:gd name="T53" fmla="*/ 38 h 63"/>
                <a:gd name="T54" fmla="*/ 59 w 65"/>
                <a:gd name="T55" fmla="*/ 44 h 63"/>
                <a:gd name="T56" fmla="*/ 57 w 65"/>
                <a:gd name="T57" fmla="*/ 44 h 63"/>
                <a:gd name="T58" fmla="*/ 57 w 65"/>
                <a:gd name="T59" fmla="*/ 47 h 63"/>
                <a:gd name="T60" fmla="*/ 59 w 65"/>
                <a:gd name="T61" fmla="*/ 50 h 63"/>
                <a:gd name="T62" fmla="*/ 55 w 65"/>
                <a:gd name="T63" fmla="*/ 53 h 63"/>
                <a:gd name="T64" fmla="*/ 57 w 65"/>
                <a:gd name="T65" fmla="*/ 60 h 63"/>
                <a:gd name="T66" fmla="*/ 55 w 65"/>
                <a:gd name="T67" fmla="*/ 63 h 63"/>
                <a:gd name="T68" fmla="*/ 51 w 65"/>
                <a:gd name="T69" fmla="*/ 61 h 63"/>
                <a:gd name="T70" fmla="*/ 48 w 65"/>
                <a:gd name="T71" fmla="*/ 60 h 63"/>
                <a:gd name="T72" fmla="*/ 41 w 65"/>
                <a:gd name="T73" fmla="*/ 58 h 63"/>
                <a:gd name="T74" fmla="*/ 32 w 65"/>
                <a:gd name="T75" fmla="*/ 57 h 63"/>
                <a:gd name="T76" fmla="*/ 29 w 65"/>
                <a:gd name="T77" fmla="*/ 58 h 63"/>
                <a:gd name="T78" fmla="*/ 29 w 65"/>
                <a:gd name="T79" fmla="*/ 58 h 63"/>
                <a:gd name="T80" fmla="*/ 14 w 65"/>
                <a:gd name="T81" fmla="*/ 44 h 63"/>
                <a:gd name="T82" fmla="*/ 7 w 65"/>
                <a:gd name="T83" fmla="*/ 38 h 63"/>
                <a:gd name="T84" fmla="*/ 2 w 65"/>
                <a:gd name="T85" fmla="*/ 30 h 63"/>
                <a:gd name="T86" fmla="*/ 5 w 65"/>
                <a:gd name="T87" fmla="*/ 31 h 63"/>
                <a:gd name="T88" fmla="*/ 10 w 65"/>
                <a:gd name="T89" fmla="*/ 30 h 63"/>
                <a:gd name="T90" fmla="*/ 11 w 65"/>
                <a:gd name="T91" fmla="*/ 27 h 63"/>
                <a:gd name="T92" fmla="*/ 14 w 65"/>
                <a:gd name="T93" fmla="*/ 25 h 63"/>
                <a:gd name="T94" fmla="*/ 13 w 65"/>
                <a:gd name="T95" fmla="*/ 19 h 63"/>
                <a:gd name="T96" fmla="*/ 19 w 65"/>
                <a:gd name="T97" fmla="*/ 19 h 63"/>
                <a:gd name="T98" fmla="*/ 24 w 65"/>
                <a:gd name="T99" fmla="*/ 14 h 63"/>
                <a:gd name="T100" fmla="*/ 29 w 65"/>
                <a:gd name="T101" fmla="*/ 17 h 63"/>
                <a:gd name="T102" fmla="*/ 30 w 65"/>
                <a:gd name="T103" fmla="*/ 14 h 63"/>
                <a:gd name="T104" fmla="*/ 37 w 65"/>
                <a:gd name="T105" fmla="*/ 11 h 63"/>
                <a:gd name="T106" fmla="*/ 37 w 65"/>
                <a:gd name="T107" fmla="*/ 8 h 63"/>
                <a:gd name="T108" fmla="*/ 38 w 65"/>
                <a:gd name="T109" fmla="*/ 6 h 63"/>
                <a:gd name="T110" fmla="*/ 41 w 65"/>
                <a:gd name="T111" fmla="*/ 3 h 63"/>
                <a:gd name="T112" fmla="*/ 48 w 65"/>
                <a:gd name="T113" fmla="*/ 6 h 63"/>
                <a:gd name="T114" fmla="*/ 49 w 65"/>
                <a:gd name="T115" fmla="*/ 5 h 63"/>
                <a:gd name="T116" fmla="*/ 51 w 65"/>
                <a:gd name="T117" fmla="*/ 5 h 63"/>
                <a:gd name="T118" fmla="*/ 52 w 65"/>
                <a:gd name="T119" fmla="*/ 3 h 63"/>
                <a:gd name="T120" fmla="*/ 59 w 65"/>
                <a:gd name="T121" fmla="*/ 3 h 63"/>
                <a:gd name="T122" fmla="*/ 62 w 65"/>
                <a:gd name="T12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5" h="63">
                  <a:moveTo>
                    <a:pt x="27" y="42"/>
                  </a:moveTo>
                  <a:lnTo>
                    <a:pt x="27" y="42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6" y="47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7" y="49"/>
                  </a:lnTo>
                  <a:lnTo>
                    <a:pt x="27" y="49"/>
                  </a:lnTo>
                  <a:lnTo>
                    <a:pt x="27" y="50"/>
                  </a:lnTo>
                  <a:lnTo>
                    <a:pt x="27" y="50"/>
                  </a:lnTo>
                  <a:lnTo>
                    <a:pt x="27" y="52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29" y="5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2" y="55"/>
                  </a:lnTo>
                  <a:lnTo>
                    <a:pt x="33" y="57"/>
                  </a:lnTo>
                  <a:lnTo>
                    <a:pt x="35" y="57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3" y="57"/>
                  </a:lnTo>
                  <a:lnTo>
                    <a:pt x="43" y="57"/>
                  </a:lnTo>
                  <a:lnTo>
                    <a:pt x="41" y="57"/>
                  </a:lnTo>
                  <a:lnTo>
                    <a:pt x="41" y="55"/>
                  </a:lnTo>
                  <a:lnTo>
                    <a:pt x="41" y="53"/>
                  </a:lnTo>
                  <a:lnTo>
                    <a:pt x="40" y="53"/>
                  </a:lnTo>
                  <a:lnTo>
                    <a:pt x="38" y="52"/>
                  </a:lnTo>
                  <a:lnTo>
                    <a:pt x="37" y="49"/>
                  </a:lnTo>
                  <a:lnTo>
                    <a:pt x="35" y="47"/>
                  </a:lnTo>
                  <a:lnTo>
                    <a:pt x="33" y="47"/>
                  </a:lnTo>
                  <a:lnTo>
                    <a:pt x="33" y="46"/>
                  </a:lnTo>
                  <a:lnTo>
                    <a:pt x="32" y="46"/>
                  </a:lnTo>
                  <a:lnTo>
                    <a:pt x="30" y="44"/>
                  </a:lnTo>
                  <a:lnTo>
                    <a:pt x="29" y="44"/>
                  </a:lnTo>
                  <a:lnTo>
                    <a:pt x="29" y="42"/>
                  </a:lnTo>
                  <a:lnTo>
                    <a:pt x="27" y="42"/>
                  </a:lnTo>
                  <a:lnTo>
                    <a:pt x="27" y="42"/>
                  </a:lnTo>
                  <a:close/>
                  <a:moveTo>
                    <a:pt x="19" y="38"/>
                  </a:moveTo>
                  <a:lnTo>
                    <a:pt x="19" y="38"/>
                  </a:lnTo>
                  <a:lnTo>
                    <a:pt x="18" y="38"/>
                  </a:lnTo>
                  <a:lnTo>
                    <a:pt x="16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8" y="39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19" y="41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19" y="42"/>
                  </a:lnTo>
                  <a:lnTo>
                    <a:pt x="21" y="42"/>
                  </a:lnTo>
                  <a:lnTo>
                    <a:pt x="22" y="42"/>
                  </a:lnTo>
                  <a:lnTo>
                    <a:pt x="22" y="41"/>
                  </a:lnTo>
                  <a:lnTo>
                    <a:pt x="22" y="41"/>
                  </a:lnTo>
                  <a:lnTo>
                    <a:pt x="22" y="39"/>
                  </a:lnTo>
                  <a:lnTo>
                    <a:pt x="22" y="39"/>
                  </a:lnTo>
                  <a:lnTo>
                    <a:pt x="22" y="39"/>
                  </a:lnTo>
                  <a:lnTo>
                    <a:pt x="21" y="39"/>
                  </a:lnTo>
                  <a:lnTo>
                    <a:pt x="21" y="38"/>
                  </a:lnTo>
                  <a:lnTo>
                    <a:pt x="19" y="38"/>
                  </a:lnTo>
                  <a:close/>
                  <a:moveTo>
                    <a:pt x="62" y="0"/>
                  </a:moveTo>
                  <a:lnTo>
                    <a:pt x="65" y="0"/>
                  </a:lnTo>
                  <a:lnTo>
                    <a:pt x="65" y="1"/>
                  </a:lnTo>
                  <a:lnTo>
                    <a:pt x="65" y="1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3" y="12"/>
                  </a:lnTo>
                  <a:lnTo>
                    <a:pt x="63" y="14"/>
                  </a:lnTo>
                  <a:lnTo>
                    <a:pt x="62" y="16"/>
                  </a:lnTo>
                  <a:lnTo>
                    <a:pt x="60" y="19"/>
                  </a:lnTo>
                  <a:lnTo>
                    <a:pt x="60" y="25"/>
                  </a:lnTo>
                  <a:lnTo>
                    <a:pt x="60" y="31"/>
                  </a:lnTo>
                  <a:lnTo>
                    <a:pt x="60" y="36"/>
                  </a:lnTo>
                  <a:lnTo>
                    <a:pt x="60" y="38"/>
                  </a:lnTo>
                  <a:lnTo>
                    <a:pt x="60" y="38"/>
                  </a:lnTo>
                  <a:lnTo>
                    <a:pt x="60" y="39"/>
                  </a:lnTo>
                  <a:lnTo>
                    <a:pt x="59" y="39"/>
                  </a:lnTo>
                  <a:lnTo>
                    <a:pt x="59" y="38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60" y="34"/>
                  </a:lnTo>
                  <a:lnTo>
                    <a:pt x="59" y="34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7" y="36"/>
                  </a:lnTo>
                  <a:lnTo>
                    <a:pt x="57" y="38"/>
                  </a:lnTo>
                  <a:lnTo>
                    <a:pt x="57" y="38"/>
                  </a:lnTo>
                  <a:lnTo>
                    <a:pt x="59" y="39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46"/>
                  </a:lnTo>
                  <a:lnTo>
                    <a:pt x="55" y="46"/>
                  </a:lnTo>
                  <a:lnTo>
                    <a:pt x="55" y="47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9" y="49"/>
                  </a:lnTo>
                  <a:lnTo>
                    <a:pt x="59" y="50"/>
                  </a:lnTo>
                  <a:lnTo>
                    <a:pt x="57" y="50"/>
                  </a:lnTo>
                  <a:lnTo>
                    <a:pt x="57" y="52"/>
                  </a:lnTo>
                  <a:lnTo>
                    <a:pt x="55" y="53"/>
                  </a:lnTo>
                  <a:lnTo>
                    <a:pt x="55" y="53"/>
                  </a:lnTo>
                  <a:lnTo>
                    <a:pt x="55" y="55"/>
                  </a:lnTo>
                  <a:lnTo>
                    <a:pt x="55" y="57"/>
                  </a:lnTo>
                  <a:lnTo>
                    <a:pt x="57" y="58"/>
                  </a:lnTo>
                  <a:lnTo>
                    <a:pt x="57" y="60"/>
                  </a:lnTo>
                  <a:lnTo>
                    <a:pt x="59" y="60"/>
                  </a:lnTo>
                  <a:lnTo>
                    <a:pt x="59" y="61"/>
                  </a:lnTo>
                  <a:lnTo>
                    <a:pt x="57" y="61"/>
                  </a:lnTo>
                  <a:lnTo>
                    <a:pt x="55" y="63"/>
                  </a:lnTo>
                  <a:lnTo>
                    <a:pt x="54" y="63"/>
                  </a:lnTo>
                  <a:lnTo>
                    <a:pt x="52" y="63"/>
                  </a:lnTo>
                  <a:lnTo>
                    <a:pt x="51" y="63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8" y="60"/>
                  </a:lnTo>
                  <a:lnTo>
                    <a:pt x="46" y="60"/>
                  </a:lnTo>
                  <a:lnTo>
                    <a:pt x="44" y="58"/>
                  </a:lnTo>
                  <a:lnTo>
                    <a:pt x="43" y="58"/>
                  </a:lnTo>
                  <a:lnTo>
                    <a:pt x="41" y="58"/>
                  </a:lnTo>
                  <a:lnTo>
                    <a:pt x="40" y="60"/>
                  </a:lnTo>
                  <a:lnTo>
                    <a:pt x="37" y="58"/>
                  </a:lnTo>
                  <a:lnTo>
                    <a:pt x="33" y="58"/>
                  </a:lnTo>
                  <a:lnTo>
                    <a:pt x="32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7" y="57"/>
                  </a:lnTo>
                  <a:lnTo>
                    <a:pt x="26" y="53"/>
                  </a:lnTo>
                  <a:lnTo>
                    <a:pt x="18" y="49"/>
                  </a:lnTo>
                  <a:lnTo>
                    <a:pt x="14" y="44"/>
                  </a:lnTo>
                  <a:lnTo>
                    <a:pt x="13" y="42"/>
                  </a:lnTo>
                  <a:lnTo>
                    <a:pt x="13" y="41"/>
                  </a:lnTo>
                  <a:lnTo>
                    <a:pt x="8" y="38"/>
                  </a:lnTo>
                  <a:lnTo>
                    <a:pt x="7" y="38"/>
                  </a:lnTo>
                  <a:lnTo>
                    <a:pt x="3" y="33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3" y="30"/>
                  </a:lnTo>
                  <a:lnTo>
                    <a:pt x="3" y="31"/>
                  </a:lnTo>
                  <a:lnTo>
                    <a:pt x="5" y="31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3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3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19"/>
                  </a:lnTo>
                  <a:lnTo>
                    <a:pt x="14" y="19"/>
                  </a:lnTo>
                  <a:lnTo>
                    <a:pt x="16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17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6" y="16"/>
                  </a:lnTo>
                  <a:lnTo>
                    <a:pt x="27" y="17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9" y="16"/>
                  </a:lnTo>
                  <a:lnTo>
                    <a:pt x="29" y="16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3" y="12"/>
                  </a:lnTo>
                  <a:lnTo>
                    <a:pt x="35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8"/>
                  </a:lnTo>
                  <a:lnTo>
                    <a:pt x="37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3" y="5"/>
                  </a:lnTo>
                  <a:lnTo>
                    <a:pt x="44" y="6"/>
                  </a:lnTo>
                  <a:lnTo>
                    <a:pt x="46" y="6"/>
                  </a:lnTo>
                  <a:lnTo>
                    <a:pt x="48" y="6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4" y="5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59" y="1"/>
                  </a:lnTo>
                  <a:lnTo>
                    <a:pt x="60" y="1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4" name="Freeform 190">
              <a:extLst>
                <a:ext uri="{FF2B5EF4-FFF2-40B4-BE49-F238E27FC236}">
                  <a16:creationId xmlns:a16="http://schemas.microsoft.com/office/drawing/2014/main" id="{7C19F9A5-0CAF-D0D2-4C43-CFB697CAB9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9065" y="4026079"/>
              <a:ext cx="337216" cy="270942"/>
            </a:xfrm>
            <a:custGeom>
              <a:avLst/>
              <a:gdLst>
                <a:gd name="T0" fmla="*/ 65 w 173"/>
                <a:gd name="T1" fmla="*/ 137 h 139"/>
                <a:gd name="T2" fmla="*/ 54 w 173"/>
                <a:gd name="T3" fmla="*/ 3 h 139"/>
                <a:gd name="T4" fmla="*/ 61 w 173"/>
                <a:gd name="T5" fmla="*/ 13 h 139"/>
                <a:gd name="T6" fmla="*/ 66 w 173"/>
                <a:gd name="T7" fmla="*/ 11 h 139"/>
                <a:gd name="T8" fmla="*/ 83 w 173"/>
                <a:gd name="T9" fmla="*/ 11 h 139"/>
                <a:gd name="T10" fmla="*/ 107 w 173"/>
                <a:gd name="T11" fmla="*/ 10 h 139"/>
                <a:gd name="T12" fmla="*/ 128 w 173"/>
                <a:gd name="T13" fmla="*/ 8 h 139"/>
                <a:gd name="T14" fmla="*/ 142 w 173"/>
                <a:gd name="T15" fmla="*/ 10 h 139"/>
                <a:gd name="T16" fmla="*/ 154 w 173"/>
                <a:gd name="T17" fmla="*/ 3 h 139"/>
                <a:gd name="T18" fmla="*/ 167 w 173"/>
                <a:gd name="T19" fmla="*/ 19 h 139"/>
                <a:gd name="T20" fmla="*/ 170 w 173"/>
                <a:gd name="T21" fmla="*/ 22 h 139"/>
                <a:gd name="T22" fmla="*/ 173 w 173"/>
                <a:gd name="T23" fmla="*/ 27 h 139"/>
                <a:gd name="T24" fmla="*/ 172 w 173"/>
                <a:gd name="T25" fmla="*/ 35 h 139"/>
                <a:gd name="T26" fmla="*/ 162 w 173"/>
                <a:gd name="T27" fmla="*/ 40 h 139"/>
                <a:gd name="T28" fmla="*/ 153 w 173"/>
                <a:gd name="T29" fmla="*/ 57 h 139"/>
                <a:gd name="T30" fmla="*/ 150 w 173"/>
                <a:gd name="T31" fmla="*/ 63 h 139"/>
                <a:gd name="T32" fmla="*/ 147 w 173"/>
                <a:gd name="T33" fmla="*/ 74 h 139"/>
                <a:gd name="T34" fmla="*/ 139 w 173"/>
                <a:gd name="T35" fmla="*/ 81 h 139"/>
                <a:gd name="T36" fmla="*/ 132 w 173"/>
                <a:gd name="T37" fmla="*/ 95 h 139"/>
                <a:gd name="T38" fmla="*/ 132 w 173"/>
                <a:gd name="T39" fmla="*/ 99 h 139"/>
                <a:gd name="T40" fmla="*/ 128 w 173"/>
                <a:gd name="T41" fmla="*/ 106 h 139"/>
                <a:gd name="T42" fmla="*/ 121 w 173"/>
                <a:gd name="T43" fmla="*/ 107 h 139"/>
                <a:gd name="T44" fmla="*/ 115 w 173"/>
                <a:gd name="T45" fmla="*/ 99 h 139"/>
                <a:gd name="T46" fmla="*/ 110 w 173"/>
                <a:gd name="T47" fmla="*/ 101 h 139"/>
                <a:gd name="T48" fmla="*/ 104 w 173"/>
                <a:gd name="T49" fmla="*/ 103 h 139"/>
                <a:gd name="T50" fmla="*/ 99 w 173"/>
                <a:gd name="T51" fmla="*/ 109 h 139"/>
                <a:gd name="T52" fmla="*/ 91 w 173"/>
                <a:gd name="T53" fmla="*/ 117 h 139"/>
                <a:gd name="T54" fmla="*/ 87 w 173"/>
                <a:gd name="T55" fmla="*/ 131 h 139"/>
                <a:gd name="T56" fmla="*/ 82 w 173"/>
                <a:gd name="T57" fmla="*/ 131 h 139"/>
                <a:gd name="T58" fmla="*/ 74 w 173"/>
                <a:gd name="T59" fmla="*/ 136 h 139"/>
                <a:gd name="T60" fmla="*/ 69 w 173"/>
                <a:gd name="T61" fmla="*/ 136 h 139"/>
                <a:gd name="T62" fmla="*/ 65 w 173"/>
                <a:gd name="T63" fmla="*/ 134 h 139"/>
                <a:gd name="T64" fmla="*/ 60 w 173"/>
                <a:gd name="T65" fmla="*/ 134 h 139"/>
                <a:gd name="T66" fmla="*/ 61 w 173"/>
                <a:gd name="T67" fmla="*/ 137 h 139"/>
                <a:gd name="T68" fmla="*/ 57 w 173"/>
                <a:gd name="T69" fmla="*/ 136 h 139"/>
                <a:gd name="T70" fmla="*/ 52 w 173"/>
                <a:gd name="T71" fmla="*/ 139 h 139"/>
                <a:gd name="T72" fmla="*/ 50 w 173"/>
                <a:gd name="T73" fmla="*/ 139 h 139"/>
                <a:gd name="T74" fmla="*/ 41 w 173"/>
                <a:gd name="T75" fmla="*/ 131 h 139"/>
                <a:gd name="T76" fmla="*/ 39 w 173"/>
                <a:gd name="T77" fmla="*/ 126 h 139"/>
                <a:gd name="T78" fmla="*/ 42 w 173"/>
                <a:gd name="T79" fmla="*/ 123 h 139"/>
                <a:gd name="T80" fmla="*/ 38 w 173"/>
                <a:gd name="T81" fmla="*/ 120 h 139"/>
                <a:gd name="T82" fmla="*/ 39 w 173"/>
                <a:gd name="T83" fmla="*/ 118 h 139"/>
                <a:gd name="T84" fmla="*/ 35 w 173"/>
                <a:gd name="T85" fmla="*/ 117 h 139"/>
                <a:gd name="T86" fmla="*/ 13 w 173"/>
                <a:gd name="T87" fmla="*/ 109 h 139"/>
                <a:gd name="T88" fmla="*/ 13 w 173"/>
                <a:gd name="T89" fmla="*/ 107 h 139"/>
                <a:gd name="T90" fmla="*/ 1 w 173"/>
                <a:gd name="T91" fmla="*/ 106 h 139"/>
                <a:gd name="T92" fmla="*/ 1 w 173"/>
                <a:gd name="T93" fmla="*/ 99 h 139"/>
                <a:gd name="T94" fmla="*/ 1 w 173"/>
                <a:gd name="T95" fmla="*/ 93 h 139"/>
                <a:gd name="T96" fmla="*/ 1 w 173"/>
                <a:gd name="T97" fmla="*/ 85 h 139"/>
                <a:gd name="T98" fmla="*/ 1 w 173"/>
                <a:gd name="T99" fmla="*/ 69 h 139"/>
                <a:gd name="T100" fmla="*/ 8 w 173"/>
                <a:gd name="T101" fmla="*/ 63 h 139"/>
                <a:gd name="T102" fmla="*/ 13 w 173"/>
                <a:gd name="T103" fmla="*/ 58 h 139"/>
                <a:gd name="T104" fmla="*/ 14 w 173"/>
                <a:gd name="T105" fmla="*/ 51 h 139"/>
                <a:gd name="T106" fmla="*/ 17 w 173"/>
                <a:gd name="T107" fmla="*/ 47 h 139"/>
                <a:gd name="T108" fmla="*/ 16 w 173"/>
                <a:gd name="T109" fmla="*/ 40 h 139"/>
                <a:gd name="T110" fmla="*/ 14 w 173"/>
                <a:gd name="T111" fmla="*/ 32 h 139"/>
                <a:gd name="T112" fmla="*/ 14 w 173"/>
                <a:gd name="T113" fmla="*/ 29 h 139"/>
                <a:gd name="T114" fmla="*/ 16 w 173"/>
                <a:gd name="T115" fmla="*/ 19 h 139"/>
                <a:gd name="T116" fmla="*/ 24 w 173"/>
                <a:gd name="T117" fmla="*/ 5 h 139"/>
                <a:gd name="T118" fmla="*/ 36 w 173"/>
                <a:gd name="T119" fmla="*/ 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3" h="139">
                  <a:moveTo>
                    <a:pt x="66" y="136"/>
                  </a:moveTo>
                  <a:lnTo>
                    <a:pt x="66" y="136"/>
                  </a:lnTo>
                  <a:lnTo>
                    <a:pt x="68" y="136"/>
                  </a:lnTo>
                  <a:lnTo>
                    <a:pt x="68" y="137"/>
                  </a:lnTo>
                  <a:lnTo>
                    <a:pt x="66" y="137"/>
                  </a:lnTo>
                  <a:lnTo>
                    <a:pt x="65" y="137"/>
                  </a:lnTo>
                  <a:lnTo>
                    <a:pt x="66" y="136"/>
                  </a:lnTo>
                  <a:close/>
                  <a:moveTo>
                    <a:pt x="41" y="0"/>
                  </a:moveTo>
                  <a:lnTo>
                    <a:pt x="46" y="2"/>
                  </a:lnTo>
                  <a:lnTo>
                    <a:pt x="50" y="3"/>
                  </a:lnTo>
                  <a:lnTo>
                    <a:pt x="52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58" y="8"/>
                  </a:lnTo>
                  <a:lnTo>
                    <a:pt x="60" y="11"/>
                  </a:lnTo>
                  <a:lnTo>
                    <a:pt x="61" y="13"/>
                  </a:lnTo>
                  <a:lnTo>
                    <a:pt x="61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5" y="13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8" y="11"/>
                  </a:lnTo>
                  <a:lnTo>
                    <a:pt x="74" y="8"/>
                  </a:lnTo>
                  <a:lnTo>
                    <a:pt x="76" y="8"/>
                  </a:lnTo>
                  <a:lnTo>
                    <a:pt x="77" y="8"/>
                  </a:lnTo>
                  <a:lnTo>
                    <a:pt x="79" y="8"/>
                  </a:lnTo>
                  <a:lnTo>
                    <a:pt x="83" y="11"/>
                  </a:lnTo>
                  <a:lnTo>
                    <a:pt x="88" y="14"/>
                  </a:lnTo>
                  <a:lnTo>
                    <a:pt x="91" y="14"/>
                  </a:lnTo>
                  <a:lnTo>
                    <a:pt x="95" y="16"/>
                  </a:lnTo>
                  <a:lnTo>
                    <a:pt x="101" y="16"/>
                  </a:lnTo>
                  <a:lnTo>
                    <a:pt x="106" y="11"/>
                  </a:lnTo>
                  <a:lnTo>
                    <a:pt x="107" y="10"/>
                  </a:lnTo>
                  <a:lnTo>
                    <a:pt x="109" y="10"/>
                  </a:lnTo>
                  <a:lnTo>
                    <a:pt x="110" y="8"/>
                  </a:lnTo>
                  <a:lnTo>
                    <a:pt x="113" y="8"/>
                  </a:lnTo>
                  <a:lnTo>
                    <a:pt x="120" y="8"/>
                  </a:lnTo>
                  <a:lnTo>
                    <a:pt x="126" y="8"/>
                  </a:lnTo>
                  <a:lnTo>
                    <a:pt x="128" y="8"/>
                  </a:lnTo>
                  <a:lnTo>
                    <a:pt x="129" y="8"/>
                  </a:lnTo>
                  <a:lnTo>
                    <a:pt x="136" y="10"/>
                  </a:lnTo>
                  <a:lnTo>
                    <a:pt x="137" y="11"/>
                  </a:lnTo>
                  <a:lnTo>
                    <a:pt x="140" y="11"/>
                  </a:lnTo>
                  <a:lnTo>
                    <a:pt x="142" y="11"/>
                  </a:lnTo>
                  <a:lnTo>
                    <a:pt x="142" y="10"/>
                  </a:lnTo>
                  <a:lnTo>
                    <a:pt x="145" y="8"/>
                  </a:lnTo>
                  <a:lnTo>
                    <a:pt x="147" y="6"/>
                  </a:lnTo>
                  <a:lnTo>
                    <a:pt x="148" y="6"/>
                  </a:lnTo>
                  <a:lnTo>
                    <a:pt x="150" y="5"/>
                  </a:lnTo>
                  <a:lnTo>
                    <a:pt x="153" y="5"/>
                  </a:lnTo>
                  <a:lnTo>
                    <a:pt x="154" y="3"/>
                  </a:lnTo>
                  <a:lnTo>
                    <a:pt x="156" y="3"/>
                  </a:lnTo>
                  <a:lnTo>
                    <a:pt x="159" y="2"/>
                  </a:lnTo>
                  <a:lnTo>
                    <a:pt x="161" y="5"/>
                  </a:lnTo>
                  <a:lnTo>
                    <a:pt x="164" y="10"/>
                  </a:lnTo>
                  <a:lnTo>
                    <a:pt x="165" y="11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7" y="21"/>
                  </a:lnTo>
                  <a:lnTo>
                    <a:pt x="167" y="21"/>
                  </a:lnTo>
                  <a:lnTo>
                    <a:pt x="167" y="22"/>
                  </a:lnTo>
                  <a:lnTo>
                    <a:pt x="169" y="22"/>
                  </a:lnTo>
                  <a:lnTo>
                    <a:pt x="170" y="22"/>
                  </a:lnTo>
                  <a:lnTo>
                    <a:pt x="172" y="22"/>
                  </a:lnTo>
                  <a:lnTo>
                    <a:pt x="172" y="24"/>
                  </a:lnTo>
                  <a:lnTo>
                    <a:pt x="173" y="24"/>
                  </a:lnTo>
                  <a:lnTo>
                    <a:pt x="173" y="25"/>
                  </a:lnTo>
                  <a:lnTo>
                    <a:pt x="173" y="25"/>
                  </a:lnTo>
                  <a:lnTo>
                    <a:pt x="173" y="27"/>
                  </a:lnTo>
                  <a:lnTo>
                    <a:pt x="173" y="30"/>
                  </a:lnTo>
                  <a:lnTo>
                    <a:pt x="172" y="32"/>
                  </a:lnTo>
                  <a:lnTo>
                    <a:pt x="172" y="33"/>
                  </a:lnTo>
                  <a:lnTo>
                    <a:pt x="172" y="35"/>
                  </a:lnTo>
                  <a:lnTo>
                    <a:pt x="172" y="35"/>
                  </a:lnTo>
                  <a:lnTo>
                    <a:pt x="172" y="35"/>
                  </a:lnTo>
                  <a:lnTo>
                    <a:pt x="170" y="36"/>
                  </a:lnTo>
                  <a:lnTo>
                    <a:pt x="167" y="38"/>
                  </a:lnTo>
                  <a:lnTo>
                    <a:pt x="165" y="38"/>
                  </a:lnTo>
                  <a:lnTo>
                    <a:pt x="165" y="38"/>
                  </a:lnTo>
                  <a:lnTo>
                    <a:pt x="164" y="40"/>
                  </a:lnTo>
                  <a:lnTo>
                    <a:pt x="162" y="40"/>
                  </a:lnTo>
                  <a:lnTo>
                    <a:pt x="159" y="44"/>
                  </a:lnTo>
                  <a:lnTo>
                    <a:pt x="158" y="47"/>
                  </a:lnTo>
                  <a:lnTo>
                    <a:pt x="156" y="51"/>
                  </a:lnTo>
                  <a:lnTo>
                    <a:pt x="156" y="54"/>
                  </a:lnTo>
                  <a:lnTo>
                    <a:pt x="153" y="55"/>
                  </a:lnTo>
                  <a:lnTo>
                    <a:pt x="153" y="57"/>
                  </a:lnTo>
                  <a:lnTo>
                    <a:pt x="153" y="57"/>
                  </a:lnTo>
                  <a:lnTo>
                    <a:pt x="153" y="58"/>
                  </a:lnTo>
                  <a:lnTo>
                    <a:pt x="153" y="62"/>
                  </a:lnTo>
                  <a:lnTo>
                    <a:pt x="153" y="63"/>
                  </a:lnTo>
                  <a:lnTo>
                    <a:pt x="153" y="63"/>
                  </a:lnTo>
                  <a:lnTo>
                    <a:pt x="150" y="63"/>
                  </a:lnTo>
                  <a:lnTo>
                    <a:pt x="148" y="65"/>
                  </a:lnTo>
                  <a:lnTo>
                    <a:pt x="148" y="66"/>
                  </a:lnTo>
                  <a:lnTo>
                    <a:pt x="148" y="68"/>
                  </a:lnTo>
                  <a:lnTo>
                    <a:pt x="147" y="71"/>
                  </a:lnTo>
                  <a:lnTo>
                    <a:pt x="147" y="73"/>
                  </a:lnTo>
                  <a:lnTo>
                    <a:pt x="147" y="74"/>
                  </a:lnTo>
                  <a:lnTo>
                    <a:pt x="147" y="74"/>
                  </a:lnTo>
                  <a:lnTo>
                    <a:pt x="145" y="76"/>
                  </a:lnTo>
                  <a:lnTo>
                    <a:pt x="143" y="76"/>
                  </a:lnTo>
                  <a:lnTo>
                    <a:pt x="142" y="77"/>
                  </a:lnTo>
                  <a:lnTo>
                    <a:pt x="140" y="79"/>
                  </a:lnTo>
                  <a:lnTo>
                    <a:pt x="139" y="81"/>
                  </a:lnTo>
                  <a:lnTo>
                    <a:pt x="139" y="82"/>
                  </a:lnTo>
                  <a:lnTo>
                    <a:pt x="137" y="87"/>
                  </a:lnTo>
                  <a:lnTo>
                    <a:pt x="136" y="90"/>
                  </a:lnTo>
                  <a:lnTo>
                    <a:pt x="136" y="90"/>
                  </a:lnTo>
                  <a:lnTo>
                    <a:pt x="136" y="92"/>
                  </a:lnTo>
                  <a:lnTo>
                    <a:pt x="132" y="95"/>
                  </a:lnTo>
                  <a:lnTo>
                    <a:pt x="132" y="95"/>
                  </a:lnTo>
                  <a:lnTo>
                    <a:pt x="132" y="96"/>
                  </a:lnTo>
                  <a:lnTo>
                    <a:pt x="132" y="96"/>
                  </a:lnTo>
                  <a:lnTo>
                    <a:pt x="132" y="98"/>
                  </a:lnTo>
                  <a:lnTo>
                    <a:pt x="134" y="98"/>
                  </a:lnTo>
                  <a:lnTo>
                    <a:pt x="132" y="99"/>
                  </a:lnTo>
                  <a:lnTo>
                    <a:pt x="129" y="101"/>
                  </a:lnTo>
                  <a:lnTo>
                    <a:pt x="129" y="101"/>
                  </a:lnTo>
                  <a:lnTo>
                    <a:pt x="129" y="103"/>
                  </a:lnTo>
                  <a:lnTo>
                    <a:pt x="129" y="104"/>
                  </a:lnTo>
                  <a:lnTo>
                    <a:pt x="128" y="104"/>
                  </a:lnTo>
                  <a:lnTo>
                    <a:pt x="128" y="106"/>
                  </a:lnTo>
                  <a:lnTo>
                    <a:pt x="126" y="106"/>
                  </a:lnTo>
                  <a:lnTo>
                    <a:pt x="126" y="107"/>
                  </a:lnTo>
                  <a:lnTo>
                    <a:pt x="124" y="107"/>
                  </a:lnTo>
                  <a:lnTo>
                    <a:pt x="123" y="107"/>
                  </a:lnTo>
                  <a:lnTo>
                    <a:pt x="123" y="107"/>
                  </a:lnTo>
                  <a:lnTo>
                    <a:pt x="121" y="107"/>
                  </a:lnTo>
                  <a:lnTo>
                    <a:pt x="121" y="104"/>
                  </a:lnTo>
                  <a:lnTo>
                    <a:pt x="121" y="104"/>
                  </a:lnTo>
                  <a:lnTo>
                    <a:pt x="120" y="103"/>
                  </a:lnTo>
                  <a:lnTo>
                    <a:pt x="118" y="101"/>
                  </a:lnTo>
                  <a:lnTo>
                    <a:pt x="117" y="99"/>
                  </a:lnTo>
                  <a:lnTo>
                    <a:pt x="115" y="99"/>
                  </a:lnTo>
                  <a:lnTo>
                    <a:pt x="115" y="99"/>
                  </a:lnTo>
                  <a:lnTo>
                    <a:pt x="115" y="99"/>
                  </a:lnTo>
                  <a:lnTo>
                    <a:pt x="113" y="101"/>
                  </a:lnTo>
                  <a:lnTo>
                    <a:pt x="113" y="101"/>
                  </a:lnTo>
                  <a:lnTo>
                    <a:pt x="112" y="101"/>
                  </a:lnTo>
                  <a:lnTo>
                    <a:pt x="110" y="101"/>
                  </a:lnTo>
                  <a:lnTo>
                    <a:pt x="109" y="101"/>
                  </a:lnTo>
                  <a:lnTo>
                    <a:pt x="109" y="101"/>
                  </a:lnTo>
                  <a:lnTo>
                    <a:pt x="109" y="101"/>
                  </a:lnTo>
                  <a:lnTo>
                    <a:pt x="109" y="99"/>
                  </a:lnTo>
                  <a:lnTo>
                    <a:pt x="107" y="101"/>
                  </a:lnTo>
                  <a:lnTo>
                    <a:pt x="104" y="103"/>
                  </a:lnTo>
                  <a:lnTo>
                    <a:pt x="104" y="103"/>
                  </a:lnTo>
                  <a:lnTo>
                    <a:pt x="102" y="103"/>
                  </a:lnTo>
                  <a:lnTo>
                    <a:pt x="102" y="104"/>
                  </a:lnTo>
                  <a:lnTo>
                    <a:pt x="101" y="106"/>
                  </a:lnTo>
                  <a:lnTo>
                    <a:pt x="101" y="107"/>
                  </a:lnTo>
                  <a:lnTo>
                    <a:pt x="99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5" y="112"/>
                  </a:lnTo>
                  <a:lnTo>
                    <a:pt x="93" y="114"/>
                  </a:lnTo>
                  <a:lnTo>
                    <a:pt x="91" y="115"/>
                  </a:lnTo>
                  <a:lnTo>
                    <a:pt x="91" y="117"/>
                  </a:lnTo>
                  <a:lnTo>
                    <a:pt x="90" y="120"/>
                  </a:lnTo>
                  <a:lnTo>
                    <a:pt x="90" y="121"/>
                  </a:lnTo>
                  <a:lnTo>
                    <a:pt x="88" y="126"/>
                  </a:lnTo>
                  <a:lnTo>
                    <a:pt x="88" y="128"/>
                  </a:lnTo>
                  <a:lnTo>
                    <a:pt x="87" y="129"/>
                  </a:lnTo>
                  <a:lnTo>
                    <a:pt x="87" y="131"/>
                  </a:lnTo>
                  <a:lnTo>
                    <a:pt x="85" y="133"/>
                  </a:lnTo>
                  <a:lnTo>
                    <a:pt x="85" y="133"/>
                  </a:lnTo>
                  <a:lnTo>
                    <a:pt x="85" y="133"/>
                  </a:lnTo>
                  <a:lnTo>
                    <a:pt x="83" y="133"/>
                  </a:lnTo>
                  <a:lnTo>
                    <a:pt x="83" y="131"/>
                  </a:lnTo>
                  <a:lnTo>
                    <a:pt x="82" y="131"/>
                  </a:lnTo>
                  <a:lnTo>
                    <a:pt x="80" y="129"/>
                  </a:lnTo>
                  <a:lnTo>
                    <a:pt x="80" y="129"/>
                  </a:lnTo>
                  <a:lnTo>
                    <a:pt x="82" y="134"/>
                  </a:lnTo>
                  <a:lnTo>
                    <a:pt x="82" y="136"/>
                  </a:lnTo>
                  <a:lnTo>
                    <a:pt x="77" y="136"/>
                  </a:lnTo>
                  <a:lnTo>
                    <a:pt x="74" y="136"/>
                  </a:lnTo>
                  <a:lnTo>
                    <a:pt x="72" y="136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69" y="136"/>
                  </a:lnTo>
                  <a:lnTo>
                    <a:pt x="68" y="136"/>
                  </a:lnTo>
                  <a:lnTo>
                    <a:pt x="66" y="134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5" y="134"/>
                  </a:lnTo>
                  <a:lnTo>
                    <a:pt x="65" y="136"/>
                  </a:lnTo>
                  <a:lnTo>
                    <a:pt x="63" y="137"/>
                  </a:lnTo>
                  <a:lnTo>
                    <a:pt x="61" y="137"/>
                  </a:lnTo>
                  <a:lnTo>
                    <a:pt x="61" y="137"/>
                  </a:lnTo>
                  <a:lnTo>
                    <a:pt x="60" y="136"/>
                  </a:lnTo>
                  <a:lnTo>
                    <a:pt x="60" y="134"/>
                  </a:lnTo>
                  <a:lnTo>
                    <a:pt x="60" y="133"/>
                  </a:lnTo>
                  <a:lnTo>
                    <a:pt x="60" y="133"/>
                  </a:lnTo>
                  <a:lnTo>
                    <a:pt x="60" y="134"/>
                  </a:lnTo>
                  <a:lnTo>
                    <a:pt x="60" y="134"/>
                  </a:lnTo>
                  <a:lnTo>
                    <a:pt x="60" y="136"/>
                  </a:lnTo>
                  <a:lnTo>
                    <a:pt x="61" y="137"/>
                  </a:lnTo>
                  <a:lnTo>
                    <a:pt x="60" y="137"/>
                  </a:lnTo>
                  <a:lnTo>
                    <a:pt x="58" y="137"/>
                  </a:lnTo>
                  <a:lnTo>
                    <a:pt x="58" y="139"/>
                  </a:lnTo>
                  <a:lnTo>
                    <a:pt x="57" y="137"/>
                  </a:lnTo>
                  <a:lnTo>
                    <a:pt x="57" y="136"/>
                  </a:lnTo>
                  <a:lnTo>
                    <a:pt x="57" y="136"/>
                  </a:lnTo>
                  <a:lnTo>
                    <a:pt x="57" y="137"/>
                  </a:lnTo>
                  <a:lnTo>
                    <a:pt x="55" y="139"/>
                  </a:lnTo>
                  <a:lnTo>
                    <a:pt x="55" y="139"/>
                  </a:lnTo>
                  <a:lnTo>
                    <a:pt x="54" y="139"/>
                  </a:lnTo>
                  <a:lnTo>
                    <a:pt x="52" y="139"/>
                  </a:lnTo>
                  <a:lnTo>
                    <a:pt x="52" y="139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9"/>
                  </a:lnTo>
                  <a:lnTo>
                    <a:pt x="50" y="139"/>
                  </a:lnTo>
                  <a:lnTo>
                    <a:pt x="50" y="139"/>
                  </a:lnTo>
                  <a:lnTo>
                    <a:pt x="49" y="139"/>
                  </a:lnTo>
                  <a:lnTo>
                    <a:pt x="47" y="137"/>
                  </a:lnTo>
                  <a:lnTo>
                    <a:pt x="46" y="136"/>
                  </a:lnTo>
                  <a:lnTo>
                    <a:pt x="42" y="134"/>
                  </a:lnTo>
                  <a:lnTo>
                    <a:pt x="42" y="133"/>
                  </a:lnTo>
                  <a:lnTo>
                    <a:pt x="41" y="131"/>
                  </a:lnTo>
                  <a:lnTo>
                    <a:pt x="41" y="129"/>
                  </a:lnTo>
                  <a:lnTo>
                    <a:pt x="39" y="126"/>
                  </a:lnTo>
                  <a:lnTo>
                    <a:pt x="39" y="126"/>
                  </a:lnTo>
                  <a:lnTo>
                    <a:pt x="41" y="126"/>
                  </a:lnTo>
                  <a:lnTo>
                    <a:pt x="41" y="126"/>
                  </a:lnTo>
                  <a:lnTo>
                    <a:pt x="39" y="126"/>
                  </a:lnTo>
                  <a:lnTo>
                    <a:pt x="39" y="126"/>
                  </a:lnTo>
                  <a:lnTo>
                    <a:pt x="39" y="125"/>
                  </a:lnTo>
                  <a:lnTo>
                    <a:pt x="39" y="123"/>
                  </a:lnTo>
                  <a:lnTo>
                    <a:pt x="41" y="123"/>
                  </a:lnTo>
                  <a:lnTo>
                    <a:pt x="41" y="123"/>
                  </a:lnTo>
                  <a:lnTo>
                    <a:pt x="42" y="123"/>
                  </a:lnTo>
                  <a:lnTo>
                    <a:pt x="42" y="121"/>
                  </a:lnTo>
                  <a:lnTo>
                    <a:pt x="39" y="123"/>
                  </a:lnTo>
                  <a:lnTo>
                    <a:pt x="38" y="121"/>
                  </a:lnTo>
                  <a:lnTo>
                    <a:pt x="36" y="121"/>
                  </a:lnTo>
                  <a:lnTo>
                    <a:pt x="38" y="120"/>
                  </a:lnTo>
                  <a:lnTo>
                    <a:pt x="38" y="120"/>
                  </a:lnTo>
                  <a:lnTo>
                    <a:pt x="39" y="120"/>
                  </a:lnTo>
                  <a:lnTo>
                    <a:pt x="41" y="120"/>
                  </a:lnTo>
                  <a:lnTo>
                    <a:pt x="39" y="120"/>
                  </a:lnTo>
                  <a:lnTo>
                    <a:pt x="39" y="120"/>
                  </a:lnTo>
                  <a:lnTo>
                    <a:pt x="39" y="120"/>
                  </a:lnTo>
                  <a:lnTo>
                    <a:pt x="39" y="118"/>
                  </a:lnTo>
                  <a:lnTo>
                    <a:pt x="38" y="118"/>
                  </a:lnTo>
                  <a:lnTo>
                    <a:pt x="38" y="120"/>
                  </a:lnTo>
                  <a:lnTo>
                    <a:pt x="36" y="120"/>
                  </a:lnTo>
                  <a:lnTo>
                    <a:pt x="36" y="120"/>
                  </a:lnTo>
                  <a:lnTo>
                    <a:pt x="36" y="118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31" y="114"/>
                  </a:lnTo>
                  <a:lnTo>
                    <a:pt x="28" y="110"/>
                  </a:lnTo>
                  <a:lnTo>
                    <a:pt x="25" y="109"/>
                  </a:lnTo>
                  <a:lnTo>
                    <a:pt x="22" y="109"/>
                  </a:lnTo>
                  <a:lnTo>
                    <a:pt x="13" y="109"/>
                  </a:lnTo>
                  <a:lnTo>
                    <a:pt x="11" y="107"/>
                  </a:lnTo>
                  <a:lnTo>
                    <a:pt x="13" y="107"/>
                  </a:lnTo>
                  <a:lnTo>
                    <a:pt x="13" y="107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13" y="107"/>
                  </a:lnTo>
                  <a:lnTo>
                    <a:pt x="11" y="107"/>
                  </a:lnTo>
                  <a:lnTo>
                    <a:pt x="9" y="109"/>
                  </a:lnTo>
                  <a:lnTo>
                    <a:pt x="1" y="109"/>
                  </a:lnTo>
                  <a:lnTo>
                    <a:pt x="1" y="109"/>
                  </a:lnTo>
                  <a:lnTo>
                    <a:pt x="1" y="107"/>
                  </a:lnTo>
                  <a:lnTo>
                    <a:pt x="1" y="106"/>
                  </a:lnTo>
                  <a:lnTo>
                    <a:pt x="1" y="104"/>
                  </a:lnTo>
                  <a:lnTo>
                    <a:pt x="1" y="104"/>
                  </a:lnTo>
                  <a:lnTo>
                    <a:pt x="1" y="103"/>
                  </a:lnTo>
                  <a:lnTo>
                    <a:pt x="1" y="103"/>
                  </a:lnTo>
                  <a:lnTo>
                    <a:pt x="1" y="99"/>
                  </a:lnTo>
                  <a:lnTo>
                    <a:pt x="1" y="99"/>
                  </a:lnTo>
                  <a:lnTo>
                    <a:pt x="1" y="99"/>
                  </a:lnTo>
                  <a:lnTo>
                    <a:pt x="1" y="98"/>
                  </a:lnTo>
                  <a:lnTo>
                    <a:pt x="1" y="95"/>
                  </a:lnTo>
                  <a:lnTo>
                    <a:pt x="1" y="93"/>
                  </a:lnTo>
                  <a:lnTo>
                    <a:pt x="1" y="93"/>
                  </a:lnTo>
                  <a:lnTo>
                    <a:pt x="1" y="93"/>
                  </a:lnTo>
                  <a:lnTo>
                    <a:pt x="1" y="92"/>
                  </a:lnTo>
                  <a:lnTo>
                    <a:pt x="1" y="92"/>
                  </a:lnTo>
                  <a:lnTo>
                    <a:pt x="1" y="90"/>
                  </a:lnTo>
                  <a:lnTo>
                    <a:pt x="1" y="88"/>
                  </a:lnTo>
                  <a:lnTo>
                    <a:pt x="0" y="87"/>
                  </a:lnTo>
                  <a:lnTo>
                    <a:pt x="1" y="85"/>
                  </a:lnTo>
                  <a:lnTo>
                    <a:pt x="1" y="82"/>
                  </a:lnTo>
                  <a:lnTo>
                    <a:pt x="1" y="81"/>
                  </a:lnTo>
                  <a:lnTo>
                    <a:pt x="1" y="79"/>
                  </a:lnTo>
                  <a:lnTo>
                    <a:pt x="1" y="76"/>
                  </a:lnTo>
                  <a:lnTo>
                    <a:pt x="1" y="74"/>
                  </a:lnTo>
                  <a:lnTo>
                    <a:pt x="1" y="69"/>
                  </a:lnTo>
                  <a:lnTo>
                    <a:pt x="3" y="69"/>
                  </a:lnTo>
                  <a:lnTo>
                    <a:pt x="6" y="69"/>
                  </a:lnTo>
                  <a:lnTo>
                    <a:pt x="6" y="68"/>
                  </a:lnTo>
                  <a:lnTo>
                    <a:pt x="8" y="66"/>
                  </a:lnTo>
                  <a:lnTo>
                    <a:pt x="8" y="65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62"/>
                  </a:lnTo>
                  <a:lnTo>
                    <a:pt x="9" y="60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13" y="58"/>
                  </a:lnTo>
                  <a:lnTo>
                    <a:pt x="13" y="58"/>
                  </a:lnTo>
                  <a:lnTo>
                    <a:pt x="14" y="57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1"/>
                  </a:lnTo>
                  <a:lnTo>
                    <a:pt x="14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16" y="43"/>
                  </a:lnTo>
                  <a:lnTo>
                    <a:pt x="16" y="41"/>
                  </a:lnTo>
                  <a:lnTo>
                    <a:pt x="16" y="40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3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7"/>
                  </a:lnTo>
                  <a:lnTo>
                    <a:pt x="14" y="24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16" y="19"/>
                  </a:lnTo>
                  <a:lnTo>
                    <a:pt x="19" y="16"/>
                  </a:lnTo>
                  <a:lnTo>
                    <a:pt x="20" y="14"/>
                  </a:lnTo>
                  <a:lnTo>
                    <a:pt x="20" y="11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4" y="5"/>
                  </a:lnTo>
                  <a:lnTo>
                    <a:pt x="25" y="3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5" name="Freeform 191">
              <a:extLst>
                <a:ext uri="{FF2B5EF4-FFF2-40B4-BE49-F238E27FC236}">
                  <a16:creationId xmlns:a16="http://schemas.microsoft.com/office/drawing/2014/main" id="{4DC3319C-A29F-9F8D-F4C9-3C8BD882B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754" y="5252138"/>
              <a:ext cx="1950" cy="195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1 h 1"/>
                <a:gd name="T14" fmla="*/ 1 w 1"/>
                <a:gd name="T15" fmla="*/ 1 h 1"/>
                <a:gd name="T16" fmla="*/ 1 w 1"/>
                <a:gd name="T17" fmla="*/ 1 h 1"/>
                <a:gd name="T18" fmla="*/ 1 w 1"/>
                <a:gd name="T19" fmla="*/ 1 h 1"/>
                <a:gd name="T20" fmla="*/ 1 w 1"/>
                <a:gd name="T21" fmla="*/ 1 h 1"/>
                <a:gd name="T22" fmla="*/ 1 w 1"/>
                <a:gd name="T23" fmla="*/ 1 h 1"/>
                <a:gd name="T24" fmla="*/ 1 w 1"/>
                <a:gd name="T25" fmla="*/ 1 h 1"/>
                <a:gd name="T26" fmla="*/ 0 w 1"/>
                <a:gd name="T27" fmla="*/ 1 h 1"/>
                <a:gd name="T28" fmla="*/ 0 w 1"/>
                <a:gd name="T29" fmla="*/ 1 h 1"/>
                <a:gd name="T30" fmla="*/ 0 w 1"/>
                <a:gd name="T31" fmla="*/ 1 h 1"/>
                <a:gd name="T32" fmla="*/ 0 w 1"/>
                <a:gd name="T33" fmla="*/ 1 h 1"/>
                <a:gd name="T34" fmla="*/ 0 w 1"/>
                <a:gd name="T35" fmla="*/ 1 h 1"/>
                <a:gd name="T36" fmla="*/ 0 w 1"/>
                <a:gd name="T37" fmla="*/ 0 h 1"/>
                <a:gd name="T38" fmla="*/ 0 w 1"/>
                <a:gd name="T39" fmla="*/ 0 h 1"/>
                <a:gd name="T40" fmla="*/ 0 w 1"/>
                <a:gd name="T41" fmla="*/ 0 h 1"/>
                <a:gd name="T42" fmla="*/ 0 w 1"/>
                <a:gd name="T43" fmla="*/ 0 h 1"/>
                <a:gd name="T44" fmla="*/ 0 w 1"/>
                <a:gd name="T45" fmla="*/ 0 h 1"/>
                <a:gd name="T46" fmla="*/ 0 w 1"/>
                <a:gd name="T47" fmla="*/ 0 h 1"/>
                <a:gd name="T48" fmla="*/ 0 w 1"/>
                <a:gd name="T49" fmla="*/ 0 h 1"/>
                <a:gd name="T50" fmla="*/ 0 w 1"/>
                <a:gd name="T5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6" name="Freeform 192">
              <a:extLst>
                <a:ext uri="{FF2B5EF4-FFF2-40B4-BE49-F238E27FC236}">
                  <a16:creationId xmlns:a16="http://schemas.microsoft.com/office/drawing/2014/main" id="{F06898AA-525B-4F9E-8D1D-63FA63999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8893" y="3747339"/>
              <a:ext cx="444422" cy="341114"/>
            </a:xfrm>
            <a:custGeom>
              <a:avLst/>
              <a:gdLst>
                <a:gd name="T0" fmla="*/ 192 w 228"/>
                <a:gd name="T1" fmla="*/ 5 h 175"/>
                <a:gd name="T2" fmla="*/ 203 w 228"/>
                <a:gd name="T3" fmla="*/ 12 h 175"/>
                <a:gd name="T4" fmla="*/ 216 w 228"/>
                <a:gd name="T5" fmla="*/ 16 h 175"/>
                <a:gd name="T6" fmla="*/ 217 w 228"/>
                <a:gd name="T7" fmla="*/ 30 h 175"/>
                <a:gd name="T8" fmla="*/ 224 w 228"/>
                <a:gd name="T9" fmla="*/ 41 h 175"/>
                <a:gd name="T10" fmla="*/ 228 w 228"/>
                <a:gd name="T11" fmla="*/ 49 h 175"/>
                <a:gd name="T12" fmla="*/ 224 w 228"/>
                <a:gd name="T13" fmla="*/ 64 h 175"/>
                <a:gd name="T14" fmla="*/ 222 w 228"/>
                <a:gd name="T15" fmla="*/ 91 h 175"/>
                <a:gd name="T16" fmla="*/ 206 w 228"/>
                <a:gd name="T17" fmla="*/ 115 h 175"/>
                <a:gd name="T18" fmla="*/ 194 w 228"/>
                <a:gd name="T19" fmla="*/ 134 h 175"/>
                <a:gd name="T20" fmla="*/ 192 w 228"/>
                <a:gd name="T21" fmla="*/ 146 h 175"/>
                <a:gd name="T22" fmla="*/ 184 w 228"/>
                <a:gd name="T23" fmla="*/ 149 h 175"/>
                <a:gd name="T24" fmla="*/ 178 w 228"/>
                <a:gd name="T25" fmla="*/ 154 h 175"/>
                <a:gd name="T26" fmla="*/ 165 w 228"/>
                <a:gd name="T27" fmla="*/ 151 h 175"/>
                <a:gd name="T28" fmla="*/ 149 w 228"/>
                <a:gd name="T29" fmla="*/ 151 h 175"/>
                <a:gd name="T30" fmla="*/ 142 w 228"/>
                <a:gd name="T31" fmla="*/ 154 h 175"/>
                <a:gd name="T32" fmla="*/ 124 w 228"/>
                <a:gd name="T33" fmla="*/ 157 h 175"/>
                <a:gd name="T34" fmla="*/ 112 w 228"/>
                <a:gd name="T35" fmla="*/ 151 h 175"/>
                <a:gd name="T36" fmla="*/ 102 w 228"/>
                <a:gd name="T37" fmla="*/ 154 h 175"/>
                <a:gd name="T38" fmla="*/ 97 w 228"/>
                <a:gd name="T39" fmla="*/ 156 h 175"/>
                <a:gd name="T40" fmla="*/ 93 w 228"/>
                <a:gd name="T41" fmla="*/ 149 h 175"/>
                <a:gd name="T42" fmla="*/ 88 w 228"/>
                <a:gd name="T43" fmla="*/ 146 h 175"/>
                <a:gd name="T44" fmla="*/ 75 w 228"/>
                <a:gd name="T45" fmla="*/ 143 h 175"/>
                <a:gd name="T46" fmla="*/ 69 w 228"/>
                <a:gd name="T47" fmla="*/ 145 h 175"/>
                <a:gd name="T48" fmla="*/ 61 w 228"/>
                <a:gd name="T49" fmla="*/ 146 h 175"/>
                <a:gd name="T50" fmla="*/ 56 w 228"/>
                <a:gd name="T51" fmla="*/ 154 h 175"/>
                <a:gd name="T52" fmla="*/ 50 w 228"/>
                <a:gd name="T53" fmla="*/ 162 h 175"/>
                <a:gd name="T54" fmla="*/ 50 w 228"/>
                <a:gd name="T55" fmla="*/ 172 h 175"/>
                <a:gd name="T56" fmla="*/ 50 w 228"/>
                <a:gd name="T57" fmla="*/ 173 h 175"/>
                <a:gd name="T58" fmla="*/ 49 w 228"/>
                <a:gd name="T59" fmla="*/ 173 h 175"/>
                <a:gd name="T60" fmla="*/ 45 w 228"/>
                <a:gd name="T61" fmla="*/ 170 h 175"/>
                <a:gd name="T62" fmla="*/ 39 w 228"/>
                <a:gd name="T63" fmla="*/ 165 h 175"/>
                <a:gd name="T64" fmla="*/ 36 w 228"/>
                <a:gd name="T65" fmla="*/ 167 h 175"/>
                <a:gd name="T66" fmla="*/ 33 w 228"/>
                <a:gd name="T67" fmla="*/ 170 h 175"/>
                <a:gd name="T68" fmla="*/ 28 w 228"/>
                <a:gd name="T69" fmla="*/ 167 h 175"/>
                <a:gd name="T70" fmla="*/ 28 w 228"/>
                <a:gd name="T71" fmla="*/ 165 h 175"/>
                <a:gd name="T72" fmla="*/ 30 w 228"/>
                <a:gd name="T73" fmla="*/ 162 h 175"/>
                <a:gd name="T74" fmla="*/ 26 w 228"/>
                <a:gd name="T75" fmla="*/ 160 h 175"/>
                <a:gd name="T76" fmla="*/ 22 w 228"/>
                <a:gd name="T77" fmla="*/ 162 h 175"/>
                <a:gd name="T78" fmla="*/ 14 w 228"/>
                <a:gd name="T79" fmla="*/ 156 h 175"/>
                <a:gd name="T80" fmla="*/ 12 w 228"/>
                <a:gd name="T81" fmla="*/ 151 h 175"/>
                <a:gd name="T82" fmla="*/ 15 w 228"/>
                <a:gd name="T83" fmla="*/ 151 h 175"/>
                <a:gd name="T84" fmla="*/ 11 w 228"/>
                <a:gd name="T85" fmla="*/ 148 h 175"/>
                <a:gd name="T86" fmla="*/ 9 w 228"/>
                <a:gd name="T87" fmla="*/ 146 h 175"/>
                <a:gd name="T88" fmla="*/ 4 w 228"/>
                <a:gd name="T89" fmla="*/ 142 h 175"/>
                <a:gd name="T90" fmla="*/ 3 w 228"/>
                <a:gd name="T91" fmla="*/ 137 h 175"/>
                <a:gd name="T92" fmla="*/ 1 w 228"/>
                <a:gd name="T93" fmla="*/ 129 h 175"/>
                <a:gd name="T94" fmla="*/ 1 w 228"/>
                <a:gd name="T95" fmla="*/ 127 h 175"/>
                <a:gd name="T96" fmla="*/ 12 w 228"/>
                <a:gd name="T97" fmla="*/ 127 h 175"/>
                <a:gd name="T98" fmla="*/ 25 w 228"/>
                <a:gd name="T99" fmla="*/ 123 h 175"/>
                <a:gd name="T100" fmla="*/ 41 w 228"/>
                <a:gd name="T101" fmla="*/ 121 h 175"/>
                <a:gd name="T102" fmla="*/ 45 w 228"/>
                <a:gd name="T103" fmla="*/ 121 h 175"/>
                <a:gd name="T104" fmla="*/ 53 w 228"/>
                <a:gd name="T105" fmla="*/ 116 h 175"/>
                <a:gd name="T106" fmla="*/ 55 w 228"/>
                <a:gd name="T107" fmla="*/ 113 h 175"/>
                <a:gd name="T108" fmla="*/ 58 w 228"/>
                <a:gd name="T109" fmla="*/ 107 h 175"/>
                <a:gd name="T110" fmla="*/ 60 w 228"/>
                <a:gd name="T111" fmla="*/ 97 h 175"/>
                <a:gd name="T112" fmla="*/ 60 w 228"/>
                <a:gd name="T113" fmla="*/ 80 h 175"/>
                <a:gd name="T114" fmla="*/ 60 w 228"/>
                <a:gd name="T115" fmla="*/ 66 h 175"/>
                <a:gd name="T116" fmla="*/ 75 w 228"/>
                <a:gd name="T117" fmla="*/ 63 h 175"/>
                <a:gd name="T118" fmla="*/ 88 w 228"/>
                <a:gd name="T119" fmla="*/ 55 h 175"/>
                <a:gd name="T120" fmla="*/ 102 w 228"/>
                <a:gd name="T121" fmla="*/ 42 h 175"/>
                <a:gd name="T122" fmla="*/ 126 w 228"/>
                <a:gd name="T123" fmla="*/ 27 h 175"/>
                <a:gd name="T124" fmla="*/ 156 w 228"/>
                <a:gd name="T125" fmla="*/ 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" h="175">
                  <a:moveTo>
                    <a:pt x="172" y="0"/>
                  </a:moveTo>
                  <a:lnTo>
                    <a:pt x="178" y="1"/>
                  </a:lnTo>
                  <a:lnTo>
                    <a:pt x="186" y="3"/>
                  </a:lnTo>
                  <a:lnTo>
                    <a:pt x="192" y="5"/>
                  </a:lnTo>
                  <a:lnTo>
                    <a:pt x="194" y="6"/>
                  </a:lnTo>
                  <a:lnTo>
                    <a:pt x="198" y="9"/>
                  </a:lnTo>
                  <a:lnTo>
                    <a:pt x="203" y="12"/>
                  </a:lnTo>
                  <a:lnTo>
                    <a:pt x="203" y="12"/>
                  </a:lnTo>
                  <a:lnTo>
                    <a:pt x="203" y="12"/>
                  </a:lnTo>
                  <a:lnTo>
                    <a:pt x="208" y="11"/>
                  </a:lnTo>
                  <a:lnTo>
                    <a:pt x="214" y="8"/>
                  </a:lnTo>
                  <a:lnTo>
                    <a:pt x="216" y="16"/>
                  </a:lnTo>
                  <a:lnTo>
                    <a:pt x="217" y="23"/>
                  </a:lnTo>
                  <a:lnTo>
                    <a:pt x="217" y="28"/>
                  </a:lnTo>
                  <a:lnTo>
                    <a:pt x="217" y="30"/>
                  </a:lnTo>
                  <a:lnTo>
                    <a:pt x="217" y="30"/>
                  </a:lnTo>
                  <a:lnTo>
                    <a:pt x="219" y="31"/>
                  </a:lnTo>
                  <a:lnTo>
                    <a:pt x="224" y="38"/>
                  </a:lnTo>
                  <a:lnTo>
                    <a:pt x="222" y="39"/>
                  </a:lnTo>
                  <a:lnTo>
                    <a:pt x="224" y="41"/>
                  </a:lnTo>
                  <a:lnTo>
                    <a:pt x="224" y="42"/>
                  </a:lnTo>
                  <a:lnTo>
                    <a:pt x="228" y="47"/>
                  </a:lnTo>
                  <a:lnTo>
                    <a:pt x="228" y="47"/>
                  </a:lnTo>
                  <a:lnTo>
                    <a:pt x="228" y="49"/>
                  </a:lnTo>
                  <a:lnTo>
                    <a:pt x="225" y="53"/>
                  </a:lnTo>
                  <a:lnTo>
                    <a:pt x="225" y="53"/>
                  </a:lnTo>
                  <a:lnTo>
                    <a:pt x="225" y="60"/>
                  </a:lnTo>
                  <a:lnTo>
                    <a:pt x="224" y="64"/>
                  </a:lnTo>
                  <a:lnTo>
                    <a:pt x="224" y="71"/>
                  </a:lnTo>
                  <a:lnTo>
                    <a:pt x="224" y="77"/>
                  </a:lnTo>
                  <a:lnTo>
                    <a:pt x="222" y="83"/>
                  </a:lnTo>
                  <a:lnTo>
                    <a:pt x="222" y="91"/>
                  </a:lnTo>
                  <a:lnTo>
                    <a:pt x="222" y="99"/>
                  </a:lnTo>
                  <a:lnTo>
                    <a:pt x="217" y="102"/>
                  </a:lnTo>
                  <a:lnTo>
                    <a:pt x="211" y="110"/>
                  </a:lnTo>
                  <a:lnTo>
                    <a:pt x="206" y="115"/>
                  </a:lnTo>
                  <a:lnTo>
                    <a:pt x="203" y="120"/>
                  </a:lnTo>
                  <a:lnTo>
                    <a:pt x="197" y="127"/>
                  </a:lnTo>
                  <a:lnTo>
                    <a:pt x="195" y="132"/>
                  </a:lnTo>
                  <a:lnTo>
                    <a:pt x="194" y="134"/>
                  </a:lnTo>
                  <a:lnTo>
                    <a:pt x="192" y="135"/>
                  </a:lnTo>
                  <a:lnTo>
                    <a:pt x="194" y="138"/>
                  </a:lnTo>
                  <a:lnTo>
                    <a:pt x="195" y="145"/>
                  </a:lnTo>
                  <a:lnTo>
                    <a:pt x="192" y="146"/>
                  </a:lnTo>
                  <a:lnTo>
                    <a:pt x="190" y="146"/>
                  </a:lnTo>
                  <a:lnTo>
                    <a:pt x="189" y="148"/>
                  </a:lnTo>
                  <a:lnTo>
                    <a:pt x="186" y="148"/>
                  </a:lnTo>
                  <a:lnTo>
                    <a:pt x="184" y="149"/>
                  </a:lnTo>
                  <a:lnTo>
                    <a:pt x="183" y="149"/>
                  </a:lnTo>
                  <a:lnTo>
                    <a:pt x="181" y="151"/>
                  </a:lnTo>
                  <a:lnTo>
                    <a:pt x="178" y="153"/>
                  </a:lnTo>
                  <a:lnTo>
                    <a:pt x="178" y="154"/>
                  </a:lnTo>
                  <a:lnTo>
                    <a:pt x="176" y="154"/>
                  </a:lnTo>
                  <a:lnTo>
                    <a:pt x="173" y="154"/>
                  </a:lnTo>
                  <a:lnTo>
                    <a:pt x="172" y="153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2" y="151"/>
                  </a:lnTo>
                  <a:lnTo>
                    <a:pt x="156" y="151"/>
                  </a:lnTo>
                  <a:lnTo>
                    <a:pt x="149" y="151"/>
                  </a:lnTo>
                  <a:lnTo>
                    <a:pt x="146" y="151"/>
                  </a:lnTo>
                  <a:lnTo>
                    <a:pt x="145" y="153"/>
                  </a:lnTo>
                  <a:lnTo>
                    <a:pt x="143" y="153"/>
                  </a:lnTo>
                  <a:lnTo>
                    <a:pt x="142" y="154"/>
                  </a:lnTo>
                  <a:lnTo>
                    <a:pt x="137" y="159"/>
                  </a:lnTo>
                  <a:lnTo>
                    <a:pt x="131" y="159"/>
                  </a:lnTo>
                  <a:lnTo>
                    <a:pt x="127" y="157"/>
                  </a:lnTo>
                  <a:lnTo>
                    <a:pt x="124" y="157"/>
                  </a:lnTo>
                  <a:lnTo>
                    <a:pt x="119" y="154"/>
                  </a:lnTo>
                  <a:lnTo>
                    <a:pt x="115" y="151"/>
                  </a:lnTo>
                  <a:lnTo>
                    <a:pt x="113" y="151"/>
                  </a:lnTo>
                  <a:lnTo>
                    <a:pt x="112" y="151"/>
                  </a:lnTo>
                  <a:lnTo>
                    <a:pt x="110" y="151"/>
                  </a:lnTo>
                  <a:lnTo>
                    <a:pt x="104" y="154"/>
                  </a:lnTo>
                  <a:lnTo>
                    <a:pt x="102" y="154"/>
                  </a:lnTo>
                  <a:lnTo>
                    <a:pt x="102" y="154"/>
                  </a:lnTo>
                  <a:lnTo>
                    <a:pt x="101" y="156"/>
                  </a:lnTo>
                  <a:lnTo>
                    <a:pt x="99" y="156"/>
                  </a:lnTo>
                  <a:lnTo>
                    <a:pt x="99" y="156"/>
                  </a:lnTo>
                  <a:lnTo>
                    <a:pt x="97" y="156"/>
                  </a:lnTo>
                  <a:lnTo>
                    <a:pt x="97" y="156"/>
                  </a:lnTo>
                  <a:lnTo>
                    <a:pt x="96" y="154"/>
                  </a:lnTo>
                  <a:lnTo>
                    <a:pt x="94" y="151"/>
                  </a:lnTo>
                  <a:lnTo>
                    <a:pt x="93" y="149"/>
                  </a:lnTo>
                  <a:lnTo>
                    <a:pt x="93" y="149"/>
                  </a:lnTo>
                  <a:lnTo>
                    <a:pt x="90" y="146"/>
                  </a:lnTo>
                  <a:lnTo>
                    <a:pt x="90" y="146"/>
                  </a:lnTo>
                  <a:lnTo>
                    <a:pt x="88" y="146"/>
                  </a:lnTo>
                  <a:lnTo>
                    <a:pt x="86" y="146"/>
                  </a:lnTo>
                  <a:lnTo>
                    <a:pt x="82" y="145"/>
                  </a:lnTo>
                  <a:lnTo>
                    <a:pt x="77" y="143"/>
                  </a:lnTo>
                  <a:lnTo>
                    <a:pt x="75" y="143"/>
                  </a:lnTo>
                  <a:lnTo>
                    <a:pt x="75" y="143"/>
                  </a:lnTo>
                  <a:lnTo>
                    <a:pt x="74" y="145"/>
                  </a:lnTo>
                  <a:lnTo>
                    <a:pt x="72" y="145"/>
                  </a:lnTo>
                  <a:lnTo>
                    <a:pt x="69" y="145"/>
                  </a:lnTo>
                  <a:lnTo>
                    <a:pt x="67" y="145"/>
                  </a:lnTo>
                  <a:lnTo>
                    <a:pt x="66" y="145"/>
                  </a:lnTo>
                  <a:lnTo>
                    <a:pt x="64" y="145"/>
                  </a:lnTo>
                  <a:lnTo>
                    <a:pt x="61" y="146"/>
                  </a:lnTo>
                  <a:lnTo>
                    <a:pt x="60" y="148"/>
                  </a:lnTo>
                  <a:lnTo>
                    <a:pt x="58" y="149"/>
                  </a:lnTo>
                  <a:lnTo>
                    <a:pt x="58" y="149"/>
                  </a:lnTo>
                  <a:lnTo>
                    <a:pt x="56" y="154"/>
                  </a:lnTo>
                  <a:lnTo>
                    <a:pt x="56" y="157"/>
                  </a:lnTo>
                  <a:lnTo>
                    <a:pt x="55" y="159"/>
                  </a:lnTo>
                  <a:lnTo>
                    <a:pt x="52" y="162"/>
                  </a:lnTo>
                  <a:lnTo>
                    <a:pt x="50" y="162"/>
                  </a:lnTo>
                  <a:lnTo>
                    <a:pt x="50" y="165"/>
                  </a:lnTo>
                  <a:lnTo>
                    <a:pt x="50" y="167"/>
                  </a:lnTo>
                  <a:lnTo>
                    <a:pt x="50" y="170"/>
                  </a:lnTo>
                  <a:lnTo>
                    <a:pt x="50" y="172"/>
                  </a:lnTo>
                  <a:lnTo>
                    <a:pt x="50" y="172"/>
                  </a:lnTo>
                  <a:lnTo>
                    <a:pt x="50" y="172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5"/>
                  </a:lnTo>
                  <a:lnTo>
                    <a:pt x="50" y="175"/>
                  </a:lnTo>
                  <a:lnTo>
                    <a:pt x="49" y="173"/>
                  </a:lnTo>
                  <a:lnTo>
                    <a:pt x="47" y="173"/>
                  </a:lnTo>
                  <a:lnTo>
                    <a:pt x="47" y="172"/>
                  </a:lnTo>
                  <a:lnTo>
                    <a:pt x="45" y="172"/>
                  </a:lnTo>
                  <a:lnTo>
                    <a:pt x="45" y="170"/>
                  </a:lnTo>
                  <a:lnTo>
                    <a:pt x="44" y="168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7" y="165"/>
                  </a:lnTo>
                  <a:lnTo>
                    <a:pt x="36" y="165"/>
                  </a:lnTo>
                  <a:lnTo>
                    <a:pt x="36" y="167"/>
                  </a:lnTo>
                  <a:lnTo>
                    <a:pt x="36" y="167"/>
                  </a:lnTo>
                  <a:lnTo>
                    <a:pt x="33" y="167"/>
                  </a:lnTo>
                  <a:lnTo>
                    <a:pt x="31" y="167"/>
                  </a:lnTo>
                  <a:lnTo>
                    <a:pt x="31" y="168"/>
                  </a:lnTo>
                  <a:lnTo>
                    <a:pt x="33" y="170"/>
                  </a:lnTo>
                  <a:lnTo>
                    <a:pt x="33" y="172"/>
                  </a:lnTo>
                  <a:lnTo>
                    <a:pt x="31" y="172"/>
                  </a:lnTo>
                  <a:lnTo>
                    <a:pt x="30" y="168"/>
                  </a:lnTo>
                  <a:lnTo>
                    <a:pt x="28" y="167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30" y="164"/>
                  </a:lnTo>
                  <a:lnTo>
                    <a:pt x="30" y="164"/>
                  </a:lnTo>
                  <a:lnTo>
                    <a:pt x="30" y="164"/>
                  </a:lnTo>
                  <a:lnTo>
                    <a:pt x="30" y="162"/>
                  </a:lnTo>
                  <a:lnTo>
                    <a:pt x="30" y="160"/>
                  </a:lnTo>
                  <a:lnTo>
                    <a:pt x="28" y="160"/>
                  </a:lnTo>
                  <a:lnTo>
                    <a:pt x="28" y="160"/>
                  </a:lnTo>
                  <a:lnTo>
                    <a:pt x="26" y="160"/>
                  </a:lnTo>
                  <a:lnTo>
                    <a:pt x="26" y="160"/>
                  </a:lnTo>
                  <a:lnTo>
                    <a:pt x="25" y="160"/>
                  </a:lnTo>
                  <a:lnTo>
                    <a:pt x="23" y="162"/>
                  </a:lnTo>
                  <a:lnTo>
                    <a:pt x="22" y="162"/>
                  </a:lnTo>
                  <a:lnTo>
                    <a:pt x="20" y="160"/>
                  </a:lnTo>
                  <a:lnTo>
                    <a:pt x="20" y="160"/>
                  </a:lnTo>
                  <a:lnTo>
                    <a:pt x="17" y="159"/>
                  </a:lnTo>
                  <a:lnTo>
                    <a:pt x="14" y="156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2" y="153"/>
                  </a:lnTo>
                  <a:lnTo>
                    <a:pt x="12" y="151"/>
                  </a:lnTo>
                  <a:lnTo>
                    <a:pt x="12" y="151"/>
                  </a:lnTo>
                  <a:lnTo>
                    <a:pt x="14" y="151"/>
                  </a:lnTo>
                  <a:lnTo>
                    <a:pt x="15" y="151"/>
                  </a:lnTo>
                  <a:lnTo>
                    <a:pt x="15" y="151"/>
                  </a:lnTo>
                  <a:lnTo>
                    <a:pt x="14" y="149"/>
                  </a:lnTo>
                  <a:lnTo>
                    <a:pt x="12" y="149"/>
                  </a:lnTo>
                  <a:lnTo>
                    <a:pt x="12" y="148"/>
                  </a:lnTo>
                  <a:lnTo>
                    <a:pt x="11" y="148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9" y="146"/>
                  </a:lnTo>
                  <a:lnTo>
                    <a:pt x="9" y="146"/>
                  </a:lnTo>
                  <a:lnTo>
                    <a:pt x="8" y="146"/>
                  </a:lnTo>
                  <a:lnTo>
                    <a:pt x="6" y="145"/>
                  </a:lnTo>
                  <a:lnTo>
                    <a:pt x="6" y="143"/>
                  </a:lnTo>
                  <a:lnTo>
                    <a:pt x="4" y="142"/>
                  </a:lnTo>
                  <a:lnTo>
                    <a:pt x="3" y="140"/>
                  </a:lnTo>
                  <a:lnTo>
                    <a:pt x="3" y="138"/>
                  </a:lnTo>
                  <a:lnTo>
                    <a:pt x="3" y="137"/>
                  </a:lnTo>
                  <a:lnTo>
                    <a:pt x="3" y="137"/>
                  </a:lnTo>
                  <a:lnTo>
                    <a:pt x="1" y="135"/>
                  </a:lnTo>
                  <a:lnTo>
                    <a:pt x="0" y="134"/>
                  </a:lnTo>
                  <a:lnTo>
                    <a:pt x="0" y="132"/>
                  </a:lnTo>
                  <a:lnTo>
                    <a:pt x="1" y="129"/>
                  </a:lnTo>
                  <a:lnTo>
                    <a:pt x="1" y="129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4" y="127"/>
                  </a:lnTo>
                  <a:lnTo>
                    <a:pt x="8" y="127"/>
                  </a:lnTo>
                  <a:lnTo>
                    <a:pt x="11" y="127"/>
                  </a:lnTo>
                  <a:lnTo>
                    <a:pt x="12" y="127"/>
                  </a:lnTo>
                  <a:lnTo>
                    <a:pt x="14" y="124"/>
                  </a:lnTo>
                  <a:lnTo>
                    <a:pt x="17" y="123"/>
                  </a:lnTo>
                  <a:lnTo>
                    <a:pt x="20" y="123"/>
                  </a:lnTo>
                  <a:lnTo>
                    <a:pt x="25" y="123"/>
                  </a:lnTo>
                  <a:lnTo>
                    <a:pt x="28" y="123"/>
                  </a:lnTo>
                  <a:lnTo>
                    <a:pt x="33" y="121"/>
                  </a:lnTo>
                  <a:lnTo>
                    <a:pt x="36" y="121"/>
                  </a:lnTo>
                  <a:lnTo>
                    <a:pt x="41" y="121"/>
                  </a:lnTo>
                  <a:lnTo>
                    <a:pt x="41" y="121"/>
                  </a:lnTo>
                  <a:lnTo>
                    <a:pt x="42" y="120"/>
                  </a:lnTo>
                  <a:lnTo>
                    <a:pt x="42" y="120"/>
                  </a:lnTo>
                  <a:lnTo>
                    <a:pt x="45" y="121"/>
                  </a:lnTo>
                  <a:lnTo>
                    <a:pt x="49" y="121"/>
                  </a:lnTo>
                  <a:lnTo>
                    <a:pt x="49" y="120"/>
                  </a:lnTo>
                  <a:lnTo>
                    <a:pt x="52" y="116"/>
                  </a:lnTo>
                  <a:lnTo>
                    <a:pt x="53" y="116"/>
                  </a:lnTo>
                  <a:lnTo>
                    <a:pt x="53" y="116"/>
                  </a:lnTo>
                  <a:lnTo>
                    <a:pt x="53" y="115"/>
                  </a:lnTo>
                  <a:lnTo>
                    <a:pt x="55" y="115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5" y="112"/>
                  </a:lnTo>
                  <a:lnTo>
                    <a:pt x="56" y="108"/>
                  </a:lnTo>
                  <a:lnTo>
                    <a:pt x="58" y="107"/>
                  </a:lnTo>
                  <a:lnTo>
                    <a:pt x="58" y="104"/>
                  </a:lnTo>
                  <a:lnTo>
                    <a:pt x="58" y="101"/>
                  </a:lnTo>
                  <a:lnTo>
                    <a:pt x="58" y="97"/>
                  </a:lnTo>
                  <a:lnTo>
                    <a:pt x="60" y="97"/>
                  </a:lnTo>
                  <a:lnTo>
                    <a:pt x="60" y="93"/>
                  </a:lnTo>
                  <a:lnTo>
                    <a:pt x="60" y="88"/>
                  </a:lnTo>
                  <a:lnTo>
                    <a:pt x="60" y="85"/>
                  </a:lnTo>
                  <a:lnTo>
                    <a:pt x="60" y="80"/>
                  </a:lnTo>
                  <a:lnTo>
                    <a:pt x="60" y="75"/>
                  </a:lnTo>
                  <a:lnTo>
                    <a:pt x="60" y="72"/>
                  </a:lnTo>
                  <a:lnTo>
                    <a:pt x="60" y="68"/>
                  </a:lnTo>
                  <a:lnTo>
                    <a:pt x="60" y="66"/>
                  </a:lnTo>
                  <a:lnTo>
                    <a:pt x="63" y="64"/>
                  </a:lnTo>
                  <a:lnTo>
                    <a:pt x="66" y="64"/>
                  </a:lnTo>
                  <a:lnTo>
                    <a:pt x="71" y="63"/>
                  </a:lnTo>
                  <a:lnTo>
                    <a:pt x="75" y="63"/>
                  </a:lnTo>
                  <a:lnTo>
                    <a:pt x="80" y="61"/>
                  </a:lnTo>
                  <a:lnTo>
                    <a:pt x="82" y="60"/>
                  </a:lnTo>
                  <a:lnTo>
                    <a:pt x="86" y="57"/>
                  </a:lnTo>
                  <a:lnTo>
                    <a:pt x="88" y="55"/>
                  </a:lnTo>
                  <a:lnTo>
                    <a:pt x="93" y="52"/>
                  </a:lnTo>
                  <a:lnTo>
                    <a:pt x="96" y="49"/>
                  </a:lnTo>
                  <a:lnTo>
                    <a:pt x="99" y="45"/>
                  </a:lnTo>
                  <a:lnTo>
                    <a:pt x="102" y="42"/>
                  </a:lnTo>
                  <a:lnTo>
                    <a:pt x="105" y="39"/>
                  </a:lnTo>
                  <a:lnTo>
                    <a:pt x="112" y="36"/>
                  </a:lnTo>
                  <a:lnTo>
                    <a:pt x="118" y="31"/>
                  </a:lnTo>
                  <a:lnTo>
                    <a:pt x="126" y="27"/>
                  </a:lnTo>
                  <a:lnTo>
                    <a:pt x="134" y="22"/>
                  </a:lnTo>
                  <a:lnTo>
                    <a:pt x="142" y="19"/>
                  </a:lnTo>
                  <a:lnTo>
                    <a:pt x="148" y="14"/>
                  </a:lnTo>
                  <a:lnTo>
                    <a:pt x="156" y="9"/>
                  </a:lnTo>
                  <a:lnTo>
                    <a:pt x="164" y="5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7" name="Freeform 193">
              <a:extLst>
                <a:ext uri="{FF2B5EF4-FFF2-40B4-BE49-F238E27FC236}">
                  <a16:creationId xmlns:a16="http://schemas.microsoft.com/office/drawing/2014/main" id="{741E1F82-F293-D8E5-6F79-666AECBBE1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71594" y="4957807"/>
              <a:ext cx="230008" cy="103309"/>
            </a:xfrm>
            <a:custGeom>
              <a:avLst/>
              <a:gdLst>
                <a:gd name="T0" fmla="*/ 110 w 118"/>
                <a:gd name="T1" fmla="*/ 52 h 53"/>
                <a:gd name="T2" fmla="*/ 109 w 118"/>
                <a:gd name="T3" fmla="*/ 53 h 53"/>
                <a:gd name="T4" fmla="*/ 109 w 118"/>
                <a:gd name="T5" fmla="*/ 53 h 53"/>
                <a:gd name="T6" fmla="*/ 109 w 118"/>
                <a:gd name="T7" fmla="*/ 52 h 53"/>
                <a:gd name="T8" fmla="*/ 116 w 118"/>
                <a:gd name="T9" fmla="*/ 34 h 53"/>
                <a:gd name="T10" fmla="*/ 116 w 118"/>
                <a:gd name="T11" fmla="*/ 34 h 53"/>
                <a:gd name="T12" fmla="*/ 118 w 118"/>
                <a:gd name="T13" fmla="*/ 34 h 53"/>
                <a:gd name="T14" fmla="*/ 116 w 118"/>
                <a:gd name="T15" fmla="*/ 37 h 53"/>
                <a:gd name="T16" fmla="*/ 115 w 118"/>
                <a:gd name="T17" fmla="*/ 37 h 53"/>
                <a:gd name="T18" fmla="*/ 115 w 118"/>
                <a:gd name="T19" fmla="*/ 36 h 53"/>
                <a:gd name="T20" fmla="*/ 115 w 118"/>
                <a:gd name="T21" fmla="*/ 34 h 53"/>
                <a:gd name="T22" fmla="*/ 105 w 118"/>
                <a:gd name="T23" fmla="*/ 23 h 53"/>
                <a:gd name="T24" fmla="*/ 107 w 118"/>
                <a:gd name="T25" fmla="*/ 25 h 53"/>
                <a:gd name="T26" fmla="*/ 107 w 118"/>
                <a:gd name="T27" fmla="*/ 28 h 53"/>
                <a:gd name="T28" fmla="*/ 109 w 118"/>
                <a:gd name="T29" fmla="*/ 29 h 53"/>
                <a:gd name="T30" fmla="*/ 107 w 118"/>
                <a:gd name="T31" fmla="*/ 31 h 53"/>
                <a:gd name="T32" fmla="*/ 104 w 118"/>
                <a:gd name="T33" fmla="*/ 29 h 53"/>
                <a:gd name="T34" fmla="*/ 102 w 118"/>
                <a:gd name="T35" fmla="*/ 26 h 53"/>
                <a:gd name="T36" fmla="*/ 105 w 118"/>
                <a:gd name="T37" fmla="*/ 25 h 53"/>
                <a:gd name="T38" fmla="*/ 102 w 118"/>
                <a:gd name="T39" fmla="*/ 25 h 53"/>
                <a:gd name="T40" fmla="*/ 105 w 118"/>
                <a:gd name="T41" fmla="*/ 23 h 53"/>
                <a:gd name="T42" fmla="*/ 96 w 118"/>
                <a:gd name="T43" fmla="*/ 20 h 53"/>
                <a:gd name="T44" fmla="*/ 96 w 118"/>
                <a:gd name="T45" fmla="*/ 20 h 53"/>
                <a:gd name="T46" fmla="*/ 96 w 118"/>
                <a:gd name="T47" fmla="*/ 22 h 53"/>
                <a:gd name="T48" fmla="*/ 96 w 118"/>
                <a:gd name="T49" fmla="*/ 23 h 53"/>
                <a:gd name="T50" fmla="*/ 94 w 118"/>
                <a:gd name="T51" fmla="*/ 23 h 53"/>
                <a:gd name="T52" fmla="*/ 96 w 118"/>
                <a:gd name="T53" fmla="*/ 22 h 53"/>
                <a:gd name="T54" fmla="*/ 96 w 118"/>
                <a:gd name="T55" fmla="*/ 20 h 53"/>
                <a:gd name="T56" fmla="*/ 61 w 118"/>
                <a:gd name="T57" fmla="*/ 17 h 53"/>
                <a:gd name="T58" fmla="*/ 64 w 118"/>
                <a:gd name="T59" fmla="*/ 17 h 53"/>
                <a:gd name="T60" fmla="*/ 72 w 118"/>
                <a:gd name="T61" fmla="*/ 23 h 53"/>
                <a:gd name="T62" fmla="*/ 75 w 118"/>
                <a:gd name="T63" fmla="*/ 25 h 53"/>
                <a:gd name="T64" fmla="*/ 77 w 118"/>
                <a:gd name="T65" fmla="*/ 26 h 53"/>
                <a:gd name="T66" fmla="*/ 79 w 118"/>
                <a:gd name="T67" fmla="*/ 28 h 53"/>
                <a:gd name="T68" fmla="*/ 80 w 118"/>
                <a:gd name="T69" fmla="*/ 29 h 53"/>
                <a:gd name="T70" fmla="*/ 83 w 118"/>
                <a:gd name="T71" fmla="*/ 33 h 53"/>
                <a:gd name="T72" fmla="*/ 85 w 118"/>
                <a:gd name="T73" fmla="*/ 34 h 53"/>
                <a:gd name="T74" fmla="*/ 86 w 118"/>
                <a:gd name="T75" fmla="*/ 34 h 53"/>
                <a:gd name="T76" fmla="*/ 91 w 118"/>
                <a:gd name="T77" fmla="*/ 37 h 53"/>
                <a:gd name="T78" fmla="*/ 96 w 118"/>
                <a:gd name="T79" fmla="*/ 40 h 53"/>
                <a:gd name="T80" fmla="*/ 99 w 118"/>
                <a:gd name="T81" fmla="*/ 44 h 53"/>
                <a:gd name="T82" fmla="*/ 102 w 118"/>
                <a:gd name="T83" fmla="*/ 47 h 53"/>
                <a:gd name="T84" fmla="*/ 101 w 118"/>
                <a:gd name="T85" fmla="*/ 48 h 53"/>
                <a:gd name="T86" fmla="*/ 99 w 118"/>
                <a:gd name="T87" fmla="*/ 48 h 53"/>
                <a:gd name="T88" fmla="*/ 94 w 118"/>
                <a:gd name="T89" fmla="*/ 47 h 53"/>
                <a:gd name="T90" fmla="*/ 94 w 118"/>
                <a:gd name="T91" fmla="*/ 47 h 53"/>
                <a:gd name="T92" fmla="*/ 91 w 118"/>
                <a:gd name="T93" fmla="*/ 45 h 53"/>
                <a:gd name="T94" fmla="*/ 90 w 118"/>
                <a:gd name="T95" fmla="*/ 44 h 53"/>
                <a:gd name="T96" fmla="*/ 90 w 118"/>
                <a:gd name="T97" fmla="*/ 42 h 53"/>
                <a:gd name="T98" fmla="*/ 85 w 118"/>
                <a:gd name="T99" fmla="*/ 40 h 53"/>
                <a:gd name="T100" fmla="*/ 82 w 118"/>
                <a:gd name="T101" fmla="*/ 39 h 53"/>
                <a:gd name="T102" fmla="*/ 77 w 118"/>
                <a:gd name="T103" fmla="*/ 37 h 53"/>
                <a:gd name="T104" fmla="*/ 74 w 118"/>
                <a:gd name="T105" fmla="*/ 33 h 53"/>
                <a:gd name="T106" fmla="*/ 71 w 118"/>
                <a:gd name="T107" fmla="*/ 31 h 53"/>
                <a:gd name="T108" fmla="*/ 66 w 118"/>
                <a:gd name="T109" fmla="*/ 26 h 53"/>
                <a:gd name="T110" fmla="*/ 64 w 118"/>
                <a:gd name="T111" fmla="*/ 25 h 53"/>
                <a:gd name="T112" fmla="*/ 61 w 118"/>
                <a:gd name="T113" fmla="*/ 20 h 53"/>
                <a:gd name="T114" fmla="*/ 61 w 118"/>
                <a:gd name="T115" fmla="*/ 18 h 53"/>
                <a:gd name="T116" fmla="*/ 60 w 118"/>
                <a:gd name="T117" fmla="*/ 17 h 53"/>
                <a:gd name="T118" fmla="*/ 60 w 118"/>
                <a:gd name="T119" fmla="*/ 15 h 53"/>
                <a:gd name="T120" fmla="*/ 0 w 118"/>
                <a:gd name="T121" fmla="*/ 0 h 53"/>
                <a:gd name="T122" fmla="*/ 0 w 118"/>
                <a:gd name="T123" fmla="*/ 3 h 53"/>
                <a:gd name="T124" fmla="*/ 0 w 118"/>
                <a:gd name="T125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8" h="53">
                  <a:moveTo>
                    <a:pt x="109" y="52"/>
                  </a:moveTo>
                  <a:lnTo>
                    <a:pt x="110" y="52"/>
                  </a:lnTo>
                  <a:lnTo>
                    <a:pt x="110" y="53"/>
                  </a:lnTo>
                  <a:lnTo>
                    <a:pt x="109" y="53"/>
                  </a:lnTo>
                  <a:lnTo>
                    <a:pt x="109" y="53"/>
                  </a:lnTo>
                  <a:lnTo>
                    <a:pt x="109" y="53"/>
                  </a:lnTo>
                  <a:lnTo>
                    <a:pt x="109" y="53"/>
                  </a:lnTo>
                  <a:lnTo>
                    <a:pt x="109" y="52"/>
                  </a:lnTo>
                  <a:close/>
                  <a:moveTo>
                    <a:pt x="116" y="33"/>
                  </a:moveTo>
                  <a:lnTo>
                    <a:pt x="116" y="34"/>
                  </a:lnTo>
                  <a:lnTo>
                    <a:pt x="116" y="34"/>
                  </a:lnTo>
                  <a:lnTo>
                    <a:pt x="116" y="34"/>
                  </a:lnTo>
                  <a:lnTo>
                    <a:pt x="116" y="34"/>
                  </a:lnTo>
                  <a:lnTo>
                    <a:pt x="118" y="34"/>
                  </a:lnTo>
                  <a:lnTo>
                    <a:pt x="118" y="37"/>
                  </a:lnTo>
                  <a:lnTo>
                    <a:pt x="116" y="37"/>
                  </a:lnTo>
                  <a:lnTo>
                    <a:pt x="116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6"/>
                  </a:lnTo>
                  <a:lnTo>
                    <a:pt x="113" y="34"/>
                  </a:lnTo>
                  <a:lnTo>
                    <a:pt x="115" y="34"/>
                  </a:lnTo>
                  <a:lnTo>
                    <a:pt x="116" y="33"/>
                  </a:lnTo>
                  <a:close/>
                  <a:moveTo>
                    <a:pt x="105" y="23"/>
                  </a:moveTo>
                  <a:lnTo>
                    <a:pt x="105" y="23"/>
                  </a:lnTo>
                  <a:lnTo>
                    <a:pt x="107" y="25"/>
                  </a:lnTo>
                  <a:lnTo>
                    <a:pt x="105" y="26"/>
                  </a:lnTo>
                  <a:lnTo>
                    <a:pt x="107" y="28"/>
                  </a:lnTo>
                  <a:lnTo>
                    <a:pt x="109" y="29"/>
                  </a:lnTo>
                  <a:lnTo>
                    <a:pt x="109" y="29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5" y="29"/>
                  </a:lnTo>
                  <a:lnTo>
                    <a:pt x="104" y="29"/>
                  </a:lnTo>
                  <a:lnTo>
                    <a:pt x="102" y="28"/>
                  </a:lnTo>
                  <a:lnTo>
                    <a:pt x="102" y="26"/>
                  </a:lnTo>
                  <a:lnTo>
                    <a:pt x="104" y="26"/>
                  </a:lnTo>
                  <a:lnTo>
                    <a:pt x="105" y="25"/>
                  </a:lnTo>
                  <a:lnTo>
                    <a:pt x="104" y="25"/>
                  </a:lnTo>
                  <a:lnTo>
                    <a:pt x="102" y="25"/>
                  </a:lnTo>
                  <a:lnTo>
                    <a:pt x="102" y="25"/>
                  </a:lnTo>
                  <a:lnTo>
                    <a:pt x="105" y="23"/>
                  </a:lnTo>
                  <a:close/>
                  <a:moveTo>
                    <a:pt x="96" y="20"/>
                  </a:moveTo>
                  <a:lnTo>
                    <a:pt x="96" y="20"/>
                  </a:lnTo>
                  <a:lnTo>
                    <a:pt x="97" y="20"/>
                  </a:lnTo>
                  <a:lnTo>
                    <a:pt x="96" y="20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23"/>
                  </a:lnTo>
                  <a:lnTo>
                    <a:pt x="96" y="23"/>
                  </a:lnTo>
                  <a:lnTo>
                    <a:pt x="94" y="23"/>
                  </a:lnTo>
                  <a:lnTo>
                    <a:pt x="96" y="23"/>
                  </a:lnTo>
                  <a:lnTo>
                    <a:pt x="96" y="22"/>
                  </a:lnTo>
                  <a:lnTo>
                    <a:pt x="96" y="20"/>
                  </a:lnTo>
                  <a:lnTo>
                    <a:pt x="96" y="20"/>
                  </a:lnTo>
                  <a:close/>
                  <a:moveTo>
                    <a:pt x="60" y="15"/>
                  </a:moveTo>
                  <a:lnTo>
                    <a:pt x="61" y="17"/>
                  </a:lnTo>
                  <a:lnTo>
                    <a:pt x="63" y="18"/>
                  </a:lnTo>
                  <a:lnTo>
                    <a:pt x="64" y="17"/>
                  </a:lnTo>
                  <a:lnTo>
                    <a:pt x="68" y="18"/>
                  </a:lnTo>
                  <a:lnTo>
                    <a:pt x="72" y="23"/>
                  </a:lnTo>
                  <a:lnTo>
                    <a:pt x="74" y="25"/>
                  </a:lnTo>
                  <a:lnTo>
                    <a:pt x="75" y="25"/>
                  </a:lnTo>
                  <a:lnTo>
                    <a:pt x="77" y="25"/>
                  </a:lnTo>
                  <a:lnTo>
                    <a:pt x="77" y="26"/>
                  </a:lnTo>
                  <a:lnTo>
                    <a:pt x="79" y="28"/>
                  </a:lnTo>
                  <a:lnTo>
                    <a:pt x="79" y="28"/>
                  </a:lnTo>
                  <a:lnTo>
                    <a:pt x="79" y="29"/>
                  </a:lnTo>
                  <a:lnTo>
                    <a:pt x="80" y="29"/>
                  </a:lnTo>
                  <a:lnTo>
                    <a:pt x="82" y="31"/>
                  </a:lnTo>
                  <a:lnTo>
                    <a:pt x="83" y="33"/>
                  </a:lnTo>
                  <a:lnTo>
                    <a:pt x="85" y="33"/>
                  </a:lnTo>
                  <a:lnTo>
                    <a:pt x="85" y="34"/>
                  </a:lnTo>
                  <a:lnTo>
                    <a:pt x="86" y="34"/>
                  </a:lnTo>
                  <a:lnTo>
                    <a:pt x="86" y="34"/>
                  </a:lnTo>
                  <a:lnTo>
                    <a:pt x="88" y="36"/>
                  </a:lnTo>
                  <a:lnTo>
                    <a:pt x="91" y="37"/>
                  </a:lnTo>
                  <a:lnTo>
                    <a:pt x="94" y="40"/>
                  </a:lnTo>
                  <a:lnTo>
                    <a:pt x="96" y="40"/>
                  </a:lnTo>
                  <a:lnTo>
                    <a:pt x="97" y="42"/>
                  </a:lnTo>
                  <a:lnTo>
                    <a:pt x="99" y="44"/>
                  </a:lnTo>
                  <a:lnTo>
                    <a:pt x="101" y="45"/>
                  </a:lnTo>
                  <a:lnTo>
                    <a:pt x="102" y="47"/>
                  </a:lnTo>
                  <a:lnTo>
                    <a:pt x="102" y="48"/>
                  </a:lnTo>
                  <a:lnTo>
                    <a:pt x="101" y="48"/>
                  </a:lnTo>
                  <a:lnTo>
                    <a:pt x="99" y="48"/>
                  </a:lnTo>
                  <a:lnTo>
                    <a:pt x="99" y="48"/>
                  </a:lnTo>
                  <a:lnTo>
                    <a:pt x="96" y="47"/>
                  </a:lnTo>
                  <a:lnTo>
                    <a:pt x="94" y="47"/>
                  </a:lnTo>
                  <a:lnTo>
                    <a:pt x="94" y="47"/>
                  </a:lnTo>
                  <a:lnTo>
                    <a:pt x="94" y="47"/>
                  </a:lnTo>
                  <a:lnTo>
                    <a:pt x="93" y="47"/>
                  </a:lnTo>
                  <a:lnTo>
                    <a:pt x="91" y="45"/>
                  </a:lnTo>
                  <a:lnTo>
                    <a:pt x="90" y="45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90" y="42"/>
                  </a:lnTo>
                  <a:lnTo>
                    <a:pt x="86" y="42"/>
                  </a:lnTo>
                  <a:lnTo>
                    <a:pt x="85" y="40"/>
                  </a:lnTo>
                  <a:lnTo>
                    <a:pt x="83" y="40"/>
                  </a:lnTo>
                  <a:lnTo>
                    <a:pt x="82" y="39"/>
                  </a:lnTo>
                  <a:lnTo>
                    <a:pt x="79" y="37"/>
                  </a:lnTo>
                  <a:lnTo>
                    <a:pt x="77" y="37"/>
                  </a:lnTo>
                  <a:lnTo>
                    <a:pt x="77" y="36"/>
                  </a:lnTo>
                  <a:lnTo>
                    <a:pt x="74" y="33"/>
                  </a:lnTo>
                  <a:lnTo>
                    <a:pt x="72" y="33"/>
                  </a:lnTo>
                  <a:lnTo>
                    <a:pt x="71" y="31"/>
                  </a:lnTo>
                  <a:lnTo>
                    <a:pt x="68" y="28"/>
                  </a:lnTo>
                  <a:lnTo>
                    <a:pt x="66" y="26"/>
                  </a:lnTo>
                  <a:lnTo>
                    <a:pt x="64" y="26"/>
                  </a:lnTo>
                  <a:lnTo>
                    <a:pt x="64" y="25"/>
                  </a:lnTo>
                  <a:lnTo>
                    <a:pt x="63" y="23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61" y="18"/>
                  </a:lnTo>
                  <a:lnTo>
                    <a:pt x="60" y="18"/>
                  </a:lnTo>
                  <a:lnTo>
                    <a:pt x="60" y="17"/>
                  </a:lnTo>
                  <a:lnTo>
                    <a:pt x="60" y="17"/>
                  </a:lnTo>
                  <a:lnTo>
                    <a:pt x="60" y="15"/>
                  </a:lnTo>
                  <a:lnTo>
                    <a:pt x="60" y="15"/>
                  </a:lnTo>
                  <a:close/>
                  <a:moveTo>
                    <a:pt x="0" y="0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8" name="Freeform 194">
              <a:extLst>
                <a:ext uri="{FF2B5EF4-FFF2-40B4-BE49-F238E27FC236}">
                  <a16:creationId xmlns:a16="http://schemas.microsoft.com/office/drawing/2014/main" id="{2CA63026-6A47-1827-9203-314FD4460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803" y="4710255"/>
              <a:ext cx="298231" cy="477560"/>
            </a:xfrm>
            <a:custGeom>
              <a:avLst/>
              <a:gdLst>
                <a:gd name="T0" fmla="*/ 148 w 153"/>
                <a:gd name="T1" fmla="*/ 8 h 245"/>
                <a:gd name="T2" fmla="*/ 148 w 153"/>
                <a:gd name="T3" fmla="*/ 19 h 245"/>
                <a:gd name="T4" fmla="*/ 150 w 153"/>
                <a:gd name="T5" fmla="*/ 32 h 245"/>
                <a:gd name="T6" fmla="*/ 150 w 153"/>
                <a:gd name="T7" fmla="*/ 38 h 245"/>
                <a:gd name="T8" fmla="*/ 150 w 153"/>
                <a:gd name="T9" fmla="*/ 54 h 245"/>
                <a:gd name="T10" fmla="*/ 151 w 153"/>
                <a:gd name="T11" fmla="*/ 57 h 245"/>
                <a:gd name="T12" fmla="*/ 153 w 153"/>
                <a:gd name="T13" fmla="*/ 64 h 245"/>
                <a:gd name="T14" fmla="*/ 150 w 153"/>
                <a:gd name="T15" fmla="*/ 73 h 245"/>
                <a:gd name="T16" fmla="*/ 139 w 153"/>
                <a:gd name="T17" fmla="*/ 86 h 245"/>
                <a:gd name="T18" fmla="*/ 124 w 153"/>
                <a:gd name="T19" fmla="*/ 97 h 245"/>
                <a:gd name="T20" fmla="*/ 113 w 153"/>
                <a:gd name="T21" fmla="*/ 100 h 245"/>
                <a:gd name="T22" fmla="*/ 96 w 153"/>
                <a:gd name="T23" fmla="*/ 112 h 245"/>
                <a:gd name="T24" fmla="*/ 87 w 153"/>
                <a:gd name="T25" fmla="*/ 123 h 245"/>
                <a:gd name="T26" fmla="*/ 68 w 153"/>
                <a:gd name="T27" fmla="*/ 138 h 245"/>
                <a:gd name="T28" fmla="*/ 65 w 153"/>
                <a:gd name="T29" fmla="*/ 147 h 245"/>
                <a:gd name="T30" fmla="*/ 72 w 153"/>
                <a:gd name="T31" fmla="*/ 166 h 245"/>
                <a:gd name="T32" fmla="*/ 76 w 153"/>
                <a:gd name="T33" fmla="*/ 172 h 245"/>
                <a:gd name="T34" fmla="*/ 77 w 153"/>
                <a:gd name="T35" fmla="*/ 185 h 245"/>
                <a:gd name="T36" fmla="*/ 77 w 153"/>
                <a:gd name="T37" fmla="*/ 197 h 245"/>
                <a:gd name="T38" fmla="*/ 47 w 153"/>
                <a:gd name="T39" fmla="*/ 218 h 245"/>
                <a:gd name="T40" fmla="*/ 36 w 153"/>
                <a:gd name="T41" fmla="*/ 234 h 245"/>
                <a:gd name="T42" fmla="*/ 38 w 153"/>
                <a:gd name="T43" fmla="*/ 243 h 245"/>
                <a:gd name="T44" fmla="*/ 27 w 153"/>
                <a:gd name="T45" fmla="*/ 238 h 245"/>
                <a:gd name="T46" fmla="*/ 25 w 153"/>
                <a:gd name="T47" fmla="*/ 231 h 245"/>
                <a:gd name="T48" fmla="*/ 25 w 153"/>
                <a:gd name="T49" fmla="*/ 210 h 245"/>
                <a:gd name="T50" fmla="*/ 20 w 153"/>
                <a:gd name="T51" fmla="*/ 196 h 245"/>
                <a:gd name="T52" fmla="*/ 16 w 153"/>
                <a:gd name="T53" fmla="*/ 180 h 245"/>
                <a:gd name="T54" fmla="*/ 25 w 153"/>
                <a:gd name="T55" fmla="*/ 166 h 245"/>
                <a:gd name="T56" fmla="*/ 33 w 153"/>
                <a:gd name="T57" fmla="*/ 150 h 245"/>
                <a:gd name="T58" fmla="*/ 39 w 153"/>
                <a:gd name="T59" fmla="*/ 138 h 245"/>
                <a:gd name="T60" fmla="*/ 38 w 153"/>
                <a:gd name="T61" fmla="*/ 127 h 245"/>
                <a:gd name="T62" fmla="*/ 38 w 153"/>
                <a:gd name="T63" fmla="*/ 120 h 245"/>
                <a:gd name="T64" fmla="*/ 39 w 153"/>
                <a:gd name="T65" fmla="*/ 108 h 245"/>
                <a:gd name="T66" fmla="*/ 38 w 153"/>
                <a:gd name="T67" fmla="*/ 92 h 245"/>
                <a:gd name="T68" fmla="*/ 17 w 153"/>
                <a:gd name="T69" fmla="*/ 82 h 245"/>
                <a:gd name="T70" fmla="*/ 1 w 153"/>
                <a:gd name="T71" fmla="*/ 73 h 245"/>
                <a:gd name="T72" fmla="*/ 5 w 153"/>
                <a:gd name="T73" fmla="*/ 64 h 245"/>
                <a:gd name="T74" fmla="*/ 25 w 153"/>
                <a:gd name="T75" fmla="*/ 57 h 245"/>
                <a:gd name="T76" fmla="*/ 44 w 153"/>
                <a:gd name="T77" fmla="*/ 52 h 245"/>
                <a:gd name="T78" fmla="*/ 55 w 153"/>
                <a:gd name="T79" fmla="*/ 59 h 245"/>
                <a:gd name="T80" fmla="*/ 63 w 153"/>
                <a:gd name="T81" fmla="*/ 67 h 245"/>
                <a:gd name="T82" fmla="*/ 58 w 153"/>
                <a:gd name="T83" fmla="*/ 79 h 245"/>
                <a:gd name="T84" fmla="*/ 61 w 153"/>
                <a:gd name="T85" fmla="*/ 86 h 245"/>
                <a:gd name="T86" fmla="*/ 69 w 153"/>
                <a:gd name="T87" fmla="*/ 97 h 245"/>
                <a:gd name="T88" fmla="*/ 72 w 153"/>
                <a:gd name="T89" fmla="*/ 90 h 245"/>
                <a:gd name="T90" fmla="*/ 77 w 153"/>
                <a:gd name="T91" fmla="*/ 82 h 245"/>
                <a:gd name="T92" fmla="*/ 82 w 153"/>
                <a:gd name="T93" fmla="*/ 65 h 245"/>
                <a:gd name="T94" fmla="*/ 68 w 153"/>
                <a:gd name="T95" fmla="*/ 45 h 245"/>
                <a:gd name="T96" fmla="*/ 66 w 153"/>
                <a:gd name="T97" fmla="*/ 37 h 245"/>
                <a:gd name="T98" fmla="*/ 65 w 153"/>
                <a:gd name="T99" fmla="*/ 26 h 245"/>
                <a:gd name="T100" fmla="*/ 68 w 153"/>
                <a:gd name="T101" fmla="*/ 18 h 245"/>
                <a:gd name="T102" fmla="*/ 77 w 153"/>
                <a:gd name="T103" fmla="*/ 16 h 245"/>
                <a:gd name="T104" fmla="*/ 91 w 153"/>
                <a:gd name="T105" fmla="*/ 18 h 245"/>
                <a:gd name="T106" fmla="*/ 102 w 153"/>
                <a:gd name="T107" fmla="*/ 18 h 245"/>
                <a:gd name="T108" fmla="*/ 115 w 153"/>
                <a:gd name="T109" fmla="*/ 12 h 245"/>
                <a:gd name="T110" fmla="*/ 132 w 153"/>
                <a:gd name="T111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3" h="245">
                  <a:moveTo>
                    <a:pt x="148" y="0"/>
                  </a:moveTo>
                  <a:lnTo>
                    <a:pt x="148" y="2"/>
                  </a:lnTo>
                  <a:lnTo>
                    <a:pt x="150" y="4"/>
                  </a:lnTo>
                  <a:lnTo>
                    <a:pt x="150" y="4"/>
                  </a:lnTo>
                  <a:lnTo>
                    <a:pt x="148" y="4"/>
                  </a:lnTo>
                  <a:lnTo>
                    <a:pt x="150" y="5"/>
                  </a:lnTo>
                  <a:lnTo>
                    <a:pt x="148" y="7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8" y="10"/>
                  </a:lnTo>
                  <a:lnTo>
                    <a:pt x="146" y="12"/>
                  </a:lnTo>
                  <a:lnTo>
                    <a:pt x="146" y="13"/>
                  </a:lnTo>
                  <a:lnTo>
                    <a:pt x="148" y="15"/>
                  </a:lnTo>
                  <a:lnTo>
                    <a:pt x="146" y="18"/>
                  </a:lnTo>
                  <a:lnTo>
                    <a:pt x="148" y="19"/>
                  </a:lnTo>
                  <a:lnTo>
                    <a:pt x="148" y="21"/>
                  </a:lnTo>
                  <a:lnTo>
                    <a:pt x="148" y="23"/>
                  </a:lnTo>
                  <a:lnTo>
                    <a:pt x="148" y="24"/>
                  </a:lnTo>
                  <a:lnTo>
                    <a:pt x="148" y="27"/>
                  </a:lnTo>
                  <a:lnTo>
                    <a:pt x="148" y="27"/>
                  </a:lnTo>
                  <a:lnTo>
                    <a:pt x="148" y="29"/>
                  </a:lnTo>
                  <a:lnTo>
                    <a:pt x="150" y="30"/>
                  </a:lnTo>
                  <a:lnTo>
                    <a:pt x="150" y="32"/>
                  </a:lnTo>
                  <a:lnTo>
                    <a:pt x="150" y="34"/>
                  </a:lnTo>
                  <a:lnTo>
                    <a:pt x="150" y="34"/>
                  </a:lnTo>
                  <a:lnTo>
                    <a:pt x="148" y="35"/>
                  </a:lnTo>
                  <a:lnTo>
                    <a:pt x="146" y="37"/>
                  </a:lnTo>
                  <a:lnTo>
                    <a:pt x="148" y="37"/>
                  </a:lnTo>
                  <a:lnTo>
                    <a:pt x="150" y="37"/>
                  </a:lnTo>
                  <a:lnTo>
                    <a:pt x="150" y="38"/>
                  </a:lnTo>
                  <a:lnTo>
                    <a:pt x="150" y="38"/>
                  </a:lnTo>
                  <a:lnTo>
                    <a:pt x="150" y="40"/>
                  </a:lnTo>
                  <a:lnTo>
                    <a:pt x="150" y="41"/>
                  </a:lnTo>
                  <a:lnTo>
                    <a:pt x="150" y="43"/>
                  </a:lnTo>
                  <a:lnTo>
                    <a:pt x="148" y="43"/>
                  </a:lnTo>
                  <a:lnTo>
                    <a:pt x="150" y="45"/>
                  </a:lnTo>
                  <a:lnTo>
                    <a:pt x="150" y="46"/>
                  </a:lnTo>
                  <a:lnTo>
                    <a:pt x="150" y="49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1" y="54"/>
                  </a:lnTo>
                  <a:lnTo>
                    <a:pt x="151" y="56"/>
                  </a:lnTo>
                  <a:lnTo>
                    <a:pt x="150" y="57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1" y="57"/>
                  </a:lnTo>
                  <a:lnTo>
                    <a:pt x="153" y="57"/>
                  </a:lnTo>
                  <a:lnTo>
                    <a:pt x="153" y="59"/>
                  </a:lnTo>
                  <a:lnTo>
                    <a:pt x="153" y="59"/>
                  </a:lnTo>
                  <a:lnTo>
                    <a:pt x="153" y="60"/>
                  </a:lnTo>
                  <a:lnTo>
                    <a:pt x="153" y="60"/>
                  </a:lnTo>
                  <a:lnTo>
                    <a:pt x="153" y="62"/>
                  </a:lnTo>
                  <a:lnTo>
                    <a:pt x="153" y="64"/>
                  </a:lnTo>
                  <a:lnTo>
                    <a:pt x="153" y="64"/>
                  </a:lnTo>
                  <a:lnTo>
                    <a:pt x="151" y="65"/>
                  </a:lnTo>
                  <a:lnTo>
                    <a:pt x="151" y="67"/>
                  </a:lnTo>
                  <a:lnTo>
                    <a:pt x="151" y="67"/>
                  </a:lnTo>
                  <a:lnTo>
                    <a:pt x="150" y="67"/>
                  </a:lnTo>
                  <a:lnTo>
                    <a:pt x="150" y="68"/>
                  </a:lnTo>
                  <a:lnTo>
                    <a:pt x="150" y="68"/>
                  </a:lnTo>
                  <a:lnTo>
                    <a:pt x="150" y="70"/>
                  </a:lnTo>
                  <a:lnTo>
                    <a:pt x="150" y="73"/>
                  </a:lnTo>
                  <a:lnTo>
                    <a:pt x="145" y="78"/>
                  </a:lnTo>
                  <a:lnTo>
                    <a:pt x="143" y="79"/>
                  </a:lnTo>
                  <a:lnTo>
                    <a:pt x="142" y="81"/>
                  </a:lnTo>
                  <a:lnTo>
                    <a:pt x="143" y="81"/>
                  </a:lnTo>
                  <a:lnTo>
                    <a:pt x="142" y="82"/>
                  </a:lnTo>
                  <a:lnTo>
                    <a:pt x="140" y="84"/>
                  </a:lnTo>
                  <a:lnTo>
                    <a:pt x="139" y="84"/>
                  </a:lnTo>
                  <a:lnTo>
                    <a:pt x="139" y="86"/>
                  </a:lnTo>
                  <a:lnTo>
                    <a:pt x="139" y="87"/>
                  </a:lnTo>
                  <a:lnTo>
                    <a:pt x="137" y="87"/>
                  </a:lnTo>
                  <a:lnTo>
                    <a:pt x="135" y="89"/>
                  </a:lnTo>
                  <a:lnTo>
                    <a:pt x="131" y="92"/>
                  </a:lnTo>
                  <a:lnTo>
                    <a:pt x="129" y="93"/>
                  </a:lnTo>
                  <a:lnTo>
                    <a:pt x="128" y="95"/>
                  </a:lnTo>
                  <a:lnTo>
                    <a:pt x="126" y="95"/>
                  </a:lnTo>
                  <a:lnTo>
                    <a:pt x="124" y="97"/>
                  </a:lnTo>
                  <a:lnTo>
                    <a:pt x="123" y="97"/>
                  </a:lnTo>
                  <a:lnTo>
                    <a:pt x="123" y="97"/>
                  </a:lnTo>
                  <a:lnTo>
                    <a:pt x="121" y="97"/>
                  </a:lnTo>
                  <a:lnTo>
                    <a:pt x="121" y="97"/>
                  </a:lnTo>
                  <a:lnTo>
                    <a:pt x="118" y="98"/>
                  </a:lnTo>
                  <a:lnTo>
                    <a:pt x="113" y="100"/>
                  </a:lnTo>
                  <a:lnTo>
                    <a:pt x="113" y="100"/>
                  </a:lnTo>
                  <a:lnTo>
                    <a:pt x="113" y="100"/>
                  </a:lnTo>
                  <a:lnTo>
                    <a:pt x="110" y="101"/>
                  </a:lnTo>
                  <a:lnTo>
                    <a:pt x="105" y="104"/>
                  </a:lnTo>
                  <a:lnTo>
                    <a:pt x="101" y="106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6" y="111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4" y="116"/>
                  </a:lnTo>
                  <a:lnTo>
                    <a:pt x="91" y="119"/>
                  </a:lnTo>
                  <a:lnTo>
                    <a:pt x="90" y="119"/>
                  </a:lnTo>
                  <a:lnTo>
                    <a:pt x="90" y="120"/>
                  </a:lnTo>
                  <a:lnTo>
                    <a:pt x="90" y="122"/>
                  </a:lnTo>
                  <a:lnTo>
                    <a:pt x="88" y="122"/>
                  </a:lnTo>
                  <a:lnTo>
                    <a:pt x="87" y="122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5" y="123"/>
                  </a:lnTo>
                  <a:lnTo>
                    <a:pt x="83" y="123"/>
                  </a:lnTo>
                  <a:lnTo>
                    <a:pt x="80" y="125"/>
                  </a:lnTo>
                  <a:lnTo>
                    <a:pt x="79" y="128"/>
                  </a:lnTo>
                  <a:lnTo>
                    <a:pt x="74" y="133"/>
                  </a:lnTo>
                  <a:lnTo>
                    <a:pt x="68" y="138"/>
                  </a:lnTo>
                  <a:lnTo>
                    <a:pt x="68" y="138"/>
                  </a:lnTo>
                  <a:lnTo>
                    <a:pt x="66" y="138"/>
                  </a:lnTo>
                  <a:lnTo>
                    <a:pt x="65" y="136"/>
                  </a:lnTo>
                  <a:lnTo>
                    <a:pt x="63" y="136"/>
                  </a:lnTo>
                  <a:lnTo>
                    <a:pt x="65" y="136"/>
                  </a:lnTo>
                  <a:lnTo>
                    <a:pt x="65" y="138"/>
                  </a:lnTo>
                  <a:lnTo>
                    <a:pt x="65" y="139"/>
                  </a:lnTo>
                  <a:lnTo>
                    <a:pt x="65" y="142"/>
                  </a:lnTo>
                  <a:lnTo>
                    <a:pt x="65" y="14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68" y="150"/>
                  </a:lnTo>
                  <a:lnTo>
                    <a:pt x="68" y="152"/>
                  </a:lnTo>
                  <a:lnTo>
                    <a:pt x="71" y="158"/>
                  </a:lnTo>
                  <a:lnTo>
                    <a:pt x="71" y="161"/>
                  </a:lnTo>
                  <a:lnTo>
                    <a:pt x="72" y="164"/>
                  </a:lnTo>
                  <a:lnTo>
                    <a:pt x="72" y="166"/>
                  </a:lnTo>
                  <a:lnTo>
                    <a:pt x="74" y="171"/>
                  </a:lnTo>
                  <a:lnTo>
                    <a:pt x="74" y="174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5"/>
                  </a:lnTo>
                  <a:lnTo>
                    <a:pt x="76" y="172"/>
                  </a:lnTo>
                  <a:lnTo>
                    <a:pt x="76" y="172"/>
                  </a:lnTo>
                  <a:lnTo>
                    <a:pt x="76" y="172"/>
                  </a:lnTo>
                  <a:lnTo>
                    <a:pt x="76" y="174"/>
                  </a:lnTo>
                  <a:lnTo>
                    <a:pt x="77" y="174"/>
                  </a:lnTo>
                  <a:lnTo>
                    <a:pt x="77" y="175"/>
                  </a:lnTo>
                  <a:lnTo>
                    <a:pt x="77" y="175"/>
                  </a:lnTo>
                  <a:lnTo>
                    <a:pt x="76" y="180"/>
                  </a:lnTo>
                  <a:lnTo>
                    <a:pt x="76" y="182"/>
                  </a:lnTo>
                  <a:lnTo>
                    <a:pt x="77" y="185"/>
                  </a:lnTo>
                  <a:lnTo>
                    <a:pt x="76" y="188"/>
                  </a:lnTo>
                  <a:lnTo>
                    <a:pt x="74" y="196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76" y="197"/>
                  </a:lnTo>
                  <a:lnTo>
                    <a:pt x="76" y="197"/>
                  </a:lnTo>
                  <a:lnTo>
                    <a:pt x="76" y="197"/>
                  </a:lnTo>
                  <a:lnTo>
                    <a:pt x="77" y="197"/>
                  </a:lnTo>
                  <a:lnTo>
                    <a:pt x="76" y="202"/>
                  </a:lnTo>
                  <a:lnTo>
                    <a:pt x="76" y="204"/>
                  </a:lnTo>
                  <a:lnTo>
                    <a:pt x="72" y="207"/>
                  </a:lnTo>
                  <a:lnTo>
                    <a:pt x="71" y="208"/>
                  </a:lnTo>
                  <a:lnTo>
                    <a:pt x="69" y="210"/>
                  </a:lnTo>
                  <a:lnTo>
                    <a:pt x="63" y="213"/>
                  </a:lnTo>
                  <a:lnTo>
                    <a:pt x="52" y="216"/>
                  </a:lnTo>
                  <a:lnTo>
                    <a:pt x="47" y="218"/>
                  </a:lnTo>
                  <a:lnTo>
                    <a:pt x="46" y="219"/>
                  </a:lnTo>
                  <a:lnTo>
                    <a:pt x="39" y="223"/>
                  </a:lnTo>
                  <a:lnTo>
                    <a:pt x="36" y="226"/>
                  </a:lnTo>
                  <a:lnTo>
                    <a:pt x="36" y="229"/>
                  </a:lnTo>
                  <a:lnTo>
                    <a:pt x="35" y="229"/>
                  </a:lnTo>
                  <a:lnTo>
                    <a:pt x="35" y="231"/>
                  </a:lnTo>
                  <a:lnTo>
                    <a:pt x="35" y="232"/>
                  </a:lnTo>
                  <a:lnTo>
                    <a:pt x="36" y="234"/>
                  </a:lnTo>
                  <a:lnTo>
                    <a:pt x="36" y="234"/>
                  </a:lnTo>
                  <a:lnTo>
                    <a:pt x="38" y="235"/>
                  </a:lnTo>
                  <a:lnTo>
                    <a:pt x="38" y="235"/>
                  </a:lnTo>
                  <a:lnTo>
                    <a:pt x="38" y="234"/>
                  </a:lnTo>
                  <a:lnTo>
                    <a:pt x="39" y="232"/>
                  </a:lnTo>
                  <a:lnTo>
                    <a:pt x="39" y="232"/>
                  </a:lnTo>
                  <a:lnTo>
                    <a:pt x="39" y="235"/>
                  </a:lnTo>
                  <a:lnTo>
                    <a:pt x="38" y="243"/>
                  </a:lnTo>
                  <a:lnTo>
                    <a:pt x="38" y="245"/>
                  </a:lnTo>
                  <a:lnTo>
                    <a:pt x="36" y="245"/>
                  </a:lnTo>
                  <a:lnTo>
                    <a:pt x="35" y="245"/>
                  </a:lnTo>
                  <a:lnTo>
                    <a:pt x="33" y="245"/>
                  </a:lnTo>
                  <a:lnTo>
                    <a:pt x="30" y="245"/>
                  </a:lnTo>
                  <a:lnTo>
                    <a:pt x="28" y="245"/>
                  </a:lnTo>
                  <a:lnTo>
                    <a:pt x="27" y="245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7"/>
                  </a:lnTo>
                  <a:lnTo>
                    <a:pt x="27" y="235"/>
                  </a:lnTo>
                  <a:lnTo>
                    <a:pt x="27" y="234"/>
                  </a:lnTo>
                  <a:lnTo>
                    <a:pt x="27" y="232"/>
                  </a:lnTo>
                  <a:lnTo>
                    <a:pt x="27" y="232"/>
                  </a:lnTo>
                  <a:lnTo>
                    <a:pt x="25" y="231"/>
                  </a:lnTo>
                  <a:lnTo>
                    <a:pt x="25" y="231"/>
                  </a:lnTo>
                  <a:lnTo>
                    <a:pt x="25" y="229"/>
                  </a:lnTo>
                  <a:lnTo>
                    <a:pt x="24" y="227"/>
                  </a:lnTo>
                  <a:lnTo>
                    <a:pt x="25" y="226"/>
                  </a:lnTo>
                  <a:lnTo>
                    <a:pt x="25" y="221"/>
                  </a:lnTo>
                  <a:lnTo>
                    <a:pt x="25" y="219"/>
                  </a:lnTo>
                  <a:lnTo>
                    <a:pt x="25" y="216"/>
                  </a:lnTo>
                  <a:lnTo>
                    <a:pt x="25" y="213"/>
                  </a:lnTo>
                  <a:lnTo>
                    <a:pt x="25" y="210"/>
                  </a:lnTo>
                  <a:lnTo>
                    <a:pt x="25" y="207"/>
                  </a:lnTo>
                  <a:lnTo>
                    <a:pt x="25" y="207"/>
                  </a:lnTo>
                  <a:lnTo>
                    <a:pt x="25" y="205"/>
                  </a:lnTo>
                  <a:lnTo>
                    <a:pt x="24" y="204"/>
                  </a:lnTo>
                  <a:lnTo>
                    <a:pt x="24" y="201"/>
                  </a:lnTo>
                  <a:lnTo>
                    <a:pt x="22" y="199"/>
                  </a:lnTo>
                  <a:lnTo>
                    <a:pt x="22" y="197"/>
                  </a:lnTo>
                  <a:lnTo>
                    <a:pt x="20" y="196"/>
                  </a:lnTo>
                  <a:lnTo>
                    <a:pt x="20" y="196"/>
                  </a:lnTo>
                  <a:lnTo>
                    <a:pt x="20" y="194"/>
                  </a:lnTo>
                  <a:lnTo>
                    <a:pt x="19" y="193"/>
                  </a:lnTo>
                  <a:lnTo>
                    <a:pt x="19" y="191"/>
                  </a:lnTo>
                  <a:lnTo>
                    <a:pt x="19" y="190"/>
                  </a:lnTo>
                  <a:lnTo>
                    <a:pt x="17" y="185"/>
                  </a:lnTo>
                  <a:lnTo>
                    <a:pt x="17" y="183"/>
                  </a:lnTo>
                  <a:lnTo>
                    <a:pt x="16" y="180"/>
                  </a:lnTo>
                  <a:lnTo>
                    <a:pt x="16" y="177"/>
                  </a:lnTo>
                  <a:lnTo>
                    <a:pt x="16" y="177"/>
                  </a:lnTo>
                  <a:lnTo>
                    <a:pt x="16" y="177"/>
                  </a:lnTo>
                  <a:lnTo>
                    <a:pt x="17" y="175"/>
                  </a:lnTo>
                  <a:lnTo>
                    <a:pt x="19" y="172"/>
                  </a:lnTo>
                  <a:lnTo>
                    <a:pt x="22" y="171"/>
                  </a:lnTo>
                  <a:lnTo>
                    <a:pt x="24" y="167"/>
                  </a:lnTo>
                  <a:lnTo>
                    <a:pt x="25" y="166"/>
                  </a:lnTo>
                  <a:lnTo>
                    <a:pt x="28" y="163"/>
                  </a:lnTo>
                  <a:lnTo>
                    <a:pt x="31" y="160"/>
                  </a:lnTo>
                  <a:lnTo>
                    <a:pt x="31" y="160"/>
                  </a:lnTo>
                  <a:lnTo>
                    <a:pt x="31" y="160"/>
                  </a:lnTo>
                  <a:lnTo>
                    <a:pt x="30" y="156"/>
                  </a:lnTo>
                  <a:lnTo>
                    <a:pt x="33" y="155"/>
                  </a:lnTo>
                  <a:lnTo>
                    <a:pt x="33" y="153"/>
                  </a:lnTo>
                  <a:lnTo>
                    <a:pt x="33" y="150"/>
                  </a:lnTo>
                  <a:lnTo>
                    <a:pt x="33" y="150"/>
                  </a:lnTo>
                  <a:lnTo>
                    <a:pt x="33" y="149"/>
                  </a:lnTo>
                  <a:lnTo>
                    <a:pt x="35" y="149"/>
                  </a:lnTo>
                  <a:lnTo>
                    <a:pt x="36" y="145"/>
                  </a:lnTo>
                  <a:lnTo>
                    <a:pt x="38" y="144"/>
                  </a:lnTo>
                  <a:lnTo>
                    <a:pt x="39" y="141"/>
                  </a:lnTo>
                  <a:lnTo>
                    <a:pt x="39" y="139"/>
                  </a:lnTo>
                  <a:lnTo>
                    <a:pt x="39" y="138"/>
                  </a:lnTo>
                  <a:lnTo>
                    <a:pt x="39" y="138"/>
                  </a:lnTo>
                  <a:lnTo>
                    <a:pt x="38" y="136"/>
                  </a:lnTo>
                  <a:lnTo>
                    <a:pt x="38" y="133"/>
                  </a:lnTo>
                  <a:lnTo>
                    <a:pt x="36" y="131"/>
                  </a:lnTo>
                  <a:lnTo>
                    <a:pt x="38" y="128"/>
                  </a:lnTo>
                  <a:lnTo>
                    <a:pt x="38" y="128"/>
                  </a:lnTo>
                  <a:lnTo>
                    <a:pt x="38" y="127"/>
                  </a:lnTo>
                  <a:lnTo>
                    <a:pt x="38" y="127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8" y="122"/>
                  </a:lnTo>
                  <a:lnTo>
                    <a:pt x="38" y="122"/>
                  </a:lnTo>
                  <a:lnTo>
                    <a:pt x="38" y="120"/>
                  </a:lnTo>
                  <a:lnTo>
                    <a:pt x="38" y="120"/>
                  </a:lnTo>
                  <a:lnTo>
                    <a:pt x="39" y="117"/>
                  </a:lnTo>
                  <a:lnTo>
                    <a:pt x="39" y="116"/>
                  </a:lnTo>
                  <a:lnTo>
                    <a:pt x="39" y="116"/>
                  </a:lnTo>
                  <a:lnTo>
                    <a:pt x="39" y="114"/>
                  </a:lnTo>
                  <a:lnTo>
                    <a:pt x="39" y="114"/>
                  </a:lnTo>
                  <a:lnTo>
                    <a:pt x="39" y="112"/>
                  </a:lnTo>
                  <a:lnTo>
                    <a:pt x="39" y="108"/>
                  </a:lnTo>
                  <a:lnTo>
                    <a:pt x="39" y="101"/>
                  </a:lnTo>
                  <a:lnTo>
                    <a:pt x="39" y="100"/>
                  </a:lnTo>
                  <a:lnTo>
                    <a:pt x="38" y="97"/>
                  </a:lnTo>
                  <a:lnTo>
                    <a:pt x="38" y="93"/>
                  </a:lnTo>
                  <a:lnTo>
                    <a:pt x="39" y="92"/>
                  </a:lnTo>
                  <a:lnTo>
                    <a:pt x="39" y="92"/>
                  </a:lnTo>
                  <a:lnTo>
                    <a:pt x="38" y="92"/>
                  </a:lnTo>
                  <a:lnTo>
                    <a:pt x="38" y="92"/>
                  </a:lnTo>
                  <a:lnTo>
                    <a:pt x="36" y="90"/>
                  </a:lnTo>
                  <a:lnTo>
                    <a:pt x="35" y="90"/>
                  </a:lnTo>
                  <a:lnTo>
                    <a:pt x="31" y="89"/>
                  </a:lnTo>
                  <a:lnTo>
                    <a:pt x="28" y="87"/>
                  </a:lnTo>
                  <a:lnTo>
                    <a:pt x="25" y="87"/>
                  </a:lnTo>
                  <a:lnTo>
                    <a:pt x="20" y="84"/>
                  </a:lnTo>
                  <a:lnTo>
                    <a:pt x="17" y="84"/>
                  </a:lnTo>
                  <a:lnTo>
                    <a:pt x="17" y="82"/>
                  </a:lnTo>
                  <a:lnTo>
                    <a:pt x="14" y="81"/>
                  </a:lnTo>
                  <a:lnTo>
                    <a:pt x="9" y="81"/>
                  </a:lnTo>
                  <a:lnTo>
                    <a:pt x="6" y="81"/>
                  </a:lnTo>
                  <a:lnTo>
                    <a:pt x="3" y="81"/>
                  </a:lnTo>
                  <a:lnTo>
                    <a:pt x="3" y="81"/>
                  </a:lnTo>
                  <a:lnTo>
                    <a:pt x="1" y="78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1" y="71"/>
                  </a:lnTo>
                  <a:lnTo>
                    <a:pt x="1" y="70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3" y="65"/>
                  </a:lnTo>
                  <a:lnTo>
                    <a:pt x="5" y="64"/>
                  </a:lnTo>
                  <a:lnTo>
                    <a:pt x="6" y="64"/>
                  </a:lnTo>
                  <a:lnTo>
                    <a:pt x="9" y="62"/>
                  </a:lnTo>
                  <a:lnTo>
                    <a:pt x="12" y="62"/>
                  </a:lnTo>
                  <a:lnTo>
                    <a:pt x="16" y="60"/>
                  </a:lnTo>
                  <a:lnTo>
                    <a:pt x="19" y="60"/>
                  </a:lnTo>
                  <a:lnTo>
                    <a:pt x="20" y="59"/>
                  </a:lnTo>
                  <a:lnTo>
                    <a:pt x="22" y="59"/>
                  </a:lnTo>
                  <a:lnTo>
                    <a:pt x="25" y="57"/>
                  </a:lnTo>
                  <a:lnTo>
                    <a:pt x="27" y="57"/>
                  </a:lnTo>
                  <a:lnTo>
                    <a:pt x="28" y="57"/>
                  </a:lnTo>
                  <a:lnTo>
                    <a:pt x="30" y="56"/>
                  </a:lnTo>
                  <a:lnTo>
                    <a:pt x="33" y="56"/>
                  </a:lnTo>
                  <a:lnTo>
                    <a:pt x="38" y="54"/>
                  </a:lnTo>
                  <a:lnTo>
                    <a:pt x="39" y="52"/>
                  </a:lnTo>
                  <a:lnTo>
                    <a:pt x="42" y="52"/>
                  </a:lnTo>
                  <a:lnTo>
                    <a:pt x="44" y="52"/>
                  </a:lnTo>
                  <a:lnTo>
                    <a:pt x="46" y="56"/>
                  </a:lnTo>
                  <a:lnTo>
                    <a:pt x="47" y="57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53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7" y="57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61" y="60"/>
                  </a:lnTo>
                  <a:lnTo>
                    <a:pt x="61" y="62"/>
                  </a:lnTo>
                  <a:lnTo>
                    <a:pt x="63" y="65"/>
                  </a:lnTo>
                  <a:lnTo>
                    <a:pt x="63" y="67"/>
                  </a:lnTo>
                  <a:lnTo>
                    <a:pt x="63" y="68"/>
                  </a:lnTo>
                  <a:lnTo>
                    <a:pt x="61" y="70"/>
                  </a:lnTo>
                  <a:lnTo>
                    <a:pt x="60" y="73"/>
                  </a:lnTo>
                  <a:lnTo>
                    <a:pt x="60" y="75"/>
                  </a:lnTo>
                  <a:lnTo>
                    <a:pt x="60" y="76"/>
                  </a:lnTo>
                  <a:lnTo>
                    <a:pt x="58" y="78"/>
                  </a:lnTo>
                  <a:lnTo>
                    <a:pt x="58" y="78"/>
                  </a:lnTo>
                  <a:lnTo>
                    <a:pt x="58" y="79"/>
                  </a:lnTo>
                  <a:lnTo>
                    <a:pt x="58" y="79"/>
                  </a:lnTo>
                  <a:lnTo>
                    <a:pt x="60" y="81"/>
                  </a:lnTo>
                  <a:lnTo>
                    <a:pt x="60" y="82"/>
                  </a:lnTo>
                  <a:lnTo>
                    <a:pt x="60" y="82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3" y="87"/>
                  </a:lnTo>
                  <a:lnTo>
                    <a:pt x="65" y="89"/>
                  </a:lnTo>
                  <a:lnTo>
                    <a:pt x="68" y="92"/>
                  </a:lnTo>
                  <a:lnTo>
                    <a:pt x="69" y="93"/>
                  </a:lnTo>
                  <a:lnTo>
                    <a:pt x="69" y="93"/>
                  </a:lnTo>
                  <a:lnTo>
                    <a:pt x="71" y="93"/>
                  </a:lnTo>
                  <a:lnTo>
                    <a:pt x="71" y="95"/>
                  </a:lnTo>
                  <a:lnTo>
                    <a:pt x="69" y="97"/>
                  </a:lnTo>
                  <a:lnTo>
                    <a:pt x="69" y="97"/>
                  </a:lnTo>
                  <a:lnTo>
                    <a:pt x="71" y="97"/>
                  </a:lnTo>
                  <a:lnTo>
                    <a:pt x="71" y="98"/>
                  </a:lnTo>
                  <a:lnTo>
                    <a:pt x="72" y="98"/>
                  </a:lnTo>
                  <a:lnTo>
                    <a:pt x="72" y="97"/>
                  </a:lnTo>
                  <a:lnTo>
                    <a:pt x="72" y="97"/>
                  </a:lnTo>
                  <a:lnTo>
                    <a:pt x="72" y="93"/>
                  </a:lnTo>
                  <a:lnTo>
                    <a:pt x="72" y="90"/>
                  </a:lnTo>
                  <a:lnTo>
                    <a:pt x="71" y="89"/>
                  </a:lnTo>
                  <a:lnTo>
                    <a:pt x="71" y="89"/>
                  </a:lnTo>
                  <a:lnTo>
                    <a:pt x="71" y="89"/>
                  </a:lnTo>
                  <a:lnTo>
                    <a:pt x="72" y="87"/>
                  </a:lnTo>
                  <a:lnTo>
                    <a:pt x="72" y="84"/>
                  </a:lnTo>
                  <a:lnTo>
                    <a:pt x="74" y="84"/>
                  </a:lnTo>
                  <a:lnTo>
                    <a:pt x="74" y="84"/>
                  </a:lnTo>
                  <a:lnTo>
                    <a:pt x="77" y="82"/>
                  </a:lnTo>
                  <a:lnTo>
                    <a:pt x="79" y="82"/>
                  </a:lnTo>
                  <a:lnTo>
                    <a:pt x="80" y="82"/>
                  </a:lnTo>
                  <a:lnTo>
                    <a:pt x="80" y="81"/>
                  </a:lnTo>
                  <a:lnTo>
                    <a:pt x="80" y="76"/>
                  </a:lnTo>
                  <a:lnTo>
                    <a:pt x="80" y="73"/>
                  </a:lnTo>
                  <a:lnTo>
                    <a:pt x="80" y="70"/>
                  </a:lnTo>
                  <a:lnTo>
                    <a:pt x="80" y="67"/>
                  </a:lnTo>
                  <a:lnTo>
                    <a:pt x="82" y="65"/>
                  </a:lnTo>
                  <a:lnTo>
                    <a:pt x="82" y="64"/>
                  </a:lnTo>
                  <a:lnTo>
                    <a:pt x="80" y="62"/>
                  </a:lnTo>
                  <a:lnTo>
                    <a:pt x="79" y="59"/>
                  </a:lnTo>
                  <a:lnTo>
                    <a:pt x="76" y="54"/>
                  </a:lnTo>
                  <a:lnTo>
                    <a:pt x="74" y="52"/>
                  </a:lnTo>
                  <a:lnTo>
                    <a:pt x="72" y="49"/>
                  </a:lnTo>
                  <a:lnTo>
                    <a:pt x="69" y="46"/>
                  </a:lnTo>
                  <a:lnTo>
                    <a:pt x="68" y="45"/>
                  </a:lnTo>
                  <a:lnTo>
                    <a:pt x="66" y="45"/>
                  </a:lnTo>
                  <a:lnTo>
                    <a:pt x="66" y="43"/>
                  </a:lnTo>
                  <a:lnTo>
                    <a:pt x="66" y="43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7"/>
                  </a:lnTo>
                  <a:lnTo>
                    <a:pt x="66" y="35"/>
                  </a:lnTo>
                  <a:lnTo>
                    <a:pt x="66" y="34"/>
                  </a:lnTo>
                  <a:lnTo>
                    <a:pt x="66" y="32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65" y="27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5" y="24"/>
                  </a:lnTo>
                  <a:lnTo>
                    <a:pt x="66" y="24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8" y="23"/>
                  </a:lnTo>
                  <a:lnTo>
                    <a:pt x="68" y="21"/>
                  </a:lnTo>
                  <a:lnTo>
                    <a:pt x="68" y="18"/>
                  </a:lnTo>
                  <a:lnTo>
                    <a:pt x="68" y="16"/>
                  </a:lnTo>
                  <a:lnTo>
                    <a:pt x="68" y="16"/>
                  </a:lnTo>
                  <a:lnTo>
                    <a:pt x="71" y="16"/>
                  </a:lnTo>
                  <a:lnTo>
                    <a:pt x="74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9" y="16"/>
                  </a:lnTo>
                  <a:lnTo>
                    <a:pt x="80" y="15"/>
                  </a:lnTo>
                  <a:lnTo>
                    <a:pt x="82" y="15"/>
                  </a:lnTo>
                  <a:lnTo>
                    <a:pt x="85" y="16"/>
                  </a:lnTo>
                  <a:lnTo>
                    <a:pt x="85" y="16"/>
                  </a:lnTo>
                  <a:lnTo>
                    <a:pt x="87" y="18"/>
                  </a:lnTo>
                  <a:lnTo>
                    <a:pt x="88" y="18"/>
                  </a:lnTo>
                  <a:lnTo>
                    <a:pt x="91" y="18"/>
                  </a:lnTo>
                  <a:lnTo>
                    <a:pt x="93" y="18"/>
                  </a:lnTo>
                  <a:lnTo>
                    <a:pt x="94" y="16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99" y="16"/>
                  </a:lnTo>
                  <a:lnTo>
                    <a:pt x="99" y="18"/>
                  </a:lnTo>
                  <a:lnTo>
                    <a:pt x="101" y="18"/>
                  </a:lnTo>
                  <a:lnTo>
                    <a:pt x="102" y="18"/>
                  </a:lnTo>
                  <a:lnTo>
                    <a:pt x="105" y="18"/>
                  </a:lnTo>
                  <a:lnTo>
                    <a:pt x="109" y="16"/>
                  </a:lnTo>
                  <a:lnTo>
                    <a:pt x="110" y="15"/>
                  </a:lnTo>
                  <a:lnTo>
                    <a:pt x="110" y="13"/>
                  </a:lnTo>
                  <a:lnTo>
                    <a:pt x="110" y="13"/>
                  </a:lnTo>
                  <a:lnTo>
                    <a:pt x="110" y="12"/>
                  </a:lnTo>
                  <a:lnTo>
                    <a:pt x="112" y="12"/>
                  </a:lnTo>
                  <a:lnTo>
                    <a:pt x="115" y="12"/>
                  </a:lnTo>
                  <a:lnTo>
                    <a:pt x="117" y="13"/>
                  </a:lnTo>
                  <a:lnTo>
                    <a:pt x="120" y="13"/>
                  </a:lnTo>
                  <a:lnTo>
                    <a:pt x="121" y="13"/>
                  </a:lnTo>
                  <a:lnTo>
                    <a:pt x="123" y="12"/>
                  </a:lnTo>
                  <a:lnTo>
                    <a:pt x="126" y="10"/>
                  </a:lnTo>
                  <a:lnTo>
                    <a:pt x="129" y="10"/>
                  </a:lnTo>
                  <a:lnTo>
                    <a:pt x="131" y="10"/>
                  </a:lnTo>
                  <a:lnTo>
                    <a:pt x="132" y="8"/>
                  </a:lnTo>
                  <a:lnTo>
                    <a:pt x="135" y="7"/>
                  </a:lnTo>
                  <a:lnTo>
                    <a:pt x="137" y="7"/>
                  </a:lnTo>
                  <a:lnTo>
                    <a:pt x="139" y="7"/>
                  </a:lnTo>
                  <a:lnTo>
                    <a:pt x="140" y="5"/>
                  </a:lnTo>
                  <a:lnTo>
                    <a:pt x="143" y="4"/>
                  </a:lnTo>
                  <a:lnTo>
                    <a:pt x="146" y="2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9" name="Freeform 195">
              <a:extLst>
                <a:ext uri="{FF2B5EF4-FFF2-40B4-BE49-F238E27FC236}">
                  <a16:creationId xmlns:a16="http://schemas.microsoft.com/office/drawing/2014/main" id="{3274DB54-DA8C-C088-5FDA-D0060BB19C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1357" y="3597250"/>
              <a:ext cx="253399" cy="541884"/>
            </a:xfrm>
            <a:custGeom>
              <a:avLst/>
              <a:gdLst>
                <a:gd name="T0" fmla="*/ 89 w 130"/>
                <a:gd name="T1" fmla="*/ 266 h 278"/>
                <a:gd name="T2" fmla="*/ 89 w 130"/>
                <a:gd name="T3" fmla="*/ 252 h 278"/>
                <a:gd name="T4" fmla="*/ 90 w 130"/>
                <a:gd name="T5" fmla="*/ 253 h 278"/>
                <a:gd name="T6" fmla="*/ 92 w 130"/>
                <a:gd name="T7" fmla="*/ 247 h 278"/>
                <a:gd name="T8" fmla="*/ 86 w 130"/>
                <a:gd name="T9" fmla="*/ 245 h 278"/>
                <a:gd name="T10" fmla="*/ 86 w 130"/>
                <a:gd name="T11" fmla="*/ 242 h 278"/>
                <a:gd name="T12" fmla="*/ 89 w 130"/>
                <a:gd name="T13" fmla="*/ 230 h 278"/>
                <a:gd name="T14" fmla="*/ 38 w 130"/>
                <a:gd name="T15" fmla="*/ 190 h 278"/>
                <a:gd name="T16" fmla="*/ 78 w 130"/>
                <a:gd name="T17" fmla="*/ 182 h 278"/>
                <a:gd name="T18" fmla="*/ 19 w 130"/>
                <a:gd name="T19" fmla="*/ 146 h 278"/>
                <a:gd name="T20" fmla="*/ 23 w 130"/>
                <a:gd name="T21" fmla="*/ 137 h 278"/>
                <a:gd name="T22" fmla="*/ 12 w 130"/>
                <a:gd name="T23" fmla="*/ 129 h 278"/>
                <a:gd name="T24" fmla="*/ 86 w 130"/>
                <a:gd name="T25" fmla="*/ 7 h 278"/>
                <a:gd name="T26" fmla="*/ 95 w 130"/>
                <a:gd name="T27" fmla="*/ 23 h 278"/>
                <a:gd name="T28" fmla="*/ 94 w 130"/>
                <a:gd name="T29" fmla="*/ 41 h 278"/>
                <a:gd name="T30" fmla="*/ 81 w 130"/>
                <a:gd name="T31" fmla="*/ 52 h 278"/>
                <a:gd name="T32" fmla="*/ 79 w 130"/>
                <a:gd name="T33" fmla="*/ 67 h 278"/>
                <a:gd name="T34" fmla="*/ 97 w 130"/>
                <a:gd name="T35" fmla="*/ 67 h 278"/>
                <a:gd name="T36" fmla="*/ 97 w 130"/>
                <a:gd name="T37" fmla="*/ 82 h 278"/>
                <a:gd name="T38" fmla="*/ 101 w 130"/>
                <a:gd name="T39" fmla="*/ 96 h 278"/>
                <a:gd name="T40" fmla="*/ 112 w 130"/>
                <a:gd name="T41" fmla="*/ 104 h 278"/>
                <a:gd name="T42" fmla="*/ 128 w 130"/>
                <a:gd name="T43" fmla="*/ 104 h 278"/>
                <a:gd name="T44" fmla="*/ 122 w 130"/>
                <a:gd name="T45" fmla="*/ 115 h 278"/>
                <a:gd name="T46" fmla="*/ 114 w 130"/>
                <a:gd name="T47" fmla="*/ 124 h 278"/>
                <a:gd name="T48" fmla="*/ 105 w 130"/>
                <a:gd name="T49" fmla="*/ 129 h 278"/>
                <a:gd name="T50" fmla="*/ 92 w 130"/>
                <a:gd name="T51" fmla="*/ 134 h 278"/>
                <a:gd name="T52" fmla="*/ 81 w 130"/>
                <a:gd name="T53" fmla="*/ 146 h 278"/>
                <a:gd name="T54" fmla="*/ 79 w 130"/>
                <a:gd name="T55" fmla="*/ 156 h 278"/>
                <a:gd name="T56" fmla="*/ 92 w 130"/>
                <a:gd name="T57" fmla="*/ 176 h 278"/>
                <a:gd name="T58" fmla="*/ 92 w 130"/>
                <a:gd name="T59" fmla="*/ 190 h 278"/>
                <a:gd name="T60" fmla="*/ 89 w 130"/>
                <a:gd name="T61" fmla="*/ 208 h 278"/>
                <a:gd name="T62" fmla="*/ 101 w 130"/>
                <a:gd name="T63" fmla="*/ 233 h 278"/>
                <a:gd name="T64" fmla="*/ 108 w 130"/>
                <a:gd name="T65" fmla="*/ 252 h 278"/>
                <a:gd name="T66" fmla="*/ 95 w 130"/>
                <a:gd name="T67" fmla="*/ 272 h 278"/>
                <a:gd name="T68" fmla="*/ 95 w 130"/>
                <a:gd name="T69" fmla="*/ 256 h 278"/>
                <a:gd name="T70" fmla="*/ 95 w 130"/>
                <a:gd name="T71" fmla="*/ 247 h 278"/>
                <a:gd name="T72" fmla="*/ 92 w 130"/>
                <a:gd name="T73" fmla="*/ 228 h 278"/>
                <a:gd name="T74" fmla="*/ 84 w 130"/>
                <a:gd name="T75" fmla="*/ 208 h 278"/>
                <a:gd name="T76" fmla="*/ 81 w 130"/>
                <a:gd name="T77" fmla="*/ 181 h 278"/>
                <a:gd name="T78" fmla="*/ 68 w 130"/>
                <a:gd name="T79" fmla="*/ 170 h 278"/>
                <a:gd name="T80" fmla="*/ 59 w 130"/>
                <a:gd name="T81" fmla="*/ 178 h 278"/>
                <a:gd name="T82" fmla="*/ 49 w 130"/>
                <a:gd name="T83" fmla="*/ 192 h 278"/>
                <a:gd name="T84" fmla="*/ 40 w 130"/>
                <a:gd name="T85" fmla="*/ 187 h 278"/>
                <a:gd name="T86" fmla="*/ 37 w 130"/>
                <a:gd name="T87" fmla="*/ 182 h 278"/>
                <a:gd name="T88" fmla="*/ 34 w 130"/>
                <a:gd name="T89" fmla="*/ 171 h 278"/>
                <a:gd name="T90" fmla="*/ 27 w 130"/>
                <a:gd name="T91" fmla="*/ 140 h 278"/>
                <a:gd name="T92" fmla="*/ 24 w 130"/>
                <a:gd name="T93" fmla="*/ 141 h 278"/>
                <a:gd name="T94" fmla="*/ 21 w 130"/>
                <a:gd name="T95" fmla="*/ 130 h 278"/>
                <a:gd name="T96" fmla="*/ 13 w 130"/>
                <a:gd name="T97" fmla="*/ 124 h 278"/>
                <a:gd name="T98" fmla="*/ 8 w 130"/>
                <a:gd name="T99" fmla="*/ 122 h 278"/>
                <a:gd name="T100" fmla="*/ 2 w 130"/>
                <a:gd name="T101" fmla="*/ 108 h 278"/>
                <a:gd name="T102" fmla="*/ 7 w 130"/>
                <a:gd name="T103" fmla="*/ 97 h 278"/>
                <a:gd name="T104" fmla="*/ 13 w 130"/>
                <a:gd name="T105" fmla="*/ 91 h 278"/>
                <a:gd name="T106" fmla="*/ 18 w 130"/>
                <a:gd name="T107" fmla="*/ 74 h 278"/>
                <a:gd name="T108" fmla="*/ 29 w 130"/>
                <a:gd name="T109" fmla="*/ 70 h 278"/>
                <a:gd name="T110" fmla="*/ 35 w 130"/>
                <a:gd name="T111" fmla="*/ 50 h 278"/>
                <a:gd name="T112" fmla="*/ 43 w 130"/>
                <a:gd name="T113" fmla="*/ 37 h 278"/>
                <a:gd name="T114" fmla="*/ 59 w 130"/>
                <a:gd name="T115" fmla="*/ 18 h 278"/>
                <a:gd name="T116" fmla="*/ 70 w 130"/>
                <a:gd name="T117" fmla="*/ 12 h 278"/>
                <a:gd name="T118" fmla="*/ 78 w 130"/>
                <a:gd name="T119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0" h="278">
                  <a:moveTo>
                    <a:pt x="89" y="275"/>
                  </a:moveTo>
                  <a:lnTo>
                    <a:pt x="89" y="277"/>
                  </a:lnTo>
                  <a:lnTo>
                    <a:pt x="87" y="277"/>
                  </a:lnTo>
                  <a:lnTo>
                    <a:pt x="87" y="277"/>
                  </a:lnTo>
                  <a:lnTo>
                    <a:pt x="86" y="278"/>
                  </a:lnTo>
                  <a:lnTo>
                    <a:pt x="86" y="278"/>
                  </a:lnTo>
                  <a:lnTo>
                    <a:pt x="87" y="277"/>
                  </a:lnTo>
                  <a:lnTo>
                    <a:pt x="87" y="275"/>
                  </a:lnTo>
                  <a:lnTo>
                    <a:pt x="89" y="275"/>
                  </a:lnTo>
                  <a:close/>
                  <a:moveTo>
                    <a:pt x="87" y="263"/>
                  </a:moveTo>
                  <a:lnTo>
                    <a:pt x="87" y="263"/>
                  </a:lnTo>
                  <a:lnTo>
                    <a:pt x="89" y="266"/>
                  </a:lnTo>
                  <a:lnTo>
                    <a:pt x="89" y="266"/>
                  </a:lnTo>
                  <a:lnTo>
                    <a:pt x="89" y="266"/>
                  </a:lnTo>
                  <a:lnTo>
                    <a:pt x="89" y="266"/>
                  </a:lnTo>
                  <a:lnTo>
                    <a:pt x="87" y="264"/>
                  </a:lnTo>
                  <a:lnTo>
                    <a:pt x="87" y="263"/>
                  </a:lnTo>
                  <a:lnTo>
                    <a:pt x="86" y="264"/>
                  </a:lnTo>
                  <a:lnTo>
                    <a:pt x="87" y="263"/>
                  </a:lnTo>
                  <a:lnTo>
                    <a:pt x="87" y="263"/>
                  </a:lnTo>
                  <a:close/>
                  <a:moveTo>
                    <a:pt x="92" y="261"/>
                  </a:move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1"/>
                  </a:lnTo>
                  <a:close/>
                  <a:moveTo>
                    <a:pt x="89" y="250"/>
                  </a:moveTo>
                  <a:lnTo>
                    <a:pt x="89" y="252"/>
                  </a:lnTo>
                  <a:lnTo>
                    <a:pt x="89" y="253"/>
                  </a:lnTo>
                  <a:lnTo>
                    <a:pt x="89" y="255"/>
                  </a:lnTo>
                  <a:lnTo>
                    <a:pt x="87" y="255"/>
                  </a:lnTo>
                  <a:lnTo>
                    <a:pt x="87" y="255"/>
                  </a:lnTo>
                  <a:lnTo>
                    <a:pt x="87" y="255"/>
                  </a:lnTo>
                  <a:lnTo>
                    <a:pt x="87" y="255"/>
                  </a:lnTo>
                  <a:lnTo>
                    <a:pt x="87" y="253"/>
                  </a:lnTo>
                  <a:lnTo>
                    <a:pt x="87" y="253"/>
                  </a:lnTo>
                  <a:lnTo>
                    <a:pt x="89" y="250"/>
                  </a:lnTo>
                  <a:lnTo>
                    <a:pt x="89" y="250"/>
                  </a:lnTo>
                  <a:close/>
                  <a:moveTo>
                    <a:pt x="92" y="250"/>
                  </a:moveTo>
                  <a:lnTo>
                    <a:pt x="92" y="252"/>
                  </a:lnTo>
                  <a:lnTo>
                    <a:pt x="92" y="255"/>
                  </a:lnTo>
                  <a:lnTo>
                    <a:pt x="90" y="253"/>
                  </a:lnTo>
                  <a:lnTo>
                    <a:pt x="90" y="253"/>
                  </a:lnTo>
                  <a:lnTo>
                    <a:pt x="90" y="252"/>
                  </a:lnTo>
                  <a:lnTo>
                    <a:pt x="90" y="252"/>
                  </a:lnTo>
                  <a:lnTo>
                    <a:pt x="90" y="250"/>
                  </a:lnTo>
                  <a:lnTo>
                    <a:pt x="92" y="250"/>
                  </a:lnTo>
                  <a:close/>
                  <a:moveTo>
                    <a:pt x="84" y="250"/>
                  </a:moveTo>
                  <a:lnTo>
                    <a:pt x="86" y="252"/>
                  </a:lnTo>
                  <a:lnTo>
                    <a:pt x="86" y="252"/>
                  </a:lnTo>
                  <a:lnTo>
                    <a:pt x="86" y="252"/>
                  </a:lnTo>
                  <a:lnTo>
                    <a:pt x="86" y="253"/>
                  </a:lnTo>
                  <a:lnTo>
                    <a:pt x="84" y="252"/>
                  </a:lnTo>
                  <a:lnTo>
                    <a:pt x="84" y="250"/>
                  </a:lnTo>
                  <a:close/>
                  <a:moveTo>
                    <a:pt x="90" y="245"/>
                  </a:moveTo>
                  <a:lnTo>
                    <a:pt x="92" y="247"/>
                  </a:lnTo>
                  <a:lnTo>
                    <a:pt x="94" y="249"/>
                  </a:lnTo>
                  <a:lnTo>
                    <a:pt x="94" y="249"/>
                  </a:lnTo>
                  <a:lnTo>
                    <a:pt x="92" y="249"/>
                  </a:lnTo>
                  <a:lnTo>
                    <a:pt x="92" y="249"/>
                  </a:lnTo>
                  <a:lnTo>
                    <a:pt x="90" y="247"/>
                  </a:lnTo>
                  <a:lnTo>
                    <a:pt x="90" y="245"/>
                  </a:lnTo>
                  <a:close/>
                  <a:moveTo>
                    <a:pt x="86" y="244"/>
                  </a:move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close/>
                  <a:moveTo>
                    <a:pt x="86" y="242"/>
                  </a:moveTo>
                  <a:lnTo>
                    <a:pt x="86" y="242"/>
                  </a:lnTo>
                  <a:lnTo>
                    <a:pt x="86" y="242"/>
                  </a:lnTo>
                  <a:lnTo>
                    <a:pt x="84" y="244"/>
                  </a:lnTo>
                  <a:lnTo>
                    <a:pt x="84" y="242"/>
                  </a:lnTo>
                  <a:lnTo>
                    <a:pt x="84" y="242"/>
                  </a:lnTo>
                  <a:lnTo>
                    <a:pt x="84" y="242"/>
                  </a:lnTo>
                  <a:lnTo>
                    <a:pt x="86" y="242"/>
                  </a:lnTo>
                  <a:lnTo>
                    <a:pt x="86" y="242"/>
                  </a:lnTo>
                  <a:close/>
                  <a:moveTo>
                    <a:pt x="89" y="237"/>
                  </a:moveTo>
                  <a:lnTo>
                    <a:pt x="90" y="237"/>
                  </a:lnTo>
                  <a:lnTo>
                    <a:pt x="90" y="239"/>
                  </a:lnTo>
                  <a:lnTo>
                    <a:pt x="90" y="239"/>
                  </a:lnTo>
                  <a:lnTo>
                    <a:pt x="92" y="239"/>
                  </a:lnTo>
                  <a:lnTo>
                    <a:pt x="90" y="241"/>
                  </a:lnTo>
                  <a:lnTo>
                    <a:pt x="90" y="242"/>
                  </a:lnTo>
                  <a:lnTo>
                    <a:pt x="89" y="242"/>
                  </a:lnTo>
                  <a:lnTo>
                    <a:pt x="89" y="242"/>
                  </a:lnTo>
                  <a:lnTo>
                    <a:pt x="89" y="241"/>
                  </a:lnTo>
                  <a:lnTo>
                    <a:pt x="89" y="239"/>
                  </a:lnTo>
                  <a:lnTo>
                    <a:pt x="89" y="237"/>
                  </a:lnTo>
                  <a:close/>
                  <a:moveTo>
                    <a:pt x="89" y="230"/>
                  </a:moveTo>
                  <a:lnTo>
                    <a:pt x="89" y="230"/>
                  </a:lnTo>
                  <a:lnTo>
                    <a:pt x="89" y="231"/>
                  </a:lnTo>
                  <a:lnTo>
                    <a:pt x="89" y="231"/>
                  </a:lnTo>
                  <a:lnTo>
                    <a:pt x="89" y="234"/>
                  </a:lnTo>
                  <a:lnTo>
                    <a:pt x="89" y="233"/>
                  </a:lnTo>
                  <a:lnTo>
                    <a:pt x="89" y="231"/>
                  </a:lnTo>
                  <a:lnTo>
                    <a:pt x="89" y="230"/>
                  </a:lnTo>
                  <a:lnTo>
                    <a:pt x="89" y="230"/>
                  </a:lnTo>
                  <a:close/>
                  <a:moveTo>
                    <a:pt x="38" y="190"/>
                  </a:moveTo>
                  <a:lnTo>
                    <a:pt x="38" y="190"/>
                  </a:lnTo>
                  <a:lnTo>
                    <a:pt x="38" y="192"/>
                  </a:lnTo>
                  <a:lnTo>
                    <a:pt x="38" y="192"/>
                  </a:lnTo>
                  <a:lnTo>
                    <a:pt x="37" y="192"/>
                  </a:lnTo>
                  <a:lnTo>
                    <a:pt x="37" y="192"/>
                  </a:lnTo>
                  <a:lnTo>
                    <a:pt x="38" y="190"/>
                  </a:lnTo>
                  <a:close/>
                  <a:moveTo>
                    <a:pt x="35" y="185"/>
                  </a:moveTo>
                  <a:lnTo>
                    <a:pt x="35" y="187"/>
                  </a:lnTo>
                  <a:lnTo>
                    <a:pt x="35" y="189"/>
                  </a:lnTo>
                  <a:lnTo>
                    <a:pt x="34" y="190"/>
                  </a:lnTo>
                  <a:lnTo>
                    <a:pt x="32" y="192"/>
                  </a:lnTo>
                  <a:lnTo>
                    <a:pt x="32" y="189"/>
                  </a:lnTo>
                  <a:lnTo>
                    <a:pt x="34" y="187"/>
                  </a:lnTo>
                  <a:lnTo>
                    <a:pt x="35" y="187"/>
                  </a:lnTo>
                  <a:lnTo>
                    <a:pt x="35" y="185"/>
                  </a:lnTo>
                  <a:close/>
                  <a:moveTo>
                    <a:pt x="78" y="181"/>
                  </a:moveTo>
                  <a:lnTo>
                    <a:pt x="78" y="182"/>
                  </a:lnTo>
                  <a:lnTo>
                    <a:pt x="78" y="182"/>
                  </a:lnTo>
                  <a:lnTo>
                    <a:pt x="79" y="182"/>
                  </a:lnTo>
                  <a:lnTo>
                    <a:pt x="78" y="182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76" y="184"/>
                  </a:lnTo>
                  <a:lnTo>
                    <a:pt x="76" y="182"/>
                  </a:lnTo>
                  <a:lnTo>
                    <a:pt x="78" y="181"/>
                  </a:lnTo>
                  <a:lnTo>
                    <a:pt x="78" y="181"/>
                  </a:lnTo>
                  <a:close/>
                  <a:moveTo>
                    <a:pt x="21" y="146"/>
                  </a:moveTo>
                  <a:lnTo>
                    <a:pt x="23" y="146"/>
                  </a:lnTo>
                  <a:lnTo>
                    <a:pt x="23" y="148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1" y="148"/>
                  </a:lnTo>
                  <a:lnTo>
                    <a:pt x="19" y="146"/>
                  </a:lnTo>
                  <a:lnTo>
                    <a:pt x="21" y="146"/>
                  </a:lnTo>
                  <a:close/>
                  <a:moveTo>
                    <a:pt x="23" y="137"/>
                  </a:moveTo>
                  <a:lnTo>
                    <a:pt x="24" y="137"/>
                  </a:lnTo>
                  <a:lnTo>
                    <a:pt x="24" y="137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6" y="140"/>
                  </a:lnTo>
                  <a:lnTo>
                    <a:pt x="24" y="140"/>
                  </a:lnTo>
                  <a:lnTo>
                    <a:pt x="23" y="140"/>
                  </a:lnTo>
                  <a:lnTo>
                    <a:pt x="23" y="138"/>
                  </a:lnTo>
                  <a:lnTo>
                    <a:pt x="21" y="138"/>
                  </a:lnTo>
                  <a:lnTo>
                    <a:pt x="21" y="137"/>
                  </a:lnTo>
                  <a:lnTo>
                    <a:pt x="23" y="137"/>
                  </a:lnTo>
                  <a:lnTo>
                    <a:pt x="23" y="137"/>
                  </a:lnTo>
                  <a:close/>
                  <a:moveTo>
                    <a:pt x="18" y="130"/>
                  </a:moveTo>
                  <a:lnTo>
                    <a:pt x="19" y="130"/>
                  </a:lnTo>
                  <a:lnTo>
                    <a:pt x="19" y="134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8" y="130"/>
                  </a:lnTo>
                  <a:close/>
                  <a:moveTo>
                    <a:pt x="12" y="129"/>
                  </a:moveTo>
                  <a:lnTo>
                    <a:pt x="12" y="129"/>
                  </a:lnTo>
                  <a:lnTo>
                    <a:pt x="12" y="130"/>
                  </a:lnTo>
                  <a:lnTo>
                    <a:pt x="13" y="132"/>
                  </a:lnTo>
                  <a:lnTo>
                    <a:pt x="12" y="132"/>
                  </a:lnTo>
                  <a:lnTo>
                    <a:pt x="12" y="129"/>
                  </a:lnTo>
                  <a:lnTo>
                    <a:pt x="12" y="129"/>
                  </a:lnTo>
                  <a:close/>
                  <a:moveTo>
                    <a:pt x="79" y="0"/>
                  </a:moveTo>
                  <a:lnTo>
                    <a:pt x="79" y="0"/>
                  </a:lnTo>
                  <a:lnTo>
                    <a:pt x="79" y="1"/>
                  </a:lnTo>
                  <a:lnTo>
                    <a:pt x="81" y="1"/>
                  </a:lnTo>
                  <a:lnTo>
                    <a:pt x="81" y="3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4" y="3"/>
                  </a:lnTo>
                  <a:lnTo>
                    <a:pt x="84" y="4"/>
                  </a:lnTo>
                  <a:lnTo>
                    <a:pt x="86" y="4"/>
                  </a:lnTo>
                  <a:lnTo>
                    <a:pt x="86" y="6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7" y="12"/>
                  </a:lnTo>
                  <a:lnTo>
                    <a:pt x="89" y="14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2" y="14"/>
                  </a:lnTo>
                  <a:lnTo>
                    <a:pt x="94" y="14"/>
                  </a:lnTo>
                  <a:lnTo>
                    <a:pt x="94" y="14"/>
                  </a:lnTo>
                  <a:lnTo>
                    <a:pt x="94" y="17"/>
                  </a:lnTo>
                  <a:lnTo>
                    <a:pt x="94" y="20"/>
                  </a:lnTo>
                  <a:lnTo>
                    <a:pt x="94" y="20"/>
                  </a:lnTo>
                  <a:lnTo>
                    <a:pt x="95" y="23"/>
                  </a:lnTo>
                  <a:lnTo>
                    <a:pt x="95" y="25"/>
                  </a:lnTo>
                  <a:lnTo>
                    <a:pt x="95" y="26"/>
                  </a:lnTo>
                  <a:lnTo>
                    <a:pt x="95" y="28"/>
                  </a:lnTo>
                  <a:lnTo>
                    <a:pt x="95" y="30"/>
                  </a:lnTo>
                  <a:lnTo>
                    <a:pt x="95" y="33"/>
                  </a:lnTo>
                  <a:lnTo>
                    <a:pt x="94" y="34"/>
                  </a:lnTo>
                  <a:lnTo>
                    <a:pt x="95" y="36"/>
                  </a:lnTo>
                  <a:lnTo>
                    <a:pt x="94" y="36"/>
                  </a:lnTo>
                  <a:lnTo>
                    <a:pt x="92" y="37"/>
                  </a:lnTo>
                  <a:lnTo>
                    <a:pt x="92" y="37"/>
                  </a:lnTo>
                  <a:lnTo>
                    <a:pt x="94" y="39"/>
                  </a:lnTo>
                  <a:lnTo>
                    <a:pt x="94" y="41"/>
                  </a:lnTo>
                  <a:lnTo>
                    <a:pt x="94" y="41"/>
                  </a:lnTo>
                  <a:lnTo>
                    <a:pt x="94" y="41"/>
                  </a:lnTo>
                  <a:lnTo>
                    <a:pt x="92" y="41"/>
                  </a:lnTo>
                  <a:lnTo>
                    <a:pt x="90" y="42"/>
                  </a:lnTo>
                  <a:lnTo>
                    <a:pt x="90" y="44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7" y="45"/>
                  </a:lnTo>
                  <a:lnTo>
                    <a:pt x="87" y="45"/>
                  </a:lnTo>
                  <a:lnTo>
                    <a:pt x="86" y="47"/>
                  </a:lnTo>
                  <a:lnTo>
                    <a:pt x="86" y="48"/>
                  </a:lnTo>
                  <a:lnTo>
                    <a:pt x="84" y="50"/>
                  </a:lnTo>
                  <a:lnTo>
                    <a:pt x="84" y="50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1" y="52"/>
                  </a:lnTo>
                  <a:lnTo>
                    <a:pt x="81" y="53"/>
                  </a:lnTo>
                  <a:lnTo>
                    <a:pt x="81" y="55"/>
                  </a:lnTo>
                  <a:lnTo>
                    <a:pt x="81" y="56"/>
                  </a:lnTo>
                  <a:lnTo>
                    <a:pt x="81" y="56"/>
                  </a:lnTo>
                  <a:lnTo>
                    <a:pt x="79" y="56"/>
                  </a:lnTo>
                  <a:lnTo>
                    <a:pt x="78" y="58"/>
                  </a:lnTo>
                  <a:lnTo>
                    <a:pt x="78" y="59"/>
                  </a:lnTo>
                  <a:lnTo>
                    <a:pt x="78" y="61"/>
                  </a:lnTo>
                  <a:lnTo>
                    <a:pt x="78" y="63"/>
                  </a:lnTo>
                  <a:lnTo>
                    <a:pt x="79" y="63"/>
                  </a:lnTo>
                  <a:lnTo>
                    <a:pt x="79" y="64"/>
                  </a:lnTo>
                  <a:lnTo>
                    <a:pt x="79" y="64"/>
                  </a:lnTo>
                  <a:lnTo>
                    <a:pt x="81" y="66"/>
                  </a:lnTo>
                  <a:lnTo>
                    <a:pt x="79" y="67"/>
                  </a:lnTo>
                  <a:lnTo>
                    <a:pt x="78" y="69"/>
                  </a:lnTo>
                  <a:lnTo>
                    <a:pt x="78" y="70"/>
                  </a:lnTo>
                  <a:lnTo>
                    <a:pt x="79" y="70"/>
                  </a:lnTo>
                  <a:lnTo>
                    <a:pt x="79" y="70"/>
                  </a:lnTo>
                  <a:lnTo>
                    <a:pt x="81" y="70"/>
                  </a:lnTo>
                  <a:lnTo>
                    <a:pt x="82" y="69"/>
                  </a:lnTo>
                  <a:lnTo>
                    <a:pt x="84" y="69"/>
                  </a:lnTo>
                  <a:lnTo>
                    <a:pt x="87" y="67"/>
                  </a:lnTo>
                  <a:lnTo>
                    <a:pt x="90" y="67"/>
                  </a:lnTo>
                  <a:lnTo>
                    <a:pt x="92" y="67"/>
                  </a:lnTo>
                  <a:lnTo>
                    <a:pt x="92" y="67"/>
                  </a:lnTo>
                  <a:lnTo>
                    <a:pt x="94" y="69"/>
                  </a:lnTo>
                  <a:lnTo>
                    <a:pt x="95" y="67"/>
                  </a:lnTo>
                  <a:lnTo>
                    <a:pt x="97" y="67"/>
                  </a:lnTo>
                  <a:lnTo>
                    <a:pt x="97" y="67"/>
                  </a:lnTo>
                  <a:lnTo>
                    <a:pt x="97" y="67"/>
                  </a:lnTo>
                  <a:lnTo>
                    <a:pt x="95" y="70"/>
                  </a:lnTo>
                  <a:lnTo>
                    <a:pt x="94" y="70"/>
                  </a:lnTo>
                  <a:lnTo>
                    <a:pt x="94" y="72"/>
                  </a:lnTo>
                  <a:lnTo>
                    <a:pt x="95" y="72"/>
                  </a:lnTo>
                  <a:lnTo>
                    <a:pt x="95" y="74"/>
                  </a:lnTo>
                  <a:lnTo>
                    <a:pt x="97" y="74"/>
                  </a:lnTo>
                  <a:lnTo>
                    <a:pt x="97" y="77"/>
                  </a:lnTo>
                  <a:lnTo>
                    <a:pt x="97" y="77"/>
                  </a:lnTo>
                  <a:lnTo>
                    <a:pt x="97" y="78"/>
                  </a:lnTo>
                  <a:lnTo>
                    <a:pt x="97" y="78"/>
                  </a:lnTo>
                  <a:lnTo>
                    <a:pt x="97" y="80"/>
                  </a:lnTo>
                  <a:lnTo>
                    <a:pt x="97" y="82"/>
                  </a:lnTo>
                  <a:lnTo>
                    <a:pt x="100" y="83"/>
                  </a:lnTo>
                  <a:lnTo>
                    <a:pt x="101" y="83"/>
                  </a:lnTo>
                  <a:lnTo>
                    <a:pt x="105" y="83"/>
                  </a:lnTo>
                  <a:lnTo>
                    <a:pt x="105" y="83"/>
                  </a:lnTo>
                  <a:lnTo>
                    <a:pt x="106" y="83"/>
                  </a:lnTo>
                  <a:lnTo>
                    <a:pt x="106" y="85"/>
                  </a:lnTo>
                  <a:lnTo>
                    <a:pt x="106" y="85"/>
                  </a:lnTo>
                  <a:lnTo>
                    <a:pt x="106" y="86"/>
                  </a:lnTo>
                  <a:lnTo>
                    <a:pt x="105" y="86"/>
                  </a:lnTo>
                  <a:lnTo>
                    <a:pt x="103" y="89"/>
                  </a:lnTo>
                  <a:lnTo>
                    <a:pt x="105" y="91"/>
                  </a:lnTo>
                  <a:lnTo>
                    <a:pt x="103" y="93"/>
                  </a:lnTo>
                  <a:lnTo>
                    <a:pt x="103" y="94"/>
                  </a:lnTo>
                  <a:lnTo>
                    <a:pt x="101" y="96"/>
                  </a:lnTo>
                  <a:lnTo>
                    <a:pt x="101" y="97"/>
                  </a:lnTo>
                  <a:lnTo>
                    <a:pt x="101" y="97"/>
                  </a:lnTo>
                  <a:lnTo>
                    <a:pt x="101" y="97"/>
                  </a:lnTo>
                  <a:lnTo>
                    <a:pt x="103" y="97"/>
                  </a:lnTo>
                  <a:lnTo>
                    <a:pt x="103" y="97"/>
                  </a:lnTo>
                  <a:lnTo>
                    <a:pt x="105" y="97"/>
                  </a:lnTo>
                  <a:lnTo>
                    <a:pt x="108" y="99"/>
                  </a:lnTo>
                  <a:lnTo>
                    <a:pt x="111" y="99"/>
                  </a:lnTo>
                  <a:lnTo>
                    <a:pt x="112" y="99"/>
                  </a:lnTo>
                  <a:lnTo>
                    <a:pt x="112" y="100"/>
                  </a:lnTo>
                  <a:lnTo>
                    <a:pt x="112" y="100"/>
                  </a:lnTo>
                  <a:lnTo>
                    <a:pt x="112" y="102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14" y="104"/>
                  </a:lnTo>
                  <a:lnTo>
                    <a:pt x="114" y="105"/>
                  </a:lnTo>
                  <a:lnTo>
                    <a:pt x="116" y="105"/>
                  </a:lnTo>
                  <a:lnTo>
                    <a:pt x="114" y="107"/>
                  </a:lnTo>
                  <a:lnTo>
                    <a:pt x="116" y="107"/>
                  </a:lnTo>
                  <a:lnTo>
                    <a:pt x="116" y="107"/>
                  </a:lnTo>
                  <a:lnTo>
                    <a:pt x="117" y="108"/>
                  </a:lnTo>
                  <a:lnTo>
                    <a:pt x="119" y="107"/>
                  </a:lnTo>
                  <a:lnTo>
                    <a:pt x="120" y="107"/>
                  </a:lnTo>
                  <a:lnTo>
                    <a:pt x="120" y="108"/>
                  </a:lnTo>
                  <a:lnTo>
                    <a:pt x="122" y="107"/>
                  </a:lnTo>
                  <a:lnTo>
                    <a:pt x="123" y="107"/>
                  </a:lnTo>
                  <a:lnTo>
                    <a:pt x="125" y="105"/>
                  </a:lnTo>
                  <a:lnTo>
                    <a:pt x="128" y="104"/>
                  </a:lnTo>
                  <a:lnTo>
                    <a:pt x="128" y="104"/>
                  </a:lnTo>
                  <a:lnTo>
                    <a:pt x="130" y="104"/>
                  </a:lnTo>
                  <a:lnTo>
                    <a:pt x="130" y="104"/>
                  </a:lnTo>
                  <a:lnTo>
                    <a:pt x="130" y="104"/>
                  </a:lnTo>
                  <a:lnTo>
                    <a:pt x="130" y="105"/>
                  </a:lnTo>
                  <a:lnTo>
                    <a:pt x="130" y="107"/>
                  </a:lnTo>
                  <a:lnTo>
                    <a:pt x="128" y="107"/>
                  </a:lnTo>
                  <a:lnTo>
                    <a:pt x="127" y="108"/>
                  </a:lnTo>
                  <a:lnTo>
                    <a:pt x="125" y="110"/>
                  </a:lnTo>
                  <a:lnTo>
                    <a:pt x="123" y="110"/>
                  </a:lnTo>
                  <a:lnTo>
                    <a:pt x="123" y="111"/>
                  </a:lnTo>
                  <a:lnTo>
                    <a:pt x="123" y="113"/>
                  </a:lnTo>
                  <a:lnTo>
                    <a:pt x="122" y="113"/>
                  </a:lnTo>
                  <a:lnTo>
                    <a:pt x="122" y="115"/>
                  </a:lnTo>
                  <a:lnTo>
                    <a:pt x="120" y="115"/>
                  </a:lnTo>
                  <a:lnTo>
                    <a:pt x="120" y="116"/>
                  </a:lnTo>
                  <a:lnTo>
                    <a:pt x="122" y="116"/>
                  </a:lnTo>
                  <a:lnTo>
                    <a:pt x="122" y="116"/>
                  </a:lnTo>
                  <a:lnTo>
                    <a:pt x="122" y="116"/>
                  </a:lnTo>
                  <a:lnTo>
                    <a:pt x="122" y="118"/>
                  </a:lnTo>
                  <a:lnTo>
                    <a:pt x="120" y="118"/>
                  </a:lnTo>
                  <a:lnTo>
                    <a:pt x="119" y="118"/>
                  </a:lnTo>
                  <a:lnTo>
                    <a:pt x="119" y="118"/>
                  </a:lnTo>
                  <a:lnTo>
                    <a:pt x="117" y="119"/>
                  </a:lnTo>
                  <a:lnTo>
                    <a:pt x="116" y="121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4" y="124"/>
                  </a:lnTo>
                  <a:lnTo>
                    <a:pt x="112" y="124"/>
                  </a:lnTo>
                  <a:lnTo>
                    <a:pt x="112" y="122"/>
                  </a:lnTo>
                  <a:lnTo>
                    <a:pt x="111" y="124"/>
                  </a:lnTo>
                  <a:lnTo>
                    <a:pt x="109" y="124"/>
                  </a:lnTo>
                  <a:lnTo>
                    <a:pt x="109" y="124"/>
                  </a:lnTo>
                  <a:lnTo>
                    <a:pt x="108" y="124"/>
                  </a:lnTo>
                  <a:lnTo>
                    <a:pt x="106" y="124"/>
                  </a:lnTo>
                  <a:lnTo>
                    <a:pt x="106" y="124"/>
                  </a:lnTo>
                  <a:lnTo>
                    <a:pt x="105" y="124"/>
                  </a:lnTo>
                  <a:lnTo>
                    <a:pt x="106" y="126"/>
                  </a:lnTo>
                  <a:lnTo>
                    <a:pt x="106" y="127"/>
                  </a:lnTo>
                  <a:lnTo>
                    <a:pt x="106" y="127"/>
                  </a:lnTo>
                  <a:lnTo>
                    <a:pt x="106" y="127"/>
                  </a:lnTo>
                  <a:lnTo>
                    <a:pt x="105" y="129"/>
                  </a:lnTo>
                  <a:lnTo>
                    <a:pt x="103" y="129"/>
                  </a:lnTo>
                  <a:lnTo>
                    <a:pt x="103" y="129"/>
                  </a:lnTo>
                  <a:lnTo>
                    <a:pt x="101" y="127"/>
                  </a:lnTo>
                  <a:lnTo>
                    <a:pt x="101" y="127"/>
                  </a:lnTo>
                  <a:lnTo>
                    <a:pt x="100" y="129"/>
                  </a:lnTo>
                  <a:lnTo>
                    <a:pt x="100" y="129"/>
                  </a:lnTo>
                  <a:lnTo>
                    <a:pt x="100" y="129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4"/>
                  </a:lnTo>
                  <a:lnTo>
                    <a:pt x="97" y="134"/>
                  </a:lnTo>
                  <a:lnTo>
                    <a:pt x="97" y="134"/>
                  </a:lnTo>
                  <a:lnTo>
                    <a:pt x="95" y="134"/>
                  </a:lnTo>
                  <a:lnTo>
                    <a:pt x="92" y="134"/>
                  </a:lnTo>
                  <a:lnTo>
                    <a:pt x="90" y="134"/>
                  </a:lnTo>
                  <a:lnTo>
                    <a:pt x="90" y="134"/>
                  </a:lnTo>
                  <a:lnTo>
                    <a:pt x="89" y="134"/>
                  </a:lnTo>
                  <a:lnTo>
                    <a:pt x="87" y="134"/>
                  </a:lnTo>
                  <a:lnTo>
                    <a:pt x="86" y="134"/>
                  </a:lnTo>
                  <a:lnTo>
                    <a:pt x="86" y="134"/>
                  </a:lnTo>
                  <a:lnTo>
                    <a:pt x="84" y="134"/>
                  </a:lnTo>
                  <a:lnTo>
                    <a:pt x="84" y="135"/>
                  </a:lnTo>
                  <a:lnTo>
                    <a:pt x="82" y="135"/>
                  </a:lnTo>
                  <a:lnTo>
                    <a:pt x="82" y="138"/>
                  </a:lnTo>
                  <a:lnTo>
                    <a:pt x="81" y="140"/>
                  </a:lnTo>
                  <a:lnTo>
                    <a:pt x="81" y="143"/>
                  </a:lnTo>
                  <a:lnTo>
                    <a:pt x="81" y="145"/>
                  </a:lnTo>
                  <a:lnTo>
                    <a:pt x="81" y="146"/>
                  </a:lnTo>
                  <a:lnTo>
                    <a:pt x="81" y="149"/>
                  </a:lnTo>
                  <a:lnTo>
                    <a:pt x="81" y="151"/>
                  </a:lnTo>
                  <a:lnTo>
                    <a:pt x="81" y="151"/>
                  </a:lnTo>
                  <a:lnTo>
                    <a:pt x="79" y="151"/>
                  </a:lnTo>
                  <a:lnTo>
                    <a:pt x="78" y="151"/>
                  </a:lnTo>
                  <a:lnTo>
                    <a:pt x="78" y="152"/>
                  </a:lnTo>
                  <a:lnTo>
                    <a:pt x="78" y="152"/>
                  </a:lnTo>
                  <a:lnTo>
                    <a:pt x="76" y="151"/>
                  </a:lnTo>
                  <a:lnTo>
                    <a:pt x="75" y="151"/>
                  </a:lnTo>
                  <a:lnTo>
                    <a:pt x="76" y="152"/>
                  </a:lnTo>
                  <a:lnTo>
                    <a:pt x="76" y="154"/>
                  </a:lnTo>
                  <a:lnTo>
                    <a:pt x="78" y="156"/>
                  </a:lnTo>
                  <a:lnTo>
                    <a:pt x="79" y="154"/>
                  </a:lnTo>
                  <a:lnTo>
                    <a:pt x="79" y="156"/>
                  </a:lnTo>
                  <a:lnTo>
                    <a:pt x="79" y="156"/>
                  </a:lnTo>
                  <a:lnTo>
                    <a:pt x="79" y="157"/>
                  </a:lnTo>
                  <a:lnTo>
                    <a:pt x="81" y="159"/>
                  </a:lnTo>
                  <a:lnTo>
                    <a:pt x="81" y="160"/>
                  </a:lnTo>
                  <a:lnTo>
                    <a:pt x="79" y="162"/>
                  </a:lnTo>
                  <a:lnTo>
                    <a:pt x="81" y="162"/>
                  </a:lnTo>
                  <a:lnTo>
                    <a:pt x="81" y="162"/>
                  </a:lnTo>
                  <a:lnTo>
                    <a:pt x="81" y="163"/>
                  </a:lnTo>
                  <a:lnTo>
                    <a:pt x="84" y="167"/>
                  </a:lnTo>
                  <a:lnTo>
                    <a:pt x="86" y="168"/>
                  </a:lnTo>
                  <a:lnTo>
                    <a:pt x="87" y="170"/>
                  </a:lnTo>
                  <a:lnTo>
                    <a:pt x="89" y="171"/>
                  </a:lnTo>
                  <a:lnTo>
                    <a:pt x="90" y="174"/>
                  </a:lnTo>
                  <a:lnTo>
                    <a:pt x="92" y="176"/>
                  </a:lnTo>
                  <a:lnTo>
                    <a:pt x="92" y="178"/>
                  </a:lnTo>
                  <a:lnTo>
                    <a:pt x="92" y="179"/>
                  </a:lnTo>
                  <a:lnTo>
                    <a:pt x="92" y="181"/>
                  </a:lnTo>
                  <a:lnTo>
                    <a:pt x="94" y="181"/>
                  </a:lnTo>
                  <a:lnTo>
                    <a:pt x="94" y="184"/>
                  </a:lnTo>
                  <a:lnTo>
                    <a:pt x="95" y="184"/>
                  </a:lnTo>
                  <a:lnTo>
                    <a:pt x="97" y="182"/>
                  </a:lnTo>
                  <a:lnTo>
                    <a:pt x="97" y="182"/>
                  </a:lnTo>
                  <a:lnTo>
                    <a:pt x="97" y="184"/>
                  </a:lnTo>
                  <a:lnTo>
                    <a:pt x="97" y="184"/>
                  </a:lnTo>
                  <a:lnTo>
                    <a:pt x="97" y="185"/>
                  </a:lnTo>
                  <a:lnTo>
                    <a:pt x="97" y="185"/>
                  </a:lnTo>
                  <a:lnTo>
                    <a:pt x="94" y="189"/>
                  </a:lnTo>
                  <a:lnTo>
                    <a:pt x="92" y="190"/>
                  </a:lnTo>
                  <a:lnTo>
                    <a:pt x="92" y="192"/>
                  </a:lnTo>
                  <a:lnTo>
                    <a:pt x="92" y="195"/>
                  </a:lnTo>
                  <a:lnTo>
                    <a:pt x="92" y="198"/>
                  </a:lnTo>
                  <a:lnTo>
                    <a:pt x="92" y="198"/>
                  </a:lnTo>
                  <a:lnTo>
                    <a:pt x="92" y="198"/>
                  </a:lnTo>
                  <a:lnTo>
                    <a:pt x="90" y="198"/>
                  </a:lnTo>
                  <a:lnTo>
                    <a:pt x="89" y="200"/>
                  </a:lnTo>
                  <a:lnTo>
                    <a:pt x="89" y="200"/>
                  </a:lnTo>
                  <a:lnTo>
                    <a:pt x="87" y="200"/>
                  </a:lnTo>
                  <a:lnTo>
                    <a:pt x="87" y="201"/>
                  </a:lnTo>
                  <a:lnTo>
                    <a:pt x="87" y="201"/>
                  </a:lnTo>
                  <a:lnTo>
                    <a:pt x="87" y="204"/>
                  </a:lnTo>
                  <a:lnTo>
                    <a:pt x="87" y="206"/>
                  </a:lnTo>
                  <a:lnTo>
                    <a:pt x="89" y="208"/>
                  </a:lnTo>
                  <a:lnTo>
                    <a:pt x="90" y="209"/>
                  </a:lnTo>
                  <a:lnTo>
                    <a:pt x="92" y="211"/>
                  </a:lnTo>
                  <a:lnTo>
                    <a:pt x="92" y="212"/>
                  </a:lnTo>
                  <a:lnTo>
                    <a:pt x="95" y="215"/>
                  </a:lnTo>
                  <a:lnTo>
                    <a:pt x="98" y="217"/>
                  </a:lnTo>
                  <a:lnTo>
                    <a:pt x="100" y="219"/>
                  </a:lnTo>
                  <a:lnTo>
                    <a:pt x="100" y="220"/>
                  </a:lnTo>
                  <a:lnTo>
                    <a:pt x="101" y="222"/>
                  </a:lnTo>
                  <a:lnTo>
                    <a:pt x="101" y="225"/>
                  </a:lnTo>
                  <a:lnTo>
                    <a:pt x="101" y="225"/>
                  </a:lnTo>
                  <a:lnTo>
                    <a:pt x="101" y="230"/>
                  </a:lnTo>
                  <a:lnTo>
                    <a:pt x="101" y="230"/>
                  </a:lnTo>
                  <a:lnTo>
                    <a:pt x="100" y="231"/>
                  </a:lnTo>
                  <a:lnTo>
                    <a:pt x="101" y="233"/>
                  </a:lnTo>
                  <a:lnTo>
                    <a:pt x="101" y="233"/>
                  </a:lnTo>
                  <a:lnTo>
                    <a:pt x="101" y="234"/>
                  </a:lnTo>
                  <a:lnTo>
                    <a:pt x="101" y="236"/>
                  </a:lnTo>
                  <a:lnTo>
                    <a:pt x="103" y="237"/>
                  </a:lnTo>
                  <a:lnTo>
                    <a:pt x="105" y="239"/>
                  </a:lnTo>
                  <a:lnTo>
                    <a:pt x="105" y="239"/>
                  </a:lnTo>
                  <a:lnTo>
                    <a:pt x="105" y="241"/>
                  </a:lnTo>
                  <a:lnTo>
                    <a:pt x="105" y="242"/>
                  </a:lnTo>
                  <a:lnTo>
                    <a:pt x="105" y="242"/>
                  </a:lnTo>
                  <a:lnTo>
                    <a:pt x="106" y="244"/>
                  </a:lnTo>
                  <a:lnTo>
                    <a:pt x="106" y="245"/>
                  </a:lnTo>
                  <a:lnTo>
                    <a:pt x="108" y="250"/>
                  </a:lnTo>
                  <a:lnTo>
                    <a:pt x="108" y="252"/>
                  </a:lnTo>
                  <a:lnTo>
                    <a:pt x="108" y="252"/>
                  </a:lnTo>
                  <a:lnTo>
                    <a:pt x="106" y="253"/>
                  </a:lnTo>
                  <a:lnTo>
                    <a:pt x="106" y="253"/>
                  </a:lnTo>
                  <a:lnTo>
                    <a:pt x="105" y="253"/>
                  </a:lnTo>
                  <a:lnTo>
                    <a:pt x="105" y="256"/>
                  </a:lnTo>
                  <a:lnTo>
                    <a:pt x="101" y="261"/>
                  </a:lnTo>
                  <a:lnTo>
                    <a:pt x="100" y="263"/>
                  </a:lnTo>
                  <a:lnTo>
                    <a:pt x="97" y="264"/>
                  </a:lnTo>
                  <a:lnTo>
                    <a:pt x="95" y="266"/>
                  </a:lnTo>
                  <a:lnTo>
                    <a:pt x="95" y="267"/>
                  </a:lnTo>
                  <a:lnTo>
                    <a:pt x="95" y="267"/>
                  </a:lnTo>
                  <a:lnTo>
                    <a:pt x="95" y="269"/>
                  </a:lnTo>
                  <a:lnTo>
                    <a:pt x="95" y="271"/>
                  </a:lnTo>
                  <a:lnTo>
                    <a:pt x="95" y="271"/>
                  </a:lnTo>
                  <a:lnTo>
                    <a:pt x="95" y="272"/>
                  </a:lnTo>
                  <a:lnTo>
                    <a:pt x="95" y="274"/>
                  </a:lnTo>
                  <a:lnTo>
                    <a:pt x="94" y="274"/>
                  </a:lnTo>
                  <a:lnTo>
                    <a:pt x="92" y="275"/>
                  </a:lnTo>
                  <a:lnTo>
                    <a:pt x="92" y="275"/>
                  </a:lnTo>
                  <a:lnTo>
                    <a:pt x="92" y="274"/>
                  </a:lnTo>
                  <a:lnTo>
                    <a:pt x="92" y="271"/>
                  </a:lnTo>
                  <a:lnTo>
                    <a:pt x="90" y="266"/>
                  </a:lnTo>
                  <a:lnTo>
                    <a:pt x="92" y="266"/>
                  </a:lnTo>
                  <a:lnTo>
                    <a:pt x="92" y="266"/>
                  </a:lnTo>
                  <a:lnTo>
                    <a:pt x="94" y="264"/>
                  </a:lnTo>
                  <a:lnTo>
                    <a:pt x="94" y="263"/>
                  </a:lnTo>
                  <a:lnTo>
                    <a:pt x="94" y="260"/>
                  </a:lnTo>
                  <a:lnTo>
                    <a:pt x="95" y="258"/>
                  </a:lnTo>
                  <a:lnTo>
                    <a:pt x="95" y="256"/>
                  </a:lnTo>
                  <a:lnTo>
                    <a:pt x="95" y="255"/>
                  </a:lnTo>
                  <a:lnTo>
                    <a:pt x="95" y="255"/>
                  </a:lnTo>
                  <a:lnTo>
                    <a:pt x="95" y="253"/>
                  </a:lnTo>
                  <a:lnTo>
                    <a:pt x="95" y="252"/>
                  </a:lnTo>
                  <a:lnTo>
                    <a:pt x="97" y="252"/>
                  </a:lnTo>
                  <a:lnTo>
                    <a:pt x="97" y="252"/>
                  </a:lnTo>
                  <a:lnTo>
                    <a:pt x="97" y="250"/>
                  </a:lnTo>
                  <a:lnTo>
                    <a:pt x="95" y="252"/>
                  </a:lnTo>
                  <a:lnTo>
                    <a:pt x="94" y="252"/>
                  </a:lnTo>
                  <a:lnTo>
                    <a:pt x="94" y="250"/>
                  </a:lnTo>
                  <a:lnTo>
                    <a:pt x="94" y="249"/>
                  </a:lnTo>
                  <a:lnTo>
                    <a:pt x="94" y="249"/>
                  </a:lnTo>
                  <a:lnTo>
                    <a:pt x="95" y="249"/>
                  </a:lnTo>
                  <a:lnTo>
                    <a:pt x="95" y="247"/>
                  </a:lnTo>
                  <a:lnTo>
                    <a:pt x="94" y="245"/>
                  </a:lnTo>
                  <a:lnTo>
                    <a:pt x="95" y="244"/>
                  </a:lnTo>
                  <a:lnTo>
                    <a:pt x="94" y="244"/>
                  </a:lnTo>
                  <a:lnTo>
                    <a:pt x="94" y="244"/>
                  </a:lnTo>
                  <a:lnTo>
                    <a:pt x="94" y="242"/>
                  </a:lnTo>
                  <a:lnTo>
                    <a:pt x="94" y="242"/>
                  </a:lnTo>
                  <a:lnTo>
                    <a:pt x="94" y="241"/>
                  </a:lnTo>
                  <a:lnTo>
                    <a:pt x="94" y="239"/>
                  </a:lnTo>
                  <a:lnTo>
                    <a:pt x="94" y="237"/>
                  </a:lnTo>
                  <a:lnTo>
                    <a:pt x="94" y="236"/>
                  </a:lnTo>
                  <a:lnTo>
                    <a:pt x="94" y="234"/>
                  </a:lnTo>
                  <a:lnTo>
                    <a:pt x="94" y="233"/>
                  </a:lnTo>
                  <a:lnTo>
                    <a:pt x="94" y="231"/>
                  </a:lnTo>
                  <a:lnTo>
                    <a:pt x="92" y="228"/>
                  </a:lnTo>
                  <a:lnTo>
                    <a:pt x="90" y="226"/>
                  </a:lnTo>
                  <a:lnTo>
                    <a:pt x="87" y="222"/>
                  </a:lnTo>
                  <a:lnTo>
                    <a:pt x="89" y="220"/>
                  </a:lnTo>
                  <a:lnTo>
                    <a:pt x="87" y="219"/>
                  </a:lnTo>
                  <a:lnTo>
                    <a:pt x="87" y="219"/>
                  </a:lnTo>
                  <a:lnTo>
                    <a:pt x="87" y="223"/>
                  </a:lnTo>
                  <a:lnTo>
                    <a:pt x="86" y="222"/>
                  </a:lnTo>
                  <a:lnTo>
                    <a:pt x="86" y="220"/>
                  </a:lnTo>
                  <a:lnTo>
                    <a:pt x="86" y="219"/>
                  </a:lnTo>
                  <a:lnTo>
                    <a:pt x="86" y="215"/>
                  </a:lnTo>
                  <a:lnTo>
                    <a:pt x="84" y="214"/>
                  </a:lnTo>
                  <a:lnTo>
                    <a:pt x="84" y="211"/>
                  </a:lnTo>
                  <a:lnTo>
                    <a:pt x="82" y="209"/>
                  </a:lnTo>
                  <a:lnTo>
                    <a:pt x="84" y="208"/>
                  </a:lnTo>
                  <a:lnTo>
                    <a:pt x="84" y="209"/>
                  </a:lnTo>
                  <a:lnTo>
                    <a:pt x="84" y="208"/>
                  </a:lnTo>
                  <a:lnTo>
                    <a:pt x="82" y="208"/>
                  </a:lnTo>
                  <a:lnTo>
                    <a:pt x="82" y="206"/>
                  </a:lnTo>
                  <a:lnTo>
                    <a:pt x="81" y="201"/>
                  </a:lnTo>
                  <a:lnTo>
                    <a:pt x="81" y="200"/>
                  </a:lnTo>
                  <a:lnTo>
                    <a:pt x="81" y="197"/>
                  </a:lnTo>
                  <a:lnTo>
                    <a:pt x="81" y="190"/>
                  </a:lnTo>
                  <a:lnTo>
                    <a:pt x="78" y="189"/>
                  </a:lnTo>
                  <a:lnTo>
                    <a:pt x="79" y="187"/>
                  </a:lnTo>
                  <a:lnTo>
                    <a:pt x="79" y="185"/>
                  </a:lnTo>
                  <a:lnTo>
                    <a:pt x="79" y="182"/>
                  </a:lnTo>
                  <a:lnTo>
                    <a:pt x="79" y="181"/>
                  </a:lnTo>
                  <a:lnTo>
                    <a:pt x="81" y="181"/>
                  </a:lnTo>
                  <a:lnTo>
                    <a:pt x="79" y="181"/>
                  </a:lnTo>
                  <a:lnTo>
                    <a:pt x="79" y="181"/>
                  </a:lnTo>
                  <a:lnTo>
                    <a:pt x="78" y="181"/>
                  </a:lnTo>
                  <a:lnTo>
                    <a:pt x="76" y="181"/>
                  </a:lnTo>
                  <a:lnTo>
                    <a:pt x="75" y="179"/>
                  </a:lnTo>
                  <a:lnTo>
                    <a:pt x="75" y="178"/>
                  </a:lnTo>
                  <a:lnTo>
                    <a:pt x="73" y="176"/>
                  </a:lnTo>
                  <a:lnTo>
                    <a:pt x="73" y="173"/>
                  </a:lnTo>
                  <a:lnTo>
                    <a:pt x="73" y="173"/>
                  </a:lnTo>
                  <a:lnTo>
                    <a:pt x="71" y="171"/>
                  </a:lnTo>
                  <a:lnTo>
                    <a:pt x="71" y="171"/>
                  </a:lnTo>
                  <a:lnTo>
                    <a:pt x="70" y="170"/>
                  </a:lnTo>
                  <a:lnTo>
                    <a:pt x="68" y="168"/>
                  </a:lnTo>
                  <a:lnTo>
                    <a:pt x="68" y="170"/>
                  </a:lnTo>
                  <a:lnTo>
                    <a:pt x="68" y="170"/>
                  </a:lnTo>
                  <a:lnTo>
                    <a:pt x="68" y="171"/>
                  </a:lnTo>
                  <a:lnTo>
                    <a:pt x="68" y="173"/>
                  </a:lnTo>
                  <a:lnTo>
                    <a:pt x="68" y="174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5" y="181"/>
                  </a:lnTo>
                  <a:lnTo>
                    <a:pt x="64" y="181"/>
                  </a:lnTo>
                  <a:lnTo>
                    <a:pt x="62" y="181"/>
                  </a:lnTo>
                  <a:lnTo>
                    <a:pt x="60" y="181"/>
                  </a:lnTo>
                  <a:lnTo>
                    <a:pt x="59" y="181"/>
                  </a:lnTo>
                  <a:lnTo>
                    <a:pt x="59" y="179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9"/>
                  </a:lnTo>
                  <a:lnTo>
                    <a:pt x="59" y="181"/>
                  </a:lnTo>
                  <a:lnTo>
                    <a:pt x="60" y="182"/>
                  </a:lnTo>
                  <a:lnTo>
                    <a:pt x="60" y="182"/>
                  </a:lnTo>
                  <a:lnTo>
                    <a:pt x="57" y="184"/>
                  </a:lnTo>
                  <a:lnTo>
                    <a:pt x="57" y="184"/>
                  </a:lnTo>
                  <a:lnTo>
                    <a:pt x="56" y="184"/>
                  </a:lnTo>
                  <a:lnTo>
                    <a:pt x="56" y="184"/>
                  </a:lnTo>
                  <a:lnTo>
                    <a:pt x="56" y="185"/>
                  </a:lnTo>
                  <a:lnTo>
                    <a:pt x="53" y="187"/>
                  </a:lnTo>
                  <a:lnTo>
                    <a:pt x="51" y="187"/>
                  </a:lnTo>
                  <a:lnTo>
                    <a:pt x="51" y="189"/>
                  </a:lnTo>
                  <a:lnTo>
                    <a:pt x="49" y="192"/>
                  </a:lnTo>
                  <a:lnTo>
                    <a:pt x="46" y="193"/>
                  </a:lnTo>
                  <a:lnTo>
                    <a:pt x="46" y="193"/>
                  </a:lnTo>
                  <a:lnTo>
                    <a:pt x="45" y="192"/>
                  </a:lnTo>
                  <a:lnTo>
                    <a:pt x="46" y="190"/>
                  </a:lnTo>
                  <a:lnTo>
                    <a:pt x="46" y="189"/>
                  </a:lnTo>
                  <a:lnTo>
                    <a:pt x="46" y="187"/>
                  </a:lnTo>
                  <a:lnTo>
                    <a:pt x="46" y="189"/>
                  </a:lnTo>
                  <a:lnTo>
                    <a:pt x="45" y="190"/>
                  </a:lnTo>
                  <a:lnTo>
                    <a:pt x="43" y="192"/>
                  </a:lnTo>
                  <a:lnTo>
                    <a:pt x="41" y="192"/>
                  </a:lnTo>
                  <a:lnTo>
                    <a:pt x="40" y="192"/>
                  </a:lnTo>
                  <a:lnTo>
                    <a:pt x="40" y="189"/>
                  </a:lnTo>
                  <a:lnTo>
                    <a:pt x="40" y="189"/>
                  </a:lnTo>
                  <a:lnTo>
                    <a:pt x="40" y="187"/>
                  </a:lnTo>
                  <a:lnTo>
                    <a:pt x="40" y="187"/>
                  </a:lnTo>
                  <a:lnTo>
                    <a:pt x="40" y="185"/>
                  </a:lnTo>
                  <a:lnTo>
                    <a:pt x="38" y="187"/>
                  </a:lnTo>
                  <a:lnTo>
                    <a:pt x="38" y="189"/>
                  </a:lnTo>
                  <a:lnTo>
                    <a:pt x="38" y="189"/>
                  </a:lnTo>
                  <a:lnTo>
                    <a:pt x="37" y="190"/>
                  </a:lnTo>
                  <a:lnTo>
                    <a:pt x="37" y="189"/>
                  </a:lnTo>
                  <a:lnTo>
                    <a:pt x="37" y="187"/>
                  </a:lnTo>
                  <a:lnTo>
                    <a:pt x="37" y="187"/>
                  </a:lnTo>
                  <a:lnTo>
                    <a:pt x="37" y="185"/>
                  </a:lnTo>
                  <a:lnTo>
                    <a:pt x="37" y="182"/>
                  </a:lnTo>
                  <a:lnTo>
                    <a:pt x="37" y="182"/>
                  </a:lnTo>
                  <a:lnTo>
                    <a:pt x="37" y="181"/>
                  </a:lnTo>
                  <a:lnTo>
                    <a:pt x="37" y="182"/>
                  </a:lnTo>
                  <a:lnTo>
                    <a:pt x="37" y="184"/>
                  </a:lnTo>
                  <a:lnTo>
                    <a:pt x="35" y="184"/>
                  </a:lnTo>
                  <a:lnTo>
                    <a:pt x="35" y="184"/>
                  </a:lnTo>
                  <a:lnTo>
                    <a:pt x="34" y="185"/>
                  </a:lnTo>
                  <a:lnTo>
                    <a:pt x="34" y="187"/>
                  </a:lnTo>
                  <a:lnTo>
                    <a:pt x="30" y="189"/>
                  </a:lnTo>
                  <a:lnTo>
                    <a:pt x="30" y="189"/>
                  </a:lnTo>
                  <a:lnTo>
                    <a:pt x="30" y="187"/>
                  </a:lnTo>
                  <a:lnTo>
                    <a:pt x="30" y="181"/>
                  </a:lnTo>
                  <a:lnTo>
                    <a:pt x="32" y="181"/>
                  </a:lnTo>
                  <a:lnTo>
                    <a:pt x="32" y="179"/>
                  </a:lnTo>
                  <a:lnTo>
                    <a:pt x="32" y="176"/>
                  </a:lnTo>
                  <a:lnTo>
                    <a:pt x="34" y="174"/>
                  </a:lnTo>
                  <a:lnTo>
                    <a:pt x="34" y="171"/>
                  </a:lnTo>
                  <a:lnTo>
                    <a:pt x="34" y="171"/>
                  </a:lnTo>
                  <a:lnTo>
                    <a:pt x="35" y="170"/>
                  </a:lnTo>
                  <a:lnTo>
                    <a:pt x="35" y="165"/>
                  </a:lnTo>
                  <a:lnTo>
                    <a:pt x="35" y="163"/>
                  </a:lnTo>
                  <a:lnTo>
                    <a:pt x="34" y="162"/>
                  </a:lnTo>
                  <a:lnTo>
                    <a:pt x="34" y="156"/>
                  </a:lnTo>
                  <a:lnTo>
                    <a:pt x="30" y="152"/>
                  </a:lnTo>
                  <a:lnTo>
                    <a:pt x="30" y="151"/>
                  </a:lnTo>
                  <a:lnTo>
                    <a:pt x="29" y="148"/>
                  </a:lnTo>
                  <a:lnTo>
                    <a:pt x="30" y="148"/>
                  </a:lnTo>
                  <a:lnTo>
                    <a:pt x="27" y="146"/>
                  </a:lnTo>
                  <a:lnTo>
                    <a:pt x="27" y="146"/>
                  </a:lnTo>
                  <a:lnTo>
                    <a:pt x="27" y="143"/>
                  </a:lnTo>
                  <a:lnTo>
                    <a:pt x="27" y="140"/>
                  </a:lnTo>
                  <a:lnTo>
                    <a:pt x="27" y="140"/>
                  </a:lnTo>
                  <a:lnTo>
                    <a:pt x="27" y="141"/>
                  </a:lnTo>
                  <a:lnTo>
                    <a:pt x="26" y="143"/>
                  </a:lnTo>
                  <a:lnTo>
                    <a:pt x="26" y="145"/>
                  </a:lnTo>
                  <a:lnTo>
                    <a:pt x="26" y="145"/>
                  </a:lnTo>
                  <a:lnTo>
                    <a:pt x="26" y="146"/>
                  </a:lnTo>
                  <a:lnTo>
                    <a:pt x="24" y="145"/>
                  </a:lnTo>
                  <a:lnTo>
                    <a:pt x="23" y="145"/>
                  </a:lnTo>
                  <a:lnTo>
                    <a:pt x="21" y="141"/>
                  </a:lnTo>
                  <a:lnTo>
                    <a:pt x="19" y="138"/>
                  </a:lnTo>
                  <a:lnTo>
                    <a:pt x="19" y="138"/>
                  </a:lnTo>
                  <a:lnTo>
                    <a:pt x="21" y="138"/>
                  </a:lnTo>
                  <a:lnTo>
                    <a:pt x="23" y="140"/>
                  </a:lnTo>
                  <a:lnTo>
                    <a:pt x="24" y="141"/>
                  </a:lnTo>
                  <a:lnTo>
                    <a:pt x="26" y="140"/>
                  </a:lnTo>
                  <a:lnTo>
                    <a:pt x="26" y="140"/>
                  </a:lnTo>
                  <a:lnTo>
                    <a:pt x="27" y="138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4" y="137"/>
                  </a:lnTo>
                  <a:lnTo>
                    <a:pt x="23" y="135"/>
                  </a:lnTo>
                  <a:lnTo>
                    <a:pt x="23" y="135"/>
                  </a:lnTo>
                  <a:lnTo>
                    <a:pt x="23" y="134"/>
                  </a:lnTo>
                  <a:lnTo>
                    <a:pt x="23" y="134"/>
                  </a:lnTo>
                  <a:lnTo>
                    <a:pt x="21" y="134"/>
                  </a:lnTo>
                  <a:lnTo>
                    <a:pt x="21" y="132"/>
                  </a:lnTo>
                  <a:lnTo>
                    <a:pt x="23" y="130"/>
                  </a:lnTo>
                  <a:lnTo>
                    <a:pt x="21" y="130"/>
                  </a:lnTo>
                  <a:lnTo>
                    <a:pt x="18" y="129"/>
                  </a:lnTo>
                  <a:lnTo>
                    <a:pt x="18" y="129"/>
                  </a:lnTo>
                  <a:lnTo>
                    <a:pt x="18" y="129"/>
                  </a:lnTo>
                  <a:lnTo>
                    <a:pt x="16" y="129"/>
                  </a:lnTo>
                  <a:lnTo>
                    <a:pt x="15" y="129"/>
                  </a:lnTo>
                  <a:lnTo>
                    <a:pt x="15" y="130"/>
                  </a:lnTo>
                  <a:lnTo>
                    <a:pt x="15" y="132"/>
                  </a:lnTo>
                  <a:lnTo>
                    <a:pt x="15" y="132"/>
                  </a:lnTo>
                  <a:lnTo>
                    <a:pt x="12" y="129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2" y="126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8" y="126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8" y="122"/>
                  </a:lnTo>
                  <a:lnTo>
                    <a:pt x="8" y="121"/>
                  </a:lnTo>
                  <a:lnTo>
                    <a:pt x="8" y="121"/>
                  </a:lnTo>
                  <a:lnTo>
                    <a:pt x="8" y="122"/>
                  </a:lnTo>
                  <a:lnTo>
                    <a:pt x="8" y="126"/>
                  </a:lnTo>
                  <a:lnTo>
                    <a:pt x="7" y="122"/>
                  </a:lnTo>
                  <a:lnTo>
                    <a:pt x="4" y="119"/>
                  </a:lnTo>
                  <a:lnTo>
                    <a:pt x="2" y="118"/>
                  </a:lnTo>
                  <a:lnTo>
                    <a:pt x="2" y="116"/>
                  </a:lnTo>
                  <a:lnTo>
                    <a:pt x="2" y="116"/>
                  </a:lnTo>
                  <a:lnTo>
                    <a:pt x="2" y="115"/>
                  </a:lnTo>
                  <a:lnTo>
                    <a:pt x="2" y="113"/>
                  </a:lnTo>
                  <a:lnTo>
                    <a:pt x="0" y="113"/>
                  </a:lnTo>
                  <a:lnTo>
                    <a:pt x="0" y="111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2" y="108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5" y="108"/>
                  </a:lnTo>
                  <a:lnTo>
                    <a:pt x="5" y="110"/>
                  </a:lnTo>
                  <a:lnTo>
                    <a:pt x="5" y="110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7" y="107"/>
                  </a:lnTo>
                  <a:lnTo>
                    <a:pt x="7" y="105"/>
                  </a:lnTo>
                  <a:lnTo>
                    <a:pt x="7" y="100"/>
                  </a:lnTo>
                  <a:lnTo>
                    <a:pt x="5" y="100"/>
                  </a:lnTo>
                  <a:lnTo>
                    <a:pt x="7" y="99"/>
                  </a:lnTo>
                  <a:lnTo>
                    <a:pt x="7" y="99"/>
                  </a:lnTo>
                  <a:lnTo>
                    <a:pt x="7" y="97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10" y="99"/>
                  </a:lnTo>
                  <a:lnTo>
                    <a:pt x="12" y="100"/>
                  </a:lnTo>
                  <a:lnTo>
                    <a:pt x="12" y="99"/>
                  </a:lnTo>
                  <a:lnTo>
                    <a:pt x="13" y="97"/>
                  </a:lnTo>
                  <a:lnTo>
                    <a:pt x="13" y="97"/>
                  </a:lnTo>
                  <a:lnTo>
                    <a:pt x="13" y="96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15" y="94"/>
                  </a:lnTo>
                  <a:lnTo>
                    <a:pt x="13" y="91"/>
                  </a:lnTo>
                  <a:lnTo>
                    <a:pt x="13" y="89"/>
                  </a:lnTo>
                  <a:lnTo>
                    <a:pt x="13" y="89"/>
                  </a:lnTo>
                  <a:lnTo>
                    <a:pt x="13" y="88"/>
                  </a:lnTo>
                  <a:lnTo>
                    <a:pt x="15" y="86"/>
                  </a:lnTo>
                  <a:lnTo>
                    <a:pt x="15" y="85"/>
                  </a:lnTo>
                  <a:lnTo>
                    <a:pt x="15" y="85"/>
                  </a:lnTo>
                  <a:lnTo>
                    <a:pt x="15" y="83"/>
                  </a:lnTo>
                  <a:lnTo>
                    <a:pt x="16" y="85"/>
                  </a:lnTo>
                  <a:lnTo>
                    <a:pt x="16" y="85"/>
                  </a:lnTo>
                  <a:lnTo>
                    <a:pt x="18" y="83"/>
                  </a:lnTo>
                  <a:lnTo>
                    <a:pt x="18" y="83"/>
                  </a:lnTo>
                  <a:lnTo>
                    <a:pt x="18" y="80"/>
                  </a:lnTo>
                  <a:lnTo>
                    <a:pt x="18" y="77"/>
                  </a:lnTo>
                  <a:lnTo>
                    <a:pt x="18" y="74"/>
                  </a:lnTo>
                  <a:lnTo>
                    <a:pt x="18" y="72"/>
                  </a:lnTo>
                  <a:lnTo>
                    <a:pt x="16" y="69"/>
                  </a:lnTo>
                  <a:lnTo>
                    <a:pt x="16" y="69"/>
                  </a:lnTo>
                  <a:lnTo>
                    <a:pt x="18" y="67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21" y="69"/>
                  </a:lnTo>
                  <a:lnTo>
                    <a:pt x="21" y="69"/>
                  </a:lnTo>
                  <a:lnTo>
                    <a:pt x="23" y="69"/>
                  </a:lnTo>
                  <a:lnTo>
                    <a:pt x="23" y="69"/>
                  </a:lnTo>
                  <a:lnTo>
                    <a:pt x="24" y="70"/>
                  </a:lnTo>
                  <a:lnTo>
                    <a:pt x="27" y="70"/>
                  </a:lnTo>
                  <a:lnTo>
                    <a:pt x="27" y="70"/>
                  </a:lnTo>
                  <a:lnTo>
                    <a:pt x="29" y="70"/>
                  </a:lnTo>
                  <a:lnTo>
                    <a:pt x="29" y="69"/>
                  </a:lnTo>
                  <a:lnTo>
                    <a:pt x="30" y="67"/>
                  </a:lnTo>
                  <a:lnTo>
                    <a:pt x="30" y="64"/>
                  </a:lnTo>
                  <a:lnTo>
                    <a:pt x="32" y="63"/>
                  </a:lnTo>
                  <a:lnTo>
                    <a:pt x="32" y="61"/>
                  </a:lnTo>
                  <a:lnTo>
                    <a:pt x="34" y="59"/>
                  </a:lnTo>
                  <a:lnTo>
                    <a:pt x="35" y="58"/>
                  </a:lnTo>
                  <a:lnTo>
                    <a:pt x="37" y="55"/>
                  </a:lnTo>
                  <a:lnTo>
                    <a:pt x="37" y="53"/>
                  </a:lnTo>
                  <a:lnTo>
                    <a:pt x="37" y="53"/>
                  </a:lnTo>
                  <a:lnTo>
                    <a:pt x="37" y="52"/>
                  </a:lnTo>
                  <a:lnTo>
                    <a:pt x="35" y="52"/>
                  </a:lnTo>
                  <a:lnTo>
                    <a:pt x="35" y="52"/>
                  </a:lnTo>
                  <a:lnTo>
                    <a:pt x="35" y="50"/>
                  </a:lnTo>
                  <a:lnTo>
                    <a:pt x="35" y="50"/>
                  </a:lnTo>
                  <a:lnTo>
                    <a:pt x="35" y="48"/>
                  </a:lnTo>
                  <a:lnTo>
                    <a:pt x="35" y="48"/>
                  </a:lnTo>
                  <a:lnTo>
                    <a:pt x="37" y="47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40" y="44"/>
                  </a:lnTo>
                  <a:lnTo>
                    <a:pt x="41" y="42"/>
                  </a:lnTo>
                  <a:lnTo>
                    <a:pt x="41" y="41"/>
                  </a:lnTo>
                  <a:lnTo>
                    <a:pt x="41" y="39"/>
                  </a:lnTo>
                  <a:lnTo>
                    <a:pt x="43" y="39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1" y="36"/>
                  </a:lnTo>
                  <a:lnTo>
                    <a:pt x="41" y="33"/>
                  </a:lnTo>
                  <a:lnTo>
                    <a:pt x="41" y="31"/>
                  </a:lnTo>
                  <a:lnTo>
                    <a:pt x="43" y="31"/>
                  </a:lnTo>
                  <a:lnTo>
                    <a:pt x="43" y="30"/>
                  </a:lnTo>
                  <a:lnTo>
                    <a:pt x="45" y="28"/>
                  </a:lnTo>
                  <a:lnTo>
                    <a:pt x="46" y="28"/>
                  </a:lnTo>
                  <a:lnTo>
                    <a:pt x="48" y="26"/>
                  </a:lnTo>
                  <a:lnTo>
                    <a:pt x="51" y="23"/>
                  </a:lnTo>
                  <a:lnTo>
                    <a:pt x="53" y="23"/>
                  </a:lnTo>
                  <a:lnTo>
                    <a:pt x="54" y="23"/>
                  </a:lnTo>
                  <a:lnTo>
                    <a:pt x="56" y="22"/>
                  </a:lnTo>
                  <a:lnTo>
                    <a:pt x="56" y="20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65" y="18"/>
                  </a:lnTo>
                  <a:lnTo>
                    <a:pt x="67" y="18"/>
                  </a:lnTo>
                  <a:lnTo>
                    <a:pt x="67" y="18"/>
                  </a:lnTo>
                  <a:lnTo>
                    <a:pt x="68" y="20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2"/>
                  </a:lnTo>
                  <a:lnTo>
                    <a:pt x="71" y="20"/>
                  </a:lnTo>
                  <a:lnTo>
                    <a:pt x="68" y="17"/>
                  </a:lnTo>
                  <a:lnTo>
                    <a:pt x="68" y="15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70" y="12"/>
                  </a:lnTo>
                  <a:lnTo>
                    <a:pt x="71" y="12"/>
                  </a:lnTo>
                  <a:lnTo>
                    <a:pt x="73" y="11"/>
                  </a:lnTo>
                  <a:lnTo>
                    <a:pt x="73" y="9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5" y="7"/>
                  </a:lnTo>
                  <a:lnTo>
                    <a:pt x="75" y="7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6" y="3"/>
                  </a:lnTo>
                  <a:lnTo>
                    <a:pt x="76" y="1"/>
                  </a:lnTo>
                  <a:lnTo>
                    <a:pt x="78" y="1"/>
                  </a:lnTo>
                  <a:lnTo>
                    <a:pt x="78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0" name="Freeform 196">
              <a:extLst>
                <a:ext uri="{FF2B5EF4-FFF2-40B4-BE49-F238E27FC236}">
                  <a16:creationId xmlns:a16="http://schemas.microsoft.com/office/drawing/2014/main" id="{7ACDB9C8-B3BF-DA72-0D5E-B3D1D5BF82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71873" y="4211254"/>
              <a:ext cx="553579" cy="181278"/>
            </a:xfrm>
            <a:custGeom>
              <a:avLst/>
              <a:gdLst>
                <a:gd name="T0" fmla="*/ 168 w 284"/>
                <a:gd name="T1" fmla="*/ 71 h 93"/>
                <a:gd name="T2" fmla="*/ 64 w 284"/>
                <a:gd name="T3" fmla="*/ 66 h 93"/>
                <a:gd name="T4" fmla="*/ 23 w 284"/>
                <a:gd name="T5" fmla="*/ 61 h 93"/>
                <a:gd name="T6" fmla="*/ 260 w 284"/>
                <a:gd name="T7" fmla="*/ 44 h 93"/>
                <a:gd name="T8" fmla="*/ 8 w 284"/>
                <a:gd name="T9" fmla="*/ 26 h 93"/>
                <a:gd name="T10" fmla="*/ 1 w 284"/>
                <a:gd name="T11" fmla="*/ 15 h 93"/>
                <a:gd name="T12" fmla="*/ 9 w 284"/>
                <a:gd name="T13" fmla="*/ 9 h 93"/>
                <a:gd name="T14" fmla="*/ 17 w 284"/>
                <a:gd name="T15" fmla="*/ 14 h 93"/>
                <a:gd name="T16" fmla="*/ 20 w 284"/>
                <a:gd name="T17" fmla="*/ 22 h 93"/>
                <a:gd name="T18" fmla="*/ 23 w 284"/>
                <a:gd name="T19" fmla="*/ 22 h 93"/>
                <a:gd name="T20" fmla="*/ 31 w 284"/>
                <a:gd name="T21" fmla="*/ 22 h 93"/>
                <a:gd name="T22" fmla="*/ 39 w 284"/>
                <a:gd name="T23" fmla="*/ 17 h 93"/>
                <a:gd name="T24" fmla="*/ 55 w 284"/>
                <a:gd name="T25" fmla="*/ 39 h 93"/>
                <a:gd name="T26" fmla="*/ 55 w 284"/>
                <a:gd name="T27" fmla="*/ 63 h 93"/>
                <a:gd name="T28" fmla="*/ 68 w 284"/>
                <a:gd name="T29" fmla="*/ 85 h 93"/>
                <a:gd name="T30" fmla="*/ 63 w 284"/>
                <a:gd name="T31" fmla="*/ 82 h 93"/>
                <a:gd name="T32" fmla="*/ 55 w 284"/>
                <a:gd name="T33" fmla="*/ 85 h 93"/>
                <a:gd name="T34" fmla="*/ 31 w 284"/>
                <a:gd name="T35" fmla="*/ 69 h 93"/>
                <a:gd name="T36" fmla="*/ 22 w 284"/>
                <a:gd name="T37" fmla="*/ 55 h 93"/>
                <a:gd name="T38" fmla="*/ 15 w 284"/>
                <a:gd name="T39" fmla="*/ 45 h 93"/>
                <a:gd name="T40" fmla="*/ 8 w 284"/>
                <a:gd name="T41" fmla="*/ 14 h 93"/>
                <a:gd name="T42" fmla="*/ 249 w 284"/>
                <a:gd name="T43" fmla="*/ 8 h 93"/>
                <a:gd name="T44" fmla="*/ 254 w 284"/>
                <a:gd name="T45" fmla="*/ 4 h 93"/>
                <a:gd name="T46" fmla="*/ 260 w 284"/>
                <a:gd name="T47" fmla="*/ 12 h 93"/>
                <a:gd name="T48" fmla="*/ 260 w 284"/>
                <a:gd name="T49" fmla="*/ 20 h 93"/>
                <a:gd name="T50" fmla="*/ 265 w 284"/>
                <a:gd name="T51" fmla="*/ 22 h 93"/>
                <a:gd name="T52" fmla="*/ 273 w 284"/>
                <a:gd name="T53" fmla="*/ 23 h 93"/>
                <a:gd name="T54" fmla="*/ 282 w 284"/>
                <a:gd name="T55" fmla="*/ 28 h 93"/>
                <a:gd name="T56" fmla="*/ 279 w 284"/>
                <a:gd name="T57" fmla="*/ 33 h 93"/>
                <a:gd name="T58" fmla="*/ 274 w 284"/>
                <a:gd name="T59" fmla="*/ 41 h 93"/>
                <a:gd name="T60" fmla="*/ 266 w 284"/>
                <a:gd name="T61" fmla="*/ 44 h 93"/>
                <a:gd name="T62" fmla="*/ 258 w 284"/>
                <a:gd name="T63" fmla="*/ 45 h 93"/>
                <a:gd name="T64" fmla="*/ 244 w 284"/>
                <a:gd name="T65" fmla="*/ 42 h 93"/>
                <a:gd name="T66" fmla="*/ 235 w 284"/>
                <a:gd name="T67" fmla="*/ 42 h 93"/>
                <a:gd name="T68" fmla="*/ 230 w 284"/>
                <a:gd name="T69" fmla="*/ 53 h 93"/>
                <a:gd name="T70" fmla="*/ 228 w 284"/>
                <a:gd name="T71" fmla="*/ 61 h 93"/>
                <a:gd name="T72" fmla="*/ 224 w 284"/>
                <a:gd name="T73" fmla="*/ 66 h 93"/>
                <a:gd name="T74" fmla="*/ 224 w 284"/>
                <a:gd name="T75" fmla="*/ 71 h 93"/>
                <a:gd name="T76" fmla="*/ 220 w 284"/>
                <a:gd name="T77" fmla="*/ 77 h 93"/>
                <a:gd name="T78" fmla="*/ 216 w 284"/>
                <a:gd name="T79" fmla="*/ 83 h 93"/>
                <a:gd name="T80" fmla="*/ 205 w 284"/>
                <a:gd name="T81" fmla="*/ 85 h 93"/>
                <a:gd name="T82" fmla="*/ 194 w 284"/>
                <a:gd name="T83" fmla="*/ 85 h 93"/>
                <a:gd name="T84" fmla="*/ 183 w 284"/>
                <a:gd name="T85" fmla="*/ 85 h 93"/>
                <a:gd name="T86" fmla="*/ 175 w 284"/>
                <a:gd name="T87" fmla="*/ 91 h 93"/>
                <a:gd name="T88" fmla="*/ 159 w 284"/>
                <a:gd name="T89" fmla="*/ 93 h 93"/>
                <a:gd name="T90" fmla="*/ 150 w 284"/>
                <a:gd name="T91" fmla="*/ 86 h 93"/>
                <a:gd name="T92" fmla="*/ 143 w 284"/>
                <a:gd name="T93" fmla="*/ 78 h 93"/>
                <a:gd name="T94" fmla="*/ 154 w 284"/>
                <a:gd name="T95" fmla="*/ 82 h 93"/>
                <a:gd name="T96" fmla="*/ 167 w 284"/>
                <a:gd name="T97" fmla="*/ 85 h 93"/>
                <a:gd name="T98" fmla="*/ 167 w 284"/>
                <a:gd name="T99" fmla="*/ 78 h 93"/>
                <a:gd name="T100" fmla="*/ 168 w 284"/>
                <a:gd name="T101" fmla="*/ 71 h 93"/>
                <a:gd name="T102" fmla="*/ 173 w 284"/>
                <a:gd name="T103" fmla="*/ 64 h 93"/>
                <a:gd name="T104" fmla="*/ 198 w 284"/>
                <a:gd name="T105" fmla="*/ 55 h 93"/>
                <a:gd name="T106" fmla="*/ 208 w 284"/>
                <a:gd name="T107" fmla="*/ 39 h 93"/>
                <a:gd name="T108" fmla="*/ 213 w 284"/>
                <a:gd name="T109" fmla="*/ 44 h 93"/>
                <a:gd name="T110" fmla="*/ 219 w 284"/>
                <a:gd name="T111" fmla="*/ 47 h 93"/>
                <a:gd name="T112" fmla="*/ 219 w 284"/>
                <a:gd name="T113" fmla="*/ 41 h 93"/>
                <a:gd name="T114" fmla="*/ 222 w 284"/>
                <a:gd name="T115" fmla="*/ 38 h 93"/>
                <a:gd name="T116" fmla="*/ 227 w 284"/>
                <a:gd name="T117" fmla="*/ 41 h 93"/>
                <a:gd name="T118" fmla="*/ 230 w 284"/>
                <a:gd name="T119" fmla="*/ 33 h 93"/>
                <a:gd name="T120" fmla="*/ 232 w 284"/>
                <a:gd name="T121" fmla="*/ 26 h 93"/>
                <a:gd name="T122" fmla="*/ 244 w 284"/>
                <a:gd name="T123" fmla="*/ 12 h 93"/>
                <a:gd name="T124" fmla="*/ 254 w 284"/>
                <a:gd name="T125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4" h="93">
                  <a:moveTo>
                    <a:pt x="168" y="66"/>
                  </a:moveTo>
                  <a:lnTo>
                    <a:pt x="170" y="66"/>
                  </a:lnTo>
                  <a:lnTo>
                    <a:pt x="170" y="66"/>
                  </a:lnTo>
                  <a:lnTo>
                    <a:pt x="170" y="69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68" y="71"/>
                  </a:lnTo>
                  <a:lnTo>
                    <a:pt x="168" y="66"/>
                  </a:lnTo>
                  <a:lnTo>
                    <a:pt x="168" y="66"/>
                  </a:lnTo>
                  <a:close/>
                  <a:moveTo>
                    <a:pt x="66" y="64"/>
                  </a:move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4" y="66"/>
                  </a:lnTo>
                  <a:lnTo>
                    <a:pt x="66" y="64"/>
                  </a:lnTo>
                  <a:lnTo>
                    <a:pt x="66" y="64"/>
                  </a:lnTo>
                  <a:close/>
                  <a:moveTo>
                    <a:pt x="25" y="61"/>
                  </a:moveTo>
                  <a:lnTo>
                    <a:pt x="25" y="61"/>
                  </a:lnTo>
                  <a:lnTo>
                    <a:pt x="25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1"/>
                  </a:lnTo>
                  <a:lnTo>
                    <a:pt x="25" y="61"/>
                  </a:lnTo>
                  <a:close/>
                  <a:moveTo>
                    <a:pt x="261" y="44"/>
                  </a:moveTo>
                  <a:lnTo>
                    <a:pt x="261" y="44"/>
                  </a:lnTo>
                  <a:lnTo>
                    <a:pt x="265" y="45"/>
                  </a:lnTo>
                  <a:lnTo>
                    <a:pt x="261" y="45"/>
                  </a:lnTo>
                  <a:lnTo>
                    <a:pt x="260" y="45"/>
                  </a:lnTo>
                  <a:lnTo>
                    <a:pt x="261" y="45"/>
                  </a:lnTo>
                  <a:lnTo>
                    <a:pt x="260" y="44"/>
                  </a:lnTo>
                  <a:lnTo>
                    <a:pt x="261" y="44"/>
                  </a:lnTo>
                  <a:close/>
                  <a:moveTo>
                    <a:pt x="9" y="26"/>
                  </a:moveTo>
                  <a:lnTo>
                    <a:pt x="9" y="26"/>
                  </a:lnTo>
                  <a:lnTo>
                    <a:pt x="11" y="28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8" y="30"/>
                  </a:lnTo>
                  <a:lnTo>
                    <a:pt x="8" y="26"/>
                  </a:lnTo>
                  <a:lnTo>
                    <a:pt x="9" y="26"/>
                  </a:lnTo>
                  <a:close/>
                  <a:moveTo>
                    <a:pt x="3" y="12"/>
                  </a:moveTo>
                  <a:lnTo>
                    <a:pt x="4" y="14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3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2"/>
                  </a:lnTo>
                  <a:lnTo>
                    <a:pt x="1" y="14"/>
                  </a:lnTo>
                  <a:lnTo>
                    <a:pt x="3" y="12"/>
                  </a:lnTo>
                  <a:lnTo>
                    <a:pt x="3" y="12"/>
                  </a:lnTo>
                  <a:close/>
                  <a:moveTo>
                    <a:pt x="9" y="9"/>
                  </a:moveTo>
                  <a:lnTo>
                    <a:pt x="9" y="9"/>
                  </a:lnTo>
                  <a:lnTo>
                    <a:pt x="11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7" y="14"/>
                  </a:lnTo>
                  <a:lnTo>
                    <a:pt x="19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22" y="19"/>
                  </a:lnTo>
                  <a:lnTo>
                    <a:pt x="20" y="20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2" y="23"/>
                  </a:lnTo>
                  <a:lnTo>
                    <a:pt x="23" y="23"/>
                  </a:lnTo>
                  <a:lnTo>
                    <a:pt x="23" y="22"/>
                  </a:lnTo>
                  <a:lnTo>
                    <a:pt x="25" y="22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1" y="22"/>
                  </a:lnTo>
                  <a:lnTo>
                    <a:pt x="33" y="22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4" y="17"/>
                  </a:lnTo>
                  <a:lnTo>
                    <a:pt x="36" y="17"/>
                  </a:lnTo>
                  <a:lnTo>
                    <a:pt x="36" y="15"/>
                  </a:lnTo>
                  <a:lnTo>
                    <a:pt x="38" y="15"/>
                  </a:lnTo>
                  <a:lnTo>
                    <a:pt x="39" y="17"/>
                  </a:lnTo>
                  <a:lnTo>
                    <a:pt x="42" y="22"/>
                  </a:lnTo>
                  <a:lnTo>
                    <a:pt x="45" y="25"/>
                  </a:lnTo>
                  <a:lnTo>
                    <a:pt x="47" y="25"/>
                  </a:lnTo>
                  <a:lnTo>
                    <a:pt x="49" y="26"/>
                  </a:lnTo>
                  <a:lnTo>
                    <a:pt x="50" y="28"/>
                  </a:lnTo>
                  <a:lnTo>
                    <a:pt x="52" y="30"/>
                  </a:lnTo>
                  <a:lnTo>
                    <a:pt x="55" y="36"/>
                  </a:lnTo>
                  <a:lnTo>
                    <a:pt x="55" y="39"/>
                  </a:lnTo>
                  <a:lnTo>
                    <a:pt x="55" y="42"/>
                  </a:lnTo>
                  <a:lnTo>
                    <a:pt x="55" y="49"/>
                  </a:lnTo>
                  <a:lnTo>
                    <a:pt x="53" y="52"/>
                  </a:lnTo>
                  <a:lnTo>
                    <a:pt x="53" y="53"/>
                  </a:lnTo>
                  <a:lnTo>
                    <a:pt x="55" y="55"/>
                  </a:lnTo>
                  <a:lnTo>
                    <a:pt x="55" y="56"/>
                  </a:lnTo>
                  <a:lnTo>
                    <a:pt x="55" y="58"/>
                  </a:lnTo>
                  <a:lnTo>
                    <a:pt x="55" y="63"/>
                  </a:lnTo>
                  <a:lnTo>
                    <a:pt x="56" y="64"/>
                  </a:lnTo>
                  <a:lnTo>
                    <a:pt x="56" y="66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63" y="72"/>
                  </a:lnTo>
                  <a:lnTo>
                    <a:pt x="66" y="80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6" y="86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3"/>
                  </a:lnTo>
                  <a:lnTo>
                    <a:pt x="63" y="83"/>
                  </a:lnTo>
                  <a:lnTo>
                    <a:pt x="63" y="82"/>
                  </a:lnTo>
                  <a:lnTo>
                    <a:pt x="63" y="83"/>
                  </a:lnTo>
                  <a:lnTo>
                    <a:pt x="63" y="85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58" y="85"/>
                  </a:lnTo>
                  <a:lnTo>
                    <a:pt x="56" y="86"/>
                  </a:lnTo>
                  <a:lnTo>
                    <a:pt x="55" y="86"/>
                  </a:lnTo>
                  <a:lnTo>
                    <a:pt x="55" y="85"/>
                  </a:lnTo>
                  <a:lnTo>
                    <a:pt x="55" y="83"/>
                  </a:lnTo>
                  <a:lnTo>
                    <a:pt x="53" y="83"/>
                  </a:lnTo>
                  <a:lnTo>
                    <a:pt x="47" y="80"/>
                  </a:lnTo>
                  <a:lnTo>
                    <a:pt x="45" y="78"/>
                  </a:lnTo>
                  <a:lnTo>
                    <a:pt x="42" y="75"/>
                  </a:lnTo>
                  <a:lnTo>
                    <a:pt x="36" y="74"/>
                  </a:lnTo>
                  <a:lnTo>
                    <a:pt x="33" y="71"/>
                  </a:lnTo>
                  <a:lnTo>
                    <a:pt x="31" y="69"/>
                  </a:lnTo>
                  <a:lnTo>
                    <a:pt x="27" y="67"/>
                  </a:lnTo>
                  <a:lnTo>
                    <a:pt x="25" y="64"/>
                  </a:lnTo>
                  <a:lnTo>
                    <a:pt x="25" y="64"/>
                  </a:lnTo>
                  <a:lnTo>
                    <a:pt x="23" y="64"/>
                  </a:lnTo>
                  <a:lnTo>
                    <a:pt x="25" y="63"/>
                  </a:lnTo>
                  <a:lnTo>
                    <a:pt x="25" y="60"/>
                  </a:lnTo>
                  <a:lnTo>
                    <a:pt x="23" y="58"/>
                  </a:lnTo>
                  <a:lnTo>
                    <a:pt x="22" y="55"/>
                  </a:lnTo>
                  <a:lnTo>
                    <a:pt x="20" y="53"/>
                  </a:lnTo>
                  <a:lnTo>
                    <a:pt x="17" y="52"/>
                  </a:lnTo>
                  <a:lnTo>
                    <a:pt x="17" y="50"/>
                  </a:lnTo>
                  <a:lnTo>
                    <a:pt x="15" y="49"/>
                  </a:lnTo>
                  <a:lnTo>
                    <a:pt x="17" y="49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5" y="45"/>
                  </a:lnTo>
                  <a:lnTo>
                    <a:pt x="14" y="42"/>
                  </a:lnTo>
                  <a:lnTo>
                    <a:pt x="14" y="39"/>
                  </a:lnTo>
                  <a:lnTo>
                    <a:pt x="12" y="33"/>
                  </a:lnTo>
                  <a:lnTo>
                    <a:pt x="11" y="25"/>
                  </a:lnTo>
                  <a:lnTo>
                    <a:pt x="11" y="22"/>
                  </a:lnTo>
                  <a:lnTo>
                    <a:pt x="11" y="20"/>
                  </a:lnTo>
                  <a:lnTo>
                    <a:pt x="9" y="17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9"/>
                  </a:lnTo>
                  <a:lnTo>
                    <a:pt x="8" y="9"/>
                  </a:lnTo>
                  <a:lnTo>
                    <a:pt x="9" y="9"/>
                  </a:lnTo>
                  <a:close/>
                  <a:moveTo>
                    <a:pt x="247" y="4"/>
                  </a:moveTo>
                  <a:lnTo>
                    <a:pt x="249" y="6"/>
                  </a:lnTo>
                  <a:lnTo>
                    <a:pt x="249" y="8"/>
                  </a:lnTo>
                  <a:lnTo>
                    <a:pt x="249" y="8"/>
                  </a:lnTo>
                  <a:lnTo>
                    <a:pt x="249" y="9"/>
                  </a:lnTo>
                  <a:lnTo>
                    <a:pt x="247" y="11"/>
                  </a:lnTo>
                  <a:lnTo>
                    <a:pt x="249" y="11"/>
                  </a:lnTo>
                  <a:lnTo>
                    <a:pt x="250" y="9"/>
                  </a:lnTo>
                  <a:lnTo>
                    <a:pt x="252" y="8"/>
                  </a:lnTo>
                  <a:lnTo>
                    <a:pt x="252" y="6"/>
                  </a:lnTo>
                  <a:lnTo>
                    <a:pt x="254" y="4"/>
                  </a:lnTo>
                  <a:lnTo>
                    <a:pt x="255" y="6"/>
                  </a:lnTo>
                  <a:lnTo>
                    <a:pt x="255" y="6"/>
                  </a:lnTo>
                  <a:lnTo>
                    <a:pt x="255" y="8"/>
                  </a:lnTo>
                  <a:lnTo>
                    <a:pt x="255" y="8"/>
                  </a:lnTo>
                  <a:lnTo>
                    <a:pt x="255" y="9"/>
                  </a:lnTo>
                  <a:lnTo>
                    <a:pt x="257" y="11"/>
                  </a:lnTo>
                  <a:lnTo>
                    <a:pt x="258" y="11"/>
                  </a:lnTo>
                  <a:lnTo>
                    <a:pt x="260" y="12"/>
                  </a:lnTo>
                  <a:lnTo>
                    <a:pt x="260" y="12"/>
                  </a:lnTo>
                  <a:lnTo>
                    <a:pt x="261" y="12"/>
                  </a:lnTo>
                  <a:lnTo>
                    <a:pt x="261" y="14"/>
                  </a:lnTo>
                  <a:lnTo>
                    <a:pt x="261" y="15"/>
                  </a:lnTo>
                  <a:lnTo>
                    <a:pt x="260" y="17"/>
                  </a:lnTo>
                  <a:lnTo>
                    <a:pt x="260" y="19"/>
                  </a:lnTo>
                  <a:lnTo>
                    <a:pt x="260" y="19"/>
                  </a:lnTo>
                  <a:lnTo>
                    <a:pt x="260" y="20"/>
                  </a:lnTo>
                  <a:lnTo>
                    <a:pt x="258" y="20"/>
                  </a:lnTo>
                  <a:lnTo>
                    <a:pt x="263" y="20"/>
                  </a:lnTo>
                  <a:lnTo>
                    <a:pt x="265" y="20"/>
                  </a:lnTo>
                  <a:lnTo>
                    <a:pt x="266" y="19"/>
                  </a:lnTo>
                  <a:lnTo>
                    <a:pt x="266" y="20"/>
                  </a:lnTo>
                  <a:lnTo>
                    <a:pt x="268" y="22"/>
                  </a:lnTo>
                  <a:lnTo>
                    <a:pt x="266" y="22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3"/>
                  </a:lnTo>
                  <a:lnTo>
                    <a:pt x="266" y="23"/>
                  </a:lnTo>
                  <a:lnTo>
                    <a:pt x="268" y="23"/>
                  </a:lnTo>
                  <a:lnTo>
                    <a:pt x="269" y="22"/>
                  </a:lnTo>
                  <a:lnTo>
                    <a:pt x="269" y="22"/>
                  </a:lnTo>
                  <a:lnTo>
                    <a:pt x="271" y="22"/>
                  </a:lnTo>
                  <a:lnTo>
                    <a:pt x="273" y="23"/>
                  </a:lnTo>
                  <a:lnTo>
                    <a:pt x="273" y="23"/>
                  </a:lnTo>
                  <a:lnTo>
                    <a:pt x="274" y="23"/>
                  </a:lnTo>
                  <a:lnTo>
                    <a:pt x="274" y="25"/>
                  </a:lnTo>
                  <a:lnTo>
                    <a:pt x="276" y="25"/>
                  </a:lnTo>
                  <a:lnTo>
                    <a:pt x="279" y="28"/>
                  </a:lnTo>
                  <a:lnTo>
                    <a:pt x="280" y="28"/>
                  </a:lnTo>
                  <a:lnTo>
                    <a:pt x="280" y="28"/>
                  </a:lnTo>
                  <a:lnTo>
                    <a:pt x="282" y="28"/>
                  </a:lnTo>
                  <a:lnTo>
                    <a:pt x="284" y="28"/>
                  </a:lnTo>
                  <a:lnTo>
                    <a:pt x="284" y="28"/>
                  </a:lnTo>
                  <a:lnTo>
                    <a:pt x="284" y="30"/>
                  </a:lnTo>
                  <a:lnTo>
                    <a:pt x="284" y="30"/>
                  </a:lnTo>
                  <a:lnTo>
                    <a:pt x="284" y="31"/>
                  </a:lnTo>
                  <a:lnTo>
                    <a:pt x="284" y="31"/>
                  </a:lnTo>
                  <a:lnTo>
                    <a:pt x="282" y="33"/>
                  </a:lnTo>
                  <a:lnTo>
                    <a:pt x="279" y="33"/>
                  </a:lnTo>
                  <a:lnTo>
                    <a:pt x="276" y="34"/>
                  </a:lnTo>
                  <a:lnTo>
                    <a:pt x="274" y="34"/>
                  </a:lnTo>
                  <a:lnTo>
                    <a:pt x="271" y="33"/>
                  </a:lnTo>
                  <a:lnTo>
                    <a:pt x="271" y="33"/>
                  </a:lnTo>
                  <a:lnTo>
                    <a:pt x="269" y="34"/>
                  </a:lnTo>
                  <a:lnTo>
                    <a:pt x="268" y="36"/>
                  </a:lnTo>
                  <a:lnTo>
                    <a:pt x="271" y="39"/>
                  </a:lnTo>
                  <a:lnTo>
                    <a:pt x="274" y="41"/>
                  </a:lnTo>
                  <a:lnTo>
                    <a:pt x="274" y="41"/>
                  </a:lnTo>
                  <a:lnTo>
                    <a:pt x="274" y="42"/>
                  </a:lnTo>
                  <a:lnTo>
                    <a:pt x="274" y="42"/>
                  </a:lnTo>
                  <a:lnTo>
                    <a:pt x="273" y="42"/>
                  </a:lnTo>
                  <a:lnTo>
                    <a:pt x="271" y="44"/>
                  </a:lnTo>
                  <a:lnTo>
                    <a:pt x="269" y="44"/>
                  </a:lnTo>
                  <a:lnTo>
                    <a:pt x="268" y="44"/>
                  </a:lnTo>
                  <a:lnTo>
                    <a:pt x="266" y="44"/>
                  </a:lnTo>
                  <a:lnTo>
                    <a:pt x="265" y="44"/>
                  </a:lnTo>
                  <a:lnTo>
                    <a:pt x="261" y="44"/>
                  </a:lnTo>
                  <a:lnTo>
                    <a:pt x="261" y="42"/>
                  </a:lnTo>
                  <a:lnTo>
                    <a:pt x="260" y="44"/>
                  </a:lnTo>
                  <a:lnTo>
                    <a:pt x="260" y="45"/>
                  </a:lnTo>
                  <a:lnTo>
                    <a:pt x="260" y="45"/>
                  </a:lnTo>
                  <a:lnTo>
                    <a:pt x="258" y="45"/>
                  </a:lnTo>
                  <a:lnTo>
                    <a:pt x="258" y="45"/>
                  </a:lnTo>
                  <a:lnTo>
                    <a:pt x="255" y="44"/>
                  </a:lnTo>
                  <a:lnTo>
                    <a:pt x="252" y="44"/>
                  </a:lnTo>
                  <a:lnTo>
                    <a:pt x="249" y="44"/>
                  </a:lnTo>
                  <a:lnTo>
                    <a:pt x="247" y="42"/>
                  </a:lnTo>
                  <a:lnTo>
                    <a:pt x="246" y="44"/>
                  </a:lnTo>
                  <a:lnTo>
                    <a:pt x="246" y="44"/>
                  </a:lnTo>
                  <a:lnTo>
                    <a:pt x="244" y="42"/>
                  </a:lnTo>
                  <a:lnTo>
                    <a:pt x="244" y="42"/>
                  </a:lnTo>
                  <a:lnTo>
                    <a:pt x="243" y="44"/>
                  </a:lnTo>
                  <a:lnTo>
                    <a:pt x="243" y="44"/>
                  </a:lnTo>
                  <a:lnTo>
                    <a:pt x="241" y="42"/>
                  </a:lnTo>
                  <a:lnTo>
                    <a:pt x="239" y="42"/>
                  </a:lnTo>
                  <a:lnTo>
                    <a:pt x="238" y="42"/>
                  </a:lnTo>
                  <a:lnTo>
                    <a:pt x="236" y="44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4"/>
                  </a:lnTo>
                  <a:lnTo>
                    <a:pt x="233" y="44"/>
                  </a:lnTo>
                  <a:lnTo>
                    <a:pt x="232" y="45"/>
                  </a:lnTo>
                  <a:lnTo>
                    <a:pt x="232" y="47"/>
                  </a:lnTo>
                  <a:lnTo>
                    <a:pt x="232" y="49"/>
                  </a:lnTo>
                  <a:lnTo>
                    <a:pt x="230" y="49"/>
                  </a:lnTo>
                  <a:lnTo>
                    <a:pt x="230" y="52"/>
                  </a:lnTo>
                  <a:lnTo>
                    <a:pt x="230" y="53"/>
                  </a:lnTo>
                  <a:lnTo>
                    <a:pt x="230" y="55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30" y="58"/>
                  </a:lnTo>
                  <a:lnTo>
                    <a:pt x="230" y="60"/>
                  </a:lnTo>
                  <a:lnTo>
                    <a:pt x="230" y="60"/>
                  </a:lnTo>
                  <a:lnTo>
                    <a:pt x="230" y="61"/>
                  </a:lnTo>
                  <a:lnTo>
                    <a:pt x="228" y="61"/>
                  </a:lnTo>
                  <a:lnTo>
                    <a:pt x="228" y="63"/>
                  </a:lnTo>
                  <a:lnTo>
                    <a:pt x="227" y="63"/>
                  </a:lnTo>
                  <a:lnTo>
                    <a:pt x="225" y="61"/>
                  </a:lnTo>
                  <a:lnTo>
                    <a:pt x="225" y="63"/>
                  </a:lnTo>
                  <a:lnTo>
                    <a:pt x="224" y="64"/>
                  </a:lnTo>
                  <a:lnTo>
                    <a:pt x="224" y="64"/>
                  </a:lnTo>
                  <a:lnTo>
                    <a:pt x="224" y="66"/>
                  </a:lnTo>
                  <a:lnTo>
                    <a:pt x="224" y="66"/>
                  </a:lnTo>
                  <a:lnTo>
                    <a:pt x="224" y="66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25" y="69"/>
                  </a:lnTo>
                  <a:lnTo>
                    <a:pt x="225" y="69"/>
                  </a:lnTo>
                  <a:lnTo>
                    <a:pt x="224" y="69"/>
                  </a:lnTo>
                  <a:lnTo>
                    <a:pt x="224" y="71"/>
                  </a:lnTo>
                  <a:lnTo>
                    <a:pt x="222" y="72"/>
                  </a:lnTo>
                  <a:lnTo>
                    <a:pt x="220" y="72"/>
                  </a:lnTo>
                  <a:lnTo>
                    <a:pt x="219" y="74"/>
                  </a:lnTo>
                  <a:lnTo>
                    <a:pt x="219" y="74"/>
                  </a:lnTo>
                  <a:lnTo>
                    <a:pt x="219" y="74"/>
                  </a:lnTo>
                  <a:lnTo>
                    <a:pt x="219" y="75"/>
                  </a:lnTo>
                  <a:lnTo>
                    <a:pt x="219" y="77"/>
                  </a:lnTo>
                  <a:lnTo>
                    <a:pt x="220" y="77"/>
                  </a:lnTo>
                  <a:lnTo>
                    <a:pt x="219" y="77"/>
                  </a:lnTo>
                  <a:lnTo>
                    <a:pt x="219" y="78"/>
                  </a:lnTo>
                  <a:lnTo>
                    <a:pt x="219" y="78"/>
                  </a:lnTo>
                  <a:lnTo>
                    <a:pt x="217" y="78"/>
                  </a:lnTo>
                  <a:lnTo>
                    <a:pt x="217" y="78"/>
                  </a:lnTo>
                  <a:lnTo>
                    <a:pt x="217" y="82"/>
                  </a:lnTo>
                  <a:lnTo>
                    <a:pt x="217" y="82"/>
                  </a:lnTo>
                  <a:lnTo>
                    <a:pt x="216" y="83"/>
                  </a:lnTo>
                  <a:lnTo>
                    <a:pt x="216" y="85"/>
                  </a:lnTo>
                  <a:lnTo>
                    <a:pt x="216" y="85"/>
                  </a:lnTo>
                  <a:lnTo>
                    <a:pt x="213" y="83"/>
                  </a:lnTo>
                  <a:lnTo>
                    <a:pt x="211" y="85"/>
                  </a:lnTo>
                  <a:lnTo>
                    <a:pt x="209" y="85"/>
                  </a:lnTo>
                  <a:lnTo>
                    <a:pt x="208" y="85"/>
                  </a:lnTo>
                  <a:lnTo>
                    <a:pt x="206" y="85"/>
                  </a:lnTo>
                  <a:lnTo>
                    <a:pt x="205" y="85"/>
                  </a:lnTo>
                  <a:lnTo>
                    <a:pt x="205" y="86"/>
                  </a:lnTo>
                  <a:lnTo>
                    <a:pt x="203" y="88"/>
                  </a:lnTo>
                  <a:lnTo>
                    <a:pt x="202" y="88"/>
                  </a:lnTo>
                  <a:lnTo>
                    <a:pt x="200" y="86"/>
                  </a:lnTo>
                  <a:lnTo>
                    <a:pt x="200" y="86"/>
                  </a:lnTo>
                  <a:lnTo>
                    <a:pt x="198" y="86"/>
                  </a:lnTo>
                  <a:lnTo>
                    <a:pt x="195" y="85"/>
                  </a:lnTo>
                  <a:lnTo>
                    <a:pt x="194" y="85"/>
                  </a:lnTo>
                  <a:lnTo>
                    <a:pt x="194" y="85"/>
                  </a:lnTo>
                  <a:lnTo>
                    <a:pt x="194" y="85"/>
                  </a:lnTo>
                  <a:lnTo>
                    <a:pt x="194" y="83"/>
                  </a:lnTo>
                  <a:lnTo>
                    <a:pt x="194" y="83"/>
                  </a:lnTo>
                  <a:lnTo>
                    <a:pt x="192" y="83"/>
                  </a:lnTo>
                  <a:lnTo>
                    <a:pt x="186" y="83"/>
                  </a:lnTo>
                  <a:lnTo>
                    <a:pt x="184" y="83"/>
                  </a:lnTo>
                  <a:lnTo>
                    <a:pt x="183" y="85"/>
                  </a:lnTo>
                  <a:lnTo>
                    <a:pt x="181" y="85"/>
                  </a:lnTo>
                  <a:lnTo>
                    <a:pt x="181" y="86"/>
                  </a:lnTo>
                  <a:lnTo>
                    <a:pt x="181" y="88"/>
                  </a:lnTo>
                  <a:lnTo>
                    <a:pt x="179" y="89"/>
                  </a:lnTo>
                  <a:lnTo>
                    <a:pt x="178" y="89"/>
                  </a:lnTo>
                  <a:lnTo>
                    <a:pt x="176" y="91"/>
                  </a:lnTo>
                  <a:lnTo>
                    <a:pt x="175" y="91"/>
                  </a:lnTo>
                  <a:lnTo>
                    <a:pt x="175" y="91"/>
                  </a:lnTo>
                  <a:lnTo>
                    <a:pt x="173" y="91"/>
                  </a:lnTo>
                  <a:lnTo>
                    <a:pt x="172" y="91"/>
                  </a:lnTo>
                  <a:lnTo>
                    <a:pt x="172" y="91"/>
                  </a:lnTo>
                  <a:lnTo>
                    <a:pt x="168" y="91"/>
                  </a:lnTo>
                  <a:lnTo>
                    <a:pt x="165" y="89"/>
                  </a:lnTo>
                  <a:lnTo>
                    <a:pt x="164" y="91"/>
                  </a:lnTo>
                  <a:lnTo>
                    <a:pt x="164" y="91"/>
                  </a:lnTo>
                  <a:lnTo>
                    <a:pt x="159" y="93"/>
                  </a:lnTo>
                  <a:lnTo>
                    <a:pt x="157" y="93"/>
                  </a:lnTo>
                  <a:lnTo>
                    <a:pt x="156" y="93"/>
                  </a:lnTo>
                  <a:lnTo>
                    <a:pt x="156" y="93"/>
                  </a:lnTo>
                  <a:lnTo>
                    <a:pt x="154" y="91"/>
                  </a:lnTo>
                  <a:lnTo>
                    <a:pt x="151" y="88"/>
                  </a:lnTo>
                  <a:lnTo>
                    <a:pt x="151" y="88"/>
                  </a:lnTo>
                  <a:lnTo>
                    <a:pt x="150" y="86"/>
                  </a:lnTo>
                  <a:lnTo>
                    <a:pt x="150" y="86"/>
                  </a:lnTo>
                  <a:lnTo>
                    <a:pt x="148" y="85"/>
                  </a:lnTo>
                  <a:lnTo>
                    <a:pt x="148" y="85"/>
                  </a:lnTo>
                  <a:lnTo>
                    <a:pt x="146" y="83"/>
                  </a:lnTo>
                  <a:lnTo>
                    <a:pt x="145" y="82"/>
                  </a:lnTo>
                  <a:lnTo>
                    <a:pt x="145" y="80"/>
                  </a:lnTo>
                  <a:lnTo>
                    <a:pt x="143" y="80"/>
                  </a:lnTo>
                  <a:lnTo>
                    <a:pt x="143" y="78"/>
                  </a:lnTo>
                  <a:lnTo>
                    <a:pt x="143" y="78"/>
                  </a:lnTo>
                  <a:lnTo>
                    <a:pt x="145" y="77"/>
                  </a:lnTo>
                  <a:lnTo>
                    <a:pt x="145" y="78"/>
                  </a:lnTo>
                  <a:lnTo>
                    <a:pt x="146" y="78"/>
                  </a:lnTo>
                  <a:lnTo>
                    <a:pt x="148" y="80"/>
                  </a:lnTo>
                  <a:lnTo>
                    <a:pt x="150" y="80"/>
                  </a:lnTo>
                  <a:lnTo>
                    <a:pt x="151" y="82"/>
                  </a:lnTo>
                  <a:lnTo>
                    <a:pt x="153" y="82"/>
                  </a:lnTo>
                  <a:lnTo>
                    <a:pt x="154" y="82"/>
                  </a:lnTo>
                  <a:lnTo>
                    <a:pt x="154" y="80"/>
                  </a:lnTo>
                  <a:lnTo>
                    <a:pt x="156" y="82"/>
                  </a:lnTo>
                  <a:lnTo>
                    <a:pt x="159" y="83"/>
                  </a:lnTo>
                  <a:lnTo>
                    <a:pt x="161" y="83"/>
                  </a:lnTo>
                  <a:lnTo>
                    <a:pt x="162" y="83"/>
                  </a:lnTo>
                  <a:lnTo>
                    <a:pt x="164" y="83"/>
                  </a:lnTo>
                  <a:lnTo>
                    <a:pt x="165" y="85"/>
                  </a:lnTo>
                  <a:lnTo>
                    <a:pt x="167" y="85"/>
                  </a:lnTo>
                  <a:lnTo>
                    <a:pt x="167" y="85"/>
                  </a:lnTo>
                  <a:lnTo>
                    <a:pt x="167" y="85"/>
                  </a:lnTo>
                  <a:lnTo>
                    <a:pt x="165" y="85"/>
                  </a:lnTo>
                  <a:lnTo>
                    <a:pt x="165" y="83"/>
                  </a:lnTo>
                  <a:lnTo>
                    <a:pt x="165" y="82"/>
                  </a:lnTo>
                  <a:lnTo>
                    <a:pt x="165" y="82"/>
                  </a:lnTo>
                  <a:lnTo>
                    <a:pt x="167" y="80"/>
                  </a:lnTo>
                  <a:lnTo>
                    <a:pt x="167" y="78"/>
                  </a:lnTo>
                  <a:lnTo>
                    <a:pt x="167" y="77"/>
                  </a:lnTo>
                  <a:lnTo>
                    <a:pt x="168" y="75"/>
                  </a:lnTo>
                  <a:lnTo>
                    <a:pt x="168" y="75"/>
                  </a:lnTo>
                  <a:lnTo>
                    <a:pt x="167" y="74"/>
                  </a:lnTo>
                  <a:lnTo>
                    <a:pt x="167" y="72"/>
                  </a:lnTo>
                  <a:lnTo>
                    <a:pt x="167" y="71"/>
                  </a:lnTo>
                  <a:lnTo>
                    <a:pt x="168" y="71"/>
                  </a:lnTo>
                  <a:lnTo>
                    <a:pt x="168" y="71"/>
                  </a:lnTo>
                  <a:lnTo>
                    <a:pt x="170" y="72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72" y="71"/>
                  </a:lnTo>
                  <a:lnTo>
                    <a:pt x="170" y="69"/>
                  </a:lnTo>
                  <a:lnTo>
                    <a:pt x="170" y="67"/>
                  </a:lnTo>
                  <a:lnTo>
                    <a:pt x="172" y="66"/>
                  </a:lnTo>
                  <a:lnTo>
                    <a:pt x="173" y="64"/>
                  </a:lnTo>
                  <a:lnTo>
                    <a:pt x="175" y="64"/>
                  </a:lnTo>
                  <a:lnTo>
                    <a:pt x="181" y="64"/>
                  </a:lnTo>
                  <a:lnTo>
                    <a:pt x="189" y="61"/>
                  </a:lnTo>
                  <a:lnTo>
                    <a:pt x="192" y="61"/>
                  </a:lnTo>
                  <a:lnTo>
                    <a:pt x="194" y="60"/>
                  </a:lnTo>
                  <a:lnTo>
                    <a:pt x="194" y="60"/>
                  </a:lnTo>
                  <a:lnTo>
                    <a:pt x="195" y="58"/>
                  </a:lnTo>
                  <a:lnTo>
                    <a:pt x="198" y="55"/>
                  </a:lnTo>
                  <a:lnTo>
                    <a:pt x="200" y="52"/>
                  </a:lnTo>
                  <a:lnTo>
                    <a:pt x="203" y="49"/>
                  </a:lnTo>
                  <a:lnTo>
                    <a:pt x="206" y="44"/>
                  </a:lnTo>
                  <a:lnTo>
                    <a:pt x="206" y="44"/>
                  </a:lnTo>
                  <a:lnTo>
                    <a:pt x="208" y="42"/>
                  </a:lnTo>
                  <a:lnTo>
                    <a:pt x="208" y="41"/>
                  </a:lnTo>
                  <a:lnTo>
                    <a:pt x="208" y="41"/>
                  </a:lnTo>
                  <a:lnTo>
                    <a:pt x="208" y="39"/>
                  </a:lnTo>
                  <a:lnTo>
                    <a:pt x="208" y="39"/>
                  </a:lnTo>
                  <a:lnTo>
                    <a:pt x="208" y="39"/>
                  </a:lnTo>
                  <a:lnTo>
                    <a:pt x="209" y="39"/>
                  </a:lnTo>
                  <a:lnTo>
                    <a:pt x="209" y="41"/>
                  </a:lnTo>
                  <a:lnTo>
                    <a:pt x="211" y="41"/>
                  </a:lnTo>
                  <a:lnTo>
                    <a:pt x="211" y="42"/>
                  </a:lnTo>
                  <a:lnTo>
                    <a:pt x="213" y="42"/>
                  </a:lnTo>
                  <a:lnTo>
                    <a:pt x="213" y="44"/>
                  </a:lnTo>
                  <a:lnTo>
                    <a:pt x="213" y="44"/>
                  </a:lnTo>
                  <a:lnTo>
                    <a:pt x="214" y="44"/>
                  </a:lnTo>
                  <a:lnTo>
                    <a:pt x="214" y="45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17" y="47"/>
                  </a:lnTo>
                  <a:lnTo>
                    <a:pt x="219" y="47"/>
                  </a:lnTo>
                  <a:lnTo>
                    <a:pt x="219" y="45"/>
                  </a:lnTo>
                  <a:lnTo>
                    <a:pt x="219" y="44"/>
                  </a:lnTo>
                  <a:lnTo>
                    <a:pt x="219" y="44"/>
                  </a:lnTo>
                  <a:lnTo>
                    <a:pt x="220" y="42"/>
                  </a:lnTo>
                  <a:lnTo>
                    <a:pt x="220" y="42"/>
                  </a:lnTo>
                  <a:lnTo>
                    <a:pt x="219" y="42"/>
                  </a:lnTo>
                  <a:lnTo>
                    <a:pt x="219" y="41"/>
                  </a:lnTo>
                  <a:lnTo>
                    <a:pt x="219" y="41"/>
                  </a:lnTo>
                  <a:lnTo>
                    <a:pt x="219" y="39"/>
                  </a:lnTo>
                  <a:lnTo>
                    <a:pt x="219" y="38"/>
                  </a:lnTo>
                  <a:lnTo>
                    <a:pt x="219" y="38"/>
                  </a:lnTo>
                  <a:lnTo>
                    <a:pt x="220" y="36"/>
                  </a:lnTo>
                  <a:lnTo>
                    <a:pt x="222" y="36"/>
                  </a:lnTo>
                  <a:lnTo>
                    <a:pt x="222" y="34"/>
                  </a:lnTo>
                  <a:lnTo>
                    <a:pt x="222" y="36"/>
                  </a:lnTo>
                  <a:lnTo>
                    <a:pt x="222" y="38"/>
                  </a:lnTo>
                  <a:lnTo>
                    <a:pt x="224" y="39"/>
                  </a:lnTo>
                  <a:lnTo>
                    <a:pt x="224" y="42"/>
                  </a:lnTo>
                  <a:lnTo>
                    <a:pt x="225" y="42"/>
                  </a:lnTo>
                  <a:lnTo>
                    <a:pt x="225" y="42"/>
                  </a:lnTo>
                  <a:lnTo>
                    <a:pt x="227" y="42"/>
                  </a:lnTo>
                  <a:lnTo>
                    <a:pt x="227" y="42"/>
                  </a:lnTo>
                  <a:lnTo>
                    <a:pt x="227" y="42"/>
                  </a:lnTo>
                  <a:lnTo>
                    <a:pt x="227" y="41"/>
                  </a:lnTo>
                  <a:lnTo>
                    <a:pt x="227" y="39"/>
                  </a:lnTo>
                  <a:lnTo>
                    <a:pt x="225" y="38"/>
                  </a:lnTo>
                  <a:lnTo>
                    <a:pt x="225" y="36"/>
                  </a:lnTo>
                  <a:lnTo>
                    <a:pt x="224" y="34"/>
                  </a:lnTo>
                  <a:lnTo>
                    <a:pt x="228" y="34"/>
                  </a:lnTo>
                  <a:lnTo>
                    <a:pt x="228" y="34"/>
                  </a:lnTo>
                  <a:lnTo>
                    <a:pt x="230" y="33"/>
                  </a:lnTo>
                  <a:lnTo>
                    <a:pt x="230" y="33"/>
                  </a:lnTo>
                  <a:lnTo>
                    <a:pt x="230" y="31"/>
                  </a:lnTo>
                  <a:lnTo>
                    <a:pt x="228" y="30"/>
                  </a:lnTo>
                  <a:lnTo>
                    <a:pt x="228" y="28"/>
                  </a:lnTo>
                  <a:lnTo>
                    <a:pt x="228" y="28"/>
                  </a:lnTo>
                  <a:lnTo>
                    <a:pt x="230" y="25"/>
                  </a:lnTo>
                  <a:lnTo>
                    <a:pt x="232" y="25"/>
                  </a:lnTo>
                  <a:lnTo>
                    <a:pt x="232" y="25"/>
                  </a:lnTo>
                  <a:lnTo>
                    <a:pt x="232" y="26"/>
                  </a:lnTo>
                  <a:lnTo>
                    <a:pt x="233" y="26"/>
                  </a:lnTo>
                  <a:lnTo>
                    <a:pt x="233" y="26"/>
                  </a:lnTo>
                  <a:lnTo>
                    <a:pt x="235" y="25"/>
                  </a:lnTo>
                  <a:lnTo>
                    <a:pt x="235" y="23"/>
                  </a:lnTo>
                  <a:lnTo>
                    <a:pt x="238" y="20"/>
                  </a:lnTo>
                  <a:lnTo>
                    <a:pt x="238" y="19"/>
                  </a:lnTo>
                  <a:lnTo>
                    <a:pt x="239" y="17"/>
                  </a:lnTo>
                  <a:lnTo>
                    <a:pt x="244" y="12"/>
                  </a:lnTo>
                  <a:lnTo>
                    <a:pt x="244" y="11"/>
                  </a:lnTo>
                  <a:lnTo>
                    <a:pt x="247" y="4"/>
                  </a:lnTo>
                  <a:lnTo>
                    <a:pt x="247" y="4"/>
                  </a:lnTo>
                  <a:close/>
                  <a:moveTo>
                    <a:pt x="255" y="0"/>
                  </a:moveTo>
                  <a:lnTo>
                    <a:pt x="255" y="1"/>
                  </a:lnTo>
                  <a:lnTo>
                    <a:pt x="255" y="1"/>
                  </a:lnTo>
                  <a:lnTo>
                    <a:pt x="255" y="3"/>
                  </a:lnTo>
                  <a:lnTo>
                    <a:pt x="254" y="3"/>
                  </a:lnTo>
                  <a:lnTo>
                    <a:pt x="252" y="3"/>
                  </a:lnTo>
                  <a:lnTo>
                    <a:pt x="252" y="3"/>
                  </a:lnTo>
                  <a:lnTo>
                    <a:pt x="252" y="1"/>
                  </a:lnTo>
                  <a:lnTo>
                    <a:pt x="254" y="0"/>
                  </a:lnTo>
                  <a:lnTo>
                    <a:pt x="25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1" name="Freeform 197">
              <a:extLst>
                <a:ext uri="{FF2B5EF4-FFF2-40B4-BE49-F238E27FC236}">
                  <a16:creationId xmlns:a16="http://schemas.microsoft.com/office/drawing/2014/main" id="{8599C8C8-ABDC-FB36-DACD-85EF30E8E4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27927" y="3466652"/>
              <a:ext cx="892743" cy="541884"/>
            </a:xfrm>
            <a:custGeom>
              <a:avLst/>
              <a:gdLst>
                <a:gd name="T0" fmla="*/ 457 w 458"/>
                <a:gd name="T1" fmla="*/ 188 h 278"/>
                <a:gd name="T2" fmla="*/ 457 w 458"/>
                <a:gd name="T3" fmla="*/ 177 h 278"/>
                <a:gd name="T4" fmla="*/ 123 w 458"/>
                <a:gd name="T5" fmla="*/ 133 h 278"/>
                <a:gd name="T6" fmla="*/ 112 w 458"/>
                <a:gd name="T7" fmla="*/ 120 h 278"/>
                <a:gd name="T8" fmla="*/ 89 w 458"/>
                <a:gd name="T9" fmla="*/ 122 h 278"/>
                <a:gd name="T10" fmla="*/ 47 w 458"/>
                <a:gd name="T11" fmla="*/ 74 h 278"/>
                <a:gd name="T12" fmla="*/ 89 w 458"/>
                <a:gd name="T13" fmla="*/ 56 h 278"/>
                <a:gd name="T14" fmla="*/ 75 w 458"/>
                <a:gd name="T15" fmla="*/ 57 h 278"/>
                <a:gd name="T16" fmla="*/ 53 w 458"/>
                <a:gd name="T17" fmla="*/ 0 h 278"/>
                <a:gd name="T18" fmla="*/ 137 w 458"/>
                <a:gd name="T19" fmla="*/ 22 h 278"/>
                <a:gd name="T20" fmla="*/ 176 w 458"/>
                <a:gd name="T21" fmla="*/ 19 h 278"/>
                <a:gd name="T22" fmla="*/ 205 w 458"/>
                <a:gd name="T23" fmla="*/ 51 h 278"/>
                <a:gd name="T24" fmla="*/ 228 w 458"/>
                <a:gd name="T25" fmla="*/ 48 h 278"/>
                <a:gd name="T26" fmla="*/ 252 w 458"/>
                <a:gd name="T27" fmla="*/ 52 h 278"/>
                <a:gd name="T28" fmla="*/ 268 w 458"/>
                <a:gd name="T29" fmla="*/ 76 h 278"/>
                <a:gd name="T30" fmla="*/ 279 w 458"/>
                <a:gd name="T31" fmla="*/ 97 h 278"/>
                <a:gd name="T32" fmla="*/ 304 w 458"/>
                <a:gd name="T33" fmla="*/ 108 h 278"/>
                <a:gd name="T34" fmla="*/ 299 w 458"/>
                <a:gd name="T35" fmla="*/ 153 h 278"/>
                <a:gd name="T36" fmla="*/ 304 w 458"/>
                <a:gd name="T37" fmla="*/ 174 h 278"/>
                <a:gd name="T38" fmla="*/ 318 w 458"/>
                <a:gd name="T39" fmla="*/ 199 h 278"/>
                <a:gd name="T40" fmla="*/ 328 w 458"/>
                <a:gd name="T41" fmla="*/ 215 h 278"/>
                <a:gd name="T42" fmla="*/ 369 w 458"/>
                <a:gd name="T43" fmla="*/ 219 h 278"/>
                <a:gd name="T44" fmla="*/ 391 w 458"/>
                <a:gd name="T45" fmla="*/ 218 h 278"/>
                <a:gd name="T46" fmla="*/ 400 w 458"/>
                <a:gd name="T47" fmla="*/ 201 h 278"/>
                <a:gd name="T48" fmla="*/ 432 w 458"/>
                <a:gd name="T49" fmla="*/ 174 h 278"/>
                <a:gd name="T50" fmla="*/ 451 w 458"/>
                <a:gd name="T51" fmla="*/ 174 h 278"/>
                <a:gd name="T52" fmla="*/ 455 w 458"/>
                <a:gd name="T53" fmla="*/ 185 h 278"/>
                <a:gd name="T54" fmla="*/ 447 w 458"/>
                <a:gd name="T55" fmla="*/ 202 h 278"/>
                <a:gd name="T56" fmla="*/ 443 w 458"/>
                <a:gd name="T57" fmla="*/ 219 h 278"/>
                <a:gd name="T58" fmla="*/ 433 w 458"/>
                <a:gd name="T59" fmla="*/ 219 h 278"/>
                <a:gd name="T60" fmla="*/ 397 w 458"/>
                <a:gd name="T61" fmla="*/ 232 h 278"/>
                <a:gd name="T62" fmla="*/ 403 w 458"/>
                <a:gd name="T63" fmla="*/ 249 h 278"/>
                <a:gd name="T64" fmla="*/ 380 w 458"/>
                <a:gd name="T65" fmla="*/ 267 h 278"/>
                <a:gd name="T66" fmla="*/ 369 w 458"/>
                <a:gd name="T67" fmla="*/ 267 h 278"/>
                <a:gd name="T68" fmla="*/ 353 w 458"/>
                <a:gd name="T69" fmla="*/ 256 h 278"/>
                <a:gd name="T70" fmla="*/ 339 w 458"/>
                <a:gd name="T71" fmla="*/ 252 h 278"/>
                <a:gd name="T72" fmla="*/ 283 w 458"/>
                <a:gd name="T73" fmla="*/ 248 h 278"/>
                <a:gd name="T74" fmla="*/ 238 w 458"/>
                <a:gd name="T75" fmla="*/ 227 h 278"/>
                <a:gd name="T76" fmla="*/ 192 w 458"/>
                <a:gd name="T77" fmla="*/ 204 h 278"/>
                <a:gd name="T78" fmla="*/ 187 w 458"/>
                <a:gd name="T79" fmla="*/ 185 h 278"/>
                <a:gd name="T80" fmla="*/ 176 w 458"/>
                <a:gd name="T81" fmla="*/ 150 h 278"/>
                <a:gd name="T82" fmla="*/ 153 w 458"/>
                <a:gd name="T83" fmla="*/ 128 h 278"/>
                <a:gd name="T84" fmla="*/ 140 w 458"/>
                <a:gd name="T85" fmla="*/ 114 h 278"/>
                <a:gd name="T86" fmla="*/ 130 w 458"/>
                <a:gd name="T87" fmla="*/ 109 h 278"/>
                <a:gd name="T88" fmla="*/ 123 w 458"/>
                <a:gd name="T89" fmla="*/ 92 h 278"/>
                <a:gd name="T90" fmla="*/ 107 w 458"/>
                <a:gd name="T91" fmla="*/ 76 h 278"/>
                <a:gd name="T92" fmla="*/ 86 w 458"/>
                <a:gd name="T93" fmla="*/ 52 h 278"/>
                <a:gd name="T94" fmla="*/ 77 w 458"/>
                <a:gd name="T95" fmla="*/ 27 h 278"/>
                <a:gd name="T96" fmla="*/ 60 w 458"/>
                <a:gd name="T97" fmla="*/ 19 h 278"/>
                <a:gd name="T98" fmla="*/ 55 w 458"/>
                <a:gd name="T99" fmla="*/ 40 h 278"/>
                <a:gd name="T100" fmla="*/ 74 w 458"/>
                <a:gd name="T101" fmla="*/ 62 h 278"/>
                <a:gd name="T102" fmla="*/ 89 w 458"/>
                <a:gd name="T103" fmla="*/ 87 h 278"/>
                <a:gd name="T104" fmla="*/ 101 w 458"/>
                <a:gd name="T105" fmla="*/ 98 h 278"/>
                <a:gd name="T106" fmla="*/ 112 w 458"/>
                <a:gd name="T107" fmla="*/ 131 h 278"/>
                <a:gd name="T108" fmla="*/ 124 w 458"/>
                <a:gd name="T109" fmla="*/ 137 h 278"/>
                <a:gd name="T110" fmla="*/ 118 w 458"/>
                <a:gd name="T111" fmla="*/ 144 h 278"/>
                <a:gd name="T112" fmla="*/ 91 w 458"/>
                <a:gd name="T113" fmla="*/ 120 h 278"/>
                <a:gd name="T114" fmla="*/ 74 w 458"/>
                <a:gd name="T115" fmla="*/ 93 h 278"/>
                <a:gd name="T116" fmla="*/ 52 w 458"/>
                <a:gd name="T117" fmla="*/ 81 h 278"/>
                <a:gd name="T118" fmla="*/ 61 w 458"/>
                <a:gd name="T119" fmla="*/ 76 h 278"/>
                <a:gd name="T120" fmla="*/ 39 w 458"/>
                <a:gd name="T121" fmla="*/ 48 h 278"/>
                <a:gd name="T122" fmla="*/ 25 w 458"/>
                <a:gd name="T123" fmla="*/ 19 h 278"/>
                <a:gd name="T124" fmla="*/ 39 w 458"/>
                <a:gd name="T125" fmla="*/ 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8" h="278">
                  <a:moveTo>
                    <a:pt x="388" y="215"/>
                  </a:moveTo>
                  <a:lnTo>
                    <a:pt x="388" y="215"/>
                  </a:lnTo>
                  <a:lnTo>
                    <a:pt x="389" y="215"/>
                  </a:lnTo>
                  <a:lnTo>
                    <a:pt x="388" y="216"/>
                  </a:lnTo>
                  <a:lnTo>
                    <a:pt x="386" y="216"/>
                  </a:lnTo>
                  <a:lnTo>
                    <a:pt x="384" y="216"/>
                  </a:lnTo>
                  <a:lnTo>
                    <a:pt x="384" y="216"/>
                  </a:lnTo>
                  <a:lnTo>
                    <a:pt x="388" y="215"/>
                  </a:lnTo>
                  <a:close/>
                  <a:moveTo>
                    <a:pt x="107" y="213"/>
                  </a:moveTo>
                  <a:lnTo>
                    <a:pt x="108" y="215"/>
                  </a:lnTo>
                  <a:lnTo>
                    <a:pt x="108" y="215"/>
                  </a:lnTo>
                  <a:lnTo>
                    <a:pt x="107" y="216"/>
                  </a:lnTo>
                  <a:lnTo>
                    <a:pt x="107" y="215"/>
                  </a:lnTo>
                  <a:lnTo>
                    <a:pt x="107" y="215"/>
                  </a:lnTo>
                  <a:lnTo>
                    <a:pt x="107" y="213"/>
                  </a:lnTo>
                  <a:close/>
                  <a:moveTo>
                    <a:pt x="457" y="188"/>
                  </a:moveTo>
                  <a:lnTo>
                    <a:pt x="457" y="188"/>
                  </a:lnTo>
                  <a:lnTo>
                    <a:pt x="457" y="189"/>
                  </a:lnTo>
                  <a:lnTo>
                    <a:pt x="455" y="193"/>
                  </a:lnTo>
                  <a:lnTo>
                    <a:pt x="454" y="193"/>
                  </a:lnTo>
                  <a:lnTo>
                    <a:pt x="454" y="191"/>
                  </a:lnTo>
                  <a:lnTo>
                    <a:pt x="454" y="189"/>
                  </a:lnTo>
                  <a:lnTo>
                    <a:pt x="455" y="188"/>
                  </a:lnTo>
                  <a:lnTo>
                    <a:pt x="457" y="188"/>
                  </a:lnTo>
                  <a:lnTo>
                    <a:pt x="457" y="188"/>
                  </a:lnTo>
                  <a:close/>
                  <a:moveTo>
                    <a:pt x="458" y="177"/>
                  </a:moveTo>
                  <a:lnTo>
                    <a:pt x="458" y="177"/>
                  </a:lnTo>
                  <a:lnTo>
                    <a:pt x="458" y="178"/>
                  </a:lnTo>
                  <a:lnTo>
                    <a:pt x="458" y="178"/>
                  </a:lnTo>
                  <a:lnTo>
                    <a:pt x="458" y="178"/>
                  </a:lnTo>
                  <a:lnTo>
                    <a:pt x="458" y="178"/>
                  </a:lnTo>
                  <a:lnTo>
                    <a:pt x="457" y="177"/>
                  </a:lnTo>
                  <a:lnTo>
                    <a:pt x="458" y="177"/>
                  </a:lnTo>
                  <a:close/>
                  <a:moveTo>
                    <a:pt x="171" y="171"/>
                  </a:moveTo>
                  <a:lnTo>
                    <a:pt x="171" y="172"/>
                  </a:lnTo>
                  <a:lnTo>
                    <a:pt x="171" y="172"/>
                  </a:lnTo>
                  <a:lnTo>
                    <a:pt x="171" y="172"/>
                  </a:lnTo>
                  <a:lnTo>
                    <a:pt x="171" y="174"/>
                  </a:lnTo>
                  <a:lnTo>
                    <a:pt x="170" y="174"/>
                  </a:lnTo>
                  <a:lnTo>
                    <a:pt x="170" y="172"/>
                  </a:lnTo>
                  <a:lnTo>
                    <a:pt x="170" y="171"/>
                  </a:lnTo>
                  <a:lnTo>
                    <a:pt x="171" y="171"/>
                  </a:lnTo>
                  <a:close/>
                  <a:moveTo>
                    <a:pt x="123" y="131"/>
                  </a:moveTo>
                  <a:lnTo>
                    <a:pt x="124" y="133"/>
                  </a:lnTo>
                  <a:lnTo>
                    <a:pt x="124" y="134"/>
                  </a:lnTo>
                  <a:lnTo>
                    <a:pt x="124" y="134"/>
                  </a:lnTo>
                  <a:lnTo>
                    <a:pt x="124" y="134"/>
                  </a:lnTo>
                  <a:lnTo>
                    <a:pt x="123" y="133"/>
                  </a:lnTo>
                  <a:lnTo>
                    <a:pt x="123" y="131"/>
                  </a:lnTo>
                  <a:lnTo>
                    <a:pt x="123" y="131"/>
                  </a:lnTo>
                  <a:close/>
                  <a:moveTo>
                    <a:pt x="94" y="128"/>
                  </a:moveTo>
                  <a:lnTo>
                    <a:pt x="94" y="128"/>
                  </a:lnTo>
                  <a:lnTo>
                    <a:pt x="97" y="130"/>
                  </a:lnTo>
                  <a:lnTo>
                    <a:pt x="97" y="131"/>
                  </a:lnTo>
                  <a:lnTo>
                    <a:pt x="93" y="128"/>
                  </a:lnTo>
                  <a:lnTo>
                    <a:pt x="94" y="128"/>
                  </a:lnTo>
                  <a:close/>
                  <a:moveTo>
                    <a:pt x="112" y="120"/>
                  </a:moveTo>
                  <a:lnTo>
                    <a:pt x="113" y="120"/>
                  </a:lnTo>
                  <a:lnTo>
                    <a:pt x="113" y="120"/>
                  </a:lnTo>
                  <a:lnTo>
                    <a:pt x="113" y="123"/>
                  </a:lnTo>
                  <a:lnTo>
                    <a:pt x="113" y="122"/>
                  </a:lnTo>
                  <a:lnTo>
                    <a:pt x="112" y="122"/>
                  </a:lnTo>
                  <a:lnTo>
                    <a:pt x="112" y="120"/>
                  </a:lnTo>
                  <a:lnTo>
                    <a:pt x="112" y="120"/>
                  </a:lnTo>
                  <a:lnTo>
                    <a:pt x="112" y="120"/>
                  </a:lnTo>
                  <a:close/>
                  <a:moveTo>
                    <a:pt x="91" y="117"/>
                  </a:moveTo>
                  <a:lnTo>
                    <a:pt x="91" y="117"/>
                  </a:lnTo>
                  <a:lnTo>
                    <a:pt x="89" y="123"/>
                  </a:lnTo>
                  <a:lnTo>
                    <a:pt x="89" y="123"/>
                  </a:lnTo>
                  <a:lnTo>
                    <a:pt x="91" y="123"/>
                  </a:lnTo>
                  <a:lnTo>
                    <a:pt x="91" y="125"/>
                  </a:lnTo>
                  <a:lnTo>
                    <a:pt x="91" y="126"/>
                  </a:lnTo>
                  <a:lnTo>
                    <a:pt x="91" y="128"/>
                  </a:lnTo>
                  <a:lnTo>
                    <a:pt x="93" y="128"/>
                  </a:lnTo>
                  <a:lnTo>
                    <a:pt x="91" y="128"/>
                  </a:lnTo>
                  <a:lnTo>
                    <a:pt x="91" y="126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8" y="125"/>
                  </a:lnTo>
                  <a:lnTo>
                    <a:pt x="89" y="122"/>
                  </a:lnTo>
                  <a:lnTo>
                    <a:pt x="91" y="117"/>
                  </a:lnTo>
                  <a:close/>
                  <a:moveTo>
                    <a:pt x="105" y="104"/>
                  </a:moveTo>
                  <a:lnTo>
                    <a:pt x="105" y="106"/>
                  </a:lnTo>
                  <a:lnTo>
                    <a:pt x="105" y="106"/>
                  </a:lnTo>
                  <a:lnTo>
                    <a:pt x="105" y="106"/>
                  </a:lnTo>
                  <a:lnTo>
                    <a:pt x="105" y="106"/>
                  </a:lnTo>
                  <a:lnTo>
                    <a:pt x="104" y="108"/>
                  </a:lnTo>
                  <a:lnTo>
                    <a:pt x="104" y="108"/>
                  </a:lnTo>
                  <a:lnTo>
                    <a:pt x="105" y="104"/>
                  </a:lnTo>
                  <a:lnTo>
                    <a:pt x="105" y="104"/>
                  </a:lnTo>
                  <a:lnTo>
                    <a:pt x="105" y="104"/>
                  </a:lnTo>
                  <a:close/>
                  <a:moveTo>
                    <a:pt x="45" y="70"/>
                  </a:moveTo>
                  <a:lnTo>
                    <a:pt x="47" y="70"/>
                  </a:lnTo>
                  <a:lnTo>
                    <a:pt x="47" y="71"/>
                  </a:lnTo>
                  <a:lnTo>
                    <a:pt x="47" y="73"/>
                  </a:lnTo>
                  <a:lnTo>
                    <a:pt x="47" y="74"/>
                  </a:lnTo>
                  <a:lnTo>
                    <a:pt x="44" y="73"/>
                  </a:lnTo>
                  <a:lnTo>
                    <a:pt x="45" y="71"/>
                  </a:lnTo>
                  <a:lnTo>
                    <a:pt x="45" y="70"/>
                  </a:lnTo>
                  <a:lnTo>
                    <a:pt x="45" y="70"/>
                  </a:lnTo>
                  <a:close/>
                  <a:moveTo>
                    <a:pt x="1" y="56"/>
                  </a:moveTo>
                  <a:lnTo>
                    <a:pt x="1" y="56"/>
                  </a:lnTo>
                  <a:lnTo>
                    <a:pt x="1" y="57"/>
                  </a:lnTo>
                  <a:lnTo>
                    <a:pt x="3" y="57"/>
                  </a:lnTo>
                  <a:lnTo>
                    <a:pt x="3" y="59"/>
                  </a:lnTo>
                  <a:lnTo>
                    <a:pt x="3" y="60"/>
                  </a:lnTo>
                  <a:lnTo>
                    <a:pt x="1" y="60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1" y="56"/>
                  </a:lnTo>
                  <a:close/>
                  <a:moveTo>
                    <a:pt x="88" y="56"/>
                  </a:moveTo>
                  <a:lnTo>
                    <a:pt x="89" y="56"/>
                  </a:lnTo>
                  <a:lnTo>
                    <a:pt x="89" y="57"/>
                  </a:lnTo>
                  <a:lnTo>
                    <a:pt x="89" y="59"/>
                  </a:lnTo>
                  <a:lnTo>
                    <a:pt x="88" y="63"/>
                  </a:lnTo>
                  <a:lnTo>
                    <a:pt x="88" y="62"/>
                  </a:lnTo>
                  <a:lnTo>
                    <a:pt x="85" y="62"/>
                  </a:lnTo>
                  <a:lnTo>
                    <a:pt x="85" y="60"/>
                  </a:lnTo>
                  <a:lnTo>
                    <a:pt x="86" y="57"/>
                  </a:lnTo>
                  <a:lnTo>
                    <a:pt x="86" y="56"/>
                  </a:lnTo>
                  <a:lnTo>
                    <a:pt x="88" y="56"/>
                  </a:lnTo>
                  <a:close/>
                  <a:moveTo>
                    <a:pt x="69" y="51"/>
                  </a:moveTo>
                  <a:lnTo>
                    <a:pt x="71" y="51"/>
                  </a:lnTo>
                  <a:lnTo>
                    <a:pt x="72" y="51"/>
                  </a:lnTo>
                  <a:lnTo>
                    <a:pt x="72" y="52"/>
                  </a:lnTo>
                  <a:lnTo>
                    <a:pt x="72" y="54"/>
                  </a:lnTo>
                  <a:lnTo>
                    <a:pt x="75" y="54"/>
                  </a:lnTo>
                  <a:lnTo>
                    <a:pt x="75" y="57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4" y="57"/>
                  </a:lnTo>
                  <a:lnTo>
                    <a:pt x="71" y="54"/>
                  </a:lnTo>
                  <a:lnTo>
                    <a:pt x="71" y="52"/>
                  </a:lnTo>
                  <a:lnTo>
                    <a:pt x="69" y="52"/>
                  </a:lnTo>
                  <a:lnTo>
                    <a:pt x="69" y="51"/>
                  </a:lnTo>
                  <a:close/>
                  <a:moveTo>
                    <a:pt x="53" y="15"/>
                  </a:moveTo>
                  <a:lnTo>
                    <a:pt x="53" y="16"/>
                  </a:lnTo>
                  <a:lnTo>
                    <a:pt x="53" y="16"/>
                  </a:lnTo>
                  <a:lnTo>
                    <a:pt x="53" y="16"/>
                  </a:lnTo>
                  <a:lnTo>
                    <a:pt x="53" y="16"/>
                  </a:lnTo>
                  <a:lnTo>
                    <a:pt x="52" y="16"/>
                  </a:lnTo>
                  <a:lnTo>
                    <a:pt x="52" y="15"/>
                  </a:lnTo>
                  <a:lnTo>
                    <a:pt x="53" y="15"/>
                  </a:lnTo>
                  <a:close/>
                  <a:moveTo>
                    <a:pt x="53" y="0"/>
                  </a:moveTo>
                  <a:lnTo>
                    <a:pt x="52" y="2"/>
                  </a:lnTo>
                  <a:lnTo>
                    <a:pt x="52" y="4"/>
                  </a:lnTo>
                  <a:lnTo>
                    <a:pt x="58" y="7"/>
                  </a:lnTo>
                  <a:lnTo>
                    <a:pt x="66" y="8"/>
                  </a:lnTo>
                  <a:lnTo>
                    <a:pt x="72" y="11"/>
                  </a:lnTo>
                  <a:lnTo>
                    <a:pt x="78" y="13"/>
                  </a:lnTo>
                  <a:lnTo>
                    <a:pt x="86" y="16"/>
                  </a:lnTo>
                  <a:lnTo>
                    <a:pt x="93" y="18"/>
                  </a:lnTo>
                  <a:lnTo>
                    <a:pt x="99" y="21"/>
                  </a:lnTo>
                  <a:lnTo>
                    <a:pt x="107" y="22"/>
                  </a:lnTo>
                  <a:lnTo>
                    <a:pt x="112" y="22"/>
                  </a:lnTo>
                  <a:lnTo>
                    <a:pt x="116" y="22"/>
                  </a:lnTo>
                  <a:lnTo>
                    <a:pt x="123" y="22"/>
                  </a:lnTo>
                  <a:lnTo>
                    <a:pt x="127" y="22"/>
                  </a:lnTo>
                  <a:lnTo>
                    <a:pt x="132" y="22"/>
                  </a:lnTo>
                  <a:lnTo>
                    <a:pt x="137" y="22"/>
                  </a:lnTo>
                  <a:lnTo>
                    <a:pt x="142" y="22"/>
                  </a:lnTo>
                  <a:lnTo>
                    <a:pt x="148" y="22"/>
                  </a:lnTo>
                  <a:lnTo>
                    <a:pt x="148" y="21"/>
                  </a:lnTo>
                  <a:lnTo>
                    <a:pt x="148" y="19"/>
                  </a:lnTo>
                  <a:lnTo>
                    <a:pt x="148" y="18"/>
                  </a:lnTo>
                  <a:lnTo>
                    <a:pt x="148" y="15"/>
                  </a:lnTo>
                  <a:lnTo>
                    <a:pt x="151" y="15"/>
                  </a:lnTo>
                  <a:lnTo>
                    <a:pt x="160" y="15"/>
                  </a:lnTo>
                  <a:lnTo>
                    <a:pt x="164" y="15"/>
                  </a:lnTo>
                  <a:lnTo>
                    <a:pt x="167" y="15"/>
                  </a:lnTo>
                  <a:lnTo>
                    <a:pt x="170" y="15"/>
                  </a:lnTo>
                  <a:lnTo>
                    <a:pt x="173" y="15"/>
                  </a:lnTo>
                  <a:lnTo>
                    <a:pt x="173" y="16"/>
                  </a:lnTo>
                  <a:lnTo>
                    <a:pt x="173" y="16"/>
                  </a:lnTo>
                  <a:lnTo>
                    <a:pt x="175" y="16"/>
                  </a:lnTo>
                  <a:lnTo>
                    <a:pt x="176" y="19"/>
                  </a:lnTo>
                  <a:lnTo>
                    <a:pt x="178" y="21"/>
                  </a:lnTo>
                  <a:lnTo>
                    <a:pt x="179" y="21"/>
                  </a:lnTo>
                  <a:lnTo>
                    <a:pt x="183" y="24"/>
                  </a:lnTo>
                  <a:lnTo>
                    <a:pt x="186" y="27"/>
                  </a:lnTo>
                  <a:lnTo>
                    <a:pt x="190" y="30"/>
                  </a:lnTo>
                  <a:lnTo>
                    <a:pt x="192" y="32"/>
                  </a:lnTo>
                  <a:lnTo>
                    <a:pt x="194" y="34"/>
                  </a:lnTo>
                  <a:lnTo>
                    <a:pt x="195" y="34"/>
                  </a:lnTo>
                  <a:lnTo>
                    <a:pt x="197" y="37"/>
                  </a:lnTo>
                  <a:lnTo>
                    <a:pt x="198" y="41"/>
                  </a:lnTo>
                  <a:lnTo>
                    <a:pt x="198" y="43"/>
                  </a:lnTo>
                  <a:lnTo>
                    <a:pt x="200" y="46"/>
                  </a:lnTo>
                  <a:lnTo>
                    <a:pt x="201" y="49"/>
                  </a:lnTo>
                  <a:lnTo>
                    <a:pt x="203" y="51"/>
                  </a:lnTo>
                  <a:lnTo>
                    <a:pt x="205" y="51"/>
                  </a:lnTo>
                  <a:lnTo>
                    <a:pt x="205" y="51"/>
                  </a:lnTo>
                  <a:lnTo>
                    <a:pt x="206" y="52"/>
                  </a:lnTo>
                  <a:lnTo>
                    <a:pt x="208" y="54"/>
                  </a:lnTo>
                  <a:lnTo>
                    <a:pt x="211" y="54"/>
                  </a:lnTo>
                  <a:lnTo>
                    <a:pt x="212" y="56"/>
                  </a:lnTo>
                  <a:lnTo>
                    <a:pt x="217" y="59"/>
                  </a:lnTo>
                  <a:lnTo>
                    <a:pt x="219" y="59"/>
                  </a:lnTo>
                  <a:lnTo>
                    <a:pt x="220" y="59"/>
                  </a:lnTo>
                  <a:lnTo>
                    <a:pt x="222" y="59"/>
                  </a:lnTo>
                  <a:lnTo>
                    <a:pt x="222" y="57"/>
                  </a:lnTo>
                  <a:lnTo>
                    <a:pt x="224" y="56"/>
                  </a:lnTo>
                  <a:lnTo>
                    <a:pt x="225" y="56"/>
                  </a:lnTo>
                  <a:lnTo>
                    <a:pt x="225" y="56"/>
                  </a:lnTo>
                  <a:lnTo>
                    <a:pt x="225" y="54"/>
                  </a:lnTo>
                  <a:lnTo>
                    <a:pt x="225" y="52"/>
                  </a:lnTo>
                  <a:lnTo>
                    <a:pt x="227" y="49"/>
                  </a:lnTo>
                  <a:lnTo>
                    <a:pt x="228" y="48"/>
                  </a:lnTo>
                  <a:lnTo>
                    <a:pt x="230" y="48"/>
                  </a:lnTo>
                  <a:lnTo>
                    <a:pt x="231" y="46"/>
                  </a:lnTo>
                  <a:lnTo>
                    <a:pt x="233" y="46"/>
                  </a:lnTo>
                  <a:lnTo>
                    <a:pt x="233" y="46"/>
                  </a:lnTo>
                  <a:lnTo>
                    <a:pt x="235" y="46"/>
                  </a:lnTo>
                  <a:lnTo>
                    <a:pt x="238" y="46"/>
                  </a:lnTo>
                  <a:lnTo>
                    <a:pt x="241" y="46"/>
                  </a:lnTo>
                  <a:lnTo>
                    <a:pt x="242" y="46"/>
                  </a:lnTo>
                  <a:lnTo>
                    <a:pt x="244" y="46"/>
                  </a:lnTo>
                  <a:lnTo>
                    <a:pt x="244" y="46"/>
                  </a:lnTo>
                  <a:lnTo>
                    <a:pt x="244" y="46"/>
                  </a:lnTo>
                  <a:lnTo>
                    <a:pt x="244" y="48"/>
                  </a:lnTo>
                  <a:lnTo>
                    <a:pt x="246" y="48"/>
                  </a:lnTo>
                  <a:lnTo>
                    <a:pt x="246" y="48"/>
                  </a:lnTo>
                  <a:lnTo>
                    <a:pt x="247" y="49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53" y="54"/>
                  </a:lnTo>
                  <a:lnTo>
                    <a:pt x="255" y="56"/>
                  </a:lnTo>
                  <a:lnTo>
                    <a:pt x="257" y="59"/>
                  </a:lnTo>
                  <a:lnTo>
                    <a:pt x="257" y="60"/>
                  </a:lnTo>
                  <a:lnTo>
                    <a:pt x="258" y="62"/>
                  </a:lnTo>
                  <a:lnTo>
                    <a:pt x="260" y="65"/>
                  </a:lnTo>
                  <a:lnTo>
                    <a:pt x="261" y="67"/>
                  </a:lnTo>
                  <a:lnTo>
                    <a:pt x="261" y="67"/>
                  </a:lnTo>
                  <a:lnTo>
                    <a:pt x="261" y="68"/>
                  </a:lnTo>
                  <a:lnTo>
                    <a:pt x="261" y="70"/>
                  </a:lnTo>
                  <a:lnTo>
                    <a:pt x="263" y="71"/>
                  </a:lnTo>
                  <a:lnTo>
                    <a:pt x="265" y="71"/>
                  </a:lnTo>
                  <a:lnTo>
                    <a:pt x="266" y="74"/>
                  </a:lnTo>
                  <a:lnTo>
                    <a:pt x="268" y="76"/>
                  </a:lnTo>
                  <a:lnTo>
                    <a:pt x="269" y="79"/>
                  </a:lnTo>
                  <a:lnTo>
                    <a:pt x="272" y="81"/>
                  </a:lnTo>
                  <a:lnTo>
                    <a:pt x="274" y="82"/>
                  </a:lnTo>
                  <a:lnTo>
                    <a:pt x="274" y="82"/>
                  </a:lnTo>
                  <a:lnTo>
                    <a:pt x="274" y="84"/>
                  </a:lnTo>
                  <a:lnTo>
                    <a:pt x="274" y="85"/>
                  </a:lnTo>
                  <a:lnTo>
                    <a:pt x="274" y="85"/>
                  </a:lnTo>
                  <a:lnTo>
                    <a:pt x="274" y="87"/>
                  </a:lnTo>
                  <a:lnTo>
                    <a:pt x="274" y="87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90"/>
                  </a:lnTo>
                  <a:lnTo>
                    <a:pt x="276" y="92"/>
                  </a:lnTo>
                  <a:lnTo>
                    <a:pt x="277" y="93"/>
                  </a:lnTo>
                  <a:lnTo>
                    <a:pt x="279" y="97"/>
                  </a:lnTo>
                  <a:lnTo>
                    <a:pt x="279" y="97"/>
                  </a:lnTo>
                  <a:lnTo>
                    <a:pt x="279" y="98"/>
                  </a:lnTo>
                  <a:lnTo>
                    <a:pt x="280" y="100"/>
                  </a:lnTo>
                  <a:lnTo>
                    <a:pt x="282" y="100"/>
                  </a:lnTo>
                  <a:lnTo>
                    <a:pt x="283" y="100"/>
                  </a:lnTo>
                  <a:lnTo>
                    <a:pt x="285" y="101"/>
                  </a:lnTo>
                  <a:lnTo>
                    <a:pt x="287" y="101"/>
                  </a:lnTo>
                  <a:lnTo>
                    <a:pt x="288" y="103"/>
                  </a:lnTo>
                  <a:lnTo>
                    <a:pt x="290" y="103"/>
                  </a:lnTo>
                  <a:lnTo>
                    <a:pt x="291" y="104"/>
                  </a:lnTo>
                  <a:lnTo>
                    <a:pt x="294" y="104"/>
                  </a:lnTo>
                  <a:lnTo>
                    <a:pt x="298" y="104"/>
                  </a:lnTo>
                  <a:lnTo>
                    <a:pt x="301" y="106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6" y="106"/>
                  </a:lnTo>
                  <a:lnTo>
                    <a:pt x="307" y="106"/>
                  </a:lnTo>
                  <a:lnTo>
                    <a:pt x="307" y="109"/>
                  </a:lnTo>
                  <a:lnTo>
                    <a:pt x="306" y="112"/>
                  </a:lnTo>
                  <a:lnTo>
                    <a:pt x="304" y="117"/>
                  </a:lnTo>
                  <a:lnTo>
                    <a:pt x="302" y="120"/>
                  </a:lnTo>
                  <a:lnTo>
                    <a:pt x="299" y="130"/>
                  </a:lnTo>
                  <a:lnTo>
                    <a:pt x="299" y="136"/>
                  </a:lnTo>
                  <a:lnTo>
                    <a:pt x="299" y="139"/>
                  </a:lnTo>
                  <a:lnTo>
                    <a:pt x="299" y="139"/>
                  </a:lnTo>
                  <a:lnTo>
                    <a:pt x="299" y="141"/>
                  </a:lnTo>
                  <a:lnTo>
                    <a:pt x="299" y="147"/>
                  </a:lnTo>
                  <a:lnTo>
                    <a:pt x="299" y="152"/>
                  </a:lnTo>
                  <a:lnTo>
                    <a:pt x="299" y="153"/>
                  </a:lnTo>
                  <a:lnTo>
                    <a:pt x="298" y="155"/>
                  </a:lnTo>
                  <a:lnTo>
                    <a:pt x="298" y="156"/>
                  </a:lnTo>
                  <a:lnTo>
                    <a:pt x="298" y="158"/>
                  </a:lnTo>
                  <a:lnTo>
                    <a:pt x="298" y="160"/>
                  </a:lnTo>
                  <a:lnTo>
                    <a:pt x="298" y="163"/>
                  </a:lnTo>
                  <a:lnTo>
                    <a:pt x="299" y="164"/>
                  </a:lnTo>
                  <a:lnTo>
                    <a:pt x="301" y="169"/>
                  </a:lnTo>
                  <a:lnTo>
                    <a:pt x="302" y="171"/>
                  </a:lnTo>
                  <a:lnTo>
                    <a:pt x="304" y="172"/>
                  </a:lnTo>
                  <a:lnTo>
                    <a:pt x="306" y="174"/>
                  </a:lnTo>
                  <a:lnTo>
                    <a:pt x="304" y="175"/>
                  </a:lnTo>
                  <a:lnTo>
                    <a:pt x="304" y="175"/>
                  </a:lnTo>
                  <a:lnTo>
                    <a:pt x="304" y="177"/>
                  </a:lnTo>
                  <a:lnTo>
                    <a:pt x="304" y="177"/>
                  </a:lnTo>
                  <a:lnTo>
                    <a:pt x="304" y="175"/>
                  </a:lnTo>
                  <a:lnTo>
                    <a:pt x="304" y="174"/>
                  </a:lnTo>
                  <a:lnTo>
                    <a:pt x="304" y="174"/>
                  </a:lnTo>
                  <a:lnTo>
                    <a:pt x="302" y="172"/>
                  </a:lnTo>
                  <a:lnTo>
                    <a:pt x="301" y="171"/>
                  </a:lnTo>
                  <a:lnTo>
                    <a:pt x="299" y="166"/>
                  </a:lnTo>
                  <a:lnTo>
                    <a:pt x="301" y="172"/>
                  </a:lnTo>
                  <a:lnTo>
                    <a:pt x="301" y="174"/>
                  </a:lnTo>
                  <a:lnTo>
                    <a:pt x="301" y="174"/>
                  </a:lnTo>
                  <a:lnTo>
                    <a:pt x="302" y="174"/>
                  </a:lnTo>
                  <a:lnTo>
                    <a:pt x="302" y="175"/>
                  </a:lnTo>
                  <a:lnTo>
                    <a:pt x="302" y="175"/>
                  </a:lnTo>
                  <a:lnTo>
                    <a:pt x="304" y="180"/>
                  </a:lnTo>
                  <a:lnTo>
                    <a:pt x="307" y="185"/>
                  </a:lnTo>
                  <a:lnTo>
                    <a:pt x="307" y="186"/>
                  </a:lnTo>
                  <a:lnTo>
                    <a:pt x="307" y="188"/>
                  </a:lnTo>
                  <a:lnTo>
                    <a:pt x="313" y="194"/>
                  </a:lnTo>
                  <a:lnTo>
                    <a:pt x="318" y="199"/>
                  </a:lnTo>
                  <a:lnTo>
                    <a:pt x="318" y="204"/>
                  </a:lnTo>
                  <a:lnTo>
                    <a:pt x="320" y="204"/>
                  </a:lnTo>
                  <a:lnTo>
                    <a:pt x="320" y="207"/>
                  </a:lnTo>
                  <a:lnTo>
                    <a:pt x="323" y="208"/>
                  </a:lnTo>
                  <a:lnTo>
                    <a:pt x="323" y="210"/>
                  </a:lnTo>
                  <a:lnTo>
                    <a:pt x="324" y="210"/>
                  </a:lnTo>
                  <a:lnTo>
                    <a:pt x="326" y="213"/>
                  </a:lnTo>
                  <a:lnTo>
                    <a:pt x="328" y="215"/>
                  </a:lnTo>
                  <a:lnTo>
                    <a:pt x="326" y="215"/>
                  </a:lnTo>
                  <a:lnTo>
                    <a:pt x="324" y="213"/>
                  </a:lnTo>
                  <a:lnTo>
                    <a:pt x="324" y="215"/>
                  </a:lnTo>
                  <a:lnTo>
                    <a:pt x="326" y="215"/>
                  </a:lnTo>
                  <a:lnTo>
                    <a:pt x="329" y="216"/>
                  </a:lnTo>
                  <a:lnTo>
                    <a:pt x="331" y="216"/>
                  </a:lnTo>
                  <a:lnTo>
                    <a:pt x="329" y="216"/>
                  </a:lnTo>
                  <a:lnTo>
                    <a:pt x="328" y="215"/>
                  </a:lnTo>
                  <a:lnTo>
                    <a:pt x="328" y="215"/>
                  </a:lnTo>
                  <a:lnTo>
                    <a:pt x="331" y="216"/>
                  </a:lnTo>
                  <a:lnTo>
                    <a:pt x="335" y="216"/>
                  </a:lnTo>
                  <a:lnTo>
                    <a:pt x="339" y="218"/>
                  </a:lnTo>
                  <a:lnTo>
                    <a:pt x="342" y="218"/>
                  </a:lnTo>
                  <a:lnTo>
                    <a:pt x="343" y="221"/>
                  </a:lnTo>
                  <a:lnTo>
                    <a:pt x="345" y="224"/>
                  </a:lnTo>
                  <a:lnTo>
                    <a:pt x="347" y="224"/>
                  </a:lnTo>
                  <a:lnTo>
                    <a:pt x="347" y="224"/>
                  </a:lnTo>
                  <a:lnTo>
                    <a:pt x="350" y="224"/>
                  </a:lnTo>
                  <a:lnTo>
                    <a:pt x="354" y="221"/>
                  </a:lnTo>
                  <a:lnTo>
                    <a:pt x="356" y="221"/>
                  </a:lnTo>
                  <a:lnTo>
                    <a:pt x="359" y="219"/>
                  </a:lnTo>
                  <a:lnTo>
                    <a:pt x="364" y="219"/>
                  </a:lnTo>
                  <a:lnTo>
                    <a:pt x="365" y="219"/>
                  </a:lnTo>
                  <a:lnTo>
                    <a:pt x="369" y="219"/>
                  </a:lnTo>
                  <a:lnTo>
                    <a:pt x="370" y="218"/>
                  </a:lnTo>
                  <a:lnTo>
                    <a:pt x="372" y="218"/>
                  </a:lnTo>
                  <a:lnTo>
                    <a:pt x="372" y="218"/>
                  </a:lnTo>
                  <a:lnTo>
                    <a:pt x="375" y="216"/>
                  </a:lnTo>
                  <a:lnTo>
                    <a:pt x="375" y="216"/>
                  </a:lnTo>
                  <a:lnTo>
                    <a:pt x="378" y="216"/>
                  </a:lnTo>
                  <a:lnTo>
                    <a:pt x="380" y="216"/>
                  </a:lnTo>
                  <a:lnTo>
                    <a:pt x="383" y="216"/>
                  </a:lnTo>
                  <a:lnTo>
                    <a:pt x="383" y="216"/>
                  </a:lnTo>
                  <a:lnTo>
                    <a:pt x="383" y="218"/>
                  </a:lnTo>
                  <a:lnTo>
                    <a:pt x="383" y="218"/>
                  </a:lnTo>
                  <a:lnTo>
                    <a:pt x="383" y="218"/>
                  </a:lnTo>
                  <a:lnTo>
                    <a:pt x="384" y="219"/>
                  </a:lnTo>
                  <a:lnTo>
                    <a:pt x="388" y="219"/>
                  </a:lnTo>
                  <a:lnTo>
                    <a:pt x="389" y="219"/>
                  </a:lnTo>
                  <a:lnTo>
                    <a:pt x="391" y="218"/>
                  </a:lnTo>
                  <a:lnTo>
                    <a:pt x="392" y="216"/>
                  </a:lnTo>
                  <a:lnTo>
                    <a:pt x="392" y="216"/>
                  </a:lnTo>
                  <a:lnTo>
                    <a:pt x="392" y="215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1" y="213"/>
                  </a:lnTo>
                  <a:lnTo>
                    <a:pt x="391" y="213"/>
                  </a:lnTo>
                  <a:lnTo>
                    <a:pt x="389" y="213"/>
                  </a:lnTo>
                  <a:lnTo>
                    <a:pt x="389" y="213"/>
                  </a:lnTo>
                  <a:lnTo>
                    <a:pt x="389" y="213"/>
                  </a:lnTo>
                  <a:lnTo>
                    <a:pt x="391" y="213"/>
                  </a:lnTo>
                  <a:lnTo>
                    <a:pt x="394" y="212"/>
                  </a:lnTo>
                  <a:lnTo>
                    <a:pt x="395" y="210"/>
                  </a:lnTo>
                  <a:lnTo>
                    <a:pt x="397" y="208"/>
                  </a:lnTo>
                  <a:lnTo>
                    <a:pt x="400" y="207"/>
                  </a:lnTo>
                  <a:lnTo>
                    <a:pt x="400" y="201"/>
                  </a:lnTo>
                  <a:lnTo>
                    <a:pt x="402" y="199"/>
                  </a:lnTo>
                  <a:lnTo>
                    <a:pt x="403" y="197"/>
                  </a:lnTo>
                  <a:lnTo>
                    <a:pt x="403" y="197"/>
                  </a:lnTo>
                  <a:lnTo>
                    <a:pt x="403" y="196"/>
                  </a:lnTo>
                  <a:lnTo>
                    <a:pt x="403" y="193"/>
                  </a:lnTo>
                  <a:lnTo>
                    <a:pt x="403" y="191"/>
                  </a:lnTo>
                  <a:lnTo>
                    <a:pt x="403" y="188"/>
                  </a:lnTo>
                  <a:lnTo>
                    <a:pt x="405" y="186"/>
                  </a:lnTo>
                  <a:lnTo>
                    <a:pt x="405" y="185"/>
                  </a:lnTo>
                  <a:lnTo>
                    <a:pt x="405" y="182"/>
                  </a:lnTo>
                  <a:lnTo>
                    <a:pt x="408" y="180"/>
                  </a:lnTo>
                  <a:lnTo>
                    <a:pt x="413" y="178"/>
                  </a:lnTo>
                  <a:lnTo>
                    <a:pt x="413" y="177"/>
                  </a:lnTo>
                  <a:lnTo>
                    <a:pt x="427" y="175"/>
                  </a:lnTo>
                  <a:lnTo>
                    <a:pt x="429" y="175"/>
                  </a:lnTo>
                  <a:lnTo>
                    <a:pt x="432" y="174"/>
                  </a:lnTo>
                  <a:lnTo>
                    <a:pt x="433" y="174"/>
                  </a:lnTo>
                  <a:lnTo>
                    <a:pt x="436" y="174"/>
                  </a:lnTo>
                  <a:lnTo>
                    <a:pt x="436" y="172"/>
                  </a:lnTo>
                  <a:lnTo>
                    <a:pt x="436" y="172"/>
                  </a:lnTo>
                  <a:lnTo>
                    <a:pt x="436" y="172"/>
                  </a:lnTo>
                  <a:lnTo>
                    <a:pt x="438" y="172"/>
                  </a:lnTo>
                  <a:lnTo>
                    <a:pt x="440" y="172"/>
                  </a:lnTo>
                  <a:lnTo>
                    <a:pt x="443" y="174"/>
                  </a:lnTo>
                  <a:lnTo>
                    <a:pt x="444" y="174"/>
                  </a:lnTo>
                  <a:lnTo>
                    <a:pt x="447" y="174"/>
                  </a:lnTo>
                  <a:lnTo>
                    <a:pt x="451" y="175"/>
                  </a:lnTo>
                  <a:lnTo>
                    <a:pt x="451" y="175"/>
                  </a:lnTo>
                  <a:lnTo>
                    <a:pt x="451" y="174"/>
                  </a:lnTo>
                  <a:lnTo>
                    <a:pt x="452" y="174"/>
                  </a:lnTo>
                  <a:lnTo>
                    <a:pt x="451" y="174"/>
                  </a:lnTo>
                  <a:lnTo>
                    <a:pt x="451" y="174"/>
                  </a:lnTo>
                  <a:lnTo>
                    <a:pt x="451" y="174"/>
                  </a:lnTo>
                  <a:lnTo>
                    <a:pt x="451" y="174"/>
                  </a:lnTo>
                  <a:lnTo>
                    <a:pt x="449" y="174"/>
                  </a:lnTo>
                  <a:lnTo>
                    <a:pt x="449" y="172"/>
                  </a:lnTo>
                  <a:lnTo>
                    <a:pt x="451" y="174"/>
                  </a:lnTo>
                  <a:lnTo>
                    <a:pt x="451" y="172"/>
                  </a:lnTo>
                  <a:lnTo>
                    <a:pt x="452" y="172"/>
                  </a:lnTo>
                  <a:lnTo>
                    <a:pt x="454" y="172"/>
                  </a:lnTo>
                  <a:lnTo>
                    <a:pt x="455" y="175"/>
                  </a:lnTo>
                  <a:lnTo>
                    <a:pt x="457" y="175"/>
                  </a:lnTo>
                  <a:lnTo>
                    <a:pt x="457" y="178"/>
                  </a:lnTo>
                  <a:lnTo>
                    <a:pt x="457" y="178"/>
                  </a:lnTo>
                  <a:lnTo>
                    <a:pt x="457" y="180"/>
                  </a:lnTo>
                  <a:lnTo>
                    <a:pt x="457" y="182"/>
                  </a:lnTo>
                  <a:lnTo>
                    <a:pt x="455" y="183"/>
                  </a:lnTo>
                  <a:lnTo>
                    <a:pt x="455" y="185"/>
                  </a:lnTo>
                  <a:lnTo>
                    <a:pt x="454" y="186"/>
                  </a:lnTo>
                  <a:lnTo>
                    <a:pt x="451" y="189"/>
                  </a:lnTo>
                  <a:lnTo>
                    <a:pt x="447" y="193"/>
                  </a:lnTo>
                  <a:lnTo>
                    <a:pt x="447" y="194"/>
                  </a:lnTo>
                  <a:lnTo>
                    <a:pt x="447" y="196"/>
                  </a:lnTo>
                  <a:lnTo>
                    <a:pt x="447" y="197"/>
                  </a:lnTo>
                  <a:lnTo>
                    <a:pt x="447" y="199"/>
                  </a:lnTo>
                  <a:lnTo>
                    <a:pt x="447" y="199"/>
                  </a:lnTo>
                  <a:lnTo>
                    <a:pt x="447" y="199"/>
                  </a:lnTo>
                  <a:lnTo>
                    <a:pt x="446" y="201"/>
                  </a:lnTo>
                  <a:lnTo>
                    <a:pt x="444" y="202"/>
                  </a:lnTo>
                  <a:lnTo>
                    <a:pt x="444" y="202"/>
                  </a:lnTo>
                  <a:lnTo>
                    <a:pt x="444" y="204"/>
                  </a:lnTo>
                  <a:lnTo>
                    <a:pt x="446" y="202"/>
                  </a:lnTo>
                  <a:lnTo>
                    <a:pt x="447" y="202"/>
                  </a:lnTo>
                  <a:lnTo>
                    <a:pt x="447" y="202"/>
                  </a:lnTo>
                  <a:lnTo>
                    <a:pt x="447" y="202"/>
                  </a:lnTo>
                  <a:lnTo>
                    <a:pt x="447" y="204"/>
                  </a:lnTo>
                  <a:lnTo>
                    <a:pt x="447" y="205"/>
                  </a:lnTo>
                  <a:lnTo>
                    <a:pt x="447" y="205"/>
                  </a:lnTo>
                  <a:lnTo>
                    <a:pt x="446" y="205"/>
                  </a:lnTo>
                  <a:lnTo>
                    <a:pt x="444" y="205"/>
                  </a:lnTo>
                  <a:lnTo>
                    <a:pt x="444" y="207"/>
                  </a:lnTo>
                  <a:lnTo>
                    <a:pt x="444" y="207"/>
                  </a:lnTo>
                  <a:lnTo>
                    <a:pt x="446" y="208"/>
                  </a:lnTo>
                  <a:lnTo>
                    <a:pt x="446" y="207"/>
                  </a:lnTo>
                  <a:lnTo>
                    <a:pt x="447" y="207"/>
                  </a:lnTo>
                  <a:lnTo>
                    <a:pt x="447" y="207"/>
                  </a:lnTo>
                  <a:lnTo>
                    <a:pt x="446" y="210"/>
                  </a:lnTo>
                  <a:lnTo>
                    <a:pt x="444" y="215"/>
                  </a:lnTo>
                  <a:lnTo>
                    <a:pt x="443" y="216"/>
                  </a:lnTo>
                  <a:lnTo>
                    <a:pt x="443" y="219"/>
                  </a:lnTo>
                  <a:lnTo>
                    <a:pt x="443" y="221"/>
                  </a:lnTo>
                  <a:lnTo>
                    <a:pt x="441" y="223"/>
                  </a:lnTo>
                  <a:lnTo>
                    <a:pt x="441" y="223"/>
                  </a:lnTo>
                  <a:lnTo>
                    <a:pt x="440" y="219"/>
                  </a:lnTo>
                  <a:lnTo>
                    <a:pt x="440" y="219"/>
                  </a:lnTo>
                  <a:lnTo>
                    <a:pt x="440" y="218"/>
                  </a:lnTo>
                  <a:lnTo>
                    <a:pt x="440" y="215"/>
                  </a:lnTo>
                  <a:lnTo>
                    <a:pt x="440" y="213"/>
                  </a:lnTo>
                  <a:lnTo>
                    <a:pt x="438" y="213"/>
                  </a:lnTo>
                  <a:lnTo>
                    <a:pt x="438" y="215"/>
                  </a:lnTo>
                  <a:lnTo>
                    <a:pt x="436" y="216"/>
                  </a:lnTo>
                  <a:lnTo>
                    <a:pt x="436" y="216"/>
                  </a:lnTo>
                  <a:lnTo>
                    <a:pt x="436" y="218"/>
                  </a:lnTo>
                  <a:lnTo>
                    <a:pt x="435" y="219"/>
                  </a:lnTo>
                  <a:lnTo>
                    <a:pt x="435" y="219"/>
                  </a:lnTo>
                  <a:lnTo>
                    <a:pt x="433" y="219"/>
                  </a:lnTo>
                  <a:lnTo>
                    <a:pt x="432" y="219"/>
                  </a:lnTo>
                  <a:lnTo>
                    <a:pt x="432" y="223"/>
                  </a:lnTo>
                  <a:lnTo>
                    <a:pt x="429" y="226"/>
                  </a:lnTo>
                  <a:lnTo>
                    <a:pt x="429" y="227"/>
                  </a:lnTo>
                  <a:lnTo>
                    <a:pt x="427" y="227"/>
                  </a:lnTo>
                  <a:lnTo>
                    <a:pt x="427" y="227"/>
                  </a:lnTo>
                  <a:lnTo>
                    <a:pt x="425" y="227"/>
                  </a:lnTo>
                  <a:lnTo>
                    <a:pt x="424" y="226"/>
                  </a:lnTo>
                  <a:lnTo>
                    <a:pt x="424" y="227"/>
                  </a:lnTo>
                  <a:lnTo>
                    <a:pt x="422" y="227"/>
                  </a:lnTo>
                  <a:lnTo>
                    <a:pt x="422" y="229"/>
                  </a:lnTo>
                  <a:lnTo>
                    <a:pt x="414" y="229"/>
                  </a:lnTo>
                  <a:lnTo>
                    <a:pt x="408" y="229"/>
                  </a:lnTo>
                  <a:lnTo>
                    <a:pt x="402" y="229"/>
                  </a:lnTo>
                  <a:lnTo>
                    <a:pt x="397" y="229"/>
                  </a:lnTo>
                  <a:lnTo>
                    <a:pt x="397" y="232"/>
                  </a:lnTo>
                  <a:lnTo>
                    <a:pt x="397" y="235"/>
                  </a:lnTo>
                  <a:lnTo>
                    <a:pt x="397" y="237"/>
                  </a:lnTo>
                  <a:lnTo>
                    <a:pt x="394" y="237"/>
                  </a:lnTo>
                  <a:lnTo>
                    <a:pt x="391" y="237"/>
                  </a:lnTo>
                  <a:lnTo>
                    <a:pt x="391" y="238"/>
                  </a:lnTo>
                  <a:lnTo>
                    <a:pt x="392" y="238"/>
                  </a:lnTo>
                  <a:lnTo>
                    <a:pt x="392" y="240"/>
                  </a:lnTo>
                  <a:lnTo>
                    <a:pt x="395" y="241"/>
                  </a:lnTo>
                  <a:lnTo>
                    <a:pt x="397" y="243"/>
                  </a:lnTo>
                  <a:lnTo>
                    <a:pt x="399" y="245"/>
                  </a:lnTo>
                  <a:lnTo>
                    <a:pt x="400" y="245"/>
                  </a:lnTo>
                  <a:lnTo>
                    <a:pt x="402" y="246"/>
                  </a:lnTo>
                  <a:lnTo>
                    <a:pt x="402" y="248"/>
                  </a:lnTo>
                  <a:lnTo>
                    <a:pt x="402" y="248"/>
                  </a:lnTo>
                  <a:lnTo>
                    <a:pt x="402" y="249"/>
                  </a:lnTo>
                  <a:lnTo>
                    <a:pt x="403" y="249"/>
                  </a:lnTo>
                  <a:lnTo>
                    <a:pt x="405" y="249"/>
                  </a:lnTo>
                  <a:lnTo>
                    <a:pt x="405" y="251"/>
                  </a:lnTo>
                  <a:lnTo>
                    <a:pt x="405" y="252"/>
                  </a:lnTo>
                  <a:lnTo>
                    <a:pt x="403" y="254"/>
                  </a:lnTo>
                  <a:lnTo>
                    <a:pt x="405" y="254"/>
                  </a:lnTo>
                  <a:lnTo>
                    <a:pt x="403" y="254"/>
                  </a:lnTo>
                  <a:lnTo>
                    <a:pt x="400" y="254"/>
                  </a:lnTo>
                  <a:lnTo>
                    <a:pt x="397" y="254"/>
                  </a:lnTo>
                  <a:lnTo>
                    <a:pt x="392" y="254"/>
                  </a:lnTo>
                  <a:lnTo>
                    <a:pt x="391" y="254"/>
                  </a:lnTo>
                  <a:lnTo>
                    <a:pt x="386" y="254"/>
                  </a:lnTo>
                  <a:lnTo>
                    <a:pt x="384" y="257"/>
                  </a:lnTo>
                  <a:lnTo>
                    <a:pt x="383" y="260"/>
                  </a:lnTo>
                  <a:lnTo>
                    <a:pt x="381" y="264"/>
                  </a:lnTo>
                  <a:lnTo>
                    <a:pt x="380" y="265"/>
                  </a:lnTo>
                  <a:lnTo>
                    <a:pt x="380" y="267"/>
                  </a:lnTo>
                  <a:lnTo>
                    <a:pt x="380" y="267"/>
                  </a:lnTo>
                  <a:lnTo>
                    <a:pt x="381" y="270"/>
                  </a:lnTo>
                  <a:lnTo>
                    <a:pt x="380" y="270"/>
                  </a:lnTo>
                  <a:lnTo>
                    <a:pt x="380" y="270"/>
                  </a:lnTo>
                  <a:lnTo>
                    <a:pt x="380" y="271"/>
                  </a:lnTo>
                  <a:lnTo>
                    <a:pt x="380" y="271"/>
                  </a:lnTo>
                  <a:lnTo>
                    <a:pt x="380" y="273"/>
                  </a:lnTo>
                  <a:lnTo>
                    <a:pt x="380" y="275"/>
                  </a:lnTo>
                  <a:lnTo>
                    <a:pt x="380" y="275"/>
                  </a:lnTo>
                  <a:lnTo>
                    <a:pt x="380" y="276"/>
                  </a:lnTo>
                  <a:lnTo>
                    <a:pt x="378" y="276"/>
                  </a:lnTo>
                  <a:lnTo>
                    <a:pt x="378" y="278"/>
                  </a:lnTo>
                  <a:lnTo>
                    <a:pt x="378" y="276"/>
                  </a:lnTo>
                  <a:lnTo>
                    <a:pt x="375" y="273"/>
                  </a:lnTo>
                  <a:lnTo>
                    <a:pt x="370" y="268"/>
                  </a:lnTo>
                  <a:lnTo>
                    <a:pt x="369" y="267"/>
                  </a:lnTo>
                  <a:lnTo>
                    <a:pt x="367" y="267"/>
                  </a:lnTo>
                  <a:lnTo>
                    <a:pt x="365" y="264"/>
                  </a:lnTo>
                  <a:lnTo>
                    <a:pt x="359" y="259"/>
                  </a:lnTo>
                  <a:lnTo>
                    <a:pt x="356" y="257"/>
                  </a:lnTo>
                  <a:lnTo>
                    <a:pt x="354" y="256"/>
                  </a:lnTo>
                  <a:lnTo>
                    <a:pt x="351" y="254"/>
                  </a:lnTo>
                  <a:lnTo>
                    <a:pt x="350" y="252"/>
                  </a:lnTo>
                  <a:lnTo>
                    <a:pt x="348" y="252"/>
                  </a:lnTo>
                  <a:lnTo>
                    <a:pt x="348" y="251"/>
                  </a:lnTo>
                  <a:lnTo>
                    <a:pt x="347" y="251"/>
                  </a:lnTo>
                  <a:lnTo>
                    <a:pt x="347" y="252"/>
                  </a:lnTo>
                  <a:lnTo>
                    <a:pt x="348" y="252"/>
                  </a:lnTo>
                  <a:lnTo>
                    <a:pt x="348" y="254"/>
                  </a:lnTo>
                  <a:lnTo>
                    <a:pt x="350" y="254"/>
                  </a:lnTo>
                  <a:lnTo>
                    <a:pt x="350" y="254"/>
                  </a:lnTo>
                  <a:lnTo>
                    <a:pt x="353" y="256"/>
                  </a:lnTo>
                  <a:lnTo>
                    <a:pt x="353" y="256"/>
                  </a:lnTo>
                  <a:lnTo>
                    <a:pt x="347" y="252"/>
                  </a:lnTo>
                  <a:lnTo>
                    <a:pt x="343" y="252"/>
                  </a:lnTo>
                  <a:lnTo>
                    <a:pt x="343" y="252"/>
                  </a:lnTo>
                  <a:lnTo>
                    <a:pt x="345" y="251"/>
                  </a:lnTo>
                  <a:lnTo>
                    <a:pt x="343" y="251"/>
                  </a:lnTo>
                  <a:lnTo>
                    <a:pt x="343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0" y="249"/>
                  </a:lnTo>
                  <a:lnTo>
                    <a:pt x="340" y="249"/>
                  </a:lnTo>
                  <a:lnTo>
                    <a:pt x="339" y="251"/>
                  </a:lnTo>
                  <a:lnTo>
                    <a:pt x="339" y="251"/>
                  </a:lnTo>
                  <a:lnTo>
                    <a:pt x="339" y="252"/>
                  </a:lnTo>
                  <a:lnTo>
                    <a:pt x="340" y="252"/>
                  </a:lnTo>
                  <a:lnTo>
                    <a:pt x="342" y="252"/>
                  </a:lnTo>
                  <a:lnTo>
                    <a:pt x="342" y="252"/>
                  </a:lnTo>
                  <a:lnTo>
                    <a:pt x="339" y="252"/>
                  </a:lnTo>
                  <a:lnTo>
                    <a:pt x="337" y="252"/>
                  </a:lnTo>
                  <a:lnTo>
                    <a:pt x="332" y="256"/>
                  </a:lnTo>
                  <a:lnTo>
                    <a:pt x="328" y="257"/>
                  </a:lnTo>
                  <a:lnTo>
                    <a:pt x="321" y="260"/>
                  </a:lnTo>
                  <a:lnTo>
                    <a:pt x="318" y="260"/>
                  </a:lnTo>
                  <a:lnTo>
                    <a:pt x="317" y="260"/>
                  </a:lnTo>
                  <a:lnTo>
                    <a:pt x="312" y="260"/>
                  </a:lnTo>
                  <a:lnTo>
                    <a:pt x="307" y="257"/>
                  </a:lnTo>
                  <a:lnTo>
                    <a:pt x="299" y="256"/>
                  </a:lnTo>
                  <a:lnTo>
                    <a:pt x="293" y="252"/>
                  </a:lnTo>
                  <a:lnTo>
                    <a:pt x="288" y="251"/>
                  </a:lnTo>
                  <a:lnTo>
                    <a:pt x="283" y="248"/>
                  </a:lnTo>
                  <a:lnTo>
                    <a:pt x="282" y="248"/>
                  </a:lnTo>
                  <a:lnTo>
                    <a:pt x="280" y="248"/>
                  </a:lnTo>
                  <a:lnTo>
                    <a:pt x="276" y="246"/>
                  </a:lnTo>
                  <a:lnTo>
                    <a:pt x="271" y="245"/>
                  </a:lnTo>
                  <a:lnTo>
                    <a:pt x="266" y="241"/>
                  </a:lnTo>
                  <a:lnTo>
                    <a:pt x="263" y="241"/>
                  </a:lnTo>
                  <a:lnTo>
                    <a:pt x="260" y="240"/>
                  </a:lnTo>
                  <a:lnTo>
                    <a:pt x="253" y="238"/>
                  </a:lnTo>
                  <a:lnTo>
                    <a:pt x="252" y="237"/>
                  </a:lnTo>
                  <a:lnTo>
                    <a:pt x="250" y="235"/>
                  </a:lnTo>
                  <a:lnTo>
                    <a:pt x="246" y="234"/>
                  </a:lnTo>
                  <a:lnTo>
                    <a:pt x="244" y="232"/>
                  </a:lnTo>
                  <a:lnTo>
                    <a:pt x="242" y="232"/>
                  </a:lnTo>
                  <a:lnTo>
                    <a:pt x="241" y="229"/>
                  </a:lnTo>
                  <a:lnTo>
                    <a:pt x="239" y="227"/>
                  </a:lnTo>
                  <a:lnTo>
                    <a:pt x="238" y="227"/>
                  </a:lnTo>
                  <a:lnTo>
                    <a:pt x="238" y="227"/>
                  </a:lnTo>
                  <a:lnTo>
                    <a:pt x="235" y="227"/>
                  </a:lnTo>
                  <a:lnTo>
                    <a:pt x="230" y="226"/>
                  </a:lnTo>
                  <a:lnTo>
                    <a:pt x="227" y="226"/>
                  </a:lnTo>
                  <a:lnTo>
                    <a:pt x="222" y="224"/>
                  </a:lnTo>
                  <a:lnTo>
                    <a:pt x="216" y="221"/>
                  </a:lnTo>
                  <a:lnTo>
                    <a:pt x="214" y="219"/>
                  </a:lnTo>
                  <a:lnTo>
                    <a:pt x="212" y="216"/>
                  </a:lnTo>
                  <a:lnTo>
                    <a:pt x="209" y="215"/>
                  </a:lnTo>
                  <a:lnTo>
                    <a:pt x="208" y="213"/>
                  </a:lnTo>
                  <a:lnTo>
                    <a:pt x="205" y="212"/>
                  </a:lnTo>
                  <a:lnTo>
                    <a:pt x="203" y="210"/>
                  </a:lnTo>
                  <a:lnTo>
                    <a:pt x="200" y="208"/>
                  </a:lnTo>
                  <a:lnTo>
                    <a:pt x="195" y="207"/>
                  </a:lnTo>
                  <a:lnTo>
                    <a:pt x="194" y="205"/>
                  </a:lnTo>
                  <a:lnTo>
                    <a:pt x="192" y="204"/>
                  </a:lnTo>
                  <a:lnTo>
                    <a:pt x="190" y="201"/>
                  </a:lnTo>
                  <a:lnTo>
                    <a:pt x="187" y="197"/>
                  </a:lnTo>
                  <a:lnTo>
                    <a:pt x="186" y="196"/>
                  </a:lnTo>
                  <a:lnTo>
                    <a:pt x="186" y="193"/>
                  </a:lnTo>
                  <a:lnTo>
                    <a:pt x="186" y="191"/>
                  </a:lnTo>
                  <a:lnTo>
                    <a:pt x="184" y="191"/>
                  </a:lnTo>
                  <a:lnTo>
                    <a:pt x="184" y="189"/>
                  </a:lnTo>
                  <a:lnTo>
                    <a:pt x="186" y="189"/>
                  </a:lnTo>
                  <a:lnTo>
                    <a:pt x="189" y="189"/>
                  </a:lnTo>
                  <a:lnTo>
                    <a:pt x="190" y="188"/>
                  </a:lnTo>
                  <a:lnTo>
                    <a:pt x="190" y="186"/>
                  </a:lnTo>
                  <a:lnTo>
                    <a:pt x="190" y="186"/>
                  </a:lnTo>
                  <a:lnTo>
                    <a:pt x="189" y="185"/>
                  </a:lnTo>
                  <a:lnTo>
                    <a:pt x="187" y="185"/>
                  </a:lnTo>
                  <a:lnTo>
                    <a:pt x="187" y="185"/>
                  </a:lnTo>
                  <a:lnTo>
                    <a:pt x="187" y="185"/>
                  </a:lnTo>
                  <a:lnTo>
                    <a:pt x="187" y="183"/>
                  </a:lnTo>
                  <a:lnTo>
                    <a:pt x="189" y="183"/>
                  </a:lnTo>
                  <a:lnTo>
                    <a:pt x="189" y="182"/>
                  </a:lnTo>
                  <a:lnTo>
                    <a:pt x="190" y="180"/>
                  </a:lnTo>
                  <a:lnTo>
                    <a:pt x="190" y="178"/>
                  </a:lnTo>
                  <a:lnTo>
                    <a:pt x="190" y="175"/>
                  </a:lnTo>
                  <a:lnTo>
                    <a:pt x="190" y="174"/>
                  </a:lnTo>
                  <a:lnTo>
                    <a:pt x="187" y="172"/>
                  </a:lnTo>
                  <a:lnTo>
                    <a:pt x="187" y="172"/>
                  </a:lnTo>
                  <a:lnTo>
                    <a:pt x="186" y="169"/>
                  </a:lnTo>
                  <a:lnTo>
                    <a:pt x="184" y="167"/>
                  </a:lnTo>
                  <a:lnTo>
                    <a:pt x="184" y="161"/>
                  </a:lnTo>
                  <a:lnTo>
                    <a:pt x="183" y="156"/>
                  </a:lnTo>
                  <a:lnTo>
                    <a:pt x="181" y="155"/>
                  </a:lnTo>
                  <a:lnTo>
                    <a:pt x="179" y="153"/>
                  </a:lnTo>
                  <a:lnTo>
                    <a:pt x="176" y="150"/>
                  </a:lnTo>
                  <a:lnTo>
                    <a:pt x="173" y="149"/>
                  </a:lnTo>
                  <a:lnTo>
                    <a:pt x="171" y="144"/>
                  </a:lnTo>
                  <a:lnTo>
                    <a:pt x="168" y="141"/>
                  </a:lnTo>
                  <a:lnTo>
                    <a:pt x="165" y="137"/>
                  </a:lnTo>
                  <a:lnTo>
                    <a:pt x="164" y="136"/>
                  </a:lnTo>
                  <a:lnTo>
                    <a:pt x="154" y="130"/>
                  </a:lnTo>
                  <a:lnTo>
                    <a:pt x="154" y="130"/>
                  </a:lnTo>
                  <a:lnTo>
                    <a:pt x="157" y="131"/>
                  </a:lnTo>
                  <a:lnTo>
                    <a:pt x="157" y="131"/>
                  </a:lnTo>
                  <a:lnTo>
                    <a:pt x="157" y="130"/>
                  </a:lnTo>
                  <a:lnTo>
                    <a:pt x="157" y="128"/>
                  </a:lnTo>
                  <a:lnTo>
                    <a:pt x="157" y="128"/>
                  </a:lnTo>
                  <a:lnTo>
                    <a:pt x="156" y="128"/>
                  </a:lnTo>
                  <a:lnTo>
                    <a:pt x="156" y="128"/>
                  </a:lnTo>
                  <a:lnTo>
                    <a:pt x="154" y="128"/>
                  </a:lnTo>
                  <a:lnTo>
                    <a:pt x="153" y="128"/>
                  </a:lnTo>
                  <a:lnTo>
                    <a:pt x="151" y="126"/>
                  </a:lnTo>
                  <a:lnTo>
                    <a:pt x="151" y="125"/>
                  </a:lnTo>
                  <a:lnTo>
                    <a:pt x="151" y="125"/>
                  </a:lnTo>
                  <a:lnTo>
                    <a:pt x="148" y="122"/>
                  </a:lnTo>
                  <a:lnTo>
                    <a:pt x="146" y="120"/>
                  </a:lnTo>
                  <a:lnTo>
                    <a:pt x="146" y="120"/>
                  </a:lnTo>
                  <a:lnTo>
                    <a:pt x="148" y="120"/>
                  </a:lnTo>
                  <a:lnTo>
                    <a:pt x="148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5" y="119"/>
                  </a:lnTo>
                  <a:lnTo>
                    <a:pt x="143" y="117"/>
                  </a:lnTo>
                  <a:lnTo>
                    <a:pt x="140" y="115"/>
                  </a:lnTo>
                  <a:lnTo>
                    <a:pt x="140" y="114"/>
                  </a:lnTo>
                  <a:lnTo>
                    <a:pt x="138" y="112"/>
                  </a:lnTo>
                  <a:lnTo>
                    <a:pt x="138" y="112"/>
                  </a:lnTo>
                  <a:lnTo>
                    <a:pt x="138" y="114"/>
                  </a:lnTo>
                  <a:lnTo>
                    <a:pt x="135" y="114"/>
                  </a:lnTo>
                  <a:lnTo>
                    <a:pt x="135" y="112"/>
                  </a:lnTo>
                  <a:lnTo>
                    <a:pt x="135" y="112"/>
                  </a:lnTo>
                  <a:lnTo>
                    <a:pt x="137" y="112"/>
                  </a:lnTo>
                  <a:lnTo>
                    <a:pt x="138" y="111"/>
                  </a:lnTo>
                  <a:lnTo>
                    <a:pt x="138" y="109"/>
                  </a:lnTo>
                  <a:lnTo>
                    <a:pt x="137" y="111"/>
                  </a:lnTo>
                  <a:lnTo>
                    <a:pt x="135" y="111"/>
                  </a:lnTo>
                  <a:lnTo>
                    <a:pt x="135" y="112"/>
                  </a:lnTo>
                  <a:lnTo>
                    <a:pt x="134" y="112"/>
                  </a:lnTo>
                  <a:lnTo>
                    <a:pt x="132" y="112"/>
                  </a:lnTo>
                  <a:lnTo>
                    <a:pt x="132" y="111"/>
                  </a:lnTo>
                  <a:lnTo>
                    <a:pt x="130" y="109"/>
                  </a:lnTo>
                  <a:lnTo>
                    <a:pt x="130" y="104"/>
                  </a:lnTo>
                  <a:lnTo>
                    <a:pt x="130" y="103"/>
                  </a:lnTo>
                  <a:lnTo>
                    <a:pt x="132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4" y="100"/>
                  </a:lnTo>
                  <a:lnTo>
                    <a:pt x="132" y="100"/>
                  </a:lnTo>
                  <a:lnTo>
                    <a:pt x="132" y="98"/>
                  </a:lnTo>
                  <a:lnTo>
                    <a:pt x="132" y="98"/>
                  </a:lnTo>
                  <a:lnTo>
                    <a:pt x="129" y="95"/>
                  </a:lnTo>
                  <a:lnTo>
                    <a:pt x="126" y="95"/>
                  </a:lnTo>
                  <a:lnTo>
                    <a:pt x="126" y="95"/>
                  </a:lnTo>
                  <a:lnTo>
                    <a:pt x="124" y="93"/>
                  </a:lnTo>
                  <a:lnTo>
                    <a:pt x="123" y="92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3" y="89"/>
                  </a:lnTo>
                  <a:lnTo>
                    <a:pt x="118" y="87"/>
                  </a:lnTo>
                  <a:lnTo>
                    <a:pt x="116" y="87"/>
                  </a:lnTo>
                  <a:lnTo>
                    <a:pt x="115" y="85"/>
                  </a:lnTo>
                  <a:lnTo>
                    <a:pt x="115" y="84"/>
                  </a:lnTo>
                  <a:lnTo>
                    <a:pt x="113" y="84"/>
                  </a:lnTo>
                  <a:lnTo>
                    <a:pt x="113" y="82"/>
                  </a:lnTo>
                  <a:lnTo>
                    <a:pt x="113" y="81"/>
                  </a:lnTo>
                  <a:lnTo>
                    <a:pt x="113" y="78"/>
                  </a:lnTo>
                  <a:lnTo>
                    <a:pt x="115" y="76"/>
                  </a:lnTo>
                  <a:lnTo>
                    <a:pt x="110" y="76"/>
                  </a:lnTo>
                  <a:lnTo>
                    <a:pt x="110" y="76"/>
                  </a:lnTo>
                  <a:lnTo>
                    <a:pt x="108" y="76"/>
                  </a:lnTo>
                  <a:lnTo>
                    <a:pt x="107" y="76"/>
                  </a:lnTo>
                  <a:lnTo>
                    <a:pt x="105" y="74"/>
                  </a:lnTo>
                  <a:lnTo>
                    <a:pt x="104" y="73"/>
                  </a:lnTo>
                  <a:lnTo>
                    <a:pt x="101" y="68"/>
                  </a:lnTo>
                  <a:lnTo>
                    <a:pt x="97" y="67"/>
                  </a:lnTo>
                  <a:lnTo>
                    <a:pt x="96" y="67"/>
                  </a:lnTo>
                  <a:lnTo>
                    <a:pt x="96" y="65"/>
                  </a:lnTo>
                  <a:lnTo>
                    <a:pt x="94" y="63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3" y="60"/>
                  </a:lnTo>
                  <a:lnTo>
                    <a:pt x="91" y="59"/>
                  </a:lnTo>
                  <a:lnTo>
                    <a:pt x="89" y="57"/>
                  </a:lnTo>
                  <a:lnTo>
                    <a:pt x="89" y="56"/>
                  </a:lnTo>
                  <a:lnTo>
                    <a:pt x="88" y="54"/>
                  </a:lnTo>
                  <a:lnTo>
                    <a:pt x="88" y="54"/>
                  </a:lnTo>
                  <a:lnTo>
                    <a:pt x="86" y="52"/>
                  </a:lnTo>
                  <a:lnTo>
                    <a:pt x="86" y="52"/>
                  </a:lnTo>
                  <a:lnTo>
                    <a:pt x="86" y="51"/>
                  </a:lnTo>
                  <a:lnTo>
                    <a:pt x="85" y="48"/>
                  </a:lnTo>
                  <a:lnTo>
                    <a:pt x="83" y="46"/>
                  </a:lnTo>
                  <a:lnTo>
                    <a:pt x="83" y="45"/>
                  </a:lnTo>
                  <a:lnTo>
                    <a:pt x="82" y="43"/>
                  </a:lnTo>
                  <a:lnTo>
                    <a:pt x="82" y="41"/>
                  </a:lnTo>
                  <a:lnTo>
                    <a:pt x="80" y="38"/>
                  </a:lnTo>
                  <a:lnTo>
                    <a:pt x="78" y="35"/>
                  </a:lnTo>
                  <a:lnTo>
                    <a:pt x="77" y="34"/>
                  </a:lnTo>
                  <a:lnTo>
                    <a:pt x="77" y="30"/>
                  </a:lnTo>
                  <a:lnTo>
                    <a:pt x="77" y="29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6"/>
                  </a:lnTo>
                  <a:lnTo>
                    <a:pt x="77" y="27"/>
                  </a:lnTo>
                  <a:lnTo>
                    <a:pt x="77" y="26"/>
                  </a:lnTo>
                  <a:lnTo>
                    <a:pt x="77" y="24"/>
                  </a:lnTo>
                  <a:lnTo>
                    <a:pt x="77" y="24"/>
                  </a:lnTo>
                  <a:lnTo>
                    <a:pt x="75" y="24"/>
                  </a:lnTo>
                  <a:lnTo>
                    <a:pt x="75" y="24"/>
                  </a:lnTo>
                  <a:lnTo>
                    <a:pt x="71" y="22"/>
                  </a:lnTo>
                  <a:lnTo>
                    <a:pt x="69" y="22"/>
                  </a:lnTo>
                  <a:lnTo>
                    <a:pt x="69" y="21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64" y="18"/>
                  </a:lnTo>
                  <a:lnTo>
                    <a:pt x="64" y="18"/>
                  </a:lnTo>
                  <a:lnTo>
                    <a:pt x="64" y="19"/>
                  </a:lnTo>
                  <a:lnTo>
                    <a:pt x="63" y="19"/>
                  </a:lnTo>
                  <a:lnTo>
                    <a:pt x="61" y="19"/>
                  </a:lnTo>
                  <a:lnTo>
                    <a:pt x="60" y="19"/>
                  </a:lnTo>
                  <a:lnTo>
                    <a:pt x="56" y="16"/>
                  </a:lnTo>
                  <a:lnTo>
                    <a:pt x="55" y="16"/>
                  </a:lnTo>
                  <a:lnTo>
                    <a:pt x="53" y="15"/>
                  </a:lnTo>
                  <a:lnTo>
                    <a:pt x="53" y="15"/>
                  </a:lnTo>
                  <a:lnTo>
                    <a:pt x="50" y="13"/>
                  </a:lnTo>
                  <a:lnTo>
                    <a:pt x="50" y="15"/>
                  </a:lnTo>
                  <a:lnTo>
                    <a:pt x="52" y="15"/>
                  </a:lnTo>
                  <a:lnTo>
                    <a:pt x="52" y="18"/>
                  </a:lnTo>
                  <a:lnTo>
                    <a:pt x="52" y="19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3" y="29"/>
                  </a:lnTo>
                  <a:lnTo>
                    <a:pt x="53" y="32"/>
                  </a:lnTo>
                  <a:lnTo>
                    <a:pt x="53" y="34"/>
                  </a:lnTo>
                  <a:lnTo>
                    <a:pt x="55" y="35"/>
                  </a:lnTo>
                  <a:lnTo>
                    <a:pt x="55" y="40"/>
                  </a:lnTo>
                  <a:lnTo>
                    <a:pt x="55" y="41"/>
                  </a:lnTo>
                  <a:lnTo>
                    <a:pt x="56" y="43"/>
                  </a:lnTo>
                  <a:lnTo>
                    <a:pt x="58" y="45"/>
                  </a:lnTo>
                  <a:lnTo>
                    <a:pt x="58" y="46"/>
                  </a:lnTo>
                  <a:lnTo>
                    <a:pt x="61" y="48"/>
                  </a:lnTo>
                  <a:lnTo>
                    <a:pt x="63" y="49"/>
                  </a:lnTo>
                  <a:lnTo>
                    <a:pt x="66" y="52"/>
                  </a:lnTo>
                  <a:lnTo>
                    <a:pt x="67" y="54"/>
                  </a:lnTo>
                  <a:lnTo>
                    <a:pt x="71" y="57"/>
                  </a:lnTo>
                  <a:lnTo>
                    <a:pt x="71" y="59"/>
                  </a:lnTo>
                  <a:lnTo>
                    <a:pt x="71" y="60"/>
                  </a:lnTo>
                  <a:lnTo>
                    <a:pt x="72" y="60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5" y="62"/>
                  </a:lnTo>
                  <a:lnTo>
                    <a:pt x="77" y="67"/>
                  </a:lnTo>
                  <a:lnTo>
                    <a:pt x="78" y="67"/>
                  </a:lnTo>
                  <a:lnTo>
                    <a:pt x="78" y="68"/>
                  </a:lnTo>
                  <a:lnTo>
                    <a:pt x="80" y="68"/>
                  </a:lnTo>
                  <a:lnTo>
                    <a:pt x="80" y="70"/>
                  </a:lnTo>
                  <a:lnTo>
                    <a:pt x="80" y="70"/>
                  </a:lnTo>
                  <a:lnTo>
                    <a:pt x="82" y="71"/>
                  </a:lnTo>
                  <a:lnTo>
                    <a:pt x="82" y="73"/>
                  </a:lnTo>
                  <a:lnTo>
                    <a:pt x="82" y="74"/>
                  </a:lnTo>
                  <a:lnTo>
                    <a:pt x="82" y="76"/>
                  </a:lnTo>
                  <a:lnTo>
                    <a:pt x="82" y="78"/>
                  </a:lnTo>
                  <a:lnTo>
                    <a:pt x="85" y="81"/>
                  </a:lnTo>
                  <a:lnTo>
                    <a:pt x="88" y="82"/>
                  </a:lnTo>
                  <a:lnTo>
                    <a:pt x="88" y="85"/>
                  </a:lnTo>
                  <a:lnTo>
                    <a:pt x="89" y="87"/>
                  </a:lnTo>
                  <a:lnTo>
                    <a:pt x="91" y="89"/>
                  </a:lnTo>
                  <a:lnTo>
                    <a:pt x="93" y="89"/>
                  </a:lnTo>
                  <a:lnTo>
                    <a:pt x="93" y="90"/>
                  </a:lnTo>
                  <a:lnTo>
                    <a:pt x="93" y="90"/>
                  </a:lnTo>
                  <a:lnTo>
                    <a:pt x="94" y="93"/>
                  </a:lnTo>
                  <a:lnTo>
                    <a:pt x="94" y="95"/>
                  </a:lnTo>
                  <a:lnTo>
                    <a:pt x="96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6" y="95"/>
                  </a:lnTo>
                  <a:lnTo>
                    <a:pt x="96" y="93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99" y="95"/>
                  </a:lnTo>
                  <a:lnTo>
                    <a:pt x="99" y="97"/>
                  </a:lnTo>
                  <a:lnTo>
                    <a:pt x="101" y="98"/>
                  </a:lnTo>
                  <a:lnTo>
                    <a:pt x="101" y="100"/>
                  </a:lnTo>
                  <a:lnTo>
                    <a:pt x="101" y="100"/>
                  </a:lnTo>
                  <a:lnTo>
                    <a:pt x="101" y="101"/>
                  </a:lnTo>
                  <a:lnTo>
                    <a:pt x="102" y="104"/>
                  </a:lnTo>
                  <a:lnTo>
                    <a:pt x="102" y="106"/>
                  </a:lnTo>
                  <a:lnTo>
                    <a:pt x="104" y="109"/>
                  </a:lnTo>
                  <a:lnTo>
                    <a:pt x="105" y="112"/>
                  </a:lnTo>
                  <a:lnTo>
                    <a:pt x="107" y="112"/>
                  </a:lnTo>
                  <a:lnTo>
                    <a:pt x="107" y="114"/>
                  </a:lnTo>
                  <a:lnTo>
                    <a:pt x="108" y="119"/>
                  </a:lnTo>
                  <a:lnTo>
                    <a:pt x="110" y="122"/>
                  </a:lnTo>
                  <a:lnTo>
                    <a:pt x="112" y="123"/>
                  </a:lnTo>
                  <a:lnTo>
                    <a:pt x="112" y="125"/>
                  </a:lnTo>
                  <a:lnTo>
                    <a:pt x="112" y="126"/>
                  </a:lnTo>
                  <a:lnTo>
                    <a:pt x="112" y="126"/>
                  </a:lnTo>
                  <a:lnTo>
                    <a:pt x="112" y="131"/>
                  </a:lnTo>
                  <a:lnTo>
                    <a:pt x="113" y="133"/>
                  </a:lnTo>
                  <a:lnTo>
                    <a:pt x="115" y="133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8" y="133"/>
                  </a:lnTo>
                  <a:lnTo>
                    <a:pt x="116" y="133"/>
                  </a:lnTo>
                  <a:lnTo>
                    <a:pt x="116" y="131"/>
                  </a:lnTo>
                  <a:lnTo>
                    <a:pt x="118" y="131"/>
                  </a:lnTo>
                  <a:lnTo>
                    <a:pt x="118" y="131"/>
                  </a:lnTo>
                  <a:lnTo>
                    <a:pt x="121" y="133"/>
                  </a:lnTo>
                  <a:lnTo>
                    <a:pt x="123" y="134"/>
                  </a:lnTo>
                  <a:lnTo>
                    <a:pt x="123" y="136"/>
                  </a:lnTo>
                  <a:lnTo>
                    <a:pt x="124" y="137"/>
                  </a:lnTo>
                  <a:lnTo>
                    <a:pt x="124" y="137"/>
                  </a:lnTo>
                  <a:lnTo>
                    <a:pt x="126" y="139"/>
                  </a:lnTo>
                  <a:lnTo>
                    <a:pt x="126" y="141"/>
                  </a:lnTo>
                  <a:lnTo>
                    <a:pt x="129" y="142"/>
                  </a:lnTo>
                  <a:lnTo>
                    <a:pt x="130" y="144"/>
                  </a:lnTo>
                  <a:lnTo>
                    <a:pt x="130" y="145"/>
                  </a:lnTo>
                  <a:lnTo>
                    <a:pt x="129" y="149"/>
                  </a:lnTo>
                  <a:lnTo>
                    <a:pt x="129" y="149"/>
                  </a:lnTo>
                  <a:lnTo>
                    <a:pt x="127" y="150"/>
                  </a:lnTo>
                  <a:lnTo>
                    <a:pt x="126" y="152"/>
                  </a:lnTo>
                  <a:lnTo>
                    <a:pt x="124" y="153"/>
                  </a:lnTo>
                  <a:lnTo>
                    <a:pt x="123" y="153"/>
                  </a:lnTo>
                  <a:lnTo>
                    <a:pt x="121" y="153"/>
                  </a:lnTo>
                  <a:lnTo>
                    <a:pt x="121" y="152"/>
                  </a:lnTo>
                  <a:lnTo>
                    <a:pt x="119" y="147"/>
                  </a:lnTo>
                  <a:lnTo>
                    <a:pt x="118" y="145"/>
                  </a:lnTo>
                  <a:lnTo>
                    <a:pt x="118" y="144"/>
                  </a:lnTo>
                  <a:lnTo>
                    <a:pt x="116" y="141"/>
                  </a:lnTo>
                  <a:lnTo>
                    <a:pt x="113" y="141"/>
                  </a:lnTo>
                  <a:lnTo>
                    <a:pt x="110" y="137"/>
                  </a:lnTo>
                  <a:lnTo>
                    <a:pt x="108" y="136"/>
                  </a:lnTo>
                  <a:lnTo>
                    <a:pt x="107" y="134"/>
                  </a:lnTo>
                  <a:lnTo>
                    <a:pt x="101" y="131"/>
                  </a:lnTo>
                  <a:lnTo>
                    <a:pt x="99" y="130"/>
                  </a:lnTo>
                  <a:lnTo>
                    <a:pt x="97" y="128"/>
                  </a:lnTo>
                  <a:lnTo>
                    <a:pt x="96" y="128"/>
                  </a:lnTo>
                  <a:lnTo>
                    <a:pt x="96" y="128"/>
                  </a:lnTo>
                  <a:lnTo>
                    <a:pt x="96" y="128"/>
                  </a:lnTo>
                  <a:lnTo>
                    <a:pt x="96" y="126"/>
                  </a:lnTo>
                  <a:lnTo>
                    <a:pt x="94" y="126"/>
                  </a:lnTo>
                  <a:lnTo>
                    <a:pt x="91" y="123"/>
                  </a:lnTo>
                  <a:lnTo>
                    <a:pt x="91" y="122"/>
                  </a:lnTo>
                  <a:lnTo>
                    <a:pt x="91" y="120"/>
                  </a:lnTo>
                  <a:lnTo>
                    <a:pt x="91" y="115"/>
                  </a:lnTo>
                  <a:lnTo>
                    <a:pt x="93" y="114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1"/>
                  </a:lnTo>
                  <a:lnTo>
                    <a:pt x="91" y="109"/>
                  </a:lnTo>
                  <a:lnTo>
                    <a:pt x="89" y="108"/>
                  </a:lnTo>
                  <a:lnTo>
                    <a:pt x="88" y="103"/>
                  </a:lnTo>
                  <a:lnTo>
                    <a:pt x="85" y="101"/>
                  </a:lnTo>
                  <a:lnTo>
                    <a:pt x="83" y="101"/>
                  </a:lnTo>
                  <a:lnTo>
                    <a:pt x="78" y="97"/>
                  </a:lnTo>
                  <a:lnTo>
                    <a:pt x="77" y="95"/>
                  </a:lnTo>
                  <a:lnTo>
                    <a:pt x="77" y="93"/>
                  </a:lnTo>
                  <a:lnTo>
                    <a:pt x="75" y="92"/>
                  </a:lnTo>
                  <a:lnTo>
                    <a:pt x="75" y="92"/>
                  </a:lnTo>
                  <a:lnTo>
                    <a:pt x="74" y="93"/>
                  </a:lnTo>
                  <a:lnTo>
                    <a:pt x="72" y="93"/>
                  </a:lnTo>
                  <a:lnTo>
                    <a:pt x="69" y="95"/>
                  </a:lnTo>
                  <a:lnTo>
                    <a:pt x="67" y="93"/>
                  </a:lnTo>
                  <a:lnTo>
                    <a:pt x="67" y="92"/>
                  </a:lnTo>
                  <a:lnTo>
                    <a:pt x="66" y="90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63" y="89"/>
                  </a:lnTo>
                  <a:lnTo>
                    <a:pt x="61" y="89"/>
                  </a:lnTo>
                  <a:lnTo>
                    <a:pt x="60" y="87"/>
                  </a:lnTo>
                  <a:lnTo>
                    <a:pt x="58" y="87"/>
                  </a:lnTo>
                  <a:lnTo>
                    <a:pt x="56" y="85"/>
                  </a:lnTo>
                  <a:lnTo>
                    <a:pt x="56" y="84"/>
                  </a:lnTo>
                  <a:lnTo>
                    <a:pt x="56" y="84"/>
                  </a:lnTo>
                  <a:lnTo>
                    <a:pt x="53" y="82"/>
                  </a:lnTo>
                  <a:lnTo>
                    <a:pt x="52" y="81"/>
                  </a:lnTo>
                  <a:lnTo>
                    <a:pt x="50" y="79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52" y="78"/>
                  </a:lnTo>
                  <a:lnTo>
                    <a:pt x="55" y="78"/>
                  </a:lnTo>
                  <a:lnTo>
                    <a:pt x="58" y="78"/>
                  </a:lnTo>
                  <a:lnTo>
                    <a:pt x="58" y="78"/>
                  </a:lnTo>
                  <a:lnTo>
                    <a:pt x="60" y="76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1" y="79"/>
                  </a:lnTo>
                  <a:lnTo>
                    <a:pt x="61" y="79"/>
                  </a:lnTo>
                  <a:lnTo>
                    <a:pt x="63" y="79"/>
                  </a:lnTo>
                  <a:lnTo>
                    <a:pt x="61" y="79"/>
                  </a:lnTo>
                  <a:lnTo>
                    <a:pt x="61" y="78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60" y="76"/>
                  </a:lnTo>
                  <a:lnTo>
                    <a:pt x="60" y="76"/>
                  </a:lnTo>
                  <a:lnTo>
                    <a:pt x="61" y="74"/>
                  </a:lnTo>
                  <a:lnTo>
                    <a:pt x="63" y="71"/>
                  </a:lnTo>
                  <a:lnTo>
                    <a:pt x="63" y="68"/>
                  </a:lnTo>
                  <a:lnTo>
                    <a:pt x="61" y="65"/>
                  </a:lnTo>
                  <a:lnTo>
                    <a:pt x="60" y="63"/>
                  </a:lnTo>
                  <a:lnTo>
                    <a:pt x="55" y="57"/>
                  </a:lnTo>
                  <a:lnTo>
                    <a:pt x="52" y="54"/>
                  </a:lnTo>
                  <a:lnTo>
                    <a:pt x="50" y="54"/>
                  </a:lnTo>
                  <a:lnTo>
                    <a:pt x="50" y="52"/>
                  </a:lnTo>
                  <a:lnTo>
                    <a:pt x="47" y="52"/>
                  </a:lnTo>
                  <a:lnTo>
                    <a:pt x="45" y="51"/>
                  </a:lnTo>
                  <a:lnTo>
                    <a:pt x="41" y="48"/>
                  </a:lnTo>
                  <a:lnTo>
                    <a:pt x="39" y="48"/>
                  </a:lnTo>
                  <a:lnTo>
                    <a:pt x="39" y="45"/>
                  </a:lnTo>
                  <a:lnTo>
                    <a:pt x="37" y="45"/>
                  </a:lnTo>
                  <a:lnTo>
                    <a:pt x="37" y="41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34" y="37"/>
                  </a:lnTo>
                  <a:lnTo>
                    <a:pt x="34" y="35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1" y="29"/>
                  </a:lnTo>
                  <a:lnTo>
                    <a:pt x="31" y="27"/>
                  </a:lnTo>
                  <a:lnTo>
                    <a:pt x="31" y="26"/>
                  </a:lnTo>
                  <a:lnTo>
                    <a:pt x="30" y="24"/>
                  </a:lnTo>
                  <a:lnTo>
                    <a:pt x="28" y="22"/>
                  </a:lnTo>
                  <a:lnTo>
                    <a:pt x="26" y="19"/>
                  </a:lnTo>
                  <a:lnTo>
                    <a:pt x="25" y="19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6" y="16"/>
                  </a:lnTo>
                  <a:lnTo>
                    <a:pt x="26" y="15"/>
                  </a:lnTo>
                  <a:lnTo>
                    <a:pt x="23" y="11"/>
                  </a:lnTo>
                  <a:lnTo>
                    <a:pt x="22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2"/>
                  </a:lnTo>
                  <a:lnTo>
                    <a:pt x="31" y="2"/>
                  </a:lnTo>
                  <a:lnTo>
                    <a:pt x="36" y="2"/>
                  </a:lnTo>
                  <a:lnTo>
                    <a:pt x="39" y="2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2" y="0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2" name="Freeform 198">
              <a:extLst>
                <a:ext uri="{FF2B5EF4-FFF2-40B4-BE49-F238E27FC236}">
                  <a16:creationId xmlns:a16="http://schemas.microsoft.com/office/drawing/2014/main" id="{07339C4C-FF42-9A06-4BEF-2786497B14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85027" y="4681017"/>
              <a:ext cx="91614" cy="220263"/>
            </a:xfrm>
            <a:custGeom>
              <a:avLst/>
              <a:gdLst>
                <a:gd name="T0" fmla="*/ 30 w 47"/>
                <a:gd name="T1" fmla="*/ 39 h 113"/>
                <a:gd name="T2" fmla="*/ 30 w 47"/>
                <a:gd name="T3" fmla="*/ 38 h 113"/>
                <a:gd name="T4" fmla="*/ 28 w 47"/>
                <a:gd name="T5" fmla="*/ 38 h 113"/>
                <a:gd name="T6" fmla="*/ 33 w 47"/>
                <a:gd name="T7" fmla="*/ 31 h 113"/>
                <a:gd name="T8" fmla="*/ 4 w 47"/>
                <a:gd name="T9" fmla="*/ 0 h 113"/>
                <a:gd name="T10" fmla="*/ 12 w 47"/>
                <a:gd name="T11" fmla="*/ 3 h 113"/>
                <a:gd name="T12" fmla="*/ 17 w 47"/>
                <a:gd name="T13" fmla="*/ 3 h 113"/>
                <a:gd name="T14" fmla="*/ 18 w 47"/>
                <a:gd name="T15" fmla="*/ 6 h 113"/>
                <a:gd name="T16" fmla="*/ 20 w 47"/>
                <a:gd name="T17" fmla="*/ 11 h 113"/>
                <a:gd name="T18" fmla="*/ 23 w 47"/>
                <a:gd name="T19" fmla="*/ 15 h 113"/>
                <a:gd name="T20" fmla="*/ 22 w 47"/>
                <a:gd name="T21" fmla="*/ 17 h 113"/>
                <a:gd name="T22" fmla="*/ 23 w 47"/>
                <a:gd name="T23" fmla="*/ 25 h 113"/>
                <a:gd name="T24" fmla="*/ 23 w 47"/>
                <a:gd name="T25" fmla="*/ 33 h 113"/>
                <a:gd name="T26" fmla="*/ 20 w 47"/>
                <a:gd name="T27" fmla="*/ 38 h 113"/>
                <a:gd name="T28" fmla="*/ 20 w 47"/>
                <a:gd name="T29" fmla="*/ 42 h 113"/>
                <a:gd name="T30" fmla="*/ 22 w 47"/>
                <a:gd name="T31" fmla="*/ 47 h 113"/>
                <a:gd name="T32" fmla="*/ 23 w 47"/>
                <a:gd name="T33" fmla="*/ 49 h 113"/>
                <a:gd name="T34" fmla="*/ 25 w 47"/>
                <a:gd name="T35" fmla="*/ 56 h 113"/>
                <a:gd name="T36" fmla="*/ 26 w 47"/>
                <a:gd name="T37" fmla="*/ 60 h 113"/>
                <a:gd name="T38" fmla="*/ 28 w 47"/>
                <a:gd name="T39" fmla="*/ 64 h 113"/>
                <a:gd name="T40" fmla="*/ 28 w 47"/>
                <a:gd name="T41" fmla="*/ 67 h 113"/>
                <a:gd name="T42" fmla="*/ 30 w 47"/>
                <a:gd name="T43" fmla="*/ 71 h 113"/>
                <a:gd name="T44" fmla="*/ 31 w 47"/>
                <a:gd name="T45" fmla="*/ 69 h 113"/>
                <a:gd name="T46" fmla="*/ 31 w 47"/>
                <a:gd name="T47" fmla="*/ 67 h 113"/>
                <a:gd name="T48" fmla="*/ 33 w 47"/>
                <a:gd name="T49" fmla="*/ 69 h 113"/>
                <a:gd name="T50" fmla="*/ 36 w 47"/>
                <a:gd name="T51" fmla="*/ 72 h 113"/>
                <a:gd name="T52" fmla="*/ 37 w 47"/>
                <a:gd name="T53" fmla="*/ 71 h 113"/>
                <a:gd name="T54" fmla="*/ 34 w 47"/>
                <a:gd name="T55" fmla="*/ 63 h 113"/>
                <a:gd name="T56" fmla="*/ 33 w 47"/>
                <a:gd name="T57" fmla="*/ 60 h 113"/>
                <a:gd name="T58" fmla="*/ 44 w 47"/>
                <a:gd name="T59" fmla="*/ 74 h 113"/>
                <a:gd name="T60" fmla="*/ 45 w 47"/>
                <a:gd name="T61" fmla="*/ 85 h 113"/>
                <a:gd name="T62" fmla="*/ 44 w 47"/>
                <a:gd name="T63" fmla="*/ 97 h 113"/>
                <a:gd name="T64" fmla="*/ 37 w 47"/>
                <a:gd name="T65" fmla="*/ 102 h 113"/>
                <a:gd name="T66" fmla="*/ 37 w 47"/>
                <a:gd name="T67" fmla="*/ 108 h 113"/>
                <a:gd name="T68" fmla="*/ 36 w 47"/>
                <a:gd name="T69" fmla="*/ 112 h 113"/>
                <a:gd name="T70" fmla="*/ 34 w 47"/>
                <a:gd name="T71" fmla="*/ 108 h 113"/>
                <a:gd name="T72" fmla="*/ 26 w 47"/>
                <a:gd name="T73" fmla="*/ 101 h 113"/>
                <a:gd name="T74" fmla="*/ 25 w 47"/>
                <a:gd name="T75" fmla="*/ 97 h 113"/>
                <a:gd name="T76" fmla="*/ 23 w 47"/>
                <a:gd name="T77" fmla="*/ 93 h 113"/>
                <a:gd name="T78" fmla="*/ 28 w 47"/>
                <a:gd name="T79" fmla="*/ 83 h 113"/>
                <a:gd name="T80" fmla="*/ 25 w 47"/>
                <a:gd name="T81" fmla="*/ 72 h 113"/>
                <a:gd name="T82" fmla="*/ 18 w 47"/>
                <a:gd name="T83" fmla="*/ 74 h 113"/>
                <a:gd name="T84" fmla="*/ 12 w 47"/>
                <a:gd name="T85" fmla="*/ 72 h 113"/>
                <a:gd name="T86" fmla="*/ 6 w 47"/>
                <a:gd name="T87" fmla="*/ 66 h 113"/>
                <a:gd name="T88" fmla="*/ 4 w 47"/>
                <a:gd name="T89" fmla="*/ 66 h 113"/>
                <a:gd name="T90" fmla="*/ 1 w 47"/>
                <a:gd name="T91" fmla="*/ 63 h 113"/>
                <a:gd name="T92" fmla="*/ 0 w 47"/>
                <a:gd name="T93" fmla="*/ 61 h 113"/>
                <a:gd name="T94" fmla="*/ 4 w 47"/>
                <a:gd name="T95" fmla="*/ 55 h 113"/>
                <a:gd name="T96" fmla="*/ 4 w 47"/>
                <a:gd name="T97" fmla="*/ 50 h 113"/>
                <a:gd name="T98" fmla="*/ 9 w 47"/>
                <a:gd name="T99" fmla="*/ 45 h 113"/>
                <a:gd name="T100" fmla="*/ 12 w 47"/>
                <a:gd name="T101" fmla="*/ 42 h 113"/>
                <a:gd name="T102" fmla="*/ 9 w 47"/>
                <a:gd name="T103" fmla="*/ 34 h 113"/>
                <a:gd name="T104" fmla="*/ 7 w 47"/>
                <a:gd name="T105" fmla="*/ 28 h 113"/>
                <a:gd name="T106" fmla="*/ 9 w 47"/>
                <a:gd name="T107" fmla="*/ 22 h 113"/>
                <a:gd name="T108" fmla="*/ 11 w 47"/>
                <a:gd name="T109" fmla="*/ 20 h 113"/>
                <a:gd name="T110" fmla="*/ 12 w 47"/>
                <a:gd name="T111" fmla="*/ 14 h 113"/>
                <a:gd name="T112" fmla="*/ 9 w 47"/>
                <a:gd name="T113" fmla="*/ 9 h 113"/>
                <a:gd name="T114" fmla="*/ 7 w 47"/>
                <a:gd name="T115" fmla="*/ 4 h 113"/>
                <a:gd name="T116" fmla="*/ 6 w 47"/>
                <a:gd name="T117" fmla="*/ 3 h 113"/>
                <a:gd name="T118" fmla="*/ 4 w 47"/>
                <a:gd name="T11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" h="113">
                  <a:moveTo>
                    <a:pt x="30" y="38"/>
                  </a:move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close/>
                  <a:moveTo>
                    <a:pt x="28" y="38"/>
                  </a:moveTo>
                  <a:lnTo>
                    <a:pt x="28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6" y="38"/>
                  </a:lnTo>
                  <a:lnTo>
                    <a:pt x="28" y="38"/>
                  </a:lnTo>
                  <a:lnTo>
                    <a:pt x="28" y="38"/>
                  </a:lnTo>
                  <a:close/>
                  <a:moveTo>
                    <a:pt x="33" y="31"/>
                  </a:moveTo>
                  <a:lnTo>
                    <a:pt x="33" y="31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3" y="31"/>
                  </a:lnTo>
                  <a:close/>
                  <a:moveTo>
                    <a:pt x="4" y="0"/>
                  </a:moveTo>
                  <a:lnTo>
                    <a:pt x="7" y="1"/>
                  </a:lnTo>
                  <a:lnTo>
                    <a:pt x="7" y="1"/>
                  </a:lnTo>
                  <a:lnTo>
                    <a:pt x="9" y="1"/>
                  </a:lnTo>
                  <a:lnTo>
                    <a:pt x="11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4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2" y="15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3" y="23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7"/>
                  </a:lnTo>
                  <a:lnTo>
                    <a:pt x="23" y="28"/>
                  </a:lnTo>
                  <a:lnTo>
                    <a:pt x="23" y="30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4"/>
                  </a:lnTo>
                  <a:lnTo>
                    <a:pt x="22" y="34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3" y="47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5" y="52"/>
                  </a:lnTo>
                  <a:lnTo>
                    <a:pt x="25" y="55"/>
                  </a:lnTo>
                  <a:lnTo>
                    <a:pt x="25" y="56"/>
                  </a:lnTo>
                  <a:lnTo>
                    <a:pt x="23" y="56"/>
                  </a:lnTo>
                  <a:lnTo>
                    <a:pt x="23" y="56"/>
                  </a:lnTo>
                  <a:lnTo>
                    <a:pt x="23" y="58"/>
                  </a:lnTo>
                  <a:lnTo>
                    <a:pt x="25" y="60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8" y="61"/>
                  </a:lnTo>
                  <a:lnTo>
                    <a:pt x="28" y="61"/>
                  </a:lnTo>
                  <a:lnTo>
                    <a:pt x="28" y="63"/>
                  </a:lnTo>
                  <a:lnTo>
                    <a:pt x="28" y="64"/>
                  </a:lnTo>
                  <a:lnTo>
                    <a:pt x="28" y="66"/>
                  </a:lnTo>
                  <a:lnTo>
                    <a:pt x="28" y="66"/>
                  </a:lnTo>
                  <a:lnTo>
                    <a:pt x="26" y="66"/>
                  </a:lnTo>
                  <a:lnTo>
                    <a:pt x="28" y="67"/>
                  </a:lnTo>
                  <a:lnTo>
                    <a:pt x="28" y="67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30" y="69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1" y="71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4" y="69"/>
                  </a:lnTo>
                  <a:lnTo>
                    <a:pt x="34" y="69"/>
                  </a:lnTo>
                  <a:lnTo>
                    <a:pt x="36" y="71"/>
                  </a:lnTo>
                  <a:lnTo>
                    <a:pt x="36" y="72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7" y="71"/>
                  </a:lnTo>
                  <a:lnTo>
                    <a:pt x="36" y="67"/>
                  </a:lnTo>
                  <a:lnTo>
                    <a:pt x="36" y="67"/>
                  </a:lnTo>
                  <a:lnTo>
                    <a:pt x="36" y="64"/>
                  </a:lnTo>
                  <a:lnTo>
                    <a:pt x="34" y="63"/>
                  </a:lnTo>
                  <a:lnTo>
                    <a:pt x="34" y="63"/>
                  </a:lnTo>
                  <a:lnTo>
                    <a:pt x="33" y="63"/>
                  </a:lnTo>
                  <a:lnTo>
                    <a:pt x="31" y="63"/>
                  </a:lnTo>
                  <a:lnTo>
                    <a:pt x="31" y="61"/>
                  </a:lnTo>
                  <a:lnTo>
                    <a:pt x="31" y="60"/>
                  </a:lnTo>
                  <a:lnTo>
                    <a:pt x="33" y="60"/>
                  </a:lnTo>
                  <a:lnTo>
                    <a:pt x="34" y="61"/>
                  </a:lnTo>
                  <a:lnTo>
                    <a:pt x="37" y="64"/>
                  </a:lnTo>
                  <a:lnTo>
                    <a:pt x="39" y="67"/>
                  </a:lnTo>
                  <a:lnTo>
                    <a:pt x="41" y="69"/>
                  </a:lnTo>
                  <a:lnTo>
                    <a:pt x="44" y="74"/>
                  </a:lnTo>
                  <a:lnTo>
                    <a:pt x="45" y="77"/>
                  </a:lnTo>
                  <a:lnTo>
                    <a:pt x="47" y="79"/>
                  </a:lnTo>
                  <a:lnTo>
                    <a:pt x="47" y="80"/>
                  </a:lnTo>
                  <a:lnTo>
                    <a:pt x="45" y="82"/>
                  </a:lnTo>
                  <a:lnTo>
                    <a:pt x="45" y="85"/>
                  </a:lnTo>
                  <a:lnTo>
                    <a:pt x="45" y="88"/>
                  </a:lnTo>
                  <a:lnTo>
                    <a:pt x="45" y="91"/>
                  </a:lnTo>
                  <a:lnTo>
                    <a:pt x="45" y="96"/>
                  </a:lnTo>
                  <a:lnTo>
                    <a:pt x="45" y="97"/>
                  </a:lnTo>
                  <a:lnTo>
                    <a:pt x="44" y="97"/>
                  </a:lnTo>
                  <a:lnTo>
                    <a:pt x="42" y="97"/>
                  </a:lnTo>
                  <a:lnTo>
                    <a:pt x="39" y="99"/>
                  </a:lnTo>
                  <a:lnTo>
                    <a:pt x="39" y="99"/>
                  </a:lnTo>
                  <a:lnTo>
                    <a:pt x="37" y="99"/>
                  </a:lnTo>
                  <a:lnTo>
                    <a:pt x="37" y="102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7" y="105"/>
                  </a:lnTo>
                  <a:lnTo>
                    <a:pt x="37" y="108"/>
                  </a:lnTo>
                  <a:lnTo>
                    <a:pt x="37" y="112"/>
                  </a:lnTo>
                  <a:lnTo>
                    <a:pt x="37" y="112"/>
                  </a:lnTo>
                  <a:lnTo>
                    <a:pt x="37" y="113"/>
                  </a:lnTo>
                  <a:lnTo>
                    <a:pt x="36" y="113"/>
                  </a:lnTo>
                  <a:lnTo>
                    <a:pt x="36" y="112"/>
                  </a:lnTo>
                  <a:lnTo>
                    <a:pt x="34" y="112"/>
                  </a:lnTo>
                  <a:lnTo>
                    <a:pt x="34" y="112"/>
                  </a:lnTo>
                  <a:lnTo>
                    <a:pt x="36" y="110"/>
                  </a:lnTo>
                  <a:lnTo>
                    <a:pt x="36" y="108"/>
                  </a:lnTo>
                  <a:lnTo>
                    <a:pt x="34" y="108"/>
                  </a:lnTo>
                  <a:lnTo>
                    <a:pt x="34" y="108"/>
                  </a:lnTo>
                  <a:lnTo>
                    <a:pt x="33" y="107"/>
                  </a:lnTo>
                  <a:lnTo>
                    <a:pt x="30" y="104"/>
                  </a:lnTo>
                  <a:lnTo>
                    <a:pt x="28" y="102"/>
                  </a:lnTo>
                  <a:lnTo>
                    <a:pt x="26" y="101"/>
                  </a:lnTo>
                  <a:lnTo>
                    <a:pt x="26" y="101"/>
                  </a:lnTo>
                  <a:lnTo>
                    <a:pt x="25" y="99"/>
                  </a:lnTo>
                  <a:lnTo>
                    <a:pt x="25" y="99"/>
                  </a:lnTo>
                  <a:lnTo>
                    <a:pt x="25" y="97"/>
                  </a:lnTo>
                  <a:lnTo>
                    <a:pt x="25" y="97"/>
                  </a:lnTo>
                  <a:lnTo>
                    <a:pt x="25" y="96"/>
                  </a:lnTo>
                  <a:lnTo>
                    <a:pt x="23" y="94"/>
                  </a:lnTo>
                  <a:lnTo>
                    <a:pt x="23" y="94"/>
                  </a:lnTo>
                  <a:lnTo>
                    <a:pt x="23" y="93"/>
                  </a:lnTo>
                  <a:lnTo>
                    <a:pt x="23" y="93"/>
                  </a:lnTo>
                  <a:lnTo>
                    <a:pt x="25" y="91"/>
                  </a:lnTo>
                  <a:lnTo>
                    <a:pt x="25" y="90"/>
                  </a:lnTo>
                  <a:lnTo>
                    <a:pt x="25" y="88"/>
                  </a:lnTo>
                  <a:lnTo>
                    <a:pt x="26" y="85"/>
                  </a:lnTo>
                  <a:lnTo>
                    <a:pt x="28" y="83"/>
                  </a:lnTo>
                  <a:lnTo>
                    <a:pt x="28" y="82"/>
                  </a:lnTo>
                  <a:lnTo>
                    <a:pt x="28" y="80"/>
                  </a:lnTo>
                  <a:lnTo>
                    <a:pt x="26" y="77"/>
                  </a:lnTo>
                  <a:lnTo>
                    <a:pt x="26" y="75"/>
                  </a:lnTo>
                  <a:lnTo>
                    <a:pt x="25" y="72"/>
                  </a:lnTo>
                  <a:lnTo>
                    <a:pt x="25" y="72"/>
                  </a:lnTo>
                  <a:lnTo>
                    <a:pt x="22" y="72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18" y="74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4" y="75"/>
                  </a:lnTo>
                  <a:lnTo>
                    <a:pt x="14" y="75"/>
                  </a:lnTo>
                  <a:lnTo>
                    <a:pt x="12" y="72"/>
                  </a:lnTo>
                  <a:lnTo>
                    <a:pt x="11" y="71"/>
                  </a:lnTo>
                  <a:lnTo>
                    <a:pt x="9" y="67"/>
                  </a:lnTo>
                  <a:lnTo>
                    <a:pt x="7" y="67"/>
                  </a:lnTo>
                  <a:lnTo>
                    <a:pt x="7" y="66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4"/>
                  </a:lnTo>
                  <a:lnTo>
                    <a:pt x="3" y="64"/>
                  </a:lnTo>
                  <a:lnTo>
                    <a:pt x="3" y="63"/>
                  </a:lnTo>
                  <a:lnTo>
                    <a:pt x="1" y="63"/>
                  </a:lnTo>
                  <a:lnTo>
                    <a:pt x="1" y="63"/>
                  </a:lnTo>
                  <a:lnTo>
                    <a:pt x="3" y="63"/>
                  </a:lnTo>
                  <a:lnTo>
                    <a:pt x="1" y="61"/>
                  </a:lnTo>
                  <a:lnTo>
                    <a:pt x="1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60"/>
                  </a:lnTo>
                  <a:lnTo>
                    <a:pt x="3" y="60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4" y="53"/>
                  </a:lnTo>
                  <a:lnTo>
                    <a:pt x="4" y="52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4" y="49"/>
                  </a:lnTo>
                  <a:lnTo>
                    <a:pt x="4" y="47"/>
                  </a:lnTo>
                  <a:lnTo>
                    <a:pt x="6" y="47"/>
                  </a:lnTo>
                  <a:lnTo>
                    <a:pt x="9" y="45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2" y="44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11" y="42"/>
                  </a:lnTo>
                  <a:lnTo>
                    <a:pt x="9" y="42"/>
                  </a:lnTo>
                  <a:lnTo>
                    <a:pt x="9" y="39"/>
                  </a:lnTo>
                  <a:lnTo>
                    <a:pt x="9" y="36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31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11" y="25"/>
                  </a:lnTo>
                  <a:lnTo>
                    <a:pt x="9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2" y="20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5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9" y="9"/>
                  </a:lnTo>
                  <a:lnTo>
                    <a:pt x="9" y="8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4"/>
                  </a:lnTo>
                  <a:lnTo>
                    <a:pt x="7" y="4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3" name="Freeform 199">
              <a:extLst>
                <a:ext uri="{FF2B5EF4-FFF2-40B4-BE49-F238E27FC236}">
                  <a16:creationId xmlns:a16="http://schemas.microsoft.com/office/drawing/2014/main" id="{6DEF945D-FFC0-7775-18E0-8CD58B4C09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33117" y="4297020"/>
              <a:ext cx="3898" cy="31188"/>
            </a:xfrm>
            <a:custGeom>
              <a:avLst/>
              <a:gdLst>
                <a:gd name="T0" fmla="*/ 0 w 2"/>
                <a:gd name="T1" fmla="*/ 14 h 16"/>
                <a:gd name="T2" fmla="*/ 0 w 2"/>
                <a:gd name="T3" fmla="*/ 14 h 16"/>
                <a:gd name="T4" fmla="*/ 0 w 2"/>
                <a:gd name="T5" fmla="*/ 14 h 16"/>
                <a:gd name="T6" fmla="*/ 0 w 2"/>
                <a:gd name="T7" fmla="*/ 16 h 16"/>
                <a:gd name="T8" fmla="*/ 0 w 2"/>
                <a:gd name="T9" fmla="*/ 16 h 16"/>
                <a:gd name="T10" fmla="*/ 0 w 2"/>
                <a:gd name="T11" fmla="*/ 14 h 16"/>
                <a:gd name="T12" fmla="*/ 0 w 2"/>
                <a:gd name="T13" fmla="*/ 14 h 16"/>
                <a:gd name="T14" fmla="*/ 0 w 2"/>
                <a:gd name="T15" fmla="*/ 14 h 16"/>
                <a:gd name="T16" fmla="*/ 0 w 2"/>
                <a:gd name="T17" fmla="*/ 14 h 16"/>
                <a:gd name="T18" fmla="*/ 2 w 2"/>
                <a:gd name="T19" fmla="*/ 0 h 16"/>
                <a:gd name="T20" fmla="*/ 2 w 2"/>
                <a:gd name="T21" fmla="*/ 0 h 16"/>
                <a:gd name="T22" fmla="*/ 2 w 2"/>
                <a:gd name="T23" fmla="*/ 1 h 16"/>
                <a:gd name="T24" fmla="*/ 2 w 2"/>
                <a:gd name="T25" fmla="*/ 1 h 16"/>
                <a:gd name="T26" fmla="*/ 2 w 2"/>
                <a:gd name="T27" fmla="*/ 1 h 16"/>
                <a:gd name="T28" fmla="*/ 2 w 2"/>
                <a:gd name="T29" fmla="*/ 1 h 16"/>
                <a:gd name="T30" fmla="*/ 2 w 2"/>
                <a:gd name="T31" fmla="*/ 1 h 16"/>
                <a:gd name="T32" fmla="*/ 0 w 2"/>
                <a:gd name="T33" fmla="*/ 1 h 16"/>
                <a:gd name="T34" fmla="*/ 0 w 2"/>
                <a:gd name="T35" fmla="*/ 1 h 16"/>
                <a:gd name="T36" fmla="*/ 0 w 2"/>
                <a:gd name="T37" fmla="*/ 1 h 16"/>
                <a:gd name="T38" fmla="*/ 2 w 2"/>
                <a:gd name="T39" fmla="*/ 1 h 16"/>
                <a:gd name="T40" fmla="*/ 2 w 2"/>
                <a:gd name="T41" fmla="*/ 0 h 16"/>
                <a:gd name="T42" fmla="*/ 2 w 2"/>
                <a:gd name="T4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" h="16">
                  <a:moveTo>
                    <a:pt x="0" y="14"/>
                  </a:moveTo>
                  <a:lnTo>
                    <a:pt x="0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4" name="Freeform 200">
              <a:extLst>
                <a:ext uri="{FF2B5EF4-FFF2-40B4-BE49-F238E27FC236}">
                  <a16:creationId xmlns:a16="http://schemas.microsoft.com/office/drawing/2014/main" id="{D8303B1C-347D-9F29-C6D9-83E24D925F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8949" y="4985096"/>
              <a:ext cx="15594" cy="15594"/>
            </a:xfrm>
            <a:custGeom>
              <a:avLst/>
              <a:gdLst>
                <a:gd name="T0" fmla="*/ 5 w 8"/>
                <a:gd name="T1" fmla="*/ 0 h 8"/>
                <a:gd name="T2" fmla="*/ 6 w 8"/>
                <a:gd name="T3" fmla="*/ 1 h 8"/>
                <a:gd name="T4" fmla="*/ 8 w 8"/>
                <a:gd name="T5" fmla="*/ 3 h 8"/>
                <a:gd name="T6" fmla="*/ 8 w 8"/>
                <a:gd name="T7" fmla="*/ 4 h 8"/>
                <a:gd name="T8" fmla="*/ 6 w 8"/>
                <a:gd name="T9" fmla="*/ 4 h 8"/>
                <a:gd name="T10" fmla="*/ 6 w 8"/>
                <a:gd name="T11" fmla="*/ 6 h 8"/>
                <a:gd name="T12" fmla="*/ 5 w 8"/>
                <a:gd name="T13" fmla="*/ 6 h 8"/>
                <a:gd name="T14" fmla="*/ 3 w 8"/>
                <a:gd name="T15" fmla="*/ 8 h 8"/>
                <a:gd name="T16" fmla="*/ 1 w 8"/>
                <a:gd name="T17" fmla="*/ 6 h 8"/>
                <a:gd name="T18" fmla="*/ 0 w 8"/>
                <a:gd name="T19" fmla="*/ 6 h 8"/>
                <a:gd name="T20" fmla="*/ 0 w 8"/>
                <a:gd name="T21" fmla="*/ 6 h 8"/>
                <a:gd name="T22" fmla="*/ 1 w 8"/>
                <a:gd name="T23" fmla="*/ 6 h 8"/>
                <a:gd name="T24" fmla="*/ 1 w 8"/>
                <a:gd name="T25" fmla="*/ 4 h 8"/>
                <a:gd name="T26" fmla="*/ 1 w 8"/>
                <a:gd name="T27" fmla="*/ 3 h 8"/>
                <a:gd name="T28" fmla="*/ 1 w 8"/>
                <a:gd name="T29" fmla="*/ 1 h 8"/>
                <a:gd name="T30" fmla="*/ 3 w 8"/>
                <a:gd name="T31" fmla="*/ 1 h 8"/>
                <a:gd name="T32" fmla="*/ 3 w 8"/>
                <a:gd name="T33" fmla="*/ 0 h 8"/>
                <a:gd name="T34" fmla="*/ 5 w 8"/>
                <a:gd name="T35" fmla="*/ 0 h 8"/>
                <a:gd name="T36" fmla="*/ 5 w 8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8">
                  <a:moveTo>
                    <a:pt x="5" y="0"/>
                  </a:moveTo>
                  <a:lnTo>
                    <a:pt x="6" y="1"/>
                  </a:lnTo>
                  <a:lnTo>
                    <a:pt x="8" y="3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6"/>
                  </a:lnTo>
                  <a:lnTo>
                    <a:pt x="5" y="6"/>
                  </a:lnTo>
                  <a:lnTo>
                    <a:pt x="3" y="8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5" name="Freeform 201">
              <a:extLst>
                <a:ext uri="{FF2B5EF4-FFF2-40B4-BE49-F238E27FC236}">
                  <a16:creationId xmlns:a16="http://schemas.microsoft.com/office/drawing/2014/main" id="{821FBCE9-20B2-2237-246A-CAE9CF7749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64584" y="3359445"/>
              <a:ext cx="9747" cy="9747"/>
            </a:xfrm>
            <a:custGeom>
              <a:avLst/>
              <a:gdLst>
                <a:gd name="T0" fmla="*/ 2 w 5"/>
                <a:gd name="T1" fmla="*/ 2 h 5"/>
                <a:gd name="T2" fmla="*/ 3 w 5"/>
                <a:gd name="T3" fmla="*/ 3 h 5"/>
                <a:gd name="T4" fmla="*/ 5 w 5"/>
                <a:gd name="T5" fmla="*/ 3 h 5"/>
                <a:gd name="T6" fmla="*/ 5 w 5"/>
                <a:gd name="T7" fmla="*/ 5 h 5"/>
                <a:gd name="T8" fmla="*/ 5 w 5"/>
                <a:gd name="T9" fmla="*/ 5 h 5"/>
                <a:gd name="T10" fmla="*/ 3 w 5"/>
                <a:gd name="T11" fmla="*/ 5 h 5"/>
                <a:gd name="T12" fmla="*/ 2 w 5"/>
                <a:gd name="T13" fmla="*/ 3 h 5"/>
                <a:gd name="T14" fmla="*/ 2 w 5"/>
                <a:gd name="T15" fmla="*/ 2 h 5"/>
                <a:gd name="T16" fmla="*/ 2 w 5"/>
                <a:gd name="T17" fmla="*/ 0 h 5"/>
                <a:gd name="T18" fmla="*/ 2 w 5"/>
                <a:gd name="T19" fmla="*/ 0 h 5"/>
                <a:gd name="T20" fmla="*/ 2 w 5"/>
                <a:gd name="T21" fmla="*/ 2 h 5"/>
                <a:gd name="T22" fmla="*/ 2 w 5"/>
                <a:gd name="T23" fmla="*/ 2 h 5"/>
                <a:gd name="T24" fmla="*/ 0 w 5"/>
                <a:gd name="T25" fmla="*/ 2 h 5"/>
                <a:gd name="T26" fmla="*/ 0 w 5"/>
                <a:gd name="T27" fmla="*/ 2 h 5"/>
                <a:gd name="T28" fmla="*/ 0 w 5"/>
                <a:gd name="T29" fmla="*/ 0 h 5"/>
                <a:gd name="T30" fmla="*/ 2 w 5"/>
                <a:gd name="T3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" h="5">
                  <a:moveTo>
                    <a:pt x="2" y="2"/>
                  </a:moveTo>
                  <a:lnTo>
                    <a:pt x="3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2" y="3"/>
                  </a:lnTo>
                  <a:lnTo>
                    <a:pt x="2" y="2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6" name="Freeform 202">
              <a:extLst>
                <a:ext uri="{FF2B5EF4-FFF2-40B4-BE49-F238E27FC236}">
                  <a16:creationId xmlns:a16="http://schemas.microsoft.com/office/drawing/2014/main" id="{A987C75C-FA56-B3A4-F879-B10EE54F3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0695" y="3944211"/>
              <a:ext cx="1950" cy="195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0 h 1"/>
                <a:gd name="T10" fmla="*/ 1 w 1"/>
                <a:gd name="T11" fmla="*/ 0 h 1"/>
                <a:gd name="T12" fmla="*/ 1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7" name="Freeform 203">
              <a:extLst>
                <a:ext uri="{FF2B5EF4-FFF2-40B4-BE49-F238E27FC236}">
                  <a16:creationId xmlns:a16="http://schemas.microsoft.com/office/drawing/2014/main" id="{58851B7E-4695-B457-2657-918A32B68F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3536" y="3632336"/>
              <a:ext cx="346961" cy="370352"/>
            </a:xfrm>
            <a:custGeom>
              <a:avLst/>
              <a:gdLst>
                <a:gd name="T0" fmla="*/ 9 w 178"/>
                <a:gd name="T1" fmla="*/ 116 h 190"/>
                <a:gd name="T2" fmla="*/ 124 w 178"/>
                <a:gd name="T3" fmla="*/ 2 h 190"/>
                <a:gd name="T4" fmla="*/ 138 w 178"/>
                <a:gd name="T5" fmla="*/ 12 h 190"/>
                <a:gd name="T6" fmla="*/ 151 w 178"/>
                <a:gd name="T7" fmla="*/ 19 h 190"/>
                <a:gd name="T8" fmla="*/ 165 w 178"/>
                <a:gd name="T9" fmla="*/ 27 h 190"/>
                <a:gd name="T10" fmla="*/ 171 w 178"/>
                <a:gd name="T11" fmla="*/ 37 h 190"/>
                <a:gd name="T12" fmla="*/ 152 w 178"/>
                <a:gd name="T13" fmla="*/ 43 h 190"/>
                <a:gd name="T14" fmla="*/ 154 w 178"/>
                <a:gd name="T15" fmla="*/ 62 h 190"/>
                <a:gd name="T16" fmla="*/ 156 w 178"/>
                <a:gd name="T17" fmla="*/ 81 h 190"/>
                <a:gd name="T18" fmla="*/ 159 w 178"/>
                <a:gd name="T19" fmla="*/ 100 h 190"/>
                <a:gd name="T20" fmla="*/ 160 w 178"/>
                <a:gd name="T21" fmla="*/ 119 h 190"/>
                <a:gd name="T22" fmla="*/ 162 w 178"/>
                <a:gd name="T23" fmla="*/ 138 h 190"/>
                <a:gd name="T24" fmla="*/ 165 w 178"/>
                <a:gd name="T25" fmla="*/ 155 h 190"/>
                <a:gd name="T26" fmla="*/ 168 w 178"/>
                <a:gd name="T27" fmla="*/ 171 h 190"/>
                <a:gd name="T28" fmla="*/ 111 w 178"/>
                <a:gd name="T29" fmla="*/ 179 h 190"/>
                <a:gd name="T30" fmla="*/ 110 w 178"/>
                <a:gd name="T31" fmla="*/ 179 h 190"/>
                <a:gd name="T32" fmla="*/ 100 w 178"/>
                <a:gd name="T33" fmla="*/ 180 h 190"/>
                <a:gd name="T34" fmla="*/ 94 w 178"/>
                <a:gd name="T35" fmla="*/ 179 h 190"/>
                <a:gd name="T36" fmla="*/ 88 w 178"/>
                <a:gd name="T37" fmla="*/ 183 h 190"/>
                <a:gd name="T38" fmla="*/ 80 w 178"/>
                <a:gd name="T39" fmla="*/ 175 h 190"/>
                <a:gd name="T40" fmla="*/ 75 w 178"/>
                <a:gd name="T41" fmla="*/ 182 h 190"/>
                <a:gd name="T42" fmla="*/ 72 w 178"/>
                <a:gd name="T43" fmla="*/ 190 h 190"/>
                <a:gd name="T44" fmla="*/ 67 w 178"/>
                <a:gd name="T45" fmla="*/ 186 h 190"/>
                <a:gd name="T46" fmla="*/ 61 w 178"/>
                <a:gd name="T47" fmla="*/ 182 h 190"/>
                <a:gd name="T48" fmla="*/ 59 w 178"/>
                <a:gd name="T49" fmla="*/ 179 h 190"/>
                <a:gd name="T50" fmla="*/ 58 w 178"/>
                <a:gd name="T51" fmla="*/ 177 h 190"/>
                <a:gd name="T52" fmla="*/ 53 w 178"/>
                <a:gd name="T53" fmla="*/ 171 h 190"/>
                <a:gd name="T54" fmla="*/ 52 w 178"/>
                <a:gd name="T55" fmla="*/ 169 h 190"/>
                <a:gd name="T56" fmla="*/ 48 w 178"/>
                <a:gd name="T57" fmla="*/ 167 h 190"/>
                <a:gd name="T58" fmla="*/ 45 w 178"/>
                <a:gd name="T59" fmla="*/ 166 h 190"/>
                <a:gd name="T60" fmla="*/ 31 w 178"/>
                <a:gd name="T61" fmla="*/ 161 h 190"/>
                <a:gd name="T62" fmla="*/ 28 w 178"/>
                <a:gd name="T63" fmla="*/ 161 h 190"/>
                <a:gd name="T64" fmla="*/ 23 w 178"/>
                <a:gd name="T65" fmla="*/ 163 h 190"/>
                <a:gd name="T66" fmla="*/ 14 w 178"/>
                <a:gd name="T67" fmla="*/ 163 h 190"/>
                <a:gd name="T68" fmla="*/ 9 w 178"/>
                <a:gd name="T69" fmla="*/ 167 h 190"/>
                <a:gd name="T70" fmla="*/ 7 w 178"/>
                <a:gd name="T71" fmla="*/ 166 h 190"/>
                <a:gd name="T72" fmla="*/ 14 w 178"/>
                <a:gd name="T73" fmla="*/ 149 h 190"/>
                <a:gd name="T74" fmla="*/ 12 w 178"/>
                <a:gd name="T75" fmla="*/ 127 h 190"/>
                <a:gd name="T76" fmla="*/ 11 w 178"/>
                <a:gd name="T77" fmla="*/ 120 h 190"/>
                <a:gd name="T78" fmla="*/ 12 w 178"/>
                <a:gd name="T79" fmla="*/ 109 h 190"/>
                <a:gd name="T80" fmla="*/ 7 w 178"/>
                <a:gd name="T81" fmla="*/ 101 h 190"/>
                <a:gd name="T82" fmla="*/ 3 w 178"/>
                <a:gd name="T83" fmla="*/ 95 h 190"/>
                <a:gd name="T84" fmla="*/ 0 w 178"/>
                <a:gd name="T85" fmla="*/ 98 h 190"/>
                <a:gd name="T86" fmla="*/ 11 w 178"/>
                <a:gd name="T87" fmla="*/ 92 h 190"/>
                <a:gd name="T88" fmla="*/ 26 w 178"/>
                <a:gd name="T89" fmla="*/ 92 h 190"/>
                <a:gd name="T90" fmla="*/ 47 w 178"/>
                <a:gd name="T91" fmla="*/ 92 h 190"/>
                <a:gd name="T92" fmla="*/ 58 w 178"/>
                <a:gd name="T93" fmla="*/ 87 h 190"/>
                <a:gd name="T94" fmla="*/ 58 w 178"/>
                <a:gd name="T95" fmla="*/ 78 h 190"/>
                <a:gd name="T96" fmla="*/ 56 w 178"/>
                <a:gd name="T97" fmla="*/ 70 h 190"/>
                <a:gd name="T98" fmla="*/ 63 w 178"/>
                <a:gd name="T99" fmla="*/ 64 h 190"/>
                <a:gd name="T100" fmla="*/ 72 w 178"/>
                <a:gd name="T101" fmla="*/ 60 h 190"/>
                <a:gd name="T102" fmla="*/ 121 w 178"/>
                <a:gd name="T103" fmla="*/ 19 h 190"/>
                <a:gd name="T104" fmla="*/ 121 w 178"/>
                <a:gd name="T105" fmla="*/ 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8" h="190">
                  <a:moveTo>
                    <a:pt x="11" y="114"/>
                  </a:moveTo>
                  <a:lnTo>
                    <a:pt x="11" y="116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9" y="116"/>
                  </a:lnTo>
                  <a:lnTo>
                    <a:pt x="9" y="114"/>
                  </a:lnTo>
                  <a:lnTo>
                    <a:pt x="11" y="114"/>
                  </a:lnTo>
                  <a:lnTo>
                    <a:pt x="11" y="114"/>
                  </a:lnTo>
                  <a:close/>
                  <a:moveTo>
                    <a:pt x="121" y="0"/>
                  </a:moveTo>
                  <a:lnTo>
                    <a:pt x="124" y="2"/>
                  </a:lnTo>
                  <a:lnTo>
                    <a:pt x="127" y="4"/>
                  </a:lnTo>
                  <a:lnTo>
                    <a:pt x="129" y="5"/>
                  </a:lnTo>
                  <a:lnTo>
                    <a:pt x="132" y="8"/>
                  </a:lnTo>
                  <a:lnTo>
                    <a:pt x="135" y="10"/>
                  </a:lnTo>
                  <a:lnTo>
                    <a:pt x="138" y="12"/>
                  </a:lnTo>
                  <a:lnTo>
                    <a:pt x="140" y="13"/>
                  </a:lnTo>
                  <a:lnTo>
                    <a:pt x="143" y="15"/>
                  </a:lnTo>
                  <a:lnTo>
                    <a:pt x="146" y="16"/>
                  </a:lnTo>
                  <a:lnTo>
                    <a:pt x="148" y="18"/>
                  </a:lnTo>
                  <a:lnTo>
                    <a:pt x="151" y="19"/>
                  </a:lnTo>
                  <a:lnTo>
                    <a:pt x="154" y="21"/>
                  </a:lnTo>
                  <a:lnTo>
                    <a:pt x="157" y="23"/>
                  </a:lnTo>
                  <a:lnTo>
                    <a:pt x="159" y="24"/>
                  </a:lnTo>
                  <a:lnTo>
                    <a:pt x="162" y="26"/>
                  </a:lnTo>
                  <a:lnTo>
                    <a:pt x="165" y="27"/>
                  </a:lnTo>
                  <a:lnTo>
                    <a:pt x="167" y="29"/>
                  </a:lnTo>
                  <a:lnTo>
                    <a:pt x="170" y="32"/>
                  </a:lnTo>
                  <a:lnTo>
                    <a:pt x="175" y="34"/>
                  </a:lnTo>
                  <a:lnTo>
                    <a:pt x="178" y="37"/>
                  </a:lnTo>
                  <a:lnTo>
                    <a:pt x="171" y="37"/>
                  </a:lnTo>
                  <a:lnTo>
                    <a:pt x="165" y="37"/>
                  </a:lnTo>
                  <a:lnTo>
                    <a:pt x="156" y="37"/>
                  </a:lnTo>
                  <a:lnTo>
                    <a:pt x="151" y="37"/>
                  </a:lnTo>
                  <a:lnTo>
                    <a:pt x="152" y="40"/>
                  </a:lnTo>
                  <a:lnTo>
                    <a:pt x="152" y="43"/>
                  </a:lnTo>
                  <a:lnTo>
                    <a:pt x="152" y="48"/>
                  </a:lnTo>
                  <a:lnTo>
                    <a:pt x="152" y="51"/>
                  </a:lnTo>
                  <a:lnTo>
                    <a:pt x="154" y="54"/>
                  </a:lnTo>
                  <a:lnTo>
                    <a:pt x="154" y="59"/>
                  </a:lnTo>
                  <a:lnTo>
                    <a:pt x="154" y="62"/>
                  </a:lnTo>
                  <a:lnTo>
                    <a:pt x="154" y="67"/>
                  </a:lnTo>
                  <a:lnTo>
                    <a:pt x="156" y="70"/>
                  </a:lnTo>
                  <a:lnTo>
                    <a:pt x="156" y="73"/>
                  </a:lnTo>
                  <a:lnTo>
                    <a:pt x="156" y="78"/>
                  </a:lnTo>
                  <a:lnTo>
                    <a:pt x="156" y="81"/>
                  </a:lnTo>
                  <a:lnTo>
                    <a:pt x="157" y="84"/>
                  </a:lnTo>
                  <a:lnTo>
                    <a:pt x="157" y="89"/>
                  </a:lnTo>
                  <a:lnTo>
                    <a:pt x="157" y="92"/>
                  </a:lnTo>
                  <a:lnTo>
                    <a:pt x="159" y="97"/>
                  </a:lnTo>
                  <a:lnTo>
                    <a:pt x="159" y="100"/>
                  </a:lnTo>
                  <a:lnTo>
                    <a:pt x="159" y="103"/>
                  </a:lnTo>
                  <a:lnTo>
                    <a:pt x="159" y="108"/>
                  </a:lnTo>
                  <a:lnTo>
                    <a:pt x="160" y="111"/>
                  </a:lnTo>
                  <a:lnTo>
                    <a:pt x="160" y="114"/>
                  </a:lnTo>
                  <a:lnTo>
                    <a:pt x="160" y="119"/>
                  </a:lnTo>
                  <a:lnTo>
                    <a:pt x="160" y="122"/>
                  </a:lnTo>
                  <a:lnTo>
                    <a:pt x="162" y="125"/>
                  </a:lnTo>
                  <a:lnTo>
                    <a:pt x="162" y="130"/>
                  </a:lnTo>
                  <a:lnTo>
                    <a:pt x="162" y="133"/>
                  </a:lnTo>
                  <a:lnTo>
                    <a:pt x="162" y="138"/>
                  </a:lnTo>
                  <a:lnTo>
                    <a:pt x="163" y="141"/>
                  </a:lnTo>
                  <a:lnTo>
                    <a:pt x="163" y="144"/>
                  </a:lnTo>
                  <a:lnTo>
                    <a:pt x="163" y="149"/>
                  </a:lnTo>
                  <a:lnTo>
                    <a:pt x="163" y="152"/>
                  </a:lnTo>
                  <a:lnTo>
                    <a:pt x="165" y="155"/>
                  </a:lnTo>
                  <a:lnTo>
                    <a:pt x="165" y="160"/>
                  </a:lnTo>
                  <a:lnTo>
                    <a:pt x="165" y="163"/>
                  </a:lnTo>
                  <a:lnTo>
                    <a:pt x="167" y="164"/>
                  </a:lnTo>
                  <a:lnTo>
                    <a:pt x="170" y="166"/>
                  </a:lnTo>
                  <a:lnTo>
                    <a:pt x="168" y="171"/>
                  </a:lnTo>
                  <a:lnTo>
                    <a:pt x="168" y="174"/>
                  </a:lnTo>
                  <a:lnTo>
                    <a:pt x="167" y="179"/>
                  </a:lnTo>
                  <a:lnTo>
                    <a:pt x="115" y="179"/>
                  </a:lnTo>
                  <a:lnTo>
                    <a:pt x="113" y="179"/>
                  </a:lnTo>
                  <a:lnTo>
                    <a:pt x="111" y="179"/>
                  </a:lnTo>
                  <a:lnTo>
                    <a:pt x="111" y="175"/>
                  </a:lnTo>
                  <a:lnTo>
                    <a:pt x="111" y="175"/>
                  </a:lnTo>
                  <a:lnTo>
                    <a:pt x="110" y="177"/>
                  </a:lnTo>
                  <a:lnTo>
                    <a:pt x="110" y="177"/>
                  </a:lnTo>
                  <a:lnTo>
                    <a:pt x="110" y="179"/>
                  </a:lnTo>
                  <a:lnTo>
                    <a:pt x="110" y="179"/>
                  </a:lnTo>
                  <a:lnTo>
                    <a:pt x="108" y="179"/>
                  </a:lnTo>
                  <a:lnTo>
                    <a:pt x="105" y="180"/>
                  </a:lnTo>
                  <a:lnTo>
                    <a:pt x="104" y="180"/>
                  </a:lnTo>
                  <a:lnTo>
                    <a:pt x="100" y="180"/>
                  </a:lnTo>
                  <a:lnTo>
                    <a:pt x="99" y="180"/>
                  </a:lnTo>
                  <a:lnTo>
                    <a:pt x="99" y="180"/>
                  </a:lnTo>
                  <a:lnTo>
                    <a:pt x="96" y="179"/>
                  </a:lnTo>
                  <a:lnTo>
                    <a:pt x="96" y="179"/>
                  </a:lnTo>
                  <a:lnTo>
                    <a:pt x="94" y="179"/>
                  </a:lnTo>
                  <a:lnTo>
                    <a:pt x="93" y="179"/>
                  </a:lnTo>
                  <a:lnTo>
                    <a:pt x="91" y="180"/>
                  </a:lnTo>
                  <a:lnTo>
                    <a:pt x="91" y="182"/>
                  </a:lnTo>
                  <a:lnTo>
                    <a:pt x="89" y="183"/>
                  </a:lnTo>
                  <a:lnTo>
                    <a:pt x="88" y="183"/>
                  </a:lnTo>
                  <a:lnTo>
                    <a:pt x="88" y="182"/>
                  </a:lnTo>
                  <a:lnTo>
                    <a:pt x="85" y="180"/>
                  </a:lnTo>
                  <a:lnTo>
                    <a:pt x="83" y="177"/>
                  </a:lnTo>
                  <a:lnTo>
                    <a:pt x="81" y="177"/>
                  </a:lnTo>
                  <a:lnTo>
                    <a:pt x="80" y="175"/>
                  </a:lnTo>
                  <a:lnTo>
                    <a:pt x="78" y="177"/>
                  </a:lnTo>
                  <a:lnTo>
                    <a:pt x="78" y="179"/>
                  </a:lnTo>
                  <a:lnTo>
                    <a:pt x="77" y="179"/>
                  </a:lnTo>
                  <a:lnTo>
                    <a:pt x="77" y="180"/>
                  </a:lnTo>
                  <a:lnTo>
                    <a:pt x="75" y="182"/>
                  </a:lnTo>
                  <a:lnTo>
                    <a:pt x="75" y="183"/>
                  </a:lnTo>
                  <a:lnTo>
                    <a:pt x="75" y="185"/>
                  </a:lnTo>
                  <a:lnTo>
                    <a:pt x="74" y="186"/>
                  </a:lnTo>
                  <a:lnTo>
                    <a:pt x="74" y="188"/>
                  </a:lnTo>
                  <a:lnTo>
                    <a:pt x="72" y="190"/>
                  </a:lnTo>
                  <a:lnTo>
                    <a:pt x="72" y="190"/>
                  </a:lnTo>
                  <a:lnTo>
                    <a:pt x="69" y="188"/>
                  </a:lnTo>
                  <a:lnTo>
                    <a:pt x="69" y="188"/>
                  </a:lnTo>
                  <a:lnTo>
                    <a:pt x="67" y="186"/>
                  </a:lnTo>
                  <a:lnTo>
                    <a:pt x="67" y="186"/>
                  </a:lnTo>
                  <a:lnTo>
                    <a:pt x="66" y="185"/>
                  </a:lnTo>
                  <a:lnTo>
                    <a:pt x="64" y="185"/>
                  </a:lnTo>
                  <a:lnTo>
                    <a:pt x="63" y="183"/>
                  </a:lnTo>
                  <a:lnTo>
                    <a:pt x="63" y="183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0"/>
                  </a:lnTo>
                  <a:lnTo>
                    <a:pt x="59" y="179"/>
                  </a:lnTo>
                  <a:lnTo>
                    <a:pt x="59" y="179"/>
                  </a:lnTo>
                  <a:lnTo>
                    <a:pt x="58" y="179"/>
                  </a:lnTo>
                  <a:lnTo>
                    <a:pt x="58" y="179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6" y="177"/>
                  </a:lnTo>
                  <a:lnTo>
                    <a:pt x="56" y="177"/>
                  </a:lnTo>
                  <a:lnTo>
                    <a:pt x="55" y="175"/>
                  </a:lnTo>
                  <a:lnTo>
                    <a:pt x="55" y="172"/>
                  </a:lnTo>
                  <a:lnTo>
                    <a:pt x="53" y="171"/>
                  </a:lnTo>
                  <a:lnTo>
                    <a:pt x="53" y="171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0" y="169"/>
                  </a:lnTo>
                  <a:lnTo>
                    <a:pt x="48" y="169"/>
                  </a:lnTo>
                  <a:lnTo>
                    <a:pt x="48" y="169"/>
                  </a:lnTo>
                  <a:lnTo>
                    <a:pt x="48" y="167"/>
                  </a:lnTo>
                  <a:lnTo>
                    <a:pt x="47" y="169"/>
                  </a:lnTo>
                  <a:lnTo>
                    <a:pt x="47" y="169"/>
                  </a:lnTo>
                  <a:lnTo>
                    <a:pt x="45" y="167"/>
                  </a:lnTo>
                  <a:lnTo>
                    <a:pt x="45" y="167"/>
                  </a:lnTo>
                  <a:lnTo>
                    <a:pt x="45" y="166"/>
                  </a:lnTo>
                  <a:lnTo>
                    <a:pt x="44" y="164"/>
                  </a:lnTo>
                  <a:lnTo>
                    <a:pt x="41" y="163"/>
                  </a:lnTo>
                  <a:lnTo>
                    <a:pt x="37" y="161"/>
                  </a:lnTo>
                  <a:lnTo>
                    <a:pt x="33" y="161"/>
                  </a:lnTo>
                  <a:lnTo>
                    <a:pt x="31" y="161"/>
                  </a:lnTo>
                  <a:lnTo>
                    <a:pt x="31" y="161"/>
                  </a:lnTo>
                  <a:lnTo>
                    <a:pt x="29" y="161"/>
                  </a:lnTo>
                  <a:lnTo>
                    <a:pt x="29" y="161"/>
                  </a:lnTo>
                  <a:lnTo>
                    <a:pt x="29" y="161"/>
                  </a:lnTo>
                  <a:lnTo>
                    <a:pt x="28" y="161"/>
                  </a:lnTo>
                  <a:lnTo>
                    <a:pt x="28" y="161"/>
                  </a:lnTo>
                  <a:lnTo>
                    <a:pt x="28" y="161"/>
                  </a:lnTo>
                  <a:lnTo>
                    <a:pt x="26" y="163"/>
                  </a:lnTo>
                  <a:lnTo>
                    <a:pt x="25" y="163"/>
                  </a:lnTo>
                  <a:lnTo>
                    <a:pt x="23" y="163"/>
                  </a:lnTo>
                  <a:lnTo>
                    <a:pt x="22" y="163"/>
                  </a:lnTo>
                  <a:lnTo>
                    <a:pt x="18" y="164"/>
                  </a:lnTo>
                  <a:lnTo>
                    <a:pt x="15" y="163"/>
                  </a:lnTo>
                  <a:lnTo>
                    <a:pt x="14" y="163"/>
                  </a:lnTo>
                  <a:lnTo>
                    <a:pt x="14" y="163"/>
                  </a:lnTo>
                  <a:lnTo>
                    <a:pt x="14" y="163"/>
                  </a:lnTo>
                  <a:lnTo>
                    <a:pt x="12" y="163"/>
                  </a:lnTo>
                  <a:lnTo>
                    <a:pt x="11" y="164"/>
                  </a:lnTo>
                  <a:lnTo>
                    <a:pt x="11" y="166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9" y="169"/>
                  </a:lnTo>
                  <a:lnTo>
                    <a:pt x="9" y="172"/>
                  </a:lnTo>
                  <a:lnTo>
                    <a:pt x="7" y="174"/>
                  </a:lnTo>
                  <a:lnTo>
                    <a:pt x="7" y="166"/>
                  </a:lnTo>
                  <a:lnTo>
                    <a:pt x="9" y="164"/>
                  </a:lnTo>
                  <a:lnTo>
                    <a:pt x="9" y="161"/>
                  </a:lnTo>
                  <a:lnTo>
                    <a:pt x="11" y="156"/>
                  </a:lnTo>
                  <a:lnTo>
                    <a:pt x="12" y="153"/>
                  </a:lnTo>
                  <a:lnTo>
                    <a:pt x="14" y="149"/>
                  </a:lnTo>
                  <a:lnTo>
                    <a:pt x="15" y="142"/>
                  </a:lnTo>
                  <a:lnTo>
                    <a:pt x="15" y="138"/>
                  </a:lnTo>
                  <a:lnTo>
                    <a:pt x="14" y="133"/>
                  </a:lnTo>
                  <a:lnTo>
                    <a:pt x="14" y="131"/>
                  </a:lnTo>
                  <a:lnTo>
                    <a:pt x="12" y="127"/>
                  </a:lnTo>
                  <a:lnTo>
                    <a:pt x="11" y="123"/>
                  </a:lnTo>
                  <a:lnTo>
                    <a:pt x="9" y="122"/>
                  </a:lnTo>
                  <a:lnTo>
                    <a:pt x="7" y="120"/>
                  </a:lnTo>
                  <a:lnTo>
                    <a:pt x="9" y="120"/>
                  </a:lnTo>
                  <a:lnTo>
                    <a:pt x="11" y="120"/>
                  </a:lnTo>
                  <a:lnTo>
                    <a:pt x="11" y="119"/>
                  </a:lnTo>
                  <a:lnTo>
                    <a:pt x="9" y="119"/>
                  </a:lnTo>
                  <a:lnTo>
                    <a:pt x="12" y="114"/>
                  </a:lnTo>
                  <a:lnTo>
                    <a:pt x="12" y="111"/>
                  </a:lnTo>
                  <a:lnTo>
                    <a:pt x="12" y="109"/>
                  </a:lnTo>
                  <a:lnTo>
                    <a:pt x="12" y="108"/>
                  </a:lnTo>
                  <a:lnTo>
                    <a:pt x="11" y="106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7" y="101"/>
                  </a:lnTo>
                  <a:lnTo>
                    <a:pt x="7" y="101"/>
                  </a:lnTo>
                  <a:lnTo>
                    <a:pt x="7" y="103"/>
                  </a:lnTo>
                  <a:lnTo>
                    <a:pt x="6" y="101"/>
                  </a:lnTo>
                  <a:lnTo>
                    <a:pt x="4" y="100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" y="95"/>
                  </a:lnTo>
                  <a:lnTo>
                    <a:pt x="1" y="97"/>
                  </a:lnTo>
                  <a:lnTo>
                    <a:pt x="1" y="100"/>
                  </a:lnTo>
                  <a:lnTo>
                    <a:pt x="0" y="98"/>
                  </a:lnTo>
                  <a:lnTo>
                    <a:pt x="1" y="97"/>
                  </a:lnTo>
                  <a:lnTo>
                    <a:pt x="1" y="95"/>
                  </a:lnTo>
                  <a:lnTo>
                    <a:pt x="1" y="92"/>
                  </a:lnTo>
                  <a:lnTo>
                    <a:pt x="7" y="92"/>
                  </a:lnTo>
                  <a:lnTo>
                    <a:pt x="11" y="92"/>
                  </a:lnTo>
                  <a:lnTo>
                    <a:pt x="14" y="92"/>
                  </a:lnTo>
                  <a:lnTo>
                    <a:pt x="17" y="92"/>
                  </a:lnTo>
                  <a:lnTo>
                    <a:pt x="20" y="92"/>
                  </a:lnTo>
                  <a:lnTo>
                    <a:pt x="23" y="92"/>
                  </a:lnTo>
                  <a:lnTo>
                    <a:pt x="26" y="92"/>
                  </a:lnTo>
                  <a:lnTo>
                    <a:pt x="29" y="92"/>
                  </a:lnTo>
                  <a:lnTo>
                    <a:pt x="33" y="92"/>
                  </a:lnTo>
                  <a:lnTo>
                    <a:pt x="36" y="92"/>
                  </a:lnTo>
                  <a:lnTo>
                    <a:pt x="41" y="92"/>
                  </a:lnTo>
                  <a:lnTo>
                    <a:pt x="47" y="92"/>
                  </a:lnTo>
                  <a:lnTo>
                    <a:pt x="50" y="92"/>
                  </a:lnTo>
                  <a:lnTo>
                    <a:pt x="53" y="92"/>
                  </a:lnTo>
                  <a:lnTo>
                    <a:pt x="58" y="92"/>
                  </a:lnTo>
                  <a:lnTo>
                    <a:pt x="58" y="90"/>
                  </a:lnTo>
                  <a:lnTo>
                    <a:pt x="58" y="87"/>
                  </a:lnTo>
                  <a:lnTo>
                    <a:pt x="58" y="86"/>
                  </a:lnTo>
                  <a:lnTo>
                    <a:pt x="58" y="84"/>
                  </a:lnTo>
                  <a:lnTo>
                    <a:pt x="58" y="81"/>
                  </a:lnTo>
                  <a:lnTo>
                    <a:pt x="58" y="79"/>
                  </a:lnTo>
                  <a:lnTo>
                    <a:pt x="58" y="78"/>
                  </a:lnTo>
                  <a:lnTo>
                    <a:pt x="58" y="76"/>
                  </a:lnTo>
                  <a:lnTo>
                    <a:pt x="58" y="75"/>
                  </a:lnTo>
                  <a:lnTo>
                    <a:pt x="58" y="73"/>
                  </a:lnTo>
                  <a:lnTo>
                    <a:pt x="56" y="71"/>
                  </a:lnTo>
                  <a:lnTo>
                    <a:pt x="56" y="70"/>
                  </a:lnTo>
                  <a:lnTo>
                    <a:pt x="56" y="70"/>
                  </a:lnTo>
                  <a:lnTo>
                    <a:pt x="58" y="68"/>
                  </a:lnTo>
                  <a:lnTo>
                    <a:pt x="58" y="67"/>
                  </a:lnTo>
                  <a:lnTo>
                    <a:pt x="61" y="65"/>
                  </a:lnTo>
                  <a:lnTo>
                    <a:pt x="63" y="64"/>
                  </a:lnTo>
                  <a:lnTo>
                    <a:pt x="64" y="62"/>
                  </a:lnTo>
                  <a:lnTo>
                    <a:pt x="66" y="62"/>
                  </a:lnTo>
                  <a:lnTo>
                    <a:pt x="67" y="62"/>
                  </a:lnTo>
                  <a:lnTo>
                    <a:pt x="70" y="60"/>
                  </a:lnTo>
                  <a:lnTo>
                    <a:pt x="72" y="60"/>
                  </a:lnTo>
                  <a:lnTo>
                    <a:pt x="74" y="59"/>
                  </a:lnTo>
                  <a:lnTo>
                    <a:pt x="74" y="57"/>
                  </a:lnTo>
                  <a:lnTo>
                    <a:pt x="74" y="21"/>
                  </a:lnTo>
                  <a:lnTo>
                    <a:pt x="121" y="21"/>
                  </a:lnTo>
                  <a:lnTo>
                    <a:pt x="121" y="19"/>
                  </a:lnTo>
                  <a:lnTo>
                    <a:pt x="121" y="16"/>
                  </a:lnTo>
                  <a:lnTo>
                    <a:pt x="121" y="13"/>
                  </a:lnTo>
                  <a:lnTo>
                    <a:pt x="121" y="10"/>
                  </a:lnTo>
                  <a:lnTo>
                    <a:pt x="121" y="7"/>
                  </a:lnTo>
                  <a:lnTo>
                    <a:pt x="121" y="4"/>
                  </a:lnTo>
                  <a:lnTo>
                    <a:pt x="1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8" name="Freeform 204">
              <a:extLst>
                <a:ext uri="{FF2B5EF4-FFF2-40B4-BE49-F238E27FC236}">
                  <a16:creationId xmlns:a16="http://schemas.microsoft.com/office/drawing/2014/main" id="{23FF45D7-5DE4-6C1E-6735-8B5332411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9933" y="3998790"/>
              <a:ext cx="9747" cy="11695"/>
            </a:xfrm>
            <a:custGeom>
              <a:avLst/>
              <a:gdLst>
                <a:gd name="T0" fmla="*/ 0 w 5"/>
                <a:gd name="T1" fmla="*/ 0 h 6"/>
                <a:gd name="T2" fmla="*/ 2 w 5"/>
                <a:gd name="T3" fmla="*/ 0 h 6"/>
                <a:gd name="T4" fmla="*/ 4 w 5"/>
                <a:gd name="T5" fmla="*/ 2 h 6"/>
                <a:gd name="T6" fmla="*/ 4 w 5"/>
                <a:gd name="T7" fmla="*/ 2 h 6"/>
                <a:gd name="T8" fmla="*/ 4 w 5"/>
                <a:gd name="T9" fmla="*/ 2 h 6"/>
                <a:gd name="T10" fmla="*/ 4 w 5"/>
                <a:gd name="T11" fmla="*/ 2 h 6"/>
                <a:gd name="T12" fmla="*/ 5 w 5"/>
                <a:gd name="T13" fmla="*/ 3 h 6"/>
                <a:gd name="T14" fmla="*/ 5 w 5"/>
                <a:gd name="T15" fmla="*/ 3 h 6"/>
                <a:gd name="T16" fmla="*/ 5 w 5"/>
                <a:gd name="T17" fmla="*/ 5 h 6"/>
                <a:gd name="T18" fmla="*/ 5 w 5"/>
                <a:gd name="T19" fmla="*/ 6 h 6"/>
                <a:gd name="T20" fmla="*/ 5 w 5"/>
                <a:gd name="T21" fmla="*/ 6 h 6"/>
                <a:gd name="T22" fmla="*/ 4 w 5"/>
                <a:gd name="T23" fmla="*/ 5 h 6"/>
                <a:gd name="T24" fmla="*/ 2 w 5"/>
                <a:gd name="T25" fmla="*/ 5 h 6"/>
                <a:gd name="T26" fmla="*/ 2 w 5"/>
                <a:gd name="T27" fmla="*/ 5 h 6"/>
                <a:gd name="T28" fmla="*/ 2 w 5"/>
                <a:gd name="T29" fmla="*/ 5 h 6"/>
                <a:gd name="T30" fmla="*/ 2 w 5"/>
                <a:gd name="T31" fmla="*/ 3 h 6"/>
                <a:gd name="T32" fmla="*/ 2 w 5"/>
                <a:gd name="T33" fmla="*/ 3 h 6"/>
                <a:gd name="T34" fmla="*/ 0 w 5"/>
                <a:gd name="T35" fmla="*/ 3 h 6"/>
                <a:gd name="T36" fmla="*/ 0 w 5"/>
                <a:gd name="T37" fmla="*/ 0 h 6"/>
                <a:gd name="T38" fmla="*/ 0 w 5"/>
                <a:gd name="T39" fmla="*/ 0 h 6"/>
                <a:gd name="T40" fmla="*/ 0 w 5"/>
                <a:gd name="T41" fmla="*/ 0 h 6"/>
                <a:gd name="T42" fmla="*/ 0 w 5"/>
                <a:gd name="T4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9" name="Freeform 205">
              <a:extLst>
                <a:ext uri="{FF2B5EF4-FFF2-40B4-BE49-F238E27FC236}">
                  <a16:creationId xmlns:a16="http://schemas.microsoft.com/office/drawing/2014/main" id="{498C5E2B-5ED0-3814-D7D3-7716078027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52511" y="3885735"/>
              <a:ext cx="21442" cy="134497"/>
            </a:xfrm>
            <a:custGeom>
              <a:avLst/>
              <a:gdLst>
                <a:gd name="T0" fmla="*/ 2 w 11"/>
                <a:gd name="T1" fmla="*/ 67 h 69"/>
                <a:gd name="T2" fmla="*/ 3 w 11"/>
                <a:gd name="T3" fmla="*/ 67 h 69"/>
                <a:gd name="T4" fmla="*/ 3 w 11"/>
                <a:gd name="T5" fmla="*/ 67 h 69"/>
                <a:gd name="T6" fmla="*/ 2 w 11"/>
                <a:gd name="T7" fmla="*/ 69 h 69"/>
                <a:gd name="T8" fmla="*/ 2 w 11"/>
                <a:gd name="T9" fmla="*/ 69 h 69"/>
                <a:gd name="T10" fmla="*/ 2 w 11"/>
                <a:gd name="T11" fmla="*/ 67 h 69"/>
                <a:gd name="T12" fmla="*/ 0 w 11"/>
                <a:gd name="T13" fmla="*/ 67 h 69"/>
                <a:gd name="T14" fmla="*/ 2 w 11"/>
                <a:gd name="T15" fmla="*/ 67 h 69"/>
                <a:gd name="T16" fmla="*/ 8 w 11"/>
                <a:gd name="T17" fmla="*/ 55 h 69"/>
                <a:gd name="T18" fmla="*/ 8 w 11"/>
                <a:gd name="T19" fmla="*/ 55 h 69"/>
                <a:gd name="T20" fmla="*/ 8 w 11"/>
                <a:gd name="T21" fmla="*/ 56 h 69"/>
                <a:gd name="T22" fmla="*/ 8 w 11"/>
                <a:gd name="T23" fmla="*/ 56 h 69"/>
                <a:gd name="T24" fmla="*/ 8 w 11"/>
                <a:gd name="T25" fmla="*/ 55 h 69"/>
                <a:gd name="T26" fmla="*/ 7 w 11"/>
                <a:gd name="T27" fmla="*/ 55 h 69"/>
                <a:gd name="T28" fmla="*/ 8 w 11"/>
                <a:gd name="T29" fmla="*/ 55 h 69"/>
                <a:gd name="T30" fmla="*/ 11 w 11"/>
                <a:gd name="T31" fmla="*/ 52 h 69"/>
                <a:gd name="T32" fmla="*/ 10 w 11"/>
                <a:gd name="T33" fmla="*/ 52 h 69"/>
                <a:gd name="T34" fmla="*/ 10 w 11"/>
                <a:gd name="T35" fmla="*/ 53 h 69"/>
                <a:gd name="T36" fmla="*/ 10 w 11"/>
                <a:gd name="T37" fmla="*/ 53 h 69"/>
                <a:gd name="T38" fmla="*/ 10 w 11"/>
                <a:gd name="T39" fmla="*/ 53 h 69"/>
                <a:gd name="T40" fmla="*/ 10 w 11"/>
                <a:gd name="T41" fmla="*/ 53 h 69"/>
                <a:gd name="T42" fmla="*/ 8 w 11"/>
                <a:gd name="T43" fmla="*/ 53 h 69"/>
                <a:gd name="T44" fmla="*/ 10 w 11"/>
                <a:gd name="T45" fmla="*/ 52 h 69"/>
                <a:gd name="T46" fmla="*/ 10 w 11"/>
                <a:gd name="T47" fmla="*/ 52 h 69"/>
                <a:gd name="T48" fmla="*/ 11 w 11"/>
                <a:gd name="T49" fmla="*/ 52 h 69"/>
                <a:gd name="T50" fmla="*/ 8 w 11"/>
                <a:gd name="T51" fmla="*/ 36 h 69"/>
                <a:gd name="T52" fmla="*/ 10 w 11"/>
                <a:gd name="T53" fmla="*/ 36 h 69"/>
                <a:gd name="T54" fmla="*/ 10 w 11"/>
                <a:gd name="T55" fmla="*/ 36 h 69"/>
                <a:gd name="T56" fmla="*/ 8 w 11"/>
                <a:gd name="T57" fmla="*/ 36 h 69"/>
                <a:gd name="T58" fmla="*/ 8 w 11"/>
                <a:gd name="T59" fmla="*/ 36 h 69"/>
                <a:gd name="T60" fmla="*/ 8 w 11"/>
                <a:gd name="T61" fmla="*/ 36 h 69"/>
                <a:gd name="T62" fmla="*/ 8 w 11"/>
                <a:gd name="T63" fmla="*/ 36 h 69"/>
                <a:gd name="T64" fmla="*/ 8 w 11"/>
                <a:gd name="T65" fmla="*/ 36 h 69"/>
                <a:gd name="T66" fmla="*/ 11 w 11"/>
                <a:gd name="T67" fmla="*/ 9 h 69"/>
                <a:gd name="T68" fmla="*/ 11 w 11"/>
                <a:gd name="T69" fmla="*/ 9 h 69"/>
                <a:gd name="T70" fmla="*/ 10 w 11"/>
                <a:gd name="T71" fmla="*/ 11 h 69"/>
                <a:gd name="T72" fmla="*/ 10 w 11"/>
                <a:gd name="T73" fmla="*/ 11 h 69"/>
                <a:gd name="T74" fmla="*/ 10 w 11"/>
                <a:gd name="T75" fmla="*/ 9 h 69"/>
                <a:gd name="T76" fmla="*/ 11 w 11"/>
                <a:gd name="T77" fmla="*/ 9 h 69"/>
                <a:gd name="T78" fmla="*/ 8 w 11"/>
                <a:gd name="T79" fmla="*/ 0 h 69"/>
                <a:gd name="T80" fmla="*/ 8 w 11"/>
                <a:gd name="T81" fmla="*/ 0 h 69"/>
                <a:gd name="T82" fmla="*/ 10 w 11"/>
                <a:gd name="T83" fmla="*/ 0 h 69"/>
                <a:gd name="T84" fmla="*/ 10 w 11"/>
                <a:gd name="T85" fmla="*/ 0 h 69"/>
                <a:gd name="T86" fmla="*/ 8 w 11"/>
                <a:gd name="T87" fmla="*/ 1 h 69"/>
                <a:gd name="T88" fmla="*/ 8 w 11"/>
                <a:gd name="T89" fmla="*/ 0 h 69"/>
                <a:gd name="T90" fmla="*/ 8 w 11"/>
                <a:gd name="T9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" h="69">
                  <a:moveTo>
                    <a:pt x="2" y="67"/>
                  </a:moveTo>
                  <a:lnTo>
                    <a:pt x="3" y="67"/>
                  </a:lnTo>
                  <a:lnTo>
                    <a:pt x="3" y="67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2" y="67"/>
                  </a:lnTo>
                  <a:lnTo>
                    <a:pt x="0" y="67"/>
                  </a:lnTo>
                  <a:lnTo>
                    <a:pt x="2" y="67"/>
                  </a:lnTo>
                  <a:close/>
                  <a:moveTo>
                    <a:pt x="8" y="55"/>
                  </a:moveTo>
                  <a:lnTo>
                    <a:pt x="8" y="55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5"/>
                  </a:lnTo>
                  <a:lnTo>
                    <a:pt x="7" y="55"/>
                  </a:lnTo>
                  <a:lnTo>
                    <a:pt x="8" y="55"/>
                  </a:lnTo>
                  <a:close/>
                  <a:moveTo>
                    <a:pt x="11" y="52"/>
                  </a:moveTo>
                  <a:lnTo>
                    <a:pt x="10" y="52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8" y="53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1" y="52"/>
                  </a:lnTo>
                  <a:close/>
                  <a:moveTo>
                    <a:pt x="8" y="36"/>
                  </a:move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close/>
                  <a:moveTo>
                    <a:pt x="11" y="9"/>
                  </a:moveTo>
                  <a:lnTo>
                    <a:pt x="11" y="9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1" y="9"/>
                  </a:lnTo>
                  <a:close/>
                  <a:moveTo>
                    <a:pt x="8" y="0"/>
                  </a:move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8" y="1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0" name="Freeform 207">
              <a:extLst>
                <a:ext uri="{FF2B5EF4-FFF2-40B4-BE49-F238E27FC236}">
                  <a16:creationId xmlns:a16="http://schemas.microsoft.com/office/drawing/2014/main" id="{DF73D058-6F67-C109-85CE-85C142D54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1717" y="3784375"/>
              <a:ext cx="3898" cy="195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0 h 1"/>
                <a:gd name="T8" fmla="*/ 0 w 2"/>
                <a:gd name="T9" fmla="*/ 1 h 1"/>
                <a:gd name="T10" fmla="*/ 0 w 2"/>
                <a:gd name="T11" fmla="*/ 1 h 1"/>
                <a:gd name="T12" fmla="*/ 0 w 2"/>
                <a:gd name="T13" fmla="*/ 0 h 1"/>
                <a:gd name="T14" fmla="*/ 0 w 2"/>
                <a:gd name="T15" fmla="*/ 0 h 1"/>
                <a:gd name="T16" fmla="*/ 2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1" name="Freeform 208">
              <a:extLst>
                <a:ext uri="{FF2B5EF4-FFF2-40B4-BE49-F238E27FC236}">
                  <a16:creationId xmlns:a16="http://schemas.microsoft.com/office/drawing/2014/main" id="{271ED0EE-C583-6BC9-92F6-95CE753A6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6607" y="2807815"/>
              <a:ext cx="906389" cy="370352"/>
            </a:xfrm>
            <a:custGeom>
              <a:avLst/>
              <a:gdLst>
                <a:gd name="T0" fmla="*/ 178 w 465"/>
                <a:gd name="T1" fmla="*/ 6 h 190"/>
                <a:gd name="T2" fmla="*/ 203 w 465"/>
                <a:gd name="T3" fmla="*/ 12 h 190"/>
                <a:gd name="T4" fmla="*/ 210 w 465"/>
                <a:gd name="T5" fmla="*/ 25 h 190"/>
                <a:gd name="T6" fmla="*/ 221 w 465"/>
                <a:gd name="T7" fmla="*/ 34 h 190"/>
                <a:gd name="T8" fmla="*/ 238 w 465"/>
                <a:gd name="T9" fmla="*/ 36 h 190"/>
                <a:gd name="T10" fmla="*/ 260 w 465"/>
                <a:gd name="T11" fmla="*/ 31 h 190"/>
                <a:gd name="T12" fmla="*/ 282 w 465"/>
                <a:gd name="T13" fmla="*/ 41 h 190"/>
                <a:gd name="T14" fmla="*/ 295 w 465"/>
                <a:gd name="T15" fmla="*/ 49 h 190"/>
                <a:gd name="T16" fmla="*/ 325 w 465"/>
                <a:gd name="T17" fmla="*/ 55 h 190"/>
                <a:gd name="T18" fmla="*/ 347 w 465"/>
                <a:gd name="T19" fmla="*/ 52 h 190"/>
                <a:gd name="T20" fmla="*/ 370 w 465"/>
                <a:gd name="T21" fmla="*/ 42 h 190"/>
                <a:gd name="T22" fmla="*/ 392 w 465"/>
                <a:gd name="T23" fmla="*/ 36 h 190"/>
                <a:gd name="T24" fmla="*/ 413 w 465"/>
                <a:gd name="T25" fmla="*/ 41 h 190"/>
                <a:gd name="T26" fmla="*/ 407 w 465"/>
                <a:gd name="T27" fmla="*/ 66 h 190"/>
                <a:gd name="T28" fmla="*/ 410 w 465"/>
                <a:gd name="T29" fmla="*/ 80 h 190"/>
                <a:gd name="T30" fmla="*/ 429 w 465"/>
                <a:gd name="T31" fmla="*/ 83 h 190"/>
                <a:gd name="T32" fmla="*/ 446 w 465"/>
                <a:gd name="T33" fmla="*/ 78 h 190"/>
                <a:gd name="T34" fmla="*/ 457 w 465"/>
                <a:gd name="T35" fmla="*/ 88 h 190"/>
                <a:gd name="T36" fmla="*/ 465 w 465"/>
                <a:gd name="T37" fmla="*/ 101 h 190"/>
                <a:gd name="T38" fmla="*/ 448 w 465"/>
                <a:gd name="T39" fmla="*/ 101 h 190"/>
                <a:gd name="T40" fmla="*/ 430 w 465"/>
                <a:gd name="T41" fmla="*/ 102 h 190"/>
                <a:gd name="T42" fmla="*/ 419 w 465"/>
                <a:gd name="T43" fmla="*/ 107 h 190"/>
                <a:gd name="T44" fmla="*/ 410 w 465"/>
                <a:gd name="T45" fmla="*/ 119 h 190"/>
                <a:gd name="T46" fmla="*/ 388 w 465"/>
                <a:gd name="T47" fmla="*/ 124 h 190"/>
                <a:gd name="T48" fmla="*/ 374 w 465"/>
                <a:gd name="T49" fmla="*/ 135 h 190"/>
                <a:gd name="T50" fmla="*/ 351 w 465"/>
                <a:gd name="T51" fmla="*/ 130 h 190"/>
                <a:gd name="T52" fmla="*/ 344 w 465"/>
                <a:gd name="T53" fmla="*/ 146 h 190"/>
                <a:gd name="T54" fmla="*/ 344 w 465"/>
                <a:gd name="T55" fmla="*/ 157 h 190"/>
                <a:gd name="T56" fmla="*/ 328 w 465"/>
                <a:gd name="T57" fmla="*/ 170 h 190"/>
                <a:gd name="T58" fmla="*/ 306 w 465"/>
                <a:gd name="T59" fmla="*/ 176 h 190"/>
                <a:gd name="T60" fmla="*/ 274 w 465"/>
                <a:gd name="T61" fmla="*/ 179 h 190"/>
                <a:gd name="T62" fmla="*/ 247 w 465"/>
                <a:gd name="T63" fmla="*/ 190 h 190"/>
                <a:gd name="T64" fmla="*/ 208 w 465"/>
                <a:gd name="T65" fmla="*/ 181 h 190"/>
                <a:gd name="T66" fmla="*/ 176 w 465"/>
                <a:gd name="T67" fmla="*/ 171 h 190"/>
                <a:gd name="T68" fmla="*/ 124 w 465"/>
                <a:gd name="T69" fmla="*/ 170 h 190"/>
                <a:gd name="T70" fmla="*/ 110 w 465"/>
                <a:gd name="T71" fmla="*/ 149 h 190"/>
                <a:gd name="T72" fmla="*/ 90 w 465"/>
                <a:gd name="T73" fmla="*/ 137 h 190"/>
                <a:gd name="T74" fmla="*/ 60 w 465"/>
                <a:gd name="T75" fmla="*/ 130 h 190"/>
                <a:gd name="T76" fmla="*/ 46 w 465"/>
                <a:gd name="T77" fmla="*/ 127 h 190"/>
                <a:gd name="T78" fmla="*/ 47 w 465"/>
                <a:gd name="T79" fmla="*/ 112 h 190"/>
                <a:gd name="T80" fmla="*/ 44 w 465"/>
                <a:gd name="T81" fmla="*/ 96 h 190"/>
                <a:gd name="T82" fmla="*/ 36 w 465"/>
                <a:gd name="T83" fmla="*/ 83 h 190"/>
                <a:gd name="T84" fmla="*/ 27 w 465"/>
                <a:gd name="T85" fmla="*/ 77 h 190"/>
                <a:gd name="T86" fmla="*/ 11 w 465"/>
                <a:gd name="T87" fmla="*/ 71 h 190"/>
                <a:gd name="T88" fmla="*/ 3 w 465"/>
                <a:gd name="T89" fmla="*/ 63 h 190"/>
                <a:gd name="T90" fmla="*/ 1 w 465"/>
                <a:gd name="T91" fmla="*/ 55 h 190"/>
                <a:gd name="T92" fmla="*/ 12 w 465"/>
                <a:gd name="T93" fmla="*/ 50 h 190"/>
                <a:gd name="T94" fmla="*/ 22 w 465"/>
                <a:gd name="T95" fmla="*/ 47 h 190"/>
                <a:gd name="T96" fmla="*/ 33 w 465"/>
                <a:gd name="T97" fmla="*/ 41 h 190"/>
                <a:gd name="T98" fmla="*/ 46 w 465"/>
                <a:gd name="T99" fmla="*/ 33 h 190"/>
                <a:gd name="T100" fmla="*/ 58 w 465"/>
                <a:gd name="T101" fmla="*/ 26 h 190"/>
                <a:gd name="T102" fmla="*/ 71 w 465"/>
                <a:gd name="T103" fmla="*/ 26 h 190"/>
                <a:gd name="T104" fmla="*/ 83 w 465"/>
                <a:gd name="T105" fmla="*/ 28 h 190"/>
                <a:gd name="T106" fmla="*/ 98 w 465"/>
                <a:gd name="T107" fmla="*/ 36 h 190"/>
                <a:gd name="T108" fmla="*/ 110 w 465"/>
                <a:gd name="T109" fmla="*/ 41 h 190"/>
                <a:gd name="T110" fmla="*/ 120 w 465"/>
                <a:gd name="T111" fmla="*/ 39 h 190"/>
                <a:gd name="T112" fmla="*/ 135 w 465"/>
                <a:gd name="T113" fmla="*/ 42 h 190"/>
                <a:gd name="T114" fmla="*/ 148 w 465"/>
                <a:gd name="T115" fmla="*/ 39 h 190"/>
                <a:gd name="T116" fmla="*/ 150 w 465"/>
                <a:gd name="T117" fmla="*/ 28 h 190"/>
                <a:gd name="T118" fmla="*/ 148 w 465"/>
                <a:gd name="T119" fmla="*/ 15 h 190"/>
                <a:gd name="T120" fmla="*/ 158 w 465"/>
                <a:gd name="T121" fmla="*/ 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5" h="190">
                  <a:moveTo>
                    <a:pt x="161" y="0"/>
                  </a:moveTo>
                  <a:lnTo>
                    <a:pt x="162" y="0"/>
                  </a:lnTo>
                  <a:lnTo>
                    <a:pt x="164" y="1"/>
                  </a:lnTo>
                  <a:lnTo>
                    <a:pt x="164" y="1"/>
                  </a:lnTo>
                  <a:lnTo>
                    <a:pt x="165" y="1"/>
                  </a:lnTo>
                  <a:lnTo>
                    <a:pt x="169" y="3"/>
                  </a:lnTo>
                  <a:lnTo>
                    <a:pt x="170" y="3"/>
                  </a:lnTo>
                  <a:lnTo>
                    <a:pt x="172" y="4"/>
                  </a:lnTo>
                  <a:lnTo>
                    <a:pt x="173" y="4"/>
                  </a:lnTo>
                  <a:lnTo>
                    <a:pt x="175" y="4"/>
                  </a:lnTo>
                  <a:lnTo>
                    <a:pt x="176" y="6"/>
                  </a:lnTo>
                  <a:lnTo>
                    <a:pt x="178" y="6"/>
                  </a:lnTo>
                  <a:lnTo>
                    <a:pt x="181" y="8"/>
                  </a:lnTo>
                  <a:lnTo>
                    <a:pt x="184" y="8"/>
                  </a:lnTo>
                  <a:lnTo>
                    <a:pt x="184" y="8"/>
                  </a:lnTo>
                  <a:lnTo>
                    <a:pt x="187" y="8"/>
                  </a:lnTo>
                  <a:lnTo>
                    <a:pt x="191" y="9"/>
                  </a:lnTo>
                  <a:lnTo>
                    <a:pt x="194" y="11"/>
                  </a:lnTo>
                  <a:lnTo>
                    <a:pt x="195" y="11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9" y="12"/>
                  </a:lnTo>
                  <a:lnTo>
                    <a:pt x="200" y="12"/>
                  </a:lnTo>
                  <a:lnTo>
                    <a:pt x="203" y="12"/>
                  </a:lnTo>
                  <a:lnTo>
                    <a:pt x="206" y="14"/>
                  </a:lnTo>
                  <a:lnTo>
                    <a:pt x="208" y="14"/>
                  </a:lnTo>
                  <a:lnTo>
                    <a:pt x="208" y="15"/>
                  </a:lnTo>
                  <a:lnTo>
                    <a:pt x="208" y="15"/>
                  </a:lnTo>
                  <a:lnTo>
                    <a:pt x="208" y="17"/>
                  </a:lnTo>
                  <a:lnTo>
                    <a:pt x="208" y="19"/>
                  </a:lnTo>
                  <a:lnTo>
                    <a:pt x="210" y="20"/>
                  </a:lnTo>
                  <a:lnTo>
                    <a:pt x="210" y="22"/>
                  </a:lnTo>
                  <a:lnTo>
                    <a:pt x="210" y="23"/>
                  </a:lnTo>
                  <a:lnTo>
                    <a:pt x="210" y="23"/>
                  </a:lnTo>
                  <a:lnTo>
                    <a:pt x="210" y="25"/>
                  </a:lnTo>
                  <a:lnTo>
                    <a:pt x="210" y="25"/>
                  </a:lnTo>
                  <a:lnTo>
                    <a:pt x="211" y="26"/>
                  </a:lnTo>
                  <a:lnTo>
                    <a:pt x="211" y="26"/>
                  </a:lnTo>
                  <a:lnTo>
                    <a:pt x="211" y="28"/>
                  </a:lnTo>
                  <a:lnTo>
                    <a:pt x="211" y="28"/>
                  </a:lnTo>
                  <a:lnTo>
                    <a:pt x="211" y="30"/>
                  </a:lnTo>
                  <a:lnTo>
                    <a:pt x="213" y="30"/>
                  </a:lnTo>
                  <a:lnTo>
                    <a:pt x="213" y="30"/>
                  </a:lnTo>
                  <a:lnTo>
                    <a:pt x="214" y="31"/>
                  </a:lnTo>
                  <a:lnTo>
                    <a:pt x="216" y="33"/>
                  </a:lnTo>
                  <a:lnTo>
                    <a:pt x="217" y="33"/>
                  </a:lnTo>
                  <a:lnTo>
                    <a:pt x="219" y="33"/>
                  </a:lnTo>
                  <a:lnTo>
                    <a:pt x="221" y="34"/>
                  </a:lnTo>
                  <a:lnTo>
                    <a:pt x="224" y="34"/>
                  </a:lnTo>
                  <a:lnTo>
                    <a:pt x="224" y="34"/>
                  </a:lnTo>
                  <a:lnTo>
                    <a:pt x="225" y="36"/>
                  </a:lnTo>
                  <a:lnTo>
                    <a:pt x="227" y="36"/>
                  </a:lnTo>
                  <a:lnTo>
                    <a:pt x="228" y="36"/>
                  </a:lnTo>
                  <a:lnTo>
                    <a:pt x="230" y="37"/>
                  </a:lnTo>
                  <a:lnTo>
                    <a:pt x="232" y="37"/>
                  </a:lnTo>
                  <a:lnTo>
                    <a:pt x="232" y="36"/>
                  </a:lnTo>
                  <a:lnTo>
                    <a:pt x="233" y="36"/>
                  </a:lnTo>
                  <a:lnTo>
                    <a:pt x="235" y="37"/>
                  </a:lnTo>
                  <a:lnTo>
                    <a:pt x="236" y="37"/>
                  </a:lnTo>
                  <a:lnTo>
                    <a:pt x="238" y="36"/>
                  </a:lnTo>
                  <a:lnTo>
                    <a:pt x="240" y="36"/>
                  </a:lnTo>
                  <a:lnTo>
                    <a:pt x="240" y="34"/>
                  </a:lnTo>
                  <a:lnTo>
                    <a:pt x="243" y="34"/>
                  </a:lnTo>
                  <a:lnTo>
                    <a:pt x="244" y="34"/>
                  </a:lnTo>
                  <a:lnTo>
                    <a:pt x="246" y="33"/>
                  </a:lnTo>
                  <a:lnTo>
                    <a:pt x="249" y="33"/>
                  </a:lnTo>
                  <a:lnTo>
                    <a:pt x="251" y="33"/>
                  </a:lnTo>
                  <a:lnTo>
                    <a:pt x="252" y="31"/>
                  </a:lnTo>
                  <a:lnTo>
                    <a:pt x="254" y="31"/>
                  </a:lnTo>
                  <a:lnTo>
                    <a:pt x="255" y="31"/>
                  </a:lnTo>
                  <a:lnTo>
                    <a:pt x="257" y="31"/>
                  </a:lnTo>
                  <a:lnTo>
                    <a:pt x="260" y="31"/>
                  </a:lnTo>
                  <a:lnTo>
                    <a:pt x="262" y="33"/>
                  </a:lnTo>
                  <a:lnTo>
                    <a:pt x="265" y="33"/>
                  </a:lnTo>
                  <a:lnTo>
                    <a:pt x="265" y="33"/>
                  </a:lnTo>
                  <a:lnTo>
                    <a:pt x="268" y="34"/>
                  </a:lnTo>
                  <a:lnTo>
                    <a:pt x="269" y="34"/>
                  </a:lnTo>
                  <a:lnTo>
                    <a:pt x="273" y="33"/>
                  </a:lnTo>
                  <a:lnTo>
                    <a:pt x="274" y="34"/>
                  </a:lnTo>
                  <a:lnTo>
                    <a:pt x="276" y="34"/>
                  </a:lnTo>
                  <a:lnTo>
                    <a:pt x="277" y="36"/>
                  </a:lnTo>
                  <a:lnTo>
                    <a:pt x="279" y="37"/>
                  </a:lnTo>
                  <a:lnTo>
                    <a:pt x="281" y="39"/>
                  </a:lnTo>
                  <a:lnTo>
                    <a:pt x="282" y="41"/>
                  </a:lnTo>
                  <a:lnTo>
                    <a:pt x="284" y="41"/>
                  </a:lnTo>
                  <a:lnTo>
                    <a:pt x="288" y="41"/>
                  </a:lnTo>
                  <a:lnTo>
                    <a:pt x="290" y="41"/>
                  </a:lnTo>
                  <a:lnTo>
                    <a:pt x="292" y="41"/>
                  </a:lnTo>
                  <a:lnTo>
                    <a:pt x="292" y="41"/>
                  </a:lnTo>
                  <a:lnTo>
                    <a:pt x="292" y="42"/>
                  </a:lnTo>
                  <a:lnTo>
                    <a:pt x="292" y="45"/>
                  </a:lnTo>
                  <a:lnTo>
                    <a:pt x="292" y="45"/>
                  </a:lnTo>
                  <a:lnTo>
                    <a:pt x="293" y="47"/>
                  </a:lnTo>
                  <a:lnTo>
                    <a:pt x="293" y="47"/>
                  </a:lnTo>
                  <a:lnTo>
                    <a:pt x="293" y="47"/>
                  </a:lnTo>
                  <a:lnTo>
                    <a:pt x="295" y="49"/>
                  </a:lnTo>
                  <a:lnTo>
                    <a:pt x="296" y="49"/>
                  </a:lnTo>
                  <a:lnTo>
                    <a:pt x="299" y="52"/>
                  </a:lnTo>
                  <a:lnTo>
                    <a:pt x="301" y="52"/>
                  </a:lnTo>
                  <a:lnTo>
                    <a:pt x="303" y="52"/>
                  </a:lnTo>
                  <a:lnTo>
                    <a:pt x="304" y="52"/>
                  </a:lnTo>
                  <a:lnTo>
                    <a:pt x="306" y="52"/>
                  </a:lnTo>
                  <a:lnTo>
                    <a:pt x="310" y="52"/>
                  </a:lnTo>
                  <a:lnTo>
                    <a:pt x="314" y="53"/>
                  </a:lnTo>
                  <a:lnTo>
                    <a:pt x="315" y="53"/>
                  </a:lnTo>
                  <a:lnTo>
                    <a:pt x="318" y="53"/>
                  </a:lnTo>
                  <a:lnTo>
                    <a:pt x="322" y="55"/>
                  </a:lnTo>
                  <a:lnTo>
                    <a:pt x="325" y="55"/>
                  </a:lnTo>
                  <a:lnTo>
                    <a:pt x="326" y="55"/>
                  </a:lnTo>
                  <a:lnTo>
                    <a:pt x="328" y="55"/>
                  </a:lnTo>
                  <a:lnTo>
                    <a:pt x="329" y="55"/>
                  </a:lnTo>
                  <a:lnTo>
                    <a:pt x="331" y="56"/>
                  </a:lnTo>
                  <a:lnTo>
                    <a:pt x="333" y="56"/>
                  </a:lnTo>
                  <a:lnTo>
                    <a:pt x="334" y="55"/>
                  </a:lnTo>
                  <a:lnTo>
                    <a:pt x="339" y="53"/>
                  </a:lnTo>
                  <a:lnTo>
                    <a:pt x="340" y="52"/>
                  </a:lnTo>
                  <a:lnTo>
                    <a:pt x="342" y="52"/>
                  </a:lnTo>
                  <a:lnTo>
                    <a:pt x="344" y="52"/>
                  </a:lnTo>
                  <a:lnTo>
                    <a:pt x="345" y="52"/>
                  </a:lnTo>
                  <a:lnTo>
                    <a:pt x="347" y="52"/>
                  </a:lnTo>
                  <a:lnTo>
                    <a:pt x="348" y="52"/>
                  </a:lnTo>
                  <a:lnTo>
                    <a:pt x="350" y="50"/>
                  </a:lnTo>
                  <a:lnTo>
                    <a:pt x="351" y="50"/>
                  </a:lnTo>
                  <a:lnTo>
                    <a:pt x="356" y="49"/>
                  </a:lnTo>
                  <a:lnTo>
                    <a:pt x="358" y="49"/>
                  </a:lnTo>
                  <a:lnTo>
                    <a:pt x="361" y="49"/>
                  </a:lnTo>
                  <a:lnTo>
                    <a:pt x="363" y="49"/>
                  </a:lnTo>
                  <a:lnTo>
                    <a:pt x="364" y="49"/>
                  </a:lnTo>
                  <a:lnTo>
                    <a:pt x="366" y="47"/>
                  </a:lnTo>
                  <a:lnTo>
                    <a:pt x="367" y="45"/>
                  </a:lnTo>
                  <a:lnTo>
                    <a:pt x="367" y="44"/>
                  </a:lnTo>
                  <a:lnTo>
                    <a:pt x="370" y="42"/>
                  </a:lnTo>
                  <a:lnTo>
                    <a:pt x="372" y="41"/>
                  </a:lnTo>
                  <a:lnTo>
                    <a:pt x="374" y="39"/>
                  </a:lnTo>
                  <a:lnTo>
                    <a:pt x="375" y="39"/>
                  </a:lnTo>
                  <a:lnTo>
                    <a:pt x="378" y="37"/>
                  </a:lnTo>
                  <a:lnTo>
                    <a:pt x="381" y="36"/>
                  </a:lnTo>
                  <a:lnTo>
                    <a:pt x="383" y="34"/>
                  </a:lnTo>
                  <a:lnTo>
                    <a:pt x="385" y="34"/>
                  </a:lnTo>
                  <a:lnTo>
                    <a:pt x="385" y="34"/>
                  </a:lnTo>
                  <a:lnTo>
                    <a:pt x="388" y="36"/>
                  </a:lnTo>
                  <a:lnTo>
                    <a:pt x="389" y="34"/>
                  </a:lnTo>
                  <a:lnTo>
                    <a:pt x="391" y="36"/>
                  </a:lnTo>
                  <a:lnTo>
                    <a:pt x="392" y="36"/>
                  </a:lnTo>
                  <a:lnTo>
                    <a:pt x="394" y="37"/>
                  </a:lnTo>
                  <a:lnTo>
                    <a:pt x="396" y="39"/>
                  </a:lnTo>
                  <a:lnTo>
                    <a:pt x="399" y="41"/>
                  </a:lnTo>
                  <a:lnTo>
                    <a:pt x="399" y="41"/>
                  </a:lnTo>
                  <a:lnTo>
                    <a:pt x="400" y="42"/>
                  </a:lnTo>
                  <a:lnTo>
                    <a:pt x="402" y="42"/>
                  </a:lnTo>
                  <a:lnTo>
                    <a:pt x="405" y="42"/>
                  </a:lnTo>
                  <a:lnTo>
                    <a:pt x="405" y="42"/>
                  </a:lnTo>
                  <a:lnTo>
                    <a:pt x="408" y="41"/>
                  </a:lnTo>
                  <a:lnTo>
                    <a:pt x="410" y="39"/>
                  </a:lnTo>
                  <a:lnTo>
                    <a:pt x="411" y="39"/>
                  </a:lnTo>
                  <a:lnTo>
                    <a:pt x="413" y="41"/>
                  </a:lnTo>
                  <a:lnTo>
                    <a:pt x="416" y="41"/>
                  </a:lnTo>
                  <a:lnTo>
                    <a:pt x="418" y="42"/>
                  </a:lnTo>
                  <a:lnTo>
                    <a:pt x="419" y="44"/>
                  </a:lnTo>
                  <a:lnTo>
                    <a:pt x="418" y="45"/>
                  </a:lnTo>
                  <a:lnTo>
                    <a:pt x="415" y="50"/>
                  </a:lnTo>
                  <a:lnTo>
                    <a:pt x="411" y="55"/>
                  </a:lnTo>
                  <a:lnTo>
                    <a:pt x="411" y="58"/>
                  </a:lnTo>
                  <a:lnTo>
                    <a:pt x="410" y="60"/>
                  </a:lnTo>
                  <a:lnTo>
                    <a:pt x="410" y="61"/>
                  </a:lnTo>
                  <a:lnTo>
                    <a:pt x="408" y="63"/>
                  </a:lnTo>
                  <a:lnTo>
                    <a:pt x="408" y="64"/>
                  </a:lnTo>
                  <a:lnTo>
                    <a:pt x="407" y="66"/>
                  </a:lnTo>
                  <a:lnTo>
                    <a:pt x="405" y="69"/>
                  </a:lnTo>
                  <a:lnTo>
                    <a:pt x="405" y="71"/>
                  </a:lnTo>
                  <a:lnTo>
                    <a:pt x="405" y="72"/>
                  </a:lnTo>
                  <a:lnTo>
                    <a:pt x="404" y="74"/>
                  </a:lnTo>
                  <a:lnTo>
                    <a:pt x="402" y="75"/>
                  </a:lnTo>
                  <a:lnTo>
                    <a:pt x="402" y="78"/>
                  </a:lnTo>
                  <a:lnTo>
                    <a:pt x="404" y="80"/>
                  </a:lnTo>
                  <a:lnTo>
                    <a:pt x="405" y="80"/>
                  </a:lnTo>
                  <a:lnTo>
                    <a:pt x="407" y="82"/>
                  </a:lnTo>
                  <a:lnTo>
                    <a:pt x="407" y="83"/>
                  </a:lnTo>
                  <a:lnTo>
                    <a:pt x="408" y="82"/>
                  </a:lnTo>
                  <a:lnTo>
                    <a:pt x="410" y="80"/>
                  </a:lnTo>
                  <a:lnTo>
                    <a:pt x="411" y="80"/>
                  </a:lnTo>
                  <a:lnTo>
                    <a:pt x="413" y="80"/>
                  </a:lnTo>
                  <a:lnTo>
                    <a:pt x="415" y="80"/>
                  </a:lnTo>
                  <a:lnTo>
                    <a:pt x="416" y="80"/>
                  </a:lnTo>
                  <a:lnTo>
                    <a:pt x="418" y="80"/>
                  </a:lnTo>
                  <a:lnTo>
                    <a:pt x="419" y="80"/>
                  </a:lnTo>
                  <a:lnTo>
                    <a:pt x="422" y="80"/>
                  </a:lnTo>
                  <a:lnTo>
                    <a:pt x="422" y="80"/>
                  </a:lnTo>
                  <a:lnTo>
                    <a:pt x="424" y="80"/>
                  </a:lnTo>
                  <a:lnTo>
                    <a:pt x="426" y="82"/>
                  </a:lnTo>
                  <a:lnTo>
                    <a:pt x="427" y="83"/>
                  </a:lnTo>
                  <a:lnTo>
                    <a:pt x="429" y="83"/>
                  </a:lnTo>
                  <a:lnTo>
                    <a:pt x="429" y="83"/>
                  </a:lnTo>
                  <a:lnTo>
                    <a:pt x="430" y="82"/>
                  </a:lnTo>
                  <a:lnTo>
                    <a:pt x="430" y="80"/>
                  </a:lnTo>
                  <a:lnTo>
                    <a:pt x="433" y="78"/>
                  </a:lnTo>
                  <a:lnTo>
                    <a:pt x="433" y="77"/>
                  </a:lnTo>
                  <a:lnTo>
                    <a:pt x="435" y="77"/>
                  </a:lnTo>
                  <a:lnTo>
                    <a:pt x="437" y="77"/>
                  </a:lnTo>
                  <a:lnTo>
                    <a:pt x="438" y="77"/>
                  </a:lnTo>
                  <a:lnTo>
                    <a:pt x="440" y="77"/>
                  </a:lnTo>
                  <a:lnTo>
                    <a:pt x="441" y="77"/>
                  </a:lnTo>
                  <a:lnTo>
                    <a:pt x="445" y="77"/>
                  </a:lnTo>
                  <a:lnTo>
                    <a:pt x="446" y="78"/>
                  </a:lnTo>
                  <a:lnTo>
                    <a:pt x="448" y="80"/>
                  </a:lnTo>
                  <a:lnTo>
                    <a:pt x="449" y="82"/>
                  </a:lnTo>
                  <a:lnTo>
                    <a:pt x="451" y="82"/>
                  </a:lnTo>
                  <a:lnTo>
                    <a:pt x="451" y="83"/>
                  </a:lnTo>
                  <a:lnTo>
                    <a:pt x="452" y="83"/>
                  </a:lnTo>
                  <a:lnTo>
                    <a:pt x="452" y="83"/>
                  </a:lnTo>
                  <a:lnTo>
                    <a:pt x="454" y="85"/>
                  </a:lnTo>
                  <a:lnTo>
                    <a:pt x="454" y="85"/>
                  </a:lnTo>
                  <a:lnTo>
                    <a:pt x="454" y="86"/>
                  </a:lnTo>
                  <a:lnTo>
                    <a:pt x="456" y="86"/>
                  </a:lnTo>
                  <a:lnTo>
                    <a:pt x="456" y="86"/>
                  </a:lnTo>
                  <a:lnTo>
                    <a:pt x="457" y="88"/>
                  </a:lnTo>
                  <a:lnTo>
                    <a:pt x="457" y="88"/>
                  </a:lnTo>
                  <a:lnTo>
                    <a:pt x="457" y="88"/>
                  </a:lnTo>
                  <a:lnTo>
                    <a:pt x="460" y="91"/>
                  </a:lnTo>
                  <a:lnTo>
                    <a:pt x="460" y="91"/>
                  </a:lnTo>
                  <a:lnTo>
                    <a:pt x="462" y="93"/>
                  </a:lnTo>
                  <a:lnTo>
                    <a:pt x="463" y="94"/>
                  </a:lnTo>
                  <a:lnTo>
                    <a:pt x="463" y="94"/>
                  </a:lnTo>
                  <a:lnTo>
                    <a:pt x="463" y="96"/>
                  </a:lnTo>
                  <a:lnTo>
                    <a:pt x="465" y="97"/>
                  </a:lnTo>
                  <a:lnTo>
                    <a:pt x="465" y="97"/>
                  </a:lnTo>
                  <a:lnTo>
                    <a:pt x="465" y="99"/>
                  </a:lnTo>
                  <a:lnTo>
                    <a:pt x="465" y="101"/>
                  </a:lnTo>
                  <a:lnTo>
                    <a:pt x="465" y="101"/>
                  </a:lnTo>
                  <a:lnTo>
                    <a:pt x="463" y="102"/>
                  </a:lnTo>
                  <a:lnTo>
                    <a:pt x="462" y="102"/>
                  </a:lnTo>
                  <a:lnTo>
                    <a:pt x="460" y="102"/>
                  </a:lnTo>
                  <a:lnTo>
                    <a:pt x="459" y="102"/>
                  </a:lnTo>
                  <a:lnTo>
                    <a:pt x="457" y="102"/>
                  </a:lnTo>
                  <a:lnTo>
                    <a:pt x="454" y="102"/>
                  </a:lnTo>
                  <a:lnTo>
                    <a:pt x="452" y="101"/>
                  </a:lnTo>
                  <a:lnTo>
                    <a:pt x="451" y="101"/>
                  </a:lnTo>
                  <a:lnTo>
                    <a:pt x="449" y="99"/>
                  </a:lnTo>
                  <a:lnTo>
                    <a:pt x="449" y="101"/>
                  </a:lnTo>
                  <a:lnTo>
                    <a:pt x="448" y="101"/>
                  </a:lnTo>
                  <a:lnTo>
                    <a:pt x="448" y="101"/>
                  </a:lnTo>
                  <a:lnTo>
                    <a:pt x="446" y="101"/>
                  </a:lnTo>
                  <a:lnTo>
                    <a:pt x="443" y="101"/>
                  </a:lnTo>
                  <a:lnTo>
                    <a:pt x="441" y="101"/>
                  </a:lnTo>
                  <a:lnTo>
                    <a:pt x="440" y="101"/>
                  </a:lnTo>
                  <a:lnTo>
                    <a:pt x="438" y="102"/>
                  </a:lnTo>
                  <a:lnTo>
                    <a:pt x="437" y="102"/>
                  </a:lnTo>
                  <a:lnTo>
                    <a:pt x="435" y="104"/>
                  </a:lnTo>
                  <a:lnTo>
                    <a:pt x="433" y="104"/>
                  </a:lnTo>
                  <a:lnTo>
                    <a:pt x="433" y="104"/>
                  </a:lnTo>
                  <a:lnTo>
                    <a:pt x="432" y="104"/>
                  </a:lnTo>
                  <a:lnTo>
                    <a:pt x="430" y="102"/>
                  </a:lnTo>
                  <a:lnTo>
                    <a:pt x="429" y="102"/>
                  </a:lnTo>
                  <a:lnTo>
                    <a:pt x="429" y="104"/>
                  </a:lnTo>
                  <a:lnTo>
                    <a:pt x="429" y="104"/>
                  </a:lnTo>
                  <a:lnTo>
                    <a:pt x="429" y="105"/>
                  </a:lnTo>
                  <a:lnTo>
                    <a:pt x="429" y="107"/>
                  </a:lnTo>
                  <a:lnTo>
                    <a:pt x="427" y="107"/>
                  </a:lnTo>
                  <a:lnTo>
                    <a:pt x="427" y="107"/>
                  </a:lnTo>
                  <a:lnTo>
                    <a:pt x="426" y="107"/>
                  </a:lnTo>
                  <a:lnTo>
                    <a:pt x="422" y="107"/>
                  </a:lnTo>
                  <a:lnTo>
                    <a:pt x="421" y="107"/>
                  </a:lnTo>
                  <a:lnTo>
                    <a:pt x="419" y="107"/>
                  </a:lnTo>
                  <a:lnTo>
                    <a:pt x="419" y="107"/>
                  </a:lnTo>
                  <a:lnTo>
                    <a:pt x="418" y="108"/>
                  </a:lnTo>
                  <a:lnTo>
                    <a:pt x="416" y="108"/>
                  </a:lnTo>
                  <a:lnTo>
                    <a:pt x="416" y="110"/>
                  </a:lnTo>
                  <a:lnTo>
                    <a:pt x="415" y="110"/>
                  </a:lnTo>
                  <a:lnTo>
                    <a:pt x="415" y="112"/>
                  </a:lnTo>
                  <a:lnTo>
                    <a:pt x="413" y="115"/>
                  </a:lnTo>
                  <a:lnTo>
                    <a:pt x="411" y="115"/>
                  </a:lnTo>
                  <a:lnTo>
                    <a:pt x="411" y="116"/>
                  </a:lnTo>
                  <a:lnTo>
                    <a:pt x="411" y="116"/>
                  </a:lnTo>
                  <a:lnTo>
                    <a:pt x="411" y="118"/>
                  </a:lnTo>
                  <a:lnTo>
                    <a:pt x="410" y="119"/>
                  </a:lnTo>
                  <a:lnTo>
                    <a:pt x="410" y="119"/>
                  </a:lnTo>
                  <a:lnTo>
                    <a:pt x="408" y="119"/>
                  </a:lnTo>
                  <a:lnTo>
                    <a:pt x="405" y="121"/>
                  </a:lnTo>
                  <a:lnTo>
                    <a:pt x="404" y="123"/>
                  </a:lnTo>
                  <a:lnTo>
                    <a:pt x="402" y="124"/>
                  </a:lnTo>
                  <a:lnTo>
                    <a:pt x="400" y="124"/>
                  </a:lnTo>
                  <a:lnTo>
                    <a:pt x="397" y="124"/>
                  </a:lnTo>
                  <a:lnTo>
                    <a:pt x="397" y="124"/>
                  </a:lnTo>
                  <a:lnTo>
                    <a:pt x="392" y="124"/>
                  </a:lnTo>
                  <a:lnTo>
                    <a:pt x="391" y="124"/>
                  </a:lnTo>
                  <a:lnTo>
                    <a:pt x="389" y="124"/>
                  </a:lnTo>
                  <a:lnTo>
                    <a:pt x="388" y="124"/>
                  </a:lnTo>
                  <a:lnTo>
                    <a:pt x="388" y="124"/>
                  </a:lnTo>
                  <a:lnTo>
                    <a:pt x="388" y="126"/>
                  </a:lnTo>
                  <a:lnTo>
                    <a:pt x="386" y="126"/>
                  </a:lnTo>
                  <a:lnTo>
                    <a:pt x="386" y="127"/>
                  </a:lnTo>
                  <a:lnTo>
                    <a:pt x="383" y="129"/>
                  </a:lnTo>
                  <a:lnTo>
                    <a:pt x="381" y="130"/>
                  </a:lnTo>
                  <a:lnTo>
                    <a:pt x="381" y="132"/>
                  </a:lnTo>
                  <a:lnTo>
                    <a:pt x="380" y="132"/>
                  </a:lnTo>
                  <a:lnTo>
                    <a:pt x="378" y="134"/>
                  </a:lnTo>
                  <a:lnTo>
                    <a:pt x="378" y="134"/>
                  </a:lnTo>
                  <a:lnTo>
                    <a:pt x="377" y="134"/>
                  </a:lnTo>
                  <a:lnTo>
                    <a:pt x="375" y="135"/>
                  </a:lnTo>
                  <a:lnTo>
                    <a:pt x="374" y="135"/>
                  </a:lnTo>
                  <a:lnTo>
                    <a:pt x="372" y="135"/>
                  </a:lnTo>
                  <a:lnTo>
                    <a:pt x="372" y="135"/>
                  </a:lnTo>
                  <a:lnTo>
                    <a:pt x="369" y="135"/>
                  </a:lnTo>
                  <a:lnTo>
                    <a:pt x="369" y="135"/>
                  </a:lnTo>
                  <a:lnTo>
                    <a:pt x="366" y="135"/>
                  </a:lnTo>
                  <a:lnTo>
                    <a:pt x="361" y="134"/>
                  </a:lnTo>
                  <a:lnTo>
                    <a:pt x="359" y="132"/>
                  </a:lnTo>
                  <a:lnTo>
                    <a:pt x="358" y="130"/>
                  </a:lnTo>
                  <a:lnTo>
                    <a:pt x="356" y="130"/>
                  </a:lnTo>
                  <a:lnTo>
                    <a:pt x="355" y="130"/>
                  </a:lnTo>
                  <a:lnTo>
                    <a:pt x="353" y="130"/>
                  </a:lnTo>
                  <a:lnTo>
                    <a:pt x="351" y="130"/>
                  </a:lnTo>
                  <a:lnTo>
                    <a:pt x="350" y="130"/>
                  </a:lnTo>
                  <a:lnTo>
                    <a:pt x="347" y="132"/>
                  </a:lnTo>
                  <a:lnTo>
                    <a:pt x="347" y="134"/>
                  </a:lnTo>
                  <a:lnTo>
                    <a:pt x="345" y="134"/>
                  </a:lnTo>
                  <a:lnTo>
                    <a:pt x="344" y="137"/>
                  </a:lnTo>
                  <a:lnTo>
                    <a:pt x="344" y="138"/>
                  </a:lnTo>
                  <a:lnTo>
                    <a:pt x="344" y="140"/>
                  </a:lnTo>
                  <a:lnTo>
                    <a:pt x="342" y="141"/>
                  </a:lnTo>
                  <a:lnTo>
                    <a:pt x="342" y="143"/>
                  </a:lnTo>
                  <a:lnTo>
                    <a:pt x="342" y="143"/>
                  </a:lnTo>
                  <a:lnTo>
                    <a:pt x="344" y="145"/>
                  </a:lnTo>
                  <a:lnTo>
                    <a:pt x="344" y="146"/>
                  </a:lnTo>
                  <a:lnTo>
                    <a:pt x="345" y="148"/>
                  </a:lnTo>
                  <a:lnTo>
                    <a:pt x="347" y="148"/>
                  </a:lnTo>
                  <a:lnTo>
                    <a:pt x="348" y="151"/>
                  </a:lnTo>
                  <a:lnTo>
                    <a:pt x="348" y="151"/>
                  </a:lnTo>
                  <a:lnTo>
                    <a:pt x="350" y="153"/>
                  </a:lnTo>
                  <a:lnTo>
                    <a:pt x="350" y="154"/>
                  </a:lnTo>
                  <a:lnTo>
                    <a:pt x="350" y="154"/>
                  </a:lnTo>
                  <a:lnTo>
                    <a:pt x="348" y="154"/>
                  </a:lnTo>
                  <a:lnTo>
                    <a:pt x="347" y="156"/>
                  </a:lnTo>
                  <a:lnTo>
                    <a:pt x="347" y="156"/>
                  </a:lnTo>
                  <a:lnTo>
                    <a:pt x="345" y="157"/>
                  </a:lnTo>
                  <a:lnTo>
                    <a:pt x="344" y="157"/>
                  </a:lnTo>
                  <a:lnTo>
                    <a:pt x="344" y="157"/>
                  </a:lnTo>
                  <a:lnTo>
                    <a:pt x="344" y="159"/>
                  </a:lnTo>
                  <a:lnTo>
                    <a:pt x="339" y="160"/>
                  </a:lnTo>
                  <a:lnTo>
                    <a:pt x="337" y="160"/>
                  </a:lnTo>
                  <a:lnTo>
                    <a:pt x="336" y="160"/>
                  </a:lnTo>
                  <a:lnTo>
                    <a:pt x="336" y="162"/>
                  </a:lnTo>
                  <a:lnTo>
                    <a:pt x="334" y="164"/>
                  </a:lnTo>
                  <a:lnTo>
                    <a:pt x="333" y="165"/>
                  </a:lnTo>
                  <a:lnTo>
                    <a:pt x="333" y="165"/>
                  </a:lnTo>
                  <a:lnTo>
                    <a:pt x="331" y="167"/>
                  </a:lnTo>
                  <a:lnTo>
                    <a:pt x="329" y="168"/>
                  </a:lnTo>
                  <a:lnTo>
                    <a:pt x="328" y="170"/>
                  </a:lnTo>
                  <a:lnTo>
                    <a:pt x="328" y="170"/>
                  </a:lnTo>
                  <a:lnTo>
                    <a:pt x="328" y="170"/>
                  </a:lnTo>
                  <a:lnTo>
                    <a:pt x="326" y="171"/>
                  </a:lnTo>
                  <a:lnTo>
                    <a:pt x="325" y="171"/>
                  </a:lnTo>
                  <a:lnTo>
                    <a:pt x="323" y="173"/>
                  </a:lnTo>
                  <a:lnTo>
                    <a:pt x="320" y="173"/>
                  </a:lnTo>
                  <a:lnTo>
                    <a:pt x="317" y="175"/>
                  </a:lnTo>
                  <a:lnTo>
                    <a:pt x="317" y="175"/>
                  </a:lnTo>
                  <a:lnTo>
                    <a:pt x="314" y="176"/>
                  </a:lnTo>
                  <a:lnTo>
                    <a:pt x="312" y="176"/>
                  </a:lnTo>
                  <a:lnTo>
                    <a:pt x="309" y="176"/>
                  </a:lnTo>
                  <a:lnTo>
                    <a:pt x="306" y="176"/>
                  </a:lnTo>
                  <a:lnTo>
                    <a:pt x="303" y="176"/>
                  </a:lnTo>
                  <a:lnTo>
                    <a:pt x="301" y="176"/>
                  </a:lnTo>
                  <a:lnTo>
                    <a:pt x="298" y="176"/>
                  </a:lnTo>
                  <a:lnTo>
                    <a:pt x="295" y="176"/>
                  </a:lnTo>
                  <a:lnTo>
                    <a:pt x="293" y="176"/>
                  </a:lnTo>
                  <a:lnTo>
                    <a:pt x="290" y="176"/>
                  </a:lnTo>
                  <a:lnTo>
                    <a:pt x="290" y="178"/>
                  </a:lnTo>
                  <a:lnTo>
                    <a:pt x="282" y="178"/>
                  </a:lnTo>
                  <a:lnTo>
                    <a:pt x="281" y="178"/>
                  </a:lnTo>
                  <a:lnTo>
                    <a:pt x="277" y="179"/>
                  </a:lnTo>
                  <a:lnTo>
                    <a:pt x="276" y="179"/>
                  </a:lnTo>
                  <a:lnTo>
                    <a:pt x="274" y="179"/>
                  </a:lnTo>
                  <a:lnTo>
                    <a:pt x="273" y="179"/>
                  </a:lnTo>
                  <a:lnTo>
                    <a:pt x="271" y="181"/>
                  </a:lnTo>
                  <a:lnTo>
                    <a:pt x="268" y="181"/>
                  </a:lnTo>
                  <a:lnTo>
                    <a:pt x="262" y="184"/>
                  </a:lnTo>
                  <a:lnTo>
                    <a:pt x="258" y="186"/>
                  </a:lnTo>
                  <a:lnTo>
                    <a:pt x="257" y="187"/>
                  </a:lnTo>
                  <a:lnTo>
                    <a:pt x="254" y="187"/>
                  </a:lnTo>
                  <a:lnTo>
                    <a:pt x="252" y="189"/>
                  </a:lnTo>
                  <a:lnTo>
                    <a:pt x="251" y="190"/>
                  </a:lnTo>
                  <a:lnTo>
                    <a:pt x="251" y="190"/>
                  </a:lnTo>
                  <a:lnTo>
                    <a:pt x="249" y="190"/>
                  </a:lnTo>
                  <a:lnTo>
                    <a:pt x="247" y="190"/>
                  </a:lnTo>
                  <a:lnTo>
                    <a:pt x="246" y="190"/>
                  </a:lnTo>
                  <a:lnTo>
                    <a:pt x="243" y="190"/>
                  </a:lnTo>
                  <a:lnTo>
                    <a:pt x="243" y="186"/>
                  </a:lnTo>
                  <a:lnTo>
                    <a:pt x="240" y="187"/>
                  </a:lnTo>
                  <a:lnTo>
                    <a:pt x="235" y="187"/>
                  </a:lnTo>
                  <a:lnTo>
                    <a:pt x="232" y="189"/>
                  </a:lnTo>
                  <a:lnTo>
                    <a:pt x="227" y="187"/>
                  </a:lnTo>
                  <a:lnTo>
                    <a:pt x="224" y="186"/>
                  </a:lnTo>
                  <a:lnTo>
                    <a:pt x="222" y="184"/>
                  </a:lnTo>
                  <a:lnTo>
                    <a:pt x="217" y="182"/>
                  </a:lnTo>
                  <a:lnTo>
                    <a:pt x="214" y="182"/>
                  </a:lnTo>
                  <a:lnTo>
                    <a:pt x="208" y="181"/>
                  </a:lnTo>
                  <a:lnTo>
                    <a:pt x="206" y="181"/>
                  </a:lnTo>
                  <a:lnTo>
                    <a:pt x="205" y="179"/>
                  </a:lnTo>
                  <a:lnTo>
                    <a:pt x="202" y="176"/>
                  </a:lnTo>
                  <a:lnTo>
                    <a:pt x="202" y="175"/>
                  </a:lnTo>
                  <a:lnTo>
                    <a:pt x="200" y="175"/>
                  </a:lnTo>
                  <a:lnTo>
                    <a:pt x="199" y="175"/>
                  </a:lnTo>
                  <a:lnTo>
                    <a:pt x="197" y="175"/>
                  </a:lnTo>
                  <a:lnTo>
                    <a:pt x="194" y="175"/>
                  </a:lnTo>
                  <a:lnTo>
                    <a:pt x="189" y="173"/>
                  </a:lnTo>
                  <a:lnTo>
                    <a:pt x="184" y="173"/>
                  </a:lnTo>
                  <a:lnTo>
                    <a:pt x="178" y="173"/>
                  </a:lnTo>
                  <a:lnTo>
                    <a:pt x="176" y="171"/>
                  </a:lnTo>
                  <a:lnTo>
                    <a:pt x="173" y="173"/>
                  </a:lnTo>
                  <a:lnTo>
                    <a:pt x="170" y="175"/>
                  </a:lnTo>
                  <a:lnTo>
                    <a:pt x="162" y="173"/>
                  </a:lnTo>
                  <a:lnTo>
                    <a:pt x="159" y="173"/>
                  </a:lnTo>
                  <a:lnTo>
                    <a:pt x="151" y="171"/>
                  </a:lnTo>
                  <a:lnTo>
                    <a:pt x="145" y="171"/>
                  </a:lnTo>
                  <a:lnTo>
                    <a:pt x="137" y="170"/>
                  </a:lnTo>
                  <a:lnTo>
                    <a:pt x="132" y="171"/>
                  </a:lnTo>
                  <a:lnTo>
                    <a:pt x="129" y="171"/>
                  </a:lnTo>
                  <a:lnTo>
                    <a:pt x="124" y="171"/>
                  </a:lnTo>
                  <a:lnTo>
                    <a:pt x="124" y="171"/>
                  </a:lnTo>
                  <a:lnTo>
                    <a:pt x="124" y="170"/>
                  </a:lnTo>
                  <a:lnTo>
                    <a:pt x="124" y="168"/>
                  </a:lnTo>
                  <a:lnTo>
                    <a:pt x="121" y="167"/>
                  </a:lnTo>
                  <a:lnTo>
                    <a:pt x="121" y="165"/>
                  </a:lnTo>
                  <a:lnTo>
                    <a:pt x="118" y="164"/>
                  </a:lnTo>
                  <a:lnTo>
                    <a:pt x="118" y="162"/>
                  </a:lnTo>
                  <a:lnTo>
                    <a:pt x="117" y="160"/>
                  </a:lnTo>
                  <a:lnTo>
                    <a:pt x="115" y="156"/>
                  </a:lnTo>
                  <a:lnTo>
                    <a:pt x="113" y="151"/>
                  </a:lnTo>
                  <a:lnTo>
                    <a:pt x="113" y="151"/>
                  </a:lnTo>
                  <a:lnTo>
                    <a:pt x="113" y="149"/>
                  </a:lnTo>
                  <a:lnTo>
                    <a:pt x="112" y="149"/>
                  </a:lnTo>
                  <a:lnTo>
                    <a:pt x="110" y="149"/>
                  </a:lnTo>
                  <a:lnTo>
                    <a:pt x="110" y="148"/>
                  </a:lnTo>
                  <a:lnTo>
                    <a:pt x="110" y="148"/>
                  </a:lnTo>
                  <a:lnTo>
                    <a:pt x="110" y="146"/>
                  </a:lnTo>
                  <a:lnTo>
                    <a:pt x="110" y="145"/>
                  </a:lnTo>
                  <a:lnTo>
                    <a:pt x="110" y="145"/>
                  </a:lnTo>
                  <a:lnTo>
                    <a:pt x="105" y="145"/>
                  </a:lnTo>
                  <a:lnTo>
                    <a:pt x="102" y="143"/>
                  </a:lnTo>
                  <a:lnTo>
                    <a:pt x="101" y="143"/>
                  </a:lnTo>
                  <a:lnTo>
                    <a:pt x="98" y="140"/>
                  </a:lnTo>
                  <a:lnTo>
                    <a:pt x="96" y="140"/>
                  </a:lnTo>
                  <a:lnTo>
                    <a:pt x="93" y="138"/>
                  </a:lnTo>
                  <a:lnTo>
                    <a:pt x="90" y="137"/>
                  </a:lnTo>
                  <a:lnTo>
                    <a:pt x="88" y="137"/>
                  </a:lnTo>
                  <a:lnTo>
                    <a:pt x="87" y="134"/>
                  </a:lnTo>
                  <a:lnTo>
                    <a:pt x="85" y="134"/>
                  </a:lnTo>
                  <a:lnTo>
                    <a:pt x="83" y="132"/>
                  </a:lnTo>
                  <a:lnTo>
                    <a:pt x="80" y="132"/>
                  </a:lnTo>
                  <a:lnTo>
                    <a:pt x="76" y="130"/>
                  </a:lnTo>
                  <a:lnTo>
                    <a:pt x="72" y="130"/>
                  </a:lnTo>
                  <a:lnTo>
                    <a:pt x="71" y="130"/>
                  </a:lnTo>
                  <a:lnTo>
                    <a:pt x="68" y="130"/>
                  </a:lnTo>
                  <a:lnTo>
                    <a:pt x="64" y="130"/>
                  </a:lnTo>
                  <a:lnTo>
                    <a:pt x="61" y="130"/>
                  </a:lnTo>
                  <a:lnTo>
                    <a:pt x="60" y="130"/>
                  </a:lnTo>
                  <a:lnTo>
                    <a:pt x="58" y="130"/>
                  </a:lnTo>
                  <a:lnTo>
                    <a:pt x="55" y="130"/>
                  </a:lnTo>
                  <a:lnTo>
                    <a:pt x="55" y="129"/>
                  </a:lnTo>
                  <a:lnTo>
                    <a:pt x="53" y="129"/>
                  </a:lnTo>
                  <a:lnTo>
                    <a:pt x="52" y="129"/>
                  </a:lnTo>
                  <a:lnTo>
                    <a:pt x="50" y="129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7" y="127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4" y="124"/>
                  </a:lnTo>
                  <a:lnTo>
                    <a:pt x="44" y="124"/>
                  </a:lnTo>
                  <a:lnTo>
                    <a:pt x="42" y="123"/>
                  </a:lnTo>
                  <a:lnTo>
                    <a:pt x="42" y="123"/>
                  </a:lnTo>
                  <a:lnTo>
                    <a:pt x="42" y="121"/>
                  </a:lnTo>
                  <a:lnTo>
                    <a:pt x="42" y="118"/>
                  </a:lnTo>
                  <a:lnTo>
                    <a:pt x="44" y="116"/>
                  </a:lnTo>
                  <a:lnTo>
                    <a:pt x="46" y="115"/>
                  </a:lnTo>
                  <a:lnTo>
                    <a:pt x="46" y="115"/>
                  </a:lnTo>
                  <a:lnTo>
                    <a:pt x="47" y="113"/>
                  </a:lnTo>
                  <a:lnTo>
                    <a:pt x="47" y="113"/>
                  </a:lnTo>
                  <a:lnTo>
                    <a:pt x="47" y="112"/>
                  </a:lnTo>
                  <a:lnTo>
                    <a:pt x="47" y="110"/>
                  </a:lnTo>
                  <a:lnTo>
                    <a:pt x="46" y="108"/>
                  </a:lnTo>
                  <a:lnTo>
                    <a:pt x="46" y="107"/>
                  </a:lnTo>
                  <a:lnTo>
                    <a:pt x="47" y="107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2"/>
                  </a:lnTo>
                  <a:lnTo>
                    <a:pt x="47" y="102"/>
                  </a:lnTo>
                  <a:lnTo>
                    <a:pt x="47" y="101"/>
                  </a:lnTo>
                  <a:lnTo>
                    <a:pt x="46" y="97"/>
                  </a:lnTo>
                  <a:lnTo>
                    <a:pt x="46" y="96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2" y="94"/>
                  </a:lnTo>
                  <a:lnTo>
                    <a:pt x="41" y="91"/>
                  </a:lnTo>
                  <a:lnTo>
                    <a:pt x="39" y="89"/>
                  </a:lnTo>
                  <a:lnTo>
                    <a:pt x="39" y="89"/>
                  </a:lnTo>
                  <a:lnTo>
                    <a:pt x="39" y="88"/>
                  </a:lnTo>
                  <a:lnTo>
                    <a:pt x="39" y="86"/>
                  </a:lnTo>
                  <a:lnTo>
                    <a:pt x="38" y="85"/>
                  </a:lnTo>
                  <a:lnTo>
                    <a:pt x="38" y="85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6" y="83"/>
                  </a:lnTo>
                  <a:lnTo>
                    <a:pt x="35" y="82"/>
                  </a:lnTo>
                  <a:lnTo>
                    <a:pt x="33" y="80"/>
                  </a:lnTo>
                  <a:lnTo>
                    <a:pt x="33" y="80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1" y="80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28" y="80"/>
                  </a:lnTo>
                  <a:lnTo>
                    <a:pt x="28" y="78"/>
                  </a:lnTo>
                  <a:lnTo>
                    <a:pt x="28" y="78"/>
                  </a:lnTo>
                  <a:lnTo>
                    <a:pt x="27" y="77"/>
                  </a:lnTo>
                  <a:lnTo>
                    <a:pt x="25" y="77"/>
                  </a:lnTo>
                  <a:lnTo>
                    <a:pt x="23" y="77"/>
                  </a:lnTo>
                  <a:lnTo>
                    <a:pt x="22" y="77"/>
                  </a:lnTo>
                  <a:lnTo>
                    <a:pt x="20" y="77"/>
                  </a:lnTo>
                  <a:lnTo>
                    <a:pt x="19" y="77"/>
                  </a:lnTo>
                  <a:lnTo>
                    <a:pt x="17" y="75"/>
                  </a:lnTo>
                  <a:lnTo>
                    <a:pt x="17" y="75"/>
                  </a:lnTo>
                  <a:lnTo>
                    <a:pt x="16" y="75"/>
                  </a:lnTo>
                  <a:lnTo>
                    <a:pt x="14" y="74"/>
                  </a:lnTo>
                  <a:lnTo>
                    <a:pt x="12" y="72"/>
                  </a:lnTo>
                  <a:lnTo>
                    <a:pt x="12" y="71"/>
                  </a:lnTo>
                  <a:lnTo>
                    <a:pt x="11" y="71"/>
                  </a:lnTo>
                  <a:lnTo>
                    <a:pt x="9" y="69"/>
                  </a:lnTo>
                  <a:lnTo>
                    <a:pt x="8" y="69"/>
                  </a:lnTo>
                  <a:lnTo>
                    <a:pt x="6" y="67"/>
                  </a:lnTo>
                  <a:lnTo>
                    <a:pt x="5" y="67"/>
                  </a:lnTo>
                  <a:lnTo>
                    <a:pt x="3" y="67"/>
                  </a:lnTo>
                  <a:lnTo>
                    <a:pt x="3" y="66"/>
                  </a:lnTo>
                  <a:lnTo>
                    <a:pt x="3" y="66"/>
                  </a:lnTo>
                  <a:lnTo>
                    <a:pt x="5" y="66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1" y="63"/>
                  </a:lnTo>
                  <a:lnTo>
                    <a:pt x="1" y="61"/>
                  </a:lnTo>
                  <a:lnTo>
                    <a:pt x="0" y="61"/>
                  </a:lnTo>
                  <a:lnTo>
                    <a:pt x="0" y="60"/>
                  </a:lnTo>
                  <a:lnTo>
                    <a:pt x="1" y="60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8"/>
                  </a:lnTo>
                  <a:lnTo>
                    <a:pt x="1" y="56"/>
                  </a:lnTo>
                  <a:lnTo>
                    <a:pt x="1" y="56"/>
                  </a:lnTo>
                  <a:lnTo>
                    <a:pt x="1" y="55"/>
                  </a:lnTo>
                  <a:lnTo>
                    <a:pt x="1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5" y="55"/>
                  </a:lnTo>
                  <a:lnTo>
                    <a:pt x="6" y="53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6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11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16" y="49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17" y="50"/>
                  </a:lnTo>
                  <a:lnTo>
                    <a:pt x="19" y="50"/>
                  </a:lnTo>
                  <a:lnTo>
                    <a:pt x="20" y="49"/>
                  </a:lnTo>
                  <a:lnTo>
                    <a:pt x="20" y="49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3" y="47"/>
                  </a:lnTo>
                  <a:lnTo>
                    <a:pt x="25" y="45"/>
                  </a:lnTo>
                  <a:lnTo>
                    <a:pt x="27" y="45"/>
                  </a:lnTo>
                  <a:lnTo>
                    <a:pt x="28" y="45"/>
                  </a:lnTo>
                  <a:lnTo>
                    <a:pt x="28" y="44"/>
                  </a:lnTo>
                  <a:lnTo>
                    <a:pt x="28" y="44"/>
                  </a:lnTo>
                  <a:lnTo>
                    <a:pt x="28" y="42"/>
                  </a:lnTo>
                  <a:lnTo>
                    <a:pt x="30" y="41"/>
                  </a:lnTo>
                  <a:lnTo>
                    <a:pt x="31" y="41"/>
                  </a:lnTo>
                  <a:lnTo>
                    <a:pt x="33" y="41"/>
                  </a:lnTo>
                  <a:lnTo>
                    <a:pt x="33" y="39"/>
                  </a:lnTo>
                  <a:lnTo>
                    <a:pt x="33" y="37"/>
                  </a:lnTo>
                  <a:lnTo>
                    <a:pt x="35" y="37"/>
                  </a:lnTo>
                  <a:lnTo>
                    <a:pt x="36" y="37"/>
                  </a:lnTo>
                  <a:lnTo>
                    <a:pt x="38" y="37"/>
                  </a:lnTo>
                  <a:lnTo>
                    <a:pt x="38" y="36"/>
                  </a:lnTo>
                  <a:lnTo>
                    <a:pt x="41" y="36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4" y="34"/>
                  </a:lnTo>
                  <a:lnTo>
                    <a:pt x="46" y="34"/>
                  </a:lnTo>
                  <a:lnTo>
                    <a:pt x="46" y="33"/>
                  </a:lnTo>
                  <a:lnTo>
                    <a:pt x="47" y="31"/>
                  </a:lnTo>
                  <a:lnTo>
                    <a:pt x="49" y="31"/>
                  </a:lnTo>
                  <a:lnTo>
                    <a:pt x="50" y="31"/>
                  </a:lnTo>
                  <a:lnTo>
                    <a:pt x="52" y="31"/>
                  </a:lnTo>
                  <a:lnTo>
                    <a:pt x="52" y="31"/>
                  </a:lnTo>
                  <a:lnTo>
                    <a:pt x="53" y="31"/>
                  </a:lnTo>
                  <a:lnTo>
                    <a:pt x="53" y="30"/>
                  </a:lnTo>
                  <a:lnTo>
                    <a:pt x="55" y="30"/>
                  </a:lnTo>
                  <a:lnTo>
                    <a:pt x="57" y="30"/>
                  </a:lnTo>
                  <a:lnTo>
                    <a:pt x="57" y="28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61" y="26"/>
                  </a:lnTo>
                  <a:lnTo>
                    <a:pt x="63" y="26"/>
                  </a:lnTo>
                  <a:lnTo>
                    <a:pt x="64" y="26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8" y="25"/>
                  </a:lnTo>
                  <a:lnTo>
                    <a:pt x="69" y="25"/>
                  </a:lnTo>
                  <a:lnTo>
                    <a:pt x="71" y="26"/>
                  </a:lnTo>
                  <a:lnTo>
                    <a:pt x="71" y="26"/>
                  </a:lnTo>
                  <a:lnTo>
                    <a:pt x="71" y="26"/>
                  </a:lnTo>
                  <a:lnTo>
                    <a:pt x="72" y="26"/>
                  </a:lnTo>
                  <a:lnTo>
                    <a:pt x="72" y="25"/>
                  </a:lnTo>
                  <a:lnTo>
                    <a:pt x="74" y="25"/>
                  </a:lnTo>
                  <a:lnTo>
                    <a:pt x="76" y="25"/>
                  </a:lnTo>
                  <a:lnTo>
                    <a:pt x="76" y="25"/>
                  </a:lnTo>
                  <a:lnTo>
                    <a:pt x="76" y="26"/>
                  </a:lnTo>
                  <a:lnTo>
                    <a:pt x="76" y="28"/>
                  </a:lnTo>
                  <a:lnTo>
                    <a:pt x="77" y="28"/>
                  </a:lnTo>
                  <a:lnTo>
                    <a:pt x="79" y="28"/>
                  </a:lnTo>
                  <a:lnTo>
                    <a:pt x="80" y="28"/>
                  </a:lnTo>
                  <a:lnTo>
                    <a:pt x="82" y="28"/>
                  </a:lnTo>
                  <a:lnTo>
                    <a:pt x="83" y="28"/>
                  </a:lnTo>
                  <a:lnTo>
                    <a:pt x="85" y="28"/>
                  </a:lnTo>
                  <a:lnTo>
                    <a:pt x="85" y="28"/>
                  </a:lnTo>
                  <a:lnTo>
                    <a:pt x="88" y="28"/>
                  </a:lnTo>
                  <a:lnTo>
                    <a:pt x="90" y="30"/>
                  </a:lnTo>
                  <a:lnTo>
                    <a:pt x="91" y="30"/>
                  </a:lnTo>
                  <a:lnTo>
                    <a:pt x="94" y="30"/>
                  </a:lnTo>
                  <a:lnTo>
                    <a:pt x="94" y="30"/>
                  </a:lnTo>
                  <a:lnTo>
                    <a:pt x="94" y="33"/>
                  </a:lnTo>
                  <a:lnTo>
                    <a:pt x="96" y="34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8" y="36"/>
                  </a:lnTo>
                  <a:lnTo>
                    <a:pt x="98" y="37"/>
                  </a:lnTo>
                  <a:lnTo>
                    <a:pt x="99" y="37"/>
                  </a:lnTo>
                  <a:lnTo>
                    <a:pt x="99" y="39"/>
                  </a:lnTo>
                  <a:lnTo>
                    <a:pt x="101" y="39"/>
                  </a:lnTo>
                  <a:lnTo>
                    <a:pt x="101" y="39"/>
                  </a:lnTo>
                  <a:lnTo>
                    <a:pt x="102" y="39"/>
                  </a:lnTo>
                  <a:lnTo>
                    <a:pt x="104" y="39"/>
                  </a:lnTo>
                  <a:lnTo>
                    <a:pt x="105" y="39"/>
                  </a:lnTo>
                  <a:lnTo>
                    <a:pt x="105" y="41"/>
                  </a:lnTo>
                  <a:lnTo>
                    <a:pt x="107" y="41"/>
                  </a:lnTo>
                  <a:lnTo>
                    <a:pt x="107" y="41"/>
                  </a:lnTo>
                  <a:lnTo>
                    <a:pt x="110" y="41"/>
                  </a:lnTo>
                  <a:lnTo>
                    <a:pt x="110" y="41"/>
                  </a:lnTo>
                  <a:lnTo>
                    <a:pt x="112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5" y="41"/>
                  </a:lnTo>
                  <a:lnTo>
                    <a:pt x="117" y="39"/>
                  </a:lnTo>
                  <a:lnTo>
                    <a:pt x="118" y="39"/>
                  </a:lnTo>
                  <a:lnTo>
                    <a:pt x="118" y="41"/>
                  </a:lnTo>
                  <a:lnTo>
                    <a:pt x="118" y="41"/>
                  </a:lnTo>
                  <a:lnTo>
                    <a:pt x="120" y="41"/>
                  </a:lnTo>
                  <a:lnTo>
                    <a:pt x="120" y="39"/>
                  </a:lnTo>
                  <a:lnTo>
                    <a:pt x="120" y="39"/>
                  </a:lnTo>
                  <a:lnTo>
                    <a:pt x="121" y="41"/>
                  </a:lnTo>
                  <a:lnTo>
                    <a:pt x="123" y="41"/>
                  </a:lnTo>
                  <a:lnTo>
                    <a:pt x="124" y="42"/>
                  </a:lnTo>
                  <a:lnTo>
                    <a:pt x="124" y="42"/>
                  </a:lnTo>
                  <a:lnTo>
                    <a:pt x="126" y="41"/>
                  </a:lnTo>
                  <a:lnTo>
                    <a:pt x="128" y="41"/>
                  </a:lnTo>
                  <a:lnTo>
                    <a:pt x="128" y="42"/>
                  </a:lnTo>
                  <a:lnTo>
                    <a:pt x="128" y="42"/>
                  </a:lnTo>
                  <a:lnTo>
                    <a:pt x="129" y="42"/>
                  </a:lnTo>
                  <a:lnTo>
                    <a:pt x="129" y="41"/>
                  </a:lnTo>
                  <a:lnTo>
                    <a:pt x="134" y="42"/>
                  </a:lnTo>
                  <a:lnTo>
                    <a:pt x="135" y="42"/>
                  </a:lnTo>
                  <a:lnTo>
                    <a:pt x="135" y="44"/>
                  </a:lnTo>
                  <a:lnTo>
                    <a:pt x="135" y="44"/>
                  </a:lnTo>
                  <a:lnTo>
                    <a:pt x="137" y="45"/>
                  </a:lnTo>
                  <a:lnTo>
                    <a:pt x="139" y="45"/>
                  </a:lnTo>
                  <a:lnTo>
                    <a:pt x="140" y="44"/>
                  </a:lnTo>
                  <a:lnTo>
                    <a:pt x="142" y="42"/>
                  </a:lnTo>
                  <a:lnTo>
                    <a:pt x="142" y="41"/>
                  </a:lnTo>
                  <a:lnTo>
                    <a:pt x="143" y="41"/>
                  </a:lnTo>
                  <a:lnTo>
                    <a:pt x="145" y="41"/>
                  </a:lnTo>
                  <a:lnTo>
                    <a:pt x="145" y="41"/>
                  </a:lnTo>
                  <a:lnTo>
                    <a:pt x="146" y="41"/>
                  </a:lnTo>
                  <a:lnTo>
                    <a:pt x="148" y="39"/>
                  </a:lnTo>
                  <a:lnTo>
                    <a:pt x="148" y="39"/>
                  </a:lnTo>
                  <a:lnTo>
                    <a:pt x="150" y="37"/>
                  </a:lnTo>
                  <a:lnTo>
                    <a:pt x="150" y="37"/>
                  </a:lnTo>
                  <a:lnTo>
                    <a:pt x="151" y="36"/>
                  </a:lnTo>
                  <a:lnTo>
                    <a:pt x="151" y="36"/>
                  </a:lnTo>
                  <a:lnTo>
                    <a:pt x="153" y="34"/>
                  </a:lnTo>
                  <a:lnTo>
                    <a:pt x="153" y="31"/>
                  </a:lnTo>
                  <a:lnTo>
                    <a:pt x="153" y="31"/>
                  </a:lnTo>
                  <a:lnTo>
                    <a:pt x="153" y="30"/>
                  </a:lnTo>
                  <a:lnTo>
                    <a:pt x="151" y="30"/>
                  </a:lnTo>
                  <a:lnTo>
                    <a:pt x="151" y="30"/>
                  </a:lnTo>
                  <a:lnTo>
                    <a:pt x="150" y="28"/>
                  </a:lnTo>
                  <a:lnTo>
                    <a:pt x="148" y="28"/>
                  </a:lnTo>
                  <a:lnTo>
                    <a:pt x="148" y="26"/>
                  </a:lnTo>
                  <a:lnTo>
                    <a:pt x="148" y="25"/>
                  </a:lnTo>
                  <a:lnTo>
                    <a:pt x="148" y="25"/>
                  </a:lnTo>
                  <a:lnTo>
                    <a:pt x="148" y="23"/>
                  </a:lnTo>
                  <a:lnTo>
                    <a:pt x="146" y="23"/>
                  </a:lnTo>
                  <a:lnTo>
                    <a:pt x="146" y="22"/>
                  </a:lnTo>
                  <a:lnTo>
                    <a:pt x="146" y="22"/>
                  </a:lnTo>
                  <a:lnTo>
                    <a:pt x="146" y="20"/>
                  </a:lnTo>
                  <a:lnTo>
                    <a:pt x="146" y="17"/>
                  </a:lnTo>
                  <a:lnTo>
                    <a:pt x="146" y="17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4"/>
                  </a:lnTo>
                  <a:lnTo>
                    <a:pt x="148" y="14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1" y="11"/>
                  </a:lnTo>
                  <a:lnTo>
                    <a:pt x="151" y="11"/>
                  </a:lnTo>
                  <a:lnTo>
                    <a:pt x="151" y="9"/>
                  </a:lnTo>
                  <a:lnTo>
                    <a:pt x="153" y="9"/>
                  </a:lnTo>
                  <a:lnTo>
                    <a:pt x="153" y="8"/>
                  </a:lnTo>
                  <a:lnTo>
                    <a:pt x="153" y="8"/>
                  </a:lnTo>
                  <a:lnTo>
                    <a:pt x="158" y="6"/>
                  </a:lnTo>
                  <a:lnTo>
                    <a:pt x="159" y="3"/>
                  </a:lnTo>
                  <a:lnTo>
                    <a:pt x="161" y="3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2" name="Freeform 209">
              <a:extLst>
                <a:ext uri="{FF2B5EF4-FFF2-40B4-BE49-F238E27FC236}">
                  <a16:creationId xmlns:a16="http://schemas.microsoft.com/office/drawing/2014/main" id="{8BF32805-6F44-87F7-6613-DA218F0BF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8033" y="3704457"/>
              <a:ext cx="467813" cy="426880"/>
            </a:xfrm>
            <a:custGeom>
              <a:avLst/>
              <a:gdLst>
                <a:gd name="T0" fmla="*/ 135 w 240"/>
                <a:gd name="T1" fmla="*/ 17 h 219"/>
                <a:gd name="T2" fmla="*/ 173 w 240"/>
                <a:gd name="T3" fmla="*/ 44 h 219"/>
                <a:gd name="T4" fmla="*/ 194 w 240"/>
                <a:gd name="T5" fmla="*/ 61 h 219"/>
                <a:gd name="T6" fmla="*/ 203 w 240"/>
                <a:gd name="T7" fmla="*/ 69 h 219"/>
                <a:gd name="T8" fmla="*/ 219 w 240"/>
                <a:gd name="T9" fmla="*/ 75 h 219"/>
                <a:gd name="T10" fmla="*/ 224 w 240"/>
                <a:gd name="T11" fmla="*/ 82 h 219"/>
                <a:gd name="T12" fmla="*/ 222 w 240"/>
                <a:gd name="T13" fmla="*/ 88 h 219"/>
                <a:gd name="T14" fmla="*/ 235 w 240"/>
                <a:gd name="T15" fmla="*/ 88 h 219"/>
                <a:gd name="T16" fmla="*/ 240 w 240"/>
                <a:gd name="T17" fmla="*/ 115 h 219"/>
                <a:gd name="T18" fmla="*/ 235 w 240"/>
                <a:gd name="T19" fmla="*/ 135 h 219"/>
                <a:gd name="T20" fmla="*/ 229 w 240"/>
                <a:gd name="T21" fmla="*/ 143 h 219"/>
                <a:gd name="T22" fmla="*/ 208 w 240"/>
                <a:gd name="T23" fmla="*/ 145 h 219"/>
                <a:gd name="T24" fmla="*/ 184 w 240"/>
                <a:gd name="T25" fmla="*/ 149 h 219"/>
                <a:gd name="T26" fmla="*/ 172 w 240"/>
                <a:gd name="T27" fmla="*/ 148 h 219"/>
                <a:gd name="T28" fmla="*/ 156 w 240"/>
                <a:gd name="T29" fmla="*/ 154 h 219"/>
                <a:gd name="T30" fmla="*/ 142 w 240"/>
                <a:gd name="T31" fmla="*/ 159 h 219"/>
                <a:gd name="T32" fmla="*/ 135 w 240"/>
                <a:gd name="T33" fmla="*/ 168 h 219"/>
                <a:gd name="T34" fmla="*/ 129 w 240"/>
                <a:gd name="T35" fmla="*/ 175 h 219"/>
                <a:gd name="T36" fmla="*/ 117 w 240"/>
                <a:gd name="T37" fmla="*/ 175 h 219"/>
                <a:gd name="T38" fmla="*/ 113 w 240"/>
                <a:gd name="T39" fmla="*/ 182 h 219"/>
                <a:gd name="T40" fmla="*/ 110 w 240"/>
                <a:gd name="T41" fmla="*/ 192 h 219"/>
                <a:gd name="T42" fmla="*/ 101 w 240"/>
                <a:gd name="T43" fmla="*/ 197 h 219"/>
                <a:gd name="T44" fmla="*/ 98 w 240"/>
                <a:gd name="T45" fmla="*/ 206 h 219"/>
                <a:gd name="T46" fmla="*/ 96 w 240"/>
                <a:gd name="T47" fmla="*/ 216 h 219"/>
                <a:gd name="T48" fmla="*/ 88 w 240"/>
                <a:gd name="T49" fmla="*/ 219 h 219"/>
                <a:gd name="T50" fmla="*/ 88 w 240"/>
                <a:gd name="T51" fmla="*/ 212 h 219"/>
                <a:gd name="T52" fmla="*/ 85 w 240"/>
                <a:gd name="T53" fmla="*/ 214 h 219"/>
                <a:gd name="T54" fmla="*/ 80 w 240"/>
                <a:gd name="T55" fmla="*/ 216 h 219"/>
                <a:gd name="T56" fmla="*/ 77 w 240"/>
                <a:gd name="T57" fmla="*/ 219 h 219"/>
                <a:gd name="T58" fmla="*/ 71 w 240"/>
                <a:gd name="T59" fmla="*/ 217 h 219"/>
                <a:gd name="T60" fmla="*/ 65 w 240"/>
                <a:gd name="T61" fmla="*/ 219 h 219"/>
                <a:gd name="T62" fmla="*/ 58 w 240"/>
                <a:gd name="T63" fmla="*/ 212 h 219"/>
                <a:gd name="T64" fmla="*/ 53 w 240"/>
                <a:gd name="T65" fmla="*/ 208 h 219"/>
                <a:gd name="T66" fmla="*/ 57 w 240"/>
                <a:gd name="T67" fmla="*/ 203 h 219"/>
                <a:gd name="T68" fmla="*/ 52 w 240"/>
                <a:gd name="T69" fmla="*/ 198 h 219"/>
                <a:gd name="T70" fmla="*/ 47 w 240"/>
                <a:gd name="T71" fmla="*/ 187 h 219"/>
                <a:gd name="T72" fmla="*/ 42 w 240"/>
                <a:gd name="T73" fmla="*/ 187 h 219"/>
                <a:gd name="T74" fmla="*/ 38 w 240"/>
                <a:gd name="T75" fmla="*/ 192 h 219"/>
                <a:gd name="T76" fmla="*/ 27 w 240"/>
                <a:gd name="T77" fmla="*/ 190 h 219"/>
                <a:gd name="T78" fmla="*/ 22 w 240"/>
                <a:gd name="T79" fmla="*/ 192 h 219"/>
                <a:gd name="T80" fmla="*/ 14 w 240"/>
                <a:gd name="T81" fmla="*/ 192 h 219"/>
                <a:gd name="T82" fmla="*/ 12 w 240"/>
                <a:gd name="T83" fmla="*/ 186 h 219"/>
                <a:gd name="T84" fmla="*/ 12 w 240"/>
                <a:gd name="T85" fmla="*/ 178 h 219"/>
                <a:gd name="T86" fmla="*/ 8 w 240"/>
                <a:gd name="T87" fmla="*/ 173 h 219"/>
                <a:gd name="T88" fmla="*/ 3 w 240"/>
                <a:gd name="T89" fmla="*/ 167 h 219"/>
                <a:gd name="T90" fmla="*/ 3 w 240"/>
                <a:gd name="T91" fmla="*/ 159 h 219"/>
                <a:gd name="T92" fmla="*/ 3 w 240"/>
                <a:gd name="T93" fmla="*/ 153 h 219"/>
                <a:gd name="T94" fmla="*/ 9 w 240"/>
                <a:gd name="T95" fmla="*/ 142 h 219"/>
                <a:gd name="T96" fmla="*/ 20 w 240"/>
                <a:gd name="T97" fmla="*/ 146 h 219"/>
                <a:gd name="T98" fmla="*/ 30 w 240"/>
                <a:gd name="T99" fmla="*/ 143 h 219"/>
                <a:gd name="T100" fmla="*/ 41 w 240"/>
                <a:gd name="T101" fmla="*/ 140 h 219"/>
                <a:gd name="T102" fmla="*/ 99 w 240"/>
                <a:gd name="T103" fmla="*/ 134 h 219"/>
                <a:gd name="T104" fmla="*/ 94 w 240"/>
                <a:gd name="T105" fmla="*/ 107 h 219"/>
                <a:gd name="T106" fmla="*/ 91 w 240"/>
                <a:gd name="T107" fmla="*/ 77 h 219"/>
                <a:gd name="T108" fmla="*/ 88 w 240"/>
                <a:gd name="T109" fmla="*/ 47 h 219"/>
                <a:gd name="T110" fmla="*/ 85 w 240"/>
                <a:gd name="T111" fmla="*/ 17 h 219"/>
                <a:gd name="T112" fmla="*/ 102 w 240"/>
                <a:gd name="T1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0" h="219">
                  <a:moveTo>
                    <a:pt x="102" y="0"/>
                  </a:moveTo>
                  <a:lnTo>
                    <a:pt x="109" y="0"/>
                  </a:lnTo>
                  <a:lnTo>
                    <a:pt x="112" y="1"/>
                  </a:lnTo>
                  <a:lnTo>
                    <a:pt x="117" y="4"/>
                  </a:lnTo>
                  <a:lnTo>
                    <a:pt x="121" y="8"/>
                  </a:lnTo>
                  <a:lnTo>
                    <a:pt x="126" y="11"/>
                  </a:lnTo>
                  <a:lnTo>
                    <a:pt x="131" y="14"/>
                  </a:lnTo>
                  <a:lnTo>
                    <a:pt x="135" y="17"/>
                  </a:lnTo>
                  <a:lnTo>
                    <a:pt x="140" y="20"/>
                  </a:lnTo>
                  <a:lnTo>
                    <a:pt x="145" y="25"/>
                  </a:lnTo>
                  <a:lnTo>
                    <a:pt x="150" y="28"/>
                  </a:lnTo>
                  <a:lnTo>
                    <a:pt x="154" y="31"/>
                  </a:lnTo>
                  <a:lnTo>
                    <a:pt x="159" y="34"/>
                  </a:lnTo>
                  <a:lnTo>
                    <a:pt x="164" y="38"/>
                  </a:lnTo>
                  <a:lnTo>
                    <a:pt x="169" y="41"/>
                  </a:lnTo>
                  <a:lnTo>
                    <a:pt x="173" y="44"/>
                  </a:lnTo>
                  <a:lnTo>
                    <a:pt x="178" y="47"/>
                  </a:lnTo>
                  <a:lnTo>
                    <a:pt x="183" y="50"/>
                  </a:lnTo>
                  <a:lnTo>
                    <a:pt x="188" y="53"/>
                  </a:lnTo>
                  <a:lnTo>
                    <a:pt x="192" y="56"/>
                  </a:lnTo>
                  <a:lnTo>
                    <a:pt x="194" y="58"/>
                  </a:lnTo>
                  <a:lnTo>
                    <a:pt x="194" y="58"/>
                  </a:lnTo>
                  <a:lnTo>
                    <a:pt x="195" y="60"/>
                  </a:lnTo>
                  <a:lnTo>
                    <a:pt x="194" y="61"/>
                  </a:lnTo>
                  <a:lnTo>
                    <a:pt x="194" y="63"/>
                  </a:lnTo>
                  <a:lnTo>
                    <a:pt x="195" y="63"/>
                  </a:lnTo>
                  <a:lnTo>
                    <a:pt x="197" y="64"/>
                  </a:lnTo>
                  <a:lnTo>
                    <a:pt x="202" y="66"/>
                  </a:lnTo>
                  <a:lnTo>
                    <a:pt x="202" y="66"/>
                  </a:lnTo>
                  <a:lnTo>
                    <a:pt x="202" y="67"/>
                  </a:lnTo>
                  <a:lnTo>
                    <a:pt x="202" y="69"/>
                  </a:lnTo>
                  <a:lnTo>
                    <a:pt x="203" y="69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10" y="71"/>
                  </a:lnTo>
                  <a:lnTo>
                    <a:pt x="211" y="71"/>
                  </a:lnTo>
                  <a:lnTo>
                    <a:pt x="213" y="74"/>
                  </a:lnTo>
                  <a:lnTo>
                    <a:pt x="213" y="74"/>
                  </a:lnTo>
                  <a:lnTo>
                    <a:pt x="216" y="75"/>
                  </a:lnTo>
                  <a:lnTo>
                    <a:pt x="219" y="75"/>
                  </a:lnTo>
                  <a:lnTo>
                    <a:pt x="219" y="75"/>
                  </a:lnTo>
                  <a:lnTo>
                    <a:pt x="221" y="75"/>
                  </a:lnTo>
                  <a:lnTo>
                    <a:pt x="222" y="77"/>
                  </a:lnTo>
                  <a:lnTo>
                    <a:pt x="224" y="77"/>
                  </a:lnTo>
                  <a:lnTo>
                    <a:pt x="224" y="79"/>
                  </a:lnTo>
                  <a:lnTo>
                    <a:pt x="224" y="79"/>
                  </a:lnTo>
                  <a:lnTo>
                    <a:pt x="224" y="82"/>
                  </a:lnTo>
                  <a:lnTo>
                    <a:pt x="224" y="82"/>
                  </a:lnTo>
                  <a:lnTo>
                    <a:pt x="225" y="83"/>
                  </a:lnTo>
                  <a:lnTo>
                    <a:pt x="225" y="83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4" y="86"/>
                  </a:lnTo>
                  <a:lnTo>
                    <a:pt x="222" y="86"/>
                  </a:lnTo>
                  <a:lnTo>
                    <a:pt x="222" y="88"/>
                  </a:lnTo>
                  <a:lnTo>
                    <a:pt x="224" y="88"/>
                  </a:lnTo>
                  <a:lnTo>
                    <a:pt x="225" y="90"/>
                  </a:lnTo>
                  <a:lnTo>
                    <a:pt x="225" y="90"/>
                  </a:lnTo>
                  <a:lnTo>
                    <a:pt x="227" y="90"/>
                  </a:lnTo>
                  <a:lnTo>
                    <a:pt x="227" y="90"/>
                  </a:lnTo>
                  <a:lnTo>
                    <a:pt x="227" y="90"/>
                  </a:lnTo>
                  <a:lnTo>
                    <a:pt x="232" y="90"/>
                  </a:lnTo>
                  <a:lnTo>
                    <a:pt x="235" y="88"/>
                  </a:lnTo>
                  <a:lnTo>
                    <a:pt x="240" y="88"/>
                  </a:lnTo>
                  <a:lnTo>
                    <a:pt x="240" y="90"/>
                  </a:lnTo>
                  <a:lnTo>
                    <a:pt x="240" y="94"/>
                  </a:lnTo>
                  <a:lnTo>
                    <a:pt x="240" y="97"/>
                  </a:lnTo>
                  <a:lnTo>
                    <a:pt x="240" y="102"/>
                  </a:lnTo>
                  <a:lnTo>
                    <a:pt x="240" y="107"/>
                  </a:lnTo>
                  <a:lnTo>
                    <a:pt x="240" y="110"/>
                  </a:lnTo>
                  <a:lnTo>
                    <a:pt x="240" y="115"/>
                  </a:lnTo>
                  <a:lnTo>
                    <a:pt x="240" y="119"/>
                  </a:lnTo>
                  <a:lnTo>
                    <a:pt x="238" y="119"/>
                  </a:lnTo>
                  <a:lnTo>
                    <a:pt x="238" y="123"/>
                  </a:lnTo>
                  <a:lnTo>
                    <a:pt x="238" y="126"/>
                  </a:lnTo>
                  <a:lnTo>
                    <a:pt x="238" y="129"/>
                  </a:lnTo>
                  <a:lnTo>
                    <a:pt x="236" y="130"/>
                  </a:lnTo>
                  <a:lnTo>
                    <a:pt x="235" y="134"/>
                  </a:lnTo>
                  <a:lnTo>
                    <a:pt x="235" y="135"/>
                  </a:lnTo>
                  <a:lnTo>
                    <a:pt x="235" y="135"/>
                  </a:lnTo>
                  <a:lnTo>
                    <a:pt x="235" y="137"/>
                  </a:lnTo>
                  <a:lnTo>
                    <a:pt x="233" y="137"/>
                  </a:lnTo>
                  <a:lnTo>
                    <a:pt x="233" y="138"/>
                  </a:lnTo>
                  <a:lnTo>
                    <a:pt x="233" y="138"/>
                  </a:lnTo>
                  <a:lnTo>
                    <a:pt x="232" y="138"/>
                  </a:lnTo>
                  <a:lnTo>
                    <a:pt x="229" y="142"/>
                  </a:lnTo>
                  <a:lnTo>
                    <a:pt x="229" y="143"/>
                  </a:lnTo>
                  <a:lnTo>
                    <a:pt x="225" y="143"/>
                  </a:lnTo>
                  <a:lnTo>
                    <a:pt x="222" y="142"/>
                  </a:lnTo>
                  <a:lnTo>
                    <a:pt x="222" y="142"/>
                  </a:lnTo>
                  <a:lnTo>
                    <a:pt x="221" y="143"/>
                  </a:lnTo>
                  <a:lnTo>
                    <a:pt x="221" y="143"/>
                  </a:lnTo>
                  <a:lnTo>
                    <a:pt x="216" y="143"/>
                  </a:lnTo>
                  <a:lnTo>
                    <a:pt x="213" y="143"/>
                  </a:lnTo>
                  <a:lnTo>
                    <a:pt x="208" y="145"/>
                  </a:lnTo>
                  <a:lnTo>
                    <a:pt x="205" y="145"/>
                  </a:lnTo>
                  <a:lnTo>
                    <a:pt x="200" y="145"/>
                  </a:lnTo>
                  <a:lnTo>
                    <a:pt x="197" y="145"/>
                  </a:lnTo>
                  <a:lnTo>
                    <a:pt x="194" y="146"/>
                  </a:lnTo>
                  <a:lnTo>
                    <a:pt x="192" y="149"/>
                  </a:lnTo>
                  <a:lnTo>
                    <a:pt x="191" y="149"/>
                  </a:lnTo>
                  <a:lnTo>
                    <a:pt x="188" y="149"/>
                  </a:lnTo>
                  <a:lnTo>
                    <a:pt x="184" y="149"/>
                  </a:lnTo>
                  <a:lnTo>
                    <a:pt x="181" y="149"/>
                  </a:lnTo>
                  <a:lnTo>
                    <a:pt x="181" y="149"/>
                  </a:lnTo>
                  <a:lnTo>
                    <a:pt x="181" y="149"/>
                  </a:lnTo>
                  <a:lnTo>
                    <a:pt x="178" y="149"/>
                  </a:lnTo>
                  <a:lnTo>
                    <a:pt x="175" y="148"/>
                  </a:lnTo>
                  <a:lnTo>
                    <a:pt x="172" y="148"/>
                  </a:lnTo>
                  <a:lnTo>
                    <a:pt x="172" y="148"/>
                  </a:lnTo>
                  <a:lnTo>
                    <a:pt x="172" y="148"/>
                  </a:lnTo>
                  <a:lnTo>
                    <a:pt x="170" y="148"/>
                  </a:lnTo>
                  <a:lnTo>
                    <a:pt x="169" y="148"/>
                  </a:lnTo>
                  <a:lnTo>
                    <a:pt x="167" y="148"/>
                  </a:lnTo>
                  <a:lnTo>
                    <a:pt x="164" y="149"/>
                  </a:lnTo>
                  <a:lnTo>
                    <a:pt x="162" y="151"/>
                  </a:lnTo>
                  <a:lnTo>
                    <a:pt x="162" y="151"/>
                  </a:lnTo>
                  <a:lnTo>
                    <a:pt x="161" y="153"/>
                  </a:lnTo>
                  <a:lnTo>
                    <a:pt x="156" y="154"/>
                  </a:lnTo>
                  <a:lnTo>
                    <a:pt x="154" y="156"/>
                  </a:lnTo>
                  <a:lnTo>
                    <a:pt x="153" y="156"/>
                  </a:lnTo>
                  <a:lnTo>
                    <a:pt x="153" y="156"/>
                  </a:lnTo>
                  <a:lnTo>
                    <a:pt x="151" y="156"/>
                  </a:lnTo>
                  <a:lnTo>
                    <a:pt x="150" y="156"/>
                  </a:lnTo>
                  <a:lnTo>
                    <a:pt x="148" y="160"/>
                  </a:lnTo>
                  <a:lnTo>
                    <a:pt x="147" y="160"/>
                  </a:lnTo>
                  <a:lnTo>
                    <a:pt x="142" y="159"/>
                  </a:lnTo>
                  <a:lnTo>
                    <a:pt x="142" y="159"/>
                  </a:lnTo>
                  <a:lnTo>
                    <a:pt x="140" y="160"/>
                  </a:lnTo>
                  <a:lnTo>
                    <a:pt x="137" y="162"/>
                  </a:lnTo>
                  <a:lnTo>
                    <a:pt x="135" y="164"/>
                  </a:lnTo>
                  <a:lnTo>
                    <a:pt x="135" y="167"/>
                  </a:lnTo>
                  <a:lnTo>
                    <a:pt x="135" y="167"/>
                  </a:lnTo>
                  <a:lnTo>
                    <a:pt x="135" y="168"/>
                  </a:lnTo>
                  <a:lnTo>
                    <a:pt x="135" y="168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1" y="168"/>
                  </a:lnTo>
                  <a:lnTo>
                    <a:pt x="131" y="168"/>
                  </a:lnTo>
                  <a:lnTo>
                    <a:pt x="131" y="170"/>
                  </a:lnTo>
                  <a:lnTo>
                    <a:pt x="131" y="171"/>
                  </a:lnTo>
                  <a:lnTo>
                    <a:pt x="131" y="173"/>
                  </a:lnTo>
                  <a:lnTo>
                    <a:pt x="129" y="175"/>
                  </a:lnTo>
                  <a:lnTo>
                    <a:pt x="128" y="175"/>
                  </a:lnTo>
                  <a:lnTo>
                    <a:pt x="126" y="175"/>
                  </a:lnTo>
                  <a:lnTo>
                    <a:pt x="126" y="175"/>
                  </a:lnTo>
                  <a:lnTo>
                    <a:pt x="121" y="173"/>
                  </a:lnTo>
                  <a:lnTo>
                    <a:pt x="121" y="171"/>
                  </a:lnTo>
                  <a:lnTo>
                    <a:pt x="120" y="171"/>
                  </a:lnTo>
                  <a:lnTo>
                    <a:pt x="118" y="173"/>
                  </a:lnTo>
                  <a:lnTo>
                    <a:pt x="117" y="175"/>
                  </a:lnTo>
                  <a:lnTo>
                    <a:pt x="117" y="175"/>
                  </a:lnTo>
                  <a:lnTo>
                    <a:pt x="115" y="176"/>
                  </a:lnTo>
                  <a:lnTo>
                    <a:pt x="115" y="178"/>
                  </a:lnTo>
                  <a:lnTo>
                    <a:pt x="117" y="178"/>
                  </a:lnTo>
                  <a:lnTo>
                    <a:pt x="117" y="179"/>
                  </a:lnTo>
                  <a:lnTo>
                    <a:pt x="117" y="181"/>
                  </a:lnTo>
                  <a:lnTo>
                    <a:pt x="113" y="182"/>
                  </a:lnTo>
                  <a:lnTo>
                    <a:pt x="113" y="182"/>
                  </a:lnTo>
                  <a:lnTo>
                    <a:pt x="113" y="184"/>
                  </a:lnTo>
                  <a:lnTo>
                    <a:pt x="113" y="186"/>
                  </a:lnTo>
                  <a:lnTo>
                    <a:pt x="113" y="187"/>
                  </a:lnTo>
                  <a:lnTo>
                    <a:pt x="113" y="189"/>
                  </a:lnTo>
                  <a:lnTo>
                    <a:pt x="112" y="189"/>
                  </a:lnTo>
                  <a:lnTo>
                    <a:pt x="112" y="190"/>
                  </a:lnTo>
                  <a:lnTo>
                    <a:pt x="110" y="190"/>
                  </a:lnTo>
                  <a:lnTo>
                    <a:pt x="110" y="192"/>
                  </a:lnTo>
                  <a:lnTo>
                    <a:pt x="109" y="192"/>
                  </a:lnTo>
                  <a:lnTo>
                    <a:pt x="106" y="192"/>
                  </a:lnTo>
                  <a:lnTo>
                    <a:pt x="104" y="194"/>
                  </a:lnTo>
                  <a:lnTo>
                    <a:pt x="104" y="194"/>
                  </a:lnTo>
                  <a:lnTo>
                    <a:pt x="102" y="194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1" y="197"/>
                  </a:lnTo>
                  <a:lnTo>
                    <a:pt x="101" y="198"/>
                  </a:lnTo>
                  <a:lnTo>
                    <a:pt x="102" y="198"/>
                  </a:lnTo>
                  <a:lnTo>
                    <a:pt x="102" y="200"/>
                  </a:lnTo>
                  <a:lnTo>
                    <a:pt x="102" y="201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99" y="206"/>
                  </a:lnTo>
                  <a:lnTo>
                    <a:pt x="98" y="206"/>
                  </a:lnTo>
                  <a:lnTo>
                    <a:pt x="99" y="208"/>
                  </a:lnTo>
                  <a:lnTo>
                    <a:pt x="99" y="211"/>
                  </a:lnTo>
                  <a:lnTo>
                    <a:pt x="99" y="212"/>
                  </a:lnTo>
                  <a:lnTo>
                    <a:pt x="99" y="212"/>
                  </a:lnTo>
                  <a:lnTo>
                    <a:pt x="98" y="214"/>
                  </a:lnTo>
                  <a:lnTo>
                    <a:pt x="98" y="216"/>
                  </a:lnTo>
                  <a:lnTo>
                    <a:pt x="98" y="216"/>
                  </a:lnTo>
                  <a:lnTo>
                    <a:pt x="96" y="216"/>
                  </a:lnTo>
                  <a:lnTo>
                    <a:pt x="93" y="216"/>
                  </a:lnTo>
                  <a:lnTo>
                    <a:pt x="93" y="216"/>
                  </a:lnTo>
                  <a:lnTo>
                    <a:pt x="93" y="217"/>
                  </a:lnTo>
                  <a:lnTo>
                    <a:pt x="91" y="217"/>
                  </a:lnTo>
                  <a:lnTo>
                    <a:pt x="91" y="217"/>
                  </a:lnTo>
                  <a:lnTo>
                    <a:pt x="90" y="219"/>
                  </a:lnTo>
                  <a:lnTo>
                    <a:pt x="90" y="219"/>
                  </a:lnTo>
                  <a:lnTo>
                    <a:pt x="88" y="219"/>
                  </a:lnTo>
                  <a:lnTo>
                    <a:pt x="88" y="217"/>
                  </a:lnTo>
                  <a:lnTo>
                    <a:pt x="88" y="217"/>
                  </a:lnTo>
                  <a:lnTo>
                    <a:pt x="88" y="217"/>
                  </a:lnTo>
                  <a:lnTo>
                    <a:pt x="88" y="216"/>
                  </a:lnTo>
                  <a:lnTo>
                    <a:pt x="88" y="216"/>
                  </a:lnTo>
                  <a:lnTo>
                    <a:pt x="88" y="214"/>
                  </a:lnTo>
                  <a:lnTo>
                    <a:pt x="88" y="214"/>
                  </a:lnTo>
                  <a:lnTo>
                    <a:pt x="88" y="212"/>
                  </a:lnTo>
                  <a:lnTo>
                    <a:pt x="87" y="211"/>
                  </a:lnTo>
                  <a:lnTo>
                    <a:pt x="87" y="211"/>
                  </a:lnTo>
                  <a:lnTo>
                    <a:pt x="85" y="211"/>
                  </a:lnTo>
                  <a:lnTo>
                    <a:pt x="85" y="211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4"/>
                  </a:lnTo>
                  <a:lnTo>
                    <a:pt x="83" y="214"/>
                  </a:lnTo>
                  <a:lnTo>
                    <a:pt x="83" y="212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0" y="214"/>
                  </a:lnTo>
                  <a:lnTo>
                    <a:pt x="82" y="216"/>
                  </a:lnTo>
                  <a:lnTo>
                    <a:pt x="80" y="216"/>
                  </a:lnTo>
                  <a:lnTo>
                    <a:pt x="80" y="216"/>
                  </a:lnTo>
                  <a:lnTo>
                    <a:pt x="79" y="216"/>
                  </a:lnTo>
                  <a:lnTo>
                    <a:pt x="79" y="217"/>
                  </a:lnTo>
                  <a:lnTo>
                    <a:pt x="77" y="217"/>
                  </a:lnTo>
                  <a:lnTo>
                    <a:pt x="77" y="217"/>
                  </a:lnTo>
                  <a:lnTo>
                    <a:pt x="77" y="217"/>
                  </a:lnTo>
                  <a:lnTo>
                    <a:pt x="77" y="219"/>
                  </a:lnTo>
                  <a:lnTo>
                    <a:pt x="77" y="219"/>
                  </a:lnTo>
                  <a:lnTo>
                    <a:pt x="77" y="219"/>
                  </a:lnTo>
                  <a:lnTo>
                    <a:pt x="76" y="219"/>
                  </a:lnTo>
                  <a:lnTo>
                    <a:pt x="76" y="219"/>
                  </a:lnTo>
                  <a:lnTo>
                    <a:pt x="76" y="219"/>
                  </a:lnTo>
                  <a:lnTo>
                    <a:pt x="74" y="219"/>
                  </a:lnTo>
                  <a:lnTo>
                    <a:pt x="71" y="217"/>
                  </a:lnTo>
                  <a:lnTo>
                    <a:pt x="71" y="217"/>
                  </a:lnTo>
                  <a:lnTo>
                    <a:pt x="71" y="217"/>
                  </a:lnTo>
                  <a:lnTo>
                    <a:pt x="69" y="216"/>
                  </a:lnTo>
                  <a:lnTo>
                    <a:pt x="69" y="216"/>
                  </a:lnTo>
                  <a:lnTo>
                    <a:pt x="69" y="216"/>
                  </a:lnTo>
                  <a:lnTo>
                    <a:pt x="68" y="216"/>
                  </a:lnTo>
                  <a:lnTo>
                    <a:pt x="68" y="216"/>
                  </a:lnTo>
                  <a:lnTo>
                    <a:pt x="66" y="217"/>
                  </a:lnTo>
                  <a:lnTo>
                    <a:pt x="65" y="219"/>
                  </a:lnTo>
                  <a:lnTo>
                    <a:pt x="65" y="219"/>
                  </a:lnTo>
                  <a:lnTo>
                    <a:pt x="63" y="219"/>
                  </a:lnTo>
                  <a:lnTo>
                    <a:pt x="63" y="219"/>
                  </a:lnTo>
                  <a:lnTo>
                    <a:pt x="63" y="219"/>
                  </a:lnTo>
                  <a:lnTo>
                    <a:pt x="63" y="217"/>
                  </a:lnTo>
                  <a:lnTo>
                    <a:pt x="61" y="217"/>
                  </a:lnTo>
                  <a:lnTo>
                    <a:pt x="58" y="216"/>
                  </a:lnTo>
                  <a:lnTo>
                    <a:pt x="58" y="214"/>
                  </a:lnTo>
                  <a:lnTo>
                    <a:pt x="58" y="212"/>
                  </a:lnTo>
                  <a:lnTo>
                    <a:pt x="57" y="211"/>
                  </a:lnTo>
                  <a:lnTo>
                    <a:pt x="58" y="209"/>
                  </a:lnTo>
                  <a:lnTo>
                    <a:pt x="58" y="208"/>
                  </a:lnTo>
                  <a:lnTo>
                    <a:pt x="58" y="208"/>
                  </a:lnTo>
                  <a:lnTo>
                    <a:pt x="57" y="208"/>
                  </a:lnTo>
                  <a:lnTo>
                    <a:pt x="57" y="206"/>
                  </a:lnTo>
                  <a:lnTo>
                    <a:pt x="55" y="206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2" y="206"/>
                  </a:lnTo>
                  <a:lnTo>
                    <a:pt x="52" y="206"/>
                  </a:lnTo>
                  <a:lnTo>
                    <a:pt x="53" y="205"/>
                  </a:lnTo>
                  <a:lnTo>
                    <a:pt x="55" y="203"/>
                  </a:lnTo>
                  <a:lnTo>
                    <a:pt x="55" y="203"/>
                  </a:lnTo>
                  <a:lnTo>
                    <a:pt x="57" y="203"/>
                  </a:lnTo>
                  <a:lnTo>
                    <a:pt x="57" y="201"/>
                  </a:lnTo>
                  <a:lnTo>
                    <a:pt x="57" y="201"/>
                  </a:lnTo>
                  <a:lnTo>
                    <a:pt x="57" y="201"/>
                  </a:lnTo>
                  <a:lnTo>
                    <a:pt x="55" y="201"/>
                  </a:lnTo>
                  <a:lnTo>
                    <a:pt x="53" y="200"/>
                  </a:lnTo>
                  <a:lnTo>
                    <a:pt x="53" y="200"/>
                  </a:lnTo>
                  <a:lnTo>
                    <a:pt x="52" y="200"/>
                  </a:lnTo>
                  <a:lnTo>
                    <a:pt x="52" y="198"/>
                  </a:lnTo>
                  <a:lnTo>
                    <a:pt x="52" y="198"/>
                  </a:lnTo>
                  <a:lnTo>
                    <a:pt x="50" y="198"/>
                  </a:lnTo>
                  <a:lnTo>
                    <a:pt x="50" y="197"/>
                  </a:lnTo>
                  <a:lnTo>
                    <a:pt x="50" y="195"/>
                  </a:lnTo>
                  <a:lnTo>
                    <a:pt x="50" y="194"/>
                  </a:lnTo>
                  <a:lnTo>
                    <a:pt x="49" y="190"/>
                  </a:lnTo>
                  <a:lnTo>
                    <a:pt x="49" y="189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6" y="186"/>
                  </a:lnTo>
                  <a:lnTo>
                    <a:pt x="44" y="186"/>
                  </a:lnTo>
                  <a:lnTo>
                    <a:pt x="44" y="186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187"/>
                  </a:lnTo>
                  <a:lnTo>
                    <a:pt x="42" y="187"/>
                  </a:lnTo>
                  <a:lnTo>
                    <a:pt x="42" y="189"/>
                  </a:lnTo>
                  <a:lnTo>
                    <a:pt x="42" y="189"/>
                  </a:lnTo>
                  <a:lnTo>
                    <a:pt x="42" y="189"/>
                  </a:lnTo>
                  <a:lnTo>
                    <a:pt x="41" y="189"/>
                  </a:lnTo>
                  <a:lnTo>
                    <a:pt x="39" y="190"/>
                  </a:lnTo>
                  <a:lnTo>
                    <a:pt x="38" y="190"/>
                  </a:lnTo>
                  <a:lnTo>
                    <a:pt x="38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33" y="190"/>
                  </a:lnTo>
                  <a:lnTo>
                    <a:pt x="31" y="190"/>
                  </a:lnTo>
                  <a:lnTo>
                    <a:pt x="30" y="189"/>
                  </a:lnTo>
                  <a:lnTo>
                    <a:pt x="28" y="189"/>
                  </a:lnTo>
                  <a:lnTo>
                    <a:pt x="28" y="190"/>
                  </a:lnTo>
                  <a:lnTo>
                    <a:pt x="27" y="190"/>
                  </a:lnTo>
                  <a:lnTo>
                    <a:pt x="25" y="192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2" y="194"/>
                  </a:lnTo>
                  <a:lnTo>
                    <a:pt x="22" y="194"/>
                  </a:lnTo>
                  <a:lnTo>
                    <a:pt x="22" y="192"/>
                  </a:lnTo>
                  <a:lnTo>
                    <a:pt x="20" y="190"/>
                  </a:lnTo>
                  <a:lnTo>
                    <a:pt x="20" y="189"/>
                  </a:lnTo>
                  <a:lnTo>
                    <a:pt x="19" y="189"/>
                  </a:lnTo>
                  <a:lnTo>
                    <a:pt x="17" y="190"/>
                  </a:lnTo>
                  <a:lnTo>
                    <a:pt x="17" y="190"/>
                  </a:lnTo>
                  <a:lnTo>
                    <a:pt x="16" y="192"/>
                  </a:lnTo>
                  <a:lnTo>
                    <a:pt x="16" y="192"/>
                  </a:lnTo>
                  <a:lnTo>
                    <a:pt x="14" y="192"/>
                  </a:lnTo>
                  <a:lnTo>
                    <a:pt x="12" y="190"/>
                  </a:lnTo>
                  <a:lnTo>
                    <a:pt x="11" y="190"/>
                  </a:lnTo>
                  <a:lnTo>
                    <a:pt x="11" y="189"/>
                  </a:lnTo>
                  <a:lnTo>
                    <a:pt x="12" y="189"/>
                  </a:lnTo>
                  <a:lnTo>
                    <a:pt x="12" y="187"/>
                  </a:lnTo>
                  <a:lnTo>
                    <a:pt x="12" y="187"/>
                  </a:lnTo>
                  <a:lnTo>
                    <a:pt x="12" y="187"/>
                  </a:lnTo>
                  <a:lnTo>
                    <a:pt x="12" y="186"/>
                  </a:lnTo>
                  <a:lnTo>
                    <a:pt x="12" y="184"/>
                  </a:lnTo>
                  <a:lnTo>
                    <a:pt x="12" y="184"/>
                  </a:lnTo>
                  <a:lnTo>
                    <a:pt x="12" y="182"/>
                  </a:lnTo>
                  <a:lnTo>
                    <a:pt x="12" y="181"/>
                  </a:lnTo>
                  <a:lnTo>
                    <a:pt x="12" y="181"/>
                  </a:lnTo>
                  <a:lnTo>
                    <a:pt x="12" y="179"/>
                  </a:lnTo>
                  <a:lnTo>
                    <a:pt x="12" y="178"/>
                  </a:lnTo>
                  <a:lnTo>
                    <a:pt x="12" y="178"/>
                  </a:lnTo>
                  <a:lnTo>
                    <a:pt x="11" y="176"/>
                  </a:lnTo>
                  <a:lnTo>
                    <a:pt x="11" y="175"/>
                  </a:lnTo>
                  <a:lnTo>
                    <a:pt x="11" y="175"/>
                  </a:lnTo>
                  <a:lnTo>
                    <a:pt x="11" y="173"/>
                  </a:lnTo>
                  <a:lnTo>
                    <a:pt x="9" y="173"/>
                  </a:lnTo>
                  <a:lnTo>
                    <a:pt x="9" y="171"/>
                  </a:lnTo>
                  <a:lnTo>
                    <a:pt x="8" y="171"/>
                  </a:lnTo>
                  <a:lnTo>
                    <a:pt x="8" y="173"/>
                  </a:lnTo>
                  <a:lnTo>
                    <a:pt x="8" y="173"/>
                  </a:lnTo>
                  <a:lnTo>
                    <a:pt x="6" y="173"/>
                  </a:lnTo>
                  <a:lnTo>
                    <a:pt x="6" y="173"/>
                  </a:lnTo>
                  <a:lnTo>
                    <a:pt x="6" y="171"/>
                  </a:lnTo>
                  <a:lnTo>
                    <a:pt x="6" y="171"/>
                  </a:lnTo>
                  <a:lnTo>
                    <a:pt x="5" y="170"/>
                  </a:lnTo>
                  <a:lnTo>
                    <a:pt x="3" y="168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4"/>
                  </a:lnTo>
                  <a:lnTo>
                    <a:pt x="5" y="164"/>
                  </a:lnTo>
                  <a:lnTo>
                    <a:pt x="5" y="162"/>
                  </a:lnTo>
                  <a:lnTo>
                    <a:pt x="5" y="160"/>
                  </a:lnTo>
                  <a:lnTo>
                    <a:pt x="3" y="159"/>
                  </a:lnTo>
                  <a:lnTo>
                    <a:pt x="3" y="159"/>
                  </a:lnTo>
                  <a:lnTo>
                    <a:pt x="1" y="157"/>
                  </a:lnTo>
                  <a:lnTo>
                    <a:pt x="1" y="156"/>
                  </a:lnTo>
                  <a:lnTo>
                    <a:pt x="1" y="154"/>
                  </a:lnTo>
                  <a:lnTo>
                    <a:pt x="1" y="154"/>
                  </a:lnTo>
                  <a:lnTo>
                    <a:pt x="0" y="151"/>
                  </a:lnTo>
                  <a:lnTo>
                    <a:pt x="3" y="153"/>
                  </a:lnTo>
                  <a:lnTo>
                    <a:pt x="3" y="153"/>
                  </a:lnTo>
                  <a:lnTo>
                    <a:pt x="5" y="151"/>
                  </a:lnTo>
                  <a:lnTo>
                    <a:pt x="5" y="149"/>
                  </a:lnTo>
                  <a:lnTo>
                    <a:pt x="6" y="148"/>
                  </a:lnTo>
                  <a:lnTo>
                    <a:pt x="6" y="146"/>
                  </a:lnTo>
                  <a:lnTo>
                    <a:pt x="6" y="145"/>
                  </a:lnTo>
                  <a:lnTo>
                    <a:pt x="8" y="143"/>
                  </a:lnTo>
                  <a:lnTo>
                    <a:pt x="8" y="142"/>
                  </a:lnTo>
                  <a:lnTo>
                    <a:pt x="9" y="142"/>
                  </a:lnTo>
                  <a:lnTo>
                    <a:pt x="9" y="140"/>
                  </a:lnTo>
                  <a:lnTo>
                    <a:pt x="11" y="138"/>
                  </a:lnTo>
                  <a:lnTo>
                    <a:pt x="12" y="140"/>
                  </a:lnTo>
                  <a:lnTo>
                    <a:pt x="14" y="140"/>
                  </a:lnTo>
                  <a:lnTo>
                    <a:pt x="16" y="143"/>
                  </a:lnTo>
                  <a:lnTo>
                    <a:pt x="19" y="145"/>
                  </a:lnTo>
                  <a:lnTo>
                    <a:pt x="19" y="146"/>
                  </a:lnTo>
                  <a:lnTo>
                    <a:pt x="20" y="146"/>
                  </a:lnTo>
                  <a:lnTo>
                    <a:pt x="22" y="145"/>
                  </a:lnTo>
                  <a:lnTo>
                    <a:pt x="22" y="143"/>
                  </a:lnTo>
                  <a:lnTo>
                    <a:pt x="24" y="142"/>
                  </a:lnTo>
                  <a:lnTo>
                    <a:pt x="25" y="142"/>
                  </a:lnTo>
                  <a:lnTo>
                    <a:pt x="27" y="142"/>
                  </a:lnTo>
                  <a:lnTo>
                    <a:pt x="27" y="142"/>
                  </a:lnTo>
                  <a:lnTo>
                    <a:pt x="30" y="143"/>
                  </a:lnTo>
                  <a:lnTo>
                    <a:pt x="30" y="143"/>
                  </a:lnTo>
                  <a:lnTo>
                    <a:pt x="31" y="143"/>
                  </a:lnTo>
                  <a:lnTo>
                    <a:pt x="35" y="143"/>
                  </a:lnTo>
                  <a:lnTo>
                    <a:pt x="36" y="143"/>
                  </a:lnTo>
                  <a:lnTo>
                    <a:pt x="39" y="142"/>
                  </a:lnTo>
                  <a:lnTo>
                    <a:pt x="41" y="142"/>
                  </a:lnTo>
                  <a:lnTo>
                    <a:pt x="41" y="142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2" y="138"/>
                  </a:lnTo>
                  <a:lnTo>
                    <a:pt x="42" y="138"/>
                  </a:lnTo>
                  <a:lnTo>
                    <a:pt x="42" y="142"/>
                  </a:lnTo>
                  <a:lnTo>
                    <a:pt x="44" y="142"/>
                  </a:lnTo>
                  <a:lnTo>
                    <a:pt x="46" y="142"/>
                  </a:lnTo>
                  <a:lnTo>
                    <a:pt x="98" y="142"/>
                  </a:lnTo>
                  <a:lnTo>
                    <a:pt x="99" y="137"/>
                  </a:lnTo>
                  <a:lnTo>
                    <a:pt x="99" y="134"/>
                  </a:lnTo>
                  <a:lnTo>
                    <a:pt x="101" y="129"/>
                  </a:lnTo>
                  <a:lnTo>
                    <a:pt x="98" y="127"/>
                  </a:lnTo>
                  <a:lnTo>
                    <a:pt x="96" y="126"/>
                  </a:lnTo>
                  <a:lnTo>
                    <a:pt x="96" y="123"/>
                  </a:lnTo>
                  <a:lnTo>
                    <a:pt x="96" y="118"/>
                  </a:lnTo>
                  <a:lnTo>
                    <a:pt x="94" y="115"/>
                  </a:lnTo>
                  <a:lnTo>
                    <a:pt x="94" y="112"/>
                  </a:lnTo>
                  <a:lnTo>
                    <a:pt x="94" y="107"/>
                  </a:lnTo>
                  <a:lnTo>
                    <a:pt x="94" y="104"/>
                  </a:lnTo>
                  <a:lnTo>
                    <a:pt x="93" y="101"/>
                  </a:lnTo>
                  <a:lnTo>
                    <a:pt x="93" y="96"/>
                  </a:lnTo>
                  <a:lnTo>
                    <a:pt x="93" y="93"/>
                  </a:lnTo>
                  <a:lnTo>
                    <a:pt x="93" y="88"/>
                  </a:lnTo>
                  <a:lnTo>
                    <a:pt x="91" y="85"/>
                  </a:lnTo>
                  <a:lnTo>
                    <a:pt x="91" y="82"/>
                  </a:lnTo>
                  <a:lnTo>
                    <a:pt x="91" y="77"/>
                  </a:lnTo>
                  <a:lnTo>
                    <a:pt x="91" y="74"/>
                  </a:lnTo>
                  <a:lnTo>
                    <a:pt x="90" y="71"/>
                  </a:lnTo>
                  <a:lnTo>
                    <a:pt x="90" y="66"/>
                  </a:lnTo>
                  <a:lnTo>
                    <a:pt x="90" y="63"/>
                  </a:lnTo>
                  <a:lnTo>
                    <a:pt x="90" y="60"/>
                  </a:lnTo>
                  <a:lnTo>
                    <a:pt x="88" y="55"/>
                  </a:lnTo>
                  <a:lnTo>
                    <a:pt x="88" y="52"/>
                  </a:lnTo>
                  <a:lnTo>
                    <a:pt x="88" y="47"/>
                  </a:lnTo>
                  <a:lnTo>
                    <a:pt x="87" y="44"/>
                  </a:lnTo>
                  <a:lnTo>
                    <a:pt x="87" y="41"/>
                  </a:lnTo>
                  <a:lnTo>
                    <a:pt x="87" y="36"/>
                  </a:lnTo>
                  <a:lnTo>
                    <a:pt x="87" y="33"/>
                  </a:lnTo>
                  <a:lnTo>
                    <a:pt x="85" y="30"/>
                  </a:lnTo>
                  <a:lnTo>
                    <a:pt x="85" y="25"/>
                  </a:lnTo>
                  <a:lnTo>
                    <a:pt x="85" y="22"/>
                  </a:lnTo>
                  <a:lnTo>
                    <a:pt x="85" y="17"/>
                  </a:lnTo>
                  <a:lnTo>
                    <a:pt x="83" y="14"/>
                  </a:lnTo>
                  <a:lnTo>
                    <a:pt x="83" y="11"/>
                  </a:lnTo>
                  <a:lnTo>
                    <a:pt x="83" y="6"/>
                  </a:lnTo>
                  <a:lnTo>
                    <a:pt x="83" y="3"/>
                  </a:lnTo>
                  <a:lnTo>
                    <a:pt x="82" y="0"/>
                  </a:lnTo>
                  <a:lnTo>
                    <a:pt x="87" y="0"/>
                  </a:lnTo>
                  <a:lnTo>
                    <a:pt x="96" y="0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3" name="Freeform 210">
              <a:extLst>
                <a:ext uri="{FF2B5EF4-FFF2-40B4-BE49-F238E27FC236}">
                  <a16:creationId xmlns:a16="http://schemas.microsoft.com/office/drawing/2014/main" id="{9D6A83D0-BBA8-0B74-16C3-40E9899EC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0014" y="3154776"/>
              <a:ext cx="74070" cy="50680"/>
            </a:xfrm>
            <a:custGeom>
              <a:avLst/>
              <a:gdLst>
                <a:gd name="T0" fmla="*/ 27 w 38"/>
                <a:gd name="T1" fmla="*/ 0 h 26"/>
                <a:gd name="T2" fmla="*/ 28 w 38"/>
                <a:gd name="T3" fmla="*/ 0 h 26"/>
                <a:gd name="T4" fmla="*/ 31 w 38"/>
                <a:gd name="T5" fmla="*/ 4 h 26"/>
                <a:gd name="T6" fmla="*/ 35 w 38"/>
                <a:gd name="T7" fmla="*/ 6 h 26"/>
                <a:gd name="T8" fmla="*/ 36 w 38"/>
                <a:gd name="T9" fmla="*/ 9 h 26"/>
                <a:gd name="T10" fmla="*/ 38 w 38"/>
                <a:gd name="T11" fmla="*/ 11 h 26"/>
                <a:gd name="T12" fmla="*/ 38 w 38"/>
                <a:gd name="T13" fmla="*/ 11 h 26"/>
                <a:gd name="T14" fmla="*/ 36 w 38"/>
                <a:gd name="T15" fmla="*/ 17 h 26"/>
                <a:gd name="T16" fmla="*/ 35 w 38"/>
                <a:gd name="T17" fmla="*/ 17 h 26"/>
                <a:gd name="T18" fmla="*/ 33 w 38"/>
                <a:gd name="T19" fmla="*/ 17 h 26"/>
                <a:gd name="T20" fmla="*/ 31 w 38"/>
                <a:gd name="T21" fmla="*/ 20 h 26"/>
                <a:gd name="T22" fmla="*/ 28 w 38"/>
                <a:gd name="T23" fmla="*/ 22 h 26"/>
                <a:gd name="T24" fmla="*/ 25 w 38"/>
                <a:gd name="T25" fmla="*/ 20 h 26"/>
                <a:gd name="T26" fmla="*/ 22 w 38"/>
                <a:gd name="T27" fmla="*/ 20 h 26"/>
                <a:gd name="T28" fmla="*/ 19 w 38"/>
                <a:gd name="T29" fmla="*/ 23 h 26"/>
                <a:gd name="T30" fmla="*/ 17 w 38"/>
                <a:gd name="T31" fmla="*/ 25 h 26"/>
                <a:gd name="T32" fmla="*/ 14 w 38"/>
                <a:gd name="T33" fmla="*/ 25 h 26"/>
                <a:gd name="T34" fmla="*/ 11 w 38"/>
                <a:gd name="T35" fmla="*/ 25 h 26"/>
                <a:gd name="T36" fmla="*/ 8 w 38"/>
                <a:gd name="T37" fmla="*/ 26 h 26"/>
                <a:gd name="T38" fmla="*/ 8 w 38"/>
                <a:gd name="T39" fmla="*/ 25 h 26"/>
                <a:gd name="T40" fmla="*/ 5 w 38"/>
                <a:gd name="T41" fmla="*/ 25 h 26"/>
                <a:gd name="T42" fmla="*/ 3 w 38"/>
                <a:gd name="T43" fmla="*/ 22 h 26"/>
                <a:gd name="T44" fmla="*/ 2 w 38"/>
                <a:gd name="T45" fmla="*/ 20 h 26"/>
                <a:gd name="T46" fmla="*/ 2 w 38"/>
                <a:gd name="T47" fmla="*/ 17 h 26"/>
                <a:gd name="T48" fmla="*/ 0 w 38"/>
                <a:gd name="T49" fmla="*/ 14 h 26"/>
                <a:gd name="T50" fmla="*/ 2 w 38"/>
                <a:gd name="T51" fmla="*/ 14 h 26"/>
                <a:gd name="T52" fmla="*/ 2 w 38"/>
                <a:gd name="T53" fmla="*/ 11 h 26"/>
                <a:gd name="T54" fmla="*/ 2 w 38"/>
                <a:gd name="T55" fmla="*/ 8 h 26"/>
                <a:gd name="T56" fmla="*/ 5 w 38"/>
                <a:gd name="T57" fmla="*/ 9 h 26"/>
                <a:gd name="T58" fmla="*/ 5 w 38"/>
                <a:gd name="T59" fmla="*/ 8 h 26"/>
                <a:gd name="T60" fmla="*/ 5 w 38"/>
                <a:gd name="T61" fmla="*/ 4 h 26"/>
                <a:gd name="T62" fmla="*/ 11 w 38"/>
                <a:gd name="T63" fmla="*/ 3 h 26"/>
                <a:gd name="T64" fmla="*/ 13 w 38"/>
                <a:gd name="T65" fmla="*/ 4 h 26"/>
                <a:gd name="T66" fmla="*/ 13 w 38"/>
                <a:gd name="T67" fmla="*/ 4 h 26"/>
                <a:gd name="T68" fmla="*/ 14 w 38"/>
                <a:gd name="T69" fmla="*/ 3 h 26"/>
                <a:gd name="T70" fmla="*/ 16 w 38"/>
                <a:gd name="T71" fmla="*/ 1 h 26"/>
                <a:gd name="T72" fmla="*/ 19 w 38"/>
                <a:gd name="T73" fmla="*/ 1 h 26"/>
                <a:gd name="T74" fmla="*/ 20 w 38"/>
                <a:gd name="T75" fmla="*/ 1 h 26"/>
                <a:gd name="T76" fmla="*/ 22 w 38"/>
                <a:gd name="T77" fmla="*/ 0 h 26"/>
                <a:gd name="T78" fmla="*/ 25 w 38"/>
                <a:gd name="T7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8" h="26">
                  <a:moveTo>
                    <a:pt x="27" y="0"/>
                  </a:moveTo>
                  <a:lnTo>
                    <a:pt x="27" y="0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5" y="6"/>
                  </a:lnTo>
                  <a:lnTo>
                    <a:pt x="35" y="6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6" y="12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5" y="17"/>
                  </a:lnTo>
                  <a:lnTo>
                    <a:pt x="35" y="17"/>
                  </a:lnTo>
                  <a:lnTo>
                    <a:pt x="33" y="17"/>
                  </a:lnTo>
                  <a:lnTo>
                    <a:pt x="33" y="20"/>
                  </a:lnTo>
                  <a:lnTo>
                    <a:pt x="31" y="20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7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2" y="20"/>
                  </a:lnTo>
                  <a:lnTo>
                    <a:pt x="22" y="22"/>
                  </a:lnTo>
                  <a:lnTo>
                    <a:pt x="19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1" y="25"/>
                  </a:lnTo>
                  <a:lnTo>
                    <a:pt x="9" y="25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5" y="9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6"/>
                  </a:lnTo>
                  <a:lnTo>
                    <a:pt x="5" y="4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5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4" name="Freeform 211">
              <a:extLst>
                <a:ext uri="{FF2B5EF4-FFF2-40B4-BE49-F238E27FC236}">
                  <a16:creationId xmlns:a16="http://schemas.microsoft.com/office/drawing/2014/main" id="{78F42A74-61AA-81C9-DC27-5D5FF012FD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64566" y="4104048"/>
              <a:ext cx="138395" cy="150091"/>
            </a:xfrm>
            <a:custGeom>
              <a:avLst/>
              <a:gdLst>
                <a:gd name="T0" fmla="*/ 43 w 71"/>
                <a:gd name="T1" fmla="*/ 74 h 77"/>
                <a:gd name="T2" fmla="*/ 43 w 71"/>
                <a:gd name="T3" fmla="*/ 75 h 77"/>
                <a:gd name="T4" fmla="*/ 41 w 71"/>
                <a:gd name="T5" fmla="*/ 75 h 77"/>
                <a:gd name="T6" fmla="*/ 41 w 71"/>
                <a:gd name="T7" fmla="*/ 77 h 77"/>
                <a:gd name="T8" fmla="*/ 41 w 71"/>
                <a:gd name="T9" fmla="*/ 77 h 77"/>
                <a:gd name="T10" fmla="*/ 41 w 71"/>
                <a:gd name="T11" fmla="*/ 77 h 77"/>
                <a:gd name="T12" fmla="*/ 41 w 71"/>
                <a:gd name="T13" fmla="*/ 77 h 77"/>
                <a:gd name="T14" fmla="*/ 41 w 71"/>
                <a:gd name="T15" fmla="*/ 77 h 77"/>
                <a:gd name="T16" fmla="*/ 41 w 71"/>
                <a:gd name="T17" fmla="*/ 75 h 77"/>
                <a:gd name="T18" fmla="*/ 43 w 71"/>
                <a:gd name="T19" fmla="*/ 75 h 77"/>
                <a:gd name="T20" fmla="*/ 43 w 71"/>
                <a:gd name="T21" fmla="*/ 74 h 77"/>
                <a:gd name="T22" fmla="*/ 69 w 71"/>
                <a:gd name="T23" fmla="*/ 59 h 77"/>
                <a:gd name="T24" fmla="*/ 69 w 71"/>
                <a:gd name="T25" fmla="*/ 59 h 77"/>
                <a:gd name="T26" fmla="*/ 71 w 71"/>
                <a:gd name="T27" fmla="*/ 59 h 77"/>
                <a:gd name="T28" fmla="*/ 71 w 71"/>
                <a:gd name="T29" fmla="*/ 59 h 77"/>
                <a:gd name="T30" fmla="*/ 71 w 71"/>
                <a:gd name="T31" fmla="*/ 59 h 77"/>
                <a:gd name="T32" fmla="*/ 71 w 71"/>
                <a:gd name="T33" fmla="*/ 59 h 77"/>
                <a:gd name="T34" fmla="*/ 71 w 71"/>
                <a:gd name="T35" fmla="*/ 59 h 77"/>
                <a:gd name="T36" fmla="*/ 69 w 71"/>
                <a:gd name="T37" fmla="*/ 59 h 77"/>
                <a:gd name="T38" fmla="*/ 69 w 71"/>
                <a:gd name="T39" fmla="*/ 59 h 77"/>
                <a:gd name="T40" fmla="*/ 69 w 71"/>
                <a:gd name="T41" fmla="*/ 59 h 77"/>
                <a:gd name="T42" fmla="*/ 62 w 71"/>
                <a:gd name="T43" fmla="*/ 58 h 77"/>
                <a:gd name="T44" fmla="*/ 62 w 71"/>
                <a:gd name="T45" fmla="*/ 58 h 77"/>
                <a:gd name="T46" fmla="*/ 65 w 71"/>
                <a:gd name="T47" fmla="*/ 58 h 77"/>
                <a:gd name="T48" fmla="*/ 66 w 71"/>
                <a:gd name="T49" fmla="*/ 58 h 77"/>
                <a:gd name="T50" fmla="*/ 66 w 71"/>
                <a:gd name="T51" fmla="*/ 58 h 77"/>
                <a:gd name="T52" fmla="*/ 65 w 71"/>
                <a:gd name="T53" fmla="*/ 58 h 77"/>
                <a:gd name="T54" fmla="*/ 65 w 71"/>
                <a:gd name="T55" fmla="*/ 59 h 77"/>
                <a:gd name="T56" fmla="*/ 65 w 71"/>
                <a:gd name="T57" fmla="*/ 59 h 77"/>
                <a:gd name="T58" fmla="*/ 63 w 71"/>
                <a:gd name="T59" fmla="*/ 59 h 77"/>
                <a:gd name="T60" fmla="*/ 62 w 71"/>
                <a:gd name="T61" fmla="*/ 58 h 77"/>
                <a:gd name="T62" fmla="*/ 62 w 71"/>
                <a:gd name="T63" fmla="*/ 58 h 77"/>
                <a:gd name="T64" fmla="*/ 62 w 71"/>
                <a:gd name="T65" fmla="*/ 58 h 77"/>
                <a:gd name="T66" fmla="*/ 27 w 71"/>
                <a:gd name="T67" fmla="*/ 55 h 77"/>
                <a:gd name="T68" fmla="*/ 28 w 71"/>
                <a:gd name="T69" fmla="*/ 55 h 77"/>
                <a:gd name="T70" fmla="*/ 30 w 71"/>
                <a:gd name="T71" fmla="*/ 55 h 77"/>
                <a:gd name="T72" fmla="*/ 28 w 71"/>
                <a:gd name="T73" fmla="*/ 56 h 77"/>
                <a:gd name="T74" fmla="*/ 28 w 71"/>
                <a:gd name="T75" fmla="*/ 55 h 77"/>
                <a:gd name="T76" fmla="*/ 27 w 71"/>
                <a:gd name="T77" fmla="*/ 55 h 77"/>
                <a:gd name="T78" fmla="*/ 27 w 71"/>
                <a:gd name="T79" fmla="*/ 55 h 77"/>
                <a:gd name="T80" fmla="*/ 2 w 71"/>
                <a:gd name="T81" fmla="*/ 0 h 77"/>
                <a:gd name="T82" fmla="*/ 2 w 71"/>
                <a:gd name="T83" fmla="*/ 0 h 77"/>
                <a:gd name="T84" fmla="*/ 2 w 71"/>
                <a:gd name="T85" fmla="*/ 0 h 77"/>
                <a:gd name="T86" fmla="*/ 2 w 71"/>
                <a:gd name="T87" fmla="*/ 0 h 77"/>
                <a:gd name="T88" fmla="*/ 0 w 71"/>
                <a:gd name="T89" fmla="*/ 0 h 77"/>
                <a:gd name="T90" fmla="*/ 0 w 71"/>
                <a:gd name="T91" fmla="*/ 0 h 77"/>
                <a:gd name="T92" fmla="*/ 2 w 71"/>
                <a:gd name="T9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1" h="77">
                  <a:moveTo>
                    <a:pt x="43" y="74"/>
                  </a:moveTo>
                  <a:lnTo>
                    <a:pt x="43" y="75"/>
                  </a:lnTo>
                  <a:lnTo>
                    <a:pt x="41" y="75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5"/>
                  </a:lnTo>
                  <a:lnTo>
                    <a:pt x="43" y="75"/>
                  </a:lnTo>
                  <a:lnTo>
                    <a:pt x="43" y="74"/>
                  </a:lnTo>
                  <a:close/>
                  <a:moveTo>
                    <a:pt x="69" y="59"/>
                  </a:moveTo>
                  <a:lnTo>
                    <a:pt x="69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69" y="59"/>
                  </a:lnTo>
                  <a:lnTo>
                    <a:pt x="69" y="59"/>
                  </a:lnTo>
                  <a:lnTo>
                    <a:pt x="69" y="59"/>
                  </a:lnTo>
                  <a:close/>
                  <a:moveTo>
                    <a:pt x="62" y="58"/>
                  </a:moveTo>
                  <a:lnTo>
                    <a:pt x="62" y="58"/>
                  </a:lnTo>
                  <a:lnTo>
                    <a:pt x="65" y="58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5" y="58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3" y="59"/>
                  </a:lnTo>
                  <a:lnTo>
                    <a:pt x="62" y="58"/>
                  </a:lnTo>
                  <a:lnTo>
                    <a:pt x="62" y="58"/>
                  </a:lnTo>
                  <a:lnTo>
                    <a:pt x="62" y="58"/>
                  </a:lnTo>
                  <a:close/>
                  <a:moveTo>
                    <a:pt x="27" y="55"/>
                  </a:moveTo>
                  <a:lnTo>
                    <a:pt x="28" y="55"/>
                  </a:lnTo>
                  <a:lnTo>
                    <a:pt x="30" y="55"/>
                  </a:lnTo>
                  <a:lnTo>
                    <a:pt x="28" y="56"/>
                  </a:lnTo>
                  <a:lnTo>
                    <a:pt x="28" y="55"/>
                  </a:lnTo>
                  <a:lnTo>
                    <a:pt x="27" y="55"/>
                  </a:lnTo>
                  <a:lnTo>
                    <a:pt x="27" y="55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5" name="Freeform 212">
              <a:extLst>
                <a:ext uri="{FF2B5EF4-FFF2-40B4-BE49-F238E27FC236}">
                  <a16:creationId xmlns:a16="http://schemas.microsoft.com/office/drawing/2014/main" id="{3E6BB392-1A13-A4AE-B208-53FB35903E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1308" y="4757036"/>
              <a:ext cx="206617" cy="389844"/>
            </a:xfrm>
            <a:custGeom>
              <a:avLst/>
              <a:gdLst>
                <a:gd name="T0" fmla="*/ 98 w 106"/>
                <a:gd name="T1" fmla="*/ 68 h 200"/>
                <a:gd name="T2" fmla="*/ 75 w 106"/>
                <a:gd name="T3" fmla="*/ 19 h 200"/>
                <a:gd name="T4" fmla="*/ 75 w 106"/>
                <a:gd name="T5" fmla="*/ 16 h 200"/>
                <a:gd name="T6" fmla="*/ 89 w 106"/>
                <a:gd name="T7" fmla="*/ 2 h 200"/>
                <a:gd name="T8" fmla="*/ 95 w 106"/>
                <a:gd name="T9" fmla="*/ 11 h 200"/>
                <a:gd name="T10" fmla="*/ 101 w 106"/>
                <a:gd name="T11" fmla="*/ 28 h 200"/>
                <a:gd name="T12" fmla="*/ 106 w 106"/>
                <a:gd name="T13" fmla="*/ 47 h 200"/>
                <a:gd name="T14" fmla="*/ 101 w 106"/>
                <a:gd name="T15" fmla="*/ 57 h 200"/>
                <a:gd name="T16" fmla="*/ 97 w 106"/>
                <a:gd name="T17" fmla="*/ 49 h 200"/>
                <a:gd name="T18" fmla="*/ 94 w 106"/>
                <a:gd name="T19" fmla="*/ 54 h 200"/>
                <a:gd name="T20" fmla="*/ 97 w 106"/>
                <a:gd name="T21" fmla="*/ 60 h 200"/>
                <a:gd name="T22" fmla="*/ 95 w 106"/>
                <a:gd name="T23" fmla="*/ 69 h 200"/>
                <a:gd name="T24" fmla="*/ 90 w 106"/>
                <a:gd name="T25" fmla="*/ 76 h 200"/>
                <a:gd name="T26" fmla="*/ 89 w 106"/>
                <a:gd name="T27" fmla="*/ 95 h 200"/>
                <a:gd name="T28" fmla="*/ 79 w 106"/>
                <a:gd name="T29" fmla="*/ 120 h 200"/>
                <a:gd name="T30" fmla="*/ 68 w 106"/>
                <a:gd name="T31" fmla="*/ 151 h 200"/>
                <a:gd name="T32" fmla="*/ 64 w 106"/>
                <a:gd name="T33" fmla="*/ 170 h 200"/>
                <a:gd name="T34" fmla="*/ 60 w 106"/>
                <a:gd name="T35" fmla="*/ 181 h 200"/>
                <a:gd name="T36" fmla="*/ 54 w 106"/>
                <a:gd name="T37" fmla="*/ 192 h 200"/>
                <a:gd name="T38" fmla="*/ 40 w 106"/>
                <a:gd name="T39" fmla="*/ 197 h 200"/>
                <a:gd name="T40" fmla="*/ 27 w 106"/>
                <a:gd name="T41" fmla="*/ 200 h 200"/>
                <a:gd name="T42" fmla="*/ 16 w 106"/>
                <a:gd name="T43" fmla="*/ 195 h 200"/>
                <a:gd name="T44" fmla="*/ 12 w 106"/>
                <a:gd name="T45" fmla="*/ 189 h 200"/>
                <a:gd name="T46" fmla="*/ 7 w 106"/>
                <a:gd name="T47" fmla="*/ 181 h 200"/>
                <a:gd name="T48" fmla="*/ 8 w 106"/>
                <a:gd name="T49" fmla="*/ 169 h 200"/>
                <a:gd name="T50" fmla="*/ 4 w 106"/>
                <a:gd name="T51" fmla="*/ 159 h 200"/>
                <a:gd name="T52" fmla="*/ 0 w 106"/>
                <a:gd name="T53" fmla="*/ 147 h 200"/>
                <a:gd name="T54" fmla="*/ 4 w 106"/>
                <a:gd name="T55" fmla="*/ 142 h 200"/>
                <a:gd name="T56" fmla="*/ 8 w 106"/>
                <a:gd name="T57" fmla="*/ 134 h 200"/>
                <a:gd name="T58" fmla="*/ 15 w 106"/>
                <a:gd name="T59" fmla="*/ 121 h 200"/>
                <a:gd name="T60" fmla="*/ 18 w 106"/>
                <a:gd name="T61" fmla="*/ 109 h 200"/>
                <a:gd name="T62" fmla="*/ 15 w 106"/>
                <a:gd name="T63" fmla="*/ 99 h 200"/>
                <a:gd name="T64" fmla="*/ 12 w 106"/>
                <a:gd name="T65" fmla="*/ 85 h 200"/>
                <a:gd name="T66" fmla="*/ 18 w 106"/>
                <a:gd name="T67" fmla="*/ 68 h 200"/>
                <a:gd name="T68" fmla="*/ 19 w 106"/>
                <a:gd name="T69" fmla="*/ 60 h 200"/>
                <a:gd name="T70" fmla="*/ 29 w 106"/>
                <a:gd name="T71" fmla="*/ 57 h 200"/>
                <a:gd name="T72" fmla="*/ 34 w 106"/>
                <a:gd name="T73" fmla="*/ 57 h 200"/>
                <a:gd name="T74" fmla="*/ 35 w 106"/>
                <a:gd name="T75" fmla="*/ 55 h 200"/>
                <a:gd name="T76" fmla="*/ 43 w 106"/>
                <a:gd name="T77" fmla="*/ 54 h 200"/>
                <a:gd name="T78" fmla="*/ 46 w 106"/>
                <a:gd name="T79" fmla="*/ 54 h 200"/>
                <a:gd name="T80" fmla="*/ 51 w 106"/>
                <a:gd name="T81" fmla="*/ 47 h 200"/>
                <a:gd name="T82" fmla="*/ 56 w 106"/>
                <a:gd name="T83" fmla="*/ 49 h 200"/>
                <a:gd name="T84" fmla="*/ 57 w 106"/>
                <a:gd name="T85" fmla="*/ 46 h 200"/>
                <a:gd name="T86" fmla="*/ 60 w 106"/>
                <a:gd name="T87" fmla="*/ 40 h 200"/>
                <a:gd name="T88" fmla="*/ 62 w 106"/>
                <a:gd name="T89" fmla="*/ 40 h 200"/>
                <a:gd name="T90" fmla="*/ 62 w 106"/>
                <a:gd name="T91" fmla="*/ 43 h 200"/>
                <a:gd name="T92" fmla="*/ 68 w 106"/>
                <a:gd name="T93" fmla="*/ 36 h 200"/>
                <a:gd name="T94" fmla="*/ 68 w 106"/>
                <a:gd name="T95" fmla="*/ 27 h 200"/>
                <a:gd name="T96" fmla="*/ 68 w 106"/>
                <a:gd name="T97" fmla="*/ 24 h 200"/>
                <a:gd name="T98" fmla="*/ 73 w 106"/>
                <a:gd name="T99" fmla="*/ 24 h 200"/>
                <a:gd name="T100" fmla="*/ 79 w 106"/>
                <a:gd name="T101" fmla="*/ 19 h 200"/>
                <a:gd name="T102" fmla="*/ 82 w 106"/>
                <a:gd name="T103" fmla="*/ 8 h 200"/>
                <a:gd name="T104" fmla="*/ 84 w 106"/>
                <a:gd name="T105" fmla="*/ 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" h="200">
                  <a:moveTo>
                    <a:pt x="98" y="68"/>
                  </a:moveTo>
                  <a:lnTo>
                    <a:pt x="98" y="69"/>
                  </a:lnTo>
                  <a:lnTo>
                    <a:pt x="97" y="73"/>
                  </a:lnTo>
                  <a:lnTo>
                    <a:pt x="97" y="71"/>
                  </a:lnTo>
                  <a:lnTo>
                    <a:pt x="98" y="68"/>
                  </a:lnTo>
                  <a:lnTo>
                    <a:pt x="98" y="68"/>
                  </a:lnTo>
                  <a:close/>
                  <a:moveTo>
                    <a:pt x="75" y="16"/>
                  </a:moveTo>
                  <a:lnTo>
                    <a:pt x="75" y="17"/>
                  </a:lnTo>
                  <a:lnTo>
                    <a:pt x="75" y="17"/>
                  </a:lnTo>
                  <a:lnTo>
                    <a:pt x="75" y="19"/>
                  </a:lnTo>
                  <a:lnTo>
                    <a:pt x="73" y="19"/>
                  </a:lnTo>
                  <a:lnTo>
                    <a:pt x="73" y="17"/>
                  </a:lnTo>
                  <a:lnTo>
                    <a:pt x="73" y="16"/>
                  </a:lnTo>
                  <a:lnTo>
                    <a:pt x="73" y="16"/>
                  </a:lnTo>
                  <a:lnTo>
                    <a:pt x="75" y="16"/>
                  </a:lnTo>
                  <a:close/>
                  <a:moveTo>
                    <a:pt x="87" y="0"/>
                  </a:moveTo>
                  <a:lnTo>
                    <a:pt x="87" y="0"/>
                  </a:lnTo>
                  <a:lnTo>
                    <a:pt x="89" y="0"/>
                  </a:lnTo>
                  <a:lnTo>
                    <a:pt x="89" y="2"/>
                  </a:lnTo>
                  <a:lnTo>
                    <a:pt x="89" y="2"/>
                  </a:lnTo>
                  <a:lnTo>
                    <a:pt x="90" y="3"/>
                  </a:lnTo>
                  <a:lnTo>
                    <a:pt x="92" y="5"/>
                  </a:lnTo>
                  <a:lnTo>
                    <a:pt x="92" y="6"/>
                  </a:lnTo>
                  <a:lnTo>
                    <a:pt x="94" y="8"/>
                  </a:lnTo>
                  <a:lnTo>
                    <a:pt x="95" y="11"/>
                  </a:lnTo>
                  <a:lnTo>
                    <a:pt x="97" y="13"/>
                  </a:lnTo>
                  <a:lnTo>
                    <a:pt x="98" y="14"/>
                  </a:lnTo>
                  <a:lnTo>
                    <a:pt x="98" y="17"/>
                  </a:lnTo>
                  <a:lnTo>
                    <a:pt x="100" y="21"/>
                  </a:lnTo>
                  <a:lnTo>
                    <a:pt x="101" y="28"/>
                  </a:lnTo>
                  <a:lnTo>
                    <a:pt x="101" y="35"/>
                  </a:lnTo>
                  <a:lnTo>
                    <a:pt x="101" y="38"/>
                  </a:lnTo>
                  <a:lnTo>
                    <a:pt x="103" y="41"/>
                  </a:lnTo>
                  <a:lnTo>
                    <a:pt x="105" y="44"/>
                  </a:lnTo>
                  <a:lnTo>
                    <a:pt x="106" y="47"/>
                  </a:lnTo>
                  <a:lnTo>
                    <a:pt x="105" y="52"/>
                  </a:lnTo>
                  <a:lnTo>
                    <a:pt x="103" y="55"/>
                  </a:lnTo>
                  <a:lnTo>
                    <a:pt x="103" y="55"/>
                  </a:lnTo>
                  <a:lnTo>
                    <a:pt x="101" y="57"/>
                  </a:lnTo>
                  <a:lnTo>
                    <a:pt x="101" y="57"/>
                  </a:lnTo>
                  <a:lnTo>
                    <a:pt x="100" y="55"/>
                  </a:lnTo>
                  <a:lnTo>
                    <a:pt x="98" y="54"/>
                  </a:lnTo>
                  <a:lnTo>
                    <a:pt x="98" y="51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95" y="49"/>
                  </a:lnTo>
                  <a:lnTo>
                    <a:pt x="94" y="51"/>
                  </a:lnTo>
                  <a:lnTo>
                    <a:pt x="94" y="51"/>
                  </a:lnTo>
                  <a:lnTo>
                    <a:pt x="94" y="52"/>
                  </a:lnTo>
                  <a:lnTo>
                    <a:pt x="94" y="54"/>
                  </a:lnTo>
                  <a:lnTo>
                    <a:pt x="95" y="55"/>
                  </a:lnTo>
                  <a:lnTo>
                    <a:pt x="95" y="58"/>
                  </a:lnTo>
                  <a:lnTo>
                    <a:pt x="95" y="58"/>
                  </a:lnTo>
                  <a:lnTo>
                    <a:pt x="95" y="60"/>
                  </a:lnTo>
                  <a:lnTo>
                    <a:pt x="97" y="60"/>
                  </a:lnTo>
                  <a:lnTo>
                    <a:pt x="97" y="65"/>
                  </a:lnTo>
                  <a:lnTo>
                    <a:pt x="95" y="66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9"/>
                  </a:lnTo>
                  <a:lnTo>
                    <a:pt x="95" y="69"/>
                  </a:lnTo>
                  <a:lnTo>
                    <a:pt x="94" y="69"/>
                  </a:lnTo>
                  <a:lnTo>
                    <a:pt x="92" y="71"/>
                  </a:lnTo>
                  <a:lnTo>
                    <a:pt x="92" y="73"/>
                  </a:lnTo>
                  <a:lnTo>
                    <a:pt x="90" y="76"/>
                  </a:lnTo>
                  <a:lnTo>
                    <a:pt x="90" y="77"/>
                  </a:lnTo>
                  <a:lnTo>
                    <a:pt x="92" y="82"/>
                  </a:lnTo>
                  <a:lnTo>
                    <a:pt x="90" y="85"/>
                  </a:lnTo>
                  <a:lnTo>
                    <a:pt x="89" y="92"/>
                  </a:lnTo>
                  <a:lnTo>
                    <a:pt x="89" y="95"/>
                  </a:lnTo>
                  <a:lnTo>
                    <a:pt x="87" y="98"/>
                  </a:lnTo>
                  <a:lnTo>
                    <a:pt x="86" y="103"/>
                  </a:lnTo>
                  <a:lnTo>
                    <a:pt x="82" y="109"/>
                  </a:lnTo>
                  <a:lnTo>
                    <a:pt x="81" y="115"/>
                  </a:lnTo>
                  <a:lnTo>
                    <a:pt x="79" y="120"/>
                  </a:lnTo>
                  <a:lnTo>
                    <a:pt x="78" y="123"/>
                  </a:lnTo>
                  <a:lnTo>
                    <a:pt x="76" y="129"/>
                  </a:lnTo>
                  <a:lnTo>
                    <a:pt x="75" y="136"/>
                  </a:lnTo>
                  <a:lnTo>
                    <a:pt x="71" y="143"/>
                  </a:lnTo>
                  <a:lnTo>
                    <a:pt x="68" y="151"/>
                  </a:lnTo>
                  <a:lnTo>
                    <a:pt x="68" y="153"/>
                  </a:lnTo>
                  <a:lnTo>
                    <a:pt x="68" y="158"/>
                  </a:lnTo>
                  <a:lnTo>
                    <a:pt x="67" y="161"/>
                  </a:lnTo>
                  <a:lnTo>
                    <a:pt x="65" y="166"/>
                  </a:lnTo>
                  <a:lnTo>
                    <a:pt x="64" y="170"/>
                  </a:lnTo>
                  <a:lnTo>
                    <a:pt x="64" y="173"/>
                  </a:lnTo>
                  <a:lnTo>
                    <a:pt x="64" y="175"/>
                  </a:lnTo>
                  <a:lnTo>
                    <a:pt x="62" y="178"/>
                  </a:lnTo>
                  <a:lnTo>
                    <a:pt x="60" y="180"/>
                  </a:lnTo>
                  <a:lnTo>
                    <a:pt x="60" y="181"/>
                  </a:lnTo>
                  <a:lnTo>
                    <a:pt x="60" y="183"/>
                  </a:lnTo>
                  <a:lnTo>
                    <a:pt x="59" y="184"/>
                  </a:lnTo>
                  <a:lnTo>
                    <a:pt x="57" y="189"/>
                  </a:lnTo>
                  <a:lnTo>
                    <a:pt x="56" y="191"/>
                  </a:lnTo>
                  <a:lnTo>
                    <a:pt x="54" y="192"/>
                  </a:lnTo>
                  <a:lnTo>
                    <a:pt x="51" y="194"/>
                  </a:lnTo>
                  <a:lnTo>
                    <a:pt x="49" y="194"/>
                  </a:lnTo>
                  <a:lnTo>
                    <a:pt x="46" y="194"/>
                  </a:lnTo>
                  <a:lnTo>
                    <a:pt x="43" y="195"/>
                  </a:lnTo>
                  <a:lnTo>
                    <a:pt x="40" y="197"/>
                  </a:lnTo>
                  <a:lnTo>
                    <a:pt x="37" y="199"/>
                  </a:lnTo>
                  <a:lnTo>
                    <a:pt x="35" y="200"/>
                  </a:lnTo>
                  <a:lnTo>
                    <a:pt x="34" y="200"/>
                  </a:lnTo>
                  <a:lnTo>
                    <a:pt x="29" y="200"/>
                  </a:lnTo>
                  <a:lnTo>
                    <a:pt x="27" y="200"/>
                  </a:lnTo>
                  <a:lnTo>
                    <a:pt x="24" y="197"/>
                  </a:lnTo>
                  <a:lnTo>
                    <a:pt x="23" y="197"/>
                  </a:lnTo>
                  <a:lnTo>
                    <a:pt x="19" y="195"/>
                  </a:lnTo>
                  <a:lnTo>
                    <a:pt x="18" y="195"/>
                  </a:lnTo>
                  <a:lnTo>
                    <a:pt x="16" y="195"/>
                  </a:lnTo>
                  <a:lnTo>
                    <a:pt x="16" y="194"/>
                  </a:lnTo>
                  <a:lnTo>
                    <a:pt x="13" y="192"/>
                  </a:lnTo>
                  <a:lnTo>
                    <a:pt x="12" y="192"/>
                  </a:lnTo>
                  <a:lnTo>
                    <a:pt x="12" y="191"/>
                  </a:lnTo>
                  <a:lnTo>
                    <a:pt x="12" y="189"/>
                  </a:lnTo>
                  <a:lnTo>
                    <a:pt x="12" y="189"/>
                  </a:lnTo>
                  <a:lnTo>
                    <a:pt x="10" y="186"/>
                  </a:lnTo>
                  <a:lnTo>
                    <a:pt x="10" y="184"/>
                  </a:lnTo>
                  <a:lnTo>
                    <a:pt x="7" y="181"/>
                  </a:lnTo>
                  <a:lnTo>
                    <a:pt x="7" y="181"/>
                  </a:lnTo>
                  <a:lnTo>
                    <a:pt x="7" y="178"/>
                  </a:lnTo>
                  <a:lnTo>
                    <a:pt x="7" y="177"/>
                  </a:lnTo>
                  <a:lnTo>
                    <a:pt x="7" y="172"/>
                  </a:lnTo>
                  <a:lnTo>
                    <a:pt x="7" y="170"/>
                  </a:lnTo>
                  <a:lnTo>
                    <a:pt x="8" y="169"/>
                  </a:lnTo>
                  <a:lnTo>
                    <a:pt x="7" y="167"/>
                  </a:lnTo>
                  <a:lnTo>
                    <a:pt x="7" y="166"/>
                  </a:lnTo>
                  <a:lnTo>
                    <a:pt x="7" y="164"/>
                  </a:lnTo>
                  <a:lnTo>
                    <a:pt x="5" y="162"/>
                  </a:lnTo>
                  <a:lnTo>
                    <a:pt x="4" y="159"/>
                  </a:lnTo>
                  <a:lnTo>
                    <a:pt x="2" y="158"/>
                  </a:lnTo>
                  <a:lnTo>
                    <a:pt x="2" y="156"/>
                  </a:lnTo>
                  <a:lnTo>
                    <a:pt x="0" y="151"/>
                  </a:lnTo>
                  <a:lnTo>
                    <a:pt x="0" y="150"/>
                  </a:lnTo>
                  <a:lnTo>
                    <a:pt x="0" y="147"/>
                  </a:lnTo>
                  <a:lnTo>
                    <a:pt x="2" y="145"/>
                  </a:lnTo>
                  <a:lnTo>
                    <a:pt x="2" y="143"/>
                  </a:lnTo>
                  <a:lnTo>
                    <a:pt x="2" y="143"/>
                  </a:lnTo>
                  <a:lnTo>
                    <a:pt x="2" y="142"/>
                  </a:lnTo>
                  <a:lnTo>
                    <a:pt x="4" y="142"/>
                  </a:lnTo>
                  <a:lnTo>
                    <a:pt x="4" y="140"/>
                  </a:lnTo>
                  <a:lnTo>
                    <a:pt x="5" y="137"/>
                  </a:lnTo>
                  <a:lnTo>
                    <a:pt x="5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10" y="132"/>
                  </a:lnTo>
                  <a:lnTo>
                    <a:pt x="10" y="129"/>
                  </a:lnTo>
                  <a:lnTo>
                    <a:pt x="13" y="126"/>
                  </a:lnTo>
                  <a:lnTo>
                    <a:pt x="13" y="125"/>
                  </a:lnTo>
                  <a:lnTo>
                    <a:pt x="15" y="121"/>
                  </a:lnTo>
                  <a:lnTo>
                    <a:pt x="16" y="118"/>
                  </a:lnTo>
                  <a:lnTo>
                    <a:pt x="18" y="117"/>
                  </a:lnTo>
                  <a:lnTo>
                    <a:pt x="18" y="115"/>
                  </a:lnTo>
                  <a:lnTo>
                    <a:pt x="18" y="112"/>
                  </a:lnTo>
                  <a:lnTo>
                    <a:pt x="18" y="109"/>
                  </a:lnTo>
                  <a:lnTo>
                    <a:pt x="18" y="107"/>
                  </a:lnTo>
                  <a:lnTo>
                    <a:pt x="18" y="106"/>
                  </a:lnTo>
                  <a:lnTo>
                    <a:pt x="15" y="103"/>
                  </a:lnTo>
                  <a:lnTo>
                    <a:pt x="15" y="103"/>
                  </a:lnTo>
                  <a:lnTo>
                    <a:pt x="15" y="99"/>
                  </a:lnTo>
                  <a:lnTo>
                    <a:pt x="15" y="98"/>
                  </a:lnTo>
                  <a:lnTo>
                    <a:pt x="15" y="96"/>
                  </a:lnTo>
                  <a:lnTo>
                    <a:pt x="13" y="95"/>
                  </a:lnTo>
                  <a:lnTo>
                    <a:pt x="13" y="90"/>
                  </a:lnTo>
                  <a:lnTo>
                    <a:pt x="12" y="85"/>
                  </a:lnTo>
                  <a:lnTo>
                    <a:pt x="12" y="84"/>
                  </a:lnTo>
                  <a:lnTo>
                    <a:pt x="12" y="82"/>
                  </a:lnTo>
                  <a:lnTo>
                    <a:pt x="12" y="80"/>
                  </a:lnTo>
                  <a:lnTo>
                    <a:pt x="12" y="77"/>
                  </a:lnTo>
                  <a:lnTo>
                    <a:pt x="18" y="68"/>
                  </a:lnTo>
                  <a:lnTo>
                    <a:pt x="18" y="66"/>
                  </a:lnTo>
                  <a:lnTo>
                    <a:pt x="18" y="63"/>
                  </a:lnTo>
                  <a:lnTo>
                    <a:pt x="18" y="62"/>
                  </a:lnTo>
                  <a:lnTo>
                    <a:pt x="18" y="60"/>
                  </a:lnTo>
                  <a:lnTo>
                    <a:pt x="19" y="60"/>
                  </a:lnTo>
                  <a:lnTo>
                    <a:pt x="19" y="60"/>
                  </a:lnTo>
                  <a:lnTo>
                    <a:pt x="26" y="60"/>
                  </a:lnTo>
                  <a:lnTo>
                    <a:pt x="26" y="58"/>
                  </a:lnTo>
                  <a:lnTo>
                    <a:pt x="27" y="58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4" y="57"/>
                  </a:lnTo>
                  <a:lnTo>
                    <a:pt x="34" y="57"/>
                  </a:lnTo>
                  <a:lnTo>
                    <a:pt x="35" y="57"/>
                  </a:lnTo>
                  <a:lnTo>
                    <a:pt x="35" y="57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37" y="54"/>
                  </a:lnTo>
                  <a:lnTo>
                    <a:pt x="38" y="54"/>
                  </a:lnTo>
                  <a:lnTo>
                    <a:pt x="41" y="54"/>
                  </a:lnTo>
                  <a:lnTo>
                    <a:pt x="43" y="54"/>
                  </a:lnTo>
                  <a:lnTo>
                    <a:pt x="43" y="54"/>
                  </a:lnTo>
                  <a:lnTo>
                    <a:pt x="45" y="55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48" y="55"/>
                  </a:lnTo>
                  <a:lnTo>
                    <a:pt x="46" y="54"/>
                  </a:lnTo>
                  <a:lnTo>
                    <a:pt x="45" y="54"/>
                  </a:lnTo>
                  <a:lnTo>
                    <a:pt x="46" y="52"/>
                  </a:lnTo>
                  <a:lnTo>
                    <a:pt x="46" y="51"/>
                  </a:lnTo>
                  <a:lnTo>
                    <a:pt x="48" y="49"/>
                  </a:lnTo>
                  <a:lnTo>
                    <a:pt x="51" y="47"/>
                  </a:lnTo>
                  <a:lnTo>
                    <a:pt x="54" y="46"/>
                  </a:lnTo>
                  <a:lnTo>
                    <a:pt x="54" y="46"/>
                  </a:lnTo>
                  <a:lnTo>
                    <a:pt x="56" y="46"/>
                  </a:lnTo>
                  <a:lnTo>
                    <a:pt x="56" y="49"/>
                  </a:lnTo>
                  <a:lnTo>
                    <a:pt x="56" y="49"/>
                  </a:lnTo>
                  <a:lnTo>
                    <a:pt x="56" y="49"/>
                  </a:lnTo>
                  <a:lnTo>
                    <a:pt x="57" y="49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57" y="44"/>
                  </a:lnTo>
                  <a:lnTo>
                    <a:pt x="57" y="43"/>
                  </a:lnTo>
                  <a:lnTo>
                    <a:pt x="59" y="41"/>
                  </a:lnTo>
                  <a:lnTo>
                    <a:pt x="60" y="40"/>
                  </a:lnTo>
                  <a:lnTo>
                    <a:pt x="60" y="40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40"/>
                  </a:lnTo>
                  <a:lnTo>
                    <a:pt x="62" y="41"/>
                  </a:lnTo>
                  <a:lnTo>
                    <a:pt x="62" y="41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64" y="40"/>
                  </a:lnTo>
                  <a:lnTo>
                    <a:pt x="65" y="38"/>
                  </a:lnTo>
                  <a:lnTo>
                    <a:pt x="65" y="38"/>
                  </a:lnTo>
                  <a:lnTo>
                    <a:pt x="67" y="36"/>
                  </a:lnTo>
                  <a:lnTo>
                    <a:pt x="68" y="36"/>
                  </a:lnTo>
                  <a:lnTo>
                    <a:pt x="70" y="38"/>
                  </a:lnTo>
                  <a:lnTo>
                    <a:pt x="67" y="35"/>
                  </a:lnTo>
                  <a:lnTo>
                    <a:pt x="67" y="33"/>
                  </a:lnTo>
                  <a:lnTo>
                    <a:pt x="68" y="28"/>
                  </a:lnTo>
                  <a:lnTo>
                    <a:pt x="68" y="27"/>
                  </a:lnTo>
                  <a:lnTo>
                    <a:pt x="70" y="27"/>
                  </a:lnTo>
                  <a:lnTo>
                    <a:pt x="70" y="27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68" y="24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2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75" y="22"/>
                  </a:lnTo>
                  <a:lnTo>
                    <a:pt x="76" y="21"/>
                  </a:lnTo>
                  <a:lnTo>
                    <a:pt x="76" y="19"/>
                  </a:lnTo>
                  <a:lnTo>
                    <a:pt x="79" y="19"/>
                  </a:lnTo>
                  <a:lnTo>
                    <a:pt x="81" y="17"/>
                  </a:lnTo>
                  <a:lnTo>
                    <a:pt x="82" y="13"/>
                  </a:lnTo>
                  <a:lnTo>
                    <a:pt x="82" y="11"/>
                  </a:lnTo>
                  <a:lnTo>
                    <a:pt x="82" y="10"/>
                  </a:lnTo>
                  <a:lnTo>
                    <a:pt x="82" y="8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4" y="3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6" name="Freeform 213">
              <a:extLst>
                <a:ext uri="{FF2B5EF4-FFF2-40B4-BE49-F238E27FC236}">
                  <a16:creationId xmlns:a16="http://schemas.microsoft.com/office/drawing/2014/main" id="{113B1124-9964-E5F2-1ED0-AA0305EEC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54" y="3903277"/>
              <a:ext cx="3898" cy="3898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2 h 2"/>
                <a:gd name="T10" fmla="*/ 0 w 2"/>
                <a:gd name="T11" fmla="*/ 0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7" name="Freeform 214">
              <a:extLst>
                <a:ext uri="{FF2B5EF4-FFF2-40B4-BE49-F238E27FC236}">
                  <a16:creationId xmlns:a16="http://schemas.microsoft.com/office/drawing/2014/main" id="{1166A2FF-5203-E0EC-3C34-80446A860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5436" y="3113843"/>
              <a:ext cx="50680" cy="56528"/>
            </a:xfrm>
            <a:custGeom>
              <a:avLst/>
              <a:gdLst>
                <a:gd name="T0" fmla="*/ 7 w 26"/>
                <a:gd name="T1" fmla="*/ 0 h 29"/>
                <a:gd name="T2" fmla="*/ 9 w 26"/>
                <a:gd name="T3" fmla="*/ 0 h 29"/>
                <a:gd name="T4" fmla="*/ 11 w 26"/>
                <a:gd name="T5" fmla="*/ 0 h 29"/>
                <a:gd name="T6" fmla="*/ 11 w 26"/>
                <a:gd name="T7" fmla="*/ 2 h 29"/>
                <a:gd name="T8" fmla="*/ 12 w 26"/>
                <a:gd name="T9" fmla="*/ 2 h 29"/>
                <a:gd name="T10" fmla="*/ 15 w 26"/>
                <a:gd name="T11" fmla="*/ 7 h 29"/>
                <a:gd name="T12" fmla="*/ 17 w 26"/>
                <a:gd name="T13" fmla="*/ 7 h 29"/>
                <a:gd name="T14" fmla="*/ 20 w 26"/>
                <a:gd name="T15" fmla="*/ 8 h 29"/>
                <a:gd name="T16" fmla="*/ 25 w 26"/>
                <a:gd name="T17" fmla="*/ 10 h 29"/>
                <a:gd name="T18" fmla="*/ 26 w 26"/>
                <a:gd name="T19" fmla="*/ 11 h 29"/>
                <a:gd name="T20" fmla="*/ 26 w 26"/>
                <a:gd name="T21" fmla="*/ 13 h 29"/>
                <a:gd name="T22" fmla="*/ 25 w 26"/>
                <a:gd name="T23" fmla="*/ 14 h 29"/>
                <a:gd name="T24" fmla="*/ 23 w 26"/>
                <a:gd name="T25" fmla="*/ 14 h 29"/>
                <a:gd name="T26" fmla="*/ 23 w 26"/>
                <a:gd name="T27" fmla="*/ 14 h 29"/>
                <a:gd name="T28" fmla="*/ 23 w 26"/>
                <a:gd name="T29" fmla="*/ 18 h 29"/>
                <a:gd name="T30" fmla="*/ 23 w 26"/>
                <a:gd name="T31" fmla="*/ 18 h 29"/>
                <a:gd name="T32" fmla="*/ 20 w 26"/>
                <a:gd name="T33" fmla="*/ 19 h 29"/>
                <a:gd name="T34" fmla="*/ 18 w 26"/>
                <a:gd name="T35" fmla="*/ 18 h 29"/>
                <a:gd name="T36" fmla="*/ 18 w 26"/>
                <a:gd name="T37" fmla="*/ 16 h 29"/>
                <a:gd name="T38" fmla="*/ 17 w 26"/>
                <a:gd name="T39" fmla="*/ 16 h 29"/>
                <a:gd name="T40" fmla="*/ 15 w 26"/>
                <a:gd name="T41" fmla="*/ 18 h 29"/>
                <a:gd name="T42" fmla="*/ 14 w 26"/>
                <a:gd name="T43" fmla="*/ 19 h 29"/>
                <a:gd name="T44" fmla="*/ 12 w 26"/>
                <a:gd name="T45" fmla="*/ 22 h 29"/>
                <a:gd name="T46" fmla="*/ 11 w 26"/>
                <a:gd name="T47" fmla="*/ 22 h 29"/>
                <a:gd name="T48" fmla="*/ 11 w 26"/>
                <a:gd name="T49" fmla="*/ 24 h 29"/>
                <a:gd name="T50" fmla="*/ 12 w 26"/>
                <a:gd name="T51" fmla="*/ 25 h 29"/>
                <a:gd name="T52" fmla="*/ 12 w 26"/>
                <a:gd name="T53" fmla="*/ 27 h 29"/>
                <a:gd name="T54" fmla="*/ 12 w 26"/>
                <a:gd name="T55" fmla="*/ 29 h 29"/>
                <a:gd name="T56" fmla="*/ 9 w 26"/>
                <a:gd name="T57" fmla="*/ 25 h 29"/>
                <a:gd name="T58" fmla="*/ 3 w 26"/>
                <a:gd name="T59" fmla="*/ 21 h 29"/>
                <a:gd name="T60" fmla="*/ 3 w 26"/>
                <a:gd name="T61" fmla="*/ 19 h 29"/>
                <a:gd name="T62" fmla="*/ 1 w 26"/>
                <a:gd name="T63" fmla="*/ 19 h 29"/>
                <a:gd name="T64" fmla="*/ 1 w 26"/>
                <a:gd name="T65" fmla="*/ 19 h 29"/>
                <a:gd name="T66" fmla="*/ 0 w 26"/>
                <a:gd name="T67" fmla="*/ 18 h 29"/>
                <a:gd name="T68" fmla="*/ 0 w 26"/>
                <a:gd name="T69" fmla="*/ 18 h 29"/>
                <a:gd name="T70" fmla="*/ 1 w 26"/>
                <a:gd name="T71" fmla="*/ 16 h 29"/>
                <a:gd name="T72" fmla="*/ 1 w 26"/>
                <a:gd name="T73" fmla="*/ 16 h 29"/>
                <a:gd name="T74" fmla="*/ 0 w 26"/>
                <a:gd name="T75" fmla="*/ 13 h 29"/>
                <a:gd name="T76" fmla="*/ 0 w 26"/>
                <a:gd name="T77" fmla="*/ 10 h 29"/>
                <a:gd name="T78" fmla="*/ 3 w 26"/>
                <a:gd name="T79" fmla="*/ 10 h 29"/>
                <a:gd name="T80" fmla="*/ 3 w 26"/>
                <a:gd name="T81" fmla="*/ 7 h 29"/>
                <a:gd name="T82" fmla="*/ 3 w 26"/>
                <a:gd name="T83" fmla="*/ 5 h 29"/>
                <a:gd name="T84" fmla="*/ 6 w 26"/>
                <a:gd name="T85" fmla="*/ 3 h 29"/>
                <a:gd name="T86" fmla="*/ 6 w 26"/>
                <a:gd name="T87" fmla="*/ 3 h 29"/>
                <a:gd name="T88" fmla="*/ 7 w 26"/>
                <a:gd name="T89" fmla="*/ 5 h 29"/>
                <a:gd name="T90" fmla="*/ 7 w 26"/>
                <a:gd name="T91" fmla="*/ 2 h 29"/>
                <a:gd name="T92" fmla="*/ 7 w 26"/>
                <a:gd name="T9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" h="29">
                  <a:moveTo>
                    <a:pt x="7" y="0"/>
                  </a:move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8" y="8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5" y="10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5" y="13"/>
                  </a:lnTo>
                  <a:lnTo>
                    <a:pt x="25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3" y="16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2" y="18"/>
                  </a:lnTo>
                  <a:lnTo>
                    <a:pt x="20" y="19"/>
                  </a:lnTo>
                  <a:lnTo>
                    <a:pt x="18" y="19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5" y="18"/>
                  </a:lnTo>
                  <a:lnTo>
                    <a:pt x="15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9" y="22"/>
                  </a:lnTo>
                  <a:lnTo>
                    <a:pt x="11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29"/>
                  </a:lnTo>
                  <a:lnTo>
                    <a:pt x="9" y="25"/>
                  </a:lnTo>
                  <a:lnTo>
                    <a:pt x="6" y="22"/>
                  </a:lnTo>
                  <a:lnTo>
                    <a:pt x="3" y="21"/>
                  </a:lnTo>
                  <a:lnTo>
                    <a:pt x="1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3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5"/>
                  </a:lnTo>
                  <a:lnTo>
                    <a:pt x="4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3"/>
                  </a:lnTo>
                  <a:lnTo>
                    <a:pt x="7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8" name="Freeform 215">
              <a:extLst>
                <a:ext uri="{FF2B5EF4-FFF2-40B4-BE49-F238E27FC236}">
                  <a16:creationId xmlns:a16="http://schemas.microsoft.com/office/drawing/2014/main" id="{25822AE8-3BEA-707E-55AA-200B086C3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444" y="2938413"/>
              <a:ext cx="97461" cy="109156"/>
            </a:xfrm>
            <a:custGeom>
              <a:avLst/>
              <a:gdLst>
                <a:gd name="T0" fmla="*/ 14 w 50"/>
                <a:gd name="T1" fmla="*/ 2 h 56"/>
                <a:gd name="T2" fmla="*/ 17 w 50"/>
                <a:gd name="T3" fmla="*/ 4 h 56"/>
                <a:gd name="T4" fmla="*/ 20 w 50"/>
                <a:gd name="T5" fmla="*/ 5 h 56"/>
                <a:gd name="T6" fmla="*/ 23 w 50"/>
                <a:gd name="T7" fmla="*/ 5 h 56"/>
                <a:gd name="T8" fmla="*/ 25 w 50"/>
                <a:gd name="T9" fmla="*/ 7 h 56"/>
                <a:gd name="T10" fmla="*/ 27 w 50"/>
                <a:gd name="T11" fmla="*/ 8 h 56"/>
                <a:gd name="T12" fmla="*/ 28 w 50"/>
                <a:gd name="T13" fmla="*/ 7 h 56"/>
                <a:gd name="T14" fmla="*/ 33 w 50"/>
                <a:gd name="T15" fmla="*/ 11 h 56"/>
                <a:gd name="T16" fmla="*/ 36 w 50"/>
                <a:gd name="T17" fmla="*/ 10 h 56"/>
                <a:gd name="T18" fmla="*/ 38 w 50"/>
                <a:gd name="T19" fmla="*/ 15 h 56"/>
                <a:gd name="T20" fmla="*/ 36 w 50"/>
                <a:gd name="T21" fmla="*/ 18 h 56"/>
                <a:gd name="T22" fmla="*/ 36 w 50"/>
                <a:gd name="T23" fmla="*/ 19 h 56"/>
                <a:gd name="T24" fmla="*/ 39 w 50"/>
                <a:gd name="T25" fmla="*/ 22 h 56"/>
                <a:gd name="T26" fmla="*/ 42 w 50"/>
                <a:gd name="T27" fmla="*/ 24 h 56"/>
                <a:gd name="T28" fmla="*/ 41 w 50"/>
                <a:gd name="T29" fmla="*/ 26 h 56"/>
                <a:gd name="T30" fmla="*/ 42 w 50"/>
                <a:gd name="T31" fmla="*/ 29 h 56"/>
                <a:gd name="T32" fmla="*/ 44 w 50"/>
                <a:gd name="T33" fmla="*/ 30 h 56"/>
                <a:gd name="T34" fmla="*/ 47 w 50"/>
                <a:gd name="T35" fmla="*/ 34 h 56"/>
                <a:gd name="T36" fmla="*/ 50 w 50"/>
                <a:gd name="T37" fmla="*/ 38 h 56"/>
                <a:gd name="T38" fmla="*/ 47 w 50"/>
                <a:gd name="T39" fmla="*/ 40 h 56"/>
                <a:gd name="T40" fmla="*/ 44 w 50"/>
                <a:gd name="T41" fmla="*/ 38 h 56"/>
                <a:gd name="T42" fmla="*/ 42 w 50"/>
                <a:gd name="T43" fmla="*/ 38 h 56"/>
                <a:gd name="T44" fmla="*/ 41 w 50"/>
                <a:gd name="T45" fmla="*/ 38 h 56"/>
                <a:gd name="T46" fmla="*/ 38 w 50"/>
                <a:gd name="T47" fmla="*/ 38 h 56"/>
                <a:gd name="T48" fmla="*/ 38 w 50"/>
                <a:gd name="T49" fmla="*/ 40 h 56"/>
                <a:gd name="T50" fmla="*/ 36 w 50"/>
                <a:gd name="T51" fmla="*/ 37 h 56"/>
                <a:gd name="T52" fmla="*/ 33 w 50"/>
                <a:gd name="T53" fmla="*/ 38 h 56"/>
                <a:gd name="T54" fmla="*/ 35 w 50"/>
                <a:gd name="T55" fmla="*/ 43 h 56"/>
                <a:gd name="T56" fmla="*/ 31 w 50"/>
                <a:gd name="T57" fmla="*/ 46 h 56"/>
                <a:gd name="T58" fmla="*/ 30 w 50"/>
                <a:gd name="T59" fmla="*/ 51 h 56"/>
                <a:gd name="T60" fmla="*/ 27 w 50"/>
                <a:gd name="T61" fmla="*/ 54 h 56"/>
                <a:gd name="T62" fmla="*/ 27 w 50"/>
                <a:gd name="T63" fmla="*/ 56 h 56"/>
                <a:gd name="T64" fmla="*/ 23 w 50"/>
                <a:gd name="T65" fmla="*/ 56 h 56"/>
                <a:gd name="T66" fmla="*/ 22 w 50"/>
                <a:gd name="T67" fmla="*/ 54 h 56"/>
                <a:gd name="T68" fmla="*/ 22 w 50"/>
                <a:gd name="T69" fmla="*/ 52 h 56"/>
                <a:gd name="T70" fmla="*/ 22 w 50"/>
                <a:gd name="T71" fmla="*/ 51 h 56"/>
                <a:gd name="T72" fmla="*/ 20 w 50"/>
                <a:gd name="T73" fmla="*/ 46 h 56"/>
                <a:gd name="T74" fmla="*/ 23 w 50"/>
                <a:gd name="T75" fmla="*/ 38 h 56"/>
                <a:gd name="T76" fmla="*/ 22 w 50"/>
                <a:gd name="T77" fmla="*/ 34 h 56"/>
                <a:gd name="T78" fmla="*/ 19 w 50"/>
                <a:gd name="T79" fmla="*/ 27 h 56"/>
                <a:gd name="T80" fmla="*/ 16 w 50"/>
                <a:gd name="T81" fmla="*/ 24 h 56"/>
                <a:gd name="T82" fmla="*/ 12 w 50"/>
                <a:gd name="T83" fmla="*/ 19 h 56"/>
                <a:gd name="T84" fmla="*/ 9 w 50"/>
                <a:gd name="T85" fmla="*/ 16 h 56"/>
                <a:gd name="T86" fmla="*/ 8 w 50"/>
                <a:gd name="T87" fmla="*/ 13 h 56"/>
                <a:gd name="T88" fmla="*/ 5 w 50"/>
                <a:gd name="T89" fmla="*/ 8 h 56"/>
                <a:gd name="T90" fmla="*/ 1 w 50"/>
                <a:gd name="T91" fmla="*/ 5 h 56"/>
                <a:gd name="T92" fmla="*/ 0 w 50"/>
                <a:gd name="T93" fmla="*/ 5 h 56"/>
                <a:gd name="T94" fmla="*/ 5 w 50"/>
                <a:gd name="T95" fmla="*/ 4 h 56"/>
                <a:gd name="T96" fmla="*/ 11 w 50"/>
                <a:gd name="T97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0" h="56">
                  <a:moveTo>
                    <a:pt x="12" y="0"/>
                  </a:moveTo>
                  <a:lnTo>
                    <a:pt x="12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20" y="4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2" y="5"/>
                  </a:lnTo>
                  <a:lnTo>
                    <a:pt x="23" y="5"/>
                  </a:lnTo>
                  <a:lnTo>
                    <a:pt x="25" y="7"/>
                  </a:lnTo>
                  <a:lnTo>
                    <a:pt x="23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7"/>
                  </a:lnTo>
                  <a:lnTo>
                    <a:pt x="28" y="7"/>
                  </a:lnTo>
                  <a:lnTo>
                    <a:pt x="31" y="8"/>
                  </a:lnTo>
                  <a:lnTo>
                    <a:pt x="31" y="10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5" y="11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1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6" y="16"/>
                  </a:lnTo>
                  <a:lnTo>
                    <a:pt x="36" y="18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36" y="21"/>
                  </a:lnTo>
                  <a:lnTo>
                    <a:pt x="39" y="21"/>
                  </a:lnTo>
                  <a:lnTo>
                    <a:pt x="39" y="22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2" y="26"/>
                  </a:lnTo>
                  <a:lnTo>
                    <a:pt x="41" y="26"/>
                  </a:lnTo>
                  <a:lnTo>
                    <a:pt x="41" y="27"/>
                  </a:lnTo>
                  <a:lnTo>
                    <a:pt x="42" y="27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4" y="30"/>
                  </a:lnTo>
                  <a:lnTo>
                    <a:pt x="47" y="32"/>
                  </a:lnTo>
                  <a:lnTo>
                    <a:pt x="47" y="32"/>
                  </a:lnTo>
                  <a:lnTo>
                    <a:pt x="47" y="34"/>
                  </a:lnTo>
                  <a:lnTo>
                    <a:pt x="47" y="35"/>
                  </a:lnTo>
                  <a:lnTo>
                    <a:pt x="47" y="37"/>
                  </a:lnTo>
                  <a:lnTo>
                    <a:pt x="50" y="38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2" y="40"/>
                  </a:lnTo>
                  <a:lnTo>
                    <a:pt x="42" y="38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39" y="38"/>
                  </a:lnTo>
                  <a:lnTo>
                    <a:pt x="39" y="38"/>
                  </a:lnTo>
                  <a:lnTo>
                    <a:pt x="38" y="38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6" y="37"/>
                  </a:lnTo>
                  <a:lnTo>
                    <a:pt x="36" y="37"/>
                  </a:lnTo>
                  <a:lnTo>
                    <a:pt x="36" y="37"/>
                  </a:lnTo>
                  <a:lnTo>
                    <a:pt x="35" y="37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3" y="40"/>
                  </a:lnTo>
                  <a:lnTo>
                    <a:pt x="33" y="41"/>
                  </a:lnTo>
                  <a:lnTo>
                    <a:pt x="35" y="43"/>
                  </a:lnTo>
                  <a:lnTo>
                    <a:pt x="33" y="45"/>
                  </a:lnTo>
                  <a:lnTo>
                    <a:pt x="33" y="46"/>
                  </a:lnTo>
                  <a:lnTo>
                    <a:pt x="31" y="46"/>
                  </a:lnTo>
                  <a:lnTo>
                    <a:pt x="30" y="48"/>
                  </a:lnTo>
                  <a:lnTo>
                    <a:pt x="30" y="49"/>
                  </a:lnTo>
                  <a:lnTo>
                    <a:pt x="30" y="51"/>
                  </a:lnTo>
                  <a:lnTo>
                    <a:pt x="28" y="51"/>
                  </a:lnTo>
                  <a:lnTo>
                    <a:pt x="27" y="52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3" y="56"/>
                  </a:lnTo>
                  <a:lnTo>
                    <a:pt x="23" y="56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22" y="54"/>
                  </a:lnTo>
                  <a:lnTo>
                    <a:pt x="20" y="54"/>
                  </a:lnTo>
                  <a:lnTo>
                    <a:pt x="20" y="54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2" y="51"/>
                  </a:lnTo>
                  <a:lnTo>
                    <a:pt x="22" y="51"/>
                  </a:lnTo>
                  <a:lnTo>
                    <a:pt x="22" y="49"/>
                  </a:lnTo>
                  <a:lnTo>
                    <a:pt x="22" y="48"/>
                  </a:lnTo>
                  <a:lnTo>
                    <a:pt x="20" y="46"/>
                  </a:lnTo>
                  <a:lnTo>
                    <a:pt x="22" y="45"/>
                  </a:lnTo>
                  <a:lnTo>
                    <a:pt x="22" y="40"/>
                  </a:lnTo>
                  <a:lnTo>
                    <a:pt x="23" y="38"/>
                  </a:lnTo>
                  <a:lnTo>
                    <a:pt x="23" y="37"/>
                  </a:lnTo>
                  <a:lnTo>
                    <a:pt x="23" y="35"/>
                  </a:lnTo>
                  <a:lnTo>
                    <a:pt x="22" y="34"/>
                  </a:lnTo>
                  <a:lnTo>
                    <a:pt x="22" y="32"/>
                  </a:lnTo>
                  <a:lnTo>
                    <a:pt x="20" y="29"/>
                  </a:lnTo>
                  <a:lnTo>
                    <a:pt x="19" y="27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14" y="22"/>
                  </a:lnTo>
                  <a:lnTo>
                    <a:pt x="12" y="19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9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8" y="13"/>
                  </a:lnTo>
                  <a:lnTo>
                    <a:pt x="8" y="11"/>
                  </a:lnTo>
                  <a:lnTo>
                    <a:pt x="6" y="8"/>
                  </a:lnTo>
                  <a:lnTo>
                    <a:pt x="5" y="8"/>
                  </a:lnTo>
                  <a:lnTo>
                    <a:pt x="5" y="7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8" y="4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9" name="Freeform 216">
              <a:extLst>
                <a:ext uri="{FF2B5EF4-FFF2-40B4-BE49-F238E27FC236}">
                  <a16:creationId xmlns:a16="http://schemas.microsoft.com/office/drawing/2014/main" id="{88091806-42E9-17A0-6379-41A6B704B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1612" y="3106046"/>
              <a:ext cx="1950" cy="195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1 h 1"/>
                <a:gd name="T10" fmla="*/ 1 w 1"/>
                <a:gd name="T11" fmla="*/ 0 h 1"/>
                <a:gd name="T12" fmla="*/ 1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0" name="Freeform 217">
              <a:extLst>
                <a:ext uri="{FF2B5EF4-FFF2-40B4-BE49-F238E27FC236}">
                  <a16:creationId xmlns:a16="http://schemas.microsoft.com/office/drawing/2014/main" id="{3E54E301-3FEC-8813-4586-01D7CA31B0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5486" y="3365292"/>
              <a:ext cx="448321" cy="442474"/>
            </a:xfrm>
            <a:custGeom>
              <a:avLst/>
              <a:gdLst>
                <a:gd name="T0" fmla="*/ 169 w 230"/>
                <a:gd name="T1" fmla="*/ 0 h 227"/>
                <a:gd name="T2" fmla="*/ 178 w 230"/>
                <a:gd name="T3" fmla="*/ 11 h 227"/>
                <a:gd name="T4" fmla="*/ 197 w 230"/>
                <a:gd name="T5" fmla="*/ 11 h 227"/>
                <a:gd name="T6" fmla="*/ 203 w 230"/>
                <a:gd name="T7" fmla="*/ 11 h 227"/>
                <a:gd name="T8" fmla="*/ 213 w 230"/>
                <a:gd name="T9" fmla="*/ 13 h 227"/>
                <a:gd name="T10" fmla="*/ 219 w 230"/>
                <a:gd name="T11" fmla="*/ 21 h 227"/>
                <a:gd name="T12" fmla="*/ 219 w 230"/>
                <a:gd name="T13" fmla="*/ 26 h 227"/>
                <a:gd name="T14" fmla="*/ 222 w 230"/>
                <a:gd name="T15" fmla="*/ 38 h 227"/>
                <a:gd name="T16" fmla="*/ 226 w 230"/>
                <a:gd name="T17" fmla="*/ 52 h 227"/>
                <a:gd name="T18" fmla="*/ 227 w 230"/>
                <a:gd name="T19" fmla="*/ 59 h 227"/>
                <a:gd name="T20" fmla="*/ 222 w 230"/>
                <a:gd name="T21" fmla="*/ 62 h 227"/>
                <a:gd name="T22" fmla="*/ 207 w 230"/>
                <a:gd name="T23" fmla="*/ 62 h 227"/>
                <a:gd name="T24" fmla="*/ 202 w 230"/>
                <a:gd name="T25" fmla="*/ 67 h 227"/>
                <a:gd name="T26" fmla="*/ 191 w 230"/>
                <a:gd name="T27" fmla="*/ 70 h 227"/>
                <a:gd name="T28" fmla="*/ 191 w 230"/>
                <a:gd name="T29" fmla="*/ 76 h 227"/>
                <a:gd name="T30" fmla="*/ 194 w 230"/>
                <a:gd name="T31" fmla="*/ 79 h 227"/>
                <a:gd name="T32" fmla="*/ 186 w 230"/>
                <a:gd name="T33" fmla="*/ 82 h 227"/>
                <a:gd name="T34" fmla="*/ 172 w 230"/>
                <a:gd name="T35" fmla="*/ 90 h 227"/>
                <a:gd name="T36" fmla="*/ 159 w 230"/>
                <a:gd name="T37" fmla="*/ 98 h 227"/>
                <a:gd name="T38" fmla="*/ 151 w 230"/>
                <a:gd name="T39" fmla="*/ 98 h 227"/>
                <a:gd name="T40" fmla="*/ 150 w 230"/>
                <a:gd name="T41" fmla="*/ 103 h 227"/>
                <a:gd name="T42" fmla="*/ 140 w 230"/>
                <a:gd name="T43" fmla="*/ 103 h 227"/>
                <a:gd name="T44" fmla="*/ 131 w 230"/>
                <a:gd name="T45" fmla="*/ 109 h 227"/>
                <a:gd name="T46" fmla="*/ 120 w 230"/>
                <a:gd name="T47" fmla="*/ 115 h 227"/>
                <a:gd name="T48" fmla="*/ 118 w 230"/>
                <a:gd name="T49" fmla="*/ 133 h 227"/>
                <a:gd name="T50" fmla="*/ 118 w 230"/>
                <a:gd name="T51" fmla="*/ 139 h 227"/>
                <a:gd name="T52" fmla="*/ 115 w 230"/>
                <a:gd name="T53" fmla="*/ 141 h 227"/>
                <a:gd name="T54" fmla="*/ 107 w 230"/>
                <a:gd name="T55" fmla="*/ 142 h 227"/>
                <a:gd name="T56" fmla="*/ 101 w 230"/>
                <a:gd name="T57" fmla="*/ 144 h 227"/>
                <a:gd name="T58" fmla="*/ 95 w 230"/>
                <a:gd name="T59" fmla="*/ 142 h 227"/>
                <a:gd name="T60" fmla="*/ 87 w 230"/>
                <a:gd name="T61" fmla="*/ 142 h 227"/>
                <a:gd name="T62" fmla="*/ 82 w 230"/>
                <a:gd name="T63" fmla="*/ 147 h 227"/>
                <a:gd name="T64" fmla="*/ 79 w 230"/>
                <a:gd name="T65" fmla="*/ 152 h 227"/>
                <a:gd name="T66" fmla="*/ 74 w 230"/>
                <a:gd name="T67" fmla="*/ 156 h 227"/>
                <a:gd name="T68" fmla="*/ 71 w 230"/>
                <a:gd name="T69" fmla="*/ 160 h 227"/>
                <a:gd name="T70" fmla="*/ 68 w 230"/>
                <a:gd name="T71" fmla="*/ 169 h 227"/>
                <a:gd name="T72" fmla="*/ 65 w 230"/>
                <a:gd name="T73" fmla="*/ 177 h 227"/>
                <a:gd name="T74" fmla="*/ 58 w 230"/>
                <a:gd name="T75" fmla="*/ 182 h 227"/>
                <a:gd name="T76" fmla="*/ 54 w 230"/>
                <a:gd name="T77" fmla="*/ 188 h 227"/>
                <a:gd name="T78" fmla="*/ 46 w 230"/>
                <a:gd name="T79" fmla="*/ 193 h 227"/>
                <a:gd name="T80" fmla="*/ 43 w 230"/>
                <a:gd name="T81" fmla="*/ 202 h 227"/>
                <a:gd name="T82" fmla="*/ 41 w 230"/>
                <a:gd name="T83" fmla="*/ 213 h 227"/>
                <a:gd name="T84" fmla="*/ 36 w 230"/>
                <a:gd name="T85" fmla="*/ 218 h 227"/>
                <a:gd name="T86" fmla="*/ 35 w 230"/>
                <a:gd name="T87" fmla="*/ 223 h 227"/>
                <a:gd name="T88" fmla="*/ 25 w 230"/>
                <a:gd name="T89" fmla="*/ 227 h 227"/>
                <a:gd name="T90" fmla="*/ 11 w 230"/>
                <a:gd name="T91" fmla="*/ 226 h 227"/>
                <a:gd name="T92" fmla="*/ 3 w 230"/>
                <a:gd name="T93" fmla="*/ 216 h 227"/>
                <a:gd name="T94" fmla="*/ 13 w 230"/>
                <a:gd name="T95" fmla="*/ 204 h 227"/>
                <a:gd name="T96" fmla="*/ 17 w 230"/>
                <a:gd name="T97" fmla="*/ 191 h 227"/>
                <a:gd name="T98" fmla="*/ 16 w 230"/>
                <a:gd name="T99" fmla="*/ 191 h 227"/>
                <a:gd name="T100" fmla="*/ 32 w 230"/>
                <a:gd name="T101" fmla="*/ 175 h 227"/>
                <a:gd name="T102" fmla="*/ 36 w 230"/>
                <a:gd name="T103" fmla="*/ 155 h 227"/>
                <a:gd name="T104" fmla="*/ 49 w 230"/>
                <a:gd name="T105" fmla="*/ 147 h 227"/>
                <a:gd name="T106" fmla="*/ 57 w 230"/>
                <a:gd name="T107" fmla="*/ 130 h 227"/>
                <a:gd name="T108" fmla="*/ 80 w 230"/>
                <a:gd name="T109" fmla="*/ 120 h 227"/>
                <a:gd name="T110" fmla="*/ 101 w 230"/>
                <a:gd name="T111" fmla="*/ 101 h 227"/>
                <a:gd name="T112" fmla="*/ 104 w 230"/>
                <a:gd name="T113" fmla="*/ 86 h 227"/>
                <a:gd name="T114" fmla="*/ 106 w 230"/>
                <a:gd name="T115" fmla="*/ 68 h 227"/>
                <a:gd name="T116" fmla="*/ 121 w 230"/>
                <a:gd name="T117" fmla="*/ 45 h 227"/>
                <a:gd name="T118" fmla="*/ 148 w 230"/>
                <a:gd name="T119" fmla="*/ 29 h 227"/>
                <a:gd name="T120" fmla="*/ 166 w 230"/>
                <a:gd name="T121" fmla="*/ 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0" h="227">
                  <a:moveTo>
                    <a:pt x="0" y="227"/>
                  </a:move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close/>
                  <a:moveTo>
                    <a:pt x="167" y="0"/>
                  </a:moveTo>
                  <a:lnTo>
                    <a:pt x="169" y="0"/>
                  </a:lnTo>
                  <a:lnTo>
                    <a:pt x="169" y="2"/>
                  </a:lnTo>
                  <a:lnTo>
                    <a:pt x="169" y="4"/>
                  </a:lnTo>
                  <a:lnTo>
                    <a:pt x="170" y="5"/>
                  </a:lnTo>
                  <a:lnTo>
                    <a:pt x="172" y="8"/>
                  </a:lnTo>
                  <a:lnTo>
                    <a:pt x="175" y="11"/>
                  </a:lnTo>
                  <a:lnTo>
                    <a:pt x="178" y="11"/>
                  </a:lnTo>
                  <a:lnTo>
                    <a:pt x="183" y="13"/>
                  </a:lnTo>
                  <a:lnTo>
                    <a:pt x="188" y="11"/>
                  </a:lnTo>
                  <a:lnTo>
                    <a:pt x="191" y="11"/>
                  </a:lnTo>
                  <a:lnTo>
                    <a:pt x="192" y="11"/>
                  </a:lnTo>
                  <a:lnTo>
                    <a:pt x="194" y="11"/>
                  </a:lnTo>
                  <a:lnTo>
                    <a:pt x="197" y="11"/>
                  </a:lnTo>
                  <a:lnTo>
                    <a:pt x="199" y="11"/>
                  </a:lnTo>
                  <a:lnTo>
                    <a:pt x="202" y="10"/>
                  </a:lnTo>
                  <a:lnTo>
                    <a:pt x="203" y="8"/>
                  </a:lnTo>
                  <a:lnTo>
                    <a:pt x="203" y="10"/>
                  </a:lnTo>
                  <a:lnTo>
                    <a:pt x="203" y="10"/>
                  </a:lnTo>
                  <a:lnTo>
                    <a:pt x="203" y="11"/>
                  </a:lnTo>
                  <a:lnTo>
                    <a:pt x="203" y="13"/>
                  </a:lnTo>
                  <a:lnTo>
                    <a:pt x="205" y="13"/>
                  </a:lnTo>
                  <a:lnTo>
                    <a:pt x="207" y="13"/>
                  </a:lnTo>
                  <a:lnTo>
                    <a:pt x="208" y="13"/>
                  </a:lnTo>
                  <a:lnTo>
                    <a:pt x="211" y="13"/>
                  </a:lnTo>
                  <a:lnTo>
                    <a:pt x="213" y="13"/>
                  </a:lnTo>
                  <a:lnTo>
                    <a:pt x="215" y="15"/>
                  </a:lnTo>
                  <a:lnTo>
                    <a:pt x="215" y="16"/>
                  </a:lnTo>
                  <a:lnTo>
                    <a:pt x="218" y="18"/>
                  </a:lnTo>
                  <a:lnTo>
                    <a:pt x="219" y="19"/>
                  </a:lnTo>
                  <a:lnTo>
                    <a:pt x="219" y="19"/>
                  </a:lnTo>
                  <a:lnTo>
                    <a:pt x="219" y="21"/>
                  </a:lnTo>
                  <a:lnTo>
                    <a:pt x="219" y="22"/>
                  </a:lnTo>
                  <a:lnTo>
                    <a:pt x="219" y="22"/>
                  </a:lnTo>
                  <a:lnTo>
                    <a:pt x="221" y="24"/>
                  </a:lnTo>
                  <a:lnTo>
                    <a:pt x="221" y="24"/>
                  </a:lnTo>
                  <a:lnTo>
                    <a:pt x="221" y="24"/>
                  </a:lnTo>
                  <a:lnTo>
                    <a:pt x="219" y="26"/>
                  </a:lnTo>
                  <a:lnTo>
                    <a:pt x="221" y="29"/>
                  </a:lnTo>
                  <a:lnTo>
                    <a:pt x="221" y="32"/>
                  </a:lnTo>
                  <a:lnTo>
                    <a:pt x="221" y="34"/>
                  </a:lnTo>
                  <a:lnTo>
                    <a:pt x="221" y="35"/>
                  </a:lnTo>
                  <a:lnTo>
                    <a:pt x="221" y="37"/>
                  </a:lnTo>
                  <a:lnTo>
                    <a:pt x="222" y="38"/>
                  </a:lnTo>
                  <a:lnTo>
                    <a:pt x="221" y="43"/>
                  </a:lnTo>
                  <a:lnTo>
                    <a:pt x="222" y="45"/>
                  </a:lnTo>
                  <a:lnTo>
                    <a:pt x="224" y="46"/>
                  </a:lnTo>
                  <a:lnTo>
                    <a:pt x="224" y="49"/>
                  </a:lnTo>
                  <a:lnTo>
                    <a:pt x="226" y="51"/>
                  </a:lnTo>
                  <a:lnTo>
                    <a:pt x="226" y="52"/>
                  </a:lnTo>
                  <a:lnTo>
                    <a:pt x="227" y="52"/>
                  </a:lnTo>
                  <a:lnTo>
                    <a:pt x="229" y="54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29" y="57"/>
                  </a:lnTo>
                  <a:lnTo>
                    <a:pt x="227" y="59"/>
                  </a:lnTo>
                  <a:lnTo>
                    <a:pt x="227" y="59"/>
                  </a:lnTo>
                  <a:lnTo>
                    <a:pt x="229" y="62"/>
                  </a:lnTo>
                  <a:lnTo>
                    <a:pt x="229" y="62"/>
                  </a:lnTo>
                  <a:lnTo>
                    <a:pt x="227" y="62"/>
                  </a:lnTo>
                  <a:lnTo>
                    <a:pt x="224" y="62"/>
                  </a:lnTo>
                  <a:lnTo>
                    <a:pt x="222" y="62"/>
                  </a:lnTo>
                  <a:lnTo>
                    <a:pt x="219" y="62"/>
                  </a:lnTo>
                  <a:lnTo>
                    <a:pt x="216" y="62"/>
                  </a:lnTo>
                  <a:lnTo>
                    <a:pt x="213" y="62"/>
                  </a:lnTo>
                  <a:lnTo>
                    <a:pt x="210" y="62"/>
                  </a:lnTo>
                  <a:lnTo>
                    <a:pt x="210" y="62"/>
                  </a:lnTo>
                  <a:lnTo>
                    <a:pt x="207" y="62"/>
                  </a:lnTo>
                  <a:lnTo>
                    <a:pt x="205" y="62"/>
                  </a:lnTo>
                  <a:lnTo>
                    <a:pt x="203" y="62"/>
                  </a:lnTo>
                  <a:lnTo>
                    <a:pt x="203" y="63"/>
                  </a:lnTo>
                  <a:lnTo>
                    <a:pt x="203" y="65"/>
                  </a:lnTo>
                  <a:lnTo>
                    <a:pt x="202" y="65"/>
                  </a:lnTo>
                  <a:lnTo>
                    <a:pt x="202" y="67"/>
                  </a:lnTo>
                  <a:lnTo>
                    <a:pt x="196" y="68"/>
                  </a:lnTo>
                  <a:lnTo>
                    <a:pt x="194" y="68"/>
                  </a:lnTo>
                  <a:lnTo>
                    <a:pt x="192" y="68"/>
                  </a:lnTo>
                  <a:lnTo>
                    <a:pt x="191" y="68"/>
                  </a:lnTo>
                  <a:lnTo>
                    <a:pt x="191" y="70"/>
                  </a:lnTo>
                  <a:lnTo>
                    <a:pt x="191" y="70"/>
                  </a:lnTo>
                  <a:lnTo>
                    <a:pt x="191" y="71"/>
                  </a:lnTo>
                  <a:lnTo>
                    <a:pt x="191" y="71"/>
                  </a:lnTo>
                  <a:lnTo>
                    <a:pt x="191" y="73"/>
                  </a:lnTo>
                  <a:lnTo>
                    <a:pt x="191" y="74"/>
                  </a:lnTo>
                  <a:lnTo>
                    <a:pt x="191" y="74"/>
                  </a:lnTo>
                  <a:lnTo>
                    <a:pt x="191" y="76"/>
                  </a:lnTo>
                  <a:lnTo>
                    <a:pt x="191" y="76"/>
                  </a:lnTo>
                  <a:lnTo>
                    <a:pt x="191" y="78"/>
                  </a:lnTo>
                  <a:lnTo>
                    <a:pt x="191" y="78"/>
                  </a:lnTo>
                  <a:lnTo>
                    <a:pt x="192" y="78"/>
                  </a:lnTo>
                  <a:lnTo>
                    <a:pt x="192" y="78"/>
                  </a:lnTo>
                  <a:lnTo>
                    <a:pt x="194" y="79"/>
                  </a:lnTo>
                  <a:lnTo>
                    <a:pt x="194" y="79"/>
                  </a:lnTo>
                  <a:lnTo>
                    <a:pt x="192" y="81"/>
                  </a:lnTo>
                  <a:lnTo>
                    <a:pt x="192" y="81"/>
                  </a:lnTo>
                  <a:lnTo>
                    <a:pt x="189" y="81"/>
                  </a:lnTo>
                  <a:lnTo>
                    <a:pt x="188" y="81"/>
                  </a:lnTo>
                  <a:lnTo>
                    <a:pt x="186" y="82"/>
                  </a:lnTo>
                  <a:lnTo>
                    <a:pt x="183" y="84"/>
                  </a:lnTo>
                  <a:lnTo>
                    <a:pt x="180" y="86"/>
                  </a:lnTo>
                  <a:lnTo>
                    <a:pt x="178" y="86"/>
                  </a:lnTo>
                  <a:lnTo>
                    <a:pt x="177" y="87"/>
                  </a:lnTo>
                  <a:lnTo>
                    <a:pt x="174" y="89"/>
                  </a:lnTo>
                  <a:lnTo>
                    <a:pt x="172" y="90"/>
                  </a:lnTo>
                  <a:lnTo>
                    <a:pt x="170" y="93"/>
                  </a:lnTo>
                  <a:lnTo>
                    <a:pt x="169" y="95"/>
                  </a:lnTo>
                  <a:lnTo>
                    <a:pt x="167" y="97"/>
                  </a:lnTo>
                  <a:lnTo>
                    <a:pt x="166" y="97"/>
                  </a:lnTo>
                  <a:lnTo>
                    <a:pt x="162" y="98"/>
                  </a:lnTo>
                  <a:lnTo>
                    <a:pt x="159" y="98"/>
                  </a:lnTo>
                  <a:lnTo>
                    <a:pt x="156" y="98"/>
                  </a:lnTo>
                  <a:lnTo>
                    <a:pt x="156" y="98"/>
                  </a:lnTo>
                  <a:lnTo>
                    <a:pt x="155" y="98"/>
                  </a:lnTo>
                  <a:lnTo>
                    <a:pt x="153" y="98"/>
                  </a:lnTo>
                  <a:lnTo>
                    <a:pt x="151" y="98"/>
                  </a:lnTo>
                  <a:lnTo>
                    <a:pt x="151" y="98"/>
                  </a:lnTo>
                  <a:lnTo>
                    <a:pt x="151" y="98"/>
                  </a:lnTo>
                  <a:lnTo>
                    <a:pt x="151" y="100"/>
                  </a:lnTo>
                  <a:lnTo>
                    <a:pt x="151" y="101"/>
                  </a:lnTo>
                  <a:lnTo>
                    <a:pt x="151" y="101"/>
                  </a:lnTo>
                  <a:lnTo>
                    <a:pt x="150" y="101"/>
                  </a:lnTo>
                  <a:lnTo>
                    <a:pt x="150" y="103"/>
                  </a:lnTo>
                  <a:lnTo>
                    <a:pt x="148" y="101"/>
                  </a:lnTo>
                  <a:lnTo>
                    <a:pt x="147" y="101"/>
                  </a:lnTo>
                  <a:lnTo>
                    <a:pt x="144" y="101"/>
                  </a:lnTo>
                  <a:lnTo>
                    <a:pt x="142" y="101"/>
                  </a:lnTo>
                  <a:lnTo>
                    <a:pt x="142" y="101"/>
                  </a:lnTo>
                  <a:lnTo>
                    <a:pt x="140" y="103"/>
                  </a:lnTo>
                  <a:lnTo>
                    <a:pt x="139" y="103"/>
                  </a:lnTo>
                  <a:lnTo>
                    <a:pt x="139" y="104"/>
                  </a:lnTo>
                  <a:lnTo>
                    <a:pt x="137" y="104"/>
                  </a:lnTo>
                  <a:lnTo>
                    <a:pt x="136" y="106"/>
                  </a:lnTo>
                  <a:lnTo>
                    <a:pt x="134" y="106"/>
                  </a:lnTo>
                  <a:lnTo>
                    <a:pt x="131" y="109"/>
                  </a:lnTo>
                  <a:lnTo>
                    <a:pt x="129" y="109"/>
                  </a:lnTo>
                  <a:lnTo>
                    <a:pt x="126" y="111"/>
                  </a:lnTo>
                  <a:lnTo>
                    <a:pt x="125" y="112"/>
                  </a:lnTo>
                  <a:lnTo>
                    <a:pt x="125" y="112"/>
                  </a:lnTo>
                  <a:lnTo>
                    <a:pt x="121" y="115"/>
                  </a:lnTo>
                  <a:lnTo>
                    <a:pt x="120" y="115"/>
                  </a:lnTo>
                  <a:lnTo>
                    <a:pt x="120" y="115"/>
                  </a:lnTo>
                  <a:lnTo>
                    <a:pt x="120" y="117"/>
                  </a:lnTo>
                  <a:lnTo>
                    <a:pt x="120" y="133"/>
                  </a:lnTo>
                  <a:lnTo>
                    <a:pt x="118" y="133"/>
                  </a:lnTo>
                  <a:lnTo>
                    <a:pt x="118" y="133"/>
                  </a:lnTo>
                  <a:lnTo>
                    <a:pt x="118" y="133"/>
                  </a:lnTo>
                  <a:lnTo>
                    <a:pt x="118" y="134"/>
                  </a:lnTo>
                  <a:lnTo>
                    <a:pt x="118" y="134"/>
                  </a:lnTo>
                  <a:lnTo>
                    <a:pt x="118" y="136"/>
                  </a:lnTo>
                  <a:lnTo>
                    <a:pt x="118" y="136"/>
                  </a:lnTo>
                  <a:lnTo>
                    <a:pt x="118" y="137"/>
                  </a:lnTo>
                  <a:lnTo>
                    <a:pt x="118" y="139"/>
                  </a:lnTo>
                  <a:lnTo>
                    <a:pt x="120" y="139"/>
                  </a:lnTo>
                  <a:lnTo>
                    <a:pt x="120" y="141"/>
                  </a:lnTo>
                  <a:lnTo>
                    <a:pt x="118" y="141"/>
                  </a:lnTo>
                  <a:lnTo>
                    <a:pt x="117" y="141"/>
                  </a:lnTo>
                  <a:lnTo>
                    <a:pt x="115" y="141"/>
                  </a:lnTo>
                  <a:lnTo>
                    <a:pt x="115" y="141"/>
                  </a:lnTo>
                  <a:lnTo>
                    <a:pt x="112" y="141"/>
                  </a:lnTo>
                  <a:lnTo>
                    <a:pt x="112" y="141"/>
                  </a:lnTo>
                  <a:lnTo>
                    <a:pt x="110" y="141"/>
                  </a:lnTo>
                  <a:lnTo>
                    <a:pt x="110" y="141"/>
                  </a:lnTo>
                  <a:lnTo>
                    <a:pt x="109" y="141"/>
                  </a:lnTo>
                  <a:lnTo>
                    <a:pt x="107" y="142"/>
                  </a:lnTo>
                  <a:lnTo>
                    <a:pt x="106" y="144"/>
                  </a:lnTo>
                  <a:lnTo>
                    <a:pt x="106" y="144"/>
                  </a:lnTo>
                  <a:lnTo>
                    <a:pt x="104" y="144"/>
                  </a:lnTo>
                  <a:lnTo>
                    <a:pt x="103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99" y="144"/>
                  </a:lnTo>
                  <a:lnTo>
                    <a:pt x="98" y="144"/>
                  </a:lnTo>
                  <a:lnTo>
                    <a:pt x="98" y="144"/>
                  </a:lnTo>
                  <a:lnTo>
                    <a:pt x="96" y="144"/>
                  </a:lnTo>
                  <a:lnTo>
                    <a:pt x="95" y="142"/>
                  </a:lnTo>
                  <a:lnTo>
                    <a:pt x="93" y="142"/>
                  </a:lnTo>
                  <a:lnTo>
                    <a:pt x="92" y="142"/>
                  </a:lnTo>
                  <a:lnTo>
                    <a:pt x="90" y="142"/>
                  </a:lnTo>
                  <a:lnTo>
                    <a:pt x="90" y="142"/>
                  </a:lnTo>
                  <a:lnTo>
                    <a:pt x="88" y="142"/>
                  </a:lnTo>
                  <a:lnTo>
                    <a:pt x="87" y="142"/>
                  </a:lnTo>
                  <a:lnTo>
                    <a:pt x="85" y="144"/>
                  </a:lnTo>
                  <a:lnTo>
                    <a:pt x="84" y="144"/>
                  </a:lnTo>
                  <a:lnTo>
                    <a:pt x="80" y="144"/>
                  </a:lnTo>
                  <a:lnTo>
                    <a:pt x="82" y="145"/>
                  </a:lnTo>
                  <a:lnTo>
                    <a:pt x="82" y="145"/>
                  </a:lnTo>
                  <a:lnTo>
                    <a:pt x="82" y="147"/>
                  </a:lnTo>
                  <a:lnTo>
                    <a:pt x="82" y="149"/>
                  </a:lnTo>
                  <a:lnTo>
                    <a:pt x="80" y="149"/>
                  </a:lnTo>
                  <a:lnTo>
                    <a:pt x="80" y="150"/>
                  </a:lnTo>
                  <a:lnTo>
                    <a:pt x="79" y="150"/>
                  </a:lnTo>
                  <a:lnTo>
                    <a:pt x="79" y="152"/>
                  </a:lnTo>
                  <a:lnTo>
                    <a:pt x="79" y="152"/>
                  </a:lnTo>
                  <a:lnTo>
                    <a:pt x="77" y="153"/>
                  </a:lnTo>
                  <a:lnTo>
                    <a:pt x="77" y="155"/>
                  </a:lnTo>
                  <a:lnTo>
                    <a:pt x="77" y="155"/>
                  </a:lnTo>
                  <a:lnTo>
                    <a:pt x="76" y="156"/>
                  </a:lnTo>
                  <a:lnTo>
                    <a:pt x="76" y="156"/>
                  </a:lnTo>
                  <a:lnTo>
                    <a:pt x="74" y="156"/>
                  </a:lnTo>
                  <a:lnTo>
                    <a:pt x="73" y="156"/>
                  </a:lnTo>
                  <a:lnTo>
                    <a:pt x="73" y="156"/>
                  </a:lnTo>
                  <a:lnTo>
                    <a:pt x="71" y="158"/>
                  </a:lnTo>
                  <a:lnTo>
                    <a:pt x="71" y="158"/>
                  </a:lnTo>
                  <a:lnTo>
                    <a:pt x="71" y="160"/>
                  </a:lnTo>
                  <a:lnTo>
                    <a:pt x="71" y="160"/>
                  </a:lnTo>
                  <a:lnTo>
                    <a:pt x="71" y="160"/>
                  </a:lnTo>
                  <a:lnTo>
                    <a:pt x="71" y="161"/>
                  </a:lnTo>
                  <a:lnTo>
                    <a:pt x="69" y="163"/>
                  </a:lnTo>
                  <a:lnTo>
                    <a:pt x="69" y="164"/>
                  </a:lnTo>
                  <a:lnTo>
                    <a:pt x="69" y="166"/>
                  </a:lnTo>
                  <a:lnTo>
                    <a:pt x="68" y="169"/>
                  </a:lnTo>
                  <a:lnTo>
                    <a:pt x="68" y="171"/>
                  </a:lnTo>
                  <a:lnTo>
                    <a:pt x="66" y="174"/>
                  </a:lnTo>
                  <a:lnTo>
                    <a:pt x="66" y="175"/>
                  </a:lnTo>
                  <a:lnTo>
                    <a:pt x="66" y="175"/>
                  </a:lnTo>
                  <a:lnTo>
                    <a:pt x="65" y="177"/>
                  </a:lnTo>
                  <a:lnTo>
                    <a:pt x="65" y="177"/>
                  </a:lnTo>
                  <a:lnTo>
                    <a:pt x="63" y="178"/>
                  </a:lnTo>
                  <a:lnTo>
                    <a:pt x="62" y="178"/>
                  </a:lnTo>
                  <a:lnTo>
                    <a:pt x="60" y="180"/>
                  </a:lnTo>
                  <a:lnTo>
                    <a:pt x="58" y="180"/>
                  </a:lnTo>
                  <a:lnTo>
                    <a:pt x="58" y="180"/>
                  </a:lnTo>
                  <a:lnTo>
                    <a:pt x="58" y="182"/>
                  </a:lnTo>
                  <a:lnTo>
                    <a:pt x="57" y="182"/>
                  </a:lnTo>
                  <a:lnTo>
                    <a:pt x="57" y="183"/>
                  </a:lnTo>
                  <a:lnTo>
                    <a:pt x="55" y="185"/>
                  </a:lnTo>
                  <a:lnTo>
                    <a:pt x="55" y="186"/>
                  </a:lnTo>
                  <a:lnTo>
                    <a:pt x="54" y="188"/>
                  </a:lnTo>
                  <a:lnTo>
                    <a:pt x="54" y="188"/>
                  </a:lnTo>
                  <a:lnTo>
                    <a:pt x="52" y="189"/>
                  </a:lnTo>
                  <a:lnTo>
                    <a:pt x="51" y="189"/>
                  </a:lnTo>
                  <a:lnTo>
                    <a:pt x="49" y="189"/>
                  </a:lnTo>
                  <a:lnTo>
                    <a:pt x="49" y="191"/>
                  </a:lnTo>
                  <a:lnTo>
                    <a:pt x="47" y="191"/>
                  </a:lnTo>
                  <a:lnTo>
                    <a:pt x="46" y="193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44" y="196"/>
                  </a:lnTo>
                  <a:lnTo>
                    <a:pt x="43" y="197"/>
                  </a:lnTo>
                  <a:lnTo>
                    <a:pt x="43" y="199"/>
                  </a:lnTo>
                  <a:lnTo>
                    <a:pt x="43" y="202"/>
                  </a:lnTo>
                  <a:lnTo>
                    <a:pt x="41" y="204"/>
                  </a:lnTo>
                  <a:lnTo>
                    <a:pt x="41" y="205"/>
                  </a:lnTo>
                  <a:lnTo>
                    <a:pt x="41" y="207"/>
                  </a:lnTo>
                  <a:lnTo>
                    <a:pt x="41" y="210"/>
                  </a:lnTo>
                  <a:lnTo>
                    <a:pt x="41" y="212"/>
                  </a:lnTo>
                  <a:lnTo>
                    <a:pt x="41" y="213"/>
                  </a:lnTo>
                  <a:lnTo>
                    <a:pt x="40" y="213"/>
                  </a:lnTo>
                  <a:lnTo>
                    <a:pt x="40" y="215"/>
                  </a:lnTo>
                  <a:lnTo>
                    <a:pt x="40" y="216"/>
                  </a:lnTo>
                  <a:lnTo>
                    <a:pt x="38" y="216"/>
                  </a:lnTo>
                  <a:lnTo>
                    <a:pt x="36" y="218"/>
                  </a:lnTo>
                  <a:lnTo>
                    <a:pt x="36" y="218"/>
                  </a:lnTo>
                  <a:lnTo>
                    <a:pt x="36" y="218"/>
                  </a:lnTo>
                  <a:lnTo>
                    <a:pt x="35" y="219"/>
                  </a:lnTo>
                  <a:lnTo>
                    <a:pt x="35" y="221"/>
                  </a:lnTo>
                  <a:lnTo>
                    <a:pt x="35" y="221"/>
                  </a:lnTo>
                  <a:lnTo>
                    <a:pt x="35" y="223"/>
                  </a:lnTo>
                  <a:lnTo>
                    <a:pt x="35" y="223"/>
                  </a:lnTo>
                  <a:lnTo>
                    <a:pt x="33" y="224"/>
                  </a:lnTo>
                  <a:lnTo>
                    <a:pt x="33" y="226"/>
                  </a:lnTo>
                  <a:lnTo>
                    <a:pt x="32" y="227"/>
                  </a:lnTo>
                  <a:lnTo>
                    <a:pt x="30" y="227"/>
                  </a:lnTo>
                  <a:lnTo>
                    <a:pt x="27" y="227"/>
                  </a:lnTo>
                  <a:lnTo>
                    <a:pt x="25" y="227"/>
                  </a:lnTo>
                  <a:lnTo>
                    <a:pt x="22" y="227"/>
                  </a:lnTo>
                  <a:lnTo>
                    <a:pt x="21" y="226"/>
                  </a:lnTo>
                  <a:lnTo>
                    <a:pt x="17" y="226"/>
                  </a:lnTo>
                  <a:lnTo>
                    <a:pt x="16" y="226"/>
                  </a:lnTo>
                  <a:lnTo>
                    <a:pt x="14" y="226"/>
                  </a:lnTo>
                  <a:lnTo>
                    <a:pt x="11" y="226"/>
                  </a:lnTo>
                  <a:lnTo>
                    <a:pt x="6" y="226"/>
                  </a:lnTo>
                  <a:lnTo>
                    <a:pt x="3" y="226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2" y="219"/>
                  </a:lnTo>
                  <a:lnTo>
                    <a:pt x="3" y="216"/>
                  </a:lnTo>
                  <a:lnTo>
                    <a:pt x="5" y="215"/>
                  </a:lnTo>
                  <a:lnTo>
                    <a:pt x="6" y="213"/>
                  </a:lnTo>
                  <a:lnTo>
                    <a:pt x="10" y="210"/>
                  </a:lnTo>
                  <a:lnTo>
                    <a:pt x="10" y="205"/>
                  </a:lnTo>
                  <a:lnTo>
                    <a:pt x="11" y="204"/>
                  </a:lnTo>
                  <a:lnTo>
                    <a:pt x="13" y="204"/>
                  </a:lnTo>
                  <a:lnTo>
                    <a:pt x="11" y="202"/>
                  </a:lnTo>
                  <a:lnTo>
                    <a:pt x="13" y="201"/>
                  </a:lnTo>
                  <a:lnTo>
                    <a:pt x="14" y="197"/>
                  </a:lnTo>
                  <a:lnTo>
                    <a:pt x="16" y="194"/>
                  </a:lnTo>
                  <a:lnTo>
                    <a:pt x="17" y="193"/>
                  </a:lnTo>
                  <a:lnTo>
                    <a:pt x="17" y="191"/>
                  </a:lnTo>
                  <a:lnTo>
                    <a:pt x="17" y="191"/>
                  </a:lnTo>
                  <a:lnTo>
                    <a:pt x="16" y="191"/>
                  </a:lnTo>
                  <a:lnTo>
                    <a:pt x="16" y="193"/>
                  </a:lnTo>
                  <a:lnTo>
                    <a:pt x="14" y="193"/>
                  </a:lnTo>
                  <a:lnTo>
                    <a:pt x="16" y="193"/>
                  </a:lnTo>
                  <a:lnTo>
                    <a:pt x="16" y="191"/>
                  </a:lnTo>
                  <a:lnTo>
                    <a:pt x="17" y="189"/>
                  </a:lnTo>
                  <a:lnTo>
                    <a:pt x="21" y="186"/>
                  </a:lnTo>
                  <a:lnTo>
                    <a:pt x="27" y="182"/>
                  </a:lnTo>
                  <a:lnTo>
                    <a:pt x="28" y="180"/>
                  </a:lnTo>
                  <a:lnTo>
                    <a:pt x="30" y="177"/>
                  </a:lnTo>
                  <a:lnTo>
                    <a:pt x="32" y="175"/>
                  </a:lnTo>
                  <a:lnTo>
                    <a:pt x="32" y="169"/>
                  </a:lnTo>
                  <a:lnTo>
                    <a:pt x="32" y="167"/>
                  </a:lnTo>
                  <a:lnTo>
                    <a:pt x="33" y="164"/>
                  </a:lnTo>
                  <a:lnTo>
                    <a:pt x="35" y="161"/>
                  </a:lnTo>
                  <a:lnTo>
                    <a:pt x="36" y="158"/>
                  </a:lnTo>
                  <a:lnTo>
                    <a:pt x="36" y="155"/>
                  </a:lnTo>
                  <a:lnTo>
                    <a:pt x="38" y="153"/>
                  </a:lnTo>
                  <a:lnTo>
                    <a:pt x="40" y="153"/>
                  </a:lnTo>
                  <a:lnTo>
                    <a:pt x="41" y="152"/>
                  </a:lnTo>
                  <a:lnTo>
                    <a:pt x="44" y="150"/>
                  </a:lnTo>
                  <a:lnTo>
                    <a:pt x="47" y="147"/>
                  </a:lnTo>
                  <a:lnTo>
                    <a:pt x="49" y="147"/>
                  </a:lnTo>
                  <a:lnTo>
                    <a:pt x="51" y="144"/>
                  </a:lnTo>
                  <a:lnTo>
                    <a:pt x="52" y="141"/>
                  </a:lnTo>
                  <a:lnTo>
                    <a:pt x="54" y="136"/>
                  </a:lnTo>
                  <a:lnTo>
                    <a:pt x="55" y="133"/>
                  </a:lnTo>
                  <a:lnTo>
                    <a:pt x="55" y="133"/>
                  </a:lnTo>
                  <a:lnTo>
                    <a:pt x="57" y="130"/>
                  </a:lnTo>
                  <a:lnTo>
                    <a:pt x="58" y="128"/>
                  </a:lnTo>
                  <a:lnTo>
                    <a:pt x="62" y="126"/>
                  </a:lnTo>
                  <a:lnTo>
                    <a:pt x="65" y="126"/>
                  </a:lnTo>
                  <a:lnTo>
                    <a:pt x="73" y="125"/>
                  </a:lnTo>
                  <a:lnTo>
                    <a:pt x="79" y="122"/>
                  </a:lnTo>
                  <a:lnTo>
                    <a:pt x="80" y="120"/>
                  </a:lnTo>
                  <a:lnTo>
                    <a:pt x="82" y="119"/>
                  </a:lnTo>
                  <a:lnTo>
                    <a:pt x="85" y="115"/>
                  </a:lnTo>
                  <a:lnTo>
                    <a:pt x="92" y="112"/>
                  </a:lnTo>
                  <a:lnTo>
                    <a:pt x="95" y="111"/>
                  </a:lnTo>
                  <a:lnTo>
                    <a:pt x="98" y="104"/>
                  </a:lnTo>
                  <a:lnTo>
                    <a:pt x="101" y="101"/>
                  </a:lnTo>
                  <a:lnTo>
                    <a:pt x="103" y="98"/>
                  </a:lnTo>
                  <a:lnTo>
                    <a:pt x="104" y="97"/>
                  </a:lnTo>
                  <a:lnTo>
                    <a:pt x="106" y="93"/>
                  </a:lnTo>
                  <a:lnTo>
                    <a:pt x="107" y="90"/>
                  </a:lnTo>
                  <a:lnTo>
                    <a:pt x="106" y="89"/>
                  </a:lnTo>
                  <a:lnTo>
                    <a:pt x="104" y="86"/>
                  </a:lnTo>
                  <a:lnTo>
                    <a:pt x="103" y="86"/>
                  </a:lnTo>
                  <a:lnTo>
                    <a:pt x="103" y="84"/>
                  </a:lnTo>
                  <a:lnTo>
                    <a:pt x="104" y="82"/>
                  </a:lnTo>
                  <a:lnTo>
                    <a:pt x="104" y="79"/>
                  </a:lnTo>
                  <a:lnTo>
                    <a:pt x="104" y="73"/>
                  </a:lnTo>
                  <a:lnTo>
                    <a:pt x="106" y="68"/>
                  </a:lnTo>
                  <a:lnTo>
                    <a:pt x="110" y="62"/>
                  </a:lnTo>
                  <a:lnTo>
                    <a:pt x="112" y="60"/>
                  </a:lnTo>
                  <a:lnTo>
                    <a:pt x="112" y="56"/>
                  </a:lnTo>
                  <a:lnTo>
                    <a:pt x="112" y="54"/>
                  </a:lnTo>
                  <a:lnTo>
                    <a:pt x="118" y="49"/>
                  </a:lnTo>
                  <a:lnTo>
                    <a:pt x="121" y="45"/>
                  </a:lnTo>
                  <a:lnTo>
                    <a:pt x="123" y="43"/>
                  </a:lnTo>
                  <a:lnTo>
                    <a:pt x="126" y="41"/>
                  </a:lnTo>
                  <a:lnTo>
                    <a:pt x="136" y="37"/>
                  </a:lnTo>
                  <a:lnTo>
                    <a:pt x="142" y="35"/>
                  </a:lnTo>
                  <a:lnTo>
                    <a:pt x="147" y="32"/>
                  </a:lnTo>
                  <a:lnTo>
                    <a:pt x="148" y="29"/>
                  </a:lnTo>
                  <a:lnTo>
                    <a:pt x="155" y="19"/>
                  </a:lnTo>
                  <a:lnTo>
                    <a:pt x="159" y="4"/>
                  </a:lnTo>
                  <a:lnTo>
                    <a:pt x="159" y="2"/>
                  </a:lnTo>
                  <a:lnTo>
                    <a:pt x="162" y="2"/>
                  </a:lnTo>
                  <a:lnTo>
                    <a:pt x="164" y="2"/>
                  </a:lnTo>
                  <a:lnTo>
                    <a:pt x="166" y="2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1" name="Freeform 218">
              <a:extLst>
                <a:ext uri="{FF2B5EF4-FFF2-40B4-BE49-F238E27FC236}">
                  <a16:creationId xmlns:a16="http://schemas.microsoft.com/office/drawing/2014/main" id="{CE59F7E7-5933-8A63-7EDD-76771D761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6190" y="3453008"/>
              <a:ext cx="446372" cy="411286"/>
            </a:xfrm>
            <a:custGeom>
              <a:avLst/>
              <a:gdLst>
                <a:gd name="T0" fmla="*/ 43 w 229"/>
                <a:gd name="T1" fmla="*/ 4 h 211"/>
                <a:gd name="T2" fmla="*/ 58 w 229"/>
                <a:gd name="T3" fmla="*/ 4 h 211"/>
                <a:gd name="T4" fmla="*/ 71 w 229"/>
                <a:gd name="T5" fmla="*/ 7 h 211"/>
                <a:gd name="T6" fmla="*/ 85 w 229"/>
                <a:gd name="T7" fmla="*/ 12 h 211"/>
                <a:gd name="T8" fmla="*/ 88 w 229"/>
                <a:gd name="T9" fmla="*/ 22 h 211"/>
                <a:gd name="T10" fmla="*/ 95 w 229"/>
                <a:gd name="T11" fmla="*/ 29 h 211"/>
                <a:gd name="T12" fmla="*/ 117 w 229"/>
                <a:gd name="T13" fmla="*/ 33 h 211"/>
                <a:gd name="T14" fmla="*/ 136 w 229"/>
                <a:gd name="T15" fmla="*/ 44 h 211"/>
                <a:gd name="T16" fmla="*/ 148 w 229"/>
                <a:gd name="T17" fmla="*/ 44 h 211"/>
                <a:gd name="T18" fmla="*/ 158 w 229"/>
                <a:gd name="T19" fmla="*/ 33 h 211"/>
                <a:gd name="T20" fmla="*/ 155 w 229"/>
                <a:gd name="T21" fmla="*/ 26 h 211"/>
                <a:gd name="T22" fmla="*/ 156 w 229"/>
                <a:gd name="T23" fmla="*/ 15 h 211"/>
                <a:gd name="T24" fmla="*/ 174 w 229"/>
                <a:gd name="T25" fmla="*/ 6 h 211"/>
                <a:gd name="T26" fmla="*/ 181 w 229"/>
                <a:gd name="T27" fmla="*/ 4 h 211"/>
                <a:gd name="T28" fmla="*/ 194 w 229"/>
                <a:gd name="T29" fmla="*/ 7 h 211"/>
                <a:gd name="T30" fmla="*/ 200 w 229"/>
                <a:gd name="T31" fmla="*/ 12 h 211"/>
                <a:gd name="T32" fmla="*/ 211 w 229"/>
                <a:gd name="T33" fmla="*/ 17 h 211"/>
                <a:gd name="T34" fmla="*/ 222 w 229"/>
                <a:gd name="T35" fmla="*/ 18 h 211"/>
                <a:gd name="T36" fmla="*/ 229 w 229"/>
                <a:gd name="T37" fmla="*/ 23 h 211"/>
                <a:gd name="T38" fmla="*/ 227 w 229"/>
                <a:gd name="T39" fmla="*/ 26 h 211"/>
                <a:gd name="T40" fmla="*/ 226 w 229"/>
                <a:gd name="T41" fmla="*/ 34 h 211"/>
                <a:gd name="T42" fmla="*/ 226 w 229"/>
                <a:gd name="T43" fmla="*/ 42 h 211"/>
                <a:gd name="T44" fmla="*/ 222 w 229"/>
                <a:gd name="T45" fmla="*/ 48 h 211"/>
                <a:gd name="T46" fmla="*/ 226 w 229"/>
                <a:gd name="T47" fmla="*/ 61 h 211"/>
                <a:gd name="T48" fmla="*/ 227 w 229"/>
                <a:gd name="T49" fmla="*/ 189 h 211"/>
                <a:gd name="T50" fmla="*/ 227 w 229"/>
                <a:gd name="T51" fmla="*/ 203 h 211"/>
                <a:gd name="T52" fmla="*/ 213 w 229"/>
                <a:gd name="T53" fmla="*/ 203 h 211"/>
                <a:gd name="T54" fmla="*/ 191 w 229"/>
                <a:gd name="T55" fmla="*/ 200 h 211"/>
                <a:gd name="T56" fmla="*/ 164 w 229"/>
                <a:gd name="T57" fmla="*/ 185 h 211"/>
                <a:gd name="T58" fmla="*/ 136 w 229"/>
                <a:gd name="T59" fmla="*/ 171 h 211"/>
                <a:gd name="T60" fmla="*/ 109 w 229"/>
                <a:gd name="T61" fmla="*/ 157 h 211"/>
                <a:gd name="T62" fmla="*/ 87 w 229"/>
                <a:gd name="T63" fmla="*/ 156 h 211"/>
                <a:gd name="T64" fmla="*/ 71 w 229"/>
                <a:gd name="T65" fmla="*/ 163 h 211"/>
                <a:gd name="T66" fmla="*/ 60 w 229"/>
                <a:gd name="T67" fmla="*/ 156 h 211"/>
                <a:gd name="T68" fmla="*/ 38 w 229"/>
                <a:gd name="T69" fmla="*/ 148 h 211"/>
                <a:gd name="T70" fmla="*/ 32 w 229"/>
                <a:gd name="T71" fmla="*/ 138 h 211"/>
                <a:gd name="T72" fmla="*/ 16 w 229"/>
                <a:gd name="T73" fmla="*/ 135 h 211"/>
                <a:gd name="T74" fmla="*/ 13 w 229"/>
                <a:gd name="T75" fmla="*/ 132 h 211"/>
                <a:gd name="T76" fmla="*/ 6 w 229"/>
                <a:gd name="T77" fmla="*/ 118 h 211"/>
                <a:gd name="T78" fmla="*/ 2 w 229"/>
                <a:gd name="T79" fmla="*/ 108 h 211"/>
                <a:gd name="T80" fmla="*/ 8 w 229"/>
                <a:gd name="T81" fmla="*/ 104 h 211"/>
                <a:gd name="T82" fmla="*/ 6 w 229"/>
                <a:gd name="T83" fmla="*/ 94 h 211"/>
                <a:gd name="T84" fmla="*/ 8 w 229"/>
                <a:gd name="T85" fmla="*/ 81 h 211"/>
                <a:gd name="T86" fmla="*/ 8 w 229"/>
                <a:gd name="T87" fmla="*/ 63 h 211"/>
                <a:gd name="T88" fmla="*/ 3 w 229"/>
                <a:gd name="T89" fmla="*/ 53 h 211"/>
                <a:gd name="T90" fmla="*/ 3 w 229"/>
                <a:gd name="T91" fmla="*/ 47 h 211"/>
                <a:gd name="T92" fmla="*/ 10 w 229"/>
                <a:gd name="T93" fmla="*/ 44 h 211"/>
                <a:gd name="T94" fmla="*/ 14 w 229"/>
                <a:gd name="T95" fmla="*/ 37 h 211"/>
                <a:gd name="T96" fmla="*/ 13 w 229"/>
                <a:gd name="T97" fmla="*/ 28 h 211"/>
                <a:gd name="T98" fmla="*/ 14 w 229"/>
                <a:gd name="T99" fmla="*/ 23 h 211"/>
                <a:gd name="T100" fmla="*/ 19 w 229"/>
                <a:gd name="T101" fmla="*/ 20 h 211"/>
                <a:gd name="T102" fmla="*/ 25 w 229"/>
                <a:gd name="T103" fmla="*/ 15 h 211"/>
                <a:gd name="T104" fmla="*/ 33 w 229"/>
                <a:gd name="T105" fmla="*/ 11 h 211"/>
                <a:gd name="T106" fmla="*/ 32 w 229"/>
                <a:gd name="T10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9" h="211">
                  <a:moveTo>
                    <a:pt x="32" y="0"/>
                  </a:moveTo>
                  <a:lnTo>
                    <a:pt x="33" y="1"/>
                  </a:lnTo>
                  <a:lnTo>
                    <a:pt x="36" y="1"/>
                  </a:lnTo>
                  <a:lnTo>
                    <a:pt x="43" y="4"/>
                  </a:lnTo>
                  <a:lnTo>
                    <a:pt x="46" y="6"/>
                  </a:lnTo>
                  <a:lnTo>
                    <a:pt x="51" y="6"/>
                  </a:lnTo>
                  <a:lnTo>
                    <a:pt x="55" y="4"/>
                  </a:lnTo>
                  <a:lnTo>
                    <a:pt x="58" y="4"/>
                  </a:lnTo>
                  <a:lnTo>
                    <a:pt x="62" y="6"/>
                  </a:lnTo>
                  <a:lnTo>
                    <a:pt x="63" y="6"/>
                  </a:lnTo>
                  <a:lnTo>
                    <a:pt x="66" y="6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4" y="11"/>
                  </a:lnTo>
                  <a:lnTo>
                    <a:pt x="76" y="11"/>
                  </a:lnTo>
                  <a:lnTo>
                    <a:pt x="85" y="12"/>
                  </a:lnTo>
                  <a:lnTo>
                    <a:pt x="87" y="14"/>
                  </a:lnTo>
                  <a:lnTo>
                    <a:pt x="88" y="17"/>
                  </a:lnTo>
                  <a:lnTo>
                    <a:pt x="88" y="18"/>
                  </a:lnTo>
                  <a:lnTo>
                    <a:pt x="88" y="22"/>
                  </a:lnTo>
                  <a:lnTo>
                    <a:pt x="90" y="25"/>
                  </a:lnTo>
                  <a:lnTo>
                    <a:pt x="92" y="26"/>
                  </a:lnTo>
                  <a:lnTo>
                    <a:pt x="93" y="28"/>
                  </a:lnTo>
                  <a:lnTo>
                    <a:pt x="95" y="29"/>
                  </a:lnTo>
                  <a:lnTo>
                    <a:pt x="99" y="31"/>
                  </a:lnTo>
                  <a:lnTo>
                    <a:pt x="104" y="31"/>
                  </a:lnTo>
                  <a:lnTo>
                    <a:pt x="109" y="31"/>
                  </a:lnTo>
                  <a:lnTo>
                    <a:pt x="117" y="33"/>
                  </a:lnTo>
                  <a:lnTo>
                    <a:pt x="123" y="36"/>
                  </a:lnTo>
                  <a:lnTo>
                    <a:pt x="125" y="37"/>
                  </a:lnTo>
                  <a:lnTo>
                    <a:pt x="129" y="39"/>
                  </a:lnTo>
                  <a:lnTo>
                    <a:pt x="136" y="44"/>
                  </a:lnTo>
                  <a:lnTo>
                    <a:pt x="139" y="45"/>
                  </a:lnTo>
                  <a:lnTo>
                    <a:pt x="142" y="47"/>
                  </a:lnTo>
                  <a:lnTo>
                    <a:pt x="145" y="45"/>
                  </a:lnTo>
                  <a:lnTo>
                    <a:pt x="148" y="44"/>
                  </a:lnTo>
                  <a:lnTo>
                    <a:pt x="151" y="42"/>
                  </a:lnTo>
                  <a:lnTo>
                    <a:pt x="155" y="37"/>
                  </a:lnTo>
                  <a:lnTo>
                    <a:pt x="156" y="36"/>
                  </a:lnTo>
                  <a:lnTo>
                    <a:pt x="158" y="33"/>
                  </a:lnTo>
                  <a:lnTo>
                    <a:pt x="156" y="31"/>
                  </a:lnTo>
                  <a:lnTo>
                    <a:pt x="156" y="29"/>
                  </a:lnTo>
                  <a:lnTo>
                    <a:pt x="155" y="28"/>
                  </a:lnTo>
                  <a:lnTo>
                    <a:pt x="155" y="26"/>
                  </a:lnTo>
                  <a:lnTo>
                    <a:pt x="153" y="22"/>
                  </a:lnTo>
                  <a:lnTo>
                    <a:pt x="155" y="18"/>
                  </a:lnTo>
                  <a:lnTo>
                    <a:pt x="155" y="17"/>
                  </a:lnTo>
                  <a:lnTo>
                    <a:pt x="156" y="15"/>
                  </a:lnTo>
                  <a:lnTo>
                    <a:pt x="161" y="12"/>
                  </a:lnTo>
                  <a:lnTo>
                    <a:pt x="164" y="9"/>
                  </a:lnTo>
                  <a:lnTo>
                    <a:pt x="170" y="6"/>
                  </a:lnTo>
                  <a:lnTo>
                    <a:pt x="174" y="6"/>
                  </a:lnTo>
                  <a:lnTo>
                    <a:pt x="175" y="6"/>
                  </a:lnTo>
                  <a:lnTo>
                    <a:pt x="178" y="4"/>
                  </a:lnTo>
                  <a:lnTo>
                    <a:pt x="180" y="4"/>
                  </a:lnTo>
                  <a:lnTo>
                    <a:pt x="181" y="4"/>
                  </a:lnTo>
                  <a:lnTo>
                    <a:pt x="186" y="4"/>
                  </a:lnTo>
                  <a:lnTo>
                    <a:pt x="189" y="4"/>
                  </a:lnTo>
                  <a:lnTo>
                    <a:pt x="191" y="6"/>
                  </a:lnTo>
                  <a:lnTo>
                    <a:pt x="194" y="7"/>
                  </a:lnTo>
                  <a:lnTo>
                    <a:pt x="197" y="7"/>
                  </a:lnTo>
                  <a:lnTo>
                    <a:pt x="199" y="9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00" y="14"/>
                  </a:lnTo>
                  <a:lnTo>
                    <a:pt x="202" y="15"/>
                  </a:lnTo>
                  <a:lnTo>
                    <a:pt x="210" y="17"/>
                  </a:lnTo>
                  <a:lnTo>
                    <a:pt x="211" y="17"/>
                  </a:lnTo>
                  <a:lnTo>
                    <a:pt x="213" y="18"/>
                  </a:lnTo>
                  <a:lnTo>
                    <a:pt x="215" y="18"/>
                  </a:lnTo>
                  <a:lnTo>
                    <a:pt x="219" y="18"/>
                  </a:lnTo>
                  <a:lnTo>
                    <a:pt x="222" y="18"/>
                  </a:lnTo>
                  <a:lnTo>
                    <a:pt x="226" y="18"/>
                  </a:lnTo>
                  <a:lnTo>
                    <a:pt x="227" y="20"/>
                  </a:lnTo>
                  <a:lnTo>
                    <a:pt x="227" y="20"/>
                  </a:lnTo>
                  <a:lnTo>
                    <a:pt x="229" y="23"/>
                  </a:lnTo>
                  <a:lnTo>
                    <a:pt x="229" y="25"/>
                  </a:lnTo>
                  <a:lnTo>
                    <a:pt x="229" y="25"/>
                  </a:lnTo>
                  <a:lnTo>
                    <a:pt x="229" y="26"/>
                  </a:lnTo>
                  <a:lnTo>
                    <a:pt x="227" y="26"/>
                  </a:lnTo>
                  <a:lnTo>
                    <a:pt x="226" y="28"/>
                  </a:lnTo>
                  <a:lnTo>
                    <a:pt x="226" y="29"/>
                  </a:lnTo>
                  <a:lnTo>
                    <a:pt x="226" y="31"/>
                  </a:lnTo>
                  <a:lnTo>
                    <a:pt x="226" y="34"/>
                  </a:lnTo>
                  <a:lnTo>
                    <a:pt x="226" y="36"/>
                  </a:lnTo>
                  <a:lnTo>
                    <a:pt x="227" y="39"/>
                  </a:lnTo>
                  <a:lnTo>
                    <a:pt x="227" y="39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47"/>
                  </a:lnTo>
                  <a:lnTo>
                    <a:pt x="222" y="47"/>
                  </a:lnTo>
                  <a:lnTo>
                    <a:pt x="222" y="48"/>
                  </a:lnTo>
                  <a:lnTo>
                    <a:pt x="224" y="52"/>
                  </a:lnTo>
                  <a:lnTo>
                    <a:pt x="224" y="53"/>
                  </a:lnTo>
                  <a:lnTo>
                    <a:pt x="226" y="58"/>
                  </a:lnTo>
                  <a:lnTo>
                    <a:pt x="226" y="61"/>
                  </a:lnTo>
                  <a:lnTo>
                    <a:pt x="227" y="63"/>
                  </a:lnTo>
                  <a:lnTo>
                    <a:pt x="227" y="63"/>
                  </a:lnTo>
                  <a:lnTo>
                    <a:pt x="227" y="181"/>
                  </a:lnTo>
                  <a:lnTo>
                    <a:pt x="227" y="189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2" y="203"/>
                  </a:lnTo>
                  <a:lnTo>
                    <a:pt x="219" y="203"/>
                  </a:lnTo>
                  <a:lnTo>
                    <a:pt x="213" y="203"/>
                  </a:lnTo>
                  <a:lnTo>
                    <a:pt x="213" y="211"/>
                  </a:lnTo>
                  <a:lnTo>
                    <a:pt x="205" y="208"/>
                  </a:lnTo>
                  <a:lnTo>
                    <a:pt x="199" y="204"/>
                  </a:lnTo>
                  <a:lnTo>
                    <a:pt x="191" y="200"/>
                  </a:lnTo>
                  <a:lnTo>
                    <a:pt x="185" y="196"/>
                  </a:lnTo>
                  <a:lnTo>
                    <a:pt x="178" y="193"/>
                  </a:lnTo>
                  <a:lnTo>
                    <a:pt x="170" y="190"/>
                  </a:lnTo>
                  <a:lnTo>
                    <a:pt x="164" y="185"/>
                  </a:lnTo>
                  <a:lnTo>
                    <a:pt x="158" y="182"/>
                  </a:lnTo>
                  <a:lnTo>
                    <a:pt x="150" y="179"/>
                  </a:lnTo>
                  <a:lnTo>
                    <a:pt x="144" y="176"/>
                  </a:lnTo>
                  <a:lnTo>
                    <a:pt x="136" y="171"/>
                  </a:lnTo>
                  <a:lnTo>
                    <a:pt x="129" y="168"/>
                  </a:lnTo>
                  <a:lnTo>
                    <a:pt x="123" y="165"/>
                  </a:lnTo>
                  <a:lnTo>
                    <a:pt x="115" y="162"/>
                  </a:lnTo>
                  <a:lnTo>
                    <a:pt x="109" y="157"/>
                  </a:lnTo>
                  <a:lnTo>
                    <a:pt x="101" y="154"/>
                  </a:lnTo>
                  <a:lnTo>
                    <a:pt x="96" y="152"/>
                  </a:lnTo>
                  <a:lnTo>
                    <a:pt x="92" y="154"/>
                  </a:lnTo>
                  <a:lnTo>
                    <a:pt x="87" y="156"/>
                  </a:lnTo>
                  <a:lnTo>
                    <a:pt x="82" y="159"/>
                  </a:lnTo>
                  <a:lnTo>
                    <a:pt x="76" y="162"/>
                  </a:lnTo>
                  <a:lnTo>
                    <a:pt x="71" y="163"/>
                  </a:lnTo>
                  <a:lnTo>
                    <a:pt x="71" y="163"/>
                  </a:lnTo>
                  <a:lnTo>
                    <a:pt x="71" y="163"/>
                  </a:lnTo>
                  <a:lnTo>
                    <a:pt x="66" y="160"/>
                  </a:lnTo>
                  <a:lnTo>
                    <a:pt x="62" y="157"/>
                  </a:lnTo>
                  <a:lnTo>
                    <a:pt x="60" y="156"/>
                  </a:lnTo>
                  <a:lnTo>
                    <a:pt x="54" y="154"/>
                  </a:lnTo>
                  <a:lnTo>
                    <a:pt x="46" y="152"/>
                  </a:lnTo>
                  <a:lnTo>
                    <a:pt x="40" y="151"/>
                  </a:lnTo>
                  <a:lnTo>
                    <a:pt x="38" y="148"/>
                  </a:lnTo>
                  <a:lnTo>
                    <a:pt x="36" y="144"/>
                  </a:lnTo>
                  <a:lnTo>
                    <a:pt x="33" y="141"/>
                  </a:lnTo>
                  <a:lnTo>
                    <a:pt x="33" y="138"/>
                  </a:lnTo>
                  <a:lnTo>
                    <a:pt x="32" y="138"/>
                  </a:lnTo>
                  <a:lnTo>
                    <a:pt x="27" y="137"/>
                  </a:lnTo>
                  <a:lnTo>
                    <a:pt x="21" y="135"/>
                  </a:lnTo>
                  <a:lnTo>
                    <a:pt x="16" y="137"/>
                  </a:lnTo>
                  <a:lnTo>
                    <a:pt x="16" y="135"/>
                  </a:lnTo>
                  <a:lnTo>
                    <a:pt x="14" y="135"/>
                  </a:lnTo>
                  <a:lnTo>
                    <a:pt x="14" y="133"/>
                  </a:lnTo>
                  <a:lnTo>
                    <a:pt x="13" y="133"/>
                  </a:lnTo>
                  <a:lnTo>
                    <a:pt x="13" y="132"/>
                  </a:lnTo>
                  <a:lnTo>
                    <a:pt x="11" y="127"/>
                  </a:lnTo>
                  <a:lnTo>
                    <a:pt x="11" y="124"/>
                  </a:lnTo>
                  <a:lnTo>
                    <a:pt x="10" y="122"/>
                  </a:lnTo>
                  <a:lnTo>
                    <a:pt x="6" y="118"/>
                  </a:lnTo>
                  <a:lnTo>
                    <a:pt x="5" y="115"/>
                  </a:lnTo>
                  <a:lnTo>
                    <a:pt x="2" y="111"/>
                  </a:lnTo>
                  <a:lnTo>
                    <a:pt x="2" y="110"/>
                  </a:lnTo>
                  <a:lnTo>
                    <a:pt x="2" y="108"/>
                  </a:lnTo>
                  <a:lnTo>
                    <a:pt x="3" y="108"/>
                  </a:lnTo>
                  <a:lnTo>
                    <a:pt x="6" y="105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10" y="99"/>
                  </a:lnTo>
                  <a:lnTo>
                    <a:pt x="8" y="99"/>
                  </a:lnTo>
                  <a:lnTo>
                    <a:pt x="8" y="97"/>
                  </a:lnTo>
                  <a:lnTo>
                    <a:pt x="6" y="94"/>
                  </a:lnTo>
                  <a:lnTo>
                    <a:pt x="6" y="92"/>
                  </a:lnTo>
                  <a:lnTo>
                    <a:pt x="8" y="89"/>
                  </a:lnTo>
                  <a:lnTo>
                    <a:pt x="10" y="85"/>
                  </a:lnTo>
                  <a:lnTo>
                    <a:pt x="8" y="81"/>
                  </a:lnTo>
                  <a:lnTo>
                    <a:pt x="8" y="74"/>
                  </a:lnTo>
                  <a:lnTo>
                    <a:pt x="8" y="67"/>
                  </a:lnTo>
                  <a:lnTo>
                    <a:pt x="8" y="64"/>
                  </a:lnTo>
                  <a:lnTo>
                    <a:pt x="8" y="63"/>
                  </a:lnTo>
                  <a:lnTo>
                    <a:pt x="6" y="61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3" y="53"/>
                  </a:lnTo>
                  <a:lnTo>
                    <a:pt x="2" y="50"/>
                  </a:lnTo>
                  <a:lnTo>
                    <a:pt x="0" y="48"/>
                  </a:lnTo>
                  <a:lnTo>
                    <a:pt x="2" y="47"/>
                  </a:lnTo>
                  <a:lnTo>
                    <a:pt x="3" y="47"/>
                  </a:lnTo>
                  <a:lnTo>
                    <a:pt x="5" y="45"/>
                  </a:lnTo>
                  <a:lnTo>
                    <a:pt x="8" y="45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1" y="41"/>
                  </a:lnTo>
                  <a:lnTo>
                    <a:pt x="13" y="41"/>
                  </a:lnTo>
                  <a:lnTo>
                    <a:pt x="13" y="37"/>
                  </a:lnTo>
                  <a:lnTo>
                    <a:pt x="14" y="37"/>
                  </a:lnTo>
                  <a:lnTo>
                    <a:pt x="14" y="36"/>
                  </a:lnTo>
                  <a:lnTo>
                    <a:pt x="14" y="34"/>
                  </a:lnTo>
                  <a:lnTo>
                    <a:pt x="13" y="31"/>
                  </a:lnTo>
                  <a:lnTo>
                    <a:pt x="13" y="28"/>
                  </a:lnTo>
                  <a:lnTo>
                    <a:pt x="13" y="26"/>
                  </a:lnTo>
                  <a:lnTo>
                    <a:pt x="13" y="25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7" y="23"/>
                  </a:lnTo>
                  <a:lnTo>
                    <a:pt x="17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1" y="18"/>
                  </a:lnTo>
                  <a:lnTo>
                    <a:pt x="22" y="18"/>
                  </a:lnTo>
                  <a:lnTo>
                    <a:pt x="22" y="17"/>
                  </a:lnTo>
                  <a:lnTo>
                    <a:pt x="25" y="15"/>
                  </a:lnTo>
                  <a:lnTo>
                    <a:pt x="27" y="15"/>
                  </a:lnTo>
                  <a:lnTo>
                    <a:pt x="30" y="14"/>
                  </a:lnTo>
                  <a:lnTo>
                    <a:pt x="32" y="12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2" y="9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32" y="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2" name="Freeform 219">
              <a:extLst>
                <a:ext uri="{FF2B5EF4-FFF2-40B4-BE49-F238E27FC236}">
                  <a16:creationId xmlns:a16="http://schemas.microsoft.com/office/drawing/2014/main" id="{4345BAC9-AE95-03C3-E15A-4FE496C34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5608" y="2573908"/>
              <a:ext cx="202719" cy="95512"/>
            </a:xfrm>
            <a:custGeom>
              <a:avLst/>
              <a:gdLst>
                <a:gd name="T0" fmla="*/ 61 w 104"/>
                <a:gd name="T1" fmla="*/ 2 h 49"/>
                <a:gd name="T2" fmla="*/ 61 w 104"/>
                <a:gd name="T3" fmla="*/ 0 h 49"/>
                <a:gd name="T4" fmla="*/ 66 w 104"/>
                <a:gd name="T5" fmla="*/ 2 h 49"/>
                <a:gd name="T6" fmla="*/ 69 w 104"/>
                <a:gd name="T7" fmla="*/ 3 h 49"/>
                <a:gd name="T8" fmla="*/ 72 w 104"/>
                <a:gd name="T9" fmla="*/ 6 h 49"/>
                <a:gd name="T10" fmla="*/ 79 w 104"/>
                <a:gd name="T11" fmla="*/ 11 h 49"/>
                <a:gd name="T12" fmla="*/ 85 w 104"/>
                <a:gd name="T13" fmla="*/ 9 h 49"/>
                <a:gd name="T14" fmla="*/ 90 w 104"/>
                <a:gd name="T15" fmla="*/ 11 h 49"/>
                <a:gd name="T16" fmla="*/ 94 w 104"/>
                <a:gd name="T17" fmla="*/ 11 h 49"/>
                <a:gd name="T18" fmla="*/ 96 w 104"/>
                <a:gd name="T19" fmla="*/ 14 h 49"/>
                <a:gd name="T20" fmla="*/ 99 w 104"/>
                <a:gd name="T21" fmla="*/ 17 h 49"/>
                <a:gd name="T22" fmla="*/ 98 w 104"/>
                <a:gd name="T23" fmla="*/ 19 h 49"/>
                <a:gd name="T24" fmla="*/ 96 w 104"/>
                <a:gd name="T25" fmla="*/ 25 h 49"/>
                <a:gd name="T26" fmla="*/ 99 w 104"/>
                <a:gd name="T27" fmla="*/ 25 h 49"/>
                <a:gd name="T28" fmla="*/ 101 w 104"/>
                <a:gd name="T29" fmla="*/ 28 h 49"/>
                <a:gd name="T30" fmla="*/ 102 w 104"/>
                <a:gd name="T31" fmla="*/ 31 h 49"/>
                <a:gd name="T32" fmla="*/ 104 w 104"/>
                <a:gd name="T33" fmla="*/ 36 h 49"/>
                <a:gd name="T34" fmla="*/ 104 w 104"/>
                <a:gd name="T35" fmla="*/ 39 h 49"/>
                <a:gd name="T36" fmla="*/ 101 w 104"/>
                <a:gd name="T37" fmla="*/ 41 h 49"/>
                <a:gd name="T38" fmla="*/ 96 w 104"/>
                <a:gd name="T39" fmla="*/ 46 h 49"/>
                <a:gd name="T40" fmla="*/ 93 w 104"/>
                <a:gd name="T41" fmla="*/ 46 h 49"/>
                <a:gd name="T42" fmla="*/ 87 w 104"/>
                <a:gd name="T43" fmla="*/ 46 h 49"/>
                <a:gd name="T44" fmla="*/ 82 w 104"/>
                <a:gd name="T45" fmla="*/ 49 h 49"/>
                <a:gd name="T46" fmla="*/ 79 w 104"/>
                <a:gd name="T47" fmla="*/ 49 h 49"/>
                <a:gd name="T48" fmla="*/ 74 w 104"/>
                <a:gd name="T49" fmla="*/ 44 h 49"/>
                <a:gd name="T50" fmla="*/ 68 w 104"/>
                <a:gd name="T51" fmla="*/ 41 h 49"/>
                <a:gd name="T52" fmla="*/ 60 w 104"/>
                <a:gd name="T53" fmla="*/ 38 h 49"/>
                <a:gd name="T54" fmla="*/ 57 w 104"/>
                <a:gd name="T55" fmla="*/ 35 h 49"/>
                <a:gd name="T56" fmla="*/ 52 w 104"/>
                <a:gd name="T57" fmla="*/ 36 h 49"/>
                <a:gd name="T58" fmla="*/ 46 w 104"/>
                <a:gd name="T59" fmla="*/ 36 h 49"/>
                <a:gd name="T60" fmla="*/ 39 w 104"/>
                <a:gd name="T61" fmla="*/ 36 h 49"/>
                <a:gd name="T62" fmla="*/ 31 w 104"/>
                <a:gd name="T63" fmla="*/ 36 h 49"/>
                <a:gd name="T64" fmla="*/ 28 w 104"/>
                <a:gd name="T65" fmla="*/ 35 h 49"/>
                <a:gd name="T66" fmla="*/ 20 w 104"/>
                <a:gd name="T67" fmla="*/ 35 h 49"/>
                <a:gd name="T68" fmla="*/ 11 w 104"/>
                <a:gd name="T69" fmla="*/ 36 h 49"/>
                <a:gd name="T70" fmla="*/ 1 w 104"/>
                <a:gd name="T71" fmla="*/ 41 h 49"/>
                <a:gd name="T72" fmla="*/ 1 w 104"/>
                <a:gd name="T73" fmla="*/ 25 h 49"/>
                <a:gd name="T74" fmla="*/ 6 w 104"/>
                <a:gd name="T75" fmla="*/ 19 h 49"/>
                <a:gd name="T76" fmla="*/ 11 w 104"/>
                <a:gd name="T77" fmla="*/ 9 h 49"/>
                <a:gd name="T78" fmla="*/ 23 w 104"/>
                <a:gd name="T79" fmla="*/ 6 h 49"/>
                <a:gd name="T80" fmla="*/ 30 w 104"/>
                <a:gd name="T81" fmla="*/ 14 h 49"/>
                <a:gd name="T82" fmla="*/ 39 w 104"/>
                <a:gd name="T83" fmla="*/ 22 h 49"/>
                <a:gd name="T84" fmla="*/ 47 w 104"/>
                <a:gd name="T85" fmla="*/ 19 h 49"/>
                <a:gd name="T86" fmla="*/ 49 w 104"/>
                <a:gd name="T87" fmla="*/ 8 h 49"/>
                <a:gd name="T88" fmla="*/ 49 w 104"/>
                <a:gd name="T89" fmla="*/ 3 h 49"/>
                <a:gd name="T90" fmla="*/ 57 w 104"/>
                <a:gd name="T91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4" h="49">
                  <a:moveTo>
                    <a:pt x="60" y="0"/>
                  </a:moveTo>
                  <a:lnTo>
                    <a:pt x="61" y="0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6" y="2"/>
                  </a:lnTo>
                  <a:lnTo>
                    <a:pt x="68" y="3"/>
                  </a:lnTo>
                  <a:lnTo>
                    <a:pt x="69" y="3"/>
                  </a:lnTo>
                  <a:lnTo>
                    <a:pt x="69" y="3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6"/>
                  </a:lnTo>
                  <a:lnTo>
                    <a:pt x="76" y="8"/>
                  </a:lnTo>
                  <a:lnTo>
                    <a:pt x="77" y="9"/>
                  </a:lnTo>
                  <a:lnTo>
                    <a:pt x="79" y="11"/>
                  </a:lnTo>
                  <a:lnTo>
                    <a:pt x="80" y="11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7" y="9"/>
                  </a:lnTo>
                  <a:lnTo>
                    <a:pt x="88" y="9"/>
                  </a:lnTo>
                  <a:lnTo>
                    <a:pt x="90" y="11"/>
                  </a:lnTo>
                  <a:lnTo>
                    <a:pt x="91" y="11"/>
                  </a:lnTo>
                  <a:lnTo>
                    <a:pt x="93" y="11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94" y="13"/>
                  </a:lnTo>
                  <a:lnTo>
                    <a:pt x="96" y="14"/>
                  </a:lnTo>
                  <a:lnTo>
                    <a:pt x="99" y="16"/>
                  </a:lnTo>
                  <a:lnTo>
                    <a:pt x="99" y="16"/>
                  </a:lnTo>
                  <a:lnTo>
                    <a:pt x="99" y="17"/>
                  </a:lnTo>
                  <a:lnTo>
                    <a:pt x="99" y="17"/>
                  </a:lnTo>
                  <a:lnTo>
                    <a:pt x="99" y="19"/>
                  </a:lnTo>
                  <a:lnTo>
                    <a:pt x="98" y="19"/>
                  </a:lnTo>
                  <a:lnTo>
                    <a:pt x="98" y="20"/>
                  </a:lnTo>
                  <a:lnTo>
                    <a:pt x="98" y="22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9" y="27"/>
                  </a:lnTo>
                  <a:lnTo>
                    <a:pt x="101" y="28"/>
                  </a:lnTo>
                  <a:lnTo>
                    <a:pt x="101" y="30"/>
                  </a:lnTo>
                  <a:lnTo>
                    <a:pt x="102" y="30"/>
                  </a:lnTo>
                  <a:lnTo>
                    <a:pt x="102" y="31"/>
                  </a:lnTo>
                  <a:lnTo>
                    <a:pt x="104" y="31"/>
                  </a:lnTo>
                  <a:lnTo>
                    <a:pt x="104" y="35"/>
                  </a:lnTo>
                  <a:lnTo>
                    <a:pt x="104" y="36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9"/>
                  </a:lnTo>
                  <a:lnTo>
                    <a:pt x="104" y="39"/>
                  </a:lnTo>
                  <a:lnTo>
                    <a:pt x="102" y="39"/>
                  </a:lnTo>
                  <a:lnTo>
                    <a:pt x="101" y="41"/>
                  </a:lnTo>
                  <a:lnTo>
                    <a:pt x="98" y="44"/>
                  </a:lnTo>
                  <a:lnTo>
                    <a:pt x="96" y="44"/>
                  </a:lnTo>
                  <a:lnTo>
                    <a:pt x="96" y="46"/>
                  </a:lnTo>
                  <a:lnTo>
                    <a:pt x="96" y="47"/>
                  </a:lnTo>
                  <a:lnTo>
                    <a:pt x="94" y="46"/>
                  </a:lnTo>
                  <a:lnTo>
                    <a:pt x="93" y="46"/>
                  </a:lnTo>
                  <a:lnTo>
                    <a:pt x="91" y="46"/>
                  </a:lnTo>
                  <a:lnTo>
                    <a:pt x="88" y="46"/>
                  </a:lnTo>
                  <a:lnTo>
                    <a:pt x="87" y="46"/>
                  </a:lnTo>
                  <a:lnTo>
                    <a:pt x="85" y="49"/>
                  </a:lnTo>
                  <a:lnTo>
                    <a:pt x="83" y="49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0" y="49"/>
                  </a:lnTo>
                  <a:lnTo>
                    <a:pt x="79" y="49"/>
                  </a:lnTo>
                  <a:lnTo>
                    <a:pt x="77" y="47"/>
                  </a:lnTo>
                  <a:lnTo>
                    <a:pt x="76" y="46"/>
                  </a:lnTo>
                  <a:lnTo>
                    <a:pt x="74" y="44"/>
                  </a:lnTo>
                  <a:lnTo>
                    <a:pt x="72" y="44"/>
                  </a:lnTo>
                  <a:lnTo>
                    <a:pt x="71" y="42"/>
                  </a:lnTo>
                  <a:lnTo>
                    <a:pt x="68" y="41"/>
                  </a:lnTo>
                  <a:lnTo>
                    <a:pt x="66" y="39"/>
                  </a:lnTo>
                  <a:lnTo>
                    <a:pt x="61" y="39"/>
                  </a:lnTo>
                  <a:lnTo>
                    <a:pt x="60" y="38"/>
                  </a:lnTo>
                  <a:lnTo>
                    <a:pt x="57" y="36"/>
                  </a:lnTo>
                  <a:lnTo>
                    <a:pt x="57" y="35"/>
                  </a:lnTo>
                  <a:lnTo>
                    <a:pt x="57" y="35"/>
                  </a:lnTo>
                  <a:lnTo>
                    <a:pt x="55" y="35"/>
                  </a:lnTo>
                  <a:lnTo>
                    <a:pt x="53" y="35"/>
                  </a:lnTo>
                  <a:lnTo>
                    <a:pt x="52" y="36"/>
                  </a:lnTo>
                  <a:lnTo>
                    <a:pt x="50" y="36"/>
                  </a:lnTo>
                  <a:lnTo>
                    <a:pt x="49" y="36"/>
                  </a:lnTo>
                  <a:lnTo>
                    <a:pt x="46" y="36"/>
                  </a:lnTo>
                  <a:lnTo>
                    <a:pt x="44" y="36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8" y="36"/>
                  </a:lnTo>
                  <a:lnTo>
                    <a:pt x="31" y="35"/>
                  </a:lnTo>
                  <a:lnTo>
                    <a:pt x="31" y="36"/>
                  </a:lnTo>
                  <a:lnTo>
                    <a:pt x="30" y="36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27" y="35"/>
                  </a:lnTo>
                  <a:lnTo>
                    <a:pt x="23" y="35"/>
                  </a:lnTo>
                  <a:lnTo>
                    <a:pt x="20" y="35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1" y="36"/>
                  </a:lnTo>
                  <a:lnTo>
                    <a:pt x="9" y="36"/>
                  </a:lnTo>
                  <a:lnTo>
                    <a:pt x="5" y="38"/>
                  </a:lnTo>
                  <a:lnTo>
                    <a:pt x="1" y="41"/>
                  </a:lnTo>
                  <a:lnTo>
                    <a:pt x="0" y="38"/>
                  </a:lnTo>
                  <a:lnTo>
                    <a:pt x="1" y="30"/>
                  </a:lnTo>
                  <a:lnTo>
                    <a:pt x="1" y="25"/>
                  </a:lnTo>
                  <a:lnTo>
                    <a:pt x="5" y="24"/>
                  </a:lnTo>
                  <a:lnTo>
                    <a:pt x="6" y="22"/>
                  </a:lnTo>
                  <a:lnTo>
                    <a:pt x="6" y="19"/>
                  </a:lnTo>
                  <a:lnTo>
                    <a:pt x="6" y="17"/>
                  </a:lnTo>
                  <a:lnTo>
                    <a:pt x="8" y="16"/>
                  </a:lnTo>
                  <a:lnTo>
                    <a:pt x="11" y="9"/>
                  </a:lnTo>
                  <a:lnTo>
                    <a:pt x="14" y="9"/>
                  </a:lnTo>
                  <a:lnTo>
                    <a:pt x="19" y="8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9"/>
                  </a:lnTo>
                  <a:lnTo>
                    <a:pt x="30" y="14"/>
                  </a:lnTo>
                  <a:lnTo>
                    <a:pt x="31" y="16"/>
                  </a:lnTo>
                  <a:lnTo>
                    <a:pt x="33" y="20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4" y="20"/>
                  </a:lnTo>
                  <a:lnTo>
                    <a:pt x="47" y="19"/>
                  </a:lnTo>
                  <a:lnTo>
                    <a:pt x="49" y="17"/>
                  </a:lnTo>
                  <a:lnTo>
                    <a:pt x="50" y="16"/>
                  </a:lnTo>
                  <a:lnTo>
                    <a:pt x="49" y="8"/>
                  </a:lnTo>
                  <a:lnTo>
                    <a:pt x="49" y="6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50" y="3"/>
                  </a:lnTo>
                  <a:lnTo>
                    <a:pt x="55" y="2"/>
                  </a:lnTo>
                  <a:lnTo>
                    <a:pt x="57" y="2"/>
                  </a:lnTo>
                  <a:lnTo>
                    <a:pt x="57" y="2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3" name="Freeform 220">
              <a:extLst>
                <a:ext uri="{FF2B5EF4-FFF2-40B4-BE49-F238E27FC236}">
                  <a16:creationId xmlns:a16="http://schemas.microsoft.com/office/drawing/2014/main" id="{CAF60F5F-39E0-FC70-4407-46DB414A8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4830" y="2877987"/>
              <a:ext cx="21442" cy="27289"/>
            </a:xfrm>
            <a:custGeom>
              <a:avLst/>
              <a:gdLst>
                <a:gd name="T0" fmla="*/ 5 w 11"/>
                <a:gd name="T1" fmla="*/ 0 h 14"/>
                <a:gd name="T2" fmla="*/ 5 w 11"/>
                <a:gd name="T3" fmla="*/ 1 h 14"/>
                <a:gd name="T4" fmla="*/ 6 w 11"/>
                <a:gd name="T5" fmla="*/ 1 h 14"/>
                <a:gd name="T6" fmla="*/ 6 w 11"/>
                <a:gd name="T7" fmla="*/ 1 h 14"/>
                <a:gd name="T8" fmla="*/ 6 w 11"/>
                <a:gd name="T9" fmla="*/ 1 h 14"/>
                <a:gd name="T10" fmla="*/ 6 w 11"/>
                <a:gd name="T11" fmla="*/ 1 h 14"/>
                <a:gd name="T12" fmla="*/ 6 w 11"/>
                <a:gd name="T13" fmla="*/ 3 h 14"/>
                <a:gd name="T14" fmla="*/ 6 w 11"/>
                <a:gd name="T15" fmla="*/ 5 h 14"/>
                <a:gd name="T16" fmla="*/ 8 w 11"/>
                <a:gd name="T17" fmla="*/ 5 h 14"/>
                <a:gd name="T18" fmla="*/ 8 w 11"/>
                <a:gd name="T19" fmla="*/ 6 h 14"/>
                <a:gd name="T20" fmla="*/ 10 w 11"/>
                <a:gd name="T21" fmla="*/ 6 h 14"/>
                <a:gd name="T22" fmla="*/ 11 w 11"/>
                <a:gd name="T23" fmla="*/ 8 h 14"/>
                <a:gd name="T24" fmla="*/ 11 w 11"/>
                <a:gd name="T25" fmla="*/ 8 h 14"/>
                <a:gd name="T26" fmla="*/ 11 w 11"/>
                <a:gd name="T27" fmla="*/ 8 h 14"/>
                <a:gd name="T28" fmla="*/ 11 w 11"/>
                <a:gd name="T29" fmla="*/ 9 h 14"/>
                <a:gd name="T30" fmla="*/ 11 w 11"/>
                <a:gd name="T31" fmla="*/ 9 h 14"/>
                <a:gd name="T32" fmla="*/ 11 w 11"/>
                <a:gd name="T33" fmla="*/ 11 h 14"/>
                <a:gd name="T34" fmla="*/ 10 w 11"/>
                <a:gd name="T35" fmla="*/ 11 h 14"/>
                <a:gd name="T36" fmla="*/ 10 w 11"/>
                <a:gd name="T37" fmla="*/ 13 h 14"/>
                <a:gd name="T38" fmla="*/ 10 w 11"/>
                <a:gd name="T39" fmla="*/ 14 h 14"/>
                <a:gd name="T40" fmla="*/ 8 w 11"/>
                <a:gd name="T41" fmla="*/ 14 h 14"/>
                <a:gd name="T42" fmla="*/ 8 w 11"/>
                <a:gd name="T43" fmla="*/ 13 h 14"/>
                <a:gd name="T44" fmla="*/ 6 w 11"/>
                <a:gd name="T45" fmla="*/ 13 h 14"/>
                <a:gd name="T46" fmla="*/ 6 w 11"/>
                <a:gd name="T47" fmla="*/ 14 h 14"/>
                <a:gd name="T48" fmla="*/ 5 w 11"/>
                <a:gd name="T49" fmla="*/ 14 h 14"/>
                <a:gd name="T50" fmla="*/ 5 w 11"/>
                <a:gd name="T51" fmla="*/ 14 h 14"/>
                <a:gd name="T52" fmla="*/ 3 w 11"/>
                <a:gd name="T53" fmla="*/ 14 h 14"/>
                <a:gd name="T54" fmla="*/ 3 w 11"/>
                <a:gd name="T55" fmla="*/ 14 h 14"/>
                <a:gd name="T56" fmla="*/ 3 w 11"/>
                <a:gd name="T57" fmla="*/ 13 h 14"/>
                <a:gd name="T58" fmla="*/ 2 w 11"/>
                <a:gd name="T59" fmla="*/ 13 h 14"/>
                <a:gd name="T60" fmla="*/ 2 w 11"/>
                <a:gd name="T61" fmla="*/ 13 h 14"/>
                <a:gd name="T62" fmla="*/ 2 w 11"/>
                <a:gd name="T63" fmla="*/ 13 h 14"/>
                <a:gd name="T64" fmla="*/ 2 w 11"/>
                <a:gd name="T65" fmla="*/ 11 h 14"/>
                <a:gd name="T66" fmla="*/ 2 w 11"/>
                <a:gd name="T67" fmla="*/ 11 h 14"/>
                <a:gd name="T68" fmla="*/ 3 w 11"/>
                <a:gd name="T69" fmla="*/ 11 h 14"/>
                <a:gd name="T70" fmla="*/ 2 w 11"/>
                <a:gd name="T71" fmla="*/ 9 h 14"/>
                <a:gd name="T72" fmla="*/ 2 w 11"/>
                <a:gd name="T73" fmla="*/ 8 h 14"/>
                <a:gd name="T74" fmla="*/ 0 w 11"/>
                <a:gd name="T75" fmla="*/ 8 h 14"/>
                <a:gd name="T76" fmla="*/ 0 w 11"/>
                <a:gd name="T77" fmla="*/ 6 h 14"/>
                <a:gd name="T78" fmla="*/ 0 w 11"/>
                <a:gd name="T79" fmla="*/ 6 h 14"/>
                <a:gd name="T80" fmla="*/ 0 w 11"/>
                <a:gd name="T81" fmla="*/ 6 h 14"/>
                <a:gd name="T82" fmla="*/ 0 w 11"/>
                <a:gd name="T83" fmla="*/ 5 h 14"/>
                <a:gd name="T84" fmla="*/ 2 w 11"/>
                <a:gd name="T85" fmla="*/ 5 h 14"/>
                <a:gd name="T86" fmla="*/ 2 w 11"/>
                <a:gd name="T87" fmla="*/ 3 h 14"/>
                <a:gd name="T88" fmla="*/ 3 w 11"/>
                <a:gd name="T89" fmla="*/ 1 h 14"/>
                <a:gd name="T90" fmla="*/ 5 w 11"/>
                <a:gd name="T9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" h="14">
                  <a:moveTo>
                    <a:pt x="5" y="0"/>
                  </a:moveTo>
                  <a:lnTo>
                    <a:pt x="5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10" y="6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11"/>
                  </a:lnTo>
                  <a:lnTo>
                    <a:pt x="10" y="11"/>
                  </a:lnTo>
                  <a:lnTo>
                    <a:pt x="10" y="13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2" y="9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3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4" name="Freeform 221">
              <a:extLst>
                <a:ext uri="{FF2B5EF4-FFF2-40B4-BE49-F238E27FC236}">
                  <a16:creationId xmlns:a16="http://schemas.microsoft.com/office/drawing/2014/main" id="{ED663BE8-B691-0FC5-24D5-BC740EAC18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1709" y="2642132"/>
              <a:ext cx="165684" cy="97461"/>
            </a:xfrm>
            <a:custGeom>
              <a:avLst/>
              <a:gdLst>
                <a:gd name="T0" fmla="*/ 3 w 85"/>
                <a:gd name="T1" fmla="*/ 19 h 50"/>
                <a:gd name="T2" fmla="*/ 0 w 85"/>
                <a:gd name="T3" fmla="*/ 22 h 50"/>
                <a:gd name="T4" fmla="*/ 3 w 85"/>
                <a:gd name="T5" fmla="*/ 15 h 50"/>
                <a:gd name="T6" fmla="*/ 59 w 85"/>
                <a:gd name="T7" fmla="*/ 0 h 50"/>
                <a:gd name="T8" fmla="*/ 63 w 85"/>
                <a:gd name="T9" fmla="*/ 4 h 50"/>
                <a:gd name="T10" fmla="*/ 73 w 85"/>
                <a:gd name="T11" fmla="*/ 7 h 50"/>
                <a:gd name="T12" fmla="*/ 78 w 85"/>
                <a:gd name="T13" fmla="*/ 11 h 50"/>
                <a:gd name="T14" fmla="*/ 82 w 85"/>
                <a:gd name="T15" fmla="*/ 14 h 50"/>
                <a:gd name="T16" fmla="*/ 82 w 85"/>
                <a:gd name="T17" fmla="*/ 17 h 50"/>
                <a:gd name="T18" fmla="*/ 81 w 85"/>
                <a:gd name="T19" fmla="*/ 20 h 50"/>
                <a:gd name="T20" fmla="*/ 85 w 85"/>
                <a:gd name="T21" fmla="*/ 22 h 50"/>
                <a:gd name="T22" fmla="*/ 84 w 85"/>
                <a:gd name="T23" fmla="*/ 23 h 50"/>
                <a:gd name="T24" fmla="*/ 79 w 85"/>
                <a:gd name="T25" fmla="*/ 25 h 50"/>
                <a:gd name="T26" fmla="*/ 78 w 85"/>
                <a:gd name="T27" fmla="*/ 26 h 50"/>
                <a:gd name="T28" fmla="*/ 74 w 85"/>
                <a:gd name="T29" fmla="*/ 28 h 50"/>
                <a:gd name="T30" fmla="*/ 71 w 85"/>
                <a:gd name="T31" fmla="*/ 33 h 50"/>
                <a:gd name="T32" fmla="*/ 71 w 85"/>
                <a:gd name="T33" fmla="*/ 36 h 50"/>
                <a:gd name="T34" fmla="*/ 68 w 85"/>
                <a:gd name="T35" fmla="*/ 41 h 50"/>
                <a:gd name="T36" fmla="*/ 70 w 85"/>
                <a:gd name="T37" fmla="*/ 41 h 50"/>
                <a:gd name="T38" fmla="*/ 71 w 85"/>
                <a:gd name="T39" fmla="*/ 44 h 50"/>
                <a:gd name="T40" fmla="*/ 70 w 85"/>
                <a:gd name="T41" fmla="*/ 45 h 50"/>
                <a:gd name="T42" fmla="*/ 68 w 85"/>
                <a:gd name="T43" fmla="*/ 44 h 50"/>
                <a:gd name="T44" fmla="*/ 66 w 85"/>
                <a:gd name="T45" fmla="*/ 42 h 50"/>
                <a:gd name="T46" fmla="*/ 63 w 85"/>
                <a:gd name="T47" fmla="*/ 44 h 50"/>
                <a:gd name="T48" fmla="*/ 59 w 85"/>
                <a:gd name="T49" fmla="*/ 45 h 50"/>
                <a:gd name="T50" fmla="*/ 57 w 85"/>
                <a:gd name="T51" fmla="*/ 48 h 50"/>
                <a:gd name="T52" fmla="*/ 51 w 85"/>
                <a:gd name="T53" fmla="*/ 50 h 50"/>
                <a:gd name="T54" fmla="*/ 48 w 85"/>
                <a:gd name="T55" fmla="*/ 48 h 50"/>
                <a:gd name="T56" fmla="*/ 44 w 85"/>
                <a:gd name="T57" fmla="*/ 48 h 50"/>
                <a:gd name="T58" fmla="*/ 38 w 85"/>
                <a:gd name="T59" fmla="*/ 48 h 50"/>
                <a:gd name="T60" fmla="*/ 38 w 85"/>
                <a:gd name="T61" fmla="*/ 45 h 50"/>
                <a:gd name="T62" fmla="*/ 35 w 85"/>
                <a:gd name="T63" fmla="*/ 42 h 50"/>
                <a:gd name="T64" fmla="*/ 32 w 85"/>
                <a:gd name="T65" fmla="*/ 42 h 50"/>
                <a:gd name="T66" fmla="*/ 30 w 85"/>
                <a:gd name="T67" fmla="*/ 41 h 50"/>
                <a:gd name="T68" fmla="*/ 29 w 85"/>
                <a:gd name="T69" fmla="*/ 41 h 50"/>
                <a:gd name="T70" fmla="*/ 27 w 85"/>
                <a:gd name="T71" fmla="*/ 36 h 50"/>
                <a:gd name="T72" fmla="*/ 29 w 85"/>
                <a:gd name="T73" fmla="*/ 30 h 50"/>
                <a:gd name="T74" fmla="*/ 25 w 85"/>
                <a:gd name="T75" fmla="*/ 26 h 50"/>
                <a:gd name="T76" fmla="*/ 18 w 85"/>
                <a:gd name="T77" fmla="*/ 26 h 50"/>
                <a:gd name="T78" fmla="*/ 10 w 85"/>
                <a:gd name="T79" fmla="*/ 23 h 50"/>
                <a:gd name="T80" fmla="*/ 7 w 85"/>
                <a:gd name="T81" fmla="*/ 22 h 50"/>
                <a:gd name="T82" fmla="*/ 5 w 85"/>
                <a:gd name="T83" fmla="*/ 20 h 50"/>
                <a:gd name="T84" fmla="*/ 3 w 85"/>
                <a:gd name="T85" fmla="*/ 11 h 50"/>
                <a:gd name="T86" fmla="*/ 7 w 85"/>
                <a:gd name="T87" fmla="*/ 3 h 50"/>
                <a:gd name="T88" fmla="*/ 18 w 85"/>
                <a:gd name="T89" fmla="*/ 0 h 50"/>
                <a:gd name="T90" fmla="*/ 25 w 85"/>
                <a:gd name="T91" fmla="*/ 0 h 50"/>
                <a:gd name="T92" fmla="*/ 30 w 85"/>
                <a:gd name="T93" fmla="*/ 0 h 50"/>
                <a:gd name="T94" fmla="*/ 33 w 85"/>
                <a:gd name="T95" fmla="*/ 0 h 50"/>
                <a:gd name="T96" fmla="*/ 43 w 85"/>
                <a:gd name="T97" fmla="*/ 1 h 50"/>
                <a:gd name="T98" fmla="*/ 51 w 85"/>
                <a:gd name="T99" fmla="*/ 1 h 50"/>
                <a:gd name="T100" fmla="*/ 55 w 85"/>
                <a:gd name="T10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5" h="50">
                  <a:moveTo>
                    <a:pt x="3" y="15"/>
                  </a:moveTo>
                  <a:lnTo>
                    <a:pt x="3" y="15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3" y="19"/>
                  </a:lnTo>
                  <a:lnTo>
                    <a:pt x="3" y="15"/>
                  </a:lnTo>
                  <a:lnTo>
                    <a:pt x="3" y="15"/>
                  </a:lnTo>
                  <a:close/>
                  <a:moveTo>
                    <a:pt x="59" y="0"/>
                  </a:moveTo>
                  <a:lnTo>
                    <a:pt x="59" y="0"/>
                  </a:lnTo>
                  <a:lnTo>
                    <a:pt x="59" y="1"/>
                  </a:lnTo>
                  <a:lnTo>
                    <a:pt x="62" y="3"/>
                  </a:lnTo>
                  <a:lnTo>
                    <a:pt x="63" y="4"/>
                  </a:lnTo>
                  <a:lnTo>
                    <a:pt x="68" y="4"/>
                  </a:lnTo>
                  <a:lnTo>
                    <a:pt x="70" y="6"/>
                  </a:lnTo>
                  <a:lnTo>
                    <a:pt x="73" y="7"/>
                  </a:lnTo>
                  <a:lnTo>
                    <a:pt x="74" y="9"/>
                  </a:lnTo>
                  <a:lnTo>
                    <a:pt x="76" y="9"/>
                  </a:lnTo>
                  <a:lnTo>
                    <a:pt x="78" y="11"/>
                  </a:lnTo>
                  <a:lnTo>
                    <a:pt x="79" y="12"/>
                  </a:lnTo>
                  <a:lnTo>
                    <a:pt x="81" y="14"/>
                  </a:lnTo>
                  <a:lnTo>
                    <a:pt x="82" y="14"/>
                  </a:lnTo>
                  <a:lnTo>
                    <a:pt x="84" y="14"/>
                  </a:lnTo>
                  <a:lnTo>
                    <a:pt x="84" y="15"/>
                  </a:lnTo>
                  <a:lnTo>
                    <a:pt x="82" y="17"/>
                  </a:lnTo>
                  <a:lnTo>
                    <a:pt x="82" y="19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2" y="22"/>
                  </a:lnTo>
                  <a:lnTo>
                    <a:pt x="84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5" y="23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5"/>
                  </a:lnTo>
                  <a:lnTo>
                    <a:pt x="79" y="25"/>
                  </a:lnTo>
                  <a:lnTo>
                    <a:pt x="78" y="25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8"/>
                  </a:lnTo>
                  <a:lnTo>
                    <a:pt x="76" y="28"/>
                  </a:lnTo>
                  <a:lnTo>
                    <a:pt x="74" y="28"/>
                  </a:lnTo>
                  <a:lnTo>
                    <a:pt x="73" y="30"/>
                  </a:lnTo>
                  <a:lnTo>
                    <a:pt x="71" y="31"/>
                  </a:lnTo>
                  <a:lnTo>
                    <a:pt x="71" y="33"/>
                  </a:lnTo>
                  <a:lnTo>
                    <a:pt x="71" y="34"/>
                  </a:lnTo>
                  <a:lnTo>
                    <a:pt x="71" y="36"/>
                  </a:lnTo>
                  <a:lnTo>
                    <a:pt x="71" y="36"/>
                  </a:lnTo>
                  <a:lnTo>
                    <a:pt x="70" y="37"/>
                  </a:lnTo>
                  <a:lnTo>
                    <a:pt x="70" y="39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70" y="41"/>
                  </a:lnTo>
                  <a:lnTo>
                    <a:pt x="70" y="42"/>
                  </a:lnTo>
                  <a:lnTo>
                    <a:pt x="71" y="42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70" y="45"/>
                  </a:lnTo>
                  <a:lnTo>
                    <a:pt x="68" y="45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2"/>
                  </a:lnTo>
                  <a:lnTo>
                    <a:pt x="66" y="42"/>
                  </a:lnTo>
                  <a:lnTo>
                    <a:pt x="65" y="42"/>
                  </a:lnTo>
                  <a:lnTo>
                    <a:pt x="65" y="42"/>
                  </a:lnTo>
                  <a:lnTo>
                    <a:pt x="63" y="44"/>
                  </a:lnTo>
                  <a:lnTo>
                    <a:pt x="62" y="44"/>
                  </a:lnTo>
                  <a:lnTo>
                    <a:pt x="60" y="45"/>
                  </a:lnTo>
                  <a:lnTo>
                    <a:pt x="59" y="45"/>
                  </a:lnTo>
                  <a:lnTo>
                    <a:pt x="57" y="45"/>
                  </a:lnTo>
                  <a:lnTo>
                    <a:pt x="57" y="47"/>
                  </a:lnTo>
                  <a:lnTo>
                    <a:pt x="57" y="48"/>
                  </a:lnTo>
                  <a:lnTo>
                    <a:pt x="55" y="48"/>
                  </a:lnTo>
                  <a:lnTo>
                    <a:pt x="52" y="48"/>
                  </a:lnTo>
                  <a:lnTo>
                    <a:pt x="51" y="50"/>
                  </a:lnTo>
                  <a:lnTo>
                    <a:pt x="49" y="48"/>
                  </a:lnTo>
                  <a:lnTo>
                    <a:pt x="49" y="48"/>
                  </a:lnTo>
                  <a:lnTo>
                    <a:pt x="48" y="48"/>
                  </a:lnTo>
                  <a:lnTo>
                    <a:pt x="46" y="48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1" y="48"/>
                  </a:lnTo>
                  <a:lnTo>
                    <a:pt x="40" y="48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8" y="47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37" y="44"/>
                  </a:lnTo>
                  <a:lnTo>
                    <a:pt x="35" y="42"/>
                  </a:lnTo>
                  <a:lnTo>
                    <a:pt x="33" y="42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0" y="41"/>
                  </a:lnTo>
                  <a:lnTo>
                    <a:pt x="30" y="39"/>
                  </a:lnTo>
                  <a:lnTo>
                    <a:pt x="29" y="39"/>
                  </a:lnTo>
                  <a:lnTo>
                    <a:pt x="29" y="41"/>
                  </a:lnTo>
                  <a:lnTo>
                    <a:pt x="27" y="39"/>
                  </a:lnTo>
                  <a:lnTo>
                    <a:pt x="27" y="37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9" y="31"/>
                  </a:lnTo>
                  <a:lnTo>
                    <a:pt x="29" y="30"/>
                  </a:lnTo>
                  <a:lnTo>
                    <a:pt x="27" y="30"/>
                  </a:lnTo>
                  <a:lnTo>
                    <a:pt x="25" y="28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19" y="26"/>
                  </a:lnTo>
                  <a:lnTo>
                    <a:pt x="18" y="26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0" y="23"/>
                  </a:lnTo>
                  <a:lnTo>
                    <a:pt x="8" y="23"/>
                  </a:lnTo>
                  <a:lnTo>
                    <a:pt x="8" y="22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0"/>
                  </a:lnTo>
                  <a:lnTo>
                    <a:pt x="5" y="19"/>
                  </a:lnTo>
                  <a:lnTo>
                    <a:pt x="5" y="15"/>
                  </a:lnTo>
                  <a:lnTo>
                    <a:pt x="3" y="11"/>
                  </a:lnTo>
                  <a:lnTo>
                    <a:pt x="3" y="7"/>
                  </a:lnTo>
                  <a:lnTo>
                    <a:pt x="3" y="6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2" y="1"/>
                  </a:lnTo>
                  <a:lnTo>
                    <a:pt x="33" y="1"/>
                  </a:lnTo>
                  <a:lnTo>
                    <a:pt x="33" y="0"/>
                  </a:lnTo>
                  <a:lnTo>
                    <a:pt x="40" y="1"/>
                  </a:lnTo>
                  <a:lnTo>
                    <a:pt x="41" y="1"/>
                  </a:lnTo>
                  <a:lnTo>
                    <a:pt x="43" y="1"/>
                  </a:lnTo>
                  <a:lnTo>
                    <a:pt x="46" y="1"/>
                  </a:lnTo>
                  <a:lnTo>
                    <a:pt x="48" y="1"/>
                  </a:lnTo>
                  <a:lnTo>
                    <a:pt x="51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5" name="Freeform 222">
              <a:extLst>
                <a:ext uri="{FF2B5EF4-FFF2-40B4-BE49-F238E27FC236}">
                  <a16:creationId xmlns:a16="http://schemas.microsoft.com/office/drawing/2014/main" id="{096C8963-9A95-52F4-9B4F-38EF94E6D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7139" y="5238494"/>
              <a:ext cx="64325" cy="62375"/>
            </a:xfrm>
            <a:custGeom>
              <a:avLst/>
              <a:gdLst>
                <a:gd name="T0" fmla="*/ 22 w 33"/>
                <a:gd name="T1" fmla="*/ 0 h 32"/>
                <a:gd name="T2" fmla="*/ 24 w 33"/>
                <a:gd name="T3" fmla="*/ 2 h 32"/>
                <a:gd name="T4" fmla="*/ 25 w 33"/>
                <a:gd name="T5" fmla="*/ 4 h 32"/>
                <a:gd name="T6" fmla="*/ 29 w 33"/>
                <a:gd name="T7" fmla="*/ 5 h 32"/>
                <a:gd name="T8" fmla="*/ 32 w 33"/>
                <a:gd name="T9" fmla="*/ 8 h 32"/>
                <a:gd name="T10" fmla="*/ 33 w 33"/>
                <a:gd name="T11" fmla="*/ 10 h 32"/>
                <a:gd name="T12" fmla="*/ 33 w 33"/>
                <a:gd name="T13" fmla="*/ 12 h 32"/>
                <a:gd name="T14" fmla="*/ 33 w 33"/>
                <a:gd name="T15" fmla="*/ 13 h 32"/>
                <a:gd name="T16" fmla="*/ 32 w 33"/>
                <a:gd name="T17" fmla="*/ 16 h 32"/>
                <a:gd name="T18" fmla="*/ 30 w 33"/>
                <a:gd name="T19" fmla="*/ 18 h 32"/>
                <a:gd name="T20" fmla="*/ 30 w 33"/>
                <a:gd name="T21" fmla="*/ 21 h 32"/>
                <a:gd name="T22" fmla="*/ 27 w 33"/>
                <a:gd name="T23" fmla="*/ 23 h 32"/>
                <a:gd name="T24" fmla="*/ 24 w 33"/>
                <a:gd name="T25" fmla="*/ 24 h 32"/>
                <a:gd name="T26" fmla="*/ 22 w 33"/>
                <a:gd name="T27" fmla="*/ 24 h 32"/>
                <a:gd name="T28" fmla="*/ 21 w 33"/>
                <a:gd name="T29" fmla="*/ 24 h 32"/>
                <a:gd name="T30" fmla="*/ 19 w 33"/>
                <a:gd name="T31" fmla="*/ 24 h 32"/>
                <a:gd name="T32" fmla="*/ 16 w 33"/>
                <a:gd name="T33" fmla="*/ 29 h 32"/>
                <a:gd name="T34" fmla="*/ 16 w 33"/>
                <a:gd name="T35" fmla="*/ 30 h 32"/>
                <a:gd name="T36" fmla="*/ 14 w 33"/>
                <a:gd name="T37" fmla="*/ 32 h 32"/>
                <a:gd name="T38" fmla="*/ 13 w 33"/>
                <a:gd name="T39" fmla="*/ 32 h 32"/>
                <a:gd name="T40" fmla="*/ 8 w 33"/>
                <a:gd name="T41" fmla="*/ 30 h 32"/>
                <a:gd name="T42" fmla="*/ 6 w 33"/>
                <a:gd name="T43" fmla="*/ 29 h 32"/>
                <a:gd name="T44" fmla="*/ 6 w 33"/>
                <a:gd name="T45" fmla="*/ 27 h 32"/>
                <a:gd name="T46" fmla="*/ 5 w 33"/>
                <a:gd name="T47" fmla="*/ 27 h 32"/>
                <a:gd name="T48" fmla="*/ 5 w 33"/>
                <a:gd name="T49" fmla="*/ 27 h 32"/>
                <a:gd name="T50" fmla="*/ 5 w 33"/>
                <a:gd name="T51" fmla="*/ 24 h 32"/>
                <a:gd name="T52" fmla="*/ 3 w 33"/>
                <a:gd name="T53" fmla="*/ 23 h 32"/>
                <a:gd name="T54" fmla="*/ 2 w 33"/>
                <a:gd name="T55" fmla="*/ 19 h 32"/>
                <a:gd name="T56" fmla="*/ 0 w 33"/>
                <a:gd name="T57" fmla="*/ 16 h 32"/>
                <a:gd name="T58" fmla="*/ 0 w 33"/>
                <a:gd name="T59" fmla="*/ 16 h 32"/>
                <a:gd name="T60" fmla="*/ 3 w 33"/>
                <a:gd name="T61" fmla="*/ 15 h 32"/>
                <a:gd name="T62" fmla="*/ 5 w 33"/>
                <a:gd name="T63" fmla="*/ 12 h 32"/>
                <a:gd name="T64" fmla="*/ 6 w 33"/>
                <a:gd name="T65" fmla="*/ 12 h 32"/>
                <a:gd name="T66" fmla="*/ 8 w 33"/>
                <a:gd name="T67" fmla="*/ 8 h 32"/>
                <a:gd name="T68" fmla="*/ 10 w 33"/>
                <a:gd name="T69" fmla="*/ 5 h 32"/>
                <a:gd name="T70" fmla="*/ 13 w 33"/>
                <a:gd name="T71" fmla="*/ 5 h 32"/>
                <a:gd name="T72" fmla="*/ 17 w 33"/>
                <a:gd name="T73" fmla="*/ 2 h 32"/>
                <a:gd name="T74" fmla="*/ 22 w 33"/>
                <a:gd name="T7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" h="32">
                  <a:moveTo>
                    <a:pt x="22" y="0"/>
                  </a:moveTo>
                  <a:lnTo>
                    <a:pt x="22" y="0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5" y="4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30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3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30" y="19"/>
                  </a:lnTo>
                  <a:lnTo>
                    <a:pt x="30" y="21"/>
                  </a:lnTo>
                  <a:lnTo>
                    <a:pt x="29" y="23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4" y="24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1" y="24"/>
                  </a:lnTo>
                  <a:lnTo>
                    <a:pt x="21" y="24"/>
                  </a:lnTo>
                  <a:lnTo>
                    <a:pt x="19" y="24"/>
                  </a:lnTo>
                  <a:lnTo>
                    <a:pt x="17" y="26"/>
                  </a:lnTo>
                  <a:lnTo>
                    <a:pt x="16" y="29"/>
                  </a:lnTo>
                  <a:lnTo>
                    <a:pt x="16" y="29"/>
                  </a:lnTo>
                  <a:lnTo>
                    <a:pt x="16" y="30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3" y="32"/>
                  </a:lnTo>
                  <a:lnTo>
                    <a:pt x="10" y="32"/>
                  </a:lnTo>
                  <a:lnTo>
                    <a:pt x="8" y="30"/>
                  </a:lnTo>
                  <a:lnTo>
                    <a:pt x="8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3" y="24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3" y="15"/>
                  </a:lnTo>
                  <a:lnTo>
                    <a:pt x="5" y="13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0"/>
                  </a:lnTo>
                  <a:lnTo>
                    <a:pt x="8" y="8"/>
                  </a:lnTo>
                  <a:lnTo>
                    <a:pt x="8" y="7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7" y="2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6" name="Freeform 223">
              <a:extLst>
                <a:ext uri="{FF2B5EF4-FFF2-40B4-BE49-F238E27FC236}">
                  <a16:creationId xmlns:a16="http://schemas.microsoft.com/office/drawing/2014/main" id="{F1496EB2-643A-1A49-392D-863AE0BF0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9474" y="4176168"/>
              <a:ext cx="116953" cy="116953"/>
            </a:xfrm>
            <a:custGeom>
              <a:avLst/>
              <a:gdLst>
                <a:gd name="T0" fmla="*/ 27 w 60"/>
                <a:gd name="T1" fmla="*/ 2 h 60"/>
                <a:gd name="T2" fmla="*/ 27 w 60"/>
                <a:gd name="T3" fmla="*/ 2 h 60"/>
                <a:gd name="T4" fmla="*/ 28 w 60"/>
                <a:gd name="T5" fmla="*/ 2 h 60"/>
                <a:gd name="T6" fmla="*/ 30 w 60"/>
                <a:gd name="T7" fmla="*/ 5 h 60"/>
                <a:gd name="T8" fmla="*/ 30 w 60"/>
                <a:gd name="T9" fmla="*/ 7 h 60"/>
                <a:gd name="T10" fmla="*/ 30 w 60"/>
                <a:gd name="T11" fmla="*/ 8 h 60"/>
                <a:gd name="T12" fmla="*/ 31 w 60"/>
                <a:gd name="T13" fmla="*/ 11 h 60"/>
                <a:gd name="T14" fmla="*/ 31 w 60"/>
                <a:gd name="T15" fmla="*/ 15 h 60"/>
                <a:gd name="T16" fmla="*/ 30 w 60"/>
                <a:gd name="T17" fmla="*/ 16 h 60"/>
                <a:gd name="T18" fmla="*/ 31 w 60"/>
                <a:gd name="T19" fmla="*/ 16 h 60"/>
                <a:gd name="T20" fmla="*/ 35 w 60"/>
                <a:gd name="T21" fmla="*/ 19 h 60"/>
                <a:gd name="T22" fmla="*/ 36 w 60"/>
                <a:gd name="T23" fmla="*/ 19 h 60"/>
                <a:gd name="T24" fmla="*/ 38 w 60"/>
                <a:gd name="T25" fmla="*/ 19 h 60"/>
                <a:gd name="T26" fmla="*/ 39 w 60"/>
                <a:gd name="T27" fmla="*/ 18 h 60"/>
                <a:gd name="T28" fmla="*/ 41 w 60"/>
                <a:gd name="T29" fmla="*/ 15 h 60"/>
                <a:gd name="T30" fmla="*/ 41 w 60"/>
                <a:gd name="T31" fmla="*/ 13 h 60"/>
                <a:gd name="T32" fmla="*/ 42 w 60"/>
                <a:gd name="T33" fmla="*/ 13 h 60"/>
                <a:gd name="T34" fmla="*/ 44 w 60"/>
                <a:gd name="T35" fmla="*/ 15 h 60"/>
                <a:gd name="T36" fmla="*/ 47 w 60"/>
                <a:gd name="T37" fmla="*/ 22 h 60"/>
                <a:gd name="T38" fmla="*/ 46 w 60"/>
                <a:gd name="T39" fmla="*/ 24 h 60"/>
                <a:gd name="T40" fmla="*/ 42 w 60"/>
                <a:gd name="T41" fmla="*/ 30 h 60"/>
                <a:gd name="T42" fmla="*/ 44 w 60"/>
                <a:gd name="T43" fmla="*/ 30 h 60"/>
                <a:gd name="T44" fmla="*/ 46 w 60"/>
                <a:gd name="T45" fmla="*/ 32 h 60"/>
                <a:gd name="T46" fmla="*/ 49 w 60"/>
                <a:gd name="T47" fmla="*/ 33 h 60"/>
                <a:gd name="T48" fmla="*/ 52 w 60"/>
                <a:gd name="T49" fmla="*/ 33 h 60"/>
                <a:gd name="T50" fmla="*/ 54 w 60"/>
                <a:gd name="T51" fmla="*/ 37 h 60"/>
                <a:gd name="T52" fmla="*/ 57 w 60"/>
                <a:gd name="T53" fmla="*/ 38 h 60"/>
                <a:gd name="T54" fmla="*/ 58 w 60"/>
                <a:gd name="T55" fmla="*/ 40 h 60"/>
                <a:gd name="T56" fmla="*/ 60 w 60"/>
                <a:gd name="T57" fmla="*/ 43 h 60"/>
                <a:gd name="T58" fmla="*/ 60 w 60"/>
                <a:gd name="T59" fmla="*/ 48 h 60"/>
                <a:gd name="T60" fmla="*/ 58 w 60"/>
                <a:gd name="T61" fmla="*/ 49 h 60"/>
                <a:gd name="T62" fmla="*/ 57 w 60"/>
                <a:gd name="T63" fmla="*/ 52 h 60"/>
                <a:gd name="T64" fmla="*/ 57 w 60"/>
                <a:gd name="T65" fmla="*/ 60 h 60"/>
                <a:gd name="T66" fmla="*/ 50 w 60"/>
                <a:gd name="T67" fmla="*/ 59 h 60"/>
                <a:gd name="T68" fmla="*/ 31 w 60"/>
                <a:gd name="T69" fmla="*/ 48 h 60"/>
                <a:gd name="T70" fmla="*/ 16 w 60"/>
                <a:gd name="T71" fmla="*/ 35 h 60"/>
                <a:gd name="T72" fmla="*/ 11 w 60"/>
                <a:gd name="T73" fmla="*/ 33 h 60"/>
                <a:gd name="T74" fmla="*/ 3 w 60"/>
                <a:gd name="T75" fmla="*/ 27 h 60"/>
                <a:gd name="T76" fmla="*/ 3 w 60"/>
                <a:gd name="T77" fmla="*/ 21 h 60"/>
                <a:gd name="T78" fmla="*/ 6 w 60"/>
                <a:gd name="T79" fmla="*/ 18 h 60"/>
                <a:gd name="T80" fmla="*/ 13 w 60"/>
                <a:gd name="T81" fmla="*/ 11 h 60"/>
                <a:gd name="T82" fmla="*/ 14 w 60"/>
                <a:gd name="T83" fmla="*/ 7 h 60"/>
                <a:gd name="T84" fmla="*/ 17 w 60"/>
                <a:gd name="T85" fmla="*/ 5 h 60"/>
                <a:gd name="T86" fmla="*/ 19 w 60"/>
                <a:gd name="T87" fmla="*/ 2 h 60"/>
                <a:gd name="T88" fmla="*/ 20 w 60"/>
                <a:gd name="T89" fmla="*/ 0 h 60"/>
                <a:gd name="T90" fmla="*/ 25 w 60"/>
                <a:gd name="T9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0">
                  <a:moveTo>
                    <a:pt x="25" y="0"/>
                  </a:moveTo>
                  <a:lnTo>
                    <a:pt x="25" y="0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30" y="4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11"/>
                  </a:lnTo>
                  <a:lnTo>
                    <a:pt x="31" y="13"/>
                  </a:lnTo>
                  <a:lnTo>
                    <a:pt x="31" y="13"/>
                  </a:lnTo>
                  <a:lnTo>
                    <a:pt x="31" y="15"/>
                  </a:lnTo>
                  <a:lnTo>
                    <a:pt x="31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31" y="18"/>
                  </a:lnTo>
                  <a:lnTo>
                    <a:pt x="31" y="16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9" y="18"/>
                  </a:lnTo>
                  <a:lnTo>
                    <a:pt x="39" y="18"/>
                  </a:lnTo>
                  <a:lnTo>
                    <a:pt x="39" y="16"/>
                  </a:lnTo>
                  <a:lnTo>
                    <a:pt x="41" y="16"/>
                  </a:lnTo>
                  <a:lnTo>
                    <a:pt x="41" y="15"/>
                  </a:lnTo>
                  <a:lnTo>
                    <a:pt x="41" y="15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2" y="13"/>
                  </a:lnTo>
                  <a:lnTo>
                    <a:pt x="42" y="13"/>
                  </a:lnTo>
                  <a:lnTo>
                    <a:pt x="42" y="13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6" y="16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26"/>
                  </a:lnTo>
                  <a:lnTo>
                    <a:pt x="46" y="27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6" y="32"/>
                  </a:lnTo>
                  <a:lnTo>
                    <a:pt x="46" y="32"/>
                  </a:lnTo>
                  <a:lnTo>
                    <a:pt x="47" y="32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50" y="33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4" y="35"/>
                  </a:lnTo>
                  <a:lnTo>
                    <a:pt x="54" y="37"/>
                  </a:lnTo>
                  <a:lnTo>
                    <a:pt x="54" y="37"/>
                  </a:lnTo>
                  <a:lnTo>
                    <a:pt x="54" y="38"/>
                  </a:lnTo>
                  <a:lnTo>
                    <a:pt x="55" y="38"/>
                  </a:lnTo>
                  <a:lnTo>
                    <a:pt x="57" y="38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60" y="48"/>
                  </a:lnTo>
                  <a:lnTo>
                    <a:pt x="58" y="48"/>
                  </a:lnTo>
                  <a:lnTo>
                    <a:pt x="58" y="49"/>
                  </a:lnTo>
                  <a:lnTo>
                    <a:pt x="58" y="49"/>
                  </a:lnTo>
                  <a:lnTo>
                    <a:pt x="57" y="51"/>
                  </a:lnTo>
                  <a:lnTo>
                    <a:pt x="57" y="51"/>
                  </a:lnTo>
                  <a:lnTo>
                    <a:pt x="57" y="52"/>
                  </a:lnTo>
                  <a:lnTo>
                    <a:pt x="57" y="54"/>
                  </a:lnTo>
                  <a:lnTo>
                    <a:pt x="57" y="57"/>
                  </a:lnTo>
                  <a:lnTo>
                    <a:pt x="57" y="60"/>
                  </a:lnTo>
                  <a:lnTo>
                    <a:pt x="58" y="60"/>
                  </a:lnTo>
                  <a:lnTo>
                    <a:pt x="57" y="60"/>
                  </a:lnTo>
                  <a:lnTo>
                    <a:pt x="50" y="59"/>
                  </a:lnTo>
                  <a:lnTo>
                    <a:pt x="47" y="57"/>
                  </a:lnTo>
                  <a:lnTo>
                    <a:pt x="35" y="51"/>
                  </a:lnTo>
                  <a:lnTo>
                    <a:pt x="31" y="48"/>
                  </a:lnTo>
                  <a:lnTo>
                    <a:pt x="27" y="44"/>
                  </a:lnTo>
                  <a:lnTo>
                    <a:pt x="19" y="37"/>
                  </a:lnTo>
                  <a:lnTo>
                    <a:pt x="16" y="35"/>
                  </a:lnTo>
                  <a:lnTo>
                    <a:pt x="14" y="33"/>
                  </a:lnTo>
                  <a:lnTo>
                    <a:pt x="13" y="33"/>
                  </a:lnTo>
                  <a:lnTo>
                    <a:pt x="11" y="33"/>
                  </a:lnTo>
                  <a:lnTo>
                    <a:pt x="9" y="30"/>
                  </a:lnTo>
                  <a:lnTo>
                    <a:pt x="8" y="29"/>
                  </a:lnTo>
                  <a:lnTo>
                    <a:pt x="3" y="27"/>
                  </a:lnTo>
                  <a:lnTo>
                    <a:pt x="0" y="24"/>
                  </a:lnTo>
                  <a:lnTo>
                    <a:pt x="1" y="24"/>
                  </a:lnTo>
                  <a:lnTo>
                    <a:pt x="3" y="21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7" y="7"/>
                  </a:lnTo>
                  <a:lnTo>
                    <a:pt x="17" y="5"/>
                  </a:lnTo>
                  <a:lnTo>
                    <a:pt x="17" y="4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2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7" name="Freeform 224">
              <a:extLst>
                <a:ext uri="{FF2B5EF4-FFF2-40B4-BE49-F238E27FC236}">
                  <a16:creationId xmlns:a16="http://schemas.microsoft.com/office/drawing/2014/main" id="{80D32163-123B-AF8F-2722-CBAE18A642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2446" y="4139134"/>
              <a:ext cx="58477" cy="111106"/>
            </a:xfrm>
            <a:custGeom>
              <a:avLst/>
              <a:gdLst>
                <a:gd name="T0" fmla="*/ 1 w 30"/>
                <a:gd name="T1" fmla="*/ 11 h 57"/>
                <a:gd name="T2" fmla="*/ 1 w 30"/>
                <a:gd name="T3" fmla="*/ 13 h 57"/>
                <a:gd name="T4" fmla="*/ 0 w 30"/>
                <a:gd name="T5" fmla="*/ 11 h 57"/>
                <a:gd name="T6" fmla="*/ 1 w 30"/>
                <a:gd name="T7" fmla="*/ 2 h 57"/>
                <a:gd name="T8" fmla="*/ 1 w 30"/>
                <a:gd name="T9" fmla="*/ 4 h 57"/>
                <a:gd name="T10" fmla="*/ 1 w 30"/>
                <a:gd name="T11" fmla="*/ 4 h 57"/>
                <a:gd name="T12" fmla="*/ 1 w 30"/>
                <a:gd name="T13" fmla="*/ 2 h 57"/>
                <a:gd name="T14" fmla="*/ 1 w 30"/>
                <a:gd name="T15" fmla="*/ 2 h 57"/>
                <a:gd name="T16" fmla="*/ 4 w 30"/>
                <a:gd name="T17" fmla="*/ 0 h 57"/>
                <a:gd name="T18" fmla="*/ 8 w 30"/>
                <a:gd name="T19" fmla="*/ 2 h 57"/>
                <a:gd name="T20" fmla="*/ 14 w 30"/>
                <a:gd name="T21" fmla="*/ 8 h 57"/>
                <a:gd name="T22" fmla="*/ 17 w 30"/>
                <a:gd name="T23" fmla="*/ 13 h 57"/>
                <a:gd name="T24" fmla="*/ 17 w 30"/>
                <a:gd name="T25" fmla="*/ 13 h 57"/>
                <a:gd name="T26" fmla="*/ 20 w 30"/>
                <a:gd name="T27" fmla="*/ 18 h 57"/>
                <a:gd name="T28" fmla="*/ 20 w 30"/>
                <a:gd name="T29" fmla="*/ 19 h 57"/>
                <a:gd name="T30" fmla="*/ 22 w 30"/>
                <a:gd name="T31" fmla="*/ 21 h 57"/>
                <a:gd name="T32" fmla="*/ 23 w 30"/>
                <a:gd name="T33" fmla="*/ 21 h 57"/>
                <a:gd name="T34" fmla="*/ 23 w 30"/>
                <a:gd name="T35" fmla="*/ 26 h 57"/>
                <a:gd name="T36" fmla="*/ 27 w 30"/>
                <a:gd name="T37" fmla="*/ 30 h 57"/>
                <a:gd name="T38" fmla="*/ 28 w 30"/>
                <a:gd name="T39" fmla="*/ 32 h 57"/>
                <a:gd name="T40" fmla="*/ 28 w 30"/>
                <a:gd name="T41" fmla="*/ 32 h 57"/>
                <a:gd name="T42" fmla="*/ 30 w 30"/>
                <a:gd name="T43" fmla="*/ 35 h 57"/>
                <a:gd name="T44" fmla="*/ 30 w 30"/>
                <a:gd name="T45" fmla="*/ 41 h 57"/>
                <a:gd name="T46" fmla="*/ 30 w 30"/>
                <a:gd name="T47" fmla="*/ 45 h 57"/>
                <a:gd name="T48" fmla="*/ 28 w 30"/>
                <a:gd name="T49" fmla="*/ 49 h 57"/>
                <a:gd name="T50" fmla="*/ 23 w 30"/>
                <a:gd name="T51" fmla="*/ 52 h 57"/>
                <a:gd name="T52" fmla="*/ 17 w 30"/>
                <a:gd name="T53" fmla="*/ 56 h 57"/>
                <a:gd name="T54" fmla="*/ 11 w 30"/>
                <a:gd name="T55" fmla="*/ 57 h 57"/>
                <a:gd name="T56" fmla="*/ 4 w 30"/>
                <a:gd name="T57" fmla="*/ 54 h 57"/>
                <a:gd name="T58" fmla="*/ 3 w 30"/>
                <a:gd name="T59" fmla="*/ 48 h 57"/>
                <a:gd name="T60" fmla="*/ 0 w 30"/>
                <a:gd name="T61" fmla="*/ 34 h 57"/>
                <a:gd name="T62" fmla="*/ 0 w 30"/>
                <a:gd name="T63" fmla="*/ 26 h 57"/>
                <a:gd name="T64" fmla="*/ 0 w 30"/>
                <a:gd name="T65" fmla="*/ 23 h 57"/>
                <a:gd name="T66" fmla="*/ 0 w 30"/>
                <a:gd name="T67" fmla="*/ 27 h 57"/>
                <a:gd name="T68" fmla="*/ 1 w 30"/>
                <a:gd name="T69" fmla="*/ 23 h 57"/>
                <a:gd name="T70" fmla="*/ 3 w 30"/>
                <a:gd name="T71" fmla="*/ 18 h 57"/>
                <a:gd name="T72" fmla="*/ 3 w 30"/>
                <a:gd name="T73" fmla="*/ 15 h 57"/>
                <a:gd name="T74" fmla="*/ 4 w 30"/>
                <a:gd name="T75" fmla="*/ 11 h 57"/>
                <a:gd name="T76" fmla="*/ 4 w 30"/>
                <a:gd name="T77" fmla="*/ 8 h 57"/>
                <a:gd name="T78" fmla="*/ 4 w 30"/>
                <a:gd name="T79" fmla="*/ 5 h 57"/>
                <a:gd name="T80" fmla="*/ 8 w 30"/>
                <a:gd name="T81" fmla="*/ 5 h 57"/>
                <a:gd name="T82" fmla="*/ 9 w 30"/>
                <a:gd name="T83" fmla="*/ 5 h 57"/>
                <a:gd name="T84" fmla="*/ 9 w 30"/>
                <a:gd name="T85" fmla="*/ 5 h 57"/>
                <a:gd name="T86" fmla="*/ 4 w 30"/>
                <a:gd name="T87" fmla="*/ 4 h 57"/>
                <a:gd name="T88" fmla="*/ 3 w 30"/>
                <a:gd name="T89" fmla="*/ 2 h 57"/>
                <a:gd name="T90" fmla="*/ 3 w 30"/>
                <a:gd name="T9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" h="57">
                  <a:moveTo>
                    <a:pt x="0" y="11"/>
                  </a:moveTo>
                  <a:lnTo>
                    <a:pt x="1" y="11"/>
                  </a:lnTo>
                  <a:lnTo>
                    <a:pt x="1" y="11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" y="2"/>
                  </a:moveTo>
                  <a:lnTo>
                    <a:pt x="1" y="2"/>
                  </a:lnTo>
                  <a:lnTo>
                    <a:pt x="1" y="4"/>
                  </a:lnTo>
                  <a:lnTo>
                    <a:pt x="3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9" y="4"/>
                  </a:lnTo>
                  <a:lnTo>
                    <a:pt x="14" y="8"/>
                  </a:lnTo>
                  <a:lnTo>
                    <a:pt x="16" y="11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9" y="13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2" y="21"/>
                  </a:lnTo>
                  <a:lnTo>
                    <a:pt x="22" y="21"/>
                  </a:lnTo>
                  <a:lnTo>
                    <a:pt x="23" y="21"/>
                  </a:lnTo>
                  <a:lnTo>
                    <a:pt x="23" y="24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7" y="30"/>
                  </a:lnTo>
                  <a:lnTo>
                    <a:pt x="28" y="30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30" y="38"/>
                  </a:lnTo>
                  <a:lnTo>
                    <a:pt x="30" y="41"/>
                  </a:lnTo>
                  <a:lnTo>
                    <a:pt x="30" y="43"/>
                  </a:lnTo>
                  <a:lnTo>
                    <a:pt x="30" y="45"/>
                  </a:lnTo>
                  <a:lnTo>
                    <a:pt x="28" y="48"/>
                  </a:lnTo>
                  <a:lnTo>
                    <a:pt x="28" y="49"/>
                  </a:lnTo>
                  <a:lnTo>
                    <a:pt x="27" y="49"/>
                  </a:lnTo>
                  <a:lnTo>
                    <a:pt x="23" y="52"/>
                  </a:lnTo>
                  <a:lnTo>
                    <a:pt x="22" y="52"/>
                  </a:lnTo>
                  <a:lnTo>
                    <a:pt x="17" y="56"/>
                  </a:lnTo>
                  <a:lnTo>
                    <a:pt x="14" y="57"/>
                  </a:lnTo>
                  <a:lnTo>
                    <a:pt x="11" y="57"/>
                  </a:lnTo>
                  <a:lnTo>
                    <a:pt x="8" y="56"/>
                  </a:lnTo>
                  <a:lnTo>
                    <a:pt x="4" y="54"/>
                  </a:lnTo>
                  <a:lnTo>
                    <a:pt x="3" y="51"/>
                  </a:lnTo>
                  <a:lnTo>
                    <a:pt x="3" y="48"/>
                  </a:lnTo>
                  <a:lnTo>
                    <a:pt x="1" y="45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" y="23"/>
                  </a:lnTo>
                  <a:lnTo>
                    <a:pt x="1" y="21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4" y="8"/>
                  </a:lnTo>
                  <a:lnTo>
                    <a:pt x="4" y="7"/>
                  </a:lnTo>
                  <a:lnTo>
                    <a:pt x="4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4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8" name="Freeform 225">
              <a:extLst>
                <a:ext uri="{FF2B5EF4-FFF2-40B4-BE49-F238E27FC236}">
                  <a16:creationId xmlns:a16="http://schemas.microsoft.com/office/drawing/2014/main" id="{377CD268-CB8C-D700-A372-D95114403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037" y="2985195"/>
              <a:ext cx="3898" cy="5848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0 w 2"/>
                <a:gd name="T5" fmla="*/ 0 h 3"/>
                <a:gd name="T6" fmla="*/ 0 w 2"/>
                <a:gd name="T7" fmla="*/ 0 h 3"/>
                <a:gd name="T8" fmla="*/ 0 w 2"/>
                <a:gd name="T9" fmla="*/ 2 h 3"/>
                <a:gd name="T10" fmla="*/ 2 w 2"/>
                <a:gd name="T11" fmla="*/ 2 h 3"/>
                <a:gd name="T12" fmla="*/ 2 w 2"/>
                <a:gd name="T13" fmla="*/ 2 h 3"/>
                <a:gd name="T14" fmla="*/ 2 w 2"/>
                <a:gd name="T15" fmla="*/ 2 h 3"/>
                <a:gd name="T16" fmla="*/ 2 w 2"/>
                <a:gd name="T17" fmla="*/ 3 h 3"/>
                <a:gd name="T18" fmla="*/ 2 w 2"/>
                <a:gd name="T19" fmla="*/ 3 h 3"/>
                <a:gd name="T20" fmla="*/ 0 w 2"/>
                <a:gd name="T21" fmla="*/ 3 h 3"/>
                <a:gd name="T22" fmla="*/ 0 w 2"/>
                <a:gd name="T23" fmla="*/ 3 h 3"/>
                <a:gd name="T24" fmla="*/ 0 w 2"/>
                <a:gd name="T25" fmla="*/ 3 h 3"/>
                <a:gd name="T26" fmla="*/ 0 w 2"/>
                <a:gd name="T27" fmla="*/ 2 h 3"/>
                <a:gd name="T28" fmla="*/ 0 w 2"/>
                <a:gd name="T2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9" name="Freeform 226">
              <a:extLst>
                <a:ext uri="{FF2B5EF4-FFF2-40B4-BE49-F238E27FC236}">
                  <a16:creationId xmlns:a16="http://schemas.microsoft.com/office/drawing/2014/main" id="{7B6DC07B-89A3-760C-AAAB-CC41FBD87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3831" y="4020230"/>
              <a:ext cx="5848" cy="9747"/>
            </a:xfrm>
            <a:custGeom>
              <a:avLst/>
              <a:gdLst>
                <a:gd name="T0" fmla="*/ 2 w 3"/>
                <a:gd name="T1" fmla="*/ 0 h 5"/>
                <a:gd name="T2" fmla="*/ 3 w 3"/>
                <a:gd name="T3" fmla="*/ 2 h 5"/>
                <a:gd name="T4" fmla="*/ 3 w 3"/>
                <a:gd name="T5" fmla="*/ 3 h 5"/>
                <a:gd name="T6" fmla="*/ 2 w 3"/>
                <a:gd name="T7" fmla="*/ 5 h 5"/>
                <a:gd name="T8" fmla="*/ 0 w 3"/>
                <a:gd name="T9" fmla="*/ 5 h 5"/>
                <a:gd name="T10" fmla="*/ 0 w 3"/>
                <a:gd name="T11" fmla="*/ 3 h 5"/>
                <a:gd name="T12" fmla="*/ 0 w 3"/>
                <a:gd name="T13" fmla="*/ 3 h 5"/>
                <a:gd name="T14" fmla="*/ 2 w 3"/>
                <a:gd name="T15" fmla="*/ 2 h 5"/>
                <a:gd name="T16" fmla="*/ 2 w 3"/>
                <a:gd name="T17" fmla="*/ 0 h 5"/>
                <a:gd name="T18" fmla="*/ 2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0" name="Freeform 227">
              <a:extLst>
                <a:ext uri="{FF2B5EF4-FFF2-40B4-BE49-F238E27FC236}">
                  <a16:creationId xmlns:a16="http://schemas.microsoft.com/office/drawing/2014/main" id="{416FB17A-F22B-3AA0-D507-62D54F400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5199" y="3406226"/>
              <a:ext cx="38984" cy="48731"/>
            </a:xfrm>
            <a:custGeom>
              <a:avLst/>
              <a:gdLst>
                <a:gd name="T0" fmla="*/ 17 w 20"/>
                <a:gd name="T1" fmla="*/ 0 h 25"/>
                <a:gd name="T2" fmla="*/ 17 w 20"/>
                <a:gd name="T3" fmla="*/ 0 h 25"/>
                <a:gd name="T4" fmla="*/ 19 w 20"/>
                <a:gd name="T5" fmla="*/ 0 h 25"/>
                <a:gd name="T6" fmla="*/ 17 w 20"/>
                <a:gd name="T7" fmla="*/ 1 h 25"/>
                <a:gd name="T8" fmla="*/ 17 w 20"/>
                <a:gd name="T9" fmla="*/ 3 h 25"/>
                <a:gd name="T10" fmla="*/ 17 w 20"/>
                <a:gd name="T11" fmla="*/ 3 h 25"/>
                <a:gd name="T12" fmla="*/ 17 w 20"/>
                <a:gd name="T13" fmla="*/ 3 h 25"/>
                <a:gd name="T14" fmla="*/ 19 w 20"/>
                <a:gd name="T15" fmla="*/ 3 h 25"/>
                <a:gd name="T16" fmla="*/ 19 w 20"/>
                <a:gd name="T17" fmla="*/ 3 h 25"/>
                <a:gd name="T18" fmla="*/ 20 w 20"/>
                <a:gd name="T19" fmla="*/ 8 h 25"/>
                <a:gd name="T20" fmla="*/ 20 w 20"/>
                <a:gd name="T21" fmla="*/ 8 h 25"/>
                <a:gd name="T22" fmla="*/ 19 w 20"/>
                <a:gd name="T23" fmla="*/ 9 h 25"/>
                <a:gd name="T24" fmla="*/ 19 w 20"/>
                <a:gd name="T25" fmla="*/ 9 h 25"/>
                <a:gd name="T26" fmla="*/ 17 w 20"/>
                <a:gd name="T27" fmla="*/ 11 h 25"/>
                <a:gd name="T28" fmla="*/ 17 w 20"/>
                <a:gd name="T29" fmla="*/ 11 h 25"/>
                <a:gd name="T30" fmla="*/ 16 w 20"/>
                <a:gd name="T31" fmla="*/ 13 h 25"/>
                <a:gd name="T32" fmla="*/ 16 w 20"/>
                <a:gd name="T33" fmla="*/ 13 h 25"/>
                <a:gd name="T34" fmla="*/ 17 w 20"/>
                <a:gd name="T35" fmla="*/ 13 h 25"/>
                <a:gd name="T36" fmla="*/ 17 w 20"/>
                <a:gd name="T37" fmla="*/ 13 h 25"/>
                <a:gd name="T38" fmla="*/ 17 w 20"/>
                <a:gd name="T39" fmla="*/ 14 h 25"/>
                <a:gd name="T40" fmla="*/ 16 w 20"/>
                <a:gd name="T41" fmla="*/ 13 h 25"/>
                <a:gd name="T42" fmla="*/ 16 w 20"/>
                <a:gd name="T43" fmla="*/ 13 h 25"/>
                <a:gd name="T44" fmla="*/ 14 w 20"/>
                <a:gd name="T45" fmla="*/ 13 h 25"/>
                <a:gd name="T46" fmla="*/ 14 w 20"/>
                <a:gd name="T47" fmla="*/ 14 h 25"/>
                <a:gd name="T48" fmla="*/ 12 w 20"/>
                <a:gd name="T49" fmla="*/ 14 h 25"/>
                <a:gd name="T50" fmla="*/ 12 w 20"/>
                <a:gd name="T51" fmla="*/ 14 h 25"/>
                <a:gd name="T52" fmla="*/ 12 w 20"/>
                <a:gd name="T53" fmla="*/ 16 h 25"/>
                <a:gd name="T54" fmla="*/ 11 w 20"/>
                <a:gd name="T55" fmla="*/ 16 h 25"/>
                <a:gd name="T56" fmla="*/ 12 w 20"/>
                <a:gd name="T57" fmla="*/ 17 h 25"/>
                <a:gd name="T58" fmla="*/ 12 w 20"/>
                <a:gd name="T59" fmla="*/ 17 h 25"/>
                <a:gd name="T60" fmla="*/ 12 w 20"/>
                <a:gd name="T61" fmla="*/ 17 h 25"/>
                <a:gd name="T62" fmla="*/ 12 w 20"/>
                <a:gd name="T63" fmla="*/ 17 h 25"/>
                <a:gd name="T64" fmla="*/ 12 w 20"/>
                <a:gd name="T65" fmla="*/ 19 h 25"/>
                <a:gd name="T66" fmla="*/ 11 w 20"/>
                <a:gd name="T67" fmla="*/ 19 h 25"/>
                <a:gd name="T68" fmla="*/ 11 w 20"/>
                <a:gd name="T69" fmla="*/ 19 h 25"/>
                <a:gd name="T70" fmla="*/ 11 w 20"/>
                <a:gd name="T71" fmla="*/ 20 h 25"/>
                <a:gd name="T72" fmla="*/ 9 w 20"/>
                <a:gd name="T73" fmla="*/ 20 h 25"/>
                <a:gd name="T74" fmla="*/ 9 w 20"/>
                <a:gd name="T75" fmla="*/ 20 h 25"/>
                <a:gd name="T76" fmla="*/ 8 w 20"/>
                <a:gd name="T77" fmla="*/ 22 h 25"/>
                <a:gd name="T78" fmla="*/ 6 w 20"/>
                <a:gd name="T79" fmla="*/ 22 h 25"/>
                <a:gd name="T80" fmla="*/ 6 w 20"/>
                <a:gd name="T81" fmla="*/ 24 h 25"/>
                <a:gd name="T82" fmla="*/ 6 w 20"/>
                <a:gd name="T83" fmla="*/ 22 h 25"/>
                <a:gd name="T84" fmla="*/ 6 w 20"/>
                <a:gd name="T85" fmla="*/ 22 h 25"/>
                <a:gd name="T86" fmla="*/ 5 w 20"/>
                <a:gd name="T87" fmla="*/ 25 h 25"/>
                <a:gd name="T88" fmla="*/ 3 w 20"/>
                <a:gd name="T89" fmla="*/ 25 h 25"/>
                <a:gd name="T90" fmla="*/ 1 w 20"/>
                <a:gd name="T91" fmla="*/ 25 h 25"/>
                <a:gd name="T92" fmla="*/ 1 w 20"/>
                <a:gd name="T93" fmla="*/ 25 h 25"/>
                <a:gd name="T94" fmla="*/ 0 w 20"/>
                <a:gd name="T95" fmla="*/ 25 h 25"/>
                <a:gd name="T96" fmla="*/ 0 w 20"/>
                <a:gd name="T97" fmla="*/ 24 h 25"/>
                <a:gd name="T98" fmla="*/ 1 w 20"/>
                <a:gd name="T99" fmla="*/ 22 h 25"/>
                <a:gd name="T100" fmla="*/ 1 w 20"/>
                <a:gd name="T101" fmla="*/ 20 h 25"/>
                <a:gd name="T102" fmla="*/ 3 w 20"/>
                <a:gd name="T103" fmla="*/ 19 h 25"/>
                <a:gd name="T104" fmla="*/ 5 w 20"/>
                <a:gd name="T105" fmla="*/ 13 h 25"/>
                <a:gd name="T106" fmla="*/ 6 w 20"/>
                <a:gd name="T107" fmla="*/ 9 h 25"/>
                <a:gd name="T108" fmla="*/ 8 w 20"/>
                <a:gd name="T109" fmla="*/ 6 h 25"/>
                <a:gd name="T110" fmla="*/ 9 w 20"/>
                <a:gd name="T111" fmla="*/ 3 h 25"/>
                <a:gd name="T112" fmla="*/ 11 w 20"/>
                <a:gd name="T113" fmla="*/ 3 h 25"/>
                <a:gd name="T114" fmla="*/ 12 w 20"/>
                <a:gd name="T115" fmla="*/ 1 h 25"/>
                <a:gd name="T116" fmla="*/ 12 w 20"/>
                <a:gd name="T117" fmla="*/ 0 h 25"/>
                <a:gd name="T118" fmla="*/ 14 w 20"/>
                <a:gd name="T119" fmla="*/ 0 h 25"/>
                <a:gd name="T120" fmla="*/ 16 w 20"/>
                <a:gd name="T121" fmla="*/ 0 h 25"/>
                <a:gd name="T122" fmla="*/ 17 w 20"/>
                <a:gd name="T12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" h="25">
                  <a:moveTo>
                    <a:pt x="17" y="0"/>
                  </a:moveTo>
                  <a:lnTo>
                    <a:pt x="17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4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22"/>
                  </a:lnTo>
                  <a:lnTo>
                    <a:pt x="6" y="22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3" y="19"/>
                  </a:lnTo>
                  <a:lnTo>
                    <a:pt x="5" y="13"/>
                  </a:lnTo>
                  <a:lnTo>
                    <a:pt x="6" y="9"/>
                  </a:lnTo>
                  <a:lnTo>
                    <a:pt x="8" y="6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1" name="Freeform 228">
              <a:extLst>
                <a:ext uri="{FF2B5EF4-FFF2-40B4-BE49-F238E27FC236}">
                  <a16:creationId xmlns:a16="http://schemas.microsoft.com/office/drawing/2014/main" id="{2AAEB839-3165-687F-8733-0513F0E711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7467" y="3778527"/>
              <a:ext cx="210516" cy="245602"/>
            </a:xfrm>
            <a:custGeom>
              <a:avLst/>
              <a:gdLst>
                <a:gd name="T0" fmla="*/ 28 w 108"/>
                <a:gd name="T1" fmla="*/ 1 h 126"/>
                <a:gd name="T2" fmla="*/ 36 w 108"/>
                <a:gd name="T3" fmla="*/ 11 h 126"/>
                <a:gd name="T4" fmla="*/ 37 w 108"/>
                <a:gd name="T5" fmla="*/ 9 h 126"/>
                <a:gd name="T6" fmla="*/ 39 w 108"/>
                <a:gd name="T7" fmla="*/ 14 h 126"/>
                <a:gd name="T8" fmla="*/ 47 w 108"/>
                <a:gd name="T9" fmla="*/ 25 h 126"/>
                <a:gd name="T10" fmla="*/ 56 w 108"/>
                <a:gd name="T11" fmla="*/ 22 h 126"/>
                <a:gd name="T12" fmla="*/ 63 w 108"/>
                <a:gd name="T13" fmla="*/ 28 h 126"/>
                <a:gd name="T14" fmla="*/ 64 w 108"/>
                <a:gd name="T15" fmla="*/ 31 h 126"/>
                <a:gd name="T16" fmla="*/ 69 w 108"/>
                <a:gd name="T17" fmla="*/ 36 h 126"/>
                <a:gd name="T18" fmla="*/ 63 w 108"/>
                <a:gd name="T19" fmla="*/ 42 h 126"/>
                <a:gd name="T20" fmla="*/ 56 w 108"/>
                <a:gd name="T21" fmla="*/ 44 h 126"/>
                <a:gd name="T22" fmla="*/ 56 w 108"/>
                <a:gd name="T23" fmla="*/ 48 h 126"/>
                <a:gd name="T24" fmla="*/ 72 w 108"/>
                <a:gd name="T25" fmla="*/ 56 h 126"/>
                <a:gd name="T26" fmla="*/ 74 w 108"/>
                <a:gd name="T27" fmla="*/ 63 h 126"/>
                <a:gd name="T28" fmla="*/ 78 w 108"/>
                <a:gd name="T29" fmla="*/ 69 h 126"/>
                <a:gd name="T30" fmla="*/ 89 w 108"/>
                <a:gd name="T31" fmla="*/ 78 h 126"/>
                <a:gd name="T32" fmla="*/ 93 w 108"/>
                <a:gd name="T33" fmla="*/ 86 h 126"/>
                <a:gd name="T34" fmla="*/ 96 w 108"/>
                <a:gd name="T35" fmla="*/ 88 h 126"/>
                <a:gd name="T36" fmla="*/ 104 w 108"/>
                <a:gd name="T37" fmla="*/ 94 h 126"/>
                <a:gd name="T38" fmla="*/ 101 w 108"/>
                <a:gd name="T39" fmla="*/ 99 h 126"/>
                <a:gd name="T40" fmla="*/ 108 w 108"/>
                <a:gd name="T41" fmla="*/ 107 h 126"/>
                <a:gd name="T42" fmla="*/ 107 w 108"/>
                <a:gd name="T43" fmla="*/ 113 h 126"/>
                <a:gd name="T44" fmla="*/ 102 w 108"/>
                <a:gd name="T45" fmla="*/ 116 h 126"/>
                <a:gd name="T46" fmla="*/ 97 w 108"/>
                <a:gd name="T47" fmla="*/ 121 h 126"/>
                <a:gd name="T48" fmla="*/ 91 w 108"/>
                <a:gd name="T49" fmla="*/ 118 h 126"/>
                <a:gd name="T50" fmla="*/ 86 w 108"/>
                <a:gd name="T51" fmla="*/ 119 h 126"/>
                <a:gd name="T52" fmla="*/ 83 w 108"/>
                <a:gd name="T53" fmla="*/ 126 h 126"/>
                <a:gd name="T54" fmla="*/ 74 w 108"/>
                <a:gd name="T55" fmla="*/ 122 h 126"/>
                <a:gd name="T56" fmla="*/ 75 w 108"/>
                <a:gd name="T57" fmla="*/ 118 h 126"/>
                <a:gd name="T58" fmla="*/ 77 w 108"/>
                <a:gd name="T59" fmla="*/ 108 h 126"/>
                <a:gd name="T60" fmla="*/ 78 w 108"/>
                <a:gd name="T61" fmla="*/ 100 h 126"/>
                <a:gd name="T62" fmla="*/ 75 w 108"/>
                <a:gd name="T63" fmla="*/ 96 h 126"/>
                <a:gd name="T64" fmla="*/ 66 w 108"/>
                <a:gd name="T65" fmla="*/ 86 h 126"/>
                <a:gd name="T66" fmla="*/ 61 w 108"/>
                <a:gd name="T67" fmla="*/ 70 h 126"/>
                <a:gd name="T68" fmla="*/ 50 w 108"/>
                <a:gd name="T69" fmla="*/ 61 h 126"/>
                <a:gd name="T70" fmla="*/ 44 w 108"/>
                <a:gd name="T71" fmla="*/ 63 h 126"/>
                <a:gd name="T72" fmla="*/ 37 w 108"/>
                <a:gd name="T73" fmla="*/ 67 h 126"/>
                <a:gd name="T74" fmla="*/ 34 w 108"/>
                <a:gd name="T75" fmla="*/ 67 h 126"/>
                <a:gd name="T76" fmla="*/ 26 w 108"/>
                <a:gd name="T77" fmla="*/ 64 h 126"/>
                <a:gd name="T78" fmla="*/ 20 w 108"/>
                <a:gd name="T79" fmla="*/ 69 h 126"/>
                <a:gd name="T80" fmla="*/ 11 w 108"/>
                <a:gd name="T81" fmla="*/ 74 h 126"/>
                <a:gd name="T82" fmla="*/ 14 w 108"/>
                <a:gd name="T83" fmla="*/ 61 h 126"/>
                <a:gd name="T84" fmla="*/ 15 w 108"/>
                <a:gd name="T85" fmla="*/ 52 h 126"/>
                <a:gd name="T86" fmla="*/ 11 w 108"/>
                <a:gd name="T87" fmla="*/ 42 h 126"/>
                <a:gd name="T88" fmla="*/ 3 w 108"/>
                <a:gd name="T89" fmla="*/ 42 h 126"/>
                <a:gd name="T90" fmla="*/ 4 w 108"/>
                <a:gd name="T91" fmla="*/ 34 h 126"/>
                <a:gd name="T92" fmla="*/ 0 w 108"/>
                <a:gd name="T93" fmla="*/ 33 h 126"/>
                <a:gd name="T94" fmla="*/ 3 w 108"/>
                <a:gd name="T95" fmla="*/ 25 h 126"/>
                <a:gd name="T96" fmla="*/ 4 w 108"/>
                <a:gd name="T97" fmla="*/ 22 h 126"/>
                <a:gd name="T98" fmla="*/ 11 w 108"/>
                <a:gd name="T99" fmla="*/ 15 h 126"/>
                <a:gd name="T100" fmla="*/ 15 w 108"/>
                <a:gd name="T101" fmla="*/ 17 h 126"/>
                <a:gd name="T102" fmla="*/ 20 w 108"/>
                <a:gd name="T103" fmla="*/ 18 h 126"/>
                <a:gd name="T104" fmla="*/ 23 w 108"/>
                <a:gd name="T105" fmla="*/ 17 h 126"/>
                <a:gd name="T106" fmla="*/ 22 w 108"/>
                <a:gd name="T107" fmla="*/ 9 h 126"/>
                <a:gd name="T108" fmla="*/ 20 w 108"/>
                <a:gd name="T109" fmla="*/ 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" h="126">
                  <a:moveTo>
                    <a:pt x="22" y="0"/>
                  </a:moveTo>
                  <a:lnTo>
                    <a:pt x="23" y="0"/>
                  </a:lnTo>
                  <a:lnTo>
                    <a:pt x="23" y="1"/>
                  </a:lnTo>
                  <a:lnTo>
                    <a:pt x="25" y="0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28" y="1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6"/>
                  </a:lnTo>
                  <a:lnTo>
                    <a:pt x="33" y="7"/>
                  </a:lnTo>
                  <a:lnTo>
                    <a:pt x="34" y="7"/>
                  </a:lnTo>
                  <a:lnTo>
                    <a:pt x="34" y="9"/>
                  </a:lnTo>
                  <a:lnTo>
                    <a:pt x="36" y="11"/>
                  </a:lnTo>
                  <a:lnTo>
                    <a:pt x="36" y="11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1" y="12"/>
                  </a:lnTo>
                  <a:lnTo>
                    <a:pt x="41" y="14"/>
                  </a:lnTo>
                  <a:lnTo>
                    <a:pt x="39" y="14"/>
                  </a:lnTo>
                  <a:lnTo>
                    <a:pt x="39" y="15"/>
                  </a:lnTo>
                  <a:lnTo>
                    <a:pt x="39" y="17"/>
                  </a:lnTo>
                  <a:lnTo>
                    <a:pt x="39" y="17"/>
                  </a:lnTo>
                  <a:lnTo>
                    <a:pt x="39" y="18"/>
                  </a:lnTo>
                  <a:lnTo>
                    <a:pt x="42" y="23"/>
                  </a:lnTo>
                  <a:lnTo>
                    <a:pt x="44" y="23"/>
                  </a:lnTo>
                  <a:lnTo>
                    <a:pt x="47" y="25"/>
                  </a:lnTo>
                  <a:lnTo>
                    <a:pt x="48" y="25"/>
                  </a:lnTo>
                  <a:lnTo>
                    <a:pt x="50" y="26"/>
                  </a:lnTo>
                  <a:lnTo>
                    <a:pt x="52" y="26"/>
                  </a:lnTo>
                  <a:lnTo>
                    <a:pt x="52" y="25"/>
                  </a:lnTo>
                  <a:lnTo>
                    <a:pt x="53" y="23"/>
                  </a:lnTo>
                  <a:lnTo>
                    <a:pt x="56" y="23"/>
                  </a:lnTo>
                  <a:lnTo>
                    <a:pt x="56" y="22"/>
                  </a:lnTo>
                  <a:lnTo>
                    <a:pt x="58" y="23"/>
                  </a:lnTo>
                  <a:lnTo>
                    <a:pt x="60" y="25"/>
                  </a:lnTo>
                  <a:lnTo>
                    <a:pt x="61" y="25"/>
                  </a:lnTo>
                  <a:lnTo>
                    <a:pt x="63" y="26"/>
                  </a:lnTo>
                  <a:lnTo>
                    <a:pt x="64" y="26"/>
                  </a:lnTo>
                  <a:lnTo>
                    <a:pt x="64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63" y="31"/>
                  </a:lnTo>
                  <a:lnTo>
                    <a:pt x="64" y="31"/>
                  </a:lnTo>
                  <a:lnTo>
                    <a:pt x="64" y="31"/>
                  </a:lnTo>
                  <a:lnTo>
                    <a:pt x="64" y="33"/>
                  </a:lnTo>
                  <a:lnTo>
                    <a:pt x="64" y="33"/>
                  </a:lnTo>
                  <a:lnTo>
                    <a:pt x="66" y="34"/>
                  </a:lnTo>
                  <a:lnTo>
                    <a:pt x="67" y="33"/>
                  </a:lnTo>
                  <a:lnTo>
                    <a:pt x="67" y="34"/>
                  </a:lnTo>
                  <a:lnTo>
                    <a:pt x="67" y="34"/>
                  </a:lnTo>
                  <a:lnTo>
                    <a:pt x="69" y="36"/>
                  </a:lnTo>
                  <a:lnTo>
                    <a:pt x="69" y="36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67" y="39"/>
                  </a:lnTo>
                  <a:lnTo>
                    <a:pt x="66" y="41"/>
                  </a:lnTo>
                  <a:lnTo>
                    <a:pt x="64" y="42"/>
                  </a:lnTo>
                  <a:lnTo>
                    <a:pt x="63" y="42"/>
                  </a:lnTo>
                  <a:lnTo>
                    <a:pt x="60" y="41"/>
                  </a:lnTo>
                  <a:lnTo>
                    <a:pt x="56" y="41"/>
                  </a:lnTo>
                  <a:lnTo>
                    <a:pt x="56" y="42"/>
                  </a:lnTo>
                  <a:lnTo>
                    <a:pt x="56" y="42"/>
                  </a:lnTo>
                  <a:lnTo>
                    <a:pt x="55" y="42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3" y="47"/>
                  </a:lnTo>
                  <a:lnTo>
                    <a:pt x="53" y="47"/>
                  </a:lnTo>
                  <a:lnTo>
                    <a:pt x="53" y="47"/>
                  </a:lnTo>
                  <a:lnTo>
                    <a:pt x="55" y="48"/>
                  </a:lnTo>
                  <a:lnTo>
                    <a:pt x="56" y="48"/>
                  </a:lnTo>
                  <a:lnTo>
                    <a:pt x="61" y="52"/>
                  </a:lnTo>
                  <a:lnTo>
                    <a:pt x="63" y="53"/>
                  </a:lnTo>
                  <a:lnTo>
                    <a:pt x="64" y="53"/>
                  </a:lnTo>
                  <a:lnTo>
                    <a:pt x="66" y="55"/>
                  </a:lnTo>
                  <a:lnTo>
                    <a:pt x="69" y="55"/>
                  </a:lnTo>
                  <a:lnTo>
                    <a:pt x="71" y="56"/>
                  </a:lnTo>
                  <a:lnTo>
                    <a:pt x="72" y="56"/>
                  </a:lnTo>
                  <a:lnTo>
                    <a:pt x="72" y="58"/>
                  </a:lnTo>
                  <a:lnTo>
                    <a:pt x="71" y="58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61"/>
                  </a:lnTo>
                  <a:lnTo>
                    <a:pt x="72" y="61"/>
                  </a:lnTo>
                  <a:lnTo>
                    <a:pt x="74" y="63"/>
                  </a:lnTo>
                  <a:lnTo>
                    <a:pt x="74" y="64"/>
                  </a:lnTo>
                  <a:lnTo>
                    <a:pt x="75" y="64"/>
                  </a:lnTo>
                  <a:lnTo>
                    <a:pt x="77" y="64"/>
                  </a:lnTo>
                  <a:lnTo>
                    <a:pt x="77" y="66"/>
                  </a:lnTo>
                  <a:lnTo>
                    <a:pt x="78" y="67"/>
                  </a:lnTo>
                  <a:lnTo>
                    <a:pt x="78" y="67"/>
                  </a:lnTo>
                  <a:lnTo>
                    <a:pt x="78" y="69"/>
                  </a:lnTo>
                  <a:lnTo>
                    <a:pt x="80" y="70"/>
                  </a:lnTo>
                  <a:lnTo>
                    <a:pt x="82" y="72"/>
                  </a:lnTo>
                  <a:lnTo>
                    <a:pt x="83" y="74"/>
                  </a:lnTo>
                  <a:lnTo>
                    <a:pt x="83" y="75"/>
                  </a:lnTo>
                  <a:lnTo>
                    <a:pt x="85" y="75"/>
                  </a:lnTo>
                  <a:lnTo>
                    <a:pt x="88" y="78"/>
                  </a:lnTo>
                  <a:lnTo>
                    <a:pt x="89" y="78"/>
                  </a:lnTo>
                  <a:lnTo>
                    <a:pt x="89" y="81"/>
                  </a:lnTo>
                  <a:lnTo>
                    <a:pt x="91" y="81"/>
                  </a:lnTo>
                  <a:lnTo>
                    <a:pt x="91" y="81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3" y="86"/>
                  </a:lnTo>
                  <a:lnTo>
                    <a:pt x="93" y="86"/>
                  </a:lnTo>
                  <a:lnTo>
                    <a:pt x="93" y="88"/>
                  </a:lnTo>
                  <a:lnTo>
                    <a:pt x="94" y="88"/>
                  </a:lnTo>
                  <a:lnTo>
                    <a:pt x="94" y="89"/>
                  </a:lnTo>
                  <a:lnTo>
                    <a:pt x="94" y="89"/>
                  </a:lnTo>
                  <a:lnTo>
                    <a:pt x="96" y="89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7" y="89"/>
                  </a:lnTo>
                  <a:lnTo>
                    <a:pt x="97" y="91"/>
                  </a:lnTo>
                  <a:lnTo>
                    <a:pt x="99" y="91"/>
                  </a:lnTo>
                  <a:lnTo>
                    <a:pt x="99" y="91"/>
                  </a:lnTo>
                  <a:lnTo>
                    <a:pt x="102" y="94"/>
                  </a:lnTo>
                  <a:lnTo>
                    <a:pt x="102" y="94"/>
                  </a:lnTo>
                  <a:lnTo>
                    <a:pt x="104" y="94"/>
                  </a:lnTo>
                  <a:lnTo>
                    <a:pt x="104" y="96"/>
                  </a:lnTo>
                  <a:lnTo>
                    <a:pt x="104" y="96"/>
                  </a:lnTo>
                  <a:lnTo>
                    <a:pt x="104" y="97"/>
                  </a:lnTo>
                  <a:lnTo>
                    <a:pt x="104" y="97"/>
                  </a:lnTo>
                  <a:lnTo>
                    <a:pt x="101" y="99"/>
                  </a:lnTo>
                  <a:lnTo>
                    <a:pt x="101" y="99"/>
                  </a:lnTo>
                  <a:lnTo>
                    <a:pt x="101" y="99"/>
                  </a:lnTo>
                  <a:lnTo>
                    <a:pt x="102" y="100"/>
                  </a:lnTo>
                  <a:lnTo>
                    <a:pt x="102" y="102"/>
                  </a:lnTo>
                  <a:lnTo>
                    <a:pt x="104" y="102"/>
                  </a:lnTo>
                  <a:lnTo>
                    <a:pt x="105" y="104"/>
                  </a:lnTo>
                  <a:lnTo>
                    <a:pt x="107" y="105"/>
                  </a:lnTo>
                  <a:lnTo>
                    <a:pt x="107" y="107"/>
                  </a:lnTo>
                  <a:lnTo>
                    <a:pt x="108" y="107"/>
                  </a:lnTo>
                  <a:lnTo>
                    <a:pt x="108" y="108"/>
                  </a:lnTo>
                  <a:lnTo>
                    <a:pt x="107" y="108"/>
                  </a:lnTo>
                  <a:lnTo>
                    <a:pt x="107" y="110"/>
                  </a:lnTo>
                  <a:lnTo>
                    <a:pt x="105" y="110"/>
                  </a:lnTo>
                  <a:lnTo>
                    <a:pt x="105" y="111"/>
                  </a:lnTo>
                  <a:lnTo>
                    <a:pt x="105" y="111"/>
                  </a:lnTo>
                  <a:lnTo>
                    <a:pt x="107" y="113"/>
                  </a:lnTo>
                  <a:lnTo>
                    <a:pt x="105" y="113"/>
                  </a:lnTo>
                  <a:lnTo>
                    <a:pt x="105" y="115"/>
                  </a:lnTo>
                  <a:lnTo>
                    <a:pt x="105" y="116"/>
                  </a:lnTo>
                  <a:lnTo>
                    <a:pt x="105" y="116"/>
                  </a:lnTo>
                  <a:lnTo>
                    <a:pt x="104" y="118"/>
                  </a:lnTo>
                  <a:lnTo>
                    <a:pt x="102" y="116"/>
                  </a:lnTo>
                  <a:lnTo>
                    <a:pt x="102" y="116"/>
                  </a:lnTo>
                  <a:lnTo>
                    <a:pt x="102" y="118"/>
                  </a:lnTo>
                  <a:lnTo>
                    <a:pt x="101" y="119"/>
                  </a:lnTo>
                  <a:lnTo>
                    <a:pt x="99" y="119"/>
                  </a:lnTo>
                  <a:lnTo>
                    <a:pt x="99" y="119"/>
                  </a:lnTo>
                  <a:lnTo>
                    <a:pt x="99" y="119"/>
                  </a:lnTo>
                  <a:lnTo>
                    <a:pt x="97" y="121"/>
                  </a:lnTo>
                  <a:lnTo>
                    <a:pt x="97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4" y="119"/>
                  </a:lnTo>
                  <a:lnTo>
                    <a:pt x="94" y="119"/>
                  </a:lnTo>
                  <a:lnTo>
                    <a:pt x="93" y="118"/>
                  </a:lnTo>
                  <a:lnTo>
                    <a:pt x="93" y="118"/>
                  </a:lnTo>
                  <a:lnTo>
                    <a:pt x="91" y="118"/>
                  </a:lnTo>
                  <a:lnTo>
                    <a:pt x="91" y="116"/>
                  </a:lnTo>
                  <a:lnTo>
                    <a:pt x="91" y="118"/>
                  </a:lnTo>
                  <a:lnTo>
                    <a:pt x="89" y="119"/>
                  </a:lnTo>
                  <a:lnTo>
                    <a:pt x="88" y="118"/>
                  </a:lnTo>
                  <a:lnTo>
                    <a:pt x="88" y="118"/>
                  </a:lnTo>
                  <a:lnTo>
                    <a:pt x="86" y="119"/>
                  </a:lnTo>
                  <a:lnTo>
                    <a:pt x="86" y="119"/>
                  </a:lnTo>
                  <a:lnTo>
                    <a:pt x="85" y="119"/>
                  </a:lnTo>
                  <a:lnTo>
                    <a:pt x="83" y="121"/>
                  </a:lnTo>
                  <a:lnTo>
                    <a:pt x="85" y="121"/>
                  </a:lnTo>
                  <a:lnTo>
                    <a:pt x="85" y="124"/>
                  </a:lnTo>
                  <a:lnTo>
                    <a:pt x="86" y="124"/>
                  </a:lnTo>
                  <a:lnTo>
                    <a:pt x="85" y="126"/>
                  </a:lnTo>
                  <a:lnTo>
                    <a:pt x="83" y="126"/>
                  </a:lnTo>
                  <a:lnTo>
                    <a:pt x="82" y="126"/>
                  </a:lnTo>
                  <a:lnTo>
                    <a:pt x="80" y="124"/>
                  </a:lnTo>
                  <a:lnTo>
                    <a:pt x="80" y="124"/>
                  </a:lnTo>
                  <a:lnTo>
                    <a:pt x="77" y="122"/>
                  </a:lnTo>
                  <a:lnTo>
                    <a:pt x="75" y="124"/>
                  </a:lnTo>
                  <a:lnTo>
                    <a:pt x="75" y="124"/>
                  </a:lnTo>
                  <a:lnTo>
                    <a:pt x="74" y="122"/>
                  </a:lnTo>
                  <a:lnTo>
                    <a:pt x="74" y="122"/>
                  </a:lnTo>
                  <a:lnTo>
                    <a:pt x="72" y="121"/>
                  </a:lnTo>
                  <a:lnTo>
                    <a:pt x="72" y="121"/>
                  </a:lnTo>
                  <a:lnTo>
                    <a:pt x="72" y="121"/>
                  </a:lnTo>
                  <a:lnTo>
                    <a:pt x="74" y="119"/>
                  </a:lnTo>
                  <a:lnTo>
                    <a:pt x="75" y="119"/>
                  </a:lnTo>
                  <a:lnTo>
                    <a:pt x="75" y="118"/>
                  </a:lnTo>
                  <a:lnTo>
                    <a:pt x="77" y="118"/>
                  </a:lnTo>
                  <a:lnTo>
                    <a:pt x="77" y="116"/>
                  </a:lnTo>
                  <a:lnTo>
                    <a:pt x="77" y="116"/>
                  </a:lnTo>
                  <a:lnTo>
                    <a:pt x="77" y="113"/>
                  </a:lnTo>
                  <a:lnTo>
                    <a:pt x="77" y="111"/>
                  </a:lnTo>
                  <a:lnTo>
                    <a:pt x="77" y="110"/>
                  </a:lnTo>
                  <a:lnTo>
                    <a:pt x="77" y="108"/>
                  </a:lnTo>
                  <a:lnTo>
                    <a:pt x="77" y="107"/>
                  </a:lnTo>
                  <a:lnTo>
                    <a:pt x="77" y="105"/>
                  </a:lnTo>
                  <a:lnTo>
                    <a:pt x="77" y="105"/>
                  </a:lnTo>
                  <a:lnTo>
                    <a:pt x="78" y="105"/>
                  </a:lnTo>
                  <a:lnTo>
                    <a:pt x="78" y="104"/>
                  </a:lnTo>
                  <a:lnTo>
                    <a:pt x="78" y="102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7" y="99"/>
                  </a:lnTo>
                  <a:lnTo>
                    <a:pt x="75" y="99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6"/>
                  </a:lnTo>
                  <a:lnTo>
                    <a:pt x="74" y="96"/>
                  </a:lnTo>
                  <a:lnTo>
                    <a:pt x="72" y="94"/>
                  </a:lnTo>
                  <a:lnTo>
                    <a:pt x="71" y="94"/>
                  </a:lnTo>
                  <a:lnTo>
                    <a:pt x="71" y="92"/>
                  </a:lnTo>
                  <a:lnTo>
                    <a:pt x="69" y="91"/>
                  </a:lnTo>
                  <a:lnTo>
                    <a:pt x="67" y="89"/>
                  </a:lnTo>
                  <a:lnTo>
                    <a:pt x="66" y="86"/>
                  </a:lnTo>
                  <a:lnTo>
                    <a:pt x="66" y="83"/>
                  </a:lnTo>
                  <a:lnTo>
                    <a:pt x="66" y="80"/>
                  </a:lnTo>
                  <a:lnTo>
                    <a:pt x="67" y="77"/>
                  </a:lnTo>
                  <a:lnTo>
                    <a:pt x="66" y="74"/>
                  </a:lnTo>
                  <a:lnTo>
                    <a:pt x="64" y="74"/>
                  </a:lnTo>
                  <a:lnTo>
                    <a:pt x="63" y="72"/>
                  </a:lnTo>
                  <a:lnTo>
                    <a:pt x="61" y="70"/>
                  </a:lnTo>
                  <a:lnTo>
                    <a:pt x="60" y="69"/>
                  </a:lnTo>
                  <a:lnTo>
                    <a:pt x="58" y="66"/>
                  </a:lnTo>
                  <a:lnTo>
                    <a:pt x="56" y="63"/>
                  </a:lnTo>
                  <a:lnTo>
                    <a:pt x="55" y="61"/>
                  </a:lnTo>
                  <a:lnTo>
                    <a:pt x="53" y="63"/>
                  </a:lnTo>
                  <a:lnTo>
                    <a:pt x="52" y="61"/>
                  </a:lnTo>
                  <a:lnTo>
                    <a:pt x="50" y="61"/>
                  </a:lnTo>
                  <a:lnTo>
                    <a:pt x="48" y="59"/>
                  </a:lnTo>
                  <a:lnTo>
                    <a:pt x="45" y="59"/>
                  </a:lnTo>
                  <a:lnTo>
                    <a:pt x="45" y="61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5" y="61"/>
                  </a:lnTo>
                  <a:lnTo>
                    <a:pt x="44" y="63"/>
                  </a:lnTo>
                  <a:lnTo>
                    <a:pt x="44" y="63"/>
                  </a:lnTo>
                  <a:lnTo>
                    <a:pt x="42" y="63"/>
                  </a:lnTo>
                  <a:lnTo>
                    <a:pt x="42" y="64"/>
                  </a:lnTo>
                  <a:lnTo>
                    <a:pt x="42" y="66"/>
                  </a:lnTo>
                  <a:lnTo>
                    <a:pt x="41" y="66"/>
                  </a:lnTo>
                  <a:lnTo>
                    <a:pt x="39" y="67"/>
                  </a:lnTo>
                  <a:lnTo>
                    <a:pt x="37" y="67"/>
                  </a:lnTo>
                  <a:lnTo>
                    <a:pt x="36" y="67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4" y="69"/>
                  </a:lnTo>
                  <a:lnTo>
                    <a:pt x="34" y="67"/>
                  </a:lnTo>
                  <a:lnTo>
                    <a:pt x="34" y="67"/>
                  </a:lnTo>
                  <a:lnTo>
                    <a:pt x="33" y="66"/>
                  </a:lnTo>
                  <a:lnTo>
                    <a:pt x="31" y="66"/>
                  </a:lnTo>
                  <a:lnTo>
                    <a:pt x="30" y="64"/>
                  </a:lnTo>
                  <a:lnTo>
                    <a:pt x="28" y="63"/>
                  </a:lnTo>
                  <a:lnTo>
                    <a:pt x="28" y="63"/>
                  </a:lnTo>
                  <a:lnTo>
                    <a:pt x="26" y="64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23" y="66"/>
                  </a:lnTo>
                  <a:lnTo>
                    <a:pt x="23" y="66"/>
                  </a:lnTo>
                  <a:lnTo>
                    <a:pt x="23" y="67"/>
                  </a:lnTo>
                  <a:lnTo>
                    <a:pt x="22" y="67"/>
                  </a:lnTo>
                  <a:lnTo>
                    <a:pt x="20" y="69"/>
                  </a:lnTo>
                  <a:lnTo>
                    <a:pt x="20" y="69"/>
                  </a:lnTo>
                  <a:lnTo>
                    <a:pt x="19" y="70"/>
                  </a:lnTo>
                  <a:lnTo>
                    <a:pt x="15" y="72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2" y="74"/>
                  </a:lnTo>
                  <a:lnTo>
                    <a:pt x="11" y="74"/>
                  </a:lnTo>
                  <a:lnTo>
                    <a:pt x="11" y="72"/>
                  </a:lnTo>
                  <a:lnTo>
                    <a:pt x="12" y="69"/>
                  </a:lnTo>
                  <a:lnTo>
                    <a:pt x="14" y="66"/>
                  </a:lnTo>
                  <a:lnTo>
                    <a:pt x="14" y="64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1"/>
                  </a:lnTo>
                  <a:lnTo>
                    <a:pt x="12" y="61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4" y="58"/>
                  </a:lnTo>
                  <a:lnTo>
                    <a:pt x="14" y="58"/>
                  </a:lnTo>
                  <a:lnTo>
                    <a:pt x="15" y="55"/>
                  </a:lnTo>
                  <a:lnTo>
                    <a:pt x="15" y="52"/>
                  </a:lnTo>
                  <a:lnTo>
                    <a:pt x="15" y="50"/>
                  </a:lnTo>
                  <a:lnTo>
                    <a:pt x="15" y="48"/>
                  </a:lnTo>
                  <a:lnTo>
                    <a:pt x="15" y="47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4" y="42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9" y="42"/>
                  </a:lnTo>
                  <a:lnTo>
                    <a:pt x="9" y="44"/>
                  </a:lnTo>
                  <a:lnTo>
                    <a:pt x="7" y="44"/>
                  </a:lnTo>
                  <a:lnTo>
                    <a:pt x="6" y="44"/>
                  </a:lnTo>
                  <a:lnTo>
                    <a:pt x="4" y="44"/>
                  </a:lnTo>
                  <a:lnTo>
                    <a:pt x="3" y="42"/>
                  </a:lnTo>
                  <a:lnTo>
                    <a:pt x="3" y="41"/>
                  </a:lnTo>
                  <a:lnTo>
                    <a:pt x="4" y="39"/>
                  </a:lnTo>
                  <a:lnTo>
                    <a:pt x="4" y="36"/>
                  </a:lnTo>
                  <a:lnTo>
                    <a:pt x="6" y="36"/>
                  </a:lnTo>
                  <a:lnTo>
                    <a:pt x="6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1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4" y="25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4" y="22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18"/>
                  </a:lnTo>
                  <a:lnTo>
                    <a:pt x="7" y="17"/>
                  </a:lnTo>
                  <a:lnTo>
                    <a:pt x="9" y="17"/>
                  </a:lnTo>
                  <a:lnTo>
                    <a:pt x="11" y="15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5" y="14"/>
                  </a:lnTo>
                  <a:lnTo>
                    <a:pt x="14" y="15"/>
                  </a:lnTo>
                  <a:lnTo>
                    <a:pt x="15" y="15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9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2" y="18"/>
                  </a:lnTo>
                  <a:lnTo>
                    <a:pt x="22" y="20"/>
                  </a:lnTo>
                  <a:lnTo>
                    <a:pt x="22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2" y="17"/>
                  </a:lnTo>
                  <a:lnTo>
                    <a:pt x="22" y="15"/>
                  </a:ln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7"/>
                  </a:lnTo>
                  <a:lnTo>
                    <a:pt x="20" y="6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0" y="1"/>
                  </a:lnTo>
                  <a:lnTo>
                    <a:pt x="22" y="1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2" name="Freeform 229">
              <a:extLst>
                <a:ext uri="{FF2B5EF4-FFF2-40B4-BE49-F238E27FC236}">
                  <a16:creationId xmlns:a16="http://schemas.microsoft.com/office/drawing/2014/main" id="{D4AD42F3-FBED-5F32-4EFC-16DC49ABCD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6820" y="2681116"/>
              <a:ext cx="1148092" cy="532138"/>
            </a:xfrm>
            <a:custGeom>
              <a:avLst/>
              <a:gdLst>
                <a:gd name="T0" fmla="*/ 89 w 589"/>
                <a:gd name="T1" fmla="*/ 188 h 273"/>
                <a:gd name="T2" fmla="*/ 186 w 589"/>
                <a:gd name="T3" fmla="*/ 194 h 273"/>
                <a:gd name="T4" fmla="*/ 182 w 589"/>
                <a:gd name="T5" fmla="*/ 181 h 273"/>
                <a:gd name="T6" fmla="*/ 355 w 589"/>
                <a:gd name="T7" fmla="*/ 21 h 273"/>
                <a:gd name="T8" fmla="*/ 376 w 589"/>
                <a:gd name="T9" fmla="*/ 25 h 273"/>
                <a:gd name="T10" fmla="*/ 387 w 589"/>
                <a:gd name="T11" fmla="*/ 38 h 273"/>
                <a:gd name="T12" fmla="*/ 417 w 589"/>
                <a:gd name="T13" fmla="*/ 27 h 273"/>
                <a:gd name="T14" fmla="*/ 434 w 589"/>
                <a:gd name="T15" fmla="*/ 28 h 273"/>
                <a:gd name="T16" fmla="*/ 484 w 589"/>
                <a:gd name="T17" fmla="*/ 88 h 273"/>
                <a:gd name="T18" fmla="*/ 499 w 589"/>
                <a:gd name="T19" fmla="*/ 85 h 273"/>
                <a:gd name="T20" fmla="*/ 524 w 589"/>
                <a:gd name="T21" fmla="*/ 88 h 273"/>
                <a:gd name="T22" fmla="*/ 554 w 589"/>
                <a:gd name="T23" fmla="*/ 102 h 273"/>
                <a:gd name="T24" fmla="*/ 578 w 589"/>
                <a:gd name="T25" fmla="*/ 110 h 273"/>
                <a:gd name="T26" fmla="*/ 582 w 589"/>
                <a:gd name="T27" fmla="*/ 123 h 273"/>
                <a:gd name="T28" fmla="*/ 565 w 589"/>
                <a:gd name="T29" fmla="*/ 153 h 273"/>
                <a:gd name="T30" fmla="*/ 538 w 589"/>
                <a:gd name="T31" fmla="*/ 161 h 273"/>
                <a:gd name="T32" fmla="*/ 521 w 589"/>
                <a:gd name="T33" fmla="*/ 189 h 273"/>
                <a:gd name="T34" fmla="*/ 494 w 589"/>
                <a:gd name="T35" fmla="*/ 194 h 273"/>
                <a:gd name="T36" fmla="*/ 488 w 589"/>
                <a:gd name="T37" fmla="*/ 206 h 273"/>
                <a:gd name="T38" fmla="*/ 489 w 589"/>
                <a:gd name="T39" fmla="*/ 232 h 273"/>
                <a:gd name="T40" fmla="*/ 477 w 589"/>
                <a:gd name="T41" fmla="*/ 241 h 273"/>
                <a:gd name="T42" fmla="*/ 443 w 589"/>
                <a:gd name="T43" fmla="*/ 233 h 273"/>
                <a:gd name="T44" fmla="*/ 396 w 589"/>
                <a:gd name="T45" fmla="*/ 229 h 273"/>
                <a:gd name="T46" fmla="*/ 363 w 589"/>
                <a:gd name="T47" fmla="*/ 235 h 273"/>
                <a:gd name="T48" fmla="*/ 344 w 589"/>
                <a:gd name="T49" fmla="*/ 247 h 273"/>
                <a:gd name="T50" fmla="*/ 319 w 589"/>
                <a:gd name="T51" fmla="*/ 271 h 273"/>
                <a:gd name="T52" fmla="*/ 298 w 589"/>
                <a:gd name="T53" fmla="*/ 263 h 273"/>
                <a:gd name="T54" fmla="*/ 283 w 589"/>
                <a:gd name="T55" fmla="*/ 233 h 273"/>
                <a:gd name="T56" fmla="*/ 254 w 589"/>
                <a:gd name="T57" fmla="*/ 222 h 273"/>
                <a:gd name="T58" fmla="*/ 210 w 589"/>
                <a:gd name="T59" fmla="*/ 208 h 273"/>
                <a:gd name="T60" fmla="*/ 191 w 589"/>
                <a:gd name="T61" fmla="*/ 183 h 273"/>
                <a:gd name="T62" fmla="*/ 207 w 589"/>
                <a:gd name="T63" fmla="*/ 177 h 273"/>
                <a:gd name="T64" fmla="*/ 205 w 589"/>
                <a:gd name="T65" fmla="*/ 167 h 273"/>
                <a:gd name="T66" fmla="*/ 202 w 589"/>
                <a:gd name="T67" fmla="*/ 172 h 273"/>
                <a:gd name="T68" fmla="*/ 191 w 589"/>
                <a:gd name="T69" fmla="*/ 177 h 273"/>
                <a:gd name="T70" fmla="*/ 186 w 589"/>
                <a:gd name="T71" fmla="*/ 184 h 273"/>
                <a:gd name="T72" fmla="*/ 179 w 589"/>
                <a:gd name="T73" fmla="*/ 180 h 273"/>
                <a:gd name="T74" fmla="*/ 145 w 589"/>
                <a:gd name="T75" fmla="*/ 194 h 273"/>
                <a:gd name="T76" fmla="*/ 125 w 589"/>
                <a:gd name="T77" fmla="*/ 257 h 273"/>
                <a:gd name="T78" fmla="*/ 86 w 589"/>
                <a:gd name="T79" fmla="*/ 251 h 273"/>
                <a:gd name="T80" fmla="*/ 74 w 589"/>
                <a:gd name="T81" fmla="*/ 230 h 273"/>
                <a:gd name="T82" fmla="*/ 52 w 589"/>
                <a:gd name="T83" fmla="*/ 206 h 273"/>
                <a:gd name="T84" fmla="*/ 67 w 589"/>
                <a:gd name="T85" fmla="*/ 195 h 273"/>
                <a:gd name="T86" fmla="*/ 93 w 589"/>
                <a:gd name="T87" fmla="*/ 170 h 273"/>
                <a:gd name="T88" fmla="*/ 68 w 589"/>
                <a:gd name="T89" fmla="*/ 159 h 273"/>
                <a:gd name="T90" fmla="*/ 38 w 589"/>
                <a:gd name="T91" fmla="*/ 172 h 273"/>
                <a:gd name="T92" fmla="*/ 29 w 589"/>
                <a:gd name="T93" fmla="*/ 156 h 273"/>
                <a:gd name="T94" fmla="*/ 2 w 589"/>
                <a:gd name="T95" fmla="*/ 128 h 273"/>
                <a:gd name="T96" fmla="*/ 15 w 589"/>
                <a:gd name="T97" fmla="*/ 96 h 273"/>
                <a:gd name="T98" fmla="*/ 33 w 589"/>
                <a:gd name="T99" fmla="*/ 93 h 273"/>
                <a:gd name="T100" fmla="*/ 68 w 589"/>
                <a:gd name="T101" fmla="*/ 76 h 273"/>
                <a:gd name="T102" fmla="*/ 97 w 589"/>
                <a:gd name="T103" fmla="*/ 76 h 273"/>
                <a:gd name="T104" fmla="*/ 115 w 589"/>
                <a:gd name="T105" fmla="*/ 87 h 273"/>
                <a:gd name="T106" fmla="*/ 149 w 589"/>
                <a:gd name="T107" fmla="*/ 85 h 273"/>
                <a:gd name="T108" fmla="*/ 182 w 589"/>
                <a:gd name="T109" fmla="*/ 93 h 273"/>
                <a:gd name="T110" fmla="*/ 215 w 589"/>
                <a:gd name="T111" fmla="*/ 87 h 273"/>
                <a:gd name="T112" fmla="*/ 205 w 589"/>
                <a:gd name="T113" fmla="*/ 62 h 273"/>
                <a:gd name="T114" fmla="*/ 220 w 589"/>
                <a:gd name="T115" fmla="*/ 44 h 273"/>
                <a:gd name="T116" fmla="*/ 209 w 589"/>
                <a:gd name="T117" fmla="*/ 35 h 273"/>
                <a:gd name="T118" fmla="*/ 248 w 589"/>
                <a:gd name="T119" fmla="*/ 22 h 273"/>
                <a:gd name="T120" fmla="*/ 276 w 589"/>
                <a:gd name="T121" fmla="*/ 16 h 273"/>
                <a:gd name="T122" fmla="*/ 320 w 589"/>
                <a:gd name="T123" fmla="*/ 2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9" h="273">
                  <a:moveTo>
                    <a:pt x="51" y="195"/>
                  </a:moveTo>
                  <a:lnTo>
                    <a:pt x="51" y="195"/>
                  </a:lnTo>
                  <a:lnTo>
                    <a:pt x="51" y="195"/>
                  </a:lnTo>
                  <a:lnTo>
                    <a:pt x="51" y="197"/>
                  </a:lnTo>
                  <a:lnTo>
                    <a:pt x="51" y="199"/>
                  </a:lnTo>
                  <a:lnTo>
                    <a:pt x="52" y="199"/>
                  </a:lnTo>
                  <a:lnTo>
                    <a:pt x="52" y="199"/>
                  </a:lnTo>
                  <a:lnTo>
                    <a:pt x="51" y="199"/>
                  </a:lnTo>
                  <a:lnTo>
                    <a:pt x="49" y="197"/>
                  </a:lnTo>
                  <a:lnTo>
                    <a:pt x="49" y="195"/>
                  </a:lnTo>
                  <a:lnTo>
                    <a:pt x="51" y="195"/>
                  </a:lnTo>
                  <a:lnTo>
                    <a:pt x="51" y="195"/>
                  </a:lnTo>
                  <a:close/>
                  <a:moveTo>
                    <a:pt x="54" y="195"/>
                  </a:moveTo>
                  <a:lnTo>
                    <a:pt x="54" y="197"/>
                  </a:lnTo>
                  <a:lnTo>
                    <a:pt x="54" y="197"/>
                  </a:lnTo>
                  <a:lnTo>
                    <a:pt x="54" y="197"/>
                  </a:lnTo>
                  <a:lnTo>
                    <a:pt x="54" y="195"/>
                  </a:lnTo>
                  <a:lnTo>
                    <a:pt x="54" y="195"/>
                  </a:lnTo>
                  <a:lnTo>
                    <a:pt x="54" y="195"/>
                  </a:lnTo>
                  <a:close/>
                  <a:moveTo>
                    <a:pt x="87" y="188"/>
                  </a:moveTo>
                  <a:lnTo>
                    <a:pt x="89" y="188"/>
                  </a:lnTo>
                  <a:lnTo>
                    <a:pt x="89" y="188"/>
                  </a:lnTo>
                  <a:lnTo>
                    <a:pt x="89" y="189"/>
                  </a:lnTo>
                  <a:lnTo>
                    <a:pt x="89" y="189"/>
                  </a:lnTo>
                  <a:lnTo>
                    <a:pt x="87" y="189"/>
                  </a:lnTo>
                  <a:lnTo>
                    <a:pt x="87" y="188"/>
                  </a:lnTo>
                  <a:lnTo>
                    <a:pt x="87" y="188"/>
                  </a:lnTo>
                  <a:close/>
                  <a:moveTo>
                    <a:pt x="182" y="181"/>
                  </a:moveTo>
                  <a:lnTo>
                    <a:pt x="182" y="183"/>
                  </a:lnTo>
                  <a:lnTo>
                    <a:pt x="183" y="184"/>
                  </a:lnTo>
                  <a:lnTo>
                    <a:pt x="183" y="184"/>
                  </a:lnTo>
                  <a:lnTo>
                    <a:pt x="183" y="184"/>
                  </a:lnTo>
                  <a:lnTo>
                    <a:pt x="185" y="184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8"/>
                  </a:lnTo>
                  <a:lnTo>
                    <a:pt x="185" y="189"/>
                  </a:lnTo>
                  <a:lnTo>
                    <a:pt x="186" y="191"/>
                  </a:lnTo>
                  <a:lnTo>
                    <a:pt x="186" y="192"/>
                  </a:lnTo>
                  <a:lnTo>
                    <a:pt x="186" y="194"/>
                  </a:lnTo>
                  <a:lnTo>
                    <a:pt x="186" y="194"/>
                  </a:lnTo>
                  <a:lnTo>
                    <a:pt x="185" y="192"/>
                  </a:lnTo>
                  <a:lnTo>
                    <a:pt x="183" y="192"/>
                  </a:lnTo>
                  <a:lnTo>
                    <a:pt x="180" y="191"/>
                  </a:lnTo>
                  <a:lnTo>
                    <a:pt x="179" y="189"/>
                  </a:lnTo>
                  <a:lnTo>
                    <a:pt x="177" y="189"/>
                  </a:lnTo>
                  <a:lnTo>
                    <a:pt x="175" y="188"/>
                  </a:lnTo>
                  <a:lnTo>
                    <a:pt x="175" y="188"/>
                  </a:lnTo>
                  <a:lnTo>
                    <a:pt x="177" y="186"/>
                  </a:lnTo>
                  <a:lnTo>
                    <a:pt x="179" y="186"/>
                  </a:lnTo>
                  <a:lnTo>
                    <a:pt x="179" y="184"/>
                  </a:lnTo>
                  <a:lnTo>
                    <a:pt x="179" y="183"/>
                  </a:lnTo>
                  <a:lnTo>
                    <a:pt x="180" y="183"/>
                  </a:lnTo>
                  <a:lnTo>
                    <a:pt x="180" y="183"/>
                  </a:lnTo>
                  <a:lnTo>
                    <a:pt x="180" y="183"/>
                  </a:lnTo>
                  <a:lnTo>
                    <a:pt x="180" y="183"/>
                  </a:lnTo>
                  <a:lnTo>
                    <a:pt x="180" y="184"/>
                  </a:lnTo>
                  <a:lnTo>
                    <a:pt x="180" y="184"/>
                  </a:lnTo>
                  <a:lnTo>
                    <a:pt x="180" y="183"/>
                  </a:lnTo>
                  <a:lnTo>
                    <a:pt x="182" y="183"/>
                  </a:lnTo>
                  <a:lnTo>
                    <a:pt x="182" y="181"/>
                  </a:lnTo>
                  <a:close/>
                  <a:moveTo>
                    <a:pt x="324" y="0"/>
                  </a:moveTo>
                  <a:lnTo>
                    <a:pt x="328" y="0"/>
                  </a:lnTo>
                  <a:lnTo>
                    <a:pt x="332" y="0"/>
                  </a:lnTo>
                  <a:lnTo>
                    <a:pt x="335" y="2"/>
                  </a:lnTo>
                  <a:lnTo>
                    <a:pt x="336" y="3"/>
                  </a:lnTo>
                  <a:lnTo>
                    <a:pt x="338" y="3"/>
                  </a:lnTo>
                  <a:lnTo>
                    <a:pt x="339" y="3"/>
                  </a:lnTo>
                  <a:lnTo>
                    <a:pt x="341" y="5"/>
                  </a:lnTo>
                  <a:lnTo>
                    <a:pt x="343" y="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6" y="2"/>
                  </a:lnTo>
                  <a:lnTo>
                    <a:pt x="349" y="2"/>
                  </a:lnTo>
                  <a:lnTo>
                    <a:pt x="350" y="2"/>
                  </a:lnTo>
                  <a:lnTo>
                    <a:pt x="352" y="5"/>
                  </a:lnTo>
                  <a:lnTo>
                    <a:pt x="354" y="8"/>
                  </a:lnTo>
                  <a:lnTo>
                    <a:pt x="355" y="13"/>
                  </a:lnTo>
                  <a:lnTo>
                    <a:pt x="355" y="16"/>
                  </a:lnTo>
                  <a:lnTo>
                    <a:pt x="355" y="17"/>
                  </a:lnTo>
                  <a:lnTo>
                    <a:pt x="355" y="19"/>
                  </a:lnTo>
                  <a:lnTo>
                    <a:pt x="355" y="21"/>
                  </a:lnTo>
                  <a:lnTo>
                    <a:pt x="354" y="22"/>
                  </a:lnTo>
                  <a:lnTo>
                    <a:pt x="355" y="24"/>
                  </a:lnTo>
                  <a:lnTo>
                    <a:pt x="358" y="24"/>
                  </a:lnTo>
                  <a:lnTo>
                    <a:pt x="363" y="24"/>
                  </a:lnTo>
                  <a:lnTo>
                    <a:pt x="366" y="24"/>
                  </a:lnTo>
                  <a:lnTo>
                    <a:pt x="368" y="24"/>
                  </a:lnTo>
                  <a:lnTo>
                    <a:pt x="368" y="22"/>
                  </a:lnTo>
                  <a:lnTo>
                    <a:pt x="369" y="22"/>
                  </a:lnTo>
                  <a:lnTo>
                    <a:pt x="371" y="21"/>
                  </a:lnTo>
                  <a:lnTo>
                    <a:pt x="371" y="22"/>
                  </a:lnTo>
                  <a:lnTo>
                    <a:pt x="373" y="24"/>
                  </a:lnTo>
                  <a:lnTo>
                    <a:pt x="373" y="25"/>
                  </a:lnTo>
                  <a:lnTo>
                    <a:pt x="373" y="27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6" y="28"/>
                  </a:lnTo>
                  <a:lnTo>
                    <a:pt x="376" y="27"/>
                  </a:lnTo>
                  <a:lnTo>
                    <a:pt x="376" y="27"/>
                  </a:lnTo>
                  <a:lnTo>
                    <a:pt x="376" y="27"/>
                  </a:lnTo>
                  <a:lnTo>
                    <a:pt x="376" y="25"/>
                  </a:lnTo>
                  <a:lnTo>
                    <a:pt x="376" y="25"/>
                  </a:lnTo>
                  <a:lnTo>
                    <a:pt x="377" y="25"/>
                  </a:lnTo>
                  <a:lnTo>
                    <a:pt x="379" y="25"/>
                  </a:lnTo>
                  <a:lnTo>
                    <a:pt x="380" y="25"/>
                  </a:lnTo>
                  <a:lnTo>
                    <a:pt x="384" y="28"/>
                  </a:lnTo>
                  <a:lnTo>
                    <a:pt x="385" y="28"/>
                  </a:lnTo>
                  <a:lnTo>
                    <a:pt x="387" y="28"/>
                  </a:lnTo>
                  <a:lnTo>
                    <a:pt x="388" y="28"/>
                  </a:lnTo>
                  <a:lnTo>
                    <a:pt x="390" y="27"/>
                  </a:lnTo>
                  <a:lnTo>
                    <a:pt x="390" y="27"/>
                  </a:lnTo>
                  <a:lnTo>
                    <a:pt x="391" y="27"/>
                  </a:lnTo>
                  <a:lnTo>
                    <a:pt x="391" y="27"/>
                  </a:lnTo>
                  <a:lnTo>
                    <a:pt x="393" y="27"/>
                  </a:lnTo>
                  <a:lnTo>
                    <a:pt x="393" y="27"/>
                  </a:lnTo>
                  <a:lnTo>
                    <a:pt x="391" y="28"/>
                  </a:lnTo>
                  <a:lnTo>
                    <a:pt x="390" y="30"/>
                  </a:lnTo>
                  <a:lnTo>
                    <a:pt x="388" y="32"/>
                  </a:lnTo>
                  <a:lnTo>
                    <a:pt x="387" y="33"/>
                  </a:lnTo>
                  <a:lnTo>
                    <a:pt x="387" y="35"/>
                  </a:lnTo>
                  <a:lnTo>
                    <a:pt x="387" y="36"/>
                  </a:lnTo>
                  <a:lnTo>
                    <a:pt x="387" y="38"/>
                  </a:lnTo>
                  <a:lnTo>
                    <a:pt x="387" y="38"/>
                  </a:lnTo>
                  <a:lnTo>
                    <a:pt x="388" y="38"/>
                  </a:lnTo>
                  <a:lnTo>
                    <a:pt x="388" y="38"/>
                  </a:lnTo>
                  <a:lnTo>
                    <a:pt x="391" y="36"/>
                  </a:lnTo>
                  <a:lnTo>
                    <a:pt x="393" y="35"/>
                  </a:lnTo>
                  <a:lnTo>
                    <a:pt x="395" y="35"/>
                  </a:lnTo>
                  <a:lnTo>
                    <a:pt x="398" y="35"/>
                  </a:lnTo>
                  <a:lnTo>
                    <a:pt x="399" y="36"/>
                  </a:lnTo>
                  <a:lnTo>
                    <a:pt x="401" y="36"/>
                  </a:lnTo>
                  <a:lnTo>
                    <a:pt x="401" y="38"/>
                  </a:lnTo>
                  <a:lnTo>
                    <a:pt x="402" y="38"/>
                  </a:lnTo>
                  <a:lnTo>
                    <a:pt x="402" y="36"/>
                  </a:lnTo>
                  <a:lnTo>
                    <a:pt x="402" y="35"/>
                  </a:lnTo>
                  <a:lnTo>
                    <a:pt x="402" y="35"/>
                  </a:lnTo>
                  <a:lnTo>
                    <a:pt x="406" y="32"/>
                  </a:lnTo>
                  <a:lnTo>
                    <a:pt x="409" y="32"/>
                  </a:lnTo>
                  <a:lnTo>
                    <a:pt x="409" y="30"/>
                  </a:lnTo>
                  <a:lnTo>
                    <a:pt x="410" y="32"/>
                  </a:lnTo>
                  <a:lnTo>
                    <a:pt x="412" y="32"/>
                  </a:lnTo>
                  <a:lnTo>
                    <a:pt x="414" y="30"/>
                  </a:lnTo>
                  <a:lnTo>
                    <a:pt x="417" y="28"/>
                  </a:lnTo>
                  <a:lnTo>
                    <a:pt x="417" y="27"/>
                  </a:lnTo>
                  <a:lnTo>
                    <a:pt x="417" y="27"/>
                  </a:lnTo>
                  <a:lnTo>
                    <a:pt x="417" y="25"/>
                  </a:lnTo>
                  <a:lnTo>
                    <a:pt x="420" y="25"/>
                  </a:lnTo>
                  <a:lnTo>
                    <a:pt x="421" y="25"/>
                  </a:lnTo>
                  <a:lnTo>
                    <a:pt x="423" y="24"/>
                  </a:lnTo>
                  <a:lnTo>
                    <a:pt x="428" y="22"/>
                  </a:lnTo>
                  <a:lnTo>
                    <a:pt x="429" y="21"/>
                  </a:lnTo>
                  <a:lnTo>
                    <a:pt x="432" y="21"/>
                  </a:lnTo>
                  <a:lnTo>
                    <a:pt x="432" y="21"/>
                  </a:lnTo>
                  <a:lnTo>
                    <a:pt x="434" y="21"/>
                  </a:lnTo>
                  <a:lnTo>
                    <a:pt x="436" y="19"/>
                  </a:lnTo>
                  <a:lnTo>
                    <a:pt x="437" y="19"/>
                  </a:lnTo>
                  <a:lnTo>
                    <a:pt x="437" y="21"/>
                  </a:lnTo>
                  <a:lnTo>
                    <a:pt x="436" y="24"/>
                  </a:lnTo>
                  <a:lnTo>
                    <a:pt x="436" y="25"/>
                  </a:lnTo>
                  <a:lnTo>
                    <a:pt x="431" y="24"/>
                  </a:lnTo>
                  <a:lnTo>
                    <a:pt x="431" y="25"/>
                  </a:lnTo>
                  <a:lnTo>
                    <a:pt x="432" y="27"/>
                  </a:lnTo>
                  <a:lnTo>
                    <a:pt x="432" y="27"/>
                  </a:lnTo>
                  <a:lnTo>
                    <a:pt x="432" y="27"/>
                  </a:lnTo>
                  <a:lnTo>
                    <a:pt x="434" y="28"/>
                  </a:lnTo>
                  <a:lnTo>
                    <a:pt x="437" y="32"/>
                  </a:lnTo>
                  <a:lnTo>
                    <a:pt x="442" y="35"/>
                  </a:lnTo>
                  <a:lnTo>
                    <a:pt x="447" y="38"/>
                  </a:lnTo>
                  <a:lnTo>
                    <a:pt x="450" y="39"/>
                  </a:lnTo>
                  <a:lnTo>
                    <a:pt x="451" y="41"/>
                  </a:lnTo>
                  <a:lnTo>
                    <a:pt x="453" y="43"/>
                  </a:lnTo>
                  <a:lnTo>
                    <a:pt x="455" y="46"/>
                  </a:lnTo>
                  <a:lnTo>
                    <a:pt x="458" y="49"/>
                  </a:lnTo>
                  <a:lnTo>
                    <a:pt x="461" y="54"/>
                  </a:lnTo>
                  <a:lnTo>
                    <a:pt x="464" y="60"/>
                  </a:lnTo>
                  <a:lnTo>
                    <a:pt x="469" y="66"/>
                  </a:lnTo>
                  <a:lnTo>
                    <a:pt x="470" y="69"/>
                  </a:lnTo>
                  <a:lnTo>
                    <a:pt x="475" y="76"/>
                  </a:lnTo>
                  <a:lnTo>
                    <a:pt x="477" y="79"/>
                  </a:lnTo>
                  <a:lnTo>
                    <a:pt x="480" y="82"/>
                  </a:lnTo>
                  <a:lnTo>
                    <a:pt x="481" y="87"/>
                  </a:lnTo>
                  <a:lnTo>
                    <a:pt x="483" y="90"/>
                  </a:lnTo>
                  <a:lnTo>
                    <a:pt x="484" y="90"/>
                  </a:lnTo>
                  <a:lnTo>
                    <a:pt x="484" y="90"/>
                  </a:lnTo>
                  <a:lnTo>
                    <a:pt x="484" y="88"/>
                  </a:lnTo>
                  <a:lnTo>
                    <a:pt x="484" y="88"/>
                  </a:lnTo>
                  <a:lnTo>
                    <a:pt x="486" y="87"/>
                  </a:lnTo>
                  <a:lnTo>
                    <a:pt x="488" y="87"/>
                  </a:lnTo>
                  <a:lnTo>
                    <a:pt x="488" y="87"/>
                  </a:lnTo>
                  <a:lnTo>
                    <a:pt x="489" y="87"/>
                  </a:lnTo>
                  <a:lnTo>
                    <a:pt x="489" y="85"/>
                  </a:lnTo>
                  <a:lnTo>
                    <a:pt x="489" y="84"/>
                  </a:lnTo>
                  <a:lnTo>
                    <a:pt x="489" y="84"/>
                  </a:lnTo>
                  <a:lnTo>
                    <a:pt x="489" y="82"/>
                  </a:lnTo>
                  <a:lnTo>
                    <a:pt x="491" y="82"/>
                  </a:lnTo>
                  <a:lnTo>
                    <a:pt x="491" y="82"/>
                  </a:lnTo>
                  <a:lnTo>
                    <a:pt x="492" y="82"/>
                  </a:lnTo>
                  <a:lnTo>
                    <a:pt x="492" y="80"/>
                  </a:lnTo>
                  <a:lnTo>
                    <a:pt x="494" y="80"/>
                  </a:lnTo>
                  <a:lnTo>
                    <a:pt x="496" y="80"/>
                  </a:lnTo>
                  <a:lnTo>
                    <a:pt x="496" y="80"/>
                  </a:lnTo>
                  <a:lnTo>
                    <a:pt x="497" y="80"/>
                  </a:lnTo>
                  <a:lnTo>
                    <a:pt x="497" y="82"/>
                  </a:lnTo>
                  <a:lnTo>
                    <a:pt x="499" y="82"/>
                  </a:lnTo>
                  <a:lnTo>
                    <a:pt x="500" y="82"/>
                  </a:lnTo>
                  <a:lnTo>
                    <a:pt x="500" y="84"/>
                  </a:lnTo>
                  <a:lnTo>
                    <a:pt x="499" y="85"/>
                  </a:lnTo>
                  <a:lnTo>
                    <a:pt x="499" y="85"/>
                  </a:lnTo>
                  <a:lnTo>
                    <a:pt x="499" y="87"/>
                  </a:lnTo>
                  <a:lnTo>
                    <a:pt x="500" y="87"/>
                  </a:lnTo>
                  <a:lnTo>
                    <a:pt x="502" y="87"/>
                  </a:lnTo>
                  <a:lnTo>
                    <a:pt x="503" y="87"/>
                  </a:lnTo>
                  <a:lnTo>
                    <a:pt x="503" y="87"/>
                  </a:lnTo>
                  <a:lnTo>
                    <a:pt x="503" y="88"/>
                  </a:lnTo>
                  <a:lnTo>
                    <a:pt x="505" y="90"/>
                  </a:lnTo>
                  <a:lnTo>
                    <a:pt x="503" y="90"/>
                  </a:lnTo>
                  <a:lnTo>
                    <a:pt x="505" y="91"/>
                  </a:lnTo>
                  <a:lnTo>
                    <a:pt x="507" y="91"/>
                  </a:lnTo>
                  <a:lnTo>
                    <a:pt x="508" y="90"/>
                  </a:lnTo>
                  <a:lnTo>
                    <a:pt x="511" y="90"/>
                  </a:lnTo>
                  <a:lnTo>
                    <a:pt x="513" y="91"/>
                  </a:lnTo>
                  <a:lnTo>
                    <a:pt x="514" y="91"/>
                  </a:lnTo>
                  <a:lnTo>
                    <a:pt x="518" y="91"/>
                  </a:lnTo>
                  <a:lnTo>
                    <a:pt x="519" y="91"/>
                  </a:lnTo>
                  <a:lnTo>
                    <a:pt x="521" y="90"/>
                  </a:lnTo>
                  <a:lnTo>
                    <a:pt x="522" y="88"/>
                  </a:lnTo>
                  <a:lnTo>
                    <a:pt x="522" y="88"/>
                  </a:lnTo>
                  <a:lnTo>
                    <a:pt x="524" y="88"/>
                  </a:lnTo>
                  <a:lnTo>
                    <a:pt x="525" y="88"/>
                  </a:lnTo>
                  <a:lnTo>
                    <a:pt x="527" y="88"/>
                  </a:lnTo>
                  <a:lnTo>
                    <a:pt x="529" y="87"/>
                  </a:lnTo>
                  <a:lnTo>
                    <a:pt x="529" y="87"/>
                  </a:lnTo>
                  <a:lnTo>
                    <a:pt x="530" y="85"/>
                  </a:lnTo>
                  <a:lnTo>
                    <a:pt x="532" y="85"/>
                  </a:lnTo>
                  <a:lnTo>
                    <a:pt x="535" y="87"/>
                  </a:lnTo>
                  <a:lnTo>
                    <a:pt x="537" y="88"/>
                  </a:lnTo>
                  <a:lnTo>
                    <a:pt x="540" y="90"/>
                  </a:lnTo>
                  <a:lnTo>
                    <a:pt x="540" y="90"/>
                  </a:lnTo>
                  <a:lnTo>
                    <a:pt x="541" y="91"/>
                  </a:lnTo>
                  <a:lnTo>
                    <a:pt x="543" y="93"/>
                  </a:lnTo>
                  <a:lnTo>
                    <a:pt x="543" y="95"/>
                  </a:lnTo>
                  <a:lnTo>
                    <a:pt x="544" y="96"/>
                  </a:lnTo>
                  <a:lnTo>
                    <a:pt x="544" y="99"/>
                  </a:lnTo>
                  <a:lnTo>
                    <a:pt x="546" y="101"/>
                  </a:lnTo>
                  <a:lnTo>
                    <a:pt x="548" y="101"/>
                  </a:lnTo>
                  <a:lnTo>
                    <a:pt x="548" y="101"/>
                  </a:lnTo>
                  <a:lnTo>
                    <a:pt x="549" y="101"/>
                  </a:lnTo>
                  <a:lnTo>
                    <a:pt x="554" y="102"/>
                  </a:lnTo>
                  <a:lnTo>
                    <a:pt x="554" y="102"/>
                  </a:lnTo>
                  <a:lnTo>
                    <a:pt x="555" y="104"/>
                  </a:lnTo>
                  <a:lnTo>
                    <a:pt x="555" y="104"/>
                  </a:lnTo>
                  <a:lnTo>
                    <a:pt x="555" y="106"/>
                  </a:lnTo>
                  <a:lnTo>
                    <a:pt x="555" y="107"/>
                  </a:lnTo>
                  <a:lnTo>
                    <a:pt x="557" y="109"/>
                  </a:lnTo>
                  <a:lnTo>
                    <a:pt x="557" y="109"/>
                  </a:lnTo>
                  <a:lnTo>
                    <a:pt x="559" y="110"/>
                  </a:lnTo>
                  <a:lnTo>
                    <a:pt x="559" y="112"/>
                  </a:lnTo>
                  <a:lnTo>
                    <a:pt x="560" y="112"/>
                  </a:lnTo>
                  <a:lnTo>
                    <a:pt x="560" y="112"/>
                  </a:lnTo>
                  <a:lnTo>
                    <a:pt x="563" y="112"/>
                  </a:lnTo>
                  <a:lnTo>
                    <a:pt x="568" y="114"/>
                  </a:lnTo>
                  <a:lnTo>
                    <a:pt x="570" y="114"/>
                  </a:lnTo>
                  <a:lnTo>
                    <a:pt x="570" y="114"/>
                  </a:lnTo>
                  <a:lnTo>
                    <a:pt x="570" y="114"/>
                  </a:lnTo>
                  <a:lnTo>
                    <a:pt x="571" y="114"/>
                  </a:lnTo>
                  <a:lnTo>
                    <a:pt x="573" y="114"/>
                  </a:lnTo>
                  <a:lnTo>
                    <a:pt x="573" y="114"/>
                  </a:lnTo>
                  <a:lnTo>
                    <a:pt x="574" y="112"/>
                  </a:lnTo>
                  <a:lnTo>
                    <a:pt x="576" y="112"/>
                  </a:lnTo>
                  <a:lnTo>
                    <a:pt x="578" y="110"/>
                  </a:lnTo>
                  <a:lnTo>
                    <a:pt x="579" y="109"/>
                  </a:lnTo>
                  <a:lnTo>
                    <a:pt x="579" y="109"/>
                  </a:lnTo>
                  <a:lnTo>
                    <a:pt x="581" y="109"/>
                  </a:lnTo>
                  <a:lnTo>
                    <a:pt x="581" y="110"/>
                  </a:lnTo>
                  <a:lnTo>
                    <a:pt x="579" y="112"/>
                  </a:lnTo>
                  <a:lnTo>
                    <a:pt x="579" y="112"/>
                  </a:lnTo>
                  <a:lnTo>
                    <a:pt x="579" y="114"/>
                  </a:lnTo>
                  <a:lnTo>
                    <a:pt x="581" y="114"/>
                  </a:lnTo>
                  <a:lnTo>
                    <a:pt x="582" y="115"/>
                  </a:lnTo>
                  <a:lnTo>
                    <a:pt x="584" y="117"/>
                  </a:lnTo>
                  <a:lnTo>
                    <a:pt x="584" y="118"/>
                  </a:lnTo>
                  <a:lnTo>
                    <a:pt x="585" y="118"/>
                  </a:lnTo>
                  <a:lnTo>
                    <a:pt x="587" y="118"/>
                  </a:lnTo>
                  <a:lnTo>
                    <a:pt x="589" y="120"/>
                  </a:lnTo>
                  <a:lnTo>
                    <a:pt x="589" y="121"/>
                  </a:lnTo>
                  <a:lnTo>
                    <a:pt x="589" y="121"/>
                  </a:lnTo>
                  <a:lnTo>
                    <a:pt x="587" y="121"/>
                  </a:lnTo>
                  <a:lnTo>
                    <a:pt x="585" y="121"/>
                  </a:lnTo>
                  <a:lnTo>
                    <a:pt x="584" y="121"/>
                  </a:lnTo>
                  <a:lnTo>
                    <a:pt x="582" y="121"/>
                  </a:lnTo>
                  <a:lnTo>
                    <a:pt x="582" y="123"/>
                  </a:lnTo>
                  <a:lnTo>
                    <a:pt x="581" y="123"/>
                  </a:lnTo>
                  <a:lnTo>
                    <a:pt x="581" y="125"/>
                  </a:lnTo>
                  <a:lnTo>
                    <a:pt x="581" y="126"/>
                  </a:lnTo>
                  <a:lnTo>
                    <a:pt x="581" y="129"/>
                  </a:lnTo>
                  <a:lnTo>
                    <a:pt x="579" y="131"/>
                  </a:lnTo>
                  <a:lnTo>
                    <a:pt x="578" y="132"/>
                  </a:lnTo>
                  <a:lnTo>
                    <a:pt x="578" y="132"/>
                  </a:lnTo>
                  <a:lnTo>
                    <a:pt x="576" y="132"/>
                  </a:lnTo>
                  <a:lnTo>
                    <a:pt x="574" y="134"/>
                  </a:lnTo>
                  <a:lnTo>
                    <a:pt x="571" y="134"/>
                  </a:lnTo>
                  <a:lnTo>
                    <a:pt x="568" y="134"/>
                  </a:lnTo>
                  <a:lnTo>
                    <a:pt x="566" y="136"/>
                  </a:lnTo>
                  <a:lnTo>
                    <a:pt x="565" y="136"/>
                  </a:lnTo>
                  <a:lnTo>
                    <a:pt x="565" y="137"/>
                  </a:lnTo>
                  <a:lnTo>
                    <a:pt x="565" y="139"/>
                  </a:lnTo>
                  <a:lnTo>
                    <a:pt x="563" y="140"/>
                  </a:lnTo>
                  <a:lnTo>
                    <a:pt x="563" y="143"/>
                  </a:lnTo>
                  <a:lnTo>
                    <a:pt x="563" y="147"/>
                  </a:lnTo>
                  <a:lnTo>
                    <a:pt x="563" y="150"/>
                  </a:lnTo>
                  <a:lnTo>
                    <a:pt x="563" y="151"/>
                  </a:lnTo>
                  <a:lnTo>
                    <a:pt x="565" y="153"/>
                  </a:lnTo>
                  <a:lnTo>
                    <a:pt x="565" y="154"/>
                  </a:lnTo>
                  <a:lnTo>
                    <a:pt x="565" y="156"/>
                  </a:lnTo>
                  <a:lnTo>
                    <a:pt x="563" y="156"/>
                  </a:lnTo>
                  <a:lnTo>
                    <a:pt x="563" y="158"/>
                  </a:lnTo>
                  <a:lnTo>
                    <a:pt x="562" y="159"/>
                  </a:lnTo>
                  <a:lnTo>
                    <a:pt x="560" y="159"/>
                  </a:lnTo>
                  <a:lnTo>
                    <a:pt x="559" y="159"/>
                  </a:lnTo>
                  <a:lnTo>
                    <a:pt x="557" y="161"/>
                  </a:lnTo>
                  <a:lnTo>
                    <a:pt x="555" y="162"/>
                  </a:lnTo>
                  <a:lnTo>
                    <a:pt x="554" y="162"/>
                  </a:lnTo>
                  <a:lnTo>
                    <a:pt x="552" y="164"/>
                  </a:lnTo>
                  <a:lnTo>
                    <a:pt x="552" y="162"/>
                  </a:lnTo>
                  <a:lnTo>
                    <a:pt x="551" y="161"/>
                  </a:lnTo>
                  <a:lnTo>
                    <a:pt x="551" y="161"/>
                  </a:lnTo>
                  <a:lnTo>
                    <a:pt x="549" y="161"/>
                  </a:lnTo>
                  <a:lnTo>
                    <a:pt x="549" y="161"/>
                  </a:lnTo>
                  <a:lnTo>
                    <a:pt x="546" y="161"/>
                  </a:lnTo>
                  <a:lnTo>
                    <a:pt x="544" y="161"/>
                  </a:lnTo>
                  <a:lnTo>
                    <a:pt x="543" y="161"/>
                  </a:lnTo>
                  <a:lnTo>
                    <a:pt x="541" y="161"/>
                  </a:lnTo>
                  <a:lnTo>
                    <a:pt x="538" y="161"/>
                  </a:lnTo>
                  <a:lnTo>
                    <a:pt x="537" y="159"/>
                  </a:lnTo>
                  <a:lnTo>
                    <a:pt x="537" y="159"/>
                  </a:lnTo>
                  <a:lnTo>
                    <a:pt x="533" y="158"/>
                  </a:lnTo>
                  <a:lnTo>
                    <a:pt x="529" y="158"/>
                  </a:lnTo>
                  <a:lnTo>
                    <a:pt x="529" y="156"/>
                  </a:lnTo>
                  <a:lnTo>
                    <a:pt x="527" y="158"/>
                  </a:lnTo>
                  <a:lnTo>
                    <a:pt x="527" y="158"/>
                  </a:lnTo>
                  <a:lnTo>
                    <a:pt x="527" y="159"/>
                  </a:lnTo>
                  <a:lnTo>
                    <a:pt x="525" y="161"/>
                  </a:lnTo>
                  <a:lnTo>
                    <a:pt x="524" y="167"/>
                  </a:lnTo>
                  <a:lnTo>
                    <a:pt x="522" y="172"/>
                  </a:lnTo>
                  <a:lnTo>
                    <a:pt x="521" y="175"/>
                  </a:lnTo>
                  <a:lnTo>
                    <a:pt x="519" y="178"/>
                  </a:lnTo>
                  <a:lnTo>
                    <a:pt x="518" y="181"/>
                  </a:lnTo>
                  <a:lnTo>
                    <a:pt x="518" y="184"/>
                  </a:lnTo>
                  <a:lnTo>
                    <a:pt x="516" y="186"/>
                  </a:lnTo>
                  <a:lnTo>
                    <a:pt x="516" y="186"/>
                  </a:lnTo>
                  <a:lnTo>
                    <a:pt x="518" y="188"/>
                  </a:lnTo>
                  <a:lnTo>
                    <a:pt x="519" y="188"/>
                  </a:lnTo>
                  <a:lnTo>
                    <a:pt x="521" y="189"/>
                  </a:lnTo>
                  <a:lnTo>
                    <a:pt x="521" y="189"/>
                  </a:lnTo>
                  <a:lnTo>
                    <a:pt x="521" y="189"/>
                  </a:lnTo>
                  <a:lnTo>
                    <a:pt x="521" y="191"/>
                  </a:lnTo>
                  <a:lnTo>
                    <a:pt x="521" y="192"/>
                  </a:lnTo>
                  <a:lnTo>
                    <a:pt x="521" y="194"/>
                  </a:lnTo>
                  <a:lnTo>
                    <a:pt x="519" y="194"/>
                  </a:lnTo>
                  <a:lnTo>
                    <a:pt x="519" y="194"/>
                  </a:lnTo>
                  <a:lnTo>
                    <a:pt x="518" y="194"/>
                  </a:lnTo>
                  <a:lnTo>
                    <a:pt x="518" y="192"/>
                  </a:lnTo>
                  <a:lnTo>
                    <a:pt x="516" y="192"/>
                  </a:lnTo>
                  <a:lnTo>
                    <a:pt x="514" y="192"/>
                  </a:lnTo>
                  <a:lnTo>
                    <a:pt x="511" y="194"/>
                  </a:lnTo>
                  <a:lnTo>
                    <a:pt x="511" y="194"/>
                  </a:lnTo>
                  <a:lnTo>
                    <a:pt x="510" y="192"/>
                  </a:lnTo>
                  <a:lnTo>
                    <a:pt x="510" y="192"/>
                  </a:lnTo>
                  <a:lnTo>
                    <a:pt x="508" y="191"/>
                  </a:lnTo>
                  <a:lnTo>
                    <a:pt x="508" y="191"/>
                  </a:lnTo>
                  <a:lnTo>
                    <a:pt x="507" y="191"/>
                  </a:lnTo>
                  <a:lnTo>
                    <a:pt x="502" y="192"/>
                  </a:lnTo>
                  <a:lnTo>
                    <a:pt x="499" y="194"/>
                  </a:lnTo>
                  <a:lnTo>
                    <a:pt x="496" y="194"/>
                  </a:lnTo>
                  <a:lnTo>
                    <a:pt x="494" y="194"/>
                  </a:lnTo>
                  <a:lnTo>
                    <a:pt x="492" y="194"/>
                  </a:lnTo>
                  <a:lnTo>
                    <a:pt x="491" y="194"/>
                  </a:lnTo>
                  <a:lnTo>
                    <a:pt x="489" y="195"/>
                  </a:lnTo>
                  <a:lnTo>
                    <a:pt x="486" y="195"/>
                  </a:lnTo>
                  <a:lnTo>
                    <a:pt x="484" y="195"/>
                  </a:lnTo>
                  <a:lnTo>
                    <a:pt x="483" y="197"/>
                  </a:lnTo>
                  <a:lnTo>
                    <a:pt x="481" y="199"/>
                  </a:lnTo>
                  <a:lnTo>
                    <a:pt x="481" y="199"/>
                  </a:lnTo>
                  <a:lnTo>
                    <a:pt x="483" y="199"/>
                  </a:lnTo>
                  <a:lnTo>
                    <a:pt x="483" y="200"/>
                  </a:lnTo>
                  <a:lnTo>
                    <a:pt x="484" y="200"/>
                  </a:lnTo>
                  <a:lnTo>
                    <a:pt x="488" y="200"/>
                  </a:lnTo>
                  <a:lnTo>
                    <a:pt x="489" y="200"/>
                  </a:lnTo>
                  <a:lnTo>
                    <a:pt x="489" y="200"/>
                  </a:lnTo>
                  <a:lnTo>
                    <a:pt x="491" y="202"/>
                  </a:lnTo>
                  <a:lnTo>
                    <a:pt x="489" y="202"/>
                  </a:lnTo>
                  <a:lnTo>
                    <a:pt x="489" y="202"/>
                  </a:lnTo>
                  <a:lnTo>
                    <a:pt x="489" y="202"/>
                  </a:lnTo>
                  <a:lnTo>
                    <a:pt x="489" y="203"/>
                  </a:lnTo>
                  <a:lnTo>
                    <a:pt x="488" y="205"/>
                  </a:lnTo>
                  <a:lnTo>
                    <a:pt x="488" y="206"/>
                  </a:lnTo>
                  <a:lnTo>
                    <a:pt x="488" y="208"/>
                  </a:lnTo>
                  <a:lnTo>
                    <a:pt x="489" y="210"/>
                  </a:lnTo>
                  <a:lnTo>
                    <a:pt x="488" y="211"/>
                  </a:lnTo>
                  <a:lnTo>
                    <a:pt x="488" y="213"/>
                  </a:lnTo>
                  <a:lnTo>
                    <a:pt x="489" y="213"/>
                  </a:lnTo>
                  <a:lnTo>
                    <a:pt x="489" y="214"/>
                  </a:lnTo>
                  <a:lnTo>
                    <a:pt x="491" y="216"/>
                  </a:lnTo>
                  <a:lnTo>
                    <a:pt x="492" y="219"/>
                  </a:lnTo>
                  <a:lnTo>
                    <a:pt x="492" y="222"/>
                  </a:lnTo>
                  <a:lnTo>
                    <a:pt x="494" y="224"/>
                  </a:lnTo>
                  <a:lnTo>
                    <a:pt x="492" y="225"/>
                  </a:lnTo>
                  <a:lnTo>
                    <a:pt x="492" y="225"/>
                  </a:lnTo>
                  <a:lnTo>
                    <a:pt x="494" y="227"/>
                  </a:lnTo>
                  <a:lnTo>
                    <a:pt x="494" y="229"/>
                  </a:lnTo>
                  <a:lnTo>
                    <a:pt x="494" y="229"/>
                  </a:lnTo>
                  <a:lnTo>
                    <a:pt x="494" y="230"/>
                  </a:lnTo>
                  <a:lnTo>
                    <a:pt x="494" y="230"/>
                  </a:lnTo>
                  <a:lnTo>
                    <a:pt x="492" y="229"/>
                  </a:lnTo>
                  <a:lnTo>
                    <a:pt x="491" y="230"/>
                  </a:lnTo>
                  <a:lnTo>
                    <a:pt x="489" y="230"/>
                  </a:lnTo>
                  <a:lnTo>
                    <a:pt x="489" y="232"/>
                  </a:lnTo>
                  <a:lnTo>
                    <a:pt x="489" y="232"/>
                  </a:lnTo>
                  <a:lnTo>
                    <a:pt x="489" y="232"/>
                  </a:lnTo>
                  <a:lnTo>
                    <a:pt x="489" y="233"/>
                  </a:lnTo>
                  <a:lnTo>
                    <a:pt x="491" y="233"/>
                  </a:lnTo>
                  <a:lnTo>
                    <a:pt x="491" y="233"/>
                  </a:lnTo>
                  <a:lnTo>
                    <a:pt x="489" y="235"/>
                  </a:lnTo>
                  <a:lnTo>
                    <a:pt x="488" y="235"/>
                  </a:lnTo>
                  <a:lnTo>
                    <a:pt x="486" y="236"/>
                  </a:lnTo>
                  <a:lnTo>
                    <a:pt x="486" y="238"/>
                  </a:lnTo>
                  <a:lnTo>
                    <a:pt x="486" y="238"/>
                  </a:lnTo>
                  <a:lnTo>
                    <a:pt x="486" y="240"/>
                  </a:lnTo>
                  <a:lnTo>
                    <a:pt x="486" y="243"/>
                  </a:lnTo>
                  <a:lnTo>
                    <a:pt x="488" y="244"/>
                  </a:lnTo>
                  <a:lnTo>
                    <a:pt x="488" y="244"/>
                  </a:lnTo>
                  <a:lnTo>
                    <a:pt x="486" y="246"/>
                  </a:lnTo>
                  <a:lnTo>
                    <a:pt x="486" y="246"/>
                  </a:lnTo>
                  <a:lnTo>
                    <a:pt x="484" y="244"/>
                  </a:lnTo>
                  <a:lnTo>
                    <a:pt x="481" y="241"/>
                  </a:lnTo>
                  <a:lnTo>
                    <a:pt x="480" y="241"/>
                  </a:lnTo>
                  <a:lnTo>
                    <a:pt x="478" y="241"/>
                  </a:lnTo>
                  <a:lnTo>
                    <a:pt x="477" y="241"/>
                  </a:lnTo>
                  <a:lnTo>
                    <a:pt x="475" y="241"/>
                  </a:lnTo>
                  <a:lnTo>
                    <a:pt x="473" y="240"/>
                  </a:lnTo>
                  <a:lnTo>
                    <a:pt x="473" y="238"/>
                  </a:lnTo>
                  <a:lnTo>
                    <a:pt x="472" y="238"/>
                  </a:lnTo>
                  <a:lnTo>
                    <a:pt x="472" y="236"/>
                  </a:lnTo>
                  <a:lnTo>
                    <a:pt x="470" y="235"/>
                  </a:lnTo>
                  <a:lnTo>
                    <a:pt x="470" y="236"/>
                  </a:lnTo>
                  <a:lnTo>
                    <a:pt x="469" y="235"/>
                  </a:lnTo>
                  <a:lnTo>
                    <a:pt x="467" y="235"/>
                  </a:lnTo>
                  <a:lnTo>
                    <a:pt x="466" y="235"/>
                  </a:lnTo>
                  <a:lnTo>
                    <a:pt x="464" y="235"/>
                  </a:lnTo>
                  <a:lnTo>
                    <a:pt x="462" y="233"/>
                  </a:lnTo>
                  <a:lnTo>
                    <a:pt x="459" y="233"/>
                  </a:lnTo>
                  <a:lnTo>
                    <a:pt x="459" y="233"/>
                  </a:lnTo>
                  <a:lnTo>
                    <a:pt x="455" y="233"/>
                  </a:lnTo>
                  <a:lnTo>
                    <a:pt x="451" y="233"/>
                  </a:lnTo>
                  <a:lnTo>
                    <a:pt x="448" y="233"/>
                  </a:lnTo>
                  <a:lnTo>
                    <a:pt x="447" y="233"/>
                  </a:lnTo>
                  <a:lnTo>
                    <a:pt x="447" y="233"/>
                  </a:lnTo>
                  <a:lnTo>
                    <a:pt x="445" y="233"/>
                  </a:lnTo>
                  <a:lnTo>
                    <a:pt x="443" y="233"/>
                  </a:lnTo>
                  <a:lnTo>
                    <a:pt x="440" y="232"/>
                  </a:lnTo>
                  <a:lnTo>
                    <a:pt x="440" y="232"/>
                  </a:lnTo>
                  <a:lnTo>
                    <a:pt x="439" y="232"/>
                  </a:lnTo>
                  <a:lnTo>
                    <a:pt x="434" y="233"/>
                  </a:lnTo>
                  <a:lnTo>
                    <a:pt x="432" y="233"/>
                  </a:lnTo>
                  <a:lnTo>
                    <a:pt x="429" y="233"/>
                  </a:lnTo>
                  <a:lnTo>
                    <a:pt x="425" y="233"/>
                  </a:lnTo>
                  <a:lnTo>
                    <a:pt x="423" y="233"/>
                  </a:lnTo>
                  <a:lnTo>
                    <a:pt x="423" y="233"/>
                  </a:lnTo>
                  <a:lnTo>
                    <a:pt x="421" y="235"/>
                  </a:lnTo>
                  <a:lnTo>
                    <a:pt x="420" y="235"/>
                  </a:lnTo>
                  <a:lnTo>
                    <a:pt x="417" y="235"/>
                  </a:lnTo>
                  <a:lnTo>
                    <a:pt x="412" y="233"/>
                  </a:lnTo>
                  <a:lnTo>
                    <a:pt x="409" y="232"/>
                  </a:lnTo>
                  <a:lnTo>
                    <a:pt x="406" y="230"/>
                  </a:lnTo>
                  <a:lnTo>
                    <a:pt x="402" y="229"/>
                  </a:lnTo>
                  <a:lnTo>
                    <a:pt x="399" y="227"/>
                  </a:lnTo>
                  <a:lnTo>
                    <a:pt x="399" y="229"/>
                  </a:lnTo>
                  <a:lnTo>
                    <a:pt x="399" y="229"/>
                  </a:lnTo>
                  <a:lnTo>
                    <a:pt x="398" y="229"/>
                  </a:lnTo>
                  <a:lnTo>
                    <a:pt x="396" y="229"/>
                  </a:lnTo>
                  <a:lnTo>
                    <a:pt x="395" y="229"/>
                  </a:lnTo>
                  <a:lnTo>
                    <a:pt x="393" y="230"/>
                  </a:lnTo>
                  <a:lnTo>
                    <a:pt x="391" y="230"/>
                  </a:lnTo>
                  <a:lnTo>
                    <a:pt x="390" y="232"/>
                  </a:lnTo>
                  <a:lnTo>
                    <a:pt x="388" y="236"/>
                  </a:lnTo>
                  <a:lnTo>
                    <a:pt x="388" y="238"/>
                  </a:lnTo>
                  <a:lnTo>
                    <a:pt x="390" y="241"/>
                  </a:lnTo>
                  <a:lnTo>
                    <a:pt x="388" y="241"/>
                  </a:lnTo>
                  <a:lnTo>
                    <a:pt x="387" y="241"/>
                  </a:lnTo>
                  <a:lnTo>
                    <a:pt x="387" y="240"/>
                  </a:lnTo>
                  <a:lnTo>
                    <a:pt x="385" y="240"/>
                  </a:lnTo>
                  <a:lnTo>
                    <a:pt x="380" y="240"/>
                  </a:lnTo>
                  <a:lnTo>
                    <a:pt x="379" y="238"/>
                  </a:lnTo>
                  <a:lnTo>
                    <a:pt x="379" y="238"/>
                  </a:lnTo>
                  <a:lnTo>
                    <a:pt x="377" y="238"/>
                  </a:lnTo>
                  <a:lnTo>
                    <a:pt x="376" y="236"/>
                  </a:lnTo>
                  <a:lnTo>
                    <a:pt x="371" y="236"/>
                  </a:lnTo>
                  <a:lnTo>
                    <a:pt x="369" y="236"/>
                  </a:lnTo>
                  <a:lnTo>
                    <a:pt x="365" y="235"/>
                  </a:lnTo>
                  <a:lnTo>
                    <a:pt x="365" y="235"/>
                  </a:lnTo>
                  <a:lnTo>
                    <a:pt x="363" y="235"/>
                  </a:lnTo>
                  <a:lnTo>
                    <a:pt x="361" y="235"/>
                  </a:lnTo>
                  <a:lnTo>
                    <a:pt x="360" y="235"/>
                  </a:lnTo>
                  <a:lnTo>
                    <a:pt x="360" y="235"/>
                  </a:lnTo>
                  <a:lnTo>
                    <a:pt x="357" y="236"/>
                  </a:lnTo>
                  <a:lnTo>
                    <a:pt x="355" y="238"/>
                  </a:lnTo>
                  <a:lnTo>
                    <a:pt x="355" y="238"/>
                  </a:lnTo>
                  <a:lnTo>
                    <a:pt x="354" y="240"/>
                  </a:lnTo>
                  <a:lnTo>
                    <a:pt x="354" y="241"/>
                  </a:lnTo>
                  <a:lnTo>
                    <a:pt x="352" y="241"/>
                  </a:lnTo>
                  <a:lnTo>
                    <a:pt x="352" y="243"/>
                  </a:lnTo>
                  <a:lnTo>
                    <a:pt x="352" y="244"/>
                  </a:lnTo>
                  <a:lnTo>
                    <a:pt x="352" y="244"/>
                  </a:lnTo>
                  <a:lnTo>
                    <a:pt x="350" y="246"/>
                  </a:lnTo>
                  <a:lnTo>
                    <a:pt x="350" y="246"/>
                  </a:lnTo>
                  <a:lnTo>
                    <a:pt x="349" y="246"/>
                  </a:lnTo>
                  <a:lnTo>
                    <a:pt x="349" y="247"/>
                  </a:lnTo>
                  <a:lnTo>
                    <a:pt x="347" y="247"/>
                  </a:lnTo>
                  <a:lnTo>
                    <a:pt x="347" y="249"/>
                  </a:lnTo>
                  <a:lnTo>
                    <a:pt x="346" y="249"/>
                  </a:lnTo>
                  <a:lnTo>
                    <a:pt x="346" y="247"/>
                  </a:lnTo>
                  <a:lnTo>
                    <a:pt x="344" y="247"/>
                  </a:lnTo>
                  <a:lnTo>
                    <a:pt x="344" y="249"/>
                  </a:lnTo>
                  <a:lnTo>
                    <a:pt x="343" y="251"/>
                  </a:lnTo>
                  <a:lnTo>
                    <a:pt x="339" y="252"/>
                  </a:lnTo>
                  <a:lnTo>
                    <a:pt x="338" y="254"/>
                  </a:lnTo>
                  <a:lnTo>
                    <a:pt x="336" y="254"/>
                  </a:lnTo>
                  <a:lnTo>
                    <a:pt x="333" y="255"/>
                  </a:lnTo>
                  <a:lnTo>
                    <a:pt x="333" y="255"/>
                  </a:lnTo>
                  <a:lnTo>
                    <a:pt x="330" y="257"/>
                  </a:lnTo>
                  <a:lnTo>
                    <a:pt x="330" y="258"/>
                  </a:lnTo>
                  <a:lnTo>
                    <a:pt x="328" y="258"/>
                  </a:lnTo>
                  <a:lnTo>
                    <a:pt x="327" y="258"/>
                  </a:lnTo>
                  <a:lnTo>
                    <a:pt x="325" y="260"/>
                  </a:lnTo>
                  <a:lnTo>
                    <a:pt x="325" y="262"/>
                  </a:lnTo>
                  <a:lnTo>
                    <a:pt x="324" y="263"/>
                  </a:lnTo>
                  <a:lnTo>
                    <a:pt x="322" y="265"/>
                  </a:lnTo>
                  <a:lnTo>
                    <a:pt x="320" y="265"/>
                  </a:lnTo>
                  <a:lnTo>
                    <a:pt x="319" y="266"/>
                  </a:lnTo>
                  <a:lnTo>
                    <a:pt x="319" y="268"/>
                  </a:lnTo>
                  <a:lnTo>
                    <a:pt x="317" y="269"/>
                  </a:lnTo>
                  <a:lnTo>
                    <a:pt x="317" y="269"/>
                  </a:lnTo>
                  <a:lnTo>
                    <a:pt x="319" y="271"/>
                  </a:lnTo>
                  <a:lnTo>
                    <a:pt x="319" y="273"/>
                  </a:lnTo>
                  <a:lnTo>
                    <a:pt x="317" y="273"/>
                  </a:lnTo>
                  <a:lnTo>
                    <a:pt x="317" y="273"/>
                  </a:lnTo>
                  <a:lnTo>
                    <a:pt x="316" y="273"/>
                  </a:lnTo>
                  <a:lnTo>
                    <a:pt x="314" y="273"/>
                  </a:lnTo>
                  <a:lnTo>
                    <a:pt x="313" y="271"/>
                  </a:lnTo>
                  <a:lnTo>
                    <a:pt x="311" y="271"/>
                  </a:lnTo>
                  <a:lnTo>
                    <a:pt x="311" y="269"/>
                  </a:lnTo>
                  <a:lnTo>
                    <a:pt x="311" y="268"/>
                  </a:lnTo>
                  <a:lnTo>
                    <a:pt x="311" y="266"/>
                  </a:lnTo>
                  <a:lnTo>
                    <a:pt x="311" y="266"/>
                  </a:lnTo>
                  <a:lnTo>
                    <a:pt x="311" y="265"/>
                  </a:lnTo>
                  <a:lnTo>
                    <a:pt x="309" y="265"/>
                  </a:lnTo>
                  <a:lnTo>
                    <a:pt x="309" y="263"/>
                  </a:lnTo>
                  <a:lnTo>
                    <a:pt x="309" y="263"/>
                  </a:lnTo>
                  <a:lnTo>
                    <a:pt x="308" y="263"/>
                  </a:lnTo>
                  <a:lnTo>
                    <a:pt x="306" y="263"/>
                  </a:lnTo>
                  <a:lnTo>
                    <a:pt x="306" y="263"/>
                  </a:lnTo>
                  <a:lnTo>
                    <a:pt x="303" y="263"/>
                  </a:lnTo>
                  <a:lnTo>
                    <a:pt x="300" y="263"/>
                  </a:lnTo>
                  <a:lnTo>
                    <a:pt x="298" y="263"/>
                  </a:lnTo>
                  <a:lnTo>
                    <a:pt x="295" y="263"/>
                  </a:lnTo>
                  <a:lnTo>
                    <a:pt x="292" y="263"/>
                  </a:lnTo>
                  <a:lnTo>
                    <a:pt x="292" y="263"/>
                  </a:lnTo>
                  <a:lnTo>
                    <a:pt x="291" y="263"/>
                  </a:lnTo>
                  <a:lnTo>
                    <a:pt x="291" y="262"/>
                  </a:lnTo>
                  <a:lnTo>
                    <a:pt x="291" y="260"/>
                  </a:lnTo>
                  <a:lnTo>
                    <a:pt x="289" y="257"/>
                  </a:lnTo>
                  <a:lnTo>
                    <a:pt x="289" y="255"/>
                  </a:lnTo>
                  <a:lnTo>
                    <a:pt x="289" y="254"/>
                  </a:lnTo>
                  <a:lnTo>
                    <a:pt x="289" y="251"/>
                  </a:lnTo>
                  <a:lnTo>
                    <a:pt x="287" y="249"/>
                  </a:lnTo>
                  <a:lnTo>
                    <a:pt x="286" y="249"/>
                  </a:lnTo>
                  <a:lnTo>
                    <a:pt x="284" y="249"/>
                  </a:lnTo>
                  <a:lnTo>
                    <a:pt x="281" y="249"/>
                  </a:lnTo>
                  <a:lnTo>
                    <a:pt x="281" y="247"/>
                  </a:lnTo>
                  <a:lnTo>
                    <a:pt x="281" y="246"/>
                  </a:lnTo>
                  <a:lnTo>
                    <a:pt x="281" y="243"/>
                  </a:lnTo>
                  <a:lnTo>
                    <a:pt x="281" y="241"/>
                  </a:lnTo>
                  <a:lnTo>
                    <a:pt x="281" y="238"/>
                  </a:lnTo>
                  <a:lnTo>
                    <a:pt x="283" y="235"/>
                  </a:lnTo>
                  <a:lnTo>
                    <a:pt x="283" y="233"/>
                  </a:lnTo>
                  <a:lnTo>
                    <a:pt x="283" y="232"/>
                  </a:lnTo>
                  <a:lnTo>
                    <a:pt x="281" y="232"/>
                  </a:lnTo>
                  <a:lnTo>
                    <a:pt x="279" y="233"/>
                  </a:lnTo>
                  <a:lnTo>
                    <a:pt x="278" y="233"/>
                  </a:lnTo>
                  <a:lnTo>
                    <a:pt x="276" y="232"/>
                  </a:lnTo>
                  <a:lnTo>
                    <a:pt x="276" y="230"/>
                  </a:lnTo>
                  <a:lnTo>
                    <a:pt x="275" y="229"/>
                  </a:lnTo>
                  <a:lnTo>
                    <a:pt x="273" y="225"/>
                  </a:lnTo>
                  <a:lnTo>
                    <a:pt x="272" y="225"/>
                  </a:lnTo>
                  <a:lnTo>
                    <a:pt x="270" y="224"/>
                  </a:lnTo>
                  <a:lnTo>
                    <a:pt x="268" y="222"/>
                  </a:lnTo>
                  <a:lnTo>
                    <a:pt x="267" y="222"/>
                  </a:lnTo>
                  <a:lnTo>
                    <a:pt x="267" y="221"/>
                  </a:lnTo>
                  <a:lnTo>
                    <a:pt x="265" y="219"/>
                  </a:lnTo>
                  <a:lnTo>
                    <a:pt x="264" y="219"/>
                  </a:lnTo>
                  <a:lnTo>
                    <a:pt x="262" y="221"/>
                  </a:lnTo>
                  <a:lnTo>
                    <a:pt x="261" y="221"/>
                  </a:lnTo>
                  <a:lnTo>
                    <a:pt x="259" y="222"/>
                  </a:lnTo>
                  <a:lnTo>
                    <a:pt x="259" y="222"/>
                  </a:lnTo>
                  <a:lnTo>
                    <a:pt x="256" y="222"/>
                  </a:lnTo>
                  <a:lnTo>
                    <a:pt x="254" y="222"/>
                  </a:lnTo>
                  <a:lnTo>
                    <a:pt x="253" y="221"/>
                  </a:lnTo>
                  <a:lnTo>
                    <a:pt x="250" y="221"/>
                  </a:lnTo>
                  <a:lnTo>
                    <a:pt x="248" y="221"/>
                  </a:lnTo>
                  <a:lnTo>
                    <a:pt x="243" y="221"/>
                  </a:lnTo>
                  <a:lnTo>
                    <a:pt x="240" y="221"/>
                  </a:lnTo>
                  <a:lnTo>
                    <a:pt x="238" y="221"/>
                  </a:lnTo>
                  <a:lnTo>
                    <a:pt x="235" y="221"/>
                  </a:lnTo>
                  <a:lnTo>
                    <a:pt x="232" y="222"/>
                  </a:lnTo>
                  <a:lnTo>
                    <a:pt x="229" y="222"/>
                  </a:lnTo>
                  <a:lnTo>
                    <a:pt x="226" y="222"/>
                  </a:lnTo>
                  <a:lnTo>
                    <a:pt x="224" y="222"/>
                  </a:lnTo>
                  <a:lnTo>
                    <a:pt x="223" y="222"/>
                  </a:lnTo>
                  <a:lnTo>
                    <a:pt x="221" y="221"/>
                  </a:lnTo>
                  <a:lnTo>
                    <a:pt x="220" y="219"/>
                  </a:lnTo>
                  <a:lnTo>
                    <a:pt x="218" y="218"/>
                  </a:lnTo>
                  <a:lnTo>
                    <a:pt x="216" y="216"/>
                  </a:lnTo>
                  <a:lnTo>
                    <a:pt x="215" y="214"/>
                  </a:lnTo>
                  <a:lnTo>
                    <a:pt x="213" y="213"/>
                  </a:lnTo>
                  <a:lnTo>
                    <a:pt x="210" y="211"/>
                  </a:lnTo>
                  <a:lnTo>
                    <a:pt x="210" y="210"/>
                  </a:lnTo>
                  <a:lnTo>
                    <a:pt x="210" y="208"/>
                  </a:lnTo>
                  <a:lnTo>
                    <a:pt x="209" y="206"/>
                  </a:lnTo>
                  <a:lnTo>
                    <a:pt x="207" y="206"/>
                  </a:lnTo>
                  <a:lnTo>
                    <a:pt x="205" y="205"/>
                  </a:lnTo>
                  <a:lnTo>
                    <a:pt x="202" y="203"/>
                  </a:lnTo>
                  <a:lnTo>
                    <a:pt x="201" y="202"/>
                  </a:lnTo>
                  <a:lnTo>
                    <a:pt x="199" y="202"/>
                  </a:lnTo>
                  <a:lnTo>
                    <a:pt x="197" y="200"/>
                  </a:lnTo>
                  <a:lnTo>
                    <a:pt x="194" y="199"/>
                  </a:lnTo>
                  <a:lnTo>
                    <a:pt x="194" y="192"/>
                  </a:lnTo>
                  <a:lnTo>
                    <a:pt x="196" y="191"/>
                  </a:lnTo>
                  <a:lnTo>
                    <a:pt x="194" y="189"/>
                  </a:lnTo>
                  <a:lnTo>
                    <a:pt x="194" y="188"/>
                  </a:lnTo>
                  <a:lnTo>
                    <a:pt x="194" y="186"/>
                  </a:lnTo>
                  <a:lnTo>
                    <a:pt x="193" y="186"/>
                  </a:lnTo>
                  <a:lnTo>
                    <a:pt x="191" y="186"/>
                  </a:lnTo>
                  <a:lnTo>
                    <a:pt x="191" y="186"/>
                  </a:lnTo>
                  <a:lnTo>
                    <a:pt x="190" y="184"/>
                  </a:lnTo>
                  <a:lnTo>
                    <a:pt x="190" y="184"/>
                  </a:lnTo>
                  <a:lnTo>
                    <a:pt x="191" y="184"/>
                  </a:lnTo>
                  <a:lnTo>
                    <a:pt x="191" y="183"/>
                  </a:lnTo>
                  <a:lnTo>
                    <a:pt x="191" y="183"/>
                  </a:lnTo>
                  <a:lnTo>
                    <a:pt x="191" y="183"/>
                  </a:lnTo>
                  <a:lnTo>
                    <a:pt x="191" y="183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0"/>
                  </a:lnTo>
                  <a:lnTo>
                    <a:pt x="191" y="180"/>
                  </a:lnTo>
                  <a:lnTo>
                    <a:pt x="191" y="180"/>
                  </a:lnTo>
                  <a:lnTo>
                    <a:pt x="193" y="180"/>
                  </a:lnTo>
                  <a:lnTo>
                    <a:pt x="193" y="180"/>
                  </a:lnTo>
                  <a:lnTo>
                    <a:pt x="199" y="181"/>
                  </a:lnTo>
                  <a:lnTo>
                    <a:pt x="201" y="181"/>
                  </a:lnTo>
                  <a:lnTo>
                    <a:pt x="201" y="181"/>
                  </a:lnTo>
                  <a:lnTo>
                    <a:pt x="201" y="180"/>
                  </a:lnTo>
                  <a:lnTo>
                    <a:pt x="202" y="178"/>
                  </a:lnTo>
                  <a:lnTo>
                    <a:pt x="204" y="178"/>
                  </a:lnTo>
                  <a:lnTo>
                    <a:pt x="205" y="178"/>
                  </a:lnTo>
                  <a:lnTo>
                    <a:pt x="205" y="177"/>
                  </a:lnTo>
                  <a:lnTo>
                    <a:pt x="207" y="177"/>
                  </a:lnTo>
                  <a:lnTo>
                    <a:pt x="207" y="177"/>
                  </a:lnTo>
                  <a:lnTo>
                    <a:pt x="210" y="175"/>
                  </a:lnTo>
                  <a:lnTo>
                    <a:pt x="212" y="175"/>
                  </a:lnTo>
                  <a:lnTo>
                    <a:pt x="212" y="173"/>
                  </a:lnTo>
                  <a:lnTo>
                    <a:pt x="212" y="172"/>
                  </a:lnTo>
                  <a:lnTo>
                    <a:pt x="213" y="170"/>
                  </a:lnTo>
                  <a:lnTo>
                    <a:pt x="212" y="170"/>
                  </a:lnTo>
                  <a:lnTo>
                    <a:pt x="212" y="170"/>
                  </a:lnTo>
                  <a:lnTo>
                    <a:pt x="212" y="170"/>
                  </a:lnTo>
                  <a:lnTo>
                    <a:pt x="210" y="170"/>
                  </a:lnTo>
                  <a:lnTo>
                    <a:pt x="207" y="170"/>
                  </a:lnTo>
                  <a:lnTo>
                    <a:pt x="207" y="169"/>
                  </a:lnTo>
                  <a:lnTo>
                    <a:pt x="205" y="169"/>
                  </a:lnTo>
                  <a:lnTo>
                    <a:pt x="205" y="167"/>
                  </a:lnTo>
                  <a:lnTo>
                    <a:pt x="205" y="166"/>
                  </a:lnTo>
                  <a:lnTo>
                    <a:pt x="205" y="164"/>
                  </a:lnTo>
                  <a:lnTo>
                    <a:pt x="204" y="164"/>
                  </a:lnTo>
                  <a:lnTo>
                    <a:pt x="202" y="164"/>
                  </a:lnTo>
                  <a:lnTo>
                    <a:pt x="202" y="164"/>
                  </a:lnTo>
                  <a:lnTo>
                    <a:pt x="204" y="166"/>
                  </a:lnTo>
                  <a:lnTo>
                    <a:pt x="205" y="166"/>
                  </a:lnTo>
                  <a:lnTo>
                    <a:pt x="205" y="167"/>
                  </a:lnTo>
                  <a:lnTo>
                    <a:pt x="204" y="167"/>
                  </a:lnTo>
                  <a:lnTo>
                    <a:pt x="202" y="169"/>
                  </a:lnTo>
                  <a:lnTo>
                    <a:pt x="202" y="167"/>
                  </a:lnTo>
                  <a:lnTo>
                    <a:pt x="201" y="167"/>
                  </a:lnTo>
                  <a:lnTo>
                    <a:pt x="201" y="167"/>
                  </a:lnTo>
                  <a:lnTo>
                    <a:pt x="201" y="169"/>
                  </a:lnTo>
                  <a:lnTo>
                    <a:pt x="199" y="169"/>
                  </a:lnTo>
                  <a:lnTo>
                    <a:pt x="199" y="167"/>
                  </a:lnTo>
                  <a:lnTo>
                    <a:pt x="199" y="166"/>
                  </a:lnTo>
                  <a:lnTo>
                    <a:pt x="197" y="166"/>
                  </a:lnTo>
                  <a:lnTo>
                    <a:pt x="197" y="166"/>
                  </a:lnTo>
                  <a:lnTo>
                    <a:pt x="196" y="167"/>
                  </a:lnTo>
                  <a:lnTo>
                    <a:pt x="194" y="169"/>
                  </a:lnTo>
                  <a:lnTo>
                    <a:pt x="194" y="169"/>
                  </a:lnTo>
                  <a:lnTo>
                    <a:pt x="194" y="170"/>
                  </a:lnTo>
                  <a:lnTo>
                    <a:pt x="196" y="172"/>
                  </a:lnTo>
                  <a:lnTo>
                    <a:pt x="196" y="172"/>
                  </a:lnTo>
                  <a:lnTo>
                    <a:pt x="199" y="170"/>
                  </a:lnTo>
                  <a:lnTo>
                    <a:pt x="199" y="172"/>
                  </a:lnTo>
                  <a:lnTo>
                    <a:pt x="201" y="172"/>
                  </a:lnTo>
                  <a:lnTo>
                    <a:pt x="202" y="172"/>
                  </a:lnTo>
                  <a:lnTo>
                    <a:pt x="202" y="172"/>
                  </a:lnTo>
                  <a:lnTo>
                    <a:pt x="202" y="172"/>
                  </a:lnTo>
                  <a:lnTo>
                    <a:pt x="204" y="172"/>
                  </a:lnTo>
                  <a:lnTo>
                    <a:pt x="204" y="172"/>
                  </a:lnTo>
                  <a:lnTo>
                    <a:pt x="204" y="170"/>
                  </a:lnTo>
                  <a:lnTo>
                    <a:pt x="205" y="172"/>
                  </a:lnTo>
                  <a:lnTo>
                    <a:pt x="205" y="172"/>
                  </a:lnTo>
                  <a:lnTo>
                    <a:pt x="205" y="173"/>
                  </a:lnTo>
                  <a:lnTo>
                    <a:pt x="205" y="175"/>
                  </a:lnTo>
                  <a:lnTo>
                    <a:pt x="205" y="175"/>
                  </a:lnTo>
                  <a:lnTo>
                    <a:pt x="205" y="177"/>
                  </a:lnTo>
                  <a:lnTo>
                    <a:pt x="204" y="177"/>
                  </a:lnTo>
                  <a:lnTo>
                    <a:pt x="204" y="177"/>
                  </a:lnTo>
                  <a:lnTo>
                    <a:pt x="199" y="177"/>
                  </a:lnTo>
                  <a:lnTo>
                    <a:pt x="197" y="177"/>
                  </a:lnTo>
                  <a:lnTo>
                    <a:pt x="196" y="177"/>
                  </a:lnTo>
                  <a:lnTo>
                    <a:pt x="196" y="177"/>
                  </a:lnTo>
                  <a:lnTo>
                    <a:pt x="194" y="177"/>
                  </a:lnTo>
                  <a:lnTo>
                    <a:pt x="193" y="177"/>
                  </a:lnTo>
                  <a:lnTo>
                    <a:pt x="191" y="177"/>
                  </a:lnTo>
                  <a:lnTo>
                    <a:pt x="191" y="177"/>
                  </a:lnTo>
                  <a:lnTo>
                    <a:pt x="191" y="177"/>
                  </a:lnTo>
                  <a:lnTo>
                    <a:pt x="191" y="175"/>
                  </a:lnTo>
                  <a:lnTo>
                    <a:pt x="191" y="173"/>
                  </a:lnTo>
                  <a:lnTo>
                    <a:pt x="191" y="173"/>
                  </a:lnTo>
                  <a:lnTo>
                    <a:pt x="191" y="172"/>
                  </a:lnTo>
                  <a:lnTo>
                    <a:pt x="190" y="172"/>
                  </a:lnTo>
                  <a:lnTo>
                    <a:pt x="188" y="172"/>
                  </a:lnTo>
                  <a:lnTo>
                    <a:pt x="188" y="172"/>
                  </a:lnTo>
                  <a:lnTo>
                    <a:pt x="188" y="172"/>
                  </a:lnTo>
                  <a:lnTo>
                    <a:pt x="186" y="172"/>
                  </a:lnTo>
                  <a:lnTo>
                    <a:pt x="188" y="173"/>
                  </a:lnTo>
                  <a:lnTo>
                    <a:pt x="190" y="177"/>
                  </a:lnTo>
                  <a:lnTo>
                    <a:pt x="190" y="178"/>
                  </a:lnTo>
                  <a:lnTo>
                    <a:pt x="190" y="180"/>
                  </a:lnTo>
                  <a:lnTo>
                    <a:pt x="188" y="181"/>
                  </a:lnTo>
                  <a:lnTo>
                    <a:pt x="188" y="181"/>
                  </a:lnTo>
                  <a:lnTo>
                    <a:pt x="188" y="183"/>
                  </a:lnTo>
                  <a:lnTo>
                    <a:pt x="188" y="183"/>
                  </a:lnTo>
                  <a:lnTo>
                    <a:pt x="186" y="183"/>
                  </a:lnTo>
                  <a:lnTo>
                    <a:pt x="186" y="183"/>
                  </a:lnTo>
                  <a:lnTo>
                    <a:pt x="186" y="184"/>
                  </a:lnTo>
                  <a:lnTo>
                    <a:pt x="186" y="183"/>
                  </a:lnTo>
                  <a:lnTo>
                    <a:pt x="185" y="183"/>
                  </a:lnTo>
                  <a:lnTo>
                    <a:pt x="185" y="183"/>
                  </a:lnTo>
                  <a:lnTo>
                    <a:pt x="185" y="183"/>
                  </a:lnTo>
                  <a:lnTo>
                    <a:pt x="185" y="184"/>
                  </a:lnTo>
                  <a:lnTo>
                    <a:pt x="185" y="184"/>
                  </a:lnTo>
                  <a:lnTo>
                    <a:pt x="183" y="183"/>
                  </a:lnTo>
                  <a:lnTo>
                    <a:pt x="183" y="183"/>
                  </a:lnTo>
                  <a:lnTo>
                    <a:pt x="183" y="181"/>
                  </a:lnTo>
                  <a:lnTo>
                    <a:pt x="183" y="180"/>
                  </a:lnTo>
                  <a:lnTo>
                    <a:pt x="185" y="180"/>
                  </a:lnTo>
                  <a:lnTo>
                    <a:pt x="185" y="178"/>
                  </a:lnTo>
                  <a:lnTo>
                    <a:pt x="183" y="178"/>
                  </a:lnTo>
                  <a:lnTo>
                    <a:pt x="183" y="178"/>
                  </a:lnTo>
                  <a:lnTo>
                    <a:pt x="183" y="178"/>
                  </a:lnTo>
                  <a:lnTo>
                    <a:pt x="182" y="180"/>
                  </a:lnTo>
                  <a:lnTo>
                    <a:pt x="180" y="180"/>
                  </a:lnTo>
                  <a:lnTo>
                    <a:pt x="180" y="178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77" y="180"/>
                  </a:lnTo>
                  <a:lnTo>
                    <a:pt x="177" y="180"/>
                  </a:lnTo>
                  <a:lnTo>
                    <a:pt x="175" y="181"/>
                  </a:lnTo>
                  <a:lnTo>
                    <a:pt x="175" y="183"/>
                  </a:lnTo>
                  <a:lnTo>
                    <a:pt x="175" y="183"/>
                  </a:lnTo>
                  <a:lnTo>
                    <a:pt x="174" y="186"/>
                  </a:lnTo>
                  <a:lnTo>
                    <a:pt x="174" y="186"/>
                  </a:lnTo>
                  <a:lnTo>
                    <a:pt x="174" y="186"/>
                  </a:lnTo>
                  <a:lnTo>
                    <a:pt x="174" y="186"/>
                  </a:lnTo>
                  <a:lnTo>
                    <a:pt x="172" y="186"/>
                  </a:lnTo>
                  <a:lnTo>
                    <a:pt x="169" y="188"/>
                  </a:lnTo>
                  <a:lnTo>
                    <a:pt x="168" y="188"/>
                  </a:lnTo>
                  <a:lnTo>
                    <a:pt x="164" y="189"/>
                  </a:lnTo>
                  <a:lnTo>
                    <a:pt x="160" y="189"/>
                  </a:lnTo>
                  <a:lnTo>
                    <a:pt x="158" y="191"/>
                  </a:lnTo>
                  <a:lnTo>
                    <a:pt x="155" y="191"/>
                  </a:lnTo>
                  <a:lnTo>
                    <a:pt x="153" y="191"/>
                  </a:lnTo>
                  <a:lnTo>
                    <a:pt x="150" y="192"/>
                  </a:lnTo>
                  <a:lnTo>
                    <a:pt x="147" y="192"/>
                  </a:lnTo>
                  <a:lnTo>
                    <a:pt x="145" y="194"/>
                  </a:lnTo>
                  <a:lnTo>
                    <a:pt x="142" y="194"/>
                  </a:lnTo>
                  <a:lnTo>
                    <a:pt x="141" y="195"/>
                  </a:lnTo>
                  <a:lnTo>
                    <a:pt x="138" y="195"/>
                  </a:lnTo>
                  <a:lnTo>
                    <a:pt x="136" y="197"/>
                  </a:lnTo>
                  <a:lnTo>
                    <a:pt x="136" y="205"/>
                  </a:lnTo>
                  <a:lnTo>
                    <a:pt x="136" y="208"/>
                  </a:lnTo>
                  <a:lnTo>
                    <a:pt x="136" y="225"/>
                  </a:lnTo>
                  <a:lnTo>
                    <a:pt x="136" y="229"/>
                  </a:lnTo>
                  <a:lnTo>
                    <a:pt x="136" y="252"/>
                  </a:lnTo>
                  <a:lnTo>
                    <a:pt x="136" y="257"/>
                  </a:lnTo>
                  <a:lnTo>
                    <a:pt x="136" y="260"/>
                  </a:lnTo>
                  <a:lnTo>
                    <a:pt x="136" y="260"/>
                  </a:lnTo>
                  <a:lnTo>
                    <a:pt x="134" y="260"/>
                  </a:lnTo>
                  <a:lnTo>
                    <a:pt x="131" y="262"/>
                  </a:lnTo>
                  <a:lnTo>
                    <a:pt x="130" y="262"/>
                  </a:lnTo>
                  <a:lnTo>
                    <a:pt x="128" y="262"/>
                  </a:lnTo>
                  <a:lnTo>
                    <a:pt x="128" y="262"/>
                  </a:lnTo>
                  <a:lnTo>
                    <a:pt x="128" y="260"/>
                  </a:lnTo>
                  <a:lnTo>
                    <a:pt x="127" y="258"/>
                  </a:lnTo>
                  <a:lnTo>
                    <a:pt x="125" y="258"/>
                  </a:lnTo>
                  <a:lnTo>
                    <a:pt x="125" y="257"/>
                  </a:lnTo>
                  <a:lnTo>
                    <a:pt x="123" y="255"/>
                  </a:lnTo>
                  <a:lnTo>
                    <a:pt x="122" y="252"/>
                  </a:lnTo>
                  <a:lnTo>
                    <a:pt x="120" y="251"/>
                  </a:lnTo>
                  <a:lnTo>
                    <a:pt x="120" y="251"/>
                  </a:lnTo>
                  <a:lnTo>
                    <a:pt x="120" y="249"/>
                  </a:lnTo>
                  <a:lnTo>
                    <a:pt x="117" y="247"/>
                  </a:lnTo>
                  <a:lnTo>
                    <a:pt x="114" y="246"/>
                  </a:lnTo>
                  <a:lnTo>
                    <a:pt x="111" y="244"/>
                  </a:lnTo>
                  <a:lnTo>
                    <a:pt x="111" y="244"/>
                  </a:lnTo>
                  <a:lnTo>
                    <a:pt x="109" y="243"/>
                  </a:lnTo>
                  <a:lnTo>
                    <a:pt x="108" y="243"/>
                  </a:lnTo>
                  <a:lnTo>
                    <a:pt x="106" y="243"/>
                  </a:lnTo>
                  <a:lnTo>
                    <a:pt x="103" y="244"/>
                  </a:lnTo>
                  <a:lnTo>
                    <a:pt x="100" y="244"/>
                  </a:lnTo>
                  <a:lnTo>
                    <a:pt x="97" y="246"/>
                  </a:lnTo>
                  <a:lnTo>
                    <a:pt x="93" y="246"/>
                  </a:lnTo>
                  <a:lnTo>
                    <a:pt x="93" y="247"/>
                  </a:lnTo>
                  <a:lnTo>
                    <a:pt x="90" y="247"/>
                  </a:lnTo>
                  <a:lnTo>
                    <a:pt x="89" y="251"/>
                  </a:lnTo>
                  <a:lnTo>
                    <a:pt x="86" y="252"/>
                  </a:lnTo>
                  <a:lnTo>
                    <a:pt x="86" y="251"/>
                  </a:lnTo>
                  <a:lnTo>
                    <a:pt x="86" y="247"/>
                  </a:lnTo>
                  <a:lnTo>
                    <a:pt x="86" y="247"/>
                  </a:lnTo>
                  <a:lnTo>
                    <a:pt x="86" y="244"/>
                  </a:lnTo>
                  <a:lnTo>
                    <a:pt x="87" y="243"/>
                  </a:lnTo>
                  <a:lnTo>
                    <a:pt x="87" y="241"/>
                  </a:lnTo>
                  <a:lnTo>
                    <a:pt x="87" y="240"/>
                  </a:lnTo>
                  <a:lnTo>
                    <a:pt x="87" y="236"/>
                  </a:lnTo>
                  <a:lnTo>
                    <a:pt x="87" y="235"/>
                  </a:lnTo>
                  <a:lnTo>
                    <a:pt x="86" y="235"/>
                  </a:lnTo>
                  <a:lnTo>
                    <a:pt x="84" y="235"/>
                  </a:lnTo>
                  <a:lnTo>
                    <a:pt x="82" y="235"/>
                  </a:lnTo>
                  <a:lnTo>
                    <a:pt x="82" y="235"/>
                  </a:lnTo>
                  <a:lnTo>
                    <a:pt x="81" y="233"/>
                  </a:lnTo>
                  <a:lnTo>
                    <a:pt x="79" y="233"/>
                  </a:lnTo>
                  <a:lnTo>
                    <a:pt x="79" y="233"/>
                  </a:lnTo>
                  <a:lnTo>
                    <a:pt x="78" y="235"/>
                  </a:lnTo>
                  <a:lnTo>
                    <a:pt x="78" y="233"/>
                  </a:lnTo>
                  <a:lnTo>
                    <a:pt x="76" y="233"/>
                  </a:lnTo>
                  <a:lnTo>
                    <a:pt x="76" y="232"/>
                  </a:lnTo>
                  <a:lnTo>
                    <a:pt x="76" y="232"/>
                  </a:lnTo>
                  <a:lnTo>
                    <a:pt x="74" y="230"/>
                  </a:lnTo>
                  <a:lnTo>
                    <a:pt x="73" y="229"/>
                  </a:lnTo>
                  <a:lnTo>
                    <a:pt x="71" y="229"/>
                  </a:lnTo>
                  <a:lnTo>
                    <a:pt x="70" y="229"/>
                  </a:lnTo>
                  <a:lnTo>
                    <a:pt x="68" y="229"/>
                  </a:lnTo>
                  <a:lnTo>
                    <a:pt x="68" y="227"/>
                  </a:lnTo>
                  <a:lnTo>
                    <a:pt x="68" y="225"/>
                  </a:lnTo>
                  <a:lnTo>
                    <a:pt x="68" y="224"/>
                  </a:lnTo>
                  <a:lnTo>
                    <a:pt x="68" y="224"/>
                  </a:lnTo>
                  <a:lnTo>
                    <a:pt x="68" y="222"/>
                  </a:lnTo>
                  <a:lnTo>
                    <a:pt x="68" y="222"/>
                  </a:lnTo>
                  <a:lnTo>
                    <a:pt x="67" y="221"/>
                  </a:lnTo>
                  <a:lnTo>
                    <a:pt x="65" y="219"/>
                  </a:lnTo>
                  <a:lnTo>
                    <a:pt x="63" y="214"/>
                  </a:lnTo>
                  <a:lnTo>
                    <a:pt x="62" y="211"/>
                  </a:lnTo>
                  <a:lnTo>
                    <a:pt x="60" y="210"/>
                  </a:lnTo>
                  <a:lnTo>
                    <a:pt x="59" y="210"/>
                  </a:lnTo>
                  <a:lnTo>
                    <a:pt x="57" y="208"/>
                  </a:lnTo>
                  <a:lnTo>
                    <a:pt x="54" y="208"/>
                  </a:lnTo>
                  <a:lnTo>
                    <a:pt x="54" y="208"/>
                  </a:lnTo>
                  <a:lnTo>
                    <a:pt x="52" y="206"/>
                  </a:lnTo>
                  <a:lnTo>
                    <a:pt x="52" y="206"/>
                  </a:lnTo>
                  <a:lnTo>
                    <a:pt x="54" y="205"/>
                  </a:lnTo>
                  <a:lnTo>
                    <a:pt x="54" y="203"/>
                  </a:lnTo>
                  <a:lnTo>
                    <a:pt x="56" y="203"/>
                  </a:lnTo>
                  <a:lnTo>
                    <a:pt x="59" y="203"/>
                  </a:lnTo>
                  <a:lnTo>
                    <a:pt x="62" y="203"/>
                  </a:lnTo>
                  <a:lnTo>
                    <a:pt x="65" y="205"/>
                  </a:lnTo>
                  <a:lnTo>
                    <a:pt x="65" y="205"/>
                  </a:lnTo>
                  <a:lnTo>
                    <a:pt x="67" y="205"/>
                  </a:lnTo>
                  <a:lnTo>
                    <a:pt x="68" y="205"/>
                  </a:lnTo>
                  <a:lnTo>
                    <a:pt x="70" y="205"/>
                  </a:lnTo>
                  <a:lnTo>
                    <a:pt x="71" y="205"/>
                  </a:lnTo>
                  <a:lnTo>
                    <a:pt x="71" y="203"/>
                  </a:lnTo>
                  <a:lnTo>
                    <a:pt x="70" y="203"/>
                  </a:lnTo>
                  <a:lnTo>
                    <a:pt x="70" y="203"/>
                  </a:lnTo>
                  <a:lnTo>
                    <a:pt x="68" y="203"/>
                  </a:lnTo>
                  <a:lnTo>
                    <a:pt x="67" y="202"/>
                  </a:lnTo>
                  <a:lnTo>
                    <a:pt x="65" y="200"/>
                  </a:lnTo>
                  <a:lnTo>
                    <a:pt x="65" y="199"/>
                  </a:lnTo>
                  <a:lnTo>
                    <a:pt x="63" y="197"/>
                  </a:lnTo>
                  <a:lnTo>
                    <a:pt x="65" y="197"/>
                  </a:lnTo>
                  <a:lnTo>
                    <a:pt x="67" y="195"/>
                  </a:lnTo>
                  <a:lnTo>
                    <a:pt x="68" y="194"/>
                  </a:lnTo>
                  <a:lnTo>
                    <a:pt x="68" y="192"/>
                  </a:lnTo>
                  <a:lnTo>
                    <a:pt x="68" y="191"/>
                  </a:lnTo>
                  <a:lnTo>
                    <a:pt x="70" y="189"/>
                  </a:lnTo>
                  <a:lnTo>
                    <a:pt x="71" y="191"/>
                  </a:lnTo>
                  <a:lnTo>
                    <a:pt x="74" y="189"/>
                  </a:lnTo>
                  <a:lnTo>
                    <a:pt x="79" y="189"/>
                  </a:lnTo>
                  <a:lnTo>
                    <a:pt x="84" y="189"/>
                  </a:lnTo>
                  <a:lnTo>
                    <a:pt x="86" y="189"/>
                  </a:lnTo>
                  <a:lnTo>
                    <a:pt x="90" y="191"/>
                  </a:lnTo>
                  <a:lnTo>
                    <a:pt x="92" y="191"/>
                  </a:lnTo>
                  <a:lnTo>
                    <a:pt x="93" y="191"/>
                  </a:lnTo>
                  <a:lnTo>
                    <a:pt x="97" y="191"/>
                  </a:lnTo>
                  <a:lnTo>
                    <a:pt x="93" y="189"/>
                  </a:lnTo>
                  <a:lnTo>
                    <a:pt x="90" y="188"/>
                  </a:lnTo>
                  <a:lnTo>
                    <a:pt x="90" y="186"/>
                  </a:lnTo>
                  <a:lnTo>
                    <a:pt x="92" y="183"/>
                  </a:lnTo>
                  <a:lnTo>
                    <a:pt x="93" y="180"/>
                  </a:lnTo>
                  <a:lnTo>
                    <a:pt x="95" y="175"/>
                  </a:lnTo>
                  <a:lnTo>
                    <a:pt x="95" y="170"/>
                  </a:lnTo>
                  <a:lnTo>
                    <a:pt x="93" y="170"/>
                  </a:lnTo>
                  <a:lnTo>
                    <a:pt x="93" y="169"/>
                  </a:lnTo>
                  <a:lnTo>
                    <a:pt x="95" y="167"/>
                  </a:lnTo>
                  <a:lnTo>
                    <a:pt x="95" y="166"/>
                  </a:lnTo>
                  <a:lnTo>
                    <a:pt x="95" y="166"/>
                  </a:lnTo>
                  <a:lnTo>
                    <a:pt x="93" y="162"/>
                  </a:lnTo>
                  <a:lnTo>
                    <a:pt x="93" y="162"/>
                  </a:lnTo>
                  <a:lnTo>
                    <a:pt x="92" y="161"/>
                  </a:lnTo>
                  <a:lnTo>
                    <a:pt x="89" y="161"/>
                  </a:lnTo>
                  <a:lnTo>
                    <a:pt x="86" y="161"/>
                  </a:lnTo>
                  <a:lnTo>
                    <a:pt x="84" y="161"/>
                  </a:lnTo>
                  <a:lnTo>
                    <a:pt x="84" y="162"/>
                  </a:lnTo>
                  <a:lnTo>
                    <a:pt x="84" y="162"/>
                  </a:lnTo>
                  <a:lnTo>
                    <a:pt x="81" y="164"/>
                  </a:lnTo>
                  <a:lnTo>
                    <a:pt x="81" y="164"/>
                  </a:lnTo>
                  <a:lnTo>
                    <a:pt x="79" y="164"/>
                  </a:lnTo>
                  <a:lnTo>
                    <a:pt x="79" y="162"/>
                  </a:lnTo>
                  <a:lnTo>
                    <a:pt x="78" y="162"/>
                  </a:lnTo>
                  <a:lnTo>
                    <a:pt x="74" y="161"/>
                  </a:lnTo>
                  <a:lnTo>
                    <a:pt x="73" y="159"/>
                  </a:lnTo>
                  <a:lnTo>
                    <a:pt x="73" y="159"/>
                  </a:lnTo>
                  <a:lnTo>
                    <a:pt x="68" y="159"/>
                  </a:lnTo>
                  <a:lnTo>
                    <a:pt x="67" y="158"/>
                  </a:lnTo>
                  <a:lnTo>
                    <a:pt x="63" y="159"/>
                  </a:lnTo>
                  <a:lnTo>
                    <a:pt x="60" y="161"/>
                  </a:lnTo>
                  <a:lnTo>
                    <a:pt x="59" y="161"/>
                  </a:lnTo>
                  <a:lnTo>
                    <a:pt x="59" y="162"/>
                  </a:lnTo>
                  <a:lnTo>
                    <a:pt x="57" y="162"/>
                  </a:lnTo>
                  <a:lnTo>
                    <a:pt x="57" y="162"/>
                  </a:lnTo>
                  <a:lnTo>
                    <a:pt x="56" y="162"/>
                  </a:lnTo>
                  <a:lnTo>
                    <a:pt x="54" y="164"/>
                  </a:lnTo>
                  <a:lnTo>
                    <a:pt x="51" y="166"/>
                  </a:lnTo>
                  <a:lnTo>
                    <a:pt x="49" y="167"/>
                  </a:lnTo>
                  <a:lnTo>
                    <a:pt x="48" y="167"/>
                  </a:lnTo>
                  <a:lnTo>
                    <a:pt x="46" y="169"/>
                  </a:lnTo>
                  <a:lnTo>
                    <a:pt x="45" y="169"/>
                  </a:lnTo>
                  <a:lnTo>
                    <a:pt x="43" y="169"/>
                  </a:lnTo>
                  <a:lnTo>
                    <a:pt x="41" y="169"/>
                  </a:lnTo>
                  <a:lnTo>
                    <a:pt x="40" y="169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35" y="170"/>
                  </a:lnTo>
                  <a:lnTo>
                    <a:pt x="32" y="169"/>
                  </a:lnTo>
                  <a:lnTo>
                    <a:pt x="29" y="169"/>
                  </a:lnTo>
                  <a:lnTo>
                    <a:pt x="29" y="169"/>
                  </a:lnTo>
                  <a:lnTo>
                    <a:pt x="29" y="167"/>
                  </a:lnTo>
                  <a:lnTo>
                    <a:pt x="29" y="167"/>
                  </a:lnTo>
                  <a:lnTo>
                    <a:pt x="27" y="166"/>
                  </a:lnTo>
                  <a:lnTo>
                    <a:pt x="29" y="166"/>
                  </a:lnTo>
                  <a:lnTo>
                    <a:pt x="29" y="164"/>
                  </a:lnTo>
                  <a:lnTo>
                    <a:pt x="29" y="164"/>
                  </a:lnTo>
                  <a:lnTo>
                    <a:pt x="30" y="164"/>
                  </a:lnTo>
                  <a:lnTo>
                    <a:pt x="30" y="166"/>
                  </a:lnTo>
                  <a:lnTo>
                    <a:pt x="32" y="166"/>
                  </a:lnTo>
                  <a:lnTo>
                    <a:pt x="33" y="166"/>
                  </a:lnTo>
                  <a:lnTo>
                    <a:pt x="35" y="166"/>
                  </a:lnTo>
                  <a:lnTo>
                    <a:pt x="35" y="164"/>
                  </a:lnTo>
                  <a:lnTo>
                    <a:pt x="32" y="161"/>
                  </a:lnTo>
                  <a:lnTo>
                    <a:pt x="30" y="159"/>
                  </a:lnTo>
                  <a:lnTo>
                    <a:pt x="29" y="156"/>
                  </a:lnTo>
                  <a:lnTo>
                    <a:pt x="29" y="154"/>
                  </a:lnTo>
                  <a:lnTo>
                    <a:pt x="27" y="151"/>
                  </a:lnTo>
                  <a:lnTo>
                    <a:pt x="24" y="150"/>
                  </a:lnTo>
                  <a:lnTo>
                    <a:pt x="22" y="147"/>
                  </a:lnTo>
                  <a:lnTo>
                    <a:pt x="22" y="147"/>
                  </a:lnTo>
                  <a:lnTo>
                    <a:pt x="19" y="147"/>
                  </a:lnTo>
                  <a:lnTo>
                    <a:pt x="15" y="145"/>
                  </a:lnTo>
                  <a:lnTo>
                    <a:pt x="13" y="145"/>
                  </a:lnTo>
                  <a:lnTo>
                    <a:pt x="11" y="147"/>
                  </a:lnTo>
                  <a:lnTo>
                    <a:pt x="10" y="147"/>
                  </a:lnTo>
                  <a:lnTo>
                    <a:pt x="10" y="145"/>
                  </a:lnTo>
                  <a:lnTo>
                    <a:pt x="8" y="143"/>
                  </a:lnTo>
                  <a:lnTo>
                    <a:pt x="8" y="143"/>
                  </a:lnTo>
                  <a:lnTo>
                    <a:pt x="8" y="142"/>
                  </a:lnTo>
                  <a:lnTo>
                    <a:pt x="8" y="140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4" y="136"/>
                  </a:lnTo>
                  <a:lnTo>
                    <a:pt x="2" y="134"/>
                  </a:lnTo>
                  <a:lnTo>
                    <a:pt x="0" y="131"/>
                  </a:lnTo>
                  <a:lnTo>
                    <a:pt x="2" y="128"/>
                  </a:lnTo>
                  <a:lnTo>
                    <a:pt x="4" y="125"/>
                  </a:lnTo>
                  <a:lnTo>
                    <a:pt x="5" y="123"/>
                  </a:lnTo>
                  <a:lnTo>
                    <a:pt x="7" y="121"/>
                  </a:lnTo>
                  <a:lnTo>
                    <a:pt x="7" y="121"/>
                  </a:lnTo>
                  <a:lnTo>
                    <a:pt x="7" y="120"/>
                  </a:lnTo>
                  <a:lnTo>
                    <a:pt x="5" y="118"/>
                  </a:lnTo>
                  <a:lnTo>
                    <a:pt x="4" y="118"/>
                  </a:lnTo>
                  <a:lnTo>
                    <a:pt x="4" y="117"/>
                  </a:lnTo>
                  <a:lnTo>
                    <a:pt x="4" y="114"/>
                  </a:lnTo>
                  <a:lnTo>
                    <a:pt x="5" y="110"/>
                  </a:lnTo>
                  <a:lnTo>
                    <a:pt x="7" y="107"/>
                  </a:lnTo>
                  <a:lnTo>
                    <a:pt x="8" y="106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10" y="102"/>
                  </a:lnTo>
                  <a:lnTo>
                    <a:pt x="10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5" y="96"/>
                  </a:lnTo>
                  <a:lnTo>
                    <a:pt x="16" y="98"/>
                  </a:lnTo>
                  <a:lnTo>
                    <a:pt x="18" y="99"/>
                  </a:lnTo>
                  <a:lnTo>
                    <a:pt x="21" y="102"/>
                  </a:lnTo>
                  <a:lnTo>
                    <a:pt x="24" y="106"/>
                  </a:lnTo>
                  <a:lnTo>
                    <a:pt x="24" y="106"/>
                  </a:lnTo>
                  <a:lnTo>
                    <a:pt x="26" y="107"/>
                  </a:lnTo>
                  <a:lnTo>
                    <a:pt x="27" y="107"/>
                  </a:lnTo>
                  <a:lnTo>
                    <a:pt x="29" y="107"/>
                  </a:lnTo>
                  <a:lnTo>
                    <a:pt x="32" y="106"/>
                  </a:lnTo>
                  <a:lnTo>
                    <a:pt x="32" y="106"/>
                  </a:lnTo>
                  <a:lnTo>
                    <a:pt x="33" y="104"/>
                  </a:lnTo>
                  <a:lnTo>
                    <a:pt x="32" y="102"/>
                  </a:lnTo>
                  <a:lnTo>
                    <a:pt x="32" y="102"/>
                  </a:lnTo>
                  <a:lnTo>
                    <a:pt x="32" y="101"/>
                  </a:lnTo>
                  <a:lnTo>
                    <a:pt x="30" y="98"/>
                  </a:lnTo>
                  <a:lnTo>
                    <a:pt x="30" y="95"/>
                  </a:lnTo>
                  <a:lnTo>
                    <a:pt x="30" y="93"/>
                  </a:lnTo>
                  <a:lnTo>
                    <a:pt x="30" y="93"/>
                  </a:lnTo>
                  <a:lnTo>
                    <a:pt x="32" y="93"/>
                  </a:lnTo>
                  <a:lnTo>
                    <a:pt x="32" y="93"/>
                  </a:lnTo>
                  <a:lnTo>
                    <a:pt x="33" y="93"/>
                  </a:lnTo>
                  <a:lnTo>
                    <a:pt x="37" y="91"/>
                  </a:lnTo>
                  <a:lnTo>
                    <a:pt x="40" y="88"/>
                  </a:lnTo>
                  <a:lnTo>
                    <a:pt x="40" y="87"/>
                  </a:lnTo>
                  <a:lnTo>
                    <a:pt x="41" y="85"/>
                  </a:lnTo>
                  <a:lnTo>
                    <a:pt x="43" y="84"/>
                  </a:lnTo>
                  <a:lnTo>
                    <a:pt x="45" y="84"/>
                  </a:lnTo>
                  <a:lnTo>
                    <a:pt x="48" y="84"/>
                  </a:lnTo>
                  <a:lnTo>
                    <a:pt x="49" y="82"/>
                  </a:lnTo>
                  <a:lnTo>
                    <a:pt x="51" y="80"/>
                  </a:lnTo>
                  <a:lnTo>
                    <a:pt x="52" y="80"/>
                  </a:lnTo>
                  <a:lnTo>
                    <a:pt x="54" y="79"/>
                  </a:lnTo>
                  <a:lnTo>
                    <a:pt x="54" y="79"/>
                  </a:lnTo>
                  <a:lnTo>
                    <a:pt x="57" y="76"/>
                  </a:lnTo>
                  <a:lnTo>
                    <a:pt x="59" y="74"/>
                  </a:lnTo>
                  <a:lnTo>
                    <a:pt x="60" y="73"/>
                  </a:lnTo>
                  <a:lnTo>
                    <a:pt x="60" y="73"/>
                  </a:lnTo>
                  <a:lnTo>
                    <a:pt x="62" y="73"/>
                  </a:lnTo>
                  <a:lnTo>
                    <a:pt x="65" y="73"/>
                  </a:lnTo>
                  <a:lnTo>
                    <a:pt x="67" y="74"/>
                  </a:lnTo>
                  <a:lnTo>
                    <a:pt x="68" y="74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70" y="77"/>
                  </a:lnTo>
                  <a:lnTo>
                    <a:pt x="70" y="77"/>
                  </a:lnTo>
                  <a:lnTo>
                    <a:pt x="71" y="77"/>
                  </a:lnTo>
                  <a:lnTo>
                    <a:pt x="73" y="77"/>
                  </a:lnTo>
                  <a:lnTo>
                    <a:pt x="74" y="76"/>
                  </a:lnTo>
                  <a:lnTo>
                    <a:pt x="79" y="73"/>
                  </a:lnTo>
                  <a:lnTo>
                    <a:pt x="82" y="73"/>
                  </a:lnTo>
                  <a:lnTo>
                    <a:pt x="84" y="73"/>
                  </a:lnTo>
                  <a:lnTo>
                    <a:pt x="84" y="74"/>
                  </a:lnTo>
                  <a:lnTo>
                    <a:pt x="86" y="76"/>
                  </a:lnTo>
                  <a:lnTo>
                    <a:pt x="87" y="77"/>
                  </a:lnTo>
                  <a:lnTo>
                    <a:pt x="87" y="77"/>
                  </a:lnTo>
                  <a:lnTo>
                    <a:pt x="87" y="77"/>
                  </a:lnTo>
                  <a:lnTo>
                    <a:pt x="89" y="76"/>
                  </a:lnTo>
                  <a:lnTo>
                    <a:pt x="89" y="76"/>
                  </a:lnTo>
                  <a:lnTo>
                    <a:pt x="90" y="76"/>
                  </a:lnTo>
                  <a:lnTo>
                    <a:pt x="92" y="77"/>
                  </a:lnTo>
                  <a:lnTo>
                    <a:pt x="93" y="77"/>
                  </a:lnTo>
                  <a:lnTo>
                    <a:pt x="97" y="77"/>
                  </a:lnTo>
                  <a:lnTo>
                    <a:pt x="97" y="76"/>
                  </a:lnTo>
                  <a:lnTo>
                    <a:pt x="98" y="77"/>
                  </a:lnTo>
                  <a:lnTo>
                    <a:pt x="100" y="77"/>
                  </a:lnTo>
                  <a:lnTo>
                    <a:pt x="101" y="79"/>
                  </a:lnTo>
                  <a:lnTo>
                    <a:pt x="103" y="80"/>
                  </a:lnTo>
                  <a:lnTo>
                    <a:pt x="104" y="82"/>
                  </a:lnTo>
                  <a:lnTo>
                    <a:pt x="106" y="82"/>
                  </a:lnTo>
                  <a:lnTo>
                    <a:pt x="108" y="84"/>
                  </a:lnTo>
                  <a:lnTo>
                    <a:pt x="109" y="85"/>
                  </a:lnTo>
                  <a:lnTo>
                    <a:pt x="111" y="85"/>
                  </a:lnTo>
                  <a:lnTo>
                    <a:pt x="112" y="87"/>
                  </a:lnTo>
                  <a:lnTo>
                    <a:pt x="114" y="90"/>
                  </a:lnTo>
                  <a:lnTo>
                    <a:pt x="114" y="91"/>
                  </a:lnTo>
                  <a:lnTo>
                    <a:pt x="114" y="93"/>
                  </a:lnTo>
                  <a:lnTo>
                    <a:pt x="115" y="95"/>
                  </a:lnTo>
                  <a:lnTo>
                    <a:pt x="115" y="95"/>
                  </a:lnTo>
                  <a:lnTo>
                    <a:pt x="115" y="95"/>
                  </a:lnTo>
                  <a:lnTo>
                    <a:pt x="117" y="93"/>
                  </a:lnTo>
                  <a:lnTo>
                    <a:pt x="117" y="91"/>
                  </a:lnTo>
                  <a:lnTo>
                    <a:pt x="117" y="90"/>
                  </a:lnTo>
                  <a:lnTo>
                    <a:pt x="115" y="88"/>
                  </a:lnTo>
                  <a:lnTo>
                    <a:pt x="115" y="87"/>
                  </a:lnTo>
                  <a:lnTo>
                    <a:pt x="115" y="87"/>
                  </a:lnTo>
                  <a:lnTo>
                    <a:pt x="115" y="87"/>
                  </a:lnTo>
                  <a:lnTo>
                    <a:pt x="117" y="85"/>
                  </a:lnTo>
                  <a:lnTo>
                    <a:pt x="119" y="85"/>
                  </a:lnTo>
                  <a:lnTo>
                    <a:pt x="120" y="87"/>
                  </a:lnTo>
                  <a:lnTo>
                    <a:pt x="122" y="88"/>
                  </a:lnTo>
                  <a:lnTo>
                    <a:pt x="125" y="90"/>
                  </a:lnTo>
                  <a:lnTo>
                    <a:pt x="127" y="91"/>
                  </a:lnTo>
                  <a:lnTo>
                    <a:pt x="130" y="93"/>
                  </a:lnTo>
                  <a:lnTo>
                    <a:pt x="131" y="93"/>
                  </a:lnTo>
                  <a:lnTo>
                    <a:pt x="133" y="93"/>
                  </a:lnTo>
                  <a:lnTo>
                    <a:pt x="136" y="93"/>
                  </a:lnTo>
                  <a:lnTo>
                    <a:pt x="138" y="91"/>
                  </a:lnTo>
                  <a:lnTo>
                    <a:pt x="138" y="90"/>
                  </a:lnTo>
                  <a:lnTo>
                    <a:pt x="139" y="88"/>
                  </a:lnTo>
                  <a:lnTo>
                    <a:pt x="141" y="87"/>
                  </a:lnTo>
                  <a:lnTo>
                    <a:pt x="144" y="85"/>
                  </a:lnTo>
                  <a:lnTo>
                    <a:pt x="144" y="85"/>
                  </a:lnTo>
                  <a:lnTo>
                    <a:pt x="145" y="87"/>
                  </a:lnTo>
                  <a:lnTo>
                    <a:pt x="147" y="85"/>
                  </a:lnTo>
                  <a:lnTo>
                    <a:pt x="149" y="85"/>
                  </a:lnTo>
                  <a:lnTo>
                    <a:pt x="150" y="85"/>
                  </a:lnTo>
                  <a:lnTo>
                    <a:pt x="153" y="85"/>
                  </a:lnTo>
                  <a:lnTo>
                    <a:pt x="155" y="87"/>
                  </a:lnTo>
                  <a:lnTo>
                    <a:pt x="156" y="88"/>
                  </a:lnTo>
                  <a:lnTo>
                    <a:pt x="158" y="88"/>
                  </a:lnTo>
                  <a:lnTo>
                    <a:pt x="160" y="87"/>
                  </a:lnTo>
                  <a:lnTo>
                    <a:pt x="161" y="87"/>
                  </a:lnTo>
                  <a:lnTo>
                    <a:pt x="161" y="85"/>
                  </a:lnTo>
                  <a:lnTo>
                    <a:pt x="163" y="84"/>
                  </a:lnTo>
                  <a:lnTo>
                    <a:pt x="163" y="84"/>
                  </a:lnTo>
                  <a:lnTo>
                    <a:pt x="166" y="85"/>
                  </a:lnTo>
                  <a:lnTo>
                    <a:pt x="168" y="85"/>
                  </a:lnTo>
                  <a:lnTo>
                    <a:pt x="168" y="84"/>
                  </a:lnTo>
                  <a:lnTo>
                    <a:pt x="171" y="85"/>
                  </a:lnTo>
                  <a:lnTo>
                    <a:pt x="174" y="87"/>
                  </a:lnTo>
                  <a:lnTo>
                    <a:pt x="175" y="88"/>
                  </a:lnTo>
                  <a:lnTo>
                    <a:pt x="177" y="91"/>
                  </a:lnTo>
                  <a:lnTo>
                    <a:pt x="179" y="91"/>
                  </a:lnTo>
                  <a:lnTo>
                    <a:pt x="180" y="91"/>
                  </a:lnTo>
                  <a:lnTo>
                    <a:pt x="180" y="91"/>
                  </a:lnTo>
                  <a:lnTo>
                    <a:pt x="182" y="93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6" y="95"/>
                  </a:lnTo>
                  <a:lnTo>
                    <a:pt x="186" y="96"/>
                  </a:lnTo>
                  <a:lnTo>
                    <a:pt x="191" y="95"/>
                  </a:lnTo>
                  <a:lnTo>
                    <a:pt x="191" y="93"/>
                  </a:lnTo>
                  <a:lnTo>
                    <a:pt x="193" y="91"/>
                  </a:lnTo>
                  <a:lnTo>
                    <a:pt x="193" y="90"/>
                  </a:lnTo>
                  <a:lnTo>
                    <a:pt x="194" y="88"/>
                  </a:lnTo>
                  <a:lnTo>
                    <a:pt x="194" y="88"/>
                  </a:lnTo>
                  <a:lnTo>
                    <a:pt x="196" y="88"/>
                  </a:lnTo>
                  <a:lnTo>
                    <a:pt x="197" y="90"/>
                  </a:lnTo>
                  <a:lnTo>
                    <a:pt x="197" y="91"/>
                  </a:lnTo>
                  <a:lnTo>
                    <a:pt x="201" y="91"/>
                  </a:lnTo>
                  <a:lnTo>
                    <a:pt x="202" y="91"/>
                  </a:lnTo>
                  <a:lnTo>
                    <a:pt x="204" y="91"/>
                  </a:lnTo>
                  <a:lnTo>
                    <a:pt x="207" y="91"/>
                  </a:lnTo>
                  <a:lnTo>
                    <a:pt x="212" y="90"/>
                  </a:lnTo>
                  <a:lnTo>
                    <a:pt x="215" y="88"/>
                  </a:lnTo>
                  <a:lnTo>
                    <a:pt x="215" y="87"/>
                  </a:lnTo>
                  <a:lnTo>
                    <a:pt x="216" y="84"/>
                  </a:lnTo>
                  <a:lnTo>
                    <a:pt x="216" y="82"/>
                  </a:lnTo>
                  <a:lnTo>
                    <a:pt x="216" y="79"/>
                  </a:lnTo>
                  <a:lnTo>
                    <a:pt x="215" y="77"/>
                  </a:lnTo>
                  <a:lnTo>
                    <a:pt x="213" y="77"/>
                  </a:lnTo>
                  <a:lnTo>
                    <a:pt x="209" y="76"/>
                  </a:lnTo>
                  <a:lnTo>
                    <a:pt x="209" y="76"/>
                  </a:lnTo>
                  <a:lnTo>
                    <a:pt x="209" y="76"/>
                  </a:lnTo>
                  <a:lnTo>
                    <a:pt x="204" y="74"/>
                  </a:lnTo>
                  <a:lnTo>
                    <a:pt x="201" y="73"/>
                  </a:lnTo>
                  <a:lnTo>
                    <a:pt x="201" y="73"/>
                  </a:lnTo>
                  <a:lnTo>
                    <a:pt x="199" y="71"/>
                  </a:lnTo>
                  <a:lnTo>
                    <a:pt x="197" y="69"/>
                  </a:lnTo>
                  <a:lnTo>
                    <a:pt x="194" y="69"/>
                  </a:lnTo>
                  <a:lnTo>
                    <a:pt x="194" y="68"/>
                  </a:lnTo>
                  <a:lnTo>
                    <a:pt x="194" y="68"/>
                  </a:lnTo>
                  <a:lnTo>
                    <a:pt x="197" y="66"/>
                  </a:lnTo>
                  <a:lnTo>
                    <a:pt x="201" y="65"/>
                  </a:lnTo>
                  <a:lnTo>
                    <a:pt x="201" y="63"/>
                  </a:lnTo>
                  <a:lnTo>
                    <a:pt x="204" y="63"/>
                  </a:lnTo>
                  <a:lnTo>
                    <a:pt x="205" y="62"/>
                  </a:lnTo>
                  <a:lnTo>
                    <a:pt x="207" y="62"/>
                  </a:lnTo>
                  <a:lnTo>
                    <a:pt x="209" y="60"/>
                  </a:lnTo>
                  <a:lnTo>
                    <a:pt x="209" y="58"/>
                  </a:lnTo>
                  <a:lnTo>
                    <a:pt x="205" y="55"/>
                  </a:lnTo>
                  <a:lnTo>
                    <a:pt x="205" y="54"/>
                  </a:lnTo>
                  <a:lnTo>
                    <a:pt x="205" y="52"/>
                  </a:lnTo>
                  <a:lnTo>
                    <a:pt x="207" y="51"/>
                  </a:lnTo>
                  <a:lnTo>
                    <a:pt x="209" y="51"/>
                  </a:lnTo>
                  <a:lnTo>
                    <a:pt x="209" y="49"/>
                  </a:lnTo>
                  <a:lnTo>
                    <a:pt x="209" y="47"/>
                  </a:lnTo>
                  <a:lnTo>
                    <a:pt x="212" y="47"/>
                  </a:lnTo>
                  <a:lnTo>
                    <a:pt x="215" y="47"/>
                  </a:lnTo>
                  <a:lnTo>
                    <a:pt x="216" y="47"/>
                  </a:lnTo>
                  <a:lnTo>
                    <a:pt x="220" y="47"/>
                  </a:lnTo>
                  <a:lnTo>
                    <a:pt x="221" y="47"/>
                  </a:lnTo>
                  <a:lnTo>
                    <a:pt x="223" y="49"/>
                  </a:lnTo>
                  <a:lnTo>
                    <a:pt x="224" y="47"/>
                  </a:lnTo>
                  <a:lnTo>
                    <a:pt x="224" y="47"/>
                  </a:lnTo>
                  <a:lnTo>
                    <a:pt x="224" y="46"/>
                  </a:lnTo>
                  <a:lnTo>
                    <a:pt x="223" y="46"/>
                  </a:lnTo>
                  <a:lnTo>
                    <a:pt x="220" y="44"/>
                  </a:lnTo>
                  <a:lnTo>
                    <a:pt x="218" y="43"/>
                  </a:lnTo>
                  <a:lnTo>
                    <a:pt x="216" y="43"/>
                  </a:lnTo>
                  <a:lnTo>
                    <a:pt x="215" y="43"/>
                  </a:lnTo>
                  <a:lnTo>
                    <a:pt x="213" y="41"/>
                  </a:lnTo>
                  <a:lnTo>
                    <a:pt x="212" y="41"/>
                  </a:lnTo>
                  <a:lnTo>
                    <a:pt x="212" y="41"/>
                  </a:lnTo>
                  <a:lnTo>
                    <a:pt x="212" y="39"/>
                  </a:lnTo>
                  <a:lnTo>
                    <a:pt x="212" y="38"/>
                  </a:lnTo>
                  <a:lnTo>
                    <a:pt x="213" y="38"/>
                  </a:lnTo>
                  <a:lnTo>
                    <a:pt x="215" y="38"/>
                  </a:lnTo>
                  <a:lnTo>
                    <a:pt x="216" y="38"/>
                  </a:lnTo>
                  <a:lnTo>
                    <a:pt x="216" y="38"/>
                  </a:lnTo>
                  <a:lnTo>
                    <a:pt x="216" y="36"/>
                  </a:lnTo>
                  <a:lnTo>
                    <a:pt x="216" y="36"/>
                  </a:lnTo>
                  <a:lnTo>
                    <a:pt x="215" y="36"/>
                  </a:lnTo>
                  <a:lnTo>
                    <a:pt x="215" y="36"/>
                  </a:lnTo>
                  <a:lnTo>
                    <a:pt x="213" y="36"/>
                  </a:lnTo>
                  <a:lnTo>
                    <a:pt x="212" y="36"/>
                  </a:lnTo>
                  <a:lnTo>
                    <a:pt x="210" y="36"/>
                  </a:lnTo>
                  <a:lnTo>
                    <a:pt x="209" y="35"/>
                  </a:lnTo>
                  <a:lnTo>
                    <a:pt x="209" y="35"/>
                  </a:lnTo>
                  <a:lnTo>
                    <a:pt x="210" y="33"/>
                  </a:lnTo>
                  <a:lnTo>
                    <a:pt x="210" y="32"/>
                  </a:lnTo>
                  <a:lnTo>
                    <a:pt x="210" y="30"/>
                  </a:lnTo>
                  <a:lnTo>
                    <a:pt x="210" y="28"/>
                  </a:lnTo>
                  <a:lnTo>
                    <a:pt x="212" y="27"/>
                  </a:lnTo>
                  <a:lnTo>
                    <a:pt x="213" y="27"/>
                  </a:lnTo>
                  <a:lnTo>
                    <a:pt x="218" y="27"/>
                  </a:lnTo>
                  <a:lnTo>
                    <a:pt x="223" y="28"/>
                  </a:lnTo>
                  <a:lnTo>
                    <a:pt x="223" y="28"/>
                  </a:lnTo>
                  <a:lnTo>
                    <a:pt x="223" y="28"/>
                  </a:lnTo>
                  <a:lnTo>
                    <a:pt x="224" y="27"/>
                  </a:lnTo>
                  <a:lnTo>
                    <a:pt x="231" y="27"/>
                  </a:lnTo>
                  <a:lnTo>
                    <a:pt x="232" y="27"/>
                  </a:lnTo>
                  <a:lnTo>
                    <a:pt x="232" y="27"/>
                  </a:lnTo>
                  <a:lnTo>
                    <a:pt x="238" y="25"/>
                  </a:lnTo>
                  <a:lnTo>
                    <a:pt x="240" y="25"/>
                  </a:lnTo>
                  <a:lnTo>
                    <a:pt x="240" y="24"/>
                  </a:lnTo>
                  <a:lnTo>
                    <a:pt x="242" y="24"/>
                  </a:lnTo>
                  <a:lnTo>
                    <a:pt x="243" y="24"/>
                  </a:lnTo>
                  <a:lnTo>
                    <a:pt x="246" y="24"/>
                  </a:lnTo>
                  <a:lnTo>
                    <a:pt x="248" y="22"/>
                  </a:lnTo>
                  <a:lnTo>
                    <a:pt x="248" y="22"/>
                  </a:lnTo>
                  <a:lnTo>
                    <a:pt x="250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4" y="21"/>
                  </a:lnTo>
                  <a:lnTo>
                    <a:pt x="259" y="21"/>
                  </a:lnTo>
                  <a:lnTo>
                    <a:pt x="259" y="21"/>
                  </a:lnTo>
                  <a:lnTo>
                    <a:pt x="261" y="21"/>
                  </a:lnTo>
                  <a:lnTo>
                    <a:pt x="264" y="21"/>
                  </a:lnTo>
                  <a:lnTo>
                    <a:pt x="265" y="19"/>
                  </a:lnTo>
                  <a:lnTo>
                    <a:pt x="267" y="21"/>
                  </a:lnTo>
                  <a:lnTo>
                    <a:pt x="268" y="21"/>
                  </a:lnTo>
                  <a:lnTo>
                    <a:pt x="268" y="21"/>
                  </a:lnTo>
                  <a:lnTo>
                    <a:pt x="268" y="19"/>
                  </a:lnTo>
                  <a:lnTo>
                    <a:pt x="270" y="17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6" y="16"/>
                  </a:lnTo>
                  <a:lnTo>
                    <a:pt x="279" y="14"/>
                  </a:lnTo>
                  <a:lnTo>
                    <a:pt x="279" y="14"/>
                  </a:lnTo>
                  <a:lnTo>
                    <a:pt x="284" y="14"/>
                  </a:lnTo>
                  <a:lnTo>
                    <a:pt x="289" y="13"/>
                  </a:lnTo>
                  <a:lnTo>
                    <a:pt x="292" y="13"/>
                  </a:lnTo>
                  <a:lnTo>
                    <a:pt x="297" y="11"/>
                  </a:lnTo>
                  <a:lnTo>
                    <a:pt x="298" y="11"/>
                  </a:lnTo>
                  <a:lnTo>
                    <a:pt x="302" y="11"/>
                  </a:lnTo>
                  <a:lnTo>
                    <a:pt x="305" y="10"/>
                  </a:lnTo>
                  <a:lnTo>
                    <a:pt x="308" y="8"/>
                  </a:lnTo>
                  <a:lnTo>
                    <a:pt x="309" y="8"/>
                  </a:lnTo>
                  <a:lnTo>
                    <a:pt x="311" y="8"/>
                  </a:lnTo>
                  <a:lnTo>
                    <a:pt x="313" y="8"/>
                  </a:lnTo>
                  <a:lnTo>
                    <a:pt x="313" y="8"/>
                  </a:lnTo>
                  <a:lnTo>
                    <a:pt x="313" y="6"/>
                  </a:lnTo>
                  <a:lnTo>
                    <a:pt x="313" y="5"/>
                  </a:lnTo>
                  <a:lnTo>
                    <a:pt x="313" y="5"/>
                  </a:lnTo>
                  <a:lnTo>
                    <a:pt x="314" y="3"/>
                  </a:lnTo>
                  <a:lnTo>
                    <a:pt x="316" y="3"/>
                  </a:lnTo>
                  <a:lnTo>
                    <a:pt x="317" y="3"/>
                  </a:lnTo>
                  <a:lnTo>
                    <a:pt x="320" y="2"/>
                  </a:lnTo>
                  <a:lnTo>
                    <a:pt x="322" y="0"/>
                  </a:lnTo>
                  <a:lnTo>
                    <a:pt x="3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3" name="Freeform 230">
              <a:extLst>
                <a:ext uri="{FF2B5EF4-FFF2-40B4-BE49-F238E27FC236}">
                  <a16:creationId xmlns:a16="http://schemas.microsoft.com/office/drawing/2014/main" id="{3CE5332D-4CC1-C70C-521B-CC177BA7D3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8811" y="3858446"/>
              <a:ext cx="48731" cy="11695"/>
            </a:xfrm>
            <a:custGeom>
              <a:avLst/>
              <a:gdLst>
                <a:gd name="T0" fmla="*/ 2 w 25"/>
                <a:gd name="T1" fmla="*/ 4 h 6"/>
                <a:gd name="T2" fmla="*/ 2 w 25"/>
                <a:gd name="T3" fmla="*/ 6 h 6"/>
                <a:gd name="T4" fmla="*/ 2 w 25"/>
                <a:gd name="T5" fmla="*/ 6 h 6"/>
                <a:gd name="T6" fmla="*/ 3 w 25"/>
                <a:gd name="T7" fmla="*/ 6 h 6"/>
                <a:gd name="T8" fmla="*/ 3 w 25"/>
                <a:gd name="T9" fmla="*/ 4 h 6"/>
                <a:gd name="T10" fmla="*/ 5 w 25"/>
                <a:gd name="T11" fmla="*/ 6 h 6"/>
                <a:gd name="T12" fmla="*/ 5 w 25"/>
                <a:gd name="T13" fmla="*/ 6 h 6"/>
                <a:gd name="T14" fmla="*/ 3 w 25"/>
                <a:gd name="T15" fmla="*/ 6 h 6"/>
                <a:gd name="T16" fmla="*/ 3 w 25"/>
                <a:gd name="T17" fmla="*/ 6 h 6"/>
                <a:gd name="T18" fmla="*/ 2 w 25"/>
                <a:gd name="T19" fmla="*/ 6 h 6"/>
                <a:gd name="T20" fmla="*/ 2 w 25"/>
                <a:gd name="T21" fmla="*/ 6 h 6"/>
                <a:gd name="T22" fmla="*/ 0 w 25"/>
                <a:gd name="T23" fmla="*/ 4 h 6"/>
                <a:gd name="T24" fmla="*/ 2 w 25"/>
                <a:gd name="T25" fmla="*/ 4 h 6"/>
                <a:gd name="T26" fmla="*/ 21 w 25"/>
                <a:gd name="T27" fmla="*/ 0 h 6"/>
                <a:gd name="T28" fmla="*/ 22 w 25"/>
                <a:gd name="T29" fmla="*/ 0 h 6"/>
                <a:gd name="T30" fmla="*/ 22 w 25"/>
                <a:gd name="T31" fmla="*/ 0 h 6"/>
                <a:gd name="T32" fmla="*/ 21 w 25"/>
                <a:gd name="T33" fmla="*/ 0 h 6"/>
                <a:gd name="T34" fmla="*/ 21 w 25"/>
                <a:gd name="T35" fmla="*/ 0 h 6"/>
                <a:gd name="T36" fmla="*/ 21 w 25"/>
                <a:gd name="T37" fmla="*/ 1 h 6"/>
                <a:gd name="T38" fmla="*/ 19 w 25"/>
                <a:gd name="T39" fmla="*/ 1 h 6"/>
                <a:gd name="T40" fmla="*/ 19 w 25"/>
                <a:gd name="T41" fmla="*/ 0 h 6"/>
                <a:gd name="T42" fmla="*/ 19 w 25"/>
                <a:gd name="T43" fmla="*/ 0 h 6"/>
                <a:gd name="T44" fmla="*/ 21 w 25"/>
                <a:gd name="T45" fmla="*/ 0 h 6"/>
                <a:gd name="T46" fmla="*/ 21 w 25"/>
                <a:gd name="T47" fmla="*/ 0 h 6"/>
                <a:gd name="T48" fmla="*/ 21 w 25"/>
                <a:gd name="T49" fmla="*/ 0 h 6"/>
                <a:gd name="T50" fmla="*/ 21 w 25"/>
                <a:gd name="T51" fmla="*/ 0 h 6"/>
                <a:gd name="T52" fmla="*/ 24 w 25"/>
                <a:gd name="T53" fmla="*/ 0 h 6"/>
                <a:gd name="T54" fmla="*/ 25 w 25"/>
                <a:gd name="T55" fmla="*/ 0 h 6"/>
                <a:gd name="T56" fmla="*/ 25 w 25"/>
                <a:gd name="T57" fmla="*/ 0 h 6"/>
                <a:gd name="T58" fmla="*/ 25 w 25"/>
                <a:gd name="T59" fmla="*/ 0 h 6"/>
                <a:gd name="T60" fmla="*/ 24 w 25"/>
                <a:gd name="T61" fmla="*/ 0 h 6"/>
                <a:gd name="T62" fmla="*/ 24 w 25"/>
                <a:gd name="T63" fmla="*/ 0 h 6"/>
                <a:gd name="T64" fmla="*/ 22 w 25"/>
                <a:gd name="T65" fmla="*/ 0 h 6"/>
                <a:gd name="T66" fmla="*/ 24 w 25"/>
                <a:gd name="T67" fmla="*/ 0 h 6"/>
                <a:gd name="T68" fmla="*/ 24 w 25"/>
                <a:gd name="T69" fmla="*/ 0 h 6"/>
                <a:gd name="T70" fmla="*/ 24 w 25"/>
                <a:gd name="T7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6">
                  <a:moveTo>
                    <a:pt x="2" y="4"/>
                  </a:moveTo>
                  <a:lnTo>
                    <a:pt x="2" y="6"/>
                  </a:lnTo>
                  <a:lnTo>
                    <a:pt x="2" y="6"/>
                  </a:lnTo>
                  <a:lnTo>
                    <a:pt x="3" y="6"/>
                  </a:lnTo>
                  <a:lnTo>
                    <a:pt x="3" y="4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2" y="4"/>
                  </a:lnTo>
                  <a:close/>
                  <a:moveTo>
                    <a:pt x="21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1"/>
                  </a:lnTo>
                  <a:lnTo>
                    <a:pt x="19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close/>
                  <a:moveTo>
                    <a:pt x="24" y="0"/>
                  </a:moveTo>
                  <a:lnTo>
                    <a:pt x="25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4" name="Freeform 231">
              <a:extLst>
                <a:ext uri="{FF2B5EF4-FFF2-40B4-BE49-F238E27FC236}">
                  <a16:creationId xmlns:a16="http://schemas.microsoft.com/office/drawing/2014/main" id="{BFCEC04D-FB1E-014C-3279-7C9DF1B322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4871" y="3546570"/>
              <a:ext cx="54578" cy="50680"/>
            </a:xfrm>
            <a:custGeom>
              <a:avLst/>
              <a:gdLst>
                <a:gd name="T0" fmla="*/ 25 w 28"/>
                <a:gd name="T1" fmla="*/ 4 h 26"/>
                <a:gd name="T2" fmla="*/ 27 w 28"/>
                <a:gd name="T3" fmla="*/ 7 h 26"/>
                <a:gd name="T4" fmla="*/ 25 w 28"/>
                <a:gd name="T5" fmla="*/ 8 h 26"/>
                <a:gd name="T6" fmla="*/ 23 w 28"/>
                <a:gd name="T7" fmla="*/ 8 h 26"/>
                <a:gd name="T8" fmla="*/ 23 w 28"/>
                <a:gd name="T9" fmla="*/ 5 h 26"/>
                <a:gd name="T10" fmla="*/ 23 w 28"/>
                <a:gd name="T11" fmla="*/ 5 h 26"/>
                <a:gd name="T12" fmla="*/ 23 w 28"/>
                <a:gd name="T13" fmla="*/ 4 h 26"/>
                <a:gd name="T14" fmla="*/ 25 w 28"/>
                <a:gd name="T15" fmla="*/ 2 h 26"/>
                <a:gd name="T16" fmla="*/ 17 w 28"/>
                <a:gd name="T17" fmla="*/ 0 h 26"/>
                <a:gd name="T18" fmla="*/ 22 w 28"/>
                <a:gd name="T19" fmla="*/ 2 h 26"/>
                <a:gd name="T20" fmla="*/ 22 w 28"/>
                <a:gd name="T21" fmla="*/ 5 h 26"/>
                <a:gd name="T22" fmla="*/ 23 w 28"/>
                <a:gd name="T23" fmla="*/ 8 h 26"/>
                <a:gd name="T24" fmla="*/ 23 w 28"/>
                <a:gd name="T25" fmla="*/ 8 h 26"/>
                <a:gd name="T26" fmla="*/ 22 w 28"/>
                <a:gd name="T27" fmla="*/ 8 h 26"/>
                <a:gd name="T28" fmla="*/ 17 w 28"/>
                <a:gd name="T29" fmla="*/ 11 h 26"/>
                <a:gd name="T30" fmla="*/ 19 w 28"/>
                <a:gd name="T31" fmla="*/ 13 h 26"/>
                <a:gd name="T32" fmla="*/ 22 w 28"/>
                <a:gd name="T33" fmla="*/ 11 h 26"/>
                <a:gd name="T34" fmla="*/ 23 w 28"/>
                <a:gd name="T35" fmla="*/ 15 h 26"/>
                <a:gd name="T36" fmla="*/ 25 w 28"/>
                <a:gd name="T37" fmla="*/ 18 h 26"/>
                <a:gd name="T38" fmla="*/ 27 w 28"/>
                <a:gd name="T39" fmla="*/ 22 h 26"/>
                <a:gd name="T40" fmla="*/ 27 w 28"/>
                <a:gd name="T41" fmla="*/ 24 h 26"/>
                <a:gd name="T42" fmla="*/ 25 w 28"/>
                <a:gd name="T43" fmla="*/ 26 h 26"/>
                <a:gd name="T44" fmla="*/ 20 w 28"/>
                <a:gd name="T45" fmla="*/ 26 h 26"/>
                <a:gd name="T46" fmla="*/ 16 w 28"/>
                <a:gd name="T47" fmla="*/ 24 h 26"/>
                <a:gd name="T48" fmla="*/ 14 w 28"/>
                <a:gd name="T49" fmla="*/ 21 h 26"/>
                <a:gd name="T50" fmla="*/ 9 w 28"/>
                <a:gd name="T51" fmla="*/ 18 h 26"/>
                <a:gd name="T52" fmla="*/ 3 w 28"/>
                <a:gd name="T53" fmla="*/ 18 h 26"/>
                <a:gd name="T54" fmla="*/ 3 w 28"/>
                <a:gd name="T55" fmla="*/ 15 h 26"/>
                <a:gd name="T56" fmla="*/ 6 w 28"/>
                <a:gd name="T57" fmla="*/ 10 h 26"/>
                <a:gd name="T58" fmla="*/ 8 w 28"/>
                <a:gd name="T59" fmla="*/ 5 h 26"/>
                <a:gd name="T60" fmla="*/ 9 w 28"/>
                <a:gd name="T61" fmla="*/ 4 h 26"/>
                <a:gd name="T62" fmla="*/ 11 w 28"/>
                <a:gd name="T63" fmla="*/ 2 h 26"/>
                <a:gd name="T64" fmla="*/ 14 w 28"/>
                <a:gd name="T6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" h="26">
                  <a:moveTo>
                    <a:pt x="25" y="2"/>
                  </a:moveTo>
                  <a:lnTo>
                    <a:pt x="25" y="4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27" y="7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5" y="2"/>
                  </a:lnTo>
                  <a:close/>
                  <a:moveTo>
                    <a:pt x="17" y="0"/>
                  </a:moveTo>
                  <a:lnTo>
                    <a:pt x="17" y="0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2" y="5"/>
                  </a:lnTo>
                  <a:lnTo>
                    <a:pt x="23" y="7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3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9" y="10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9" y="13"/>
                  </a:lnTo>
                  <a:lnTo>
                    <a:pt x="20" y="13"/>
                  </a:lnTo>
                  <a:lnTo>
                    <a:pt x="22" y="11"/>
                  </a:lnTo>
                  <a:lnTo>
                    <a:pt x="22" y="13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5" y="18"/>
                  </a:lnTo>
                  <a:lnTo>
                    <a:pt x="25" y="19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7" y="24"/>
                  </a:lnTo>
                  <a:lnTo>
                    <a:pt x="28" y="26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17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3" y="18"/>
                  </a:lnTo>
                  <a:lnTo>
                    <a:pt x="0" y="16"/>
                  </a:lnTo>
                  <a:lnTo>
                    <a:pt x="3" y="15"/>
                  </a:lnTo>
                  <a:lnTo>
                    <a:pt x="5" y="13"/>
                  </a:lnTo>
                  <a:lnTo>
                    <a:pt x="6" y="10"/>
                  </a:lnTo>
                  <a:lnTo>
                    <a:pt x="6" y="8"/>
                  </a:lnTo>
                  <a:lnTo>
                    <a:pt x="8" y="5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5" name="Freeform 232">
              <a:extLst>
                <a:ext uri="{FF2B5EF4-FFF2-40B4-BE49-F238E27FC236}">
                  <a16:creationId xmlns:a16="http://schemas.microsoft.com/office/drawing/2014/main" id="{97AC16B2-44A7-015F-3783-50B289A01D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14526" y="3277578"/>
              <a:ext cx="138395" cy="175430"/>
            </a:xfrm>
            <a:custGeom>
              <a:avLst/>
              <a:gdLst>
                <a:gd name="T0" fmla="*/ 13 w 71"/>
                <a:gd name="T1" fmla="*/ 88 h 90"/>
                <a:gd name="T2" fmla="*/ 3 w 71"/>
                <a:gd name="T3" fmla="*/ 90 h 90"/>
                <a:gd name="T4" fmla="*/ 5 w 71"/>
                <a:gd name="T5" fmla="*/ 85 h 90"/>
                <a:gd name="T6" fmla="*/ 11 w 71"/>
                <a:gd name="T7" fmla="*/ 72 h 90"/>
                <a:gd name="T8" fmla="*/ 3 w 71"/>
                <a:gd name="T9" fmla="*/ 67 h 90"/>
                <a:gd name="T10" fmla="*/ 2 w 71"/>
                <a:gd name="T11" fmla="*/ 71 h 90"/>
                <a:gd name="T12" fmla="*/ 3 w 71"/>
                <a:gd name="T13" fmla="*/ 67 h 90"/>
                <a:gd name="T14" fmla="*/ 26 w 71"/>
                <a:gd name="T15" fmla="*/ 66 h 90"/>
                <a:gd name="T16" fmla="*/ 2 w 71"/>
                <a:gd name="T17" fmla="*/ 64 h 90"/>
                <a:gd name="T18" fmla="*/ 27 w 71"/>
                <a:gd name="T19" fmla="*/ 61 h 90"/>
                <a:gd name="T20" fmla="*/ 29 w 71"/>
                <a:gd name="T21" fmla="*/ 66 h 90"/>
                <a:gd name="T22" fmla="*/ 27 w 71"/>
                <a:gd name="T23" fmla="*/ 63 h 90"/>
                <a:gd name="T24" fmla="*/ 37 w 71"/>
                <a:gd name="T25" fmla="*/ 63 h 90"/>
                <a:gd name="T26" fmla="*/ 5 w 71"/>
                <a:gd name="T27" fmla="*/ 34 h 90"/>
                <a:gd name="T28" fmla="*/ 5 w 71"/>
                <a:gd name="T29" fmla="*/ 34 h 90"/>
                <a:gd name="T30" fmla="*/ 70 w 71"/>
                <a:gd name="T31" fmla="*/ 20 h 90"/>
                <a:gd name="T32" fmla="*/ 7 w 71"/>
                <a:gd name="T33" fmla="*/ 14 h 90"/>
                <a:gd name="T34" fmla="*/ 7 w 71"/>
                <a:gd name="T35" fmla="*/ 17 h 90"/>
                <a:gd name="T36" fmla="*/ 41 w 71"/>
                <a:gd name="T37" fmla="*/ 12 h 90"/>
                <a:gd name="T38" fmla="*/ 51 w 71"/>
                <a:gd name="T39" fmla="*/ 31 h 90"/>
                <a:gd name="T40" fmla="*/ 49 w 71"/>
                <a:gd name="T41" fmla="*/ 41 h 90"/>
                <a:gd name="T42" fmla="*/ 51 w 71"/>
                <a:gd name="T43" fmla="*/ 44 h 90"/>
                <a:gd name="T44" fmla="*/ 48 w 71"/>
                <a:gd name="T45" fmla="*/ 55 h 90"/>
                <a:gd name="T46" fmla="*/ 38 w 71"/>
                <a:gd name="T47" fmla="*/ 58 h 90"/>
                <a:gd name="T48" fmla="*/ 35 w 71"/>
                <a:gd name="T49" fmla="*/ 63 h 90"/>
                <a:gd name="T50" fmla="*/ 30 w 71"/>
                <a:gd name="T51" fmla="*/ 60 h 90"/>
                <a:gd name="T52" fmla="*/ 24 w 71"/>
                <a:gd name="T53" fmla="*/ 63 h 90"/>
                <a:gd name="T54" fmla="*/ 22 w 71"/>
                <a:gd name="T55" fmla="*/ 64 h 90"/>
                <a:gd name="T56" fmla="*/ 21 w 71"/>
                <a:gd name="T57" fmla="*/ 66 h 90"/>
                <a:gd name="T58" fmla="*/ 18 w 71"/>
                <a:gd name="T59" fmla="*/ 67 h 90"/>
                <a:gd name="T60" fmla="*/ 15 w 71"/>
                <a:gd name="T61" fmla="*/ 67 h 90"/>
                <a:gd name="T62" fmla="*/ 10 w 71"/>
                <a:gd name="T63" fmla="*/ 71 h 90"/>
                <a:gd name="T64" fmla="*/ 7 w 71"/>
                <a:gd name="T65" fmla="*/ 69 h 90"/>
                <a:gd name="T66" fmla="*/ 8 w 71"/>
                <a:gd name="T67" fmla="*/ 66 h 90"/>
                <a:gd name="T68" fmla="*/ 8 w 71"/>
                <a:gd name="T69" fmla="*/ 63 h 90"/>
                <a:gd name="T70" fmla="*/ 5 w 71"/>
                <a:gd name="T71" fmla="*/ 58 h 90"/>
                <a:gd name="T72" fmla="*/ 8 w 71"/>
                <a:gd name="T73" fmla="*/ 52 h 90"/>
                <a:gd name="T74" fmla="*/ 8 w 71"/>
                <a:gd name="T75" fmla="*/ 50 h 90"/>
                <a:gd name="T76" fmla="*/ 10 w 71"/>
                <a:gd name="T77" fmla="*/ 45 h 90"/>
                <a:gd name="T78" fmla="*/ 8 w 71"/>
                <a:gd name="T79" fmla="*/ 41 h 90"/>
                <a:gd name="T80" fmla="*/ 8 w 71"/>
                <a:gd name="T81" fmla="*/ 34 h 90"/>
                <a:gd name="T82" fmla="*/ 3 w 71"/>
                <a:gd name="T83" fmla="*/ 33 h 90"/>
                <a:gd name="T84" fmla="*/ 7 w 71"/>
                <a:gd name="T85" fmla="*/ 28 h 90"/>
                <a:gd name="T86" fmla="*/ 13 w 71"/>
                <a:gd name="T87" fmla="*/ 30 h 90"/>
                <a:gd name="T88" fmla="*/ 13 w 71"/>
                <a:gd name="T89" fmla="*/ 28 h 90"/>
                <a:gd name="T90" fmla="*/ 10 w 71"/>
                <a:gd name="T91" fmla="*/ 20 h 90"/>
                <a:gd name="T92" fmla="*/ 8 w 71"/>
                <a:gd name="T93" fmla="*/ 15 h 90"/>
                <a:gd name="T94" fmla="*/ 10 w 71"/>
                <a:gd name="T95" fmla="*/ 14 h 90"/>
                <a:gd name="T96" fmla="*/ 15 w 71"/>
                <a:gd name="T97" fmla="*/ 8 h 90"/>
                <a:gd name="T98" fmla="*/ 22 w 71"/>
                <a:gd name="T99" fmla="*/ 6 h 90"/>
                <a:gd name="T100" fmla="*/ 30 w 71"/>
                <a:gd name="T101" fmla="*/ 6 h 90"/>
                <a:gd name="T102" fmla="*/ 35 w 71"/>
                <a:gd name="T10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1" h="90">
                  <a:moveTo>
                    <a:pt x="11" y="83"/>
                  </a:moveTo>
                  <a:lnTo>
                    <a:pt x="13" y="85"/>
                  </a:lnTo>
                  <a:lnTo>
                    <a:pt x="13" y="85"/>
                  </a:lnTo>
                  <a:lnTo>
                    <a:pt x="13" y="86"/>
                  </a:lnTo>
                  <a:lnTo>
                    <a:pt x="13" y="88"/>
                  </a:lnTo>
                  <a:lnTo>
                    <a:pt x="10" y="88"/>
                  </a:lnTo>
                  <a:lnTo>
                    <a:pt x="8" y="90"/>
                  </a:lnTo>
                  <a:lnTo>
                    <a:pt x="5" y="90"/>
                  </a:lnTo>
                  <a:lnTo>
                    <a:pt x="5" y="90"/>
                  </a:lnTo>
                  <a:lnTo>
                    <a:pt x="3" y="90"/>
                  </a:lnTo>
                  <a:lnTo>
                    <a:pt x="3" y="90"/>
                  </a:lnTo>
                  <a:lnTo>
                    <a:pt x="3" y="88"/>
                  </a:lnTo>
                  <a:lnTo>
                    <a:pt x="2" y="88"/>
                  </a:lnTo>
                  <a:lnTo>
                    <a:pt x="3" y="86"/>
                  </a:lnTo>
                  <a:lnTo>
                    <a:pt x="5" y="85"/>
                  </a:lnTo>
                  <a:lnTo>
                    <a:pt x="10" y="83"/>
                  </a:lnTo>
                  <a:lnTo>
                    <a:pt x="11" y="83"/>
                  </a:lnTo>
                  <a:close/>
                  <a:moveTo>
                    <a:pt x="10" y="71"/>
                  </a:moveTo>
                  <a:lnTo>
                    <a:pt x="11" y="71"/>
                  </a:lnTo>
                  <a:lnTo>
                    <a:pt x="11" y="72"/>
                  </a:lnTo>
                  <a:lnTo>
                    <a:pt x="10" y="72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0" y="71"/>
                  </a:lnTo>
                  <a:close/>
                  <a:moveTo>
                    <a:pt x="3" y="67"/>
                  </a:moveTo>
                  <a:lnTo>
                    <a:pt x="5" y="67"/>
                  </a:lnTo>
                  <a:lnTo>
                    <a:pt x="5" y="69"/>
                  </a:lnTo>
                  <a:lnTo>
                    <a:pt x="5" y="69"/>
                  </a:lnTo>
                  <a:lnTo>
                    <a:pt x="3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69"/>
                  </a:lnTo>
                  <a:lnTo>
                    <a:pt x="3" y="67"/>
                  </a:lnTo>
                  <a:lnTo>
                    <a:pt x="3" y="67"/>
                  </a:lnTo>
                  <a:close/>
                  <a:moveTo>
                    <a:pt x="26" y="66"/>
                  </a:moveTo>
                  <a:lnTo>
                    <a:pt x="26" y="66"/>
                  </a:lnTo>
                  <a:lnTo>
                    <a:pt x="26" y="67"/>
                  </a:lnTo>
                  <a:lnTo>
                    <a:pt x="26" y="66"/>
                  </a:lnTo>
                  <a:lnTo>
                    <a:pt x="26" y="66"/>
                  </a:lnTo>
                  <a:close/>
                  <a:moveTo>
                    <a:pt x="2" y="61"/>
                  </a:moveTo>
                  <a:lnTo>
                    <a:pt x="2" y="63"/>
                  </a:lnTo>
                  <a:lnTo>
                    <a:pt x="2" y="64"/>
                  </a:lnTo>
                  <a:lnTo>
                    <a:pt x="2" y="66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61"/>
                  </a:lnTo>
                  <a:close/>
                  <a:moveTo>
                    <a:pt x="27" y="61"/>
                  </a:moveTo>
                  <a:lnTo>
                    <a:pt x="29" y="63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0" y="64"/>
                  </a:lnTo>
                  <a:lnTo>
                    <a:pt x="29" y="66"/>
                  </a:lnTo>
                  <a:lnTo>
                    <a:pt x="29" y="64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7" y="63"/>
                  </a:lnTo>
                  <a:lnTo>
                    <a:pt x="27" y="63"/>
                  </a:lnTo>
                  <a:lnTo>
                    <a:pt x="27" y="61"/>
                  </a:lnTo>
                  <a:close/>
                  <a:moveTo>
                    <a:pt x="40" y="60"/>
                  </a:moveTo>
                  <a:lnTo>
                    <a:pt x="40" y="64"/>
                  </a:lnTo>
                  <a:lnTo>
                    <a:pt x="38" y="64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38" y="61"/>
                  </a:lnTo>
                  <a:lnTo>
                    <a:pt x="38" y="60"/>
                  </a:lnTo>
                  <a:lnTo>
                    <a:pt x="40" y="60"/>
                  </a:lnTo>
                  <a:close/>
                  <a:moveTo>
                    <a:pt x="5" y="34"/>
                  </a:moveTo>
                  <a:lnTo>
                    <a:pt x="5" y="34"/>
                  </a:lnTo>
                  <a:lnTo>
                    <a:pt x="7" y="36"/>
                  </a:lnTo>
                  <a:lnTo>
                    <a:pt x="7" y="38"/>
                  </a:lnTo>
                  <a:lnTo>
                    <a:pt x="5" y="36"/>
                  </a:lnTo>
                  <a:lnTo>
                    <a:pt x="5" y="34"/>
                  </a:lnTo>
                  <a:close/>
                  <a:moveTo>
                    <a:pt x="71" y="19"/>
                  </a:moveTo>
                  <a:lnTo>
                    <a:pt x="71" y="19"/>
                  </a:lnTo>
                  <a:lnTo>
                    <a:pt x="71" y="20"/>
                  </a:lnTo>
                  <a:lnTo>
                    <a:pt x="71" y="20"/>
                  </a:lnTo>
                  <a:lnTo>
                    <a:pt x="70" y="20"/>
                  </a:lnTo>
                  <a:lnTo>
                    <a:pt x="70" y="19"/>
                  </a:lnTo>
                  <a:lnTo>
                    <a:pt x="70" y="19"/>
                  </a:lnTo>
                  <a:lnTo>
                    <a:pt x="71" y="19"/>
                  </a:lnTo>
                  <a:close/>
                  <a:moveTo>
                    <a:pt x="7" y="14"/>
                  </a:moveTo>
                  <a:lnTo>
                    <a:pt x="7" y="14"/>
                  </a:lnTo>
                  <a:lnTo>
                    <a:pt x="8" y="15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4"/>
                  </a:lnTo>
                  <a:lnTo>
                    <a:pt x="7" y="14"/>
                  </a:lnTo>
                  <a:close/>
                  <a:moveTo>
                    <a:pt x="35" y="0"/>
                  </a:moveTo>
                  <a:lnTo>
                    <a:pt x="38" y="8"/>
                  </a:lnTo>
                  <a:lnTo>
                    <a:pt x="41" y="12"/>
                  </a:lnTo>
                  <a:lnTo>
                    <a:pt x="44" y="15"/>
                  </a:lnTo>
                  <a:lnTo>
                    <a:pt x="48" y="23"/>
                  </a:lnTo>
                  <a:lnTo>
                    <a:pt x="49" y="27"/>
                  </a:lnTo>
                  <a:lnTo>
                    <a:pt x="49" y="28"/>
                  </a:lnTo>
                  <a:lnTo>
                    <a:pt x="51" y="31"/>
                  </a:lnTo>
                  <a:lnTo>
                    <a:pt x="49" y="33"/>
                  </a:lnTo>
                  <a:lnTo>
                    <a:pt x="51" y="36"/>
                  </a:lnTo>
                  <a:lnTo>
                    <a:pt x="49" y="38"/>
                  </a:lnTo>
                  <a:lnTo>
                    <a:pt x="49" y="39"/>
                  </a:lnTo>
                  <a:lnTo>
                    <a:pt x="49" y="41"/>
                  </a:lnTo>
                  <a:lnTo>
                    <a:pt x="49" y="42"/>
                  </a:lnTo>
                  <a:lnTo>
                    <a:pt x="49" y="44"/>
                  </a:lnTo>
                  <a:lnTo>
                    <a:pt x="49" y="44"/>
                  </a:lnTo>
                  <a:lnTo>
                    <a:pt x="51" y="44"/>
                  </a:lnTo>
                  <a:lnTo>
                    <a:pt x="51" y="44"/>
                  </a:lnTo>
                  <a:lnTo>
                    <a:pt x="52" y="44"/>
                  </a:lnTo>
                  <a:lnTo>
                    <a:pt x="52" y="45"/>
                  </a:lnTo>
                  <a:lnTo>
                    <a:pt x="51" y="49"/>
                  </a:lnTo>
                  <a:lnTo>
                    <a:pt x="49" y="52"/>
                  </a:lnTo>
                  <a:lnTo>
                    <a:pt x="48" y="55"/>
                  </a:lnTo>
                  <a:lnTo>
                    <a:pt x="46" y="58"/>
                  </a:lnTo>
                  <a:lnTo>
                    <a:pt x="44" y="58"/>
                  </a:lnTo>
                  <a:lnTo>
                    <a:pt x="43" y="58"/>
                  </a:lnTo>
                  <a:lnTo>
                    <a:pt x="41" y="60"/>
                  </a:lnTo>
                  <a:lnTo>
                    <a:pt x="38" y="58"/>
                  </a:lnTo>
                  <a:lnTo>
                    <a:pt x="37" y="58"/>
                  </a:lnTo>
                  <a:lnTo>
                    <a:pt x="35" y="60"/>
                  </a:lnTo>
                  <a:lnTo>
                    <a:pt x="35" y="60"/>
                  </a:lnTo>
                  <a:lnTo>
                    <a:pt x="35" y="61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3" y="61"/>
                  </a:lnTo>
                  <a:lnTo>
                    <a:pt x="32" y="61"/>
                  </a:lnTo>
                  <a:lnTo>
                    <a:pt x="30" y="61"/>
                  </a:lnTo>
                  <a:lnTo>
                    <a:pt x="30" y="60"/>
                  </a:lnTo>
                  <a:lnTo>
                    <a:pt x="29" y="60"/>
                  </a:lnTo>
                  <a:lnTo>
                    <a:pt x="27" y="61"/>
                  </a:lnTo>
                  <a:lnTo>
                    <a:pt x="26" y="61"/>
                  </a:lnTo>
                  <a:lnTo>
                    <a:pt x="24" y="61"/>
                  </a:lnTo>
                  <a:lnTo>
                    <a:pt x="24" y="63"/>
                  </a:lnTo>
                  <a:lnTo>
                    <a:pt x="24" y="63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24" y="66"/>
                  </a:lnTo>
                  <a:lnTo>
                    <a:pt x="22" y="64"/>
                  </a:lnTo>
                  <a:lnTo>
                    <a:pt x="22" y="63"/>
                  </a:lnTo>
                  <a:lnTo>
                    <a:pt x="21" y="63"/>
                  </a:lnTo>
                  <a:lnTo>
                    <a:pt x="21" y="63"/>
                  </a:lnTo>
                  <a:lnTo>
                    <a:pt x="21" y="64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1" y="67"/>
                  </a:lnTo>
                  <a:lnTo>
                    <a:pt x="21" y="69"/>
                  </a:lnTo>
                  <a:lnTo>
                    <a:pt x="19" y="69"/>
                  </a:lnTo>
                  <a:lnTo>
                    <a:pt x="18" y="67"/>
                  </a:lnTo>
                  <a:lnTo>
                    <a:pt x="18" y="67"/>
                  </a:lnTo>
                  <a:lnTo>
                    <a:pt x="18" y="66"/>
                  </a:lnTo>
                  <a:lnTo>
                    <a:pt x="19" y="64"/>
                  </a:lnTo>
                  <a:lnTo>
                    <a:pt x="18" y="64"/>
                  </a:lnTo>
                  <a:lnTo>
                    <a:pt x="15" y="67"/>
                  </a:lnTo>
                  <a:lnTo>
                    <a:pt x="13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0" y="71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7" y="69"/>
                  </a:lnTo>
                  <a:lnTo>
                    <a:pt x="5" y="67"/>
                  </a:lnTo>
                  <a:lnTo>
                    <a:pt x="3" y="66"/>
                  </a:lnTo>
                  <a:lnTo>
                    <a:pt x="5" y="64"/>
                  </a:lnTo>
                  <a:lnTo>
                    <a:pt x="7" y="66"/>
                  </a:lnTo>
                  <a:lnTo>
                    <a:pt x="8" y="66"/>
                  </a:lnTo>
                  <a:lnTo>
                    <a:pt x="8" y="64"/>
                  </a:lnTo>
                  <a:lnTo>
                    <a:pt x="7" y="64"/>
                  </a:lnTo>
                  <a:lnTo>
                    <a:pt x="8" y="64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7" y="63"/>
                  </a:lnTo>
                  <a:lnTo>
                    <a:pt x="7" y="63"/>
                  </a:lnTo>
                  <a:lnTo>
                    <a:pt x="7" y="61"/>
                  </a:lnTo>
                  <a:lnTo>
                    <a:pt x="5" y="60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7" y="55"/>
                  </a:lnTo>
                  <a:lnTo>
                    <a:pt x="7" y="53"/>
                  </a:lnTo>
                  <a:lnTo>
                    <a:pt x="7" y="52"/>
                  </a:lnTo>
                  <a:lnTo>
                    <a:pt x="8" y="52"/>
                  </a:lnTo>
                  <a:lnTo>
                    <a:pt x="10" y="52"/>
                  </a:lnTo>
                  <a:lnTo>
                    <a:pt x="8" y="50"/>
                  </a:lnTo>
                  <a:lnTo>
                    <a:pt x="7" y="50"/>
                  </a:lnTo>
                  <a:lnTo>
                    <a:pt x="7" y="50"/>
                  </a:lnTo>
                  <a:lnTo>
                    <a:pt x="8" y="50"/>
                  </a:lnTo>
                  <a:lnTo>
                    <a:pt x="8" y="49"/>
                  </a:lnTo>
                  <a:lnTo>
                    <a:pt x="10" y="47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0" y="45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2" y="31"/>
                  </a:lnTo>
                  <a:lnTo>
                    <a:pt x="3" y="30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5" y="30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11" y="27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1" y="11"/>
                  </a:lnTo>
                  <a:lnTo>
                    <a:pt x="13" y="9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6" y="6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7" y="6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3" y="3"/>
                  </a:lnTo>
                  <a:lnTo>
                    <a:pt x="33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6" name="Freeform 233">
              <a:extLst>
                <a:ext uri="{FF2B5EF4-FFF2-40B4-BE49-F238E27FC236}">
                  <a16:creationId xmlns:a16="http://schemas.microsoft.com/office/drawing/2014/main" id="{6F7D5B6F-B8D9-332F-A26D-31499C9182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69694" y="3133335"/>
              <a:ext cx="177380" cy="173481"/>
            </a:xfrm>
            <a:custGeom>
              <a:avLst/>
              <a:gdLst>
                <a:gd name="T0" fmla="*/ 8 w 91"/>
                <a:gd name="T1" fmla="*/ 58 h 89"/>
                <a:gd name="T2" fmla="*/ 82 w 91"/>
                <a:gd name="T3" fmla="*/ 0 h 89"/>
                <a:gd name="T4" fmla="*/ 85 w 91"/>
                <a:gd name="T5" fmla="*/ 1 h 89"/>
                <a:gd name="T6" fmla="*/ 88 w 91"/>
                <a:gd name="T7" fmla="*/ 8 h 89"/>
                <a:gd name="T8" fmla="*/ 91 w 91"/>
                <a:gd name="T9" fmla="*/ 11 h 89"/>
                <a:gd name="T10" fmla="*/ 85 w 91"/>
                <a:gd name="T11" fmla="*/ 14 h 89"/>
                <a:gd name="T12" fmla="*/ 80 w 91"/>
                <a:gd name="T13" fmla="*/ 19 h 89"/>
                <a:gd name="T14" fmla="*/ 77 w 91"/>
                <a:gd name="T15" fmla="*/ 28 h 89"/>
                <a:gd name="T16" fmla="*/ 72 w 91"/>
                <a:gd name="T17" fmla="*/ 39 h 89"/>
                <a:gd name="T18" fmla="*/ 63 w 91"/>
                <a:gd name="T19" fmla="*/ 45 h 89"/>
                <a:gd name="T20" fmla="*/ 53 w 91"/>
                <a:gd name="T21" fmla="*/ 50 h 89"/>
                <a:gd name="T22" fmla="*/ 45 w 91"/>
                <a:gd name="T23" fmla="*/ 58 h 89"/>
                <a:gd name="T24" fmla="*/ 44 w 91"/>
                <a:gd name="T25" fmla="*/ 63 h 89"/>
                <a:gd name="T26" fmla="*/ 49 w 91"/>
                <a:gd name="T27" fmla="*/ 67 h 89"/>
                <a:gd name="T28" fmla="*/ 56 w 91"/>
                <a:gd name="T29" fmla="*/ 74 h 89"/>
                <a:gd name="T30" fmla="*/ 55 w 91"/>
                <a:gd name="T31" fmla="*/ 78 h 89"/>
                <a:gd name="T32" fmla="*/ 49 w 91"/>
                <a:gd name="T33" fmla="*/ 80 h 89"/>
                <a:gd name="T34" fmla="*/ 39 w 91"/>
                <a:gd name="T35" fmla="*/ 80 h 89"/>
                <a:gd name="T36" fmla="*/ 33 w 91"/>
                <a:gd name="T37" fmla="*/ 86 h 89"/>
                <a:gd name="T38" fmla="*/ 31 w 91"/>
                <a:gd name="T39" fmla="*/ 88 h 89"/>
                <a:gd name="T40" fmla="*/ 23 w 91"/>
                <a:gd name="T41" fmla="*/ 86 h 89"/>
                <a:gd name="T42" fmla="*/ 17 w 91"/>
                <a:gd name="T43" fmla="*/ 88 h 89"/>
                <a:gd name="T44" fmla="*/ 14 w 91"/>
                <a:gd name="T45" fmla="*/ 88 h 89"/>
                <a:gd name="T46" fmla="*/ 12 w 91"/>
                <a:gd name="T47" fmla="*/ 83 h 89"/>
                <a:gd name="T48" fmla="*/ 6 w 91"/>
                <a:gd name="T49" fmla="*/ 83 h 89"/>
                <a:gd name="T50" fmla="*/ 9 w 91"/>
                <a:gd name="T51" fmla="*/ 77 h 89"/>
                <a:gd name="T52" fmla="*/ 17 w 91"/>
                <a:gd name="T53" fmla="*/ 74 h 89"/>
                <a:gd name="T54" fmla="*/ 11 w 91"/>
                <a:gd name="T55" fmla="*/ 71 h 89"/>
                <a:gd name="T56" fmla="*/ 11 w 91"/>
                <a:gd name="T57" fmla="*/ 58 h 89"/>
                <a:gd name="T58" fmla="*/ 4 w 91"/>
                <a:gd name="T59" fmla="*/ 56 h 89"/>
                <a:gd name="T60" fmla="*/ 0 w 91"/>
                <a:gd name="T61" fmla="*/ 53 h 89"/>
                <a:gd name="T62" fmla="*/ 1 w 91"/>
                <a:gd name="T63" fmla="*/ 49 h 89"/>
                <a:gd name="T64" fmla="*/ 9 w 91"/>
                <a:gd name="T65" fmla="*/ 44 h 89"/>
                <a:gd name="T66" fmla="*/ 14 w 91"/>
                <a:gd name="T67" fmla="*/ 41 h 89"/>
                <a:gd name="T68" fmla="*/ 19 w 91"/>
                <a:gd name="T69" fmla="*/ 37 h 89"/>
                <a:gd name="T70" fmla="*/ 23 w 91"/>
                <a:gd name="T71" fmla="*/ 36 h 89"/>
                <a:gd name="T72" fmla="*/ 28 w 91"/>
                <a:gd name="T73" fmla="*/ 30 h 89"/>
                <a:gd name="T74" fmla="*/ 31 w 91"/>
                <a:gd name="T75" fmla="*/ 25 h 89"/>
                <a:gd name="T76" fmla="*/ 34 w 91"/>
                <a:gd name="T77" fmla="*/ 22 h 89"/>
                <a:gd name="T78" fmla="*/ 38 w 91"/>
                <a:gd name="T79" fmla="*/ 22 h 89"/>
                <a:gd name="T80" fmla="*/ 41 w 91"/>
                <a:gd name="T81" fmla="*/ 25 h 89"/>
                <a:gd name="T82" fmla="*/ 47 w 91"/>
                <a:gd name="T83" fmla="*/ 26 h 89"/>
                <a:gd name="T84" fmla="*/ 55 w 91"/>
                <a:gd name="T85" fmla="*/ 28 h 89"/>
                <a:gd name="T86" fmla="*/ 56 w 91"/>
                <a:gd name="T87" fmla="*/ 23 h 89"/>
                <a:gd name="T88" fmla="*/ 53 w 91"/>
                <a:gd name="T89" fmla="*/ 19 h 89"/>
                <a:gd name="T90" fmla="*/ 58 w 91"/>
                <a:gd name="T91" fmla="*/ 17 h 89"/>
                <a:gd name="T92" fmla="*/ 66 w 91"/>
                <a:gd name="T93" fmla="*/ 15 h 89"/>
                <a:gd name="T94" fmla="*/ 69 w 91"/>
                <a:gd name="T95" fmla="*/ 12 h 89"/>
                <a:gd name="T96" fmla="*/ 74 w 91"/>
                <a:gd name="T97" fmla="*/ 9 h 89"/>
                <a:gd name="T98" fmla="*/ 77 w 91"/>
                <a:gd name="T99" fmla="*/ 9 h 89"/>
                <a:gd name="T100" fmla="*/ 79 w 91"/>
                <a:gd name="T101" fmla="*/ 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1" h="89">
                  <a:moveTo>
                    <a:pt x="8" y="58"/>
                  </a:moveTo>
                  <a:lnTo>
                    <a:pt x="8" y="60"/>
                  </a:lnTo>
                  <a:lnTo>
                    <a:pt x="6" y="60"/>
                  </a:lnTo>
                  <a:lnTo>
                    <a:pt x="6" y="58"/>
                  </a:lnTo>
                  <a:lnTo>
                    <a:pt x="8" y="58"/>
                  </a:lnTo>
                  <a:lnTo>
                    <a:pt x="8" y="58"/>
                  </a:lnTo>
                  <a:close/>
                  <a:moveTo>
                    <a:pt x="80" y="0"/>
                  </a:moveTo>
                  <a:lnTo>
                    <a:pt x="80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3" y="0"/>
                  </a:lnTo>
                  <a:lnTo>
                    <a:pt x="83" y="1"/>
                  </a:lnTo>
                  <a:lnTo>
                    <a:pt x="85" y="1"/>
                  </a:lnTo>
                  <a:lnTo>
                    <a:pt x="85" y="1"/>
                  </a:lnTo>
                  <a:lnTo>
                    <a:pt x="85" y="4"/>
                  </a:lnTo>
                  <a:lnTo>
                    <a:pt x="85" y="4"/>
                  </a:lnTo>
                  <a:lnTo>
                    <a:pt x="86" y="6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1" y="11"/>
                  </a:lnTo>
                  <a:lnTo>
                    <a:pt x="91" y="11"/>
                  </a:lnTo>
                  <a:lnTo>
                    <a:pt x="91" y="12"/>
                  </a:lnTo>
                  <a:lnTo>
                    <a:pt x="90" y="12"/>
                  </a:lnTo>
                  <a:lnTo>
                    <a:pt x="90" y="12"/>
                  </a:lnTo>
                  <a:lnTo>
                    <a:pt x="88" y="12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83" y="15"/>
                  </a:lnTo>
                  <a:lnTo>
                    <a:pt x="82" y="15"/>
                  </a:lnTo>
                  <a:lnTo>
                    <a:pt x="82" y="17"/>
                  </a:lnTo>
                  <a:lnTo>
                    <a:pt x="80" y="19"/>
                  </a:lnTo>
                  <a:lnTo>
                    <a:pt x="79" y="20"/>
                  </a:lnTo>
                  <a:lnTo>
                    <a:pt x="77" y="22"/>
                  </a:lnTo>
                  <a:lnTo>
                    <a:pt x="77" y="23"/>
                  </a:lnTo>
                  <a:lnTo>
                    <a:pt x="77" y="25"/>
                  </a:lnTo>
                  <a:lnTo>
                    <a:pt x="77" y="28"/>
                  </a:lnTo>
                  <a:lnTo>
                    <a:pt x="77" y="30"/>
                  </a:lnTo>
                  <a:lnTo>
                    <a:pt x="77" y="33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2" y="39"/>
                  </a:lnTo>
                  <a:lnTo>
                    <a:pt x="71" y="41"/>
                  </a:lnTo>
                  <a:lnTo>
                    <a:pt x="67" y="42"/>
                  </a:lnTo>
                  <a:lnTo>
                    <a:pt x="66" y="44"/>
                  </a:lnTo>
                  <a:lnTo>
                    <a:pt x="64" y="45"/>
                  </a:lnTo>
                  <a:lnTo>
                    <a:pt x="63" y="45"/>
                  </a:lnTo>
                  <a:lnTo>
                    <a:pt x="61" y="49"/>
                  </a:lnTo>
                  <a:lnTo>
                    <a:pt x="60" y="49"/>
                  </a:lnTo>
                  <a:lnTo>
                    <a:pt x="58" y="50"/>
                  </a:lnTo>
                  <a:lnTo>
                    <a:pt x="56" y="50"/>
                  </a:lnTo>
                  <a:lnTo>
                    <a:pt x="53" y="50"/>
                  </a:lnTo>
                  <a:lnTo>
                    <a:pt x="52" y="52"/>
                  </a:lnTo>
                  <a:lnTo>
                    <a:pt x="50" y="53"/>
                  </a:lnTo>
                  <a:lnTo>
                    <a:pt x="45" y="55"/>
                  </a:lnTo>
                  <a:lnTo>
                    <a:pt x="45" y="56"/>
                  </a:lnTo>
                  <a:lnTo>
                    <a:pt x="45" y="58"/>
                  </a:lnTo>
                  <a:lnTo>
                    <a:pt x="45" y="60"/>
                  </a:lnTo>
                  <a:lnTo>
                    <a:pt x="45" y="61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4" y="63"/>
                  </a:lnTo>
                  <a:lnTo>
                    <a:pt x="44" y="64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7" y="66"/>
                  </a:lnTo>
                  <a:lnTo>
                    <a:pt x="49" y="67"/>
                  </a:lnTo>
                  <a:lnTo>
                    <a:pt x="52" y="71"/>
                  </a:lnTo>
                  <a:lnTo>
                    <a:pt x="53" y="71"/>
                  </a:lnTo>
                  <a:lnTo>
                    <a:pt x="55" y="72"/>
                  </a:lnTo>
                  <a:lnTo>
                    <a:pt x="56" y="72"/>
                  </a:lnTo>
                  <a:lnTo>
                    <a:pt x="56" y="74"/>
                  </a:lnTo>
                  <a:lnTo>
                    <a:pt x="58" y="74"/>
                  </a:lnTo>
                  <a:lnTo>
                    <a:pt x="56" y="75"/>
                  </a:lnTo>
                  <a:lnTo>
                    <a:pt x="56" y="77"/>
                  </a:lnTo>
                  <a:lnTo>
                    <a:pt x="55" y="78"/>
                  </a:lnTo>
                  <a:lnTo>
                    <a:pt x="55" y="78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0" y="80"/>
                  </a:lnTo>
                  <a:lnTo>
                    <a:pt x="49" y="80"/>
                  </a:lnTo>
                  <a:lnTo>
                    <a:pt x="49" y="80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2" y="80"/>
                  </a:lnTo>
                  <a:lnTo>
                    <a:pt x="41" y="80"/>
                  </a:lnTo>
                  <a:lnTo>
                    <a:pt x="39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36" y="83"/>
                  </a:lnTo>
                  <a:lnTo>
                    <a:pt x="34" y="85"/>
                  </a:lnTo>
                  <a:lnTo>
                    <a:pt x="33" y="86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1" y="88"/>
                  </a:lnTo>
                  <a:lnTo>
                    <a:pt x="28" y="86"/>
                  </a:lnTo>
                  <a:lnTo>
                    <a:pt x="26" y="88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3" y="86"/>
                  </a:lnTo>
                  <a:lnTo>
                    <a:pt x="22" y="86"/>
                  </a:lnTo>
                  <a:lnTo>
                    <a:pt x="20" y="85"/>
                  </a:lnTo>
                  <a:lnTo>
                    <a:pt x="19" y="85"/>
                  </a:lnTo>
                  <a:lnTo>
                    <a:pt x="19" y="86"/>
                  </a:lnTo>
                  <a:lnTo>
                    <a:pt x="17" y="88"/>
                  </a:lnTo>
                  <a:lnTo>
                    <a:pt x="15" y="89"/>
                  </a:lnTo>
                  <a:lnTo>
                    <a:pt x="14" y="89"/>
                  </a:lnTo>
                  <a:lnTo>
                    <a:pt x="14" y="89"/>
                  </a:lnTo>
                  <a:lnTo>
                    <a:pt x="14" y="89"/>
                  </a:lnTo>
                  <a:lnTo>
                    <a:pt x="14" y="88"/>
                  </a:lnTo>
                  <a:lnTo>
                    <a:pt x="11" y="86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12" y="85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11" y="83"/>
                  </a:lnTo>
                  <a:lnTo>
                    <a:pt x="9" y="83"/>
                  </a:lnTo>
                  <a:lnTo>
                    <a:pt x="8" y="83"/>
                  </a:lnTo>
                  <a:lnTo>
                    <a:pt x="6" y="83"/>
                  </a:lnTo>
                  <a:lnTo>
                    <a:pt x="4" y="83"/>
                  </a:lnTo>
                  <a:lnTo>
                    <a:pt x="8" y="82"/>
                  </a:lnTo>
                  <a:lnTo>
                    <a:pt x="8" y="80"/>
                  </a:lnTo>
                  <a:lnTo>
                    <a:pt x="8" y="78"/>
                  </a:lnTo>
                  <a:lnTo>
                    <a:pt x="9" y="77"/>
                  </a:lnTo>
                  <a:lnTo>
                    <a:pt x="9" y="75"/>
                  </a:lnTo>
                  <a:lnTo>
                    <a:pt x="14" y="74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7" y="74"/>
                  </a:lnTo>
                  <a:lnTo>
                    <a:pt x="15" y="72"/>
                  </a:lnTo>
                  <a:lnTo>
                    <a:pt x="15" y="72"/>
                  </a:lnTo>
                  <a:lnTo>
                    <a:pt x="12" y="72"/>
                  </a:lnTo>
                  <a:lnTo>
                    <a:pt x="11" y="72"/>
                  </a:lnTo>
                  <a:lnTo>
                    <a:pt x="11" y="71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4" y="61"/>
                  </a:lnTo>
                  <a:lnTo>
                    <a:pt x="14" y="60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8" y="56"/>
                  </a:lnTo>
                  <a:lnTo>
                    <a:pt x="6" y="55"/>
                  </a:lnTo>
                  <a:lnTo>
                    <a:pt x="4" y="55"/>
                  </a:lnTo>
                  <a:lnTo>
                    <a:pt x="4" y="56"/>
                  </a:lnTo>
                  <a:lnTo>
                    <a:pt x="4" y="58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3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1" y="49"/>
                  </a:lnTo>
                  <a:lnTo>
                    <a:pt x="4" y="45"/>
                  </a:lnTo>
                  <a:lnTo>
                    <a:pt x="6" y="45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11" y="41"/>
                  </a:lnTo>
                  <a:lnTo>
                    <a:pt x="14" y="41"/>
                  </a:lnTo>
                  <a:lnTo>
                    <a:pt x="15" y="41"/>
                  </a:lnTo>
                  <a:lnTo>
                    <a:pt x="17" y="39"/>
                  </a:lnTo>
                  <a:lnTo>
                    <a:pt x="17" y="37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9" y="36"/>
                  </a:lnTo>
                  <a:lnTo>
                    <a:pt x="20" y="36"/>
                  </a:lnTo>
                  <a:lnTo>
                    <a:pt x="22" y="36"/>
                  </a:lnTo>
                  <a:lnTo>
                    <a:pt x="23" y="36"/>
                  </a:lnTo>
                  <a:lnTo>
                    <a:pt x="25" y="34"/>
                  </a:lnTo>
                  <a:lnTo>
                    <a:pt x="25" y="34"/>
                  </a:lnTo>
                  <a:lnTo>
                    <a:pt x="25" y="33"/>
                  </a:lnTo>
                  <a:lnTo>
                    <a:pt x="26" y="31"/>
                  </a:lnTo>
                  <a:lnTo>
                    <a:pt x="28" y="30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1" y="28"/>
                  </a:lnTo>
                  <a:lnTo>
                    <a:pt x="31" y="25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3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6" y="22"/>
                  </a:lnTo>
                  <a:lnTo>
                    <a:pt x="36" y="20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9" y="22"/>
                  </a:lnTo>
                  <a:lnTo>
                    <a:pt x="39" y="23"/>
                  </a:lnTo>
                  <a:lnTo>
                    <a:pt x="39" y="23"/>
                  </a:lnTo>
                  <a:lnTo>
                    <a:pt x="39" y="25"/>
                  </a:lnTo>
                  <a:lnTo>
                    <a:pt x="41" y="25"/>
                  </a:lnTo>
                  <a:lnTo>
                    <a:pt x="42" y="25"/>
                  </a:lnTo>
                  <a:lnTo>
                    <a:pt x="44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7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3" y="26"/>
                  </a:lnTo>
                  <a:lnTo>
                    <a:pt x="53" y="28"/>
                  </a:lnTo>
                  <a:lnTo>
                    <a:pt x="55" y="28"/>
                  </a:lnTo>
                  <a:lnTo>
                    <a:pt x="55" y="26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5" y="22"/>
                  </a:lnTo>
                  <a:lnTo>
                    <a:pt x="53" y="20"/>
                  </a:lnTo>
                  <a:lnTo>
                    <a:pt x="53" y="20"/>
                  </a:lnTo>
                  <a:lnTo>
                    <a:pt x="53" y="19"/>
                  </a:lnTo>
                  <a:lnTo>
                    <a:pt x="53" y="19"/>
                  </a:lnTo>
                  <a:lnTo>
                    <a:pt x="53" y="17"/>
                  </a:lnTo>
                  <a:lnTo>
                    <a:pt x="53" y="17"/>
                  </a:lnTo>
                  <a:lnTo>
                    <a:pt x="55" y="17"/>
                  </a:lnTo>
                  <a:lnTo>
                    <a:pt x="56" y="17"/>
                  </a:lnTo>
                  <a:lnTo>
                    <a:pt x="58" y="17"/>
                  </a:lnTo>
                  <a:lnTo>
                    <a:pt x="61" y="17"/>
                  </a:lnTo>
                  <a:lnTo>
                    <a:pt x="63" y="15"/>
                  </a:lnTo>
                  <a:lnTo>
                    <a:pt x="64" y="17"/>
                  </a:lnTo>
                  <a:lnTo>
                    <a:pt x="66" y="17"/>
                  </a:lnTo>
                  <a:lnTo>
                    <a:pt x="66" y="15"/>
                  </a:lnTo>
                  <a:lnTo>
                    <a:pt x="67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71" y="11"/>
                  </a:lnTo>
                  <a:lnTo>
                    <a:pt x="71" y="9"/>
                  </a:lnTo>
                  <a:lnTo>
                    <a:pt x="72" y="9"/>
                  </a:lnTo>
                  <a:lnTo>
                    <a:pt x="72" y="9"/>
                  </a:lnTo>
                  <a:lnTo>
                    <a:pt x="74" y="9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77" y="6"/>
                  </a:lnTo>
                  <a:lnTo>
                    <a:pt x="79" y="4"/>
                  </a:lnTo>
                  <a:lnTo>
                    <a:pt x="79" y="3"/>
                  </a:lnTo>
                  <a:lnTo>
                    <a:pt x="79" y="1"/>
                  </a:lnTo>
                  <a:lnTo>
                    <a:pt x="79" y="0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7" name="Freeform 234">
              <a:extLst>
                <a:ext uri="{FF2B5EF4-FFF2-40B4-BE49-F238E27FC236}">
                  <a16:creationId xmlns:a16="http://schemas.microsoft.com/office/drawing/2014/main" id="{24F561C2-4C26-68DD-7D86-A02CFB0E9A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5101" y="3924719"/>
              <a:ext cx="9747" cy="9747"/>
            </a:xfrm>
            <a:custGeom>
              <a:avLst/>
              <a:gdLst>
                <a:gd name="T0" fmla="*/ 3 w 5"/>
                <a:gd name="T1" fmla="*/ 3 h 5"/>
                <a:gd name="T2" fmla="*/ 5 w 5"/>
                <a:gd name="T3" fmla="*/ 3 h 5"/>
                <a:gd name="T4" fmla="*/ 5 w 5"/>
                <a:gd name="T5" fmla="*/ 5 h 5"/>
                <a:gd name="T6" fmla="*/ 3 w 5"/>
                <a:gd name="T7" fmla="*/ 5 h 5"/>
                <a:gd name="T8" fmla="*/ 3 w 5"/>
                <a:gd name="T9" fmla="*/ 5 h 5"/>
                <a:gd name="T10" fmla="*/ 3 w 5"/>
                <a:gd name="T11" fmla="*/ 3 h 5"/>
                <a:gd name="T12" fmla="*/ 3 w 5"/>
                <a:gd name="T13" fmla="*/ 3 h 5"/>
                <a:gd name="T14" fmla="*/ 0 w 5"/>
                <a:gd name="T15" fmla="*/ 0 h 5"/>
                <a:gd name="T16" fmla="*/ 1 w 5"/>
                <a:gd name="T17" fmla="*/ 0 h 5"/>
                <a:gd name="T18" fmla="*/ 1 w 5"/>
                <a:gd name="T19" fmla="*/ 2 h 5"/>
                <a:gd name="T20" fmla="*/ 3 w 5"/>
                <a:gd name="T21" fmla="*/ 2 h 5"/>
                <a:gd name="T22" fmla="*/ 3 w 5"/>
                <a:gd name="T23" fmla="*/ 2 h 5"/>
                <a:gd name="T24" fmla="*/ 1 w 5"/>
                <a:gd name="T25" fmla="*/ 3 h 5"/>
                <a:gd name="T26" fmla="*/ 1 w 5"/>
                <a:gd name="T27" fmla="*/ 2 h 5"/>
                <a:gd name="T28" fmla="*/ 0 w 5"/>
                <a:gd name="T29" fmla="*/ 2 h 5"/>
                <a:gd name="T30" fmla="*/ 0 w 5"/>
                <a:gd name="T31" fmla="*/ 2 h 5"/>
                <a:gd name="T32" fmla="*/ 0 w 5"/>
                <a:gd name="T33" fmla="*/ 0 h 5"/>
                <a:gd name="T34" fmla="*/ 0 w 5"/>
                <a:gd name="T35" fmla="*/ 0 h 5"/>
                <a:gd name="T36" fmla="*/ 0 w 5"/>
                <a:gd name="T37" fmla="*/ 0 h 5"/>
                <a:gd name="T38" fmla="*/ 0 w 5"/>
                <a:gd name="T3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" h="5">
                  <a:moveTo>
                    <a:pt x="3" y="3"/>
                  </a:moveTo>
                  <a:lnTo>
                    <a:pt x="5" y="3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0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8" name="Freeform 235">
              <a:extLst>
                <a:ext uri="{FF2B5EF4-FFF2-40B4-BE49-F238E27FC236}">
                  <a16:creationId xmlns:a16="http://schemas.microsoft.com/office/drawing/2014/main" id="{869B7A60-0BB4-BE1A-46D7-7CFFCDA7FE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1308" y="4735595"/>
              <a:ext cx="37036" cy="27289"/>
            </a:xfrm>
            <a:custGeom>
              <a:avLst/>
              <a:gdLst>
                <a:gd name="T0" fmla="*/ 7 w 19"/>
                <a:gd name="T1" fmla="*/ 13 h 14"/>
                <a:gd name="T2" fmla="*/ 7 w 19"/>
                <a:gd name="T3" fmla="*/ 13 h 14"/>
                <a:gd name="T4" fmla="*/ 8 w 19"/>
                <a:gd name="T5" fmla="*/ 14 h 14"/>
                <a:gd name="T6" fmla="*/ 10 w 19"/>
                <a:gd name="T7" fmla="*/ 14 h 14"/>
                <a:gd name="T8" fmla="*/ 7 w 19"/>
                <a:gd name="T9" fmla="*/ 14 h 14"/>
                <a:gd name="T10" fmla="*/ 7 w 19"/>
                <a:gd name="T11" fmla="*/ 14 h 14"/>
                <a:gd name="T12" fmla="*/ 7 w 19"/>
                <a:gd name="T13" fmla="*/ 13 h 14"/>
                <a:gd name="T14" fmla="*/ 18 w 19"/>
                <a:gd name="T15" fmla="*/ 11 h 14"/>
                <a:gd name="T16" fmla="*/ 19 w 19"/>
                <a:gd name="T17" fmla="*/ 11 h 14"/>
                <a:gd name="T18" fmla="*/ 19 w 19"/>
                <a:gd name="T19" fmla="*/ 13 h 14"/>
                <a:gd name="T20" fmla="*/ 19 w 19"/>
                <a:gd name="T21" fmla="*/ 14 h 14"/>
                <a:gd name="T22" fmla="*/ 19 w 19"/>
                <a:gd name="T23" fmla="*/ 14 h 14"/>
                <a:gd name="T24" fmla="*/ 18 w 19"/>
                <a:gd name="T25" fmla="*/ 14 h 14"/>
                <a:gd name="T26" fmla="*/ 18 w 19"/>
                <a:gd name="T27" fmla="*/ 13 h 14"/>
                <a:gd name="T28" fmla="*/ 15 w 19"/>
                <a:gd name="T29" fmla="*/ 11 h 14"/>
                <a:gd name="T30" fmla="*/ 16 w 19"/>
                <a:gd name="T31" fmla="*/ 11 h 14"/>
                <a:gd name="T32" fmla="*/ 16 w 19"/>
                <a:gd name="T33" fmla="*/ 11 h 14"/>
                <a:gd name="T34" fmla="*/ 18 w 19"/>
                <a:gd name="T35" fmla="*/ 11 h 14"/>
                <a:gd name="T36" fmla="*/ 18 w 19"/>
                <a:gd name="T37" fmla="*/ 11 h 14"/>
                <a:gd name="T38" fmla="*/ 18 w 19"/>
                <a:gd name="T39" fmla="*/ 11 h 14"/>
                <a:gd name="T40" fmla="*/ 18 w 19"/>
                <a:gd name="T41" fmla="*/ 11 h 14"/>
                <a:gd name="T42" fmla="*/ 2 w 19"/>
                <a:gd name="T43" fmla="*/ 0 h 14"/>
                <a:gd name="T44" fmla="*/ 4 w 19"/>
                <a:gd name="T45" fmla="*/ 0 h 14"/>
                <a:gd name="T46" fmla="*/ 2 w 19"/>
                <a:gd name="T47" fmla="*/ 3 h 14"/>
                <a:gd name="T48" fmla="*/ 4 w 19"/>
                <a:gd name="T49" fmla="*/ 6 h 14"/>
                <a:gd name="T50" fmla="*/ 5 w 19"/>
                <a:gd name="T51" fmla="*/ 8 h 14"/>
                <a:gd name="T52" fmla="*/ 4 w 19"/>
                <a:gd name="T53" fmla="*/ 8 h 14"/>
                <a:gd name="T54" fmla="*/ 4 w 19"/>
                <a:gd name="T55" fmla="*/ 8 h 14"/>
                <a:gd name="T56" fmla="*/ 2 w 19"/>
                <a:gd name="T57" fmla="*/ 8 h 14"/>
                <a:gd name="T58" fmla="*/ 2 w 19"/>
                <a:gd name="T59" fmla="*/ 6 h 14"/>
                <a:gd name="T60" fmla="*/ 0 w 19"/>
                <a:gd name="T61" fmla="*/ 6 h 14"/>
                <a:gd name="T62" fmla="*/ 0 w 19"/>
                <a:gd name="T63" fmla="*/ 2 h 14"/>
                <a:gd name="T64" fmla="*/ 2 w 19"/>
                <a:gd name="T65" fmla="*/ 0 h 14"/>
                <a:gd name="T66" fmla="*/ 2 w 19"/>
                <a:gd name="T67" fmla="*/ 0 h 14"/>
                <a:gd name="T68" fmla="*/ 2 w 19"/>
                <a:gd name="T6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" h="14">
                  <a:moveTo>
                    <a:pt x="7" y="13"/>
                  </a:moveTo>
                  <a:lnTo>
                    <a:pt x="7" y="13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3"/>
                  </a:lnTo>
                  <a:close/>
                  <a:moveTo>
                    <a:pt x="18" y="11"/>
                  </a:moveTo>
                  <a:lnTo>
                    <a:pt x="19" y="11"/>
                  </a:lnTo>
                  <a:lnTo>
                    <a:pt x="19" y="13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8" y="13"/>
                  </a:lnTo>
                  <a:lnTo>
                    <a:pt x="15" y="11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close/>
                  <a:moveTo>
                    <a:pt x="2" y="0"/>
                  </a:moveTo>
                  <a:lnTo>
                    <a:pt x="4" y="0"/>
                  </a:lnTo>
                  <a:lnTo>
                    <a:pt x="2" y="3"/>
                  </a:lnTo>
                  <a:lnTo>
                    <a:pt x="4" y="6"/>
                  </a:lnTo>
                  <a:lnTo>
                    <a:pt x="5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9" name="Freeform 236">
              <a:extLst>
                <a:ext uri="{FF2B5EF4-FFF2-40B4-BE49-F238E27FC236}">
                  <a16:creationId xmlns:a16="http://schemas.microsoft.com/office/drawing/2014/main" id="{7CCA893D-5532-CC47-4BA4-1BC995193B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2038" y="4306767"/>
              <a:ext cx="9816279" cy="432727"/>
            </a:xfrm>
            <a:custGeom>
              <a:avLst/>
              <a:gdLst>
                <a:gd name="T0" fmla="*/ 110 w 5036"/>
                <a:gd name="T1" fmla="*/ 222 h 222"/>
                <a:gd name="T2" fmla="*/ 110 w 5036"/>
                <a:gd name="T3" fmla="*/ 220 h 222"/>
                <a:gd name="T4" fmla="*/ 50 w 5036"/>
                <a:gd name="T5" fmla="*/ 137 h 222"/>
                <a:gd name="T6" fmla="*/ 52 w 5036"/>
                <a:gd name="T7" fmla="*/ 137 h 222"/>
                <a:gd name="T8" fmla="*/ 4986 w 5036"/>
                <a:gd name="T9" fmla="*/ 124 h 222"/>
                <a:gd name="T10" fmla="*/ 4986 w 5036"/>
                <a:gd name="T11" fmla="*/ 124 h 222"/>
                <a:gd name="T12" fmla="*/ 4986 w 5036"/>
                <a:gd name="T13" fmla="*/ 124 h 222"/>
                <a:gd name="T14" fmla="*/ 4986 w 5036"/>
                <a:gd name="T15" fmla="*/ 124 h 222"/>
                <a:gd name="T16" fmla="*/ 5020 w 5036"/>
                <a:gd name="T17" fmla="*/ 121 h 222"/>
                <a:gd name="T18" fmla="*/ 5019 w 5036"/>
                <a:gd name="T19" fmla="*/ 121 h 222"/>
                <a:gd name="T20" fmla="*/ 5019 w 5036"/>
                <a:gd name="T21" fmla="*/ 121 h 222"/>
                <a:gd name="T22" fmla="*/ 5033 w 5036"/>
                <a:gd name="T23" fmla="*/ 121 h 222"/>
                <a:gd name="T24" fmla="*/ 5033 w 5036"/>
                <a:gd name="T25" fmla="*/ 121 h 222"/>
                <a:gd name="T26" fmla="*/ 5033 w 5036"/>
                <a:gd name="T27" fmla="*/ 121 h 222"/>
                <a:gd name="T28" fmla="*/ 64 w 5036"/>
                <a:gd name="T29" fmla="*/ 115 h 222"/>
                <a:gd name="T30" fmla="*/ 64 w 5036"/>
                <a:gd name="T31" fmla="*/ 115 h 222"/>
                <a:gd name="T32" fmla="*/ 5036 w 5036"/>
                <a:gd name="T33" fmla="*/ 100 h 222"/>
                <a:gd name="T34" fmla="*/ 5036 w 5036"/>
                <a:gd name="T35" fmla="*/ 102 h 222"/>
                <a:gd name="T36" fmla="*/ 5027 w 5036"/>
                <a:gd name="T37" fmla="*/ 96 h 222"/>
                <a:gd name="T38" fmla="*/ 5028 w 5036"/>
                <a:gd name="T39" fmla="*/ 97 h 222"/>
                <a:gd name="T40" fmla="*/ 5027 w 5036"/>
                <a:gd name="T41" fmla="*/ 97 h 222"/>
                <a:gd name="T42" fmla="*/ 5028 w 5036"/>
                <a:gd name="T43" fmla="*/ 97 h 222"/>
                <a:gd name="T44" fmla="*/ 5027 w 5036"/>
                <a:gd name="T45" fmla="*/ 96 h 222"/>
                <a:gd name="T46" fmla="*/ 5027 w 5036"/>
                <a:gd name="T47" fmla="*/ 96 h 222"/>
                <a:gd name="T48" fmla="*/ 4831 w 5036"/>
                <a:gd name="T49" fmla="*/ 74 h 222"/>
                <a:gd name="T50" fmla="*/ 4831 w 5036"/>
                <a:gd name="T51" fmla="*/ 75 h 222"/>
                <a:gd name="T52" fmla="*/ 4755 w 5036"/>
                <a:gd name="T53" fmla="*/ 69 h 222"/>
                <a:gd name="T54" fmla="*/ 4755 w 5036"/>
                <a:gd name="T55" fmla="*/ 69 h 222"/>
                <a:gd name="T56" fmla="*/ 4826 w 5036"/>
                <a:gd name="T57" fmla="*/ 64 h 222"/>
                <a:gd name="T58" fmla="*/ 4828 w 5036"/>
                <a:gd name="T59" fmla="*/ 67 h 222"/>
                <a:gd name="T60" fmla="*/ 4826 w 5036"/>
                <a:gd name="T61" fmla="*/ 66 h 222"/>
                <a:gd name="T62" fmla="*/ 4806 w 5036"/>
                <a:gd name="T63" fmla="*/ 42 h 222"/>
                <a:gd name="T64" fmla="*/ 4806 w 5036"/>
                <a:gd name="T65" fmla="*/ 44 h 222"/>
                <a:gd name="T66" fmla="*/ 4806 w 5036"/>
                <a:gd name="T67" fmla="*/ 42 h 222"/>
                <a:gd name="T68" fmla="*/ 4806 w 5036"/>
                <a:gd name="T69" fmla="*/ 42 h 222"/>
                <a:gd name="T70" fmla="*/ 4808 w 5036"/>
                <a:gd name="T71" fmla="*/ 37 h 222"/>
                <a:gd name="T72" fmla="*/ 4806 w 5036"/>
                <a:gd name="T73" fmla="*/ 37 h 222"/>
                <a:gd name="T74" fmla="*/ 4806 w 5036"/>
                <a:gd name="T75" fmla="*/ 31 h 222"/>
                <a:gd name="T76" fmla="*/ 4806 w 5036"/>
                <a:gd name="T77" fmla="*/ 31 h 222"/>
                <a:gd name="T78" fmla="*/ 4806 w 5036"/>
                <a:gd name="T79" fmla="*/ 31 h 222"/>
                <a:gd name="T80" fmla="*/ 4806 w 5036"/>
                <a:gd name="T81" fmla="*/ 29 h 222"/>
                <a:gd name="T82" fmla="*/ 4804 w 5036"/>
                <a:gd name="T83" fmla="*/ 29 h 222"/>
                <a:gd name="T84" fmla="*/ 31 w 5036"/>
                <a:gd name="T85" fmla="*/ 28 h 222"/>
                <a:gd name="T86" fmla="*/ 30 w 5036"/>
                <a:gd name="T87" fmla="*/ 31 h 222"/>
                <a:gd name="T88" fmla="*/ 28 w 5036"/>
                <a:gd name="T89" fmla="*/ 29 h 222"/>
                <a:gd name="T90" fmla="*/ 4804 w 5036"/>
                <a:gd name="T91" fmla="*/ 12 h 222"/>
                <a:gd name="T92" fmla="*/ 4803 w 5036"/>
                <a:gd name="T93" fmla="*/ 12 h 222"/>
                <a:gd name="T94" fmla="*/ 4804 w 5036"/>
                <a:gd name="T95" fmla="*/ 11 h 222"/>
                <a:gd name="T96" fmla="*/ 4804 w 5036"/>
                <a:gd name="T97" fmla="*/ 12 h 222"/>
                <a:gd name="T98" fmla="*/ 3 w 5036"/>
                <a:gd name="T99" fmla="*/ 1 h 222"/>
                <a:gd name="T100" fmla="*/ 1 w 5036"/>
                <a:gd name="T101" fmla="*/ 1 h 222"/>
                <a:gd name="T102" fmla="*/ 1 w 5036"/>
                <a:gd name="T103" fmla="*/ 1 h 222"/>
                <a:gd name="T104" fmla="*/ 1 w 5036"/>
                <a:gd name="T10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036" h="222">
                  <a:moveTo>
                    <a:pt x="110" y="220"/>
                  </a:moveTo>
                  <a:lnTo>
                    <a:pt x="110" y="220"/>
                  </a:lnTo>
                  <a:lnTo>
                    <a:pt x="110" y="220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10" y="220"/>
                  </a:lnTo>
                  <a:lnTo>
                    <a:pt x="110" y="220"/>
                  </a:lnTo>
                  <a:close/>
                  <a:moveTo>
                    <a:pt x="50" y="137"/>
                  </a:moveTo>
                  <a:lnTo>
                    <a:pt x="50" y="137"/>
                  </a:lnTo>
                  <a:lnTo>
                    <a:pt x="50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0" y="137"/>
                  </a:lnTo>
                  <a:lnTo>
                    <a:pt x="50" y="137"/>
                  </a:lnTo>
                  <a:lnTo>
                    <a:pt x="50" y="137"/>
                  </a:lnTo>
                  <a:close/>
                  <a:moveTo>
                    <a:pt x="4986" y="124"/>
                  </a:move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close/>
                  <a:moveTo>
                    <a:pt x="5019" y="121"/>
                  </a:moveTo>
                  <a:lnTo>
                    <a:pt x="5020" y="121"/>
                  </a:lnTo>
                  <a:lnTo>
                    <a:pt x="5020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20" y="121"/>
                  </a:lnTo>
                  <a:lnTo>
                    <a:pt x="5020" y="121"/>
                  </a:lnTo>
                  <a:lnTo>
                    <a:pt x="5020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close/>
                  <a:moveTo>
                    <a:pt x="5033" y="121"/>
                  </a:move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close/>
                  <a:moveTo>
                    <a:pt x="64" y="115"/>
                  </a:move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close/>
                  <a:moveTo>
                    <a:pt x="5036" y="100"/>
                  </a:moveTo>
                  <a:lnTo>
                    <a:pt x="5036" y="100"/>
                  </a:lnTo>
                  <a:lnTo>
                    <a:pt x="5036" y="102"/>
                  </a:lnTo>
                  <a:lnTo>
                    <a:pt x="5036" y="102"/>
                  </a:lnTo>
                  <a:lnTo>
                    <a:pt x="5036" y="102"/>
                  </a:lnTo>
                  <a:lnTo>
                    <a:pt x="5036" y="102"/>
                  </a:lnTo>
                  <a:lnTo>
                    <a:pt x="5036" y="100"/>
                  </a:lnTo>
                  <a:close/>
                  <a:moveTo>
                    <a:pt x="5027" y="96"/>
                  </a:moveTo>
                  <a:lnTo>
                    <a:pt x="5027" y="96"/>
                  </a:lnTo>
                  <a:lnTo>
                    <a:pt x="5027" y="96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7" y="97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close/>
                  <a:moveTo>
                    <a:pt x="4831" y="72"/>
                  </a:moveTo>
                  <a:lnTo>
                    <a:pt x="4831" y="74"/>
                  </a:lnTo>
                  <a:lnTo>
                    <a:pt x="4831" y="74"/>
                  </a:lnTo>
                  <a:lnTo>
                    <a:pt x="4831" y="74"/>
                  </a:lnTo>
                  <a:lnTo>
                    <a:pt x="4831" y="75"/>
                  </a:lnTo>
                  <a:lnTo>
                    <a:pt x="4831" y="75"/>
                  </a:lnTo>
                  <a:lnTo>
                    <a:pt x="4831" y="74"/>
                  </a:lnTo>
                  <a:lnTo>
                    <a:pt x="4831" y="74"/>
                  </a:lnTo>
                  <a:lnTo>
                    <a:pt x="4831" y="72"/>
                  </a:lnTo>
                  <a:close/>
                  <a:moveTo>
                    <a:pt x="4755" y="69"/>
                  </a:move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close/>
                  <a:moveTo>
                    <a:pt x="4825" y="64"/>
                  </a:moveTo>
                  <a:lnTo>
                    <a:pt x="4826" y="64"/>
                  </a:lnTo>
                  <a:lnTo>
                    <a:pt x="4826" y="66"/>
                  </a:lnTo>
                  <a:lnTo>
                    <a:pt x="4826" y="66"/>
                  </a:lnTo>
                  <a:lnTo>
                    <a:pt x="4828" y="67"/>
                  </a:lnTo>
                  <a:lnTo>
                    <a:pt x="4828" y="67"/>
                  </a:lnTo>
                  <a:lnTo>
                    <a:pt x="4826" y="69"/>
                  </a:lnTo>
                  <a:lnTo>
                    <a:pt x="4826" y="67"/>
                  </a:lnTo>
                  <a:lnTo>
                    <a:pt x="4826" y="67"/>
                  </a:lnTo>
                  <a:lnTo>
                    <a:pt x="4826" y="66"/>
                  </a:lnTo>
                  <a:lnTo>
                    <a:pt x="4826" y="66"/>
                  </a:lnTo>
                  <a:lnTo>
                    <a:pt x="4825" y="64"/>
                  </a:lnTo>
                  <a:close/>
                  <a:moveTo>
                    <a:pt x="4806" y="42"/>
                  </a:moveTo>
                  <a:lnTo>
                    <a:pt x="4806" y="42"/>
                  </a:lnTo>
                  <a:lnTo>
                    <a:pt x="4806" y="42"/>
                  </a:lnTo>
                  <a:lnTo>
                    <a:pt x="4808" y="42"/>
                  </a:lnTo>
                  <a:lnTo>
                    <a:pt x="4808" y="42"/>
                  </a:lnTo>
                  <a:lnTo>
                    <a:pt x="4806" y="44"/>
                  </a:lnTo>
                  <a:lnTo>
                    <a:pt x="4806" y="44"/>
                  </a:lnTo>
                  <a:lnTo>
                    <a:pt x="4806" y="44"/>
                  </a:lnTo>
                  <a:lnTo>
                    <a:pt x="4806" y="44"/>
                  </a:lnTo>
                  <a:lnTo>
                    <a:pt x="4806" y="42"/>
                  </a:lnTo>
                  <a:lnTo>
                    <a:pt x="4806" y="42"/>
                  </a:lnTo>
                  <a:lnTo>
                    <a:pt x="4806" y="42"/>
                  </a:lnTo>
                  <a:lnTo>
                    <a:pt x="4806" y="42"/>
                  </a:lnTo>
                  <a:lnTo>
                    <a:pt x="4806" y="42"/>
                  </a:lnTo>
                  <a:close/>
                  <a:moveTo>
                    <a:pt x="4808" y="36"/>
                  </a:moveTo>
                  <a:lnTo>
                    <a:pt x="4808" y="37"/>
                  </a:lnTo>
                  <a:lnTo>
                    <a:pt x="4808" y="37"/>
                  </a:lnTo>
                  <a:lnTo>
                    <a:pt x="4808" y="37"/>
                  </a:lnTo>
                  <a:lnTo>
                    <a:pt x="4808" y="37"/>
                  </a:lnTo>
                  <a:lnTo>
                    <a:pt x="4806" y="37"/>
                  </a:lnTo>
                  <a:lnTo>
                    <a:pt x="4806" y="37"/>
                  </a:lnTo>
                  <a:lnTo>
                    <a:pt x="4806" y="37"/>
                  </a:lnTo>
                  <a:lnTo>
                    <a:pt x="4806" y="37"/>
                  </a:lnTo>
                  <a:lnTo>
                    <a:pt x="4808" y="36"/>
                  </a:lnTo>
                  <a:lnTo>
                    <a:pt x="4808" y="36"/>
                  </a:lnTo>
                  <a:close/>
                  <a:moveTo>
                    <a:pt x="4806" y="31"/>
                  </a:move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close/>
                  <a:moveTo>
                    <a:pt x="4804" y="28"/>
                  </a:moveTo>
                  <a:lnTo>
                    <a:pt x="4804" y="28"/>
                  </a:lnTo>
                  <a:lnTo>
                    <a:pt x="4806" y="29"/>
                  </a:lnTo>
                  <a:lnTo>
                    <a:pt x="4806" y="29"/>
                  </a:lnTo>
                  <a:lnTo>
                    <a:pt x="4806" y="29"/>
                  </a:lnTo>
                  <a:lnTo>
                    <a:pt x="4806" y="29"/>
                  </a:lnTo>
                  <a:lnTo>
                    <a:pt x="4804" y="29"/>
                  </a:lnTo>
                  <a:lnTo>
                    <a:pt x="4804" y="29"/>
                  </a:lnTo>
                  <a:lnTo>
                    <a:pt x="4804" y="28"/>
                  </a:lnTo>
                  <a:close/>
                  <a:moveTo>
                    <a:pt x="28" y="28"/>
                  </a:moveTo>
                  <a:lnTo>
                    <a:pt x="28" y="28"/>
                  </a:lnTo>
                  <a:lnTo>
                    <a:pt x="31" y="28"/>
                  </a:lnTo>
                  <a:lnTo>
                    <a:pt x="30" y="29"/>
                  </a:lnTo>
                  <a:lnTo>
                    <a:pt x="33" y="31"/>
                  </a:lnTo>
                  <a:lnTo>
                    <a:pt x="31" y="31"/>
                  </a:lnTo>
                  <a:lnTo>
                    <a:pt x="30" y="31"/>
                  </a:lnTo>
                  <a:lnTo>
                    <a:pt x="27" y="29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30" y="28"/>
                  </a:lnTo>
                  <a:lnTo>
                    <a:pt x="28" y="28"/>
                  </a:lnTo>
                  <a:close/>
                  <a:moveTo>
                    <a:pt x="4804" y="12"/>
                  </a:moveTo>
                  <a:lnTo>
                    <a:pt x="4804" y="12"/>
                  </a:lnTo>
                  <a:lnTo>
                    <a:pt x="4803" y="12"/>
                  </a:lnTo>
                  <a:lnTo>
                    <a:pt x="4803" y="14"/>
                  </a:lnTo>
                  <a:lnTo>
                    <a:pt x="4803" y="12"/>
                  </a:lnTo>
                  <a:lnTo>
                    <a:pt x="4803" y="12"/>
                  </a:lnTo>
                  <a:lnTo>
                    <a:pt x="4803" y="12"/>
                  </a:lnTo>
                  <a:lnTo>
                    <a:pt x="4804" y="12"/>
                  </a:lnTo>
                  <a:close/>
                  <a:moveTo>
                    <a:pt x="4804" y="11"/>
                  </a:moveTo>
                  <a:lnTo>
                    <a:pt x="4804" y="11"/>
                  </a:lnTo>
                  <a:lnTo>
                    <a:pt x="4806" y="12"/>
                  </a:lnTo>
                  <a:lnTo>
                    <a:pt x="4804" y="12"/>
                  </a:lnTo>
                  <a:lnTo>
                    <a:pt x="4804" y="12"/>
                  </a:lnTo>
                  <a:lnTo>
                    <a:pt x="4804" y="11"/>
                  </a:lnTo>
                  <a:close/>
                  <a:moveTo>
                    <a:pt x="1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0" name="Freeform 237">
              <a:extLst>
                <a:ext uri="{FF2B5EF4-FFF2-40B4-BE49-F238E27FC236}">
                  <a16:creationId xmlns:a16="http://schemas.microsoft.com/office/drawing/2014/main" id="{21A8A13E-8232-7C31-DEEC-A26C894670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7892" y="4002688"/>
              <a:ext cx="148141" cy="122802"/>
            </a:xfrm>
            <a:custGeom>
              <a:avLst/>
              <a:gdLst>
                <a:gd name="T0" fmla="*/ 13 w 76"/>
                <a:gd name="T1" fmla="*/ 58 h 63"/>
                <a:gd name="T2" fmla="*/ 10 w 76"/>
                <a:gd name="T3" fmla="*/ 50 h 63"/>
                <a:gd name="T4" fmla="*/ 10 w 76"/>
                <a:gd name="T5" fmla="*/ 48 h 63"/>
                <a:gd name="T6" fmla="*/ 74 w 76"/>
                <a:gd name="T7" fmla="*/ 3 h 63"/>
                <a:gd name="T8" fmla="*/ 73 w 76"/>
                <a:gd name="T9" fmla="*/ 9 h 63"/>
                <a:gd name="T10" fmla="*/ 74 w 76"/>
                <a:gd name="T11" fmla="*/ 12 h 63"/>
                <a:gd name="T12" fmla="*/ 76 w 76"/>
                <a:gd name="T13" fmla="*/ 22 h 63"/>
                <a:gd name="T14" fmla="*/ 76 w 76"/>
                <a:gd name="T15" fmla="*/ 29 h 63"/>
                <a:gd name="T16" fmla="*/ 74 w 76"/>
                <a:gd name="T17" fmla="*/ 36 h 63"/>
                <a:gd name="T18" fmla="*/ 71 w 76"/>
                <a:gd name="T19" fmla="*/ 34 h 63"/>
                <a:gd name="T20" fmla="*/ 65 w 76"/>
                <a:gd name="T21" fmla="*/ 39 h 63"/>
                <a:gd name="T22" fmla="*/ 58 w 76"/>
                <a:gd name="T23" fmla="*/ 41 h 63"/>
                <a:gd name="T24" fmla="*/ 58 w 76"/>
                <a:gd name="T25" fmla="*/ 44 h 63"/>
                <a:gd name="T26" fmla="*/ 54 w 76"/>
                <a:gd name="T27" fmla="*/ 42 h 63"/>
                <a:gd name="T28" fmla="*/ 51 w 76"/>
                <a:gd name="T29" fmla="*/ 45 h 63"/>
                <a:gd name="T30" fmla="*/ 51 w 76"/>
                <a:gd name="T31" fmla="*/ 48 h 63"/>
                <a:gd name="T32" fmla="*/ 55 w 76"/>
                <a:gd name="T33" fmla="*/ 53 h 63"/>
                <a:gd name="T34" fmla="*/ 54 w 76"/>
                <a:gd name="T35" fmla="*/ 56 h 63"/>
                <a:gd name="T36" fmla="*/ 51 w 76"/>
                <a:gd name="T37" fmla="*/ 56 h 63"/>
                <a:gd name="T38" fmla="*/ 47 w 76"/>
                <a:gd name="T39" fmla="*/ 55 h 63"/>
                <a:gd name="T40" fmla="*/ 43 w 76"/>
                <a:gd name="T41" fmla="*/ 56 h 63"/>
                <a:gd name="T42" fmla="*/ 40 w 76"/>
                <a:gd name="T43" fmla="*/ 56 h 63"/>
                <a:gd name="T44" fmla="*/ 38 w 76"/>
                <a:gd name="T45" fmla="*/ 59 h 63"/>
                <a:gd name="T46" fmla="*/ 35 w 76"/>
                <a:gd name="T47" fmla="*/ 61 h 63"/>
                <a:gd name="T48" fmla="*/ 30 w 76"/>
                <a:gd name="T49" fmla="*/ 63 h 63"/>
                <a:gd name="T50" fmla="*/ 22 w 76"/>
                <a:gd name="T51" fmla="*/ 59 h 63"/>
                <a:gd name="T52" fmla="*/ 17 w 76"/>
                <a:gd name="T53" fmla="*/ 59 h 63"/>
                <a:gd name="T54" fmla="*/ 21 w 76"/>
                <a:gd name="T55" fmla="*/ 55 h 63"/>
                <a:gd name="T56" fmla="*/ 16 w 76"/>
                <a:gd name="T57" fmla="*/ 53 h 63"/>
                <a:gd name="T58" fmla="*/ 11 w 76"/>
                <a:gd name="T59" fmla="*/ 55 h 63"/>
                <a:gd name="T60" fmla="*/ 11 w 76"/>
                <a:gd name="T61" fmla="*/ 47 h 63"/>
                <a:gd name="T62" fmla="*/ 8 w 76"/>
                <a:gd name="T63" fmla="*/ 44 h 63"/>
                <a:gd name="T64" fmla="*/ 5 w 76"/>
                <a:gd name="T65" fmla="*/ 36 h 63"/>
                <a:gd name="T66" fmla="*/ 5 w 76"/>
                <a:gd name="T67" fmla="*/ 31 h 63"/>
                <a:gd name="T68" fmla="*/ 2 w 76"/>
                <a:gd name="T69" fmla="*/ 23 h 63"/>
                <a:gd name="T70" fmla="*/ 0 w 76"/>
                <a:gd name="T71" fmla="*/ 17 h 63"/>
                <a:gd name="T72" fmla="*/ 3 w 76"/>
                <a:gd name="T73" fmla="*/ 15 h 63"/>
                <a:gd name="T74" fmla="*/ 8 w 76"/>
                <a:gd name="T75" fmla="*/ 9 h 63"/>
                <a:gd name="T76" fmla="*/ 14 w 76"/>
                <a:gd name="T77" fmla="*/ 4 h 63"/>
                <a:gd name="T78" fmla="*/ 21 w 76"/>
                <a:gd name="T79" fmla="*/ 4 h 63"/>
                <a:gd name="T80" fmla="*/ 25 w 76"/>
                <a:gd name="T81" fmla="*/ 4 h 63"/>
                <a:gd name="T82" fmla="*/ 35 w 76"/>
                <a:gd name="T83" fmla="*/ 4 h 63"/>
                <a:gd name="T84" fmla="*/ 38 w 76"/>
                <a:gd name="T85" fmla="*/ 6 h 63"/>
                <a:gd name="T86" fmla="*/ 41 w 76"/>
                <a:gd name="T87" fmla="*/ 6 h 63"/>
                <a:gd name="T88" fmla="*/ 43 w 76"/>
                <a:gd name="T89" fmla="*/ 7 h 63"/>
                <a:gd name="T90" fmla="*/ 46 w 76"/>
                <a:gd name="T91" fmla="*/ 7 h 63"/>
                <a:gd name="T92" fmla="*/ 52 w 76"/>
                <a:gd name="T93" fmla="*/ 11 h 63"/>
                <a:gd name="T94" fmla="*/ 54 w 76"/>
                <a:gd name="T95" fmla="*/ 6 h 63"/>
                <a:gd name="T96" fmla="*/ 55 w 76"/>
                <a:gd name="T97" fmla="*/ 4 h 63"/>
                <a:gd name="T98" fmla="*/ 60 w 76"/>
                <a:gd name="T99" fmla="*/ 3 h 63"/>
                <a:gd name="T100" fmla="*/ 62 w 76"/>
                <a:gd name="T101" fmla="*/ 3 h 63"/>
                <a:gd name="T102" fmla="*/ 65 w 76"/>
                <a:gd name="T103" fmla="*/ 6 h 63"/>
                <a:gd name="T104" fmla="*/ 68 w 76"/>
                <a:gd name="T105" fmla="*/ 4 h 63"/>
                <a:gd name="T106" fmla="*/ 71 w 76"/>
                <a:gd name="T107" fmla="*/ 1 h 63"/>
                <a:gd name="T108" fmla="*/ 74 w 76"/>
                <a:gd name="T10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6" h="63">
                  <a:moveTo>
                    <a:pt x="13" y="56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13" y="58"/>
                  </a:lnTo>
                  <a:lnTo>
                    <a:pt x="13" y="56"/>
                  </a:lnTo>
                  <a:close/>
                  <a:moveTo>
                    <a:pt x="10" y="48"/>
                  </a:move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0" y="48"/>
                  </a:lnTo>
                  <a:close/>
                  <a:moveTo>
                    <a:pt x="74" y="0"/>
                  </a:moveTo>
                  <a:lnTo>
                    <a:pt x="76" y="1"/>
                  </a:lnTo>
                  <a:lnTo>
                    <a:pt x="74" y="3"/>
                  </a:lnTo>
                  <a:lnTo>
                    <a:pt x="74" y="4"/>
                  </a:lnTo>
                  <a:lnTo>
                    <a:pt x="73" y="4"/>
                  </a:lnTo>
                  <a:lnTo>
                    <a:pt x="73" y="6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73" y="11"/>
                  </a:lnTo>
                  <a:lnTo>
                    <a:pt x="73" y="11"/>
                  </a:lnTo>
                  <a:lnTo>
                    <a:pt x="74" y="12"/>
                  </a:lnTo>
                  <a:lnTo>
                    <a:pt x="76" y="15"/>
                  </a:lnTo>
                  <a:lnTo>
                    <a:pt x="76" y="17"/>
                  </a:lnTo>
                  <a:lnTo>
                    <a:pt x="76" y="18"/>
                  </a:lnTo>
                  <a:lnTo>
                    <a:pt x="76" y="22"/>
                  </a:lnTo>
                  <a:lnTo>
                    <a:pt x="74" y="25"/>
                  </a:lnTo>
                  <a:lnTo>
                    <a:pt x="74" y="26"/>
                  </a:lnTo>
                  <a:lnTo>
                    <a:pt x="74" y="28"/>
                  </a:lnTo>
                  <a:lnTo>
                    <a:pt x="76" y="29"/>
                  </a:lnTo>
                  <a:lnTo>
                    <a:pt x="76" y="31"/>
                  </a:lnTo>
                  <a:lnTo>
                    <a:pt x="76" y="33"/>
                  </a:lnTo>
                  <a:lnTo>
                    <a:pt x="74" y="34"/>
                  </a:lnTo>
                  <a:lnTo>
                    <a:pt x="74" y="36"/>
                  </a:lnTo>
                  <a:lnTo>
                    <a:pt x="73" y="36"/>
                  </a:lnTo>
                  <a:lnTo>
                    <a:pt x="73" y="34"/>
                  </a:lnTo>
                  <a:lnTo>
                    <a:pt x="71" y="34"/>
                  </a:lnTo>
                  <a:lnTo>
                    <a:pt x="71" y="34"/>
                  </a:lnTo>
                  <a:lnTo>
                    <a:pt x="70" y="36"/>
                  </a:lnTo>
                  <a:lnTo>
                    <a:pt x="68" y="37"/>
                  </a:lnTo>
                  <a:lnTo>
                    <a:pt x="66" y="39"/>
                  </a:lnTo>
                  <a:lnTo>
                    <a:pt x="65" y="39"/>
                  </a:lnTo>
                  <a:lnTo>
                    <a:pt x="63" y="39"/>
                  </a:lnTo>
                  <a:lnTo>
                    <a:pt x="62" y="41"/>
                  </a:lnTo>
                  <a:lnTo>
                    <a:pt x="60" y="41"/>
                  </a:lnTo>
                  <a:lnTo>
                    <a:pt x="58" y="41"/>
                  </a:lnTo>
                  <a:lnTo>
                    <a:pt x="58" y="41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7" y="44"/>
                  </a:lnTo>
                  <a:lnTo>
                    <a:pt x="55" y="44"/>
                  </a:lnTo>
                  <a:lnTo>
                    <a:pt x="54" y="42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5"/>
                  </a:lnTo>
                  <a:lnTo>
                    <a:pt x="51" y="45"/>
                  </a:lnTo>
                  <a:lnTo>
                    <a:pt x="51" y="45"/>
                  </a:lnTo>
                  <a:lnTo>
                    <a:pt x="51" y="45"/>
                  </a:lnTo>
                  <a:lnTo>
                    <a:pt x="51" y="47"/>
                  </a:lnTo>
                  <a:lnTo>
                    <a:pt x="51" y="48"/>
                  </a:lnTo>
                  <a:lnTo>
                    <a:pt x="51" y="50"/>
                  </a:lnTo>
                  <a:lnTo>
                    <a:pt x="52" y="50"/>
                  </a:lnTo>
                  <a:lnTo>
                    <a:pt x="54" y="53"/>
                  </a:lnTo>
                  <a:lnTo>
                    <a:pt x="55" y="53"/>
                  </a:lnTo>
                  <a:lnTo>
                    <a:pt x="55" y="53"/>
                  </a:lnTo>
                  <a:lnTo>
                    <a:pt x="55" y="55"/>
                  </a:lnTo>
                  <a:lnTo>
                    <a:pt x="55" y="56"/>
                  </a:lnTo>
                  <a:lnTo>
                    <a:pt x="54" y="56"/>
                  </a:lnTo>
                  <a:lnTo>
                    <a:pt x="52" y="56"/>
                  </a:lnTo>
                  <a:lnTo>
                    <a:pt x="52" y="56"/>
                  </a:lnTo>
                  <a:lnTo>
                    <a:pt x="51" y="56"/>
                  </a:lnTo>
                  <a:lnTo>
                    <a:pt x="51" y="56"/>
                  </a:lnTo>
                  <a:lnTo>
                    <a:pt x="51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7" y="55"/>
                  </a:lnTo>
                  <a:lnTo>
                    <a:pt x="46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1" y="55"/>
                  </a:lnTo>
                  <a:lnTo>
                    <a:pt x="40" y="55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38" y="59"/>
                  </a:lnTo>
                  <a:lnTo>
                    <a:pt x="36" y="59"/>
                  </a:lnTo>
                  <a:lnTo>
                    <a:pt x="36" y="61"/>
                  </a:lnTo>
                  <a:lnTo>
                    <a:pt x="36" y="61"/>
                  </a:lnTo>
                  <a:lnTo>
                    <a:pt x="35" y="61"/>
                  </a:lnTo>
                  <a:lnTo>
                    <a:pt x="32" y="61"/>
                  </a:lnTo>
                  <a:lnTo>
                    <a:pt x="32" y="61"/>
                  </a:lnTo>
                  <a:lnTo>
                    <a:pt x="32" y="63"/>
                  </a:lnTo>
                  <a:lnTo>
                    <a:pt x="30" y="63"/>
                  </a:lnTo>
                  <a:lnTo>
                    <a:pt x="29" y="61"/>
                  </a:lnTo>
                  <a:lnTo>
                    <a:pt x="24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19" y="61"/>
                  </a:lnTo>
                  <a:lnTo>
                    <a:pt x="17" y="61"/>
                  </a:lnTo>
                  <a:lnTo>
                    <a:pt x="17" y="59"/>
                  </a:lnTo>
                  <a:lnTo>
                    <a:pt x="17" y="59"/>
                  </a:lnTo>
                  <a:lnTo>
                    <a:pt x="17" y="58"/>
                  </a:lnTo>
                  <a:lnTo>
                    <a:pt x="19" y="58"/>
                  </a:lnTo>
                  <a:lnTo>
                    <a:pt x="21" y="55"/>
                  </a:lnTo>
                  <a:lnTo>
                    <a:pt x="19" y="53"/>
                  </a:lnTo>
                  <a:lnTo>
                    <a:pt x="19" y="52"/>
                  </a:lnTo>
                  <a:lnTo>
                    <a:pt x="17" y="52"/>
                  </a:lnTo>
                  <a:lnTo>
                    <a:pt x="16" y="53"/>
                  </a:lnTo>
                  <a:lnTo>
                    <a:pt x="16" y="55"/>
                  </a:lnTo>
                  <a:lnTo>
                    <a:pt x="14" y="55"/>
                  </a:lnTo>
                  <a:lnTo>
                    <a:pt x="14" y="55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1" y="52"/>
                  </a:lnTo>
                  <a:lnTo>
                    <a:pt x="11" y="48"/>
                  </a:lnTo>
                  <a:lnTo>
                    <a:pt x="11" y="47"/>
                  </a:lnTo>
                  <a:lnTo>
                    <a:pt x="10" y="45"/>
                  </a:lnTo>
                  <a:lnTo>
                    <a:pt x="10" y="44"/>
                  </a:lnTo>
                  <a:lnTo>
                    <a:pt x="10" y="4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37"/>
                  </a:lnTo>
                  <a:lnTo>
                    <a:pt x="5" y="36"/>
                  </a:lnTo>
                  <a:lnTo>
                    <a:pt x="6" y="34"/>
                  </a:lnTo>
                  <a:lnTo>
                    <a:pt x="6" y="33"/>
                  </a:lnTo>
                  <a:lnTo>
                    <a:pt x="5" y="33"/>
                  </a:lnTo>
                  <a:lnTo>
                    <a:pt x="5" y="31"/>
                  </a:lnTo>
                  <a:lnTo>
                    <a:pt x="2" y="29"/>
                  </a:lnTo>
                  <a:lnTo>
                    <a:pt x="2" y="28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5" y="14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8" y="9"/>
                  </a:lnTo>
                  <a:lnTo>
                    <a:pt x="8" y="7"/>
                  </a:lnTo>
                  <a:lnTo>
                    <a:pt x="10" y="6"/>
                  </a:lnTo>
                  <a:lnTo>
                    <a:pt x="13" y="6"/>
                  </a:lnTo>
                  <a:lnTo>
                    <a:pt x="14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21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5" y="4"/>
                  </a:lnTo>
                  <a:lnTo>
                    <a:pt x="27" y="4"/>
                  </a:lnTo>
                  <a:lnTo>
                    <a:pt x="30" y="4"/>
                  </a:lnTo>
                  <a:lnTo>
                    <a:pt x="33" y="4"/>
                  </a:lnTo>
                  <a:lnTo>
                    <a:pt x="35" y="4"/>
                  </a:lnTo>
                  <a:lnTo>
                    <a:pt x="36" y="4"/>
                  </a:lnTo>
                  <a:lnTo>
                    <a:pt x="38" y="4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6" y="7"/>
                  </a:lnTo>
                  <a:lnTo>
                    <a:pt x="49" y="9"/>
                  </a:lnTo>
                  <a:lnTo>
                    <a:pt x="49" y="9"/>
                  </a:lnTo>
                  <a:lnTo>
                    <a:pt x="51" y="11"/>
                  </a:lnTo>
                  <a:lnTo>
                    <a:pt x="52" y="11"/>
                  </a:lnTo>
                  <a:lnTo>
                    <a:pt x="54" y="11"/>
                  </a:lnTo>
                  <a:lnTo>
                    <a:pt x="55" y="9"/>
                  </a:lnTo>
                  <a:lnTo>
                    <a:pt x="54" y="9"/>
                  </a:lnTo>
                  <a:lnTo>
                    <a:pt x="54" y="6"/>
                  </a:lnTo>
                  <a:lnTo>
                    <a:pt x="52" y="6"/>
                  </a:lnTo>
                  <a:lnTo>
                    <a:pt x="54" y="4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8" y="4"/>
                  </a:lnTo>
                  <a:lnTo>
                    <a:pt x="60" y="3"/>
                  </a:lnTo>
                  <a:lnTo>
                    <a:pt x="60" y="1"/>
                  </a:lnTo>
                  <a:lnTo>
                    <a:pt x="60" y="3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5" y="6"/>
                  </a:lnTo>
                  <a:lnTo>
                    <a:pt x="65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1" y="3"/>
                  </a:lnTo>
                  <a:lnTo>
                    <a:pt x="71" y="1"/>
                  </a:lnTo>
                  <a:lnTo>
                    <a:pt x="71" y="1"/>
                  </a:lnTo>
                  <a:lnTo>
                    <a:pt x="73" y="3"/>
                  </a:lnTo>
                  <a:lnTo>
                    <a:pt x="74" y="1"/>
                  </a:lnTo>
                  <a:lnTo>
                    <a:pt x="74" y="1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1" name="Freeform 238">
              <a:extLst>
                <a:ext uri="{FF2B5EF4-FFF2-40B4-BE49-F238E27FC236}">
                  <a16:creationId xmlns:a16="http://schemas.microsoft.com/office/drawing/2014/main" id="{5B8E72D6-9EF4-47B5-983D-7787C528F7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14216" y="3123589"/>
              <a:ext cx="309927" cy="134497"/>
            </a:xfrm>
            <a:custGeom>
              <a:avLst/>
              <a:gdLst>
                <a:gd name="T0" fmla="*/ 22 w 159"/>
                <a:gd name="T1" fmla="*/ 58 h 69"/>
                <a:gd name="T2" fmla="*/ 36 w 159"/>
                <a:gd name="T3" fmla="*/ 57 h 69"/>
                <a:gd name="T4" fmla="*/ 27 w 159"/>
                <a:gd name="T5" fmla="*/ 54 h 69"/>
                <a:gd name="T6" fmla="*/ 27 w 159"/>
                <a:gd name="T7" fmla="*/ 57 h 69"/>
                <a:gd name="T8" fmla="*/ 30 w 159"/>
                <a:gd name="T9" fmla="*/ 55 h 69"/>
                <a:gd name="T10" fmla="*/ 79 w 159"/>
                <a:gd name="T11" fmla="*/ 3 h 69"/>
                <a:gd name="T12" fmla="*/ 96 w 159"/>
                <a:gd name="T13" fmla="*/ 6 h 69"/>
                <a:gd name="T14" fmla="*/ 113 w 159"/>
                <a:gd name="T15" fmla="*/ 5 h 69"/>
                <a:gd name="T16" fmla="*/ 128 w 159"/>
                <a:gd name="T17" fmla="*/ 6 h 69"/>
                <a:gd name="T18" fmla="*/ 142 w 159"/>
                <a:gd name="T19" fmla="*/ 8 h 69"/>
                <a:gd name="T20" fmla="*/ 148 w 159"/>
                <a:gd name="T21" fmla="*/ 14 h 69"/>
                <a:gd name="T22" fmla="*/ 159 w 159"/>
                <a:gd name="T23" fmla="*/ 20 h 69"/>
                <a:gd name="T24" fmla="*/ 150 w 159"/>
                <a:gd name="T25" fmla="*/ 25 h 69"/>
                <a:gd name="T26" fmla="*/ 132 w 159"/>
                <a:gd name="T27" fmla="*/ 33 h 69"/>
                <a:gd name="T28" fmla="*/ 121 w 159"/>
                <a:gd name="T29" fmla="*/ 39 h 69"/>
                <a:gd name="T30" fmla="*/ 109 w 159"/>
                <a:gd name="T31" fmla="*/ 42 h 69"/>
                <a:gd name="T32" fmla="*/ 102 w 159"/>
                <a:gd name="T33" fmla="*/ 50 h 69"/>
                <a:gd name="T34" fmla="*/ 94 w 159"/>
                <a:gd name="T35" fmla="*/ 50 h 69"/>
                <a:gd name="T36" fmla="*/ 85 w 159"/>
                <a:gd name="T37" fmla="*/ 49 h 69"/>
                <a:gd name="T38" fmla="*/ 82 w 159"/>
                <a:gd name="T39" fmla="*/ 50 h 69"/>
                <a:gd name="T40" fmla="*/ 69 w 159"/>
                <a:gd name="T41" fmla="*/ 55 h 69"/>
                <a:gd name="T42" fmla="*/ 68 w 159"/>
                <a:gd name="T43" fmla="*/ 61 h 69"/>
                <a:gd name="T44" fmla="*/ 63 w 159"/>
                <a:gd name="T45" fmla="*/ 66 h 69"/>
                <a:gd name="T46" fmla="*/ 53 w 159"/>
                <a:gd name="T47" fmla="*/ 68 h 69"/>
                <a:gd name="T48" fmla="*/ 44 w 159"/>
                <a:gd name="T49" fmla="*/ 69 h 69"/>
                <a:gd name="T50" fmla="*/ 36 w 159"/>
                <a:gd name="T51" fmla="*/ 68 h 69"/>
                <a:gd name="T52" fmla="*/ 33 w 159"/>
                <a:gd name="T53" fmla="*/ 63 h 69"/>
                <a:gd name="T54" fmla="*/ 28 w 159"/>
                <a:gd name="T55" fmla="*/ 65 h 69"/>
                <a:gd name="T56" fmla="*/ 20 w 159"/>
                <a:gd name="T57" fmla="*/ 63 h 69"/>
                <a:gd name="T58" fmla="*/ 12 w 159"/>
                <a:gd name="T59" fmla="*/ 63 h 69"/>
                <a:gd name="T60" fmla="*/ 1 w 159"/>
                <a:gd name="T61" fmla="*/ 65 h 69"/>
                <a:gd name="T62" fmla="*/ 3 w 159"/>
                <a:gd name="T63" fmla="*/ 58 h 69"/>
                <a:gd name="T64" fmla="*/ 8 w 159"/>
                <a:gd name="T65" fmla="*/ 54 h 69"/>
                <a:gd name="T66" fmla="*/ 20 w 159"/>
                <a:gd name="T67" fmla="*/ 57 h 69"/>
                <a:gd name="T68" fmla="*/ 25 w 159"/>
                <a:gd name="T69" fmla="*/ 52 h 69"/>
                <a:gd name="T70" fmla="*/ 34 w 159"/>
                <a:gd name="T71" fmla="*/ 52 h 69"/>
                <a:gd name="T72" fmla="*/ 39 w 159"/>
                <a:gd name="T73" fmla="*/ 52 h 69"/>
                <a:gd name="T74" fmla="*/ 44 w 159"/>
                <a:gd name="T75" fmla="*/ 49 h 69"/>
                <a:gd name="T76" fmla="*/ 46 w 159"/>
                <a:gd name="T77" fmla="*/ 47 h 69"/>
                <a:gd name="T78" fmla="*/ 57 w 159"/>
                <a:gd name="T79" fmla="*/ 42 h 69"/>
                <a:gd name="T80" fmla="*/ 50 w 159"/>
                <a:gd name="T81" fmla="*/ 41 h 69"/>
                <a:gd name="T82" fmla="*/ 44 w 159"/>
                <a:gd name="T83" fmla="*/ 39 h 69"/>
                <a:gd name="T84" fmla="*/ 39 w 159"/>
                <a:gd name="T85" fmla="*/ 36 h 69"/>
                <a:gd name="T86" fmla="*/ 36 w 159"/>
                <a:gd name="T87" fmla="*/ 30 h 69"/>
                <a:gd name="T88" fmla="*/ 34 w 159"/>
                <a:gd name="T89" fmla="*/ 35 h 69"/>
                <a:gd name="T90" fmla="*/ 28 w 159"/>
                <a:gd name="T91" fmla="*/ 36 h 69"/>
                <a:gd name="T92" fmla="*/ 20 w 159"/>
                <a:gd name="T93" fmla="*/ 31 h 69"/>
                <a:gd name="T94" fmla="*/ 19 w 159"/>
                <a:gd name="T95" fmla="*/ 27 h 69"/>
                <a:gd name="T96" fmla="*/ 25 w 159"/>
                <a:gd name="T97" fmla="*/ 22 h 69"/>
                <a:gd name="T98" fmla="*/ 27 w 159"/>
                <a:gd name="T99" fmla="*/ 17 h 69"/>
                <a:gd name="T100" fmla="*/ 28 w 159"/>
                <a:gd name="T101" fmla="*/ 11 h 69"/>
                <a:gd name="T102" fmla="*/ 38 w 159"/>
                <a:gd name="T103" fmla="*/ 8 h 69"/>
                <a:gd name="T104" fmla="*/ 52 w 159"/>
                <a:gd name="T105" fmla="*/ 11 h 69"/>
                <a:gd name="T106" fmla="*/ 61 w 159"/>
                <a:gd name="T107" fmla="*/ 11 h 69"/>
                <a:gd name="T108" fmla="*/ 71 w 159"/>
                <a:gd name="T10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9" h="69">
                  <a:moveTo>
                    <a:pt x="19" y="58"/>
                  </a:moveTo>
                  <a:lnTo>
                    <a:pt x="19" y="58"/>
                  </a:lnTo>
                  <a:lnTo>
                    <a:pt x="19" y="60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22" y="60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0" y="58"/>
                  </a:lnTo>
                  <a:lnTo>
                    <a:pt x="19" y="58"/>
                  </a:lnTo>
                  <a:lnTo>
                    <a:pt x="19" y="58"/>
                  </a:lnTo>
                  <a:close/>
                  <a:moveTo>
                    <a:pt x="38" y="57"/>
                  </a:moveTo>
                  <a:lnTo>
                    <a:pt x="38" y="57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36" y="58"/>
                  </a:lnTo>
                  <a:lnTo>
                    <a:pt x="38" y="58"/>
                  </a:lnTo>
                  <a:lnTo>
                    <a:pt x="38" y="57"/>
                  </a:lnTo>
                  <a:lnTo>
                    <a:pt x="38" y="57"/>
                  </a:lnTo>
                  <a:close/>
                  <a:moveTo>
                    <a:pt x="27" y="54"/>
                  </a:moveTo>
                  <a:lnTo>
                    <a:pt x="25" y="54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8" y="58"/>
                  </a:lnTo>
                  <a:lnTo>
                    <a:pt x="30" y="58"/>
                  </a:lnTo>
                  <a:lnTo>
                    <a:pt x="30" y="58"/>
                  </a:lnTo>
                  <a:lnTo>
                    <a:pt x="28" y="57"/>
                  </a:lnTo>
                  <a:lnTo>
                    <a:pt x="30" y="55"/>
                  </a:lnTo>
                  <a:lnTo>
                    <a:pt x="28" y="55"/>
                  </a:lnTo>
                  <a:lnTo>
                    <a:pt x="27" y="55"/>
                  </a:lnTo>
                  <a:lnTo>
                    <a:pt x="27" y="54"/>
                  </a:lnTo>
                  <a:lnTo>
                    <a:pt x="27" y="54"/>
                  </a:lnTo>
                  <a:close/>
                  <a:moveTo>
                    <a:pt x="72" y="0"/>
                  </a:moveTo>
                  <a:lnTo>
                    <a:pt x="75" y="2"/>
                  </a:lnTo>
                  <a:lnTo>
                    <a:pt x="79" y="3"/>
                  </a:lnTo>
                  <a:lnTo>
                    <a:pt x="82" y="5"/>
                  </a:lnTo>
                  <a:lnTo>
                    <a:pt x="85" y="6"/>
                  </a:lnTo>
                  <a:lnTo>
                    <a:pt x="90" y="8"/>
                  </a:lnTo>
                  <a:lnTo>
                    <a:pt x="93" y="8"/>
                  </a:lnTo>
                  <a:lnTo>
                    <a:pt x="94" y="8"/>
                  </a:lnTo>
                  <a:lnTo>
                    <a:pt x="96" y="6"/>
                  </a:lnTo>
                  <a:lnTo>
                    <a:pt x="96" y="6"/>
                  </a:lnTo>
                  <a:lnTo>
                    <a:pt x="98" y="6"/>
                  </a:lnTo>
                  <a:lnTo>
                    <a:pt x="102" y="6"/>
                  </a:lnTo>
                  <a:lnTo>
                    <a:pt x="105" y="6"/>
                  </a:lnTo>
                  <a:lnTo>
                    <a:pt x="107" y="6"/>
                  </a:lnTo>
                  <a:lnTo>
                    <a:pt x="112" y="5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6" y="6"/>
                  </a:lnTo>
                  <a:lnTo>
                    <a:pt x="118" y="6"/>
                  </a:lnTo>
                  <a:lnTo>
                    <a:pt x="120" y="6"/>
                  </a:lnTo>
                  <a:lnTo>
                    <a:pt x="120" y="6"/>
                  </a:lnTo>
                  <a:lnTo>
                    <a:pt x="121" y="6"/>
                  </a:lnTo>
                  <a:lnTo>
                    <a:pt x="124" y="6"/>
                  </a:lnTo>
                  <a:lnTo>
                    <a:pt x="128" y="6"/>
                  </a:lnTo>
                  <a:lnTo>
                    <a:pt x="132" y="6"/>
                  </a:lnTo>
                  <a:lnTo>
                    <a:pt x="132" y="6"/>
                  </a:lnTo>
                  <a:lnTo>
                    <a:pt x="135" y="6"/>
                  </a:lnTo>
                  <a:lnTo>
                    <a:pt x="137" y="8"/>
                  </a:lnTo>
                  <a:lnTo>
                    <a:pt x="139" y="8"/>
                  </a:lnTo>
                  <a:lnTo>
                    <a:pt x="140" y="8"/>
                  </a:lnTo>
                  <a:lnTo>
                    <a:pt x="142" y="8"/>
                  </a:lnTo>
                  <a:lnTo>
                    <a:pt x="143" y="9"/>
                  </a:lnTo>
                  <a:lnTo>
                    <a:pt x="143" y="8"/>
                  </a:lnTo>
                  <a:lnTo>
                    <a:pt x="145" y="9"/>
                  </a:lnTo>
                  <a:lnTo>
                    <a:pt x="145" y="11"/>
                  </a:lnTo>
                  <a:lnTo>
                    <a:pt x="146" y="11"/>
                  </a:lnTo>
                  <a:lnTo>
                    <a:pt x="146" y="13"/>
                  </a:lnTo>
                  <a:lnTo>
                    <a:pt x="148" y="14"/>
                  </a:lnTo>
                  <a:lnTo>
                    <a:pt x="150" y="14"/>
                  </a:lnTo>
                  <a:lnTo>
                    <a:pt x="151" y="14"/>
                  </a:lnTo>
                  <a:lnTo>
                    <a:pt x="153" y="14"/>
                  </a:lnTo>
                  <a:lnTo>
                    <a:pt x="154" y="14"/>
                  </a:lnTo>
                  <a:lnTo>
                    <a:pt x="157" y="17"/>
                  </a:lnTo>
                  <a:lnTo>
                    <a:pt x="159" y="19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9" y="22"/>
                  </a:lnTo>
                  <a:lnTo>
                    <a:pt x="154" y="22"/>
                  </a:lnTo>
                  <a:lnTo>
                    <a:pt x="154" y="22"/>
                  </a:lnTo>
                  <a:lnTo>
                    <a:pt x="153" y="24"/>
                  </a:lnTo>
                  <a:lnTo>
                    <a:pt x="150" y="25"/>
                  </a:lnTo>
                  <a:lnTo>
                    <a:pt x="146" y="25"/>
                  </a:lnTo>
                  <a:lnTo>
                    <a:pt x="146" y="25"/>
                  </a:lnTo>
                  <a:lnTo>
                    <a:pt x="143" y="27"/>
                  </a:lnTo>
                  <a:lnTo>
                    <a:pt x="139" y="30"/>
                  </a:lnTo>
                  <a:lnTo>
                    <a:pt x="135" y="31"/>
                  </a:lnTo>
                  <a:lnTo>
                    <a:pt x="134" y="31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5"/>
                  </a:lnTo>
                  <a:lnTo>
                    <a:pt x="129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3" y="39"/>
                  </a:lnTo>
                  <a:lnTo>
                    <a:pt x="121" y="39"/>
                  </a:lnTo>
                  <a:lnTo>
                    <a:pt x="116" y="39"/>
                  </a:lnTo>
                  <a:lnTo>
                    <a:pt x="115" y="39"/>
                  </a:lnTo>
                  <a:lnTo>
                    <a:pt x="113" y="38"/>
                  </a:lnTo>
                  <a:lnTo>
                    <a:pt x="112" y="39"/>
                  </a:lnTo>
                  <a:lnTo>
                    <a:pt x="110" y="39"/>
                  </a:lnTo>
                  <a:lnTo>
                    <a:pt x="109" y="42"/>
                  </a:lnTo>
                  <a:lnTo>
                    <a:pt x="109" y="42"/>
                  </a:lnTo>
                  <a:lnTo>
                    <a:pt x="107" y="44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5" y="47"/>
                  </a:lnTo>
                  <a:lnTo>
                    <a:pt x="105" y="49"/>
                  </a:lnTo>
                  <a:lnTo>
                    <a:pt x="104" y="49"/>
                  </a:lnTo>
                  <a:lnTo>
                    <a:pt x="102" y="50"/>
                  </a:lnTo>
                  <a:lnTo>
                    <a:pt x="102" y="49"/>
                  </a:lnTo>
                  <a:lnTo>
                    <a:pt x="101" y="49"/>
                  </a:lnTo>
                  <a:lnTo>
                    <a:pt x="101" y="50"/>
                  </a:lnTo>
                  <a:lnTo>
                    <a:pt x="99" y="50"/>
                  </a:lnTo>
                  <a:lnTo>
                    <a:pt x="99" y="50"/>
                  </a:lnTo>
                  <a:lnTo>
                    <a:pt x="96" y="50"/>
                  </a:lnTo>
                  <a:lnTo>
                    <a:pt x="94" y="50"/>
                  </a:lnTo>
                  <a:lnTo>
                    <a:pt x="93" y="50"/>
                  </a:lnTo>
                  <a:lnTo>
                    <a:pt x="93" y="47"/>
                  </a:lnTo>
                  <a:lnTo>
                    <a:pt x="93" y="46"/>
                  </a:lnTo>
                  <a:lnTo>
                    <a:pt x="91" y="46"/>
                  </a:lnTo>
                  <a:lnTo>
                    <a:pt x="91" y="46"/>
                  </a:lnTo>
                  <a:lnTo>
                    <a:pt x="88" y="49"/>
                  </a:lnTo>
                  <a:lnTo>
                    <a:pt x="85" y="49"/>
                  </a:lnTo>
                  <a:lnTo>
                    <a:pt x="83" y="49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0" y="50"/>
                  </a:lnTo>
                  <a:lnTo>
                    <a:pt x="79" y="50"/>
                  </a:lnTo>
                  <a:lnTo>
                    <a:pt x="79" y="52"/>
                  </a:lnTo>
                  <a:lnTo>
                    <a:pt x="75" y="54"/>
                  </a:lnTo>
                  <a:lnTo>
                    <a:pt x="72" y="55"/>
                  </a:lnTo>
                  <a:lnTo>
                    <a:pt x="71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7"/>
                  </a:lnTo>
                  <a:lnTo>
                    <a:pt x="68" y="58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68" y="61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6" y="65"/>
                  </a:lnTo>
                  <a:lnTo>
                    <a:pt x="64" y="66"/>
                  </a:lnTo>
                  <a:lnTo>
                    <a:pt x="63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0" y="66"/>
                  </a:lnTo>
                  <a:lnTo>
                    <a:pt x="58" y="66"/>
                  </a:lnTo>
                  <a:lnTo>
                    <a:pt x="57" y="68"/>
                  </a:lnTo>
                  <a:lnTo>
                    <a:pt x="55" y="68"/>
                  </a:lnTo>
                  <a:lnTo>
                    <a:pt x="53" y="68"/>
                  </a:lnTo>
                  <a:lnTo>
                    <a:pt x="50" y="66"/>
                  </a:lnTo>
                  <a:lnTo>
                    <a:pt x="49" y="66"/>
                  </a:lnTo>
                  <a:lnTo>
                    <a:pt x="47" y="68"/>
                  </a:lnTo>
                  <a:lnTo>
                    <a:pt x="46" y="68"/>
                  </a:lnTo>
                  <a:lnTo>
                    <a:pt x="44" y="69"/>
                  </a:lnTo>
                  <a:lnTo>
                    <a:pt x="44" y="69"/>
                  </a:lnTo>
                  <a:lnTo>
                    <a:pt x="44" y="69"/>
                  </a:lnTo>
                  <a:lnTo>
                    <a:pt x="42" y="69"/>
                  </a:lnTo>
                  <a:lnTo>
                    <a:pt x="42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38" y="68"/>
                  </a:lnTo>
                  <a:lnTo>
                    <a:pt x="38" y="68"/>
                  </a:lnTo>
                  <a:lnTo>
                    <a:pt x="36" y="68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4" y="66"/>
                  </a:lnTo>
                  <a:lnTo>
                    <a:pt x="33" y="65"/>
                  </a:lnTo>
                  <a:lnTo>
                    <a:pt x="33" y="65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0" y="65"/>
                  </a:lnTo>
                  <a:lnTo>
                    <a:pt x="30" y="65"/>
                  </a:lnTo>
                  <a:lnTo>
                    <a:pt x="28" y="65"/>
                  </a:lnTo>
                  <a:lnTo>
                    <a:pt x="27" y="65"/>
                  </a:lnTo>
                  <a:lnTo>
                    <a:pt x="27" y="66"/>
                  </a:lnTo>
                  <a:lnTo>
                    <a:pt x="23" y="66"/>
                  </a:lnTo>
                  <a:lnTo>
                    <a:pt x="22" y="66"/>
                  </a:lnTo>
                  <a:lnTo>
                    <a:pt x="22" y="65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7" y="63"/>
                  </a:lnTo>
                  <a:lnTo>
                    <a:pt x="16" y="65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2" y="63"/>
                  </a:lnTo>
                  <a:lnTo>
                    <a:pt x="11" y="65"/>
                  </a:lnTo>
                  <a:lnTo>
                    <a:pt x="8" y="63"/>
                  </a:lnTo>
                  <a:lnTo>
                    <a:pt x="6" y="63"/>
                  </a:lnTo>
                  <a:lnTo>
                    <a:pt x="6" y="63"/>
                  </a:lnTo>
                  <a:lnTo>
                    <a:pt x="5" y="65"/>
                  </a:lnTo>
                  <a:lnTo>
                    <a:pt x="3" y="65"/>
                  </a:lnTo>
                  <a:lnTo>
                    <a:pt x="1" y="65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7"/>
                  </a:lnTo>
                  <a:lnTo>
                    <a:pt x="3" y="57"/>
                  </a:lnTo>
                  <a:lnTo>
                    <a:pt x="3" y="58"/>
                  </a:lnTo>
                  <a:lnTo>
                    <a:pt x="5" y="58"/>
                  </a:lnTo>
                  <a:lnTo>
                    <a:pt x="5" y="57"/>
                  </a:lnTo>
                  <a:lnTo>
                    <a:pt x="5" y="57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8" y="54"/>
                  </a:lnTo>
                  <a:lnTo>
                    <a:pt x="11" y="54"/>
                  </a:lnTo>
                  <a:lnTo>
                    <a:pt x="12" y="54"/>
                  </a:lnTo>
                  <a:lnTo>
                    <a:pt x="16" y="55"/>
                  </a:lnTo>
                  <a:lnTo>
                    <a:pt x="17" y="55"/>
                  </a:lnTo>
                  <a:lnTo>
                    <a:pt x="19" y="55"/>
                  </a:lnTo>
                  <a:lnTo>
                    <a:pt x="19" y="57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20" y="55"/>
                  </a:lnTo>
                  <a:lnTo>
                    <a:pt x="22" y="54"/>
                  </a:lnTo>
                  <a:lnTo>
                    <a:pt x="25" y="54"/>
                  </a:lnTo>
                  <a:lnTo>
                    <a:pt x="25" y="52"/>
                  </a:lnTo>
                  <a:lnTo>
                    <a:pt x="25" y="52"/>
                  </a:lnTo>
                  <a:lnTo>
                    <a:pt x="27" y="52"/>
                  </a:lnTo>
                  <a:lnTo>
                    <a:pt x="28" y="52"/>
                  </a:lnTo>
                  <a:lnTo>
                    <a:pt x="30" y="52"/>
                  </a:lnTo>
                  <a:lnTo>
                    <a:pt x="31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6" y="52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38" y="52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41" y="52"/>
                  </a:lnTo>
                  <a:lnTo>
                    <a:pt x="41" y="50"/>
                  </a:lnTo>
                  <a:lnTo>
                    <a:pt x="42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7" y="49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7" y="46"/>
                  </a:lnTo>
                  <a:lnTo>
                    <a:pt x="49" y="47"/>
                  </a:lnTo>
                  <a:lnTo>
                    <a:pt x="49" y="47"/>
                  </a:lnTo>
                  <a:lnTo>
                    <a:pt x="50" y="47"/>
                  </a:lnTo>
                  <a:lnTo>
                    <a:pt x="52" y="46"/>
                  </a:lnTo>
                  <a:lnTo>
                    <a:pt x="52" y="46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5" y="41"/>
                  </a:lnTo>
                  <a:lnTo>
                    <a:pt x="53" y="42"/>
                  </a:lnTo>
                  <a:lnTo>
                    <a:pt x="53" y="42"/>
                  </a:lnTo>
                  <a:lnTo>
                    <a:pt x="52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49" y="39"/>
                  </a:lnTo>
                  <a:lnTo>
                    <a:pt x="47" y="39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4" y="39"/>
                  </a:lnTo>
                  <a:lnTo>
                    <a:pt x="44" y="39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9" y="36"/>
                  </a:lnTo>
                  <a:lnTo>
                    <a:pt x="39" y="33"/>
                  </a:lnTo>
                  <a:lnTo>
                    <a:pt x="38" y="33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36" y="31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4" y="30"/>
                  </a:lnTo>
                  <a:lnTo>
                    <a:pt x="34" y="31"/>
                  </a:lnTo>
                  <a:lnTo>
                    <a:pt x="34" y="33"/>
                  </a:lnTo>
                  <a:lnTo>
                    <a:pt x="34" y="33"/>
                  </a:lnTo>
                  <a:lnTo>
                    <a:pt x="34" y="35"/>
                  </a:lnTo>
                  <a:lnTo>
                    <a:pt x="33" y="35"/>
                  </a:lnTo>
                  <a:lnTo>
                    <a:pt x="33" y="33"/>
                  </a:lnTo>
                  <a:lnTo>
                    <a:pt x="31" y="36"/>
                  </a:lnTo>
                  <a:lnTo>
                    <a:pt x="31" y="38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28" y="36"/>
                  </a:lnTo>
                  <a:lnTo>
                    <a:pt x="27" y="36"/>
                  </a:lnTo>
                  <a:lnTo>
                    <a:pt x="25" y="36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2" y="33"/>
                  </a:lnTo>
                  <a:lnTo>
                    <a:pt x="22" y="31"/>
                  </a:lnTo>
                  <a:lnTo>
                    <a:pt x="20" y="31"/>
                  </a:lnTo>
                  <a:lnTo>
                    <a:pt x="19" y="31"/>
                  </a:lnTo>
                  <a:lnTo>
                    <a:pt x="17" y="31"/>
                  </a:lnTo>
                  <a:lnTo>
                    <a:pt x="16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2" y="24"/>
                  </a:lnTo>
                  <a:lnTo>
                    <a:pt x="23" y="24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5" y="22"/>
                  </a:lnTo>
                  <a:lnTo>
                    <a:pt x="27" y="20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28" y="17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6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7" y="13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30" y="9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4" y="8"/>
                  </a:lnTo>
                  <a:lnTo>
                    <a:pt x="36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2" y="9"/>
                  </a:lnTo>
                  <a:lnTo>
                    <a:pt x="44" y="9"/>
                  </a:lnTo>
                  <a:lnTo>
                    <a:pt x="49" y="9"/>
                  </a:lnTo>
                  <a:lnTo>
                    <a:pt x="50" y="11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53" y="13"/>
                  </a:lnTo>
                  <a:lnTo>
                    <a:pt x="58" y="13"/>
                  </a:lnTo>
                  <a:lnTo>
                    <a:pt x="60" y="13"/>
                  </a:lnTo>
                  <a:lnTo>
                    <a:pt x="60" y="14"/>
                  </a:lnTo>
                  <a:lnTo>
                    <a:pt x="61" y="14"/>
                  </a:lnTo>
                  <a:lnTo>
                    <a:pt x="63" y="14"/>
                  </a:lnTo>
                  <a:lnTo>
                    <a:pt x="61" y="11"/>
                  </a:lnTo>
                  <a:lnTo>
                    <a:pt x="61" y="9"/>
                  </a:lnTo>
                  <a:lnTo>
                    <a:pt x="63" y="5"/>
                  </a:lnTo>
                  <a:lnTo>
                    <a:pt x="64" y="3"/>
                  </a:lnTo>
                  <a:lnTo>
                    <a:pt x="66" y="3"/>
                  </a:lnTo>
                  <a:lnTo>
                    <a:pt x="68" y="2"/>
                  </a:lnTo>
                  <a:lnTo>
                    <a:pt x="69" y="2"/>
                  </a:lnTo>
                  <a:lnTo>
                    <a:pt x="71" y="2"/>
                  </a:lnTo>
                  <a:lnTo>
                    <a:pt x="72" y="2"/>
                  </a:lnTo>
                  <a:lnTo>
                    <a:pt x="72" y="2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2" name="Freeform 239">
              <a:extLst>
                <a:ext uri="{FF2B5EF4-FFF2-40B4-BE49-F238E27FC236}">
                  <a16:creationId xmlns:a16="http://schemas.microsoft.com/office/drawing/2014/main" id="{411C4AE9-D61B-B821-C792-DE5974544C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0113" y="4261934"/>
              <a:ext cx="226110" cy="286536"/>
            </a:xfrm>
            <a:custGeom>
              <a:avLst/>
              <a:gdLst>
                <a:gd name="T0" fmla="*/ 105 w 116"/>
                <a:gd name="T1" fmla="*/ 109 h 147"/>
                <a:gd name="T2" fmla="*/ 19 w 116"/>
                <a:gd name="T3" fmla="*/ 0 h 147"/>
                <a:gd name="T4" fmla="*/ 21 w 116"/>
                <a:gd name="T5" fmla="*/ 2 h 147"/>
                <a:gd name="T6" fmla="*/ 27 w 116"/>
                <a:gd name="T7" fmla="*/ 5 h 147"/>
                <a:gd name="T8" fmla="*/ 27 w 116"/>
                <a:gd name="T9" fmla="*/ 12 h 147"/>
                <a:gd name="T10" fmla="*/ 34 w 116"/>
                <a:gd name="T11" fmla="*/ 16 h 147"/>
                <a:gd name="T12" fmla="*/ 46 w 116"/>
                <a:gd name="T13" fmla="*/ 18 h 147"/>
                <a:gd name="T14" fmla="*/ 60 w 116"/>
                <a:gd name="T15" fmla="*/ 27 h 147"/>
                <a:gd name="T16" fmla="*/ 73 w 116"/>
                <a:gd name="T17" fmla="*/ 29 h 147"/>
                <a:gd name="T18" fmla="*/ 82 w 116"/>
                <a:gd name="T19" fmla="*/ 27 h 147"/>
                <a:gd name="T20" fmla="*/ 95 w 116"/>
                <a:gd name="T21" fmla="*/ 19 h 147"/>
                <a:gd name="T22" fmla="*/ 105 w 116"/>
                <a:gd name="T23" fmla="*/ 23 h 147"/>
                <a:gd name="T24" fmla="*/ 112 w 116"/>
                <a:gd name="T25" fmla="*/ 23 h 147"/>
                <a:gd name="T26" fmla="*/ 105 w 116"/>
                <a:gd name="T27" fmla="*/ 37 h 147"/>
                <a:gd name="T28" fmla="*/ 101 w 116"/>
                <a:gd name="T29" fmla="*/ 60 h 147"/>
                <a:gd name="T30" fmla="*/ 105 w 116"/>
                <a:gd name="T31" fmla="*/ 95 h 147"/>
                <a:gd name="T32" fmla="*/ 111 w 116"/>
                <a:gd name="T33" fmla="*/ 103 h 147"/>
                <a:gd name="T34" fmla="*/ 103 w 116"/>
                <a:gd name="T35" fmla="*/ 108 h 147"/>
                <a:gd name="T36" fmla="*/ 101 w 116"/>
                <a:gd name="T37" fmla="*/ 111 h 147"/>
                <a:gd name="T38" fmla="*/ 97 w 116"/>
                <a:gd name="T39" fmla="*/ 115 h 147"/>
                <a:gd name="T40" fmla="*/ 90 w 116"/>
                <a:gd name="T41" fmla="*/ 123 h 147"/>
                <a:gd name="T42" fmla="*/ 87 w 116"/>
                <a:gd name="T43" fmla="*/ 130 h 147"/>
                <a:gd name="T44" fmla="*/ 84 w 116"/>
                <a:gd name="T45" fmla="*/ 136 h 147"/>
                <a:gd name="T46" fmla="*/ 79 w 116"/>
                <a:gd name="T47" fmla="*/ 145 h 147"/>
                <a:gd name="T48" fmla="*/ 75 w 116"/>
                <a:gd name="T49" fmla="*/ 145 h 147"/>
                <a:gd name="T50" fmla="*/ 64 w 116"/>
                <a:gd name="T51" fmla="*/ 138 h 147"/>
                <a:gd name="T52" fmla="*/ 56 w 116"/>
                <a:gd name="T53" fmla="*/ 131 h 147"/>
                <a:gd name="T54" fmla="*/ 54 w 116"/>
                <a:gd name="T55" fmla="*/ 130 h 147"/>
                <a:gd name="T56" fmla="*/ 54 w 116"/>
                <a:gd name="T57" fmla="*/ 125 h 147"/>
                <a:gd name="T58" fmla="*/ 46 w 116"/>
                <a:gd name="T59" fmla="*/ 119 h 147"/>
                <a:gd name="T60" fmla="*/ 30 w 116"/>
                <a:gd name="T61" fmla="*/ 111 h 147"/>
                <a:gd name="T62" fmla="*/ 16 w 116"/>
                <a:gd name="T63" fmla="*/ 101 h 147"/>
                <a:gd name="T64" fmla="*/ 2 w 116"/>
                <a:gd name="T65" fmla="*/ 95 h 147"/>
                <a:gd name="T66" fmla="*/ 4 w 116"/>
                <a:gd name="T67" fmla="*/ 92 h 147"/>
                <a:gd name="T68" fmla="*/ 4 w 116"/>
                <a:gd name="T69" fmla="*/ 86 h 147"/>
                <a:gd name="T70" fmla="*/ 7 w 116"/>
                <a:gd name="T71" fmla="*/ 87 h 147"/>
                <a:gd name="T72" fmla="*/ 10 w 116"/>
                <a:gd name="T73" fmla="*/ 84 h 147"/>
                <a:gd name="T74" fmla="*/ 8 w 116"/>
                <a:gd name="T75" fmla="*/ 81 h 147"/>
                <a:gd name="T76" fmla="*/ 5 w 116"/>
                <a:gd name="T77" fmla="*/ 84 h 147"/>
                <a:gd name="T78" fmla="*/ 4 w 116"/>
                <a:gd name="T79" fmla="*/ 81 h 147"/>
                <a:gd name="T80" fmla="*/ 0 w 116"/>
                <a:gd name="T81" fmla="*/ 79 h 147"/>
                <a:gd name="T82" fmla="*/ 2 w 116"/>
                <a:gd name="T83" fmla="*/ 75 h 147"/>
                <a:gd name="T84" fmla="*/ 7 w 116"/>
                <a:gd name="T85" fmla="*/ 67 h 147"/>
                <a:gd name="T86" fmla="*/ 12 w 116"/>
                <a:gd name="T87" fmla="*/ 62 h 147"/>
                <a:gd name="T88" fmla="*/ 13 w 116"/>
                <a:gd name="T89" fmla="*/ 59 h 147"/>
                <a:gd name="T90" fmla="*/ 15 w 116"/>
                <a:gd name="T91" fmla="*/ 54 h 147"/>
                <a:gd name="T92" fmla="*/ 15 w 116"/>
                <a:gd name="T93" fmla="*/ 45 h 147"/>
                <a:gd name="T94" fmla="*/ 13 w 116"/>
                <a:gd name="T95" fmla="*/ 40 h 147"/>
                <a:gd name="T96" fmla="*/ 8 w 116"/>
                <a:gd name="T97" fmla="*/ 34 h 147"/>
                <a:gd name="T98" fmla="*/ 7 w 116"/>
                <a:gd name="T99" fmla="*/ 26 h 147"/>
                <a:gd name="T100" fmla="*/ 4 w 116"/>
                <a:gd name="T101" fmla="*/ 24 h 147"/>
                <a:gd name="T102" fmla="*/ 15 w 116"/>
                <a:gd name="T103" fmla="*/ 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6" h="147">
                  <a:moveTo>
                    <a:pt x="103" y="109"/>
                  </a:moveTo>
                  <a:lnTo>
                    <a:pt x="105" y="109"/>
                  </a:lnTo>
                  <a:lnTo>
                    <a:pt x="105" y="109"/>
                  </a:lnTo>
                  <a:lnTo>
                    <a:pt x="105" y="109"/>
                  </a:lnTo>
                  <a:lnTo>
                    <a:pt x="105" y="109"/>
                  </a:lnTo>
                  <a:lnTo>
                    <a:pt x="103" y="111"/>
                  </a:lnTo>
                  <a:lnTo>
                    <a:pt x="101" y="111"/>
                  </a:lnTo>
                  <a:lnTo>
                    <a:pt x="101" y="109"/>
                  </a:lnTo>
                  <a:lnTo>
                    <a:pt x="103" y="109"/>
                  </a:lnTo>
                  <a:close/>
                  <a:moveTo>
                    <a:pt x="19" y="0"/>
                  </a:moveTo>
                  <a:lnTo>
                    <a:pt x="19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6" y="2"/>
                  </a:lnTo>
                  <a:lnTo>
                    <a:pt x="27" y="4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27" y="8"/>
                  </a:lnTo>
                  <a:lnTo>
                    <a:pt x="27" y="10"/>
                  </a:lnTo>
                  <a:lnTo>
                    <a:pt x="27" y="12"/>
                  </a:lnTo>
                  <a:lnTo>
                    <a:pt x="29" y="13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2" y="16"/>
                  </a:lnTo>
                  <a:lnTo>
                    <a:pt x="34" y="16"/>
                  </a:lnTo>
                  <a:lnTo>
                    <a:pt x="38" y="16"/>
                  </a:lnTo>
                  <a:lnTo>
                    <a:pt x="41" y="16"/>
                  </a:lnTo>
                  <a:lnTo>
                    <a:pt x="43" y="16"/>
                  </a:lnTo>
                  <a:lnTo>
                    <a:pt x="43" y="16"/>
                  </a:lnTo>
                  <a:lnTo>
                    <a:pt x="46" y="18"/>
                  </a:lnTo>
                  <a:lnTo>
                    <a:pt x="51" y="21"/>
                  </a:lnTo>
                  <a:lnTo>
                    <a:pt x="52" y="23"/>
                  </a:lnTo>
                  <a:lnTo>
                    <a:pt x="56" y="24"/>
                  </a:lnTo>
                  <a:lnTo>
                    <a:pt x="59" y="26"/>
                  </a:lnTo>
                  <a:lnTo>
                    <a:pt x="60" y="27"/>
                  </a:lnTo>
                  <a:lnTo>
                    <a:pt x="62" y="27"/>
                  </a:lnTo>
                  <a:lnTo>
                    <a:pt x="65" y="27"/>
                  </a:lnTo>
                  <a:lnTo>
                    <a:pt x="68" y="27"/>
                  </a:lnTo>
                  <a:lnTo>
                    <a:pt x="70" y="29"/>
                  </a:lnTo>
                  <a:lnTo>
                    <a:pt x="73" y="29"/>
                  </a:lnTo>
                  <a:lnTo>
                    <a:pt x="76" y="29"/>
                  </a:lnTo>
                  <a:lnTo>
                    <a:pt x="76" y="29"/>
                  </a:lnTo>
                  <a:lnTo>
                    <a:pt x="81" y="30"/>
                  </a:lnTo>
                  <a:lnTo>
                    <a:pt x="81" y="29"/>
                  </a:lnTo>
                  <a:lnTo>
                    <a:pt x="82" y="27"/>
                  </a:lnTo>
                  <a:lnTo>
                    <a:pt x="86" y="26"/>
                  </a:lnTo>
                  <a:lnTo>
                    <a:pt x="86" y="24"/>
                  </a:lnTo>
                  <a:lnTo>
                    <a:pt x="89" y="23"/>
                  </a:lnTo>
                  <a:lnTo>
                    <a:pt x="92" y="21"/>
                  </a:lnTo>
                  <a:lnTo>
                    <a:pt x="95" y="19"/>
                  </a:lnTo>
                  <a:lnTo>
                    <a:pt x="100" y="18"/>
                  </a:lnTo>
                  <a:lnTo>
                    <a:pt x="101" y="19"/>
                  </a:lnTo>
                  <a:lnTo>
                    <a:pt x="103" y="21"/>
                  </a:lnTo>
                  <a:lnTo>
                    <a:pt x="103" y="23"/>
                  </a:lnTo>
                  <a:lnTo>
                    <a:pt x="105" y="23"/>
                  </a:lnTo>
                  <a:lnTo>
                    <a:pt x="106" y="23"/>
                  </a:lnTo>
                  <a:lnTo>
                    <a:pt x="108" y="23"/>
                  </a:lnTo>
                  <a:lnTo>
                    <a:pt x="108" y="23"/>
                  </a:lnTo>
                  <a:lnTo>
                    <a:pt x="109" y="23"/>
                  </a:lnTo>
                  <a:lnTo>
                    <a:pt x="112" y="23"/>
                  </a:lnTo>
                  <a:lnTo>
                    <a:pt x="116" y="23"/>
                  </a:lnTo>
                  <a:lnTo>
                    <a:pt x="114" y="24"/>
                  </a:lnTo>
                  <a:lnTo>
                    <a:pt x="111" y="27"/>
                  </a:lnTo>
                  <a:lnTo>
                    <a:pt x="108" y="34"/>
                  </a:lnTo>
                  <a:lnTo>
                    <a:pt x="105" y="37"/>
                  </a:lnTo>
                  <a:lnTo>
                    <a:pt x="101" y="38"/>
                  </a:lnTo>
                  <a:lnTo>
                    <a:pt x="101" y="38"/>
                  </a:lnTo>
                  <a:lnTo>
                    <a:pt x="101" y="41"/>
                  </a:lnTo>
                  <a:lnTo>
                    <a:pt x="101" y="48"/>
                  </a:lnTo>
                  <a:lnTo>
                    <a:pt x="101" y="60"/>
                  </a:lnTo>
                  <a:lnTo>
                    <a:pt x="101" y="71"/>
                  </a:lnTo>
                  <a:lnTo>
                    <a:pt x="101" y="84"/>
                  </a:lnTo>
                  <a:lnTo>
                    <a:pt x="101" y="90"/>
                  </a:lnTo>
                  <a:lnTo>
                    <a:pt x="101" y="92"/>
                  </a:lnTo>
                  <a:lnTo>
                    <a:pt x="105" y="95"/>
                  </a:lnTo>
                  <a:lnTo>
                    <a:pt x="106" y="97"/>
                  </a:lnTo>
                  <a:lnTo>
                    <a:pt x="109" y="100"/>
                  </a:lnTo>
                  <a:lnTo>
                    <a:pt x="109" y="101"/>
                  </a:lnTo>
                  <a:lnTo>
                    <a:pt x="111" y="103"/>
                  </a:lnTo>
                  <a:lnTo>
                    <a:pt x="111" y="103"/>
                  </a:lnTo>
                  <a:lnTo>
                    <a:pt x="108" y="106"/>
                  </a:lnTo>
                  <a:lnTo>
                    <a:pt x="106" y="108"/>
                  </a:lnTo>
                  <a:lnTo>
                    <a:pt x="105" y="108"/>
                  </a:lnTo>
                  <a:lnTo>
                    <a:pt x="103" y="108"/>
                  </a:lnTo>
                  <a:lnTo>
                    <a:pt x="103" y="108"/>
                  </a:lnTo>
                  <a:lnTo>
                    <a:pt x="101" y="108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1" y="108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1" y="112"/>
                  </a:lnTo>
                  <a:lnTo>
                    <a:pt x="100" y="112"/>
                  </a:lnTo>
                  <a:lnTo>
                    <a:pt x="100" y="114"/>
                  </a:lnTo>
                  <a:lnTo>
                    <a:pt x="97" y="115"/>
                  </a:lnTo>
                  <a:lnTo>
                    <a:pt x="93" y="115"/>
                  </a:lnTo>
                  <a:lnTo>
                    <a:pt x="92" y="117"/>
                  </a:lnTo>
                  <a:lnTo>
                    <a:pt x="92" y="119"/>
                  </a:lnTo>
                  <a:lnTo>
                    <a:pt x="90" y="120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0" y="127"/>
                  </a:lnTo>
                  <a:lnTo>
                    <a:pt x="87" y="128"/>
                  </a:lnTo>
                  <a:lnTo>
                    <a:pt x="87" y="128"/>
                  </a:lnTo>
                  <a:lnTo>
                    <a:pt x="87" y="130"/>
                  </a:lnTo>
                  <a:lnTo>
                    <a:pt x="86" y="131"/>
                  </a:lnTo>
                  <a:lnTo>
                    <a:pt x="86" y="134"/>
                  </a:lnTo>
                  <a:lnTo>
                    <a:pt x="84" y="136"/>
                  </a:lnTo>
                  <a:lnTo>
                    <a:pt x="84" y="136"/>
                  </a:lnTo>
                  <a:lnTo>
                    <a:pt x="84" y="136"/>
                  </a:lnTo>
                  <a:lnTo>
                    <a:pt x="84" y="138"/>
                  </a:lnTo>
                  <a:lnTo>
                    <a:pt x="82" y="139"/>
                  </a:lnTo>
                  <a:lnTo>
                    <a:pt x="82" y="139"/>
                  </a:lnTo>
                  <a:lnTo>
                    <a:pt x="81" y="144"/>
                  </a:lnTo>
                  <a:lnTo>
                    <a:pt x="79" y="145"/>
                  </a:lnTo>
                  <a:lnTo>
                    <a:pt x="78" y="145"/>
                  </a:lnTo>
                  <a:lnTo>
                    <a:pt x="76" y="147"/>
                  </a:lnTo>
                  <a:lnTo>
                    <a:pt x="76" y="147"/>
                  </a:lnTo>
                  <a:lnTo>
                    <a:pt x="76" y="147"/>
                  </a:lnTo>
                  <a:lnTo>
                    <a:pt x="75" y="145"/>
                  </a:lnTo>
                  <a:lnTo>
                    <a:pt x="73" y="144"/>
                  </a:lnTo>
                  <a:lnTo>
                    <a:pt x="71" y="142"/>
                  </a:lnTo>
                  <a:lnTo>
                    <a:pt x="68" y="141"/>
                  </a:lnTo>
                  <a:lnTo>
                    <a:pt x="67" y="139"/>
                  </a:lnTo>
                  <a:lnTo>
                    <a:pt x="64" y="138"/>
                  </a:lnTo>
                  <a:lnTo>
                    <a:pt x="62" y="136"/>
                  </a:lnTo>
                  <a:lnTo>
                    <a:pt x="60" y="134"/>
                  </a:lnTo>
                  <a:lnTo>
                    <a:pt x="57" y="133"/>
                  </a:lnTo>
                  <a:lnTo>
                    <a:pt x="56" y="133"/>
                  </a:lnTo>
                  <a:lnTo>
                    <a:pt x="56" y="131"/>
                  </a:lnTo>
                  <a:lnTo>
                    <a:pt x="56" y="130"/>
                  </a:lnTo>
                  <a:lnTo>
                    <a:pt x="56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28"/>
                  </a:lnTo>
                  <a:lnTo>
                    <a:pt x="54" y="127"/>
                  </a:lnTo>
                  <a:lnTo>
                    <a:pt x="54" y="127"/>
                  </a:lnTo>
                  <a:lnTo>
                    <a:pt x="54" y="125"/>
                  </a:lnTo>
                  <a:lnTo>
                    <a:pt x="54" y="123"/>
                  </a:lnTo>
                  <a:lnTo>
                    <a:pt x="54" y="123"/>
                  </a:lnTo>
                  <a:lnTo>
                    <a:pt x="52" y="122"/>
                  </a:lnTo>
                  <a:lnTo>
                    <a:pt x="49" y="120"/>
                  </a:lnTo>
                  <a:lnTo>
                    <a:pt x="46" y="119"/>
                  </a:lnTo>
                  <a:lnTo>
                    <a:pt x="43" y="117"/>
                  </a:lnTo>
                  <a:lnTo>
                    <a:pt x="40" y="115"/>
                  </a:lnTo>
                  <a:lnTo>
                    <a:pt x="37" y="114"/>
                  </a:lnTo>
                  <a:lnTo>
                    <a:pt x="34" y="112"/>
                  </a:lnTo>
                  <a:lnTo>
                    <a:pt x="30" y="111"/>
                  </a:lnTo>
                  <a:lnTo>
                    <a:pt x="27" y="109"/>
                  </a:lnTo>
                  <a:lnTo>
                    <a:pt x="24" y="108"/>
                  </a:lnTo>
                  <a:lnTo>
                    <a:pt x="21" y="104"/>
                  </a:lnTo>
                  <a:lnTo>
                    <a:pt x="18" y="103"/>
                  </a:lnTo>
                  <a:lnTo>
                    <a:pt x="16" y="101"/>
                  </a:lnTo>
                  <a:lnTo>
                    <a:pt x="13" y="100"/>
                  </a:lnTo>
                  <a:lnTo>
                    <a:pt x="10" y="98"/>
                  </a:lnTo>
                  <a:lnTo>
                    <a:pt x="7" y="97"/>
                  </a:lnTo>
                  <a:lnTo>
                    <a:pt x="4" y="95"/>
                  </a:lnTo>
                  <a:lnTo>
                    <a:pt x="2" y="95"/>
                  </a:lnTo>
                  <a:lnTo>
                    <a:pt x="2" y="93"/>
                  </a:lnTo>
                  <a:lnTo>
                    <a:pt x="2" y="93"/>
                  </a:lnTo>
                  <a:lnTo>
                    <a:pt x="4" y="93"/>
                  </a:lnTo>
                  <a:lnTo>
                    <a:pt x="4" y="93"/>
                  </a:lnTo>
                  <a:lnTo>
                    <a:pt x="4" y="92"/>
                  </a:lnTo>
                  <a:lnTo>
                    <a:pt x="2" y="90"/>
                  </a:lnTo>
                  <a:lnTo>
                    <a:pt x="2" y="90"/>
                  </a:lnTo>
                  <a:lnTo>
                    <a:pt x="2" y="89"/>
                  </a:lnTo>
                  <a:lnTo>
                    <a:pt x="2" y="87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5" y="86"/>
                  </a:lnTo>
                  <a:lnTo>
                    <a:pt x="7" y="86"/>
                  </a:lnTo>
                  <a:lnTo>
                    <a:pt x="7" y="86"/>
                  </a:lnTo>
                  <a:lnTo>
                    <a:pt x="7" y="87"/>
                  </a:lnTo>
                  <a:lnTo>
                    <a:pt x="8" y="87"/>
                  </a:lnTo>
                  <a:lnTo>
                    <a:pt x="8" y="86"/>
                  </a:lnTo>
                  <a:lnTo>
                    <a:pt x="8" y="84"/>
                  </a:lnTo>
                  <a:lnTo>
                    <a:pt x="8" y="84"/>
                  </a:lnTo>
                  <a:lnTo>
                    <a:pt x="10" y="84"/>
                  </a:lnTo>
                  <a:lnTo>
                    <a:pt x="12" y="84"/>
                  </a:lnTo>
                  <a:lnTo>
                    <a:pt x="13" y="84"/>
                  </a:lnTo>
                  <a:lnTo>
                    <a:pt x="13" y="84"/>
                  </a:lnTo>
                  <a:lnTo>
                    <a:pt x="12" y="81"/>
                  </a:lnTo>
                  <a:lnTo>
                    <a:pt x="8" y="81"/>
                  </a:lnTo>
                  <a:lnTo>
                    <a:pt x="7" y="82"/>
                  </a:lnTo>
                  <a:lnTo>
                    <a:pt x="7" y="82"/>
                  </a:lnTo>
                  <a:lnTo>
                    <a:pt x="7" y="84"/>
                  </a:lnTo>
                  <a:lnTo>
                    <a:pt x="7" y="84"/>
                  </a:lnTo>
                  <a:lnTo>
                    <a:pt x="5" y="84"/>
                  </a:lnTo>
                  <a:lnTo>
                    <a:pt x="5" y="84"/>
                  </a:lnTo>
                  <a:lnTo>
                    <a:pt x="5" y="82"/>
                  </a:lnTo>
                  <a:lnTo>
                    <a:pt x="4" y="82"/>
                  </a:lnTo>
                  <a:lnTo>
                    <a:pt x="2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2" y="81"/>
                  </a:lnTo>
                  <a:lnTo>
                    <a:pt x="2" y="81"/>
                  </a:lnTo>
                  <a:lnTo>
                    <a:pt x="2" y="79"/>
                  </a:lnTo>
                  <a:lnTo>
                    <a:pt x="0" y="79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2" y="75"/>
                  </a:lnTo>
                  <a:lnTo>
                    <a:pt x="2" y="75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5" y="70"/>
                  </a:lnTo>
                  <a:lnTo>
                    <a:pt x="5" y="68"/>
                  </a:lnTo>
                  <a:lnTo>
                    <a:pt x="7" y="67"/>
                  </a:lnTo>
                  <a:lnTo>
                    <a:pt x="8" y="65"/>
                  </a:lnTo>
                  <a:lnTo>
                    <a:pt x="8" y="63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12" y="62"/>
                  </a:lnTo>
                  <a:lnTo>
                    <a:pt x="13" y="62"/>
                  </a:lnTo>
                  <a:lnTo>
                    <a:pt x="13" y="62"/>
                  </a:lnTo>
                  <a:lnTo>
                    <a:pt x="13" y="60"/>
                  </a:lnTo>
                  <a:lnTo>
                    <a:pt x="13" y="59"/>
                  </a:lnTo>
                  <a:lnTo>
                    <a:pt x="13" y="59"/>
                  </a:lnTo>
                  <a:lnTo>
                    <a:pt x="13" y="57"/>
                  </a:lnTo>
                  <a:lnTo>
                    <a:pt x="15" y="57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4"/>
                  </a:lnTo>
                  <a:lnTo>
                    <a:pt x="15" y="54"/>
                  </a:lnTo>
                  <a:lnTo>
                    <a:pt x="15" y="52"/>
                  </a:lnTo>
                  <a:lnTo>
                    <a:pt x="15" y="49"/>
                  </a:lnTo>
                  <a:lnTo>
                    <a:pt x="15" y="48"/>
                  </a:lnTo>
                  <a:lnTo>
                    <a:pt x="15" y="45"/>
                  </a:lnTo>
                  <a:lnTo>
                    <a:pt x="15" y="43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3" y="40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0" y="37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7" y="26"/>
                  </a:lnTo>
                  <a:lnTo>
                    <a:pt x="5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19"/>
                  </a:lnTo>
                  <a:lnTo>
                    <a:pt x="4" y="16"/>
                  </a:lnTo>
                  <a:lnTo>
                    <a:pt x="7" y="13"/>
                  </a:lnTo>
                  <a:lnTo>
                    <a:pt x="10" y="10"/>
                  </a:lnTo>
                  <a:lnTo>
                    <a:pt x="15" y="5"/>
                  </a:lnTo>
                  <a:lnTo>
                    <a:pt x="16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3" name="Freeform 240">
              <a:extLst>
                <a:ext uri="{FF2B5EF4-FFF2-40B4-BE49-F238E27FC236}">
                  <a16:creationId xmlns:a16="http://schemas.microsoft.com/office/drawing/2014/main" id="{ADB403BC-1A72-09D0-F97E-1D38AE9E30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0202" y="3047570"/>
              <a:ext cx="623751" cy="678329"/>
            </a:xfrm>
            <a:custGeom>
              <a:avLst/>
              <a:gdLst>
                <a:gd name="T0" fmla="*/ 5 w 320"/>
                <a:gd name="T1" fmla="*/ 345 h 348"/>
                <a:gd name="T2" fmla="*/ 267 w 320"/>
                <a:gd name="T3" fmla="*/ 310 h 348"/>
                <a:gd name="T4" fmla="*/ 59 w 320"/>
                <a:gd name="T5" fmla="*/ 319 h 348"/>
                <a:gd name="T6" fmla="*/ 65 w 320"/>
                <a:gd name="T7" fmla="*/ 308 h 348"/>
                <a:gd name="T8" fmla="*/ 87 w 320"/>
                <a:gd name="T9" fmla="*/ 282 h 348"/>
                <a:gd name="T10" fmla="*/ 85 w 320"/>
                <a:gd name="T11" fmla="*/ 283 h 348"/>
                <a:gd name="T12" fmla="*/ 104 w 320"/>
                <a:gd name="T13" fmla="*/ 252 h 348"/>
                <a:gd name="T14" fmla="*/ 95 w 320"/>
                <a:gd name="T15" fmla="*/ 219 h 348"/>
                <a:gd name="T16" fmla="*/ 74 w 320"/>
                <a:gd name="T17" fmla="*/ 214 h 348"/>
                <a:gd name="T18" fmla="*/ 234 w 320"/>
                <a:gd name="T19" fmla="*/ 209 h 348"/>
                <a:gd name="T20" fmla="*/ 82 w 320"/>
                <a:gd name="T21" fmla="*/ 208 h 348"/>
                <a:gd name="T22" fmla="*/ 111 w 320"/>
                <a:gd name="T23" fmla="*/ 201 h 348"/>
                <a:gd name="T24" fmla="*/ 118 w 320"/>
                <a:gd name="T25" fmla="*/ 211 h 348"/>
                <a:gd name="T26" fmla="*/ 107 w 320"/>
                <a:gd name="T27" fmla="*/ 239 h 348"/>
                <a:gd name="T28" fmla="*/ 100 w 320"/>
                <a:gd name="T29" fmla="*/ 233 h 348"/>
                <a:gd name="T30" fmla="*/ 93 w 320"/>
                <a:gd name="T31" fmla="*/ 231 h 348"/>
                <a:gd name="T32" fmla="*/ 93 w 320"/>
                <a:gd name="T33" fmla="*/ 209 h 348"/>
                <a:gd name="T34" fmla="*/ 87 w 320"/>
                <a:gd name="T35" fmla="*/ 217 h 348"/>
                <a:gd name="T36" fmla="*/ 85 w 320"/>
                <a:gd name="T37" fmla="*/ 204 h 348"/>
                <a:gd name="T38" fmla="*/ 123 w 320"/>
                <a:gd name="T39" fmla="*/ 195 h 348"/>
                <a:gd name="T40" fmla="*/ 128 w 320"/>
                <a:gd name="T41" fmla="*/ 192 h 348"/>
                <a:gd name="T42" fmla="*/ 156 w 320"/>
                <a:gd name="T43" fmla="*/ 200 h 348"/>
                <a:gd name="T44" fmla="*/ 133 w 320"/>
                <a:gd name="T45" fmla="*/ 215 h 348"/>
                <a:gd name="T46" fmla="*/ 123 w 320"/>
                <a:gd name="T47" fmla="*/ 204 h 348"/>
                <a:gd name="T48" fmla="*/ 139 w 320"/>
                <a:gd name="T49" fmla="*/ 195 h 348"/>
                <a:gd name="T50" fmla="*/ 152 w 320"/>
                <a:gd name="T51" fmla="*/ 187 h 348"/>
                <a:gd name="T52" fmla="*/ 84 w 320"/>
                <a:gd name="T53" fmla="*/ 184 h 348"/>
                <a:gd name="T54" fmla="*/ 226 w 320"/>
                <a:gd name="T55" fmla="*/ 182 h 348"/>
                <a:gd name="T56" fmla="*/ 212 w 320"/>
                <a:gd name="T57" fmla="*/ 132 h 348"/>
                <a:gd name="T58" fmla="*/ 256 w 320"/>
                <a:gd name="T59" fmla="*/ 83 h 348"/>
                <a:gd name="T60" fmla="*/ 260 w 320"/>
                <a:gd name="T61" fmla="*/ 111 h 348"/>
                <a:gd name="T62" fmla="*/ 249 w 320"/>
                <a:gd name="T63" fmla="*/ 133 h 348"/>
                <a:gd name="T64" fmla="*/ 245 w 320"/>
                <a:gd name="T65" fmla="*/ 168 h 348"/>
                <a:gd name="T66" fmla="*/ 234 w 320"/>
                <a:gd name="T67" fmla="*/ 173 h 348"/>
                <a:gd name="T68" fmla="*/ 230 w 320"/>
                <a:gd name="T69" fmla="*/ 176 h 348"/>
                <a:gd name="T70" fmla="*/ 218 w 320"/>
                <a:gd name="T71" fmla="*/ 179 h 348"/>
                <a:gd name="T72" fmla="*/ 196 w 320"/>
                <a:gd name="T73" fmla="*/ 184 h 348"/>
                <a:gd name="T74" fmla="*/ 188 w 320"/>
                <a:gd name="T75" fmla="*/ 178 h 348"/>
                <a:gd name="T76" fmla="*/ 169 w 320"/>
                <a:gd name="T77" fmla="*/ 200 h 348"/>
                <a:gd name="T78" fmla="*/ 158 w 320"/>
                <a:gd name="T79" fmla="*/ 182 h 348"/>
                <a:gd name="T80" fmla="*/ 128 w 320"/>
                <a:gd name="T81" fmla="*/ 190 h 348"/>
                <a:gd name="T82" fmla="*/ 104 w 320"/>
                <a:gd name="T83" fmla="*/ 190 h 348"/>
                <a:gd name="T84" fmla="*/ 130 w 320"/>
                <a:gd name="T85" fmla="*/ 171 h 348"/>
                <a:gd name="T86" fmla="*/ 167 w 320"/>
                <a:gd name="T87" fmla="*/ 167 h 348"/>
                <a:gd name="T88" fmla="*/ 188 w 320"/>
                <a:gd name="T89" fmla="*/ 149 h 348"/>
                <a:gd name="T90" fmla="*/ 194 w 320"/>
                <a:gd name="T91" fmla="*/ 149 h 348"/>
                <a:gd name="T92" fmla="*/ 227 w 320"/>
                <a:gd name="T93" fmla="*/ 127 h 348"/>
                <a:gd name="T94" fmla="*/ 235 w 320"/>
                <a:gd name="T95" fmla="*/ 97 h 348"/>
                <a:gd name="T96" fmla="*/ 238 w 320"/>
                <a:gd name="T97" fmla="*/ 81 h 348"/>
                <a:gd name="T98" fmla="*/ 248 w 320"/>
                <a:gd name="T99" fmla="*/ 80 h 348"/>
                <a:gd name="T100" fmla="*/ 229 w 320"/>
                <a:gd name="T101" fmla="*/ 59 h 348"/>
                <a:gd name="T102" fmla="*/ 251 w 320"/>
                <a:gd name="T103" fmla="*/ 0 h 348"/>
                <a:gd name="T104" fmla="*/ 290 w 320"/>
                <a:gd name="T105" fmla="*/ 23 h 348"/>
                <a:gd name="T106" fmla="*/ 311 w 320"/>
                <a:gd name="T107" fmla="*/ 33 h 348"/>
                <a:gd name="T108" fmla="*/ 306 w 320"/>
                <a:gd name="T109" fmla="*/ 44 h 348"/>
                <a:gd name="T110" fmla="*/ 271 w 320"/>
                <a:gd name="T111" fmla="*/ 56 h 348"/>
                <a:gd name="T112" fmla="*/ 245 w 320"/>
                <a:gd name="T113" fmla="*/ 59 h 348"/>
                <a:gd name="T114" fmla="*/ 237 w 320"/>
                <a:gd name="T115" fmla="*/ 70 h 348"/>
                <a:gd name="T116" fmla="*/ 240 w 320"/>
                <a:gd name="T117" fmla="*/ 45 h 348"/>
                <a:gd name="T118" fmla="*/ 257 w 320"/>
                <a:gd name="T119" fmla="*/ 3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0" h="348">
                  <a:moveTo>
                    <a:pt x="0" y="345"/>
                  </a:moveTo>
                  <a:lnTo>
                    <a:pt x="3" y="346"/>
                  </a:lnTo>
                  <a:lnTo>
                    <a:pt x="3" y="346"/>
                  </a:lnTo>
                  <a:lnTo>
                    <a:pt x="3" y="346"/>
                  </a:lnTo>
                  <a:lnTo>
                    <a:pt x="2" y="348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5"/>
                  </a:lnTo>
                  <a:lnTo>
                    <a:pt x="0" y="345"/>
                  </a:lnTo>
                  <a:close/>
                  <a:moveTo>
                    <a:pt x="8" y="343"/>
                  </a:moveTo>
                  <a:lnTo>
                    <a:pt x="10" y="343"/>
                  </a:lnTo>
                  <a:lnTo>
                    <a:pt x="8" y="343"/>
                  </a:lnTo>
                  <a:lnTo>
                    <a:pt x="8" y="346"/>
                  </a:lnTo>
                  <a:lnTo>
                    <a:pt x="7" y="346"/>
                  </a:lnTo>
                  <a:lnTo>
                    <a:pt x="7" y="346"/>
                  </a:lnTo>
                  <a:lnTo>
                    <a:pt x="5" y="345"/>
                  </a:lnTo>
                  <a:lnTo>
                    <a:pt x="7" y="345"/>
                  </a:lnTo>
                  <a:lnTo>
                    <a:pt x="7" y="345"/>
                  </a:lnTo>
                  <a:lnTo>
                    <a:pt x="8" y="345"/>
                  </a:lnTo>
                  <a:lnTo>
                    <a:pt x="8" y="343"/>
                  </a:lnTo>
                  <a:close/>
                  <a:moveTo>
                    <a:pt x="22" y="338"/>
                  </a:moveTo>
                  <a:lnTo>
                    <a:pt x="24" y="338"/>
                  </a:lnTo>
                  <a:lnTo>
                    <a:pt x="24" y="338"/>
                  </a:lnTo>
                  <a:lnTo>
                    <a:pt x="24" y="340"/>
                  </a:lnTo>
                  <a:lnTo>
                    <a:pt x="25" y="340"/>
                  </a:lnTo>
                  <a:lnTo>
                    <a:pt x="24" y="340"/>
                  </a:lnTo>
                  <a:lnTo>
                    <a:pt x="22" y="340"/>
                  </a:lnTo>
                  <a:lnTo>
                    <a:pt x="22" y="338"/>
                  </a:lnTo>
                  <a:close/>
                  <a:moveTo>
                    <a:pt x="267" y="310"/>
                  </a:moveTo>
                  <a:lnTo>
                    <a:pt x="267" y="310"/>
                  </a:lnTo>
                  <a:lnTo>
                    <a:pt x="267" y="310"/>
                  </a:lnTo>
                  <a:lnTo>
                    <a:pt x="267" y="312"/>
                  </a:lnTo>
                  <a:lnTo>
                    <a:pt x="267" y="312"/>
                  </a:lnTo>
                  <a:lnTo>
                    <a:pt x="267" y="310"/>
                  </a:lnTo>
                  <a:lnTo>
                    <a:pt x="267" y="310"/>
                  </a:lnTo>
                  <a:close/>
                  <a:moveTo>
                    <a:pt x="66" y="307"/>
                  </a:moveTo>
                  <a:lnTo>
                    <a:pt x="66" y="308"/>
                  </a:lnTo>
                  <a:lnTo>
                    <a:pt x="66" y="310"/>
                  </a:lnTo>
                  <a:lnTo>
                    <a:pt x="66" y="310"/>
                  </a:lnTo>
                  <a:lnTo>
                    <a:pt x="65" y="312"/>
                  </a:lnTo>
                  <a:lnTo>
                    <a:pt x="63" y="312"/>
                  </a:lnTo>
                  <a:lnTo>
                    <a:pt x="63" y="313"/>
                  </a:lnTo>
                  <a:lnTo>
                    <a:pt x="62" y="313"/>
                  </a:lnTo>
                  <a:lnTo>
                    <a:pt x="60" y="313"/>
                  </a:lnTo>
                  <a:lnTo>
                    <a:pt x="60" y="315"/>
                  </a:lnTo>
                  <a:lnTo>
                    <a:pt x="60" y="316"/>
                  </a:lnTo>
                  <a:lnTo>
                    <a:pt x="60" y="316"/>
                  </a:lnTo>
                  <a:lnTo>
                    <a:pt x="59" y="316"/>
                  </a:lnTo>
                  <a:lnTo>
                    <a:pt x="59" y="318"/>
                  </a:lnTo>
                  <a:lnTo>
                    <a:pt x="59" y="318"/>
                  </a:lnTo>
                  <a:lnTo>
                    <a:pt x="59" y="318"/>
                  </a:lnTo>
                  <a:lnTo>
                    <a:pt x="59" y="319"/>
                  </a:lnTo>
                  <a:lnTo>
                    <a:pt x="57" y="319"/>
                  </a:lnTo>
                  <a:lnTo>
                    <a:pt x="57" y="318"/>
                  </a:lnTo>
                  <a:lnTo>
                    <a:pt x="57" y="318"/>
                  </a:lnTo>
                  <a:lnTo>
                    <a:pt x="59" y="316"/>
                  </a:lnTo>
                  <a:lnTo>
                    <a:pt x="59" y="315"/>
                  </a:lnTo>
                  <a:lnTo>
                    <a:pt x="59" y="313"/>
                  </a:lnTo>
                  <a:lnTo>
                    <a:pt x="60" y="313"/>
                  </a:lnTo>
                  <a:lnTo>
                    <a:pt x="62" y="312"/>
                  </a:lnTo>
                  <a:lnTo>
                    <a:pt x="62" y="312"/>
                  </a:lnTo>
                  <a:lnTo>
                    <a:pt x="60" y="312"/>
                  </a:lnTo>
                  <a:lnTo>
                    <a:pt x="60" y="310"/>
                  </a:lnTo>
                  <a:lnTo>
                    <a:pt x="60" y="310"/>
                  </a:lnTo>
                  <a:lnTo>
                    <a:pt x="62" y="310"/>
                  </a:lnTo>
                  <a:lnTo>
                    <a:pt x="63" y="310"/>
                  </a:lnTo>
                  <a:lnTo>
                    <a:pt x="63" y="310"/>
                  </a:lnTo>
                  <a:lnTo>
                    <a:pt x="63" y="310"/>
                  </a:lnTo>
                  <a:lnTo>
                    <a:pt x="63" y="310"/>
                  </a:lnTo>
                  <a:lnTo>
                    <a:pt x="65" y="308"/>
                  </a:lnTo>
                  <a:lnTo>
                    <a:pt x="66" y="307"/>
                  </a:lnTo>
                  <a:close/>
                  <a:moveTo>
                    <a:pt x="76" y="291"/>
                  </a:moveTo>
                  <a:lnTo>
                    <a:pt x="76" y="293"/>
                  </a:lnTo>
                  <a:lnTo>
                    <a:pt x="77" y="293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4" y="293"/>
                  </a:lnTo>
                  <a:lnTo>
                    <a:pt x="76" y="291"/>
                  </a:lnTo>
                  <a:lnTo>
                    <a:pt x="76" y="291"/>
                  </a:lnTo>
                  <a:close/>
                  <a:moveTo>
                    <a:pt x="79" y="286"/>
                  </a:moveTo>
                  <a:lnTo>
                    <a:pt x="81" y="286"/>
                  </a:lnTo>
                  <a:lnTo>
                    <a:pt x="81" y="288"/>
                  </a:lnTo>
                  <a:lnTo>
                    <a:pt x="81" y="288"/>
                  </a:lnTo>
                  <a:lnTo>
                    <a:pt x="81" y="288"/>
                  </a:lnTo>
                  <a:lnTo>
                    <a:pt x="81" y="288"/>
                  </a:lnTo>
                  <a:lnTo>
                    <a:pt x="79" y="286"/>
                  </a:lnTo>
                  <a:close/>
                  <a:moveTo>
                    <a:pt x="87" y="282"/>
                  </a:moveTo>
                  <a:lnTo>
                    <a:pt x="87" y="283"/>
                  </a:lnTo>
                  <a:lnTo>
                    <a:pt x="87" y="283"/>
                  </a:lnTo>
                  <a:lnTo>
                    <a:pt x="85" y="283"/>
                  </a:lnTo>
                  <a:lnTo>
                    <a:pt x="85" y="285"/>
                  </a:lnTo>
                  <a:lnTo>
                    <a:pt x="84" y="285"/>
                  </a:lnTo>
                  <a:lnTo>
                    <a:pt x="84" y="285"/>
                  </a:lnTo>
                  <a:lnTo>
                    <a:pt x="82" y="286"/>
                  </a:lnTo>
                  <a:lnTo>
                    <a:pt x="84" y="286"/>
                  </a:lnTo>
                  <a:lnTo>
                    <a:pt x="82" y="288"/>
                  </a:lnTo>
                  <a:lnTo>
                    <a:pt x="81" y="286"/>
                  </a:lnTo>
                  <a:lnTo>
                    <a:pt x="79" y="286"/>
                  </a:lnTo>
                  <a:lnTo>
                    <a:pt x="79" y="286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4" y="283"/>
                  </a:lnTo>
                  <a:lnTo>
                    <a:pt x="84" y="283"/>
                  </a:lnTo>
                  <a:lnTo>
                    <a:pt x="85" y="283"/>
                  </a:lnTo>
                  <a:lnTo>
                    <a:pt x="85" y="283"/>
                  </a:lnTo>
                  <a:lnTo>
                    <a:pt x="85" y="282"/>
                  </a:lnTo>
                  <a:lnTo>
                    <a:pt x="87" y="282"/>
                  </a:lnTo>
                  <a:close/>
                  <a:moveTo>
                    <a:pt x="98" y="252"/>
                  </a:moveTo>
                  <a:lnTo>
                    <a:pt x="100" y="252"/>
                  </a:lnTo>
                  <a:lnTo>
                    <a:pt x="101" y="253"/>
                  </a:lnTo>
                  <a:lnTo>
                    <a:pt x="100" y="255"/>
                  </a:lnTo>
                  <a:lnTo>
                    <a:pt x="98" y="255"/>
                  </a:lnTo>
                  <a:lnTo>
                    <a:pt x="98" y="255"/>
                  </a:lnTo>
                  <a:lnTo>
                    <a:pt x="96" y="252"/>
                  </a:lnTo>
                  <a:lnTo>
                    <a:pt x="98" y="252"/>
                  </a:lnTo>
                  <a:close/>
                  <a:moveTo>
                    <a:pt x="106" y="245"/>
                  </a:moveTo>
                  <a:lnTo>
                    <a:pt x="107" y="245"/>
                  </a:lnTo>
                  <a:lnTo>
                    <a:pt x="106" y="249"/>
                  </a:lnTo>
                  <a:lnTo>
                    <a:pt x="106" y="250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4" y="250"/>
                  </a:lnTo>
                  <a:lnTo>
                    <a:pt x="104" y="249"/>
                  </a:lnTo>
                  <a:lnTo>
                    <a:pt x="106" y="245"/>
                  </a:lnTo>
                  <a:lnTo>
                    <a:pt x="106" y="245"/>
                  </a:lnTo>
                  <a:lnTo>
                    <a:pt x="106" y="245"/>
                  </a:lnTo>
                  <a:close/>
                  <a:moveTo>
                    <a:pt x="89" y="230"/>
                  </a:moveTo>
                  <a:lnTo>
                    <a:pt x="89" y="231"/>
                  </a:lnTo>
                  <a:lnTo>
                    <a:pt x="87" y="233"/>
                  </a:lnTo>
                  <a:lnTo>
                    <a:pt x="87" y="233"/>
                  </a:lnTo>
                  <a:lnTo>
                    <a:pt x="87" y="231"/>
                  </a:lnTo>
                  <a:lnTo>
                    <a:pt x="89" y="230"/>
                  </a:lnTo>
                  <a:close/>
                  <a:moveTo>
                    <a:pt x="96" y="219"/>
                  </a:moveTo>
                  <a:lnTo>
                    <a:pt x="98" y="219"/>
                  </a:lnTo>
                  <a:lnTo>
                    <a:pt x="96" y="220"/>
                  </a:lnTo>
                  <a:lnTo>
                    <a:pt x="96" y="220"/>
                  </a:lnTo>
                  <a:lnTo>
                    <a:pt x="95" y="220"/>
                  </a:lnTo>
                  <a:lnTo>
                    <a:pt x="95" y="220"/>
                  </a:lnTo>
                  <a:lnTo>
                    <a:pt x="95" y="219"/>
                  </a:lnTo>
                  <a:lnTo>
                    <a:pt x="96" y="219"/>
                  </a:lnTo>
                  <a:close/>
                  <a:moveTo>
                    <a:pt x="93" y="219"/>
                  </a:moveTo>
                  <a:lnTo>
                    <a:pt x="93" y="219"/>
                  </a:lnTo>
                  <a:lnTo>
                    <a:pt x="93" y="222"/>
                  </a:lnTo>
                  <a:lnTo>
                    <a:pt x="92" y="223"/>
                  </a:lnTo>
                  <a:lnTo>
                    <a:pt x="92" y="223"/>
                  </a:lnTo>
                  <a:lnTo>
                    <a:pt x="92" y="223"/>
                  </a:lnTo>
                  <a:lnTo>
                    <a:pt x="90" y="223"/>
                  </a:lnTo>
                  <a:lnTo>
                    <a:pt x="92" y="222"/>
                  </a:lnTo>
                  <a:lnTo>
                    <a:pt x="92" y="222"/>
                  </a:lnTo>
                  <a:lnTo>
                    <a:pt x="90" y="222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93" y="219"/>
                  </a:lnTo>
                  <a:close/>
                  <a:moveTo>
                    <a:pt x="71" y="214"/>
                  </a:moveTo>
                  <a:lnTo>
                    <a:pt x="73" y="214"/>
                  </a:lnTo>
                  <a:lnTo>
                    <a:pt x="73" y="214"/>
                  </a:lnTo>
                  <a:lnTo>
                    <a:pt x="74" y="214"/>
                  </a:lnTo>
                  <a:lnTo>
                    <a:pt x="74" y="214"/>
                  </a:lnTo>
                  <a:lnTo>
                    <a:pt x="74" y="215"/>
                  </a:lnTo>
                  <a:lnTo>
                    <a:pt x="74" y="217"/>
                  </a:lnTo>
                  <a:lnTo>
                    <a:pt x="74" y="217"/>
                  </a:lnTo>
                  <a:lnTo>
                    <a:pt x="74" y="217"/>
                  </a:lnTo>
                  <a:lnTo>
                    <a:pt x="73" y="217"/>
                  </a:lnTo>
                  <a:lnTo>
                    <a:pt x="73" y="217"/>
                  </a:lnTo>
                  <a:lnTo>
                    <a:pt x="71" y="217"/>
                  </a:lnTo>
                  <a:lnTo>
                    <a:pt x="71" y="215"/>
                  </a:lnTo>
                  <a:lnTo>
                    <a:pt x="71" y="214"/>
                  </a:lnTo>
                  <a:close/>
                  <a:moveTo>
                    <a:pt x="234" y="209"/>
                  </a:moveTo>
                  <a:lnTo>
                    <a:pt x="234" y="209"/>
                  </a:lnTo>
                  <a:lnTo>
                    <a:pt x="234" y="209"/>
                  </a:lnTo>
                  <a:lnTo>
                    <a:pt x="234" y="211"/>
                  </a:lnTo>
                  <a:lnTo>
                    <a:pt x="232" y="209"/>
                  </a:lnTo>
                  <a:lnTo>
                    <a:pt x="232" y="209"/>
                  </a:lnTo>
                  <a:lnTo>
                    <a:pt x="232" y="209"/>
                  </a:lnTo>
                  <a:lnTo>
                    <a:pt x="234" y="209"/>
                  </a:lnTo>
                  <a:close/>
                  <a:moveTo>
                    <a:pt x="77" y="209"/>
                  </a:moveTo>
                  <a:lnTo>
                    <a:pt x="79" y="209"/>
                  </a:lnTo>
                  <a:lnTo>
                    <a:pt x="79" y="211"/>
                  </a:lnTo>
                  <a:lnTo>
                    <a:pt x="79" y="211"/>
                  </a:lnTo>
                  <a:lnTo>
                    <a:pt x="79" y="212"/>
                  </a:lnTo>
                  <a:lnTo>
                    <a:pt x="77" y="212"/>
                  </a:lnTo>
                  <a:lnTo>
                    <a:pt x="77" y="214"/>
                  </a:lnTo>
                  <a:lnTo>
                    <a:pt x="77" y="214"/>
                  </a:lnTo>
                  <a:lnTo>
                    <a:pt x="77" y="212"/>
                  </a:lnTo>
                  <a:lnTo>
                    <a:pt x="76" y="212"/>
                  </a:lnTo>
                  <a:lnTo>
                    <a:pt x="77" y="211"/>
                  </a:lnTo>
                  <a:lnTo>
                    <a:pt x="77" y="209"/>
                  </a:lnTo>
                  <a:close/>
                  <a:moveTo>
                    <a:pt x="85" y="204"/>
                  </a:moveTo>
                  <a:lnTo>
                    <a:pt x="84" y="206"/>
                  </a:lnTo>
                  <a:lnTo>
                    <a:pt x="84" y="208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2" y="206"/>
                  </a:lnTo>
                  <a:lnTo>
                    <a:pt x="84" y="206"/>
                  </a:lnTo>
                  <a:lnTo>
                    <a:pt x="84" y="204"/>
                  </a:lnTo>
                  <a:lnTo>
                    <a:pt x="85" y="204"/>
                  </a:lnTo>
                  <a:close/>
                  <a:moveTo>
                    <a:pt x="87" y="197"/>
                  </a:moveTo>
                  <a:lnTo>
                    <a:pt x="89" y="198"/>
                  </a:lnTo>
                  <a:lnTo>
                    <a:pt x="89" y="198"/>
                  </a:lnTo>
                  <a:lnTo>
                    <a:pt x="87" y="200"/>
                  </a:lnTo>
                  <a:lnTo>
                    <a:pt x="87" y="198"/>
                  </a:lnTo>
                  <a:lnTo>
                    <a:pt x="87" y="198"/>
                  </a:lnTo>
                  <a:lnTo>
                    <a:pt x="87" y="197"/>
                  </a:lnTo>
                  <a:close/>
                  <a:moveTo>
                    <a:pt x="101" y="197"/>
                  </a:moveTo>
                  <a:lnTo>
                    <a:pt x="103" y="197"/>
                  </a:lnTo>
                  <a:lnTo>
                    <a:pt x="104" y="197"/>
                  </a:lnTo>
                  <a:lnTo>
                    <a:pt x="106" y="198"/>
                  </a:lnTo>
                  <a:lnTo>
                    <a:pt x="106" y="200"/>
                  </a:lnTo>
                  <a:lnTo>
                    <a:pt x="107" y="201"/>
                  </a:lnTo>
                  <a:lnTo>
                    <a:pt x="111" y="201"/>
                  </a:lnTo>
                  <a:lnTo>
                    <a:pt x="111" y="201"/>
                  </a:lnTo>
                  <a:lnTo>
                    <a:pt x="112" y="201"/>
                  </a:lnTo>
                  <a:lnTo>
                    <a:pt x="112" y="201"/>
                  </a:lnTo>
                  <a:lnTo>
                    <a:pt x="114" y="200"/>
                  </a:lnTo>
                  <a:lnTo>
                    <a:pt x="115" y="200"/>
                  </a:lnTo>
                  <a:lnTo>
                    <a:pt x="115" y="201"/>
                  </a:lnTo>
                  <a:lnTo>
                    <a:pt x="115" y="201"/>
                  </a:lnTo>
                  <a:lnTo>
                    <a:pt x="115" y="203"/>
                  </a:lnTo>
                  <a:lnTo>
                    <a:pt x="114" y="204"/>
                  </a:lnTo>
                  <a:lnTo>
                    <a:pt x="114" y="206"/>
                  </a:lnTo>
                  <a:lnTo>
                    <a:pt x="115" y="206"/>
                  </a:lnTo>
                  <a:lnTo>
                    <a:pt x="118" y="206"/>
                  </a:lnTo>
                  <a:lnTo>
                    <a:pt x="118" y="208"/>
                  </a:lnTo>
                  <a:lnTo>
                    <a:pt x="118" y="209"/>
                  </a:lnTo>
                  <a:lnTo>
                    <a:pt x="118" y="209"/>
                  </a:lnTo>
                  <a:lnTo>
                    <a:pt x="118" y="211"/>
                  </a:lnTo>
                  <a:lnTo>
                    <a:pt x="118" y="211"/>
                  </a:lnTo>
                  <a:lnTo>
                    <a:pt x="118" y="211"/>
                  </a:lnTo>
                  <a:lnTo>
                    <a:pt x="120" y="212"/>
                  </a:lnTo>
                  <a:lnTo>
                    <a:pt x="120" y="212"/>
                  </a:lnTo>
                  <a:lnTo>
                    <a:pt x="120" y="214"/>
                  </a:lnTo>
                  <a:lnTo>
                    <a:pt x="115" y="217"/>
                  </a:lnTo>
                  <a:lnTo>
                    <a:pt x="115" y="219"/>
                  </a:lnTo>
                  <a:lnTo>
                    <a:pt x="114" y="222"/>
                  </a:lnTo>
                  <a:lnTo>
                    <a:pt x="114" y="223"/>
                  </a:lnTo>
                  <a:lnTo>
                    <a:pt x="114" y="225"/>
                  </a:lnTo>
                  <a:lnTo>
                    <a:pt x="112" y="226"/>
                  </a:lnTo>
                  <a:lnTo>
                    <a:pt x="112" y="228"/>
                  </a:lnTo>
                  <a:lnTo>
                    <a:pt x="112" y="230"/>
                  </a:lnTo>
                  <a:lnTo>
                    <a:pt x="112" y="233"/>
                  </a:lnTo>
                  <a:lnTo>
                    <a:pt x="111" y="236"/>
                  </a:lnTo>
                  <a:lnTo>
                    <a:pt x="109" y="236"/>
                  </a:lnTo>
                  <a:lnTo>
                    <a:pt x="107" y="236"/>
                  </a:lnTo>
                  <a:lnTo>
                    <a:pt x="106" y="236"/>
                  </a:lnTo>
                  <a:lnTo>
                    <a:pt x="106" y="236"/>
                  </a:lnTo>
                  <a:lnTo>
                    <a:pt x="107" y="239"/>
                  </a:lnTo>
                  <a:lnTo>
                    <a:pt x="104" y="241"/>
                  </a:lnTo>
                  <a:lnTo>
                    <a:pt x="101" y="242"/>
                  </a:lnTo>
                  <a:lnTo>
                    <a:pt x="101" y="242"/>
                  </a:lnTo>
                  <a:lnTo>
                    <a:pt x="101" y="241"/>
                  </a:lnTo>
                  <a:lnTo>
                    <a:pt x="101" y="241"/>
                  </a:lnTo>
                  <a:lnTo>
                    <a:pt x="103" y="241"/>
                  </a:lnTo>
                  <a:lnTo>
                    <a:pt x="103" y="239"/>
                  </a:lnTo>
                  <a:lnTo>
                    <a:pt x="103" y="236"/>
                  </a:lnTo>
                  <a:lnTo>
                    <a:pt x="101" y="234"/>
                  </a:lnTo>
                  <a:lnTo>
                    <a:pt x="101" y="233"/>
                  </a:lnTo>
                  <a:lnTo>
                    <a:pt x="101" y="233"/>
                  </a:lnTo>
                  <a:lnTo>
                    <a:pt x="103" y="233"/>
                  </a:lnTo>
                  <a:lnTo>
                    <a:pt x="103" y="233"/>
                  </a:lnTo>
                  <a:lnTo>
                    <a:pt x="103" y="231"/>
                  </a:lnTo>
                  <a:lnTo>
                    <a:pt x="103" y="231"/>
                  </a:lnTo>
                  <a:lnTo>
                    <a:pt x="101" y="231"/>
                  </a:lnTo>
                  <a:lnTo>
                    <a:pt x="101" y="231"/>
                  </a:lnTo>
                  <a:lnTo>
                    <a:pt x="100" y="233"/>
                  </a:lnTo>
                  <a:lnTo>
                    <a:pt x="100" y="234"/>
                  </a:lnTo>
                  <a:lnTo>
                    <a:pt x="98" y="236"/>
                  </a:lnTo>
                  <a:lnTo>
                    <a:pt x="100" y="236"/>
                  </a:lnTo>
                  <a:lnTo>
                    <a:pt x="100" y="237"/>
                  </a:lnTo>
                  <a:lnTo>
                    <a:pt x="100" y="239"/>
                  </a:lnTo>
                  <a:lnTo>
                    <a:pt x="100" y="239"/>
                  </a:lnTo>
                  <a:lnTo>
                    <a:pt x="100" y="239"/>
                  </a:lnTo>
                  <a:lnTo>
                    <a:pt x="95" y="239"/>
                  </a:lnTo>
                  <a:lnTo>
                    <a:pt x="95" y="239"/>
                  </a:lnTo>
                  <a:lnTo>
                    <a:pt x="93" y="237"/>
                  </a:lnTo>
                  <a:lnTo>
                    <a:pt x="93" y="236"/>
                  </a:lnTo>
                  <a:lnTo>
                    <a:pt x="95" y="236"/>
                  </a:lnTo>
                  <a:lnTo>
                    <a:pt x="95" y="236"/>
                  </a:lnTo>
                  <a:lnTo>
                    <a:pt x="95" y="234"/>
                  </a:lnTo>
                  <a:lnTo>
                    <a:pt x="96" y="233"/>
                  </a:lnTo>
                  <a:lnTo>
                    <a:pt x="95" y="231"/>
                  </a:lnTo>
                  <a:lnTo>
                    <a:pt x="95" y="231"/>
                  </a:lnTo>
                  <a:lnTo>
                    <a:pt x="93" y="231"/>
                  </a:lnTo>
                  <a:lnTo>
                    <a:pt x="95" y="230"/>
                  </a:lnTo>
                  <a:lnTo>
                    <a:pt x="93" y="228"/>
                  </a:lnTo>
                  <a:lnTo>
                    <a:pt x="93" y="225"/>
                  </a:lnTo>
                  <a:lnTo>
                    <a:pt x="95" y="225"/>
                  </a:lnTo>
                  <a:lnTo>
                    <a:pt x="96" y="225"/>
                  </a:lnTo>
                  <a:lnTo>
                    <a:pt x="96" y="223"/>
                  </a:lnTo>
                  <a:lnTo>
                    <a:pt x="98" y="222"/>
                  </a:lnTo>
                  <a:lnTo>
                    <a:pt x="100" y="220"/>
                  </a:lnTo>
                  <a:lnTo>
                    <a:pt x="100" y="217"/>
                  </a:lnTo>
                  <a:lnTo>
                    <a:pt x="100" y="217"/>
                  </a:lnTo>
                  <a:lnTo>
                    <a:pt x="98" y="217"/>
                  </a:lnTo>
                  <a:lnTo>
                    <a:pt x="100" y="215"/>
                  </a:lnTo>
                  <a:lnTo>
                    <a:pt x="100" y="214"/>
                  </a:lnTo>
                  <a:lnTo>
                    <a:pt x="98" y="212"/>
                  </a:lnTo>
                  <a:lnTo>
                    <a:pt x="96" y="209"/>
                  </a:lnTo>
                  <a:lnTo>
                    <a:pt x="95" y="208"/>
                  </a:lnTo>
                  <a:lnTo>
                    <a:pt x="95" y="208"/>
                  </a:lnTo>
                  <a:lnTo>
                    <a:pt x="93" y="209"/>
                  </a:lnTo>
                  <a:lnTo>
                    <a:pt x="93" y="209"/>
                  </a:lnTo>
                  <a:lnTo>
                    <a:pt x="93" y="211"/>
                  </a:lnTo>
                  <a:lnTo>
                    <a:pt x="93" y="212"/>
                  </a:lnTo>
                  <a:lnTo>
                    <a:pt x="93" y="214"/>
                  </a:lnTo>
                  <a:lnTo>
                    <a:pt x="95" y="214"/>
                  </a:lnTo>
                  <a:lnTo>
                    <a:pt x="95" y="212"/>
                  </a:lnTo>
                  <a:lnTo>
                    <a:pt x="96" y="214"/>
                  </a:lnTo>
                  <a:lnTo>
                    <a:pt x="96" y="214"/>
                  </a:lnTo>
                  <a:lnTo>
                    <a:pt x="96" y="214"/>
                  </a:lnTo>
                  <a:lnTo>
                    <a:pt x="96" y="215"/>
                  </a:lnTo>
                  <a:lnTo>
                    <a:pt x="95" y="215"/>
                  </a:lnTo>
                  <a:lnTo>
                    <a:pt x="95" y="215"/>
                  </a:lnTo>
                  <a:lnTo>
                    <a:pt x="93" y="215"/>
                  </a:lnTo>
                  <a:lnTo>
                    <a:pt x="93" y="215"/>
                  </a:lnTo>
                  <a:lnTo>
                    <a:pt x="92" y="214"/>
                  </a:lnTo>
                  <a:lnTo>
                    <a:pt x="90" y="215"/>
                  </a:lnTo>
                  <a:lnTo>
                    <a:pt x="89" y="217"/>
                  </a:lnTo>
                  <a:lnTo>
                    <a:pt x="87" y="217"/>
                  </a:lnTo>
                  <a:lnTo>
                    <a:pt x="89" y="217"/>
                  </a:lnTo>
                  <a:lnTo>
                    <a:pt x="89" y="215"/>
                  </a:lnTo>
                  <a:lnTo>
                    <a:pt x="89" y="214"/>
                  </a:lnTo>
                  <a:lnTo>
                    <a:pt x="87" y="212"/>
                  </a:lnTo>
                  <a:lnTo>
                    <a:pt x="87" y="212"/>
                  </a:lnTo>
                  <a:lnTo>
                    <a:pt x="85" y="211"/>
                  </a:lnTo>
                  <a:lnTo>
                    <a:pt x="87" y="209"/>
                  </a:lnTo>
                  <a:lnTo>
                    <a:pt x="89" y="211"/>
                  </a:lnTo>
                  <a:lnTo>
                    <a:pt x="89" y="212"/>
                  </a:lnTo>
                  <a:lnTo>
                    <a:pt x="90" y="214"/>
                  </a:lnTo>
                  <a:lnTo>
                    <a:pt x="92" y="214"/>
                  </a:lnTo>
                  <a:lnTo>
                    <a:pt x="90" y="211"/>
                  </a:lnTo>
                  <a:lnTo>
                    <a:pt x="90" y="211"/>
                  </a:lnTo>
                  <a:lnTo>
                    <a:pt x="89" y="209"/>
                  </a:lnTo>
                  <a:lnTo>
                    <a:pt x="87" y="208"/>
                  </a:lnTo>
                  <a:lnTo>
                    <a:pt x="85" y="208"/>
                  </a:lnTo>
                  <a:lnTo>
                    <a:pt x="85" y="206"/>
                  </a:lnTo>
                  <a:lnTo>
                    <a:pt x="85" y="204"/>
                  </a:lnTo>
                  <a:lnTo>
                    <a:pt x="87" y="204"/>
                  </a:lnTo>
                  <a:lnTo>
                    <a:pt x="89" y="206"/>
                  </a:lnTo>
                  <a:lnTo>
                    <a:pt x="89" y="204"/>
                  </a:lnTo>
                  <a:lnTo>
                    <a:pt x="89" y="204"/>
                  </a:lnTo>
                  <a:lnTo>
                    <a:pt x="89" y="204"/>
                  </a:lnTo>
                  <a:lnTo>
                    <a:pt x="90" y="203"/>
                  </a:lnTo>
                  <a:lnTo>
                    <a:pt x="92" y="203"/>
                  </a:lnTo>
                  <a:lnTo>
                    <a:pt x="93" y="203"/>
                  </a:lnTo>
                  <a:lnTo>
                    <a:pt x="93" y="201"/>
                  </a:lnTo>
                  <a:lnTo>
                    <a:pt x="93" y="201"/>
                  </a:lnTo>
                  <a:lnTo>
                    <a:pt x="95" y="201"/>
                  </a:lnTo>
                  <a:lnTo>
                    <a:pt x="96" y="201"/>
                  </a:lnTo>
                  <a:lnTo>
                    <a:pt x="98" y="200"/>
                  </a:lnTo>
                  <a:lnTo>
                    <a:pt x="98" y="198"/>
                  </a:lnTo>
                  <a:lnTo>
                    <a:pt x="98" y="197"/>
                  </a:lnTo>
                  <a:lnTo>
                    <a:pt x="101" y="197"/>
                  </a:lnTo>
                  <a:lnTo>
                    <a:pt x="101" y="197"/>
                  </a:lnTo>
                  <a:close/>
                  <a:moveTo>
                    <a:pt x="123" y="195"/>
                  </a:moveTo>
                  <a:lnTo>
                    <a:pt x="123" y="195"/>
                  </a:lnTo>
                  <a:lnTo>
                    <a:pt x="125" y="197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5" y="197"/>
                  </a:lnTo>
                  <a:lnTo>
                    <a:pt x="123" y="197"/>
                  </a:lnTo>
                  <a:lnTo>
                    <a:pt x="123" y="197"/>
                  </a:lnTo>
                  <a:lnTo>
                    <a:pt x="123" y="197"/>
                  </a:lnTo>
                  <a:lnTo>
                    <a:pt x="123" y="195"/>
                  </a:lnTo>
                  <a:close/>
                  <a:moveTo>
                    <a:pt x="128" y="192"/>
                  </a:moveTo>
                  <a:lnTo>
                    <a:pt x="128" y="192"/>
                  </a:lnTo>
                  <a:lnTo>
                    <a:pt x="128" y="193"/>
                  </a:lnTo>
                  <a:lnTo>
                    <a:pt x="128" y="193"/>
                  </a:lnTo>
                  <a:lnTo>
                    <a:pt x="126" y="193"/>
                  </a:lnTo>
                  <a:lnTo>
                    <a:pt x="126" y="193"/>
                  </a:lnTo>
                  <a:lnTo>
                    <a:pt x="128" y="192"/>
                  </a:lnTo>
                  <a:lnTo>
                    <a:pt x="128" y="192"/>
                  </a:lnTo>
                  <a:close/>
                  <a:moveTo>
                    <a:pt x="79" y="189"/>
                  </a:moveTo>
                  <a:lnTo>
                    <a:pt x="82" y="190"/>
                  </a:lnTo>
                  <a:lnTo>
                    <a:pt x="81" y="190"/>
                  </a:lnTo>
                  <a:lnTo>
                    <a:pt x="81" y="193"/>
                  </a:lnTo>
                  <a:lnTo>
                    <a:pt x="79" y="193"/>
                  </a:lnTo>
                  <a:lnTo>
                    <a:pt x="79" y="192"/>
                  </a:lnTo>
                  <a:lnTo>
                    <a:pt x="79" y="189"/>
                  </a:lnTo>
                  <a:close/>
                  <a:moveTo>
                    <a:pt x="150" y="189"/>
                  </a:moveTo>
                  <a:lnTo>
                    <a:pt x="152" y="190"/>
                  </a:lnTo>
                  <a:lnTo>
                    <a:pt x="155" y="190"/>
                  </a:lnTo>
                  <a:lnTo>
                    <a:pt x="156" y="192"/>
                  </a:lnTo>
                  <a:lnTo>
                    <a:pt x="158" y="190"/>
                  </a:lnTo>
                  <a:lnTo>
                    <a:pt x="158" y="193"/>
                  </a:lnTo>
                  <a:lnTo>
                    <a:pt x="158" y="195"/>
                  </a:lnTo>
                  <a:lnTo>
                    <a:pt x="159" y="197"/>
                  </a:lnTo>
                  <a:lnTo>
                    <a:pt x="158" y="197"/>
                  </a:lnTo>
                  <a:lnTo>
                    <a:pt x="159" y="198"/>
                  </a:lnTo>
                  <a:lnTo>
                    <a:pt x="156" y="200"/>
                  </a:lnTo>
                  <a:lnTo>
                    <a:pt x="155" y="201"/>
                  </a:lnTo>
                  <a:lnTo>
                    <a:pt x="153" y="203"/>
                  </a:lnTo>
                  <a:lnTo>
                    <a:pt x="152" y="204"/>
                  </a:lnTo>
                  <a:lnTo>
                    <a:pt x="152" y="204"/>
                  </a:lnTo>
                  <a:lnTo>
                    <a:pt x="152" y="206"/>
                  </a:lnTo>
                  <a:lnTo>
                    <a:pt x="150" y="206"/>
                  </a:lnTo>
                  <a:lnTo>
                    <a:pt x="148" y="203"/>
                  </a:lnTo>
                  <a:lnTo>
                    <a:pt x="147" y="203"/>
                  </a:lnTo>
                  <a:lnTo>
                    <a:pt x="144" y="203"/>
                  </a:lnTo>
                  <a:lnTo>
                    <a:pt x="144" y="203"/>
                  </a:lnTo>
                  <a:lnTo>
                    <a:pt x="139" y="204"/>
                  </a:lnTo>
                  <a:lnTo>
                    <a:pt x="137" y="206"/>
                  </a:lnTo>
                  <a:lnTo>
                    <a:pt x="136" y="209"/>
                  </a:lnTo>
                  <a:lnTo>
                    <a:pt x="136" y="211"/>
                  </a:lnTo>
                  <a:lnTo>
                    <a:pt x="136" y="211"/>
                  </a:lnTo>
                  <a:lnTo>
                    <a:pt x="134" y="211"/>
                  </a:lnTo>
                  <a:lnTo>
                    <a:pt x="134" y="214"/>
                  </a:lnTo>
                  <a:lnTo>
                    <a:pt x="133" y="215"/>
                  </a:lnTo>
                  <a:lnTo>
                    <a:pt x="131" y="215"/>
                  </a:lnTo>
                  <a:lnTo>
                    <a:pt x="130" y="214"/>
                  </a:lnTo>
                  <a:lnTo>
                    <a:pt x="130" y="214"/>
                  </a:lnTo>
                  <a:lnTo>
                    <a:pt x="130" y="212"/>
                  </a:lnTo>
                  <a:lnTo>
                    <a:pt x="128" y="212"/>
                  </a:lnTo>
                  <a:lnTo>
                    <a:pt x="126" y="212"/>
                  </a:lnTo>
                  <a:lnTo>
                    <a:pt x="126" y="211"/>
                  </a:lnTo>
                  <a:lnTo>
                    <a:pt x="126" y="209"/>
                  </a:lnTo>
                  <a:lnTo>
                    <a:pt x="126" y="209"/>
                  </a:lnTo>
                  <a:lnTo>
                    <a:pt x="126" y="208"/>
                  </a:lnTo>
                  <a:lnTo>
                    <a:pt x="128" y="208"/>
                  </a:lnTo>
                  <a:lnTo>
                    <a:pt x="128" y="206"/>
                  </a:lnTo>
                  <a:lnTo>
                    <a:pt x="128" y="206"/>
                  </a:lnTo>
                  <a:lnTo>
                    <a:pt x="126" y="206"/>
                  </a:lnTo>
                  <a:lnTo>
                    <a:pt x="126" y="206"/>
                  </a:lnTo>
                  <a:lnTo>
                    <a:pt x="126" y="204"/>
                  </a:lnTo>
                  <a:lnTo>
                    <a:pt x="125" y="204"/>
                  </a:lnTo>
                  <a:lnTo>
                    <a:pt x="123" y="204"/>
                  </a:lnTo>
                  <a:lnTo>
                    <a:pt x="122" y="206"/>
                  </a:lnTo>
                  <a:lnTo>
                    <a:pt x="120" y="206"/>
                  </a:lnTo>
                  <a:lnTo>
                    <a:pt x="122" y="204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8" y="201"/>
                  </a:lnTo>
                  <a:lnTo>
                    <a:pt x="130" y="200"/>
                  </a:lnTo>
                  <a:lnTo>
                    <a:pt x="130" y="198"/>
                  </a:lnTo>
                  <a:lnTo>
                    <a:pt x="130" y="197"/>
                  </a:lnTo>
                  <a:lnTo>
                    <a:pt x="131" y="197"/>
                  </a:lnTo>
                  <a:lnTo>
                    <a:pt x="131" y="195"/>
                  </a:lnTo>
                  <a:lnTo>
                    <a:pt x="133" y="195"/>
                  </a:lnTo>
                  <a:lnTo>
                    <a:pt x="133" y="193"/>
                  </a:lnTo>
                  <a:lnTo>
                    <a:pt x="134" y="193"/>
                  </a:lnTo>
                  <a:lnTo>
                    <a:pt x="136" y="195"/>
                  </a:lnTo>
                  <a:lnTo>
                    <a:pt x="136" y="197"/>
                  </a:lnTo>
                  <a:lnTo>
                    <a:pt x="137" y="195"/>
                  </a:lnTo>
                  <a:lnTo>
                    <a:pt x="139" y="195"/>
                  </a:lnTo>
                  <a:lnTo>
                    <a:pt x="139" y="195"/>
                  </a:lnTo>
                  <a:lnTo>
                    <a:pt x="141" y="195"/>
                  </a:lnTo>
                  <a:lnTo>
                    <a:pt x="142" y="195"/>
                  </a:lnTo>
                  <a:lnTo>
                    <a:pt x="144" y="193"/>
                  </a:lnTo>
                  <a:lnTo>
                    <a:pt x="144" y="192"/>
                  </a:lnTo>
                  <a:lnTo>
                    <a:pt x="144" y="190"/>
                  </a:lnTo>
                  <a:lnTo>
                    <a:pt x="144" y="190"/>
                  </a:lnTo>
                  <a:lnTo>
                    <a:pt x="145" y="190"/>
                  </a:lnTo>
                  <a:lnTo>
                    <a:pt x="147" y="190"/>
                  </a:lnTo>
                  <a:lnTo>
                    <a:pt x="148" y="189"/>
                  </a:lnTo>
                  <a:lnTo>
                    <a:pt x="150" y="189"/>
                  </a:lnTo>
                  <a:close/>
                  <a:moveTo>
                    <a:pt x="153" y="185"/>
                  </a:moveTo>
                  <a:lnTo>
                    <a:pt x="155" y="185"/>
                  </a:lnTo>
                  <a:lnTo>
                    <a:pt x="153" y="187"/>
                  </a:lnTo>
                  <a:lnTo>
                    <a:pt x="153" y="187"/>
                  </a:lnTo>
                  <a:lnTo>
                    <a:pt x="153" y="187"/>
                  </a:lnTo>
                  <a:lnTo>
                    <a:pt x="153" y="187"/>
                  </a:lnTo>
                  <a:lnTo>
                    <a:pt x="152" y="187"/>
                  </a:lnTo>
                  <a:lnTo>
                    <a:pt x="152" y="187"/>
                  </a:lnTo>
                  <a:lnTo>
                    <a:pt x="152" y="185"/>
                  </a:lnTo>
                  <a:lnTo>
                    <a:pt x="153" y="185"/>
                  </a:lnTo>
                  <a:close/>
                  <a:moveTo>
                    <a:pt x="163" y="185"/>
                  </a:moveTo>
                  <a:lnTo>
                    <a:pt x="163" y="185"/>
                  </a:lnTo>
                  <a:lnTo>
                    <a:pt x="163" y="189"/>
                  </a:lnTo>
                  <a:lnTo>
                    <a:pt x="163" y="190"/>
                  </a:lnTo>
                  <a:lnTo>
                    <a:pt x="161" y="192"/>
                  </a:lnTo>
                  <a:lnTo>
                    <a:pt x="159" y="192"/>
                  </a:lnTo>
                  <a:lnTo>
                    <a:pt x="159" y="190"/>
                  </a:lnTo>
                  <a:lnTo>
                    <a:pt x="158" y="190"/>
                  </a:lnTo>
                  <a:lnTo>
                    <a:pt x="159" y="189"/>
                  </a:lnTo>
                  <a:lnTo>
                    <a:pt x="161" y="187"/>
                  </a:lnTo>
                  <a:lnTo>
                    <a:pt x="163" y="185"/>
                  </a:lnTo>
                  <a:lnTo>
                    <a:pt x="163" y="185"/>
                  </a:lnTo>
                  <a:close/>
                  <a:moveTo>
                    <a:pt x="84" y="184"/>
                  </a:moveTo>
                  <a:lnTo>
                    <a:pt x="84" y="184"/>
                  </a:lnTo>
                  <a:lnTo>
                    <a:pt x="84" y="184"/>
                  </a:lnTo>
                  <a:lnTo>
                    <a:pt x="84" y="184"/>
                  </a:lnTo>
                  <a:lnTo>
                    <a:pt x="84" y="185"/>
                  </a:lnTo>
                  <a:lnTo>
                    <a:pt x="82" y="189"/>
                  </a:lnTo>
                  <a:lnTo>
                    <a:pt x="82" y="189"/>
                  </a:lnTo>
                  <a:lnTo>
                    <a:pt x="82" y="190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81" y="185"/>
                  </a:lnTo>
                  <a:lnTo>
                    <a:pt x="81" y="185"/>
                  </a:lnTo>
                  <a:lnTo>
                    <a:pt x="81" y="185"/>
                  </a:lnTo>
                  <a:lnTo>
                    <a:pt x="84" y="184"/>
                  </a:lnTo>
                  <a:close/>
                  <a:moveTo>
                    <a:pt x="226" y="182"/>
                  </a:moveTo>
                  <a:lnTo>
                    <a:pt x="227" y="182"/>
                  </a:lnTo>
                  <a:lnTo>
                    <a:pt x="227" y="182"/>
                  </a:lnTo>
                  <a:lnTo>
                    <a:pt x="227" y="184"/>
                  </a:lnTo>
                  <a:lnTo>
                    <a:pt x="227" y="184"/>
                  </a:lnTo>
                  <a:lnTo>
                    <a:pt x="226" y="182"/>
                  </a:lnTo>
                  <a:lnTo>
                    <a:pt x="226" y="182"/>
                  </a:lnTo>
                  <a:close/>
                  <a:moveTo>
                    <a:pt x="139" y="157"/>
                  </a:moveTo>
                  <a:lnTo>
                    <a:pt x="141" y="159"/>
                  </a:lnTo>
                  <a:lnTo>
                    <a:pt x="139" y="159"/>
                  </a:lnTo>
                  <a:lnTo>
                    <a:pt x="139" y="159"/>
                  </a:lnTo>
                  <a:lnTo>
                    <a:pt x="137" y="159"/>
                  </a:lnTo>
                  <a:lnTo>
                    <a:pt x="137" y="159"/>
                  </a:lnTo>
                  <a:lnTo>
                    <a:pt x="137" y="157"/>
                  </a:lnTo>
                  <a:lnTo>
                    <a:pt x="139" y="157"/>
                  </a:lnTo>
                  <a:close/>
                  <a:moveTo>
                    <a:pt x="215" y="124"/>
                  </a:moveTo>
                  <a:lnTo>
                    <a:pt x="215" y="124"/>
                  </a:lnTo>
                  <a:lnTo>
                    <a:pt x="213" y="127"/>
                  </a:lnTo>
                  <a:lnTo>
                    <a:pt x="213" y="127"/>
                  </a:lnTo>
                  <a:lnTo>
                    <a:pt x="215" y="127"/>
                  </a:lnTo>
                  <a:lnTo>
                    <a:pt x="213" y="130"/>
                  </a:lnTo>
                  <a:lnTo>
                    <a:pt x="212" y="132"/>
                  </a:lnTo>
                  <a:lnTo>
                    <a:pt x="210" y="132"/>
                  </a:lnTo>
                  <a:lnTo>
                    <a:pt x="210" y="132"/>
                  </a:lnTo>
                  <a:lnTo>
                    <a:pt x="212" y="132"/>
                  </a:lnTo>
                  <a:lnTo>
                    <a:pt x="212" y="130"/>
                  </a:lnTo>
                  <a:lnTo>
                    <a:pt x="212" y="129"/>
                  </a:lnTo>
                  <a:lnTo>
                    <a:pt x="212" y="129"/>
                  </a:lnTo>
                  <a:lnTo>
                    <a:pt x="210" y="129"/>
                  </a:lnTo>
                  <a:lnTo>
                    <a:pt x="210" y="127"/>
                  </a:lnTo>
                  <a:lnTo>
                    <a:pt x="212" y="126"/>
                  </a:lnTo>
                  <a:lnTo>
                    <a:pt x="213" y="124"/>
                  </a:lnTo>
                  <a:lnTo>
                    <a:pt x="215" y="124"/>
                  </a:lnTo>
                  <a:close/>
                  <a:moveTo>
                    <a:pt x="249" y="69"/>
                  </a:moveTo>
                  <a:lnTo>
                    <a:pt x="251" y="70"/>
                  </a:lnTo>
                  <a:lnTo>
                    <a:pt x="251" y="70"/>
                  </a:lnTo>
                  <a:lnTo>
                    <a:pt x="254" y="72"/>
                  </a:lnTo>
                  <a:lnTo>
                    <a:pt x="254" y="72"/>
                  </a:lnTo>
                  <a:lnTo>
                    <a:pt x="257" y="70"/>
                  </a:lnTo>
                  <a:lnTo>
                    <a:pt x="256" y="74"/>
                  </a:lnTo>
                  <a:lnTo>
                    <a:pt x="256" y="77"/>
                  </a:lnTo>
                  <a:lnTo>
                    <a:pt x="256" y="81"/>
                  </a:lnTo>
                  <a:lnTo>
                    <a:pt x="256" y="83"/>
                  </a:lnTo>
                  <a:lnTo>
                    <a:pt x="257" y="85"/>
                  </a:lnTo>
                  <a:lnTo>
                    <a:pt x="257" y="86"/>
                  </a:lnTo>
                  <a:lnTo>
                    <a:pt x="259" y="88"/>
                  </a:lnTo>
                  <a:lnTo>
                    <a:pt x="262" y="91"/>
                  </a:lnTo>
                  <a:lnTo>
                    <a:pt x="262" y="94"/>
                  </a:lnTo>
                  <a:lnTo>
                    <a:pt x="264" y="96"/>
                  </a:lnTo>
                  <a:lnTo>
                    <a:pt x="264" y="97"/>
                  </a:lnTo>
                  <a:lnTo>
                    <a:pt x="265" y="99"/>
                  </a:lnTo>
                  <a:lnTo>
                    <a:pt x="265" y="100"/>
                  </a:lnTo>
                  <a:lnTo>
                    <a:pt x="264" y="100"/>
                  </a:lnTo>
                  <a:lnTo>
                    <a:pt x="265" y="102"/>
                  </a:lnTo>
                  <a:lnTo>
                    <a:pt x="264" y="105"/>
                  </a:lnTo>
                  <a:lnTo>
                    <a:pt x="264" y="108"/>
                  </a:lnTo>
                  <a:lnTo>
                    <a:pt x="264" y="110"/>
                  </a:lnTo>
                  <a:lnTo>
                    <a:pt x="262" y="110"/>
                  </a:lnTo>
                  <a:lnTo>
                    <a:pt x="262" y="111"/>
                  </a:lnTo>
                  <a:lnTo>
                    <a:pt x="262" y="111"/>
                  </a:lnTo>
                  <a:lnTo>
                    <a:pt x="260" y="111"/>
                  </a:lnTo>
                  <a:lnTo>
                    <a:pt x="260" y="111"/>
                  </a:lnTo>
                  <a:lnTo>
                    <a:pt x="259" y="113"/>
                  </a:lnTo>
                  <a:lnTo>
                    <a:pt x="259" y="113"/>
                  </a:lnTo>
                  <a:lnTo>
                    <a:pt x="259" y="115"/>
                  </a:lnTo>
                  <a:lnTo>
                    <a:pt x="259" y="115"/>
                  </a:lnTo>
                  <a:lnTo>
                    <a:pt x="257" y="116"/>
                  </a:lnTo>
                  <a:lnTo>
                    <a:pt x="257" y="118"/>
                  </a:lnTo>
                  <a:lnTo>
                    <a:pt x="257" y="121"/>
                  </a:lnTo>
                  <a:lnTo>
                    <a:pt x="257" y="122"/>
                  </a:lnTo>
                  <a:lnTo>
                    <a:pt x="256" y="122"/>
                  </a:lnTo>
                  <a:lnTo>
                    <a:pt x="254" y="122"/>
                  </a:lnTo>
                  <a:lnTo>
                    <a:pt x="251" y="122"/>
                  </a:lnTo>
                  <a:lnTo>
                    <a:pt x="251" y="124"/>
                  </a:lnTo>
                  <a:lnTo>
                    <a:pt x="249" y="126"/>
                  </a:lnTo>
                  <a:lnTo>
                    <a:pt x="249" y="129"/>
                  </a:lnTo>
                  <a:lnTo>
                    <a:pt x="249" y="130"/>
                  </a:lnTo>
                  <a:lnTo>
                    <a:pt x="249" y="132"/>
                  </a:lnTo>
                  <a:lnTo>
                    <a:pt x="249" y="133"/>
                  </a:lnTo>
                  <a:lnTo>
                    <a:pt x="251" y="138"/>
                  </a:lnTo>
                  <a:lnTo>
                    <a:pt x="249" y="143"/>
                  </a:lnTo>
                  <a:lnTo>
                    <a:pt x="249" y="146"/>
                  </a:lnTo>
                  <a:lnTo>
                    <a:pt x="248" y="146"/>
                  </a:lnTo>
                  <a:lnTo>
                    <a:pt x="248" y="148"/>
                  </a:lnTo>
                  <a:lnTo>
                    <a:pt x="248" y="148"/>
                  </a:lnTo>
                  <a:lnTo>
                    <a:pt x="246" y="149"/>
                  </a:lnTo>
                  <a:lnTo>
                    <a:pt x="245" y="154"/>
                  </a:lnTo>
                  <a:lnTo>
                    <a:pt x="245" y="154"/>
                  </a:lnTo>
                  <a:lnTo>
                    <a:pt x="245" y="156"/>
                  </a:lnTo>
                  <a:lnTo>
                    <a:pt x="245" y="157"/>
                  </a:lnTo>
                  <a:lnTo>
                    <a:pt x="245" y="159"/>
                  </a:lnTo>
                  <a:lnTo>
                    <a:pt x="245" y="160"/>
                  </a:lnTo>
                  <a:lnTo>
                    <a:pt x="245" y="160"/>
                  </a:lnTo>
                  <a:lnTo>
                    <a:pt x="246" y="165"/>
                  </a:lnTo>
                  <a:lnTo>
                    <a:pt x="248" y="165"/>
                  </a:lnTo>
                  <a:lnTo>
                    <a:pt x="248" y="167"/>
                  </a:lnTo>
                  <a:lnTo>
                    <a:pt x="245" y="168"/>
                  </a:lnTo>
                  <a:lnTo>
                    <a:pt x="245" y="168"/>
                  </a:lnTo>
                  <a:lnTo>
                    <a:pt x="241" y="170"/>
                  </a:lnTo>
                  <a:lnTo>
                    <a:pt x="241" y="171"/>
                  </a:lnTo>
                  <a:lnTo>
                    <a:pt x="241" y="174"/>
                  </a:lnTo>
                  <a:lnTo>
                    <a:pt x="241" y="174"/>
                  </a:lnTo>
                  <a:lnTo>
                    <a:pt x="241" y="176"/>
                  </a:lnTo>
                  <a:lnTo>
                    <a:pt x="240" y="176"/>
                  </a:lnTo>
                  <a:lnTo>
                    <a:pt x="238" y="176"/>
                  </a:lnTo>
                  <a:lnTo>
                    <a:pt x="237" y="178"/>
                  </a:lnTo>
                  <a:lnTo>
                    <a:pt x="235" y="179"/>
                  </a:lnTo>
                  <a:lnTo>
                    <a:pt x="235" y="181"/>
                  </a:lnTo>
                  <a:lnTo>
                    <a:pt x="234" y="179"/>
                  </a:lnTo>
                  <a:lnTo>
                    <a:pt x="232" y="179"/>
                  </a:lnTo>
                  <a:lnTo>
                    <a:pt x="234" y="178"/>
                  </a:lnTo>
                  <a:lnTo>
                    <a:pt x="234" y="178"/>
                  </a:lnTo>
                  <a:lnTo>
                    <a:pt x="234" y="174"/>
                  </a:lnTo>
                  <a:lnTo>
                    <a:pt x="234" y="173"/>
                  </a:lnTo>
                  <a:lnTo>
                    <a:pt x="234" y="173"/>
                  </a:lnTo>
                  <a:lnTo>
                    <a:pt x="235" y="171"/>
                  </a:lnTo>
                  <a:lnTo>
                    <a:pt x="237" y="170"/>
                  </a:lnTo>
                  <a:lnTo>
                    <a:pt x="237" y="170"/>
                  </a:lnTo>
                  <a:lnTo>
                    <a:pt x="237" y="168"/>
                  </a:lnTo>
                  <a:lnTo>
                    <a:pt x="237" y="168"/>
                  </a:lnTo>
                  <a:lnTo>
                    <a:pt x="235" y="168"/>
                  </a:lnTo>
                  <a:lnTo>
                    <a:pt x="234" y="168"/>
                  </a:lnTo>
                  <a:lnTo>
                    <a:pt x="234" y="168"/>
                  </a:lnTo>
                  <a:lnTo>
                    <a:pt x="232" y="168"/>
                  </a:lnTo>
                  <a:lnTo>
                    <a:pt x="232" y="170"/>
                  </a:lnTo>
                  <a:lnTo>
                    <a:pt x="232" y="170"/>
                  </a:lnTo>
                  <a:lnTo>
                    <a:pt x="232" y="170"/>
                  </a:lnTo>
                  <a:lnTo>
                    <a:pt x="230" y="171"/>
                  </a:lnTo>
                  <a:lnTo>
                    <a:pt x="230" y="173"/>
                  </a:lnTo>
                  <a:lnTo>
                    <a:pt x="232" y="174"/>
                  </a:lnTo>
                  <a:lnTo>
                    <a:pt x="232" y="174"/>
                  </a:lnTo>
                  <a:lnTo>
                    <a:pt x="232" y="174"/>
                  </a:lnTo>
                  <a:lnTo>
                    <a:pt x="230" y="176"/>
                  </a:lnTo>
                  <a:lnTo>
                    <a:pt x="230" y="176"/>
                  </a:lnTo>
                  <a:lnTo>
                    <a:pt x="229" y="174"/>
                  </a:lnTo>
                  <a:lnTo>
                    <a:pt x="227" y="173"/>
                  </a:lnTo>
                  <a:lnTo>
                    <a:pt x="226" y="173"/>
                  </a:lnTo>
                  <a:lnTo>
                    <a:pt x="224" y="174"/>
                  </a:lnTo>
                  <a:lnTo>
                    <a:pt x="224" y="174"/>
                  </a:lnTo>
                  <a:lnTo>
                    <a:pt x="223" y="176"/>
                  </a:lnTo>
                  <a:lnTo>
                    <a:pt x="223" y="176"/>
                  </a:lnTo>
                  <a:lnTo>
                    <a:pt x="223" y="179"/>
                  </a:lnTo>
                  <a:lnTo>
                    <a:pt x="223" y="181"/>
                  </a:lnTo>
                  <a:lnTo>
                    <a:pt x="221" y="182"/>
                  </a:lnTo>
                  <a:lnTo>
                    <a:pt x="221" y="184"/>
                  </a:lnTo>
                  <a:lnTo>
                    <a:pt x="219" y="184"/>
                  </a:lnTo>
                  <a:lnTo>
                    <a:pt x="219" y="184"/>
                  </a:lnTo>
                  <a:lnTo>
                    <a:pt x="218" y="184"/>
                  </a:lnTo>
                  <a:lnTo>
                    <a:pt x="218" y="184"/>
                  </a:lnTo>
                  <a:lnTo>
                    <a:pt x="218" y="181"/>
                  </a:lnTo>
                  <a:lnTo>
                    <a:pt x="218" y="179"/>
                  </a:lnTo>
                  <a:lnTo>
                    <a:pt x="219" y="178"/>
                  </a:lnTo>
                  <a:lnTo>
                    <a:pt x="218" y="176"/>
                  </a:lnTo>
                  <a:lnTo>
                    <a:pt x="218" y="176"/>
                  </a:lnTo>
                  <a:lnTo>
                    <a:pt x="215" y="178"/>
                  </a:lnTo>
                  <a:lnTo>
                    <a:pt x="215" y="178"/>
                  </a:lnTo>
                  <a:lnTo>
                    <a:pt x="215" y="179"/>
                  </a:lnTo>
                  <a:lnTo>
                    <a:pt x="213" y="179"/>
                  </a:lnTo>
                  <a:lnTo>
                    <a:pt x="212" y="181"/>
                  </a:lnTo>
                  <a:lnTo>
                    <a:pt x="210" y="182"/>
                  </a:lnTo>
                  <a:lnTo>
                    <a:pt x="210" y="185"/>
                  </a:lnTo>
                  <a:lnTo>
                    <a:pt x="207" y="184"/>
                  </a:lnTo>
                  <a:lnTo>
                    <a:pt x="205" y="184"/>
                  </a:lnTo>
                  <a:lnTo>
                    <a:pt x="204" y="184"/>
                  </a:lnTo>
                  <a:lnTo>
                    <a:pt x="200" y="184"/>
                  </a:lnTo>
                  <a:lnTo>
                    <a:pt x="197" y="184"/>
                  </a:lnTo>
                  <a:lnTo>
                    <a:pt x="193" y="185"/>
                  </a:lnTo>
                  <a:lnTo>
                    <a:pt x="193" y="184"/>
                  </a:lnTo>
                  <a:lnTo>
                    <a:pt x="196" y="184"/>
                  </a:lnTo>
                  <a:lnTo>
                    <a:pt x="196" y="182"/>
                  </a:lnTo>
                  <a:lnTo>
                    <a:pt x="196" y="182"/>
                  </a:lnTo>
                  <a:lnTo>
                    <a:pt x="196" y="182"/>
                  </a:lnTo>
                  <a:lnTo>
                    <a:pt x="194" y="182"/>
                  </a:lnTo>
                  <a:lnTo>
                    <a:pt x="193" y="182"/>
                  </a:lnTo>
                  <a:lnTo>
                    <a:pt x="193" y="181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2"/>
                  </a:lnTo>
                  <a:lnTo>
                    <a:pt x="191" y="182"/>
                  </a:lnTo>
                  <a:lnTo>
                    <a:pt x="191" y="182"/>
                  </a:lnTo>
                  <a:lnTo>
                    <a:pt x="191" y="181"/>
                  </a:lnTo>
                  <a:lnTo>
                    <a:pt x="189" y="179"/>
                  </a:lnTo>
                  <a:lnTo>
                    <a:pt x="189" y="179"/>
                  </a:lnTo>
                  <a:lnTo>
                    <a:pt x="191" y="178"/>
                  </a:lnTo>
                  <a:lnTo>
                    <a:pt x="189" y="178"/>
                  </a:lnTo>
                  <a:lnTo>
                    <a:pt x="189" y="178"/>
                  </a:lnTo>
                  <a:lnTo>
                    <a:pt x="188" y="178"/>
                  </a:lnTo>
                  <a:lnTo>
                    <a:pt x="188" y="179"/>
                  </a:lnTo>
                  <a:lnTo>
                    <a:pt x="186" y="182"/>
                  </a:lnTo>
                  <a:lnTo>
                    <a:pt x="185" y="184"/>
                  </a:lnTo>
                  <a:lnTo>
                    <a:pt x="186" y="185"/>
                  </a:lnTo>
                  <a:lnTo>
                    <a:pt x="189" y="187"/>
                  </a:lnTo>
                  <a:lnTo>
                    <a:pt x="191" y="187"/>
                  </a:lnTo>
                  <a:lnTo>
                    <a:pt x="191" y="189"/>
                  </a:lnTo>
                  <a:lnTo>
                    <a:pt x="189" y="189"/>
                  </a:lnTo>
                  <a:lnTo>
                    <a:pt x="189" y="190"/>
                  </a:lnTo>
                  <a:lnTo>
                    <a:pt x="186" y="190"/>
                  </a:lnTo>
                  <a:lnTo>
                    <a:pt x="183" y="192"/>
                  </a:lnTo>
                  <a:lnTo>
                    <a:pt x="182" y="193"/>
                  </a:lnTo>
                  <a:lnTo>
                    <a:pt x="178" y="198"/>
                  </a:lnTo>
                  <a:lnTo>
                    <a:pt x="177" y="201"/>
                  </a:lnTo>
                  <a:lnTo>
                    <a:pt x="174" y="203"/>
                  </a:lnTo>
                  <a:lnTo>
                    <a:pt x="171" y="201"/>
                  </a:lnTo>
                  <a:lnTo>
                    <a:pt x="169" y="201"/>
                  </a:lnTo>
                  <a:lnTo>
                    <a:pt x="169" y="200"/>
                  </a:lnTo>
                  <a:lnTo>
                    <a:pt x="167" y="198"/>
                  </a:lnTo>
                  <a:lnTo>
                    <a:pt x="166" y="197"/>
                  </a:lnTo>
                  <a:lnTo>
                    <a:pt x="166" y="195"/>
                  </a:lnTo>
                  <a:lnTo>
                    <a:pt x="166" y="192"/>
                  </a:lnTo>
                  <a:lnTo>
                    <a:pt x="164" y="190"/>
                  </a:lnTo>
                  <a:lnTo>
                    <a:pt x="166" y="190"/>
                  </a:lnTo>
                  <a:lnTo>
                    <a:pt x="167" y="189"/>
                  </a:lnTo>
                  <a:lnTo>
                    <a:pt x="167" y="187"/>
                  </a:lnTo>
                  <a:lnTo>
                    <a:pt x="169" y="187"/>
                  </a:lnTo>
                  <a:lnTo>
                    <a:pt x="169" y="185"/>
                  </a:lnTo>
                  <a:lnTo>
                    <a:pt x="169" y="184"/>
                  </a:lnTo>
                  <a:lnTo>
                    <a:pt x="169" y="184"/>
                  </a:lnTo>
                  <a:lnTo>
                    <a:pt x="166" y="184"/>
                  </a:lnTo>
                  <a:lnTo>
                    <a:pt x="164" y="184"/>
                  </a:lnTo>
                  <a:lnTo>
                    <a:pt x="163" y="184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8" y="182"/>
                  </a:lnTo>
                  <a:lnTo>
                    <a:pt x="156" y="182"/>
                  </a:lnTo>
                  <a:lnTo>
                    <a:pt x="155" y="182"/>
                  </a:lnTo>
                  <a:lnTo>
                    <a:pt x="153" y="182"/>
                  </a:lnTo>
                  <a:lnTo>
                    <a:pt x="152" y="184"/>
                  </a:lnTo>
                  <a:lnTo>
                    <a:pt x="150" y="185"/>
                  </a:lnTo>
                  <a:lnTo>
                    <a:pt x="148" y="185"/>
                  </a:lnTo>
                  <a:lnTo>
                    <a:pt x="147" y="187"/>
                  </a:lnTo>
                  <a:lnTo>
                    <a:pt x="144" y="187"/>
                  </a:lnTo>
                  <a:lnTo>
                    <a:pt x="142" y="187"/>
                  </a:lnTo>
                  <a:lnTo>
                    <a:pt x="141" y="187"/>
                  </a:lnTo>
                  <a:lnTo>
                    <a:pt x="141" y="187"/>
                  </a:lnTo>
                  <a:lnTo>
                    <a:pt x="139" y="189"/>
                  </a:lnTo>
                  <a:lnTo>
                    <a:pt x="137" y="189"/>
                  </a:lnTo>
                  <a:lnTo>
                    <a:pt x="136" y="190"/>
                  </a:lnTo>
                  <a:lnTo>
                    <a:pt x="134" y="189"/>
                  </a:lnTo>
                  <a:lnTo>
                    <a:pt x="131" y="190"/>
                  </a:lnTo>
                  <a:lnTo>
                    <a:pt x="130" y="190"/>
                  </a:lnTo>
                  <a:lnTo>
                    <a:pt x="128" y="190"/>
                  </a:lnTo>
                  <a:lnTo>
                    <a:pt x="126" y="189"/>
                  </a:lnTo>
                  <a:lnTo>
                    <a:pt x="125" y="189"/>
                  </a:lnTo>
                  <a:lnTo>
                    <a:pt x="123" y="190"/>
                  </a:lnTo>
                  <a:lnTo>
                    <a:pt x="123" y="193"/>
                  </a:lnTo>
                  <a:lnTo>
                    <a:pt x="122" y="195"/>
                  </a:lnTo>
                  <a:lnTo>
                    <a:pt x="122" y="197"/>
                  </a:lnTo>
                  <a:lnTo>
                    <a:pt x="122" y="197"/>
                  </a:lnTo>
                  <a:lnTo>
                    <a:pt x="117" y="193"/>
                  </a:lnTo>
                  <a:lnTo>
                    <a:pt x="117" y="193"/>
                  </a:lnTo>
                  <a:lnTo>
                    <a:pt x="112" y="195"/>
                  </a:lnTo>
                  <a:lnTo>
                    <a:pt x="111" y="195"/>
                  </a:lnTo>
                  <a:lnTo>
                    <a:pt x="111" y="195"/>
                  </a:lnTo>
                  <a:lnTo>
                    <a:pt x="109" y="195"/>
                  </a:lnTo>
                  <a:lnTo>
                    <a:pt x="107" y="195"/>
                  </a:lnTo>
                  <a:lnTo>
                    <a:pt x="106" y="195"/>
                  </a:lnTo>
                  <a:lnTo>
                    <a:pt x="106" y="195"/>
                  </a:lnTo>
                  <a:lnTo>
                    <a:pt x="104" y="195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89"/>
                  </a:lnTo>
                  <a:lnTo>
                    <a:pt x="106" y="189"/>
                  </a:lnTo>
                  <a:lnTo>
                    <a:pt x="107" y="189"/>
                  </a:lnTo>
                  <a:lnTo>
                    <a:pt x="109" y="189"/>
                  </a:lnTo>
                  <a:lnTo>
                    <a:pt x="111" y="189"/>
                  </a:lnTo>
                  <a:lnTo>
                    <a:pt x="112" y="187"/>
                  </a:lnTo>
                  <a:lnTo>
                    <a:pt x="112" y="185"/>
                  </a:lnTo>
                  <a:lnTo>
                    <a:pt x="114" y="184"/>
                  </a:lnTo>
                  <a:lnTo>
                    <a:pt x="115" y="184"/>
                  </a:lnTo>
                  <a:lnTo>
                    <a:pt x="118" y="182"/>
                  </a:lnTo>
                  <a:lnTo>
                    <a:pt x="120" y="181"/>
                  </a:lnTo>
                  <a:lnTo>
                    <a:pt x="122" y="181"/>
                  </a:lnTo>
                  <a:lnTo>
                    <a:pt x="122" y="179"/>
                  </a:lnTo>
                  <a:lnTo>
                    <a:pt x="123" y="178"/>
                  </a:lnTo>
                  <a:lnTo>
                    <a:pt x="126" y="176"/>
                  </a:lnTo>
                  <a:lnTo>
                    <a:pt x="130" y="173"/>
                  </a:lnTo>
                  <a:lnTo>
                    <a:pt x="130" y="171"/>
                  </a:lnTo>
                  <a:lnTo>
                    <a:pt x="131" y="171"/>
                  </a:lnTo>
                  <a:lnTo>
                    <a:pt x="133" y="170"/>
                  </a:lnTo>
                  <a:lnTo>
                    <a:pt x="137" y="170"/>
                  </a:lnTo>
                  <a:lnTo>
                    <a:pt x="139" y="170"/>
                  </a:lnTo>
                  <a:lnTo>
                    <a:pt x="141" y="171"/>
                  </a:lnTo>
                  <a:lnTo>
                    <a:pt x="141" y="171"/>
                  </a:lnTo>
                  <a:lnTo>
                    <a:pt x="142" y="170"/>
                  </a:lnTo>
                  <a:lnTo>
                    <a:pt x="144" y="170"/>
                  </a:lnTo>
                  <a:lnTo>
                    <a:pt x="145" y="170"/>
                  </a:lnTo>
                  <a:lnTo>
                    <a:pt x="147" y="170"/>
                  </a:lnTo>
                  <a:lnTo>
                    <a:pt x="148" y="170"/>
                  </a:lnTo>
                  <a:lnTo>
                    <a:pt x="152" y="170"/>
                  </a:lnTo>
                  <a:lnTo>
                    <a:pt x="153" y="168"/>
                  </a:lnTo>
                  <a:lnTo>
                    <a:pt x="155" y="168"/>
                  </a:lnTo>
                  <a:lnTo>
                    <a:pt x="161" y="168"/>
                  </a:lnTo>
                  <a:lnTo>
                    <a:pt x="166" y="167"/>
                  </a:lnTo>
                  <a:lnTo>
                    <a:pt x="166" y="167"/>
                  </a:lnTo>
                  <a:lnTo>
                    <a:pt x="167" y="167"/>
                  </a:lnTo>
                  <a:lnTo>
                    <a:pt x="167" y="168"/>
                  </a:lnTo>
                  <a:lnTo>
                    <a:pt x="167" y="168"/>
                  </a:lnTo>
                  <a:lnTo>
                    <a:pt x="167" y="170"/>
                  </a:lnTo>
                  <a:lnTo>
                    <a:pt x="167" y="170"/>
                  </a:lnTo>
                  <a:lnTo>
                    <a:pt x="172" y="170"/>
                  </a:lnTo>
                  <a:lnTo>
                    <a:pt x="174" y="170"/>
                  </a:lnTo>
                  <a:lnTo>
                    <a:pt x="175" y="170"/>
                  </a:lnTo>
                  <a:lnTo>
                    <a:pt x="177" y="168"/>
                  </a:lnTo>
                  <a:lnTo>
                    <a:pt x="178" y="167"/>
                  </a:lnTo>
                  <a:lnTo>
                    <a:pt x="178" y="167"/>
                  </a:lnTo>
                  <a:lnTo>
                    <a:pt x="178" y="163"/>
                  </a:lnTo>
                  <a:lnTo>
                    <a:pt x="178" y="162"/>
                  </a:lnTo>
                  <a:lnTo>
                    <a:pt x="178" y="160"/>
                  </a:lnTo>
                  <a:lnTo>
                    <a:pt x="180" y="159"/>
                  </a:lnTo>
                  <a:lnTo>
                    <a:pt x="182" y="157"/>
                  </a:lnTo>
                  <a:lnTo>
                    <a:pt x="183" y="156"/>
                  </a:lnTo>
                  <a:lnTo>
                    <a:pt x="186" y="152"/>
                  </a:lnTo>
                  <a:lnTo>
                    <a:pt x="188" y="149"/>
                  </a:lnTo>
                  <a:lnTo>
                    <a:pt x="188" y="146"/>
                  </a:lnTo>
                  <a:lnTo>
                    <a:pt x="188" y="143"/>
                  </a:lnTo>
                  <a:lnTo>
                    <a:pt x="189" y="140"/>
                  </a:lnTo>
                  <a:lnTo>
                    <a:pt x="191" y="138"/>
                  </a:lnTo>
                  <a:lnTo>
                    <a:pt x="196" y="137"/>
                  </a:lnTo>
                  <a:lnTo>
                    <a:pt x="197" y="137"/>
                  </a:lnTo>
                  <a:lnTo>
                    <a:pt x="197" y="138"/>
                  </a:lnTo>
                  <a:lnTo>
                    <a:pt x="197" y="138"/>
                  </a:lnTo>
                  <a:lnTo>
                    <a:pt x="194" y="141"/>
                  </a:lnTo>
                  <a:lnTo>
                    <a:pt x="193" y="141"/>
                  </a:lnTo>
                  <a:lnTo>
                    <a:pt x="193" y="143"/>
                  </a:lnTo>
                  <a:lnTo>
                    <a:pt x="191" y="143"/>
                  </a:lnTo>
                  <a:lnTo>
                    <a:pt x="191" y="143"/>
                  </a:lnTo>
                  <a:lnTo>
                    <a:pt x="193" y="145"/>
                  </a:lnTo>
                  <a:lnTo>
                    <a:pt x="193" y="146"/>
                  </a:lnTo>
                  <a:lnTo>
                    <a:pt x="193" y="148"/>
                  </a:lnTo>
                  <a:lnTo>
                    <a:pt x="193" y="148"/>
                  </a:lnTo>
                  <a:lnTo>
                    <a:pt x="194" y="149"/>
                  </a:lnTo>
                  <a:lnTo>
                    <a:pt x="196" y="149"/>
                  </a:lnTo>
                  <a:lnTo>
                    <a:pt x="196" y="149"/>
                  </a:lnTo>
                  <a:lnTo>
                    <a:pt x="197" y="149"/>
                  </a:lnTo>
                  <a:lnTo>
                    <a:pt x="199" y="146"/>
                  </a:lnTo>
                  <a:lnTo>
                    <a:pt x="199" y="146"/>
                  </a:lnTo>
                  <a:lnTo>
                    <a:pt x="205" y="145"/>
                  </a:lnTo>
                  <a:lnTo>
                    <a:pt x="208" y="143"/>
                  </a:lnTo>
                  <a:lnTo>
                    <a:pt x="210" y="143"/>
                  </a:lnTo>
                  <a:lnTo>
                    <a:pt x="212" y="141"/>
                  </a:lnTo>
                  <a:lnTo>
                    <a:pt x="215" y="138"/>
                  </a:lnTo>
                  <a:lnTo>
                    <a:pt x="216" y="138"/>
                  </a:lnTo>
                  <a:lnTo>
                    <a:pt x="216" y="137"/>
                  </a:lnTo>
                  <a:lnTo>
                    <a:pt x="218" y="135"/>
                  </a:lnTo>
                  <a:lnTo>
                    <a:pt x="218" y="132"/>
                  </a:lnTo>
                  <a:lnTo>
                    <a:pt x="219" y="132"/>
                  </a:lnTo>
                  <a:lnTo>
                    <a:pt x="224" y="129"/>
                  </a:lnTo>
                  <a:lnTo>
                    <a:pt x="226" y="127"/>
                  </a:lnTo>
                  <a:lnTo>
                    <a:pt x="227" y="127"/>
                  </a:lnTo>
                  <a:lnTo>
                    <a:pt x="227" y="124"/>
                  </a:lnTo>
                  <a:lnTo>
                    <a:pt x="227" y="122"/>
                  </a:lnTo>
                  <a:lnTo>
                    <a:pt x="229" y="121"/>
                  </a:lnTo>
                  <a:lnTo>
                    <a:pt x="229" y="119"/>
                  </a:lnTo>
                  <a:lnTo>
                    <a:pt x="230" y="118"/>
                  </a:lnTo>
                  <a:lnTo>
                    <a:pt x="232" y="116"/>
                  </a:lnTo>
                  <a:lnTo>
                    <a:pt x="232" y="115"/>
                  </a:lnTo>
                  <a:lnTo>
                    <a:pt x="234" y="110"/>
                  </a:lnTo>
                  <a:lnTo>
                    <a:pt x="234" y="108"/>
                  </a:lnTo>
                  <a:lnTo>
                    <a:pt x="235" y="108"/>
                  </a:lnTo>
                  <a:lnTo>
                    <a:pt x="235" y="107"/>
                  </a:lnTo>
                  <a:lnTo>
                    <a:pt x="235" y="107"/>
                  </a:lnTo>
                  <a:lnTo>
                    <a:pt x="237" y="105"/>
                  </a:lnTo>
                  <a:lnTo>
                    <a:pt x="237" y="104"/>
                  </a:lnTo>
                  <a:lnTo>
                    <a:pt x="237" y="102"/>
                  </a:lnTo>
                  <a:lnTo>
                    <a:pt x="237" y="99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4" y="97"/>
                  </a:lnTo>
                  <a:lnTo>
                    <a:pt x="234" y="97"/>
                  </a:lnTo>
                  <a:lnTo>
                    <a:pt x="232" y="97"/>
                  </a:lnTo>
                  <a:lnTo>
                    <a:pt x="232" y="96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4" y="94"/>
                  </a:lnTo>
                  <a:lnTo>
                    <a:pt x="235" y="93"/>
                  </a:lnTo>
                  <a:lnTo>
                    <a:pt x="235" y="91"/>
                  </a:lnTo>
                  <a:lnTo>
                    <a:pt x="235" y="89"/>
                  </a:lnTo>
                  <a:lnTo>
                    <a:pt x="235" y="88"/>
                  </a:lnTo>
                  <a:lnTo>
                    <a:pt x="235" y="86"/>
                  </a:lnTo>
                  <a:lnTo>
                    <a:pt x="235" y="85"/>
                  </a:lnTo>
                  <a:lnTo>
                    <a:pt x="235" y="83"/>
                  </a:lnTo>
                  <a:lnTo>
                    <a:pt x="237" y="83"/>
                  </a:lnTo>
                  <a:lnTo>
                    <a:pt x="237" y="83"/>
                  </a:lnTo>
                  <a:lnTo>
                    <a:pt x="238" y="83"/>
                  </a:lnTo>
                  <a:lnTo>
                    <a:pt x="238" y="81"/>
                  </a:lnTo>
                  <a:lnTo>
                    <a:pt x="240" y="81"/>
                  </a:lnTo>
                  <a:lnTo>
                    <a:pt x="240" y="81"/>
                  </a:lnTo>
                  <a:lnTo>
                    <a:pt x="240" y="78"/>
                  </a:lnTo>
                  <a:lnTo>
                    <a:pt x="240" y="78"/>
                  </a:lnTo>
                  <a:lnTo>
                    <a:pt x="240" y="75"/>
                  </a:lnTo>
                  <a:lnTo>
                    <a:pt x="240" y="75"/>
                  </a:lnTo>
                  <a:lnTo>
                    <a:pt x="241" y="74"/>
                  </a:lnTo>
                  <a:lnTo>
                    <a:pt x="241" y="75"/>
                  </a:lnTo>
                  <a:lnTo>
                    <a:pt x="243" y="75"/>
                  </a:lnTo>
                  <a:lnTo>
                    <a:pt x="243" y="75"/>
                  </a:lnTo>
                  <a:lnTo>
                    <a:pt x="245" y="75"/>
                  </a:lnTo>
                  <a:lnTo>
                    <a:pt x="245" y="75"/>
                  </a:lnTo>
                  <a:lnTo>
                    <a:pt x="245" y="80"/>
                  </a:lnTo>
                  <a:lnTo>
                    <a:pt x="246" y="80"/>
                  </a:lnTo>
                  <a:lnTo>
                    <a:pt x="246" y="81"/>
                  </a:lnTo>
                  <a:lnTo>
                    <a:pt x="248" y="81"/>
                  </a:lnTo>
                  <a:lnTo>
                    <a:pt x="248" y="80"/>
                  </a:lnTo>
                  <a:lnTo>
                    <a:pt x="248" y="80"/>
                  </a:lnTo>
                  <a:lnTo>
                    <a:pt x="249" y="80"/>
                  </a:lnTo>
                  <a:lnTo>
                    <a:pt x="252" y="80"/>
                  </a:lnTo>
                  <a:lnTo>
                    <a:pt x="252" y="80"/>
                  </a:lnTo>
                  <a:lnTo>
                    <a:pt x="252" y="78"/>
                  </a:lnTo>
                  <a:lnTo>
                    <a:pt x="254" y="77"/>
                  </a:lnTo>
                  <a:lnTo>
                    <a:pt x="254" y="75"/>
                  </a:lnTo>
                  <a:lnTo>
                    <a:pt x="252" y="74"/>
                  </a:lnTo>
                  <a:lnTo>
                    <a:pt x="252" y="74"/>
                  </a:lnTo>
                  <a:lnTo>
                    <a:pt x="251" y="75"/>
                  </a:lnTo>
                  <a:lnTo>
                    <a:pt x="251" y="75"/>
                  </a:lnTo>
                  <a:lnTo>
                    <a:pt x="248" y="75"/>
                  </a:lnTo>
                  <a:lnTo>
                    <a:pt x="248" y="74"/>
                  </a:lnTo>
                  <a:lnTo>
                    <a:pt x="248" y="70"/>
                  </a:lnTo>
                  <a:lnTo>
                    <a:pt x="248" y="70"/>
                  </a:lnTo>
                  <a:lnTo>
                    <a:pt x="249" y="69"/>
                  </a:lnTo>
                  <a:close/>
                  <a:moveTo>
                    <a:pt x="229" y="56"/>
                  </a:moveTo>
                  <a:lnTo>
                    <a:pt x="229" y="59"/>
                  </a:lnTo>
                  <a:lnTo>
                    <a:pt x="229" y="59"/>
                  </a:lnTo>
                  <a:lnTo>
                    <a:pt x="227" y="59"/>
                  </a:lnTo>
                  <a:lnTo>
                    <a:pt x="227" y="59"/>
                  </a:lnTo>
                  <a:lnTo>
                    <a:pt x="227" y="58"/>
                  </a:lnTo>
                  <a:lnTo>
                    <a:pt x="227" y="58"/>
                  </a:lnTo>
                  <a:lnTo>
                    <a:pt x="229" y="56"/>
                  </a:lnTo>
                  <a:lnTo>
                    <a:pt x="229" y="56"/>
                  </a:lnTo>
                  <a:close/>
                  <a:moveTo>
                    <a:pt x="252" y="4"/>
                  </a:moveTo>
                  <a:lnTo>
                    <a:pt x="254" y="4"/>
                  </a:lnTo>
                  <a:lnTo>
                    <a:pt x="254" y="4"/>
                  </a:lnTo>
                  <a:lnTo>
                    <a:pt x="254" y="6"/>
                  </a:lnTo>
                  <a:lnTo>
                    <a:pt x="254" y="6"/>
                  </a:lnTo>
                  <a:lnTo>
                    <a:pt x="254" y="6"/>
                  </a:lnTo>
                  <a:lnTo>
                    <a:pt x="252" y="6"/>
                  </a:lnTo>
                  <a:lnTo>
                    <a:pt x="252" y="4"/>
                  </a:lnTo>
                  <a:lnTo>
                    <a:pt x="252" y="4"/>
                  </a:lnTo>
                  <a:close/>
                  <a:moveTo>
                    <a:pt x="249" y="0"/>
                  </a:moveTo>
                  <a:lnTo>
                    <a:pt x="249" y="0"/>
                  </a:lnTo>
                  <a:lnTo>
                    <a:pt x="251" y="0"/>
                  </a:lnTo>
                  <a:lnTo>
                    <a:pt x="251" y="1"/>
                  </a:lnTo>
                  <a:lnTo>
                    <a:pt x="251" y="3"/>
                  </a:lnTo>
                  <a:lnTo>
                    <a:pt x="251" y="3"/>
                  </a:lnTo>
                  <a:lnTo>
                    <a:pt x="249" y="1"/>
                  </a:lnTo>
                  <a:lnTo>
                    <a:pt x="249" y="0"/>
                  </a:lnTo>
                  <a:close/>
                  <a:moveTo>
                    <a:pt x="264" y="0"/>
                  </a:moveTo>
                  <a:lnTo>
                    <a:pt x="264" y="0"/>
                  </a:lnTo>
                  <a:lnTo>
                    <a:pt x="265" y="1"/>
                  </a:lnTo>
                  <a:lnTo>
                    <a:pt x="267" y="3"/>
                  </a:lnTo>
                  <a:lnTo>
                    <a:pt x="270" y="6"/>
                  </a:lnTo>
                  <a:lnTo>
                    <a:pt x="275" y="12"/>
                  </a:lnTo>
                  <a:lnTo>
                    <a:pt x="278" y="14"/>
                  </a:lnTo>
                  <a:lnTo>
                    <a:pt x="279" y="17"/>
                  </a:lnTo>
                  <a:lnTo>
                    <a:pt x="282" y="18"/>
                  </a:lnTo>
                  <a:lnTo>
                    <a:pt x="286" y="22"/>
                  </a:lnTo>
                  <a:lnTo>
                    <a:pt x="289" y="22"/>
                  </a:lnTo>
                  <a:lnTo>
                    <a:pt x="290" y="23"/>
                  </a:lnTo>
                  <a:lnTo>
                    <a:pt x="290" y="23"/>
                  </a:lnTo>
                  <a:lnTo>
                    <a:pt x="292" y="25"/>
                  </a:lnTo>
                  <a:lnTo>
                    <a:pt x="293" y="23"/>
                  </a:lnTo>
                  <a:lnTo>
                    <a:pt x="295" y="25"/>
                  </a:lnTo>
                  <a:lnTo>
                    <a:pt x="300" y="26"/>
                  </a:lnTo>
                  <a:lnTo>
                    <a:pt x="301" y="28"/>
                  </a:lnTo>
                  <a:lnTo>
                    <a:pt x="303" y="28"/>
                  </a:lnTo>
                  <a:lnTo>
                    <a:pt x="305" y="26"/>
                  </a:lnTo>
                  <a:lnTo>
                    <a:pt x="306" y="26"/>
                  </a:lnTo>
                  <a:lnTo>
                    <a:pt x="309" y="23"/>
                  </a:lnTo>
                  <a:lnTo>
                    <a:pt x="312" y="20"/>
                  </a:lnTo>
                  <a:lnTo>
                    <a:pt x="312" y="20"/>
                  </a:lnTo>
                  <a:lnTo>
                    <a:pt x="312" y="22"/>
                  </a:lnTo>
                  <a:lnTo>
                    <a:pt x="312" y="22"/>
                  </a:lnTo>
                  <a:lnTo>
                    <a:pt x="311" y="25"/>
                  </a:lnTo>
                  <a:lnTo>
                    <a:pt x="309" y="28"/>
                  </a:lnTo>
                  <a:lnTo>
                    <a:pt x="309" y="30"/>
                  </a:lnTo>
                  <a:lnTo>
                    <a:pt x="309" y="33"/>
                  </a:lnTo>
                  <a:lnTo>
                    <a:pt x="311" y="33"/>
                  </a:lnTo>
                  <a:lnTo>
                    <a:pt x="312" y="36"/>
                  </a:lnTo>
                  <a:lnTo>
                    <a:pt x="312" y="39"/>
                  </a:lnTo>
                  <a:lnTo>
                    <a:pt x="314" y="39"/>
                  </a:lnTo>
                  <a:lnTo>
                    <a:pt x="316" y="39"/>
                  </a:lnTo>
                  <a:lnTo>
                    <a:pt x="316" y="37"/>
                  </a:lnTo>
                  <a:lnTo>
                    <a:pt x="317" y="37"/>
                  </a:lnTo>
                  <a:lnTo>
                    <a:pt x="319" y="37"/>
                  </a:lnTo>
                  <a:lnTo>
                    <a:pt x="320" y="37"/>
                  </a:lnTo>
                  <a:lnTo>
                    <a:pt x="319" y="37"/>
                  </a:lnTo>
                  <a:lnTo>
                    <a:pt x="317" y="39"/>
                  </a:lnTo>
                  <a:lnTo>
                    <a:pt x="316" y="41"/>
                  </a:lnTo>
                  <a:lnTo>
                    <a:pt x="316" y="41"/>
                  </a:lnTo>
                  <a:lnTo>
                    <a:pt x="314" y="41"/>
                  </a:lnTo>
                  <a:lnTo>
                    <a:pt x="312" y="41"/>
                  </a:lnTo>
                  <a:lnTo>
                    <a:pt x="311" y="41"/>
                  </a:lnTo>
                  <a:lnTo>
                    <a:pt x="309" y="42"/>
                  </a:lnTo>
                  <a:lnTo>
                    <a:pt x="308" y="44"/>
                  </a:lnTo>
                  <a:lnTo>
                    <a:pt x="306" y="44"/>
                  </a:lnTo>
                  <a:lnTo>
                    <a:pt x="305" y="44"/>
                  </a:lnTo>
                  <a:lnTo>
                    <a:pt x="303" y="45"/>
                  </a:lnTo>
                  <a:lnTo>
                    <a:pt x="301" y="45"/>
                  </a:lnTo>
                  <a:lnTo>
                    <a:pt x="298" y="44"/>
                  </a:lnTo>
                  <a:lnTo>
                    <a:pt x="297" y="44"/>
                  </a:lnTo>
                  <a:lnTo>
                    <a:pt x="293" y="45"/>
                  </a:lnTo>
                  <a:lnTo>
                    <a:pt x="290" y="48"/>
                  </a:lnTo>
                  <a:lnTo>
                    <a:pt x="287" y="50"/>
                  </a:lnTo>
                  <a:lnTo>
                    <a:pt x="286" y="53"/>
                  </a:lnTo>
                  <a:lnTo>
                    <a:pt x="284" y="55"/>
                  </a:lnTo>
                  <a:lnTo>
                    <a:pt x="284" y="58"/>
                  </a:lnTo>
                  <a:lnTo>
                    <a:pt x="284" y="58"/>
                  </a:lnTo>
                  <a:lnTo>
                    <a:pt x="284" y="59"/>
                  </a:lnTo>
                  <a:lnTo>
                    <a:pt x="282" y="61"/>
                  </a:lnTo>
                  <a:lnTo>
                    <a:pt x="282" y="61"/>
                  </a:lnTo>
                  <a:lnTo>
                    <a:pt x="281" y="61"/>
                  </a:lnTo>
                  <a:lnTo>
                    <a:pt x="278" y="59"/>
                  </a:lnTo>
                  <a:lnTo>
                    <a:pt x="271" y="56"/>
                  </a:lnTo>
                  <a:lnTo>
                    <a:pt x="265" y="53"/>
                  </a:lnTo>
                  <a:lnTo>
                    <a:pt x="262" y="52"/>
                  </a:lnTo>
                  <a:lnTo>
                    <a:pt x="256" y="52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6" y="52"/>
                  </a:lnTo>
                  <a:lnTo>
                    <a:pt x="246" y="52"/>
                  </a:lnTo>
                  <a:lnTo>
                    <a:pt x="245" y="52"/>
                  </a:lnTo>
                  <a:lnTo>
                    <a:pt x="243" y="52"/>
                  </a:lnTo>
                  <a:lnTo>
                    <a:pt x="243" y="52"/>
                  </a:lnTo>
                  <a:lnTo>
                    <a:pt x="241" y="53"/>
                  </a:lnTo>
                  <a:lnTo>
                    <a:pt x="240" y="53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6"/>
                  </a:lnTo>
                  <a:lnTo>
                    <a:pt x="241" y="58"/>
                  </a:lnTo>
                  <a:lnTo>
                    <a:pt x="243" y="58"/>
                  </a:lnTo>
                  <a:lnTo>
                    <a:pt x="245" y="59"/>
                  </a:lnTo>
                  <a:lnTo>
                    <a:pt x="246" y="59"/>
                  </a:lnTo>
                  <a:lnTo>
                    <a:pt x="246" y="59"/>
                  </a:lnTo>
                  <a:lnTo>
                    <a:pt x="249" y="61"/>
                  </a:lnTo>
                  <a:lnTo>
                    <a:pt x="251" y="64"/>
                  </a:lnTo>
                  <a:lnTo>
                    <a:pt x="252" y="64"/>
                  </a:lnTo>
                  <a:lnTo>
                    <a:pt x="251" y="66"/>
                  </a:lnTo>
                  <a:lnTo>
                    <a:pt x="249" y="66"/>
                  </a:lnTo>
                  <a:lnTo>
                    <a:pt x="249" y="66"/>
                  </a:lnTo>
                  <a:lnTo>
                    <a:pt x="248" y="66"/>
                  </a:lnTo>
                  <a:lnTo>
                    <a:pt x="245" y="64"/>
                  </a:lnTo>
                  <a:lnTo>
                    <a:pt x="245" y="64"/>
                  </a:lnTo>
                  <a:lnTo>
                    <a:pt x="243" y="67"/>
                  </a:lnTo>
                  <a:lnTo>
                    <a:pt x="241" y="69"/>
                  </a:lnTo>
                  <a:lnTo>
                    <a:pt x="241" y="69"/>
                  </a:lnTo>
                  <a:lnTo>
                    <a:pt x="240" y="70"/>
                  </a:lnTo>
                  <a:lnTo>
                    <a:pt x="238" y="70"/>
                  </a:lnTo>
                  <a:lnTo>
                    <a:pt x="237" y="70"/>
                  </a:lnTo>
                  <a:lnTo>
                    <a:pt x="237" y="70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6"/>
                  </a:lnTo>
                  <a:lnTo>
                    <a:pt x="237" y="64"/>
                  </a:lnTo>
                  <a:lnTo>
                    <a:pt x="237" y="63"/>
                  </a:lnTo>
                  <a:lnTo>
                    <a:pt x="237" y="59"/>
                  </a:lnTo>
                  <a:lnTo>
                    <a:pt x="235" y="59"/>
                  </a:lnTo>
                  <a:lnTo>
                    <a:pt x="234" y="58"/>
                  </a:lnTo>
                  <a:lnTo>
                    <a:pt x="234" y="56"/>
                  </a:lnTo>
                  <a:lnTo>
                    <a:pt x="234" y="55"/>
                  </a:lnTo>
                  <a:lnTo>
                    <a:pt x="234" y="53"/>
                  </a:lnTo>
                  <a:lnTo>
                    <a:pt x="234" y="52"/>
                  </a:lnTo>
                  <a:lnTo>
                    <a:pt x="234" y="50"/>
                  </a:lnTo>
                  <a:lnTo>
                    <a:pt x="235" y="50"/>
                  </a:lnTo>
                  <a:lnTo>
                    <a:pt x="235" y="48"/>
                  </a:lnTo>
                  <a:lnTo>
                    <a:pt x="237" y="48"/>
                  </a:lnTo>
                  <a:lnTo>
                    <a:pt x="238" y="47"/>
                  </a:lnTo>
                  <a:lnTo>
                    <a:pt x="240" y="45"/>
                  </a:lnTo>
                  <a:lnTo>
                    <a:pt x="241" y="44"/>
                  </a:lnTo>
                  <a:lnTo>
                    <a:pt x="243" y="42"/>
                  </a:lnTo>
                  <a:lnTo>
                    <a:pt x="241" y="41"/>
                  </a:lnTo>
                  <a:lnTo>
                    <a:pt x="241" y="39"/>
                  </a:lnTo>
                  <a:lnTo>
                    <a:pt x="241" y="39"/>
                  </a:lnTo>
                  <a:lnTo>
                    <a:pt x="243" y="37"/>
                  </a:lnTo>
                  <a:lnTo>
                    <a:pt x="245" y="37"/>
                  </a:lnTo>
                  <a:lnTo>
                    <a:pt x="246" y="41"/>
                  </a:lnTo>
                  <a:lnTo>
                    <a:pt x="248" y="41"/>
                  </a:lnTo>
                  <a:lnTo>
                    <a:pt x="249" y="41"/>
                  </a:lnTo>
                  <a:lnTo>
                    <a:pt x="252" y="41"/>
                  </a:lnTo>
                  <a:lnTo>
                    <a:pt x="254" y="41"/>
                  </a:lnTo>
                  <a:lnTo>
                    <a:pt x="254" y="41"/>
                  </a:lnTo>
                  <a:lnTo>
                    <a:pt x="256" y="39"/>
                  </a:lnTo>
                  <a:lnTo>
                    <a:pt x="256" y="37"/>
                  </a:lnTo>
                  <a:lnTo>
                    <a:pt x="256" y="34"/>
                  </a:lnTo>
                  <a:lnTo>
                    <a:pt x="256" y="33"/>
                  </a:lnTo>
                  <a:lnTo>
                    <a:pt x="257" y="31"/>
                  </a:lnTo>
                  <a:lnTo>
                    <a:pt x="259" y="28"/>
                  </a:lnTo>
                  <a:lnTo>
                    <a:pt x="259" y="26"/>
                  </a:lnTo>
                  <a:lnTo>
                    <a:pt x="259" y="22"/>
                  </a:lnTo>
                  <a:lnTo>
                    <a:pt x="260" y="20"/>
                  </a:lnTo>
                  <a:lnTo>
                    <a:pt x="260" y="17"/>
                  </a:lnTo>
                  <a:lnTo>
                    <a:pt x="262" y="14"/>
                  </a:lnTo>
                  <a:lnTo>
                    <a:pt x="260" y="9"/>
                  </a:lnTo>
                  <a:lnTo>
                    <a:pt x="259" y="7"/>
                  </a:lnTo>
                  <a:lnTo>
                    <a:pt x="259" y="6"/>
                  </a:lnTo>
                  <a:lnTo>
                    <a:pt x="259" y="4"/>
                  </a:lnTo>
                  <a:lnTo>
                    <a:pt x="259" y="3"/>
                  </a:lnTo>
                  <a:lnTo>
                    <a:pt x="259" y="1"/>
                  </a:lnTo>
                  <a:lnTo>
                    <a:pt x="260" y="1"/>
                  </a:lnTo>
                  <a:lnTo>
                    <a:pt x="262" y="1"/>
                  </a:lnTo>
                  <a:lnTo>
                    <a:pt x="262" y="1"/>
                  </a:lnTo>
                  <a:lnTo>
                    <a:pt x="262" y="0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4" name="Freeform 241">
              <a:extLst>
                <a:ext uri="{FF2B5EF4-FFF2-40B4-BE49-F238E27FC236}">
                  <a16:creationId xmlns:a16="http://schemas.microsoft.com/office/drawing/2014/main" id="{46AEFB3B-07B7-5FE8-8A71-EAF628468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9350" y="3445211"/>
              <a:ext cx="122802" cy="130598"/>
            </a:xfrm>
            <a:custGeom>
              <a:avLst/>
              <a:gdLst>
                <a:gd name="T0" fmla="*/ 56 w 63"/>
                <a:gd name="T1" fmla="*/ 4 h 67"/>
                <a:gd name="T2" fmla="*/ 58 w 63"/>
                <a:gd name="T3" fmla="*/ 11 h 67"/>
                <a:gd name="T4" fmla="*/ 58 w 63"/>
                <a:gd name="T5" fmla="*/ 15 h 67"/>
                <a:gd name="T6" fmla="*/ 61 w 63"/>
                <a:gd name="T7" fmla="*/ 18 h 67"/>
                <a:gd name="T8" fmla="*/ 63 w 63"/>
                <a:gd name="T9" fmla="*/ 19 h 67"/>
                <a:gd name="T10" fmla="*/ 58 w 63"/>
                <a:gd name="T11" fmla="*/ 22 h 67"/>
                <a:gd name="T12" fmla="*/ 55 w 63"/>
                <a:gd name="T13" fmla="*/ 24 h 67"/>
                <a:gd name="T14" fmla="*/ 45 w 63"/>
                <a:gd name="T15" fmla="*/ 26 h 67"/>
                <a:gd name="T16" fmla="*/ 37 w 63"/>
                <a:gd name="T17" fmla="*/ 29 h 67"/>
                <a:gd name="T18" fmla="*/ 30 w 63"/>
                <a:gd name="T19" fmla="*/ 30 h 67"/>
                <a:gd name="T20" fmla="*/ 34 w 63"/>
                <a:gd name="T21" fmla="*/ 37 h 67"/>
                <a:gd name="T22" fmla="*/ 39 w 63"/>
                <a:gd name="T23" fmla="*/ 41 h 67"/>
                <a:gd name="T24" fmla="*/ 44 w 63"/>
                <a:gd name="T25" fmla="*/ 46 h 67"/>
                <a:gd name="T26" fmla="*/ 39 w 63"/>
                <a:gd name="T27" fmla="*/ 49 h 67"/>
                <a:gd name="T28" fmla="*/ 39 w 63"/>
                <a:gd name="T29" fmla="*/ 49 h 67"/>
                <a:gd name="T30" fmla="*/ 36 w 63"/>
                <a:gd name="T31" fmla="*/ 54 h 67"/>
                <a:gd name="T32" fmla="*/ 33 w 63"/>
                <a:gd name="T33" fmla="*/ 56 h 67"/>
                <a:gd name="T34" fmla="*/ 26 w 63"/>
                <a:gd name="T35" fmla="*/ 57 h 67"/>
                <a:gd name="T36" fmla="*/ 23 w 63"/>
                <a:gd name="T37" fmla="*/ 60 h 67"/>
                <a:gd name="T38" fmla="*/ 19 w 63"/>
                <a:gd name="T39" fmla="*/ 65 h 67"/>
                <a:gd name="T40" fmla="*/ 15 w 63"/>
                <a:gd name="T41" fmla="*/ 67 h 67"/>
                <a:gd name="T42" fmla="*/ 9 w 63"/>
                <a:gd name="T43" fmla="*/ 67 h 67"/>
                <a:gd name="T44" fmla="*/ 3 w 63"/>
                <a:gd name="T45" fmla="*/ 65 h 67"/>
                <a:gd name="T46" fmla="*/ 0 w 63"/>
                <a:gd name="T47" fmla="*/ 62 h 67"/>
                <a:gd name="T48" fmla="*/ 1 w 63"/>
                <a:gd name="T49" fmla="*/ 57 h 67"/>
                <a:gd name="T50" fmla="*/ 1 w 63"/>
                <a:gd name="T51" fmla="*/ 56 h 67"/>
                <a:gd name="T52" fmla="*/ 3 w 63"/>
                <a:gd name="T53" fmla="*/ 51 h 67"/>
                <a:gd name="T54" fmla="*/ 3 w 63"/>
                <a:gd name="T55" fmla="*/ 48 h 67"/>
                <a:gd name="T56" fmla="*/ 4 w 63"/>
                <a:gd name="T57" fmla="*/ 45 h 67"/>
                <a:gd name="T58" fmla="*/ 6 w 63"/>
                <a:gd name="T59" fmla="*/ 41 h 67"/>
                <a:gd name="T60" fmla="*/ 8 w 63"/>
                <a:gd name="T61" fmla="*/ 37 h 67"/>
                <a:gd name="T62" fmla="*/ 6 w 63"/>
                <a:gd name="T63" fmla="*/ 35 h 67"/>
                <a:gd name="T64" fmla="*/ 8 w 63"/>
                <a:gd name="T65" fmla="*/ 33 h 67"/>
                <a:gd name="T66" fmla="*/ 8 w 63"/>
                <a:gd name="T67" fmla="*/ 30 h 67"/>
                <a:gd name="T68" fmla="*/ 9 w 63"/>
                <a:gd name="T69" fmla="*/ 27 h 67"/>
                <a:gd name="T70" fmla="*/ 9 w 63"/>
                <a:gd name="T71" fmla="*/ 21 h 67"/>
                <a:gd name="T72" fmla="*/ 9 w 63"/>
                <a:gd name="T73" fmla="*/ 16 h 67"/>
                <a:gd name="T74" fmla="*/ 9 w 63"/>
                <a:gd name="T75" fmla="*/ 13 h 67"/>
                <a:gd name="T76" fmla="*/ 9 w 63"/>
                <a:gd name="T77" fmla="*/ 11 h 67"/>
                <a:gd name="T78" fmla="*/ 12 w 63"/>
                <a:gd name="T79" fmla="*/ 11 h 67"/>
                <a:gd name="T80" fmla="*/ 14 w 63"/>
                <a:gd name="T81" fmla="*/ 11 h 67"/>
                <a:gd name="T82" fmla="*/ 19 w 63"/>
                <a:gd name="T83" fmla="*/ 15 h 67"/>
                <a:gd name="T84" fmla="*/ 20 w 63"/>
                <a:gd name="T85" fmla="*/ 16 h 67"/>
                <a:gd name="T86" fmla="*/ 26 w 63"/>
                <a:gd name="T87" fmla="*/ 18 h 67"/>
                <a:gd name="T88" fmla="*/ 34 w 63"/>
                <a:gd name="T89" fmla="*/ 13 h 67"/>
                <a:gd name="T90" fmla="*/ 41 w 63"/>
                <a:gd name="T91" fmla="*/ 10 h 67"/>
                <a:gd name="T92" fmla="*/ 47 w 63"/>
                <a:gd name="T93" fmla="*/ 5 h 67"/>
                <a:gd name="T94" fmla="*/ 55 w 63"/>
                <a:gd name="T9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67">
                  <a:moveTo>
                    <a:pt x="55" y="0"/>
                  </a:moveTo>
                  <a:lnTo>
                    <a:pt x="56" y="4"/>
                  </a:lnTo>
                  <a:lnTo>
                    <a:pt x="58" y="8"/>
                  </a:lnTo>
                  <a:lnTo>
                    <a:pt x="58" y="11"/>
                  </a:lnTo>
                  <a:lnTo>
                    <a:pt x="60" y="15"/>
                  </a:lnTo>
                  <a:lnTo>
                    <a:pt x="58" y="15"/>
                  </a:lnTo>
                  <a:lnTo>
                    <a:pt x="60" y="18"/>
                  </a:lnTo>
                  <a:lnTo>
                    <a:pt x="61" y="18"/>
                  </a:lnTo>
                  <a:lnTo>
                    <a:pt x="63" y="18"/>
                  </a:lnTo>
                  <a:lnTo>
                    <a:pt x="63" y="19"/>
                  </a:lnTo>
                  <a:lnTo>
                    <a:pt x="61" y="21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5" y="24"/>
                  </a:lnTo>
                  <a:lnTo>
                    <a:pt x="50" y="26"/>
                  </a:lnTo>
                  <a:lnTo>
                    <a:pt x="45" y="26"/>
                  </a:lnTo>
                  <a:lnTo>
                    <a:pt x="41" y="27"/>
                  </a:lnTo>
                  <a:lnTo>
                    <a:pt x="37" y="29"/>
                  </a:lnTo>
                  <a:lnTo>
                    <a:pt x="33" y="30"/>
                  </a:lnTo>
                  <a:lnTo>
                    <a:pt x="30" y="30"/>
                  </a:lnTo>
                  <a:lnTo>
                    <a:pt x="31" y="33"/>
                  </a:lnTo>
                  <a:lnTo>
                    <a:pt x="34" y="37"/>
                  </a:lnTo>
                  <a:lnTo>
                    <a:pt x="36" y="38"/>
                  </a:lnTo>
                  <a:lnTo>
                    <a:pt x="39" y="41"/>
                  </a:lnTo>
                  <a:lnTo>
                    <a:pt x="41" y="45"/>
                  </a:lnTo>
                  <a:lnTo>
                    <a:pt x="44" y="46"/>
                  </a:lnTo>
                  <a:lnTo>
                    <a:pt x="42" y="48"/>
                  </a:lnTo>
                  <a:lnTo>
                    <a:pt x="39" y="49"/>
                  </a:lnTo>
                  <a:lnTo>
                    <a:pt x="39" y="49"/>
                  </a:lnTo>
                  <a:lnTo>
                    <a:pt x="39" y="49"/>
                  </a:lnTo>
                  <a:lnTo>
                    <a:pt x="37" y="52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3" y="56"/>
                  </a:lnTo>
                  <a:lnTo>
                    <a:pt x="28" y="56"/>
                  </a:lnTo>
                  <a:lnTo>
                    <a:pt x="26" y="57"/>
                  </a:lnTo>
                  <a:lnTo>
                    <a:pt x="25" y="57"/>
                  </a:lnTo>
                  <a:lnTo>
                    <a:pt x="23" y="60"/>
                  </a:lnTo>
                  <a:lnTo>
                    <a:pt x="22" y="62"/>
                  </a:lnTo>
                  <a:lnTo>
                    <a:pt x="19" y="65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14" y="67"/>
                  </a:lnTo>
                  <a:lnTo>
                    <a:pt x="9" y="67"/>
                  </a:lnTo>
                  <a:lnTo>
                    <a:pt x="6" y="65"/>
                  </a:lnTo>
                  <a:lnTo>
                    <a:pt x="3" y="65"/>
                  </a:lnTo>
                  <a:lnTo>
                    <a:pt x="0" y="65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1" y="57"/>
                  </a:lnTo>
                  <a:lnTo>
                    <a:pt x="1" y="56"/>
                  </a:lnTo>
                  <a:lnTo>
                    <a:pt x="1" y="56"/>
                  </a:lnTo>
                  <a:lnTo>
                    <a:pt x="3" y="52"/>
                  </a:lnTo>
                  <a:lnTo>
                    <a:pt x="3" y="51"/>
                  </a:lnTo>
                  <a:lnTo>
                    <a:pt x="3" y="48"/>
                  </a:lnTo>
                  <a:lnTo>
                    <a:pt x="3" y="48"/>
                  </a:lnTo>
                  <a:lnTo>
                    <a:pt x="3" y="46"/>
                  </a:lnTo>
                  <a:lnTo>
                    <a:pt x="4" y="45"/>
                  </a:lnTo>
                  <a:lnTo>
                    <a:pt x="4" y="41"/>
                  </a:lnTo>
                  <a:lnTo>
                    <a:pt x="6" y="41"/>
                  </a:lnTo>
                  <a:lnTo>
                    <a:pt x="6" y="38"/>
                  </a:lnTo>
                  <a:lnTo>
                    <a:pt x="8" y="3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2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9" y="16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20" y="16"/>
                  </a:lnTo>
                  <a:lnTo>
                    <a:pt x="22" y="18"/>
                  </a:lnTo>
                  <a:lnTo>
                    <a:pt x="26" y="18"/>
                  </a:lnTo>
                  <a:lnTo>
                    <a:pt x="31" y="15"/>
                  </a:lnTo>
                  <a:lnTo>
                    <a:pt x="34" y="13"/>
                  </a:lnTo>
                  <a:lnTo>
                    <a:pt x="37" y="11"/>
                  </a:lnTo>
                  <a:lnTo>
                    <a:pt x="41" y="10"/>
                  </a:lnTo>
                  <a:lnTo>
                    <a:pt x="45" y="7"/>
                  </a:lnTo>
                  <a:lnTo>
                    <a:pt x="47" y="5"/>
                  </a:lnTo>
                  <a:lnTo>
                    <a:pt x="52" y="4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5" name="Freeform 242">
              <a:extLst>
                <a:ext uri="{FF2B5EF4-FFF2-40B4-BE49-F238E27FC236}">
                  <a16:creationId xmlns:a16="http://schemas.microsoft.com/office/drawing/2014/main" id="{3921195C-B257-F2B0-B357-73B45ADF9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476" y="3891582"/>
              <a:ext cx="58477" cy="23391"/>
            </a:xfrm>
            <a:custGeom>
              <a:avLst/>
              <a:gdLst>
                <a:gd name="T0" fmla="*/ 6 w 30"/>
                <a:gd name="T1" fmla="*/ 0 h 12"/>
                <a:gd name="T2" fmla="*/ 13 w 30"/>
                <a:gd name="T3" fmla="*/ 1 h 12"/>
                <a:gd name="T4" fmla="*/ 14 w 30"/>
                <a:gd name="T5" fmla="*/ 1 h 12"/>
                <a:gd name="T6" fmla="*/ 14 w 30"/>
                <a:gd name="T7" fmla="*/ 1 h 12"/>
                <a:gd name="T8" fmla="*/ 17 w 30"/>
                <a:gd name="T9" fmla="*/ 1 h 12"/>
                <a:gd name="T10" fmla="*/ 19 w 30"/>
                <a:gd name="T11" fmla="*/ 3 h 12"/>
                <a:gd name="T12" fmla="*/ 19 w 30"/>
                <a:gd name="T13" fmla="*/ 3 h 12"/>
                <a:gd name="T14" fmla="*/ 20 w 30"/>
                <a:gd name="T15" fmla="*/ 3 h 12"/>
                <a:gd name="T16" fmla="*/ 22 w 30"/>
                <a:gd name="T17" fmla="*/ 3 h 12"/>
                <a:gd name="T18" fmla="*/ 24 w 30"/>
                <a:gd name="T19" fmla="*/ 5 h 12"/>
                <a:gd name="T20" fmla="*/ 28 w 30"/>
                <a:gd name="T21" fmla="*/ 6 h 12"/>
                <a:gd name="T22" fmla="*/ 30 w 30"/>
                <a:gd name="T23" fmla="*/ 9 h 12"/>
                <a:gd name="T24" fmla="*/ 30 w 30"/>
                <a:gd name="T25" fmla="*/ 9 h 12"/>
                <a:gd name="T26" fmla="*/ 28 w 30"/>
                <a:gd name="T27" fmla="*/ 9 h 12"/>
                <a:gd name="T28" fmla="*/ 27 w 30"/>
                <a:gd name="T29" fmla="*/ 11 h 12"/>
                <a:gd name="T30" fmla="*/ 25 w 30"/>
                <a:gd name="T31" fmla="*/ 11 h 12"/>
                <a:gd name="T32" fmla="*/ 24 w 30"/>
                <a:gd name="T33" fmla="*/ 9 h 12"/>
                <a:gd name="T34" fmla="*/ 24 w 30"/>
                <a:gd name="T35" fmla="*/ 9 h 12"/>
                <a:gd name="T36" fmla="*/ 22 w 30"/>
                <a:gd name="T37" fmla="*/ 9 h 12"/>
                <a:gd name="T38" fmla="*/ 22 w 30"/>
                <a:gd name="T39" fmla="*/ 9 h 12"/>
                <a:gd name="T40" fmla="*/ 22 w 30"/>
                <a:gd name="T41" fmla="*/ 9 h 12"/>
                <a:gd name="T42" fmla="*/ 20 w 30"/>
                <a:gd name="T43" fmla="*/ 9 h 12"/>
                <a:gd name="T44" fmla="*/ 20 w 30"/>
                <a:gd name="T45" fmla="*/ 9 h 12"/>
                <a:gd name="T46" fmla="*/ 19 w 30"/>
                <a:gd name="T47" fmla="*/ 11 h 12"/>
                <a:gd name="T48" fmla="*/ 19 w 30"/>
                <a:gd name="T49" fmla="*/ 11 h 12"/>
                <a:gd name="T50" fmla="*/ 17 w 30"/>
                <a:gd name="T51" fmla="*/ 9 h 12"/>
                <a:gd name="T52" fmla="*/ 17 w 30"/>
                <a:gd name="T53" fmla="*/ 9 h 12"/>
                <a:gd name="T54" fmla="*/ 16 w 30"/>
                <a:gd name="T55" fmla="*/ 11 h 12"/>
                <a:gd name="T56" fmla="*/ 16 w 30"/>
                <a:gd name="T57" fmla="*/ 12 h 12"/>
                <a:gd name="T58" fmla="*/ 14 w 30"/>
                <a:gd name="T59" fmla="*/ 11 h 12"/>
                <a:gd name="T60" fmla="*/ 14 w 30"/>
                <a:gd name="T61" fmla="*/ 11 h 12"/>
                <a:gd name="T62" fmla="*/ 13 w 30"/>
                <a:gd name="T63" fmla="*/ 11 h 12"/>
                <a:gd name="T64" fmla="*/ 9 w 30"/>
                <a:gd name="T65" fmla="*/ 11 h 12"/>
                <a:gd name="T66" fmla="*/ 8 w 30"/>
                <a:gd name="T67" fmla="*/ 11 h 12"/>
                <a:gd name="T68" fmla="*/ 6 w 30"/>
                <a:gd name="T69" fmla="*/ 8 h 12"/>
                <a:gd name="T70" fmla="*/ 6 w 30"/>
                <a:gd name="T71" fmla="*/ 8 h 12"/>
                <a:gd name="T72" fmla="*/ 5 w 30"/>
                <a:gd name="T73" fmla="*/ 8 h 12"/>
                <a:gd name="T74" fmla="*/ 3 w 30"/>
                <a:gd name="T75" fmla="*/ 6 h 12"/>
                <a:gd name="T76" fmla="*/ 3 w 30"/>
                <a:gd name="T77" fmla="*/ 6 h 12"/>
                <a:gd name="T78" fmla="*/ 0 w 30"/>
                <a:gd name="T79" fmla="*/ 5 h 12"/>
                <a:gd name="T80" fmla="*/ 0 w 30"/>
                <a:gd name="T81" fmla="*/ 5 h 12"/>
                <a:gd name="T82" fmla="*/ 0 w 30"/>
                <a:gd name="T83" fmla="*/ 3 h 12"/>
                <a:gd name="T84" fmla="*/ 0 w 30"/>
                <a:gd name="T85" fmla="*/ 1 h 12"/>
                <a:gd name="T86" fmla="*/ 1 w 30"/>
                <a:gd name="T87" fmla="*/ 1 h 12"/>
                <a:gd name="T88" fmla="*/ 3 w 30"/>
                <a:gd name="T89" fmla="*/ 1 h 12"/>
                <a:gd name="T90" fmla="*/ 5 w 30"/>
                <a:gd name="T91" fmla="*/ 1 h 12"/>
                <a:gd name="T92" fmla="*/ 5 w 30"/>
                <a:gd name="T93" fmla="*/ 1 h 12"/>
                <a:gd name="T94" fmla="*/ 6 w 30"/>
                <a:gd name="T9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" h="12">
                  <a:moveTo>
                    <a:pt x="6" y="0"/>
                  </a:moveTo>
                  <a:lnTo>
                    <a:pt x="13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4" y="5"/>
                  </a:lnTo>
                  <a:lnTo>
                    <a:pt x="28" y="6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28" y="9"/>
                  </a:lnTo>
                  <a:lnTo>
                    <a:pt x="27" y="11"/>
                  </a:lnTo>
                  <a:lnTo>
                    <a:pt x="25" y="11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1"/>
                  </a:lnTo>
                  <a:lnTo>
                    <a:pt x="9" y="11"/>
                  </a:lnTo>
                  <a:lnTo>
                    <a:pt x="8" y="11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8"/>
                  </a:lnTo>
                  <a:lnTo>
                    <a:pt x="3" y="6"/>
                  </a:lnTo>
                  <a:lnTo>
                    <a:pt x="3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6" name="Freeform 243">
              <a:extLst>
                <a:ext uri="{FF2B5EF4-FFF2-40B4-BE49-F238E27FC236}">
                  <a16:creationId xmlns:a16="http://schemas.microsoft.com/office/drawing/2014/main" id="{ACBA6C5C-EAD5-18B7-A397-562E374071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2119" y="2991042"/>
              <a:ext cx="333317" cy="350860"/>
            </a:xfrm>
            <a:custGeom>
              <a:avLst/>
              <a:gdLst>
                <a:gd name="T0" fmla="*/ 130 w 171"/>
                <a:gd name="T1" fmla="*/ 153 h 180"/>
                <a:gd name="T2" fmla="*/ 122 w 171"/>
                <a:gd name="T3" fmla="*/ 169 h 180"/>
                <a:gd name="T4" fmla="*/ 123 w 171"/>
                <a:gd name="T5" fmla="*/ 175 h 180"/>
                <a:gd name="T6" fmla="*/ 114 w 171"/>
                <a:gd name="T7" fmla="*/ 178 h 180"/>
                <a:gd name="T8" fmla="*/ 95 w 171"/>
                <a:gd name="T9" fmla="*/ 167 h 180"/>
                <a:gd name="T10" fmla="*/ 84 w 171"/>
                <a:gd name="T11" fmla="*/ 161 h 180"/>
                <a:gd name="T12" fmla="*/ 92 w 171"/>
                <a:gd name="T13" fmla="*/ 158 h 180"/>
                <a:gd name="T14" fmla="*/ 103 w 171"/>
                <a:gd name="T15" fmla="*/ 158 h 180"/>
                <a:gd name="T16" fmla="*/ 119 w 171"/>
                <a:gd name="T17" fmla="*/ 155 h 180"/>
                <a:gd name="T18" fmla="*/ 25 w 171"/>
                <a:gd name="T19" fmla="*/ 139 h 180"/>
                <a:gd name="T20" fmla="*/ 104 w 171"/>
                <a:gd name="T21" fmla="*/ 112 h 180"/>
                <a:gd name="T22" fmla="*/ 22 w 171"/>
                <a:gd name="T23" fmla="*/ 107 h 180"/>
                <a:gd name="T24" fmla="*/ 43 w 171"/>
                <a:gd name="T25" fmla="*/ 107 h 180"/>
                <a:gd name="T26" fmla="*/ 44 w 171"/>
                <a:gd name="T27" fmla="*/ 117 h 180"/>
                <a:gd name="T28" fmla="*/ 40 w 171"/>
                <a:gd name="T29" fmla="*/ 139 h 180"/>
                <a:gd name="T30" fmla="*/ 30 w 171"/>
                <a:gd name="T31" fmla="*/ 142 h 180"/>
                <a:gd name="T32" fmla="*/ 25 w 171"/>
                <a:gd name="T33" fmla="*/ 129 h 180"/>
                <a:gd name="T34" fmla="*/ 25 w 171"/>
                <a:gd name="T35" fmla="*/ 123 h 180"/>
                <a:gd name="T36" fmla="*/ 22 w 171"/>
                <a:gd name="T37" fmla="*/ 110 h 180"/>
                <a:gd name="T38" fmla="*/ 33 w 171"/>
                <a:gd name="T39" fmla="*/ 106 h 180"/>
                <a:gd name="T40" fmla="*/ 54 w 171"/>
                <a:gd name="T41" fmla="*/ 77 h 180"/>
                <a:gd name="T42" fmla="*/ 84 w 171"/>
                <a:gd name="T43" fmla="*/ 55 h 180"/>
                <a:gd name="T44" fmla="*/ 79 w 171"/>
                <a:gd name="T45" fmla="*/ 2 h 180"/>
                <a:gd name="T46" fmla="*/ 96 w 171"/>
                <a:gd name="T47" fmla="*/ 10 h 180"/>
                <a:gd name="T48" fmla="*/ 98 w 171"/>
                <a:gd name="T49" fmla="*/ 16 h 180"/>
                <a:gd name="T50" fmla="*/ 98 w 171"/>
                <a:gd name="T51" fmla="*/ 19 h 180"/>
                <a:gd name="T52" fmla="*/ 104 w 171"/>
                <a:gd name="T53" fmla="*/ 27 h 180"/>
                <a:gd name="T54" fmla="*/ 92 w 171"/>
                <a:gd name="T55" fmla="*/ 25 h 180"/>
                <a:gd name="T56" fmla="*/ 81 w 171"/>
                <a:gd name="T57" fmla="*/ 30 h 180"/>
                <a:gd name="T58" fmla="*/ 81 w 171"/>
                <a:gd name="T59" fmla="*/ 43 h 180"/>
                <a:gd name="T60" fmla="*/ 103 w 171"/>
                <a:gd name="T61" fmla="*/ 70 h 180"/>
                <a:gd name="T62" fmla="*/ 137 w 171"/>
                <a:gd name="T63" fmla="*/ 92 h 180"/>
                <a:gd name="T64" fmla="*/ 156 w 171"/>
                <a:gd name="T65" fmla="*/ 110 h 180"/>
                <a:gd name="T66" fmla="*/ 166 w 171"/>
                <a:gd name="T67" fmla="*/ 125 h 180"/>
                <a:gd name="T68" fmla="*/ 147 w 171"/>
                <a:gd name="T69" fmla="*/ 118 h 180"/>
                <a:gd name="T70" fmla="*/ 152 w 171"/>
                <a:gd name="T71" fmla="*/ 142 h 180"/>
                <a:gd name="T72" fmla="*/ 136 w 171"/>
                <a:gd name="T73" fmla="*/ 159 h 180"/>
                <a:gd name="T74" fmla="*/ 136 w 171"/>
                <a:gd name="T75" fmla="*/ 145 h 180"/>
                <a:gd name="T76" fmla="*/ 126 w 171"/>
                <a:gd name="T77" fmla="*/ 123 h 180"/>
                <a:gd name="T78" fmla="*/ 115 w 171"/>
                <a:gd name="T79" fmla="*/ 114 h 180"/>
                <a:gd name="T80" fmla="*/ 107 w 171"/>
                <a:gd name="T81" fmla="*/ 110 h 180"/>
                <a:gd name="T82" fmla="*/ 93 w 171"/>
                <a:gd name="T83" fmla="*/ 103 h 180"/>
                <a:gd name="T84" fmla="*/ 66 w 171"/>
                <a:gd name="T85" fmla="*/ 82 h 180"/>
                <a:gd name="T86" fmla="*/ 59 w 171"/>
                <a:gd name="T87" fmla="*/ 76 h 180"/>
                <a:gd name="T88" fmla="*/ 52 w 171"/>
                <a:gd name="T89" fmla="*/ 63 h 180"/>
                <a:gd name="T90" fmla="*/ 24 w 171"/>
                <a:gd name="T91" fmla="*/ 52 h 180"/>
                <a:gd name="T92" fmla="*/ 14 w 171"/>
                <a:gd name="T93" fmla="*/ 54 h 180"/>
                <a:gd name="T94" fmla="*/ 3 w 171"/>
                <a:gd name="T95" fmla="*/ 47 h 180"/>
                <a:gd name="T96" fmla="*/ 3 w 171"/>
                <a:gd name="T97" fmla="*/ 40 h 180"/>
                <a:gd name="T98" fmla="*/ 3 w 171"/>
                <a:gd name="T99" fmla="*/ 35 h 180"/>
                <a:gd name="T100" fmla="*/ 3 w 171"/>
                <a:gd name="T101" fmla="*/ 25 h 180"/>
                <a:gd name="T102" fmla="*/ 11 w 171"/>
                <a:gd name="T103" fmla="*/ 21 h 180"/>
                <a:gd name="T104" fmla="*/ 21 w 171"/>
                <a:gd name="T105" fmla="*/ 14 h 180"/>
                <a:gd name="T106" fmla="*/ 29 w 171"/>
                <a:gd name="T107" fmla="*/ 18 h 180"/>
                <a:gd name="T108" fmla="*/ 33 w 171"/>
                <a:gd name="T109" fmla="*/ 19 h 180"/>
                <a:gd name="T110" fmla="*/ 40 w 171"/>
                <a:gd name="T111" fmla="*/ 11 h 180"/>
                <a:gd name="T112" fmla="*/ 49 w 171"/>
                <a:gd name="T113" fmla="*/ 14 h 180"/>
                <a:gd name="T114" fmla="*/ 49 w 171"/>
                <a:gd name="T115" fmla="*/ 8 h 180"/>
                <a:gd name="T116" fmla="*/ 55 w 171"/>
                <a:gd name="T117" fmla="*/ 3 h 180"/>
                <a:gd name="T118" fmla="*/ 65 w 171"/>
                <a:gd name="T119" fmla="*/ 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1" h="180">
                  <a:moveTo>
                    <a:pt x="76" y="177"/>
                  </a:move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6" y="178"/>
                  </a:lnTo>
                  <a:lnTo>
                    <a:pt x="76" y="177"/>
                  </a:lnTo>
                  <a:lnTo>
                    <a:pt x="76" y="177"/>
                  </a:lnTo>
                  <a:close/>
                  <a:moveTo>
                    <a:pt x="130" y="153"/>
                  </a:moveTo>
                  <a:lnTo>
                    <a:pt x="130" y="153"/>
                  </a:lnTo>
                  <a:lnTo>
                    <a:pt x="130" y="155"/>
                  </a:lnTo>
                  <a:lnTo>
                    <a:pt x="128" y="156"/>
                  </a:lnTo>
                  <a:lnTo>
                    <a:pt x="128" y="156"/>
                  </a:lnTo>
                  <a:lnTo>
                    <a:pt x="123" y="161"/>
                  </a:lnTo>
                  <a:lnTo>
                    <a:pt x="123" y="162"/>
                  </a:lnTo>
                  <a:lnTo>
                    <a:pt x="123" y="164"/>
                  </a:lnTo>
                  <a:lnTo>
                    <a:pt x="123" y="164"/>
                  </a:lnTo>
                  <a:lnTo>
                    <a:pt x="123" y="166"/>
                  </a:lnTo>
                  <a:lnTo>
                    <a:pt x="122" y="167"/>
                  </a:lnTo>
                  <a:lnTo>
                    <a:pt x="122" y="169"/>
                  </a:lnTo>
                  <a:lnTo>
                    <a:pt x="122" y="169"/>
                  </a:lnTo>
                  <a:lnTo>
                    <a:pt x="123" y="169"/>
                  </a:lnTo>
                  <a:lnTo>
                    <a:pt x="123" y="170"/>
                  </a:lnTo>
                  <a:lnTo>
                    <a:pt x="123" y="170"/>
                  </a:lnTo>
                  <a:lnTo>
                    <a:pt x="123" y="170"/>
                  </a:lnTo>
                  <a:lnTo>
                    <a:pt x="123" y="172"/>
                  </a:lnTo>
                  <a:lnTo>
                    <a:pt x="125" y="174"/>
                  </a:lnTo>
                  <a:lnTo>
                    <a:pt x="125" y="174"/>
                  </a:lnTo>
                  <a:lnTo>
                    <a:pt x="125" y="174"/>
                  </a:lnTo>
                  <a:lnTo>
                    <a:pt x="123" y="175"/>
                  </a:lnTo>
                  <a:lnTo>
                    <a:pt x="123" y="177"/>
                  </a:lnTo>
                  <a:lnTo>
                    <a:pt x="122" y="177"/>
                  </a:lnTo>
                  <a:lnTo>
                    <a:pt x="122" y="178"/>
                  </a:lnTo>
                  <a:lnTo>
                    <a:pt x="122" y="178"/>
                  </a:lnTo>
                  <a:lnTo>
                    <a:pt x="122" y="180"/>
                  </a:lnTo>
                  <a:lnTo>
                    <a:pt x="120" y="180"/>
                  </a:lnTo>
                  <a:lnTo>
                    <a:pt x="119" y="180"/>
                  </a:lnTo>
                  <a:lnTo>
                    <a:pt x="117" y="180"/>
                  </a:lnTo>
                  <a:lnTo>
                    <a:pt x="115" y="178"/>
                  </a:lnTo>
                  <a:lnTo>
                    <a:pt x="114" y="178"/>
                  </a:lnTo>
                  <a:lnTo>
                    <a:pt x="114" y="178"/>
                  </a:lnTo>
                  <a:lnTo>
                    <a:pt x="112" y="175"/>
                  </a:lnTo>
                  <a:lnTo>
                    <a:pt x="111" y="174"/>
                  </a:lnTo>
                  <a:lnTo>
                    <a:pt x="107" y="174"/>
                  </a:lnTo>
                  <a:lnTo>
                    <a:pt x="106" y="172"/>
                  </a:lnTo>
                  <a:lnTo>
                    <a:pt x="104" y="174"/>
                  </a:lnTo>
                  <a:lnTo>
                    <a:pt x="103" y="172"/>
                  </a:lnTo>
                  <a:lnTo>
                    <a:pt x="100" y="170"/>
                  </a:lnTo>
                  <a:lnTo>
                    <a:pt x="96" y="169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2" y="166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89" y="166"/>
                  </a:lnTo>
                  <a:lnTo>
                    <a:pt x="87" y="166"/>
                  </a:lnTo>
                  <a:lnTo>
                    <a:pt x="87" y="164"/>
                  </a:lnTo>
                  <a:lnTo>
                    <a:pt x="85" y="164"/>
                  </a:lnTo>
                  <a:lnTo>
                    <a:pt x="84" y="161"/>
                  </a:lnTo>
                  <a:lnTo>
                    <a:pt x="84" y="161"/>
                  </a:lnTo>
                  <a:lnTo>
                    <a:pt x="84" y="159"/>
                  </a:lnTo>
                  <a:lnTo>
                    <a:pt x="85" y="158"/>
                  </a:lnTo>
                  <a:lnTo>
                    <a:pt x="85" y="156"/>
                  </a:lnTo>
                  <a:lnTo>
                    <a:pt x="87" y="156"/>
                  </a:lnTo>
                  <a:lnTo>
                    <a:pt x="87" y="156"/>
                  </a:lnTo>
                  <a:lnTo>
                    <a:pt x="89" y="155"/>
                  </a:lnTo>
                  <a:lnTo>
                    <a:pt x="90" y="156"/>
                  </a:lnTo>
                  <a:lnTo>
                    <a:pt x="90" y="158"/>
                  </a:lnTo>
                  <a:lnTo>
                    <a:pt x="92" y="158"/>
                  </a:lnTo>
                  <a:lnTo>
                    <a:pt x="92" y="156"/>
                  </a:lnTo>
                  <a:lnTo>
                    <a:pt x="92" y="156"/>
                  </a:lnTo>
                  <a:lnTo>
                    <a:pt x="93" y="155"/>
                  </a:lnTo>
                  <a:lnTo>
                    <a:pt x="96" y="155"/>
                  </a:lnTo>
                  <a:lnTo>
                    <a:pt x="96" y="155"/>
                  </a:lnTo>
                  <a:lnTo>
                    <a:pt x="96" y="156"/>
                  </a:lnTo>
                  <a:lnTo>
                    <a:pt x="98" y="156"/>
                  </a:lnTo>
                  <a:lnTo>
                    <a:pt x="98" y="156"/>
                  </a:lnTo>
                  <a:lnTo>
                    <a:pt x="101" y="158"/>
                  </a:lnTo>
                  <a:lnTo>
                    <a:pt x="103" y="158"/>
                  </a:lnTo>
                  <a:lnTo>
                    <a:pt x="103" y="158"/>
                  </a:lnTo>
                  <a:lnTo>
                    <a:pt x="106" y="158"/>
                  </a:lnTo>
                  <a:lnTo>
                    <a:pt x="107" y="158"/>
                  </a:lnTo>
                  <a:lnTo>
                    <a:pt x="111" y="158"/>
                  </a:lnTo>
                  <a:lnTo>
                    <a:pt x="112" y="158"/>
                  </a:lnTo>
                  <a:lnTo>
                    <a:pt x="114" y="158"/>
                  </a:lnTo>
                  <a:lnTo>
                    <a:pt x="115" y="156"/>
                  </a:lnTo>
                  <a:lnTo>
                    <a:pt x="117" y="155"/>
                  </a:lnTo>
                  <a:lnTo>
                    <a:pt x="117" y="155"/>
                  </a:lnTo>
                  <a:lnTo>
                    <a:pt x="119" y="155"/>
                  </a:lnTo>
                  <a:lnTo>
                    <a:pt x="120" y="155"/>
                  </a:lnTo>
                  <a:lnTo>
                    <a:pt x="122" y="155"/>
                  </a:lnTo>
                  <a:lnTo>
                    <a:pt x="123" y="155"/>
                  </a:lnTo>
                  <a:lnTo>
                    <a:pt x="123" y="155"/>
                  </a:lnTo>
                  <a:lnTo>
                    <a:pt x="125" y="155"/>
                  </a:lnTo>
                  <a:lnTo>
                    <a:pt x="125" y="155"/>
                  </a:lnTo>
                  <a:lnTo>
                    <a:pt x="128" y="153"/>
                  </a:lnTo>
                  <a:lnTo>
                    <a:pt x="130" y="153"/>
                  </a:lnTo>
                  <a:close/>
                  <a:moveTo>
                    <a:pt x="25" y="139"/>
                  </a:moveTo>
                  <a:lnTo>
                    <a:pt x="25" y="139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4" y="140"/>
                  </a:lnTo>
                  <a:lnTo>
                    <a:pt x="24" y="139"/>
                  </a:lnTo>
                  <a:lnTo>
                    <a:pt x="25" y="139"/>
                  </a:lnTo>
                  <a:close/>
                  <a:moveTo>
                    <a:pt x="104" y="110"/>
                  </a:moveTo>
                  <a:lnTo>
                    <a:pt x="106" y="112"/>
                  </a:lnTo>
                  <a:lnTo>
                    <a:pt x="106" y="112"/>
                  </a:lnTo>
                  <a:lnTo>
                    <a:pt x="106" y="112"/>
                  </a:lnTo>
                  <a:lnTo>
                    <a:pt x="104" y="112"/>
                  </a:lnTo>
                  <a:lnTo>
                    <a:pt x="104" y="112"/>
                  </a:lnTo>
                  <a:lnTo>
                    <a:pt x="104" y="112"/>
                  </a:lnTo>
                  <a:lnTo>
                    <a:pt x="104" y="110"/>
                  </a:lnTo>
                  <a:close/>
                  <a:moveTo>
                    <a:pt x="24" y="106"/>
                  </a:moveTo>
                  <a:lnTo>
                    <a:pt x="24" y="106"/>
                  </a:lnTo>
                  <a:lnTo>
                    <a:pt x="24" y="106"/>
                  </a:lnTo>
                  <a:lnTo>
                    <a:pt x="24" y="106"/>
                  </a:lnTo>
                  <a:lnTo>
                    <a:pt x="22" y="107"/>
                  </a:lnTo>
                  <a:lnTo>
                    <a:pt x="22" y="107"/>
                  </a:lnTo>
                  <a:lnTo>
                    <a:pt x="22" y="107"/>
                  </a:lnTo>
                  <a:lnTo>
                    <a:pt x="24" y="106"/>
                  </a:lnTo>
                  <a:lnTo>
                    <a:pt x="24" y="106"/>
                  </a:lnTo>
                  <a:close/>
                  <a:moveTo>
                    <a:pt x="37" y="103"/>
                  </a:moveTo>
                  <a:lnTo>
                    <a:pt x="38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1" y="106"/>
                  </a:lnTo>
                  <a:lnTo>
                    <a:pt x="41" y="106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1" y="109"/>
                  </a:lnTo>
                  <a:lnTo>
                    <a:pt x="43" y="109"/>
                  </a:lnTo>
                  <a:lnTo>
                    <a:pt x="43" y="109"/>
                  </a:lnTo>
                  <a:lnTo>
                    <a:pt x="44" y="110"/>
                  </a:lnTo>
                  <a:lnTo>
                    <a:pt x="46" y="115"/>
                  </a:lnTo>
                  <a:lnTo>
                    <a:pt x="46" y="115"/>
                  </a:lnTo>
                  <a:lnTo>
                    <a:pt x="44" y="117"/>
                  </a:lnTo>
                  <a:lnTo>
                    <a:pt x="44" y="117"/>
                  </a:lnTo>
                  <a:lnTo>
                    <a:pt x="43" y="120"/>
                  </a:lnTo>
                  <a:lnTo>
                    <a:pt x="43" y="122"/>
                  </a:lnTo>
                  <a:lnTo>
                    <a:pt x="44" y="123"/>
                  </a:lnTo>
                  <a:lnTo>
                    <a:pt x="44" y="125"/>
                  </a:lnTo>
                  <a:lnTo>
                    <a:pt x="44" y="126"/>
                  </a:lnTo>
                  <a:lnTo>
                    <a:pt x="43" y="136"/>
                  </a:lnTo>
                  <a:lnTo>
                    <a:pt x="43" y="137"/>
                  </a:lnTo>
                  <a:lnTo>
                    <a:pt x="41" y="139"/>
                  </a:lnTo>
                  <a:lnTo>
                    <a:pt x="41" y="139"/>
                  </a:lnTo>
                  <a:lnTo>
                    <a:pt x="40" y="139"/>
                  </a:lnTo>
                  <a:lnTo>
                    <a:pt x="38" y="137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5" y="140"/>
                  </a:lnTo>
                  <a:lnTo>
                    <a:pt x="33" y="142"/>
                  </a:lnTo>
                  <a:lnTo>
                    <a:pt x="32" y="142"/>
                  </a:lnTo>
                  <a:lnTo>
                    <a:pt x="30" y="142"/>
                  </a:lnTo>
                  <a:lnTo>
                    <a:pt x="30" y="142"/>
                  </a:lnTo>
                  <a:lnTo>
                    <a:pt x="29" y="142"/>
                  </a:lnTo>
                  <a:lnTo>
                    <a:pt x="29" y="142"/>
                  </a:lnTo>
                  <a:lnTo>
                    <a:pt x="27" y="140"/>
                  </a:lnTo>
                  <a:lnTo>
                    <a:pt x="27" y="139"/>
                  </a:lnTo>
                  <a:lnTo>
                    <a:pt x="25" y="137"/>
                  </a:lnTo>
                  <a:lnTo>
                    <a:pt x="25" y="136"/>
                  </a:lnTo>
                  <a:lnTo>
                    <a:pt x="25" y="133"/>
                  </a:lnTo>
                  <a:lnTo>
                    <a:pt x="25" y="133"/>
                  </a:lnTo>
                  <a:lnTo>
                    <a:pt x="25" y="131"/>
                  </a:lnTo>
                  <a:lnTo>
                    <a:pt x="25" y="129"/>
                  </a:lnTo>
                  <a:lnTo>
                    <a:pt x="25" y="129"/>
                  </a:lnTo>
                  <a:lnTo>
                    <a:pt x="25" y="128"/>
                  </a:lnTo>
                  <a:lnTo>
                    <a:pt x="27" y="129"/>
                  </a:lnTo>
                  <a:lnTo>
                    <a:pt x="27" y="129"/>
                  </a:lnTo>
                  <a:lnTo>
                    <a:pt x="27" y="128"/>
                  </a:lnTo>
                  <a:lnTo>
                    <a:pt x="27" y="126"/>
                  </a:lnTo>
                  <a:lnTo>
                    <a:pt x="27" y="126"/>
                  </a:lnTo>
                  <a:lnTo>
                    <a:pt x="25" y="126"/>
                  </a:lnTo>
                  <a:lnTo>
                    <a:pt x="25" y="125"/>
                  </a:lnTo>
                  <a:lnTo>
                    <a:pt x="25" y="123"/>
                  </a:lnTo>
                  <a:lnTo>
                    <a:pt x="25" y="123"/>
                  </a:lnTo>
                  <a:lnTo>
                    <a:pt x="25" y="122"/>
                  </a:lnTo>
                  <a:lnTo>
                    <a:pt x="25" y="120"/>
                  </a:lnTo>
                  <a:lnTo>
                    <a:pt x="25" y="118"/>
                  </a:lnTo>
                  <a:lnTo>
                    <a:pt x="25" y="117"/>
                  </a:lnTo>
                  <a:lnTo>
                    <a:pt x="24" y="115"/>
                  </a:lnTo>
                  <a:lnTo>
                    <a:pt x="24" y="115"/>
                  </a:lnTo>
                  <a:lnTo>
                    <a:pt x="22" y="114"/>
                  </a:lnTo>
                  <a:lnTo>
                    <a:pt x="22" y="114"/>
                  </a:lnTo>
                  <a:lnTo>
                    <a:pt x="22" y="110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4" y="109"/>
                  </a:lnTo>
                  <a:lnTo>
                    <a:pt x="24" y="110"/>
                  </a:lnTo>
                  <a:lnTo>
                    <a:pt x="25" y="110"/>
                  </a:lnTo>
                  <a:lnTo>
                    <a:pt x="27" y="110"/>
                  </a:lnTo>
                  <a:lnTo>
                    <a:pt x="30" y="109"/>
                  </a:lnTo>
                  <a:lnTo>
                    <a:pt x="32" y="107"/>
                  </a:lnTo>
                  <a:lnTo>
                    <a:pt x="33" y="106"/>
                  </a:lnTo>
                  <a:lnTo>
                    <a:pt x="35" y="104"/>
                  </a:lnTo>
                  <a:lnTo>
                    <a:pt x="37" y="104"/>
                  </a:lnTo>
                  <a:lnTo>
                    <a:pt x="37" y="103"/>
                  </a:lnTo>
                  <a:lnTo>
                    <a:pt x="37" y="103"/>
                  </a:lnTo>
                  <a:close/>
                  <a:moveTo>
                    <a:pt x="54" y="74"/>
                  </a:moveTo>
                  <a:lnTo>
                    <a:pt x="54" y="76"/>
                  </a:lnTo>
                  <a:lnTo>
                    <a:pt x="54" y="76"/>
                  </a:lnTo>
                  <a:lnTo>
                    <a:pt x="54" y="76"/>
                  </a:lnTo>
                  <a:lnTo>
                    <a:pt x="54" y="77"/>
                  </a:lnTo>
                  <a:lnTo>
                    <a:pt x="54" y="77"/>
                  </a:lnTo>
                  <a:lnTo>
                    <a:pt x="51" y="77"/>
                  </a:lnTo>
                  <a:lnTo>
                    <a:pt x="51" y="77"/>
                  </a:lnTo>
                  <a:lnTo>
                    <a:pt x="49" y="76"/>
                  </a:lnTo>
                  <a:lnTo>
                    <a:pt x="51" y="76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54" y="76"/>
                  </a:lnTo>
                  <a:lnTo>
                    <a:pt x="54" y="74"/>
                  </a:lnTo>
                  <a:close/>
                  <a:moveTo>
                    <a:pt x="84" y="55"/>
                  </a:moveTo>
                  <a:lnTo>
                    <a:pt x="84" y="55"/>
                  </a:lnTo>
                  <a:lnTo>
                    <a:pt x="82" y="57"/>
                  </a:lnTo>
                  <a:lnTo>
                    <a:pt x="84" y="57"/>
                  </a:lnTo>
                  <a:lnTo>
                    <a:pt x="84" y="57"/>
                  </a:lnTo>
                  <a:lnTo>
                    <a:pt x="85" y="55"/>
                  </a:lnTo>
                  <a:lnTo>
                    <a:pt x="84" y="55"/>
                  </a:lnTo>
                  <a:close/>
                  <a:moveTo>
                    <a:pt x="79" y="0"/>
                  </a:moveTo>
                  <a:lnTo>
                    <a:pt x="81" y="0"/>
                  </a:lnTo>
                  <a:lnTo>
                    <a:pt x="81" y="0"/>
                  </a:lnTo>
                  <a:lnTo>
                    <a:pt x="79" y="0"/>
                  </a:lnTo>
                  <a:lnTo>
                    <a:pt x="79" y="2"/>
                  </a:lnTo>
                  <a:lnTo>
                    <a:pt x="79" y="2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7"/>
                  </a:lnTo>
                  <a:lnTo>
                    <a:pt x="84" y="7"/>
                  </a:lnTo>
                  <a:lnTo>
                    <a:pt x="85" y="8"/>
                  </a:lnTo>
                  <a:lnTo>
                    <a:pt x="87" y="8"/>
                  </a:lnTo>
                  <a:lnTo>
                    <a:pt x="89" y="8"/>
                  </a:lnTo>
                  <a:lnTo>
                    <a:pt x="95" y="10"/>
                  </a:lnTo>
                  <a:lnTo>
                    <a:pt x="96" y="10"/>
                  </a:lnTo>
                  <a:lnTo>
                    <a:pt x="98" y="10"/>
                  </a:lnTo>
                  <a:lnTo>
                    <a:pt x="101" y="10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100" y="11"/>
                  </a:lnTo>
                  <a:lnTo>
                    <a:pt x="98" y="13"/>
                  </a:lnTo>
                  <a:lnTo>
                    <a:pt x="98" y="14"/>
                  </a:lnTo>
                  <a:lnTo>
                    <a:pt x="96" y="14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100" y="16"/>
                  </a:lnTo>
                  <a:lnTo>
                    <a:pt x="101" y="16"/>
                  </a:lnTo>
                  <a:lnTo>
                    <a:pt x="101" y="16"/>
                  </a:lnTo>
                  <a:lnTo>
                    <a:pt x="101" y="18"/>
                  </a:lnTo>
                  <a:lnTo>
                    <a:pt x="100" y="18"/>
                  </a:lnTo>
                  <a:lnTo>
                    <a:pt x="98" y="19"/>
                  </a:lnTo>
                  <a:lnTo>
                    <a:pt x="98" y="19"/>
                  </a:lnTo>
                  <a:lnTo>
                    <a:pt x="98" y="19"/>
                  </a:lnTo>
                  <a:lnTo>
                    <a:pt x="100" y="19"/>
                  </a:lnTo>
                  <a:lnTo>
                    <a:pt x="100" y="19"/>
                  </a:lnTo>
                  <a:lnTo>
                    <a:pt x="101" y="21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1" y="24"/>
                  </a:lnTo>
                  <a:lnTo>
                    <a:pt x="103" y="24"/>
                  </a:lnTo>
                  <a:lnTo>
                    <a:pt x="104" y="25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3" y="27"/>
                  </a:lnTo>
                  <a:lnTo>
                    <a:pt x="103" y="27"/>
                  </a:lnTo>
                  <a:lnTo>
                    <a:pt x="103" y="25"/>
                  </a:lnTo>
                  <a:lnTo>
                    <a:pt x="101" y="24"/>
                  </a:lnTo>
                  <a:lnTo>
                    <a:pt x="100" y="24"/>
                  </a:lnTo>
                  <a:lnTo>
                    <a:pt x="98" y="24"/>
                  </a:lnTo>
                  <a:lnTo>
                    <a:pt x="95" y="24"/>
                  </a:lnTo>
                  <a:lnTo>
                    <a:pt x="93" y="24"/>
                  </a:lnTo>
                  <a:lnTo>
                    <a:pt x="93" y="25"/>
                  </a:lnTo>
                  <a:lnTo>
                    <a:pt x="92" y="25"/>
                  </a:lnTo>
                  <a:lnTo>
                    <a:pt x="90" y="27"/>
                  </a:lnTo>
                  <a:lnTo>
                    <a:pt x="89" y="27"/>
                  </a:lnTo>
                  <a:lnTo>
                    <a:pt x="85" y="29"/>
                  </a:lnTo>
                  <a:lnTo>
                    <a:pt x="84" y="29"/>
                  </a:lnTo>
                  <a:lnTo>
                    <a:pt x="84" y="29"/>
                  </a:lnTo>
                  <a:lnTo>
                    <a:pt x="85" y="27"/>
                  </a:lnTo>
                  <a:lnTo>
                    <a:pt x="84" y="27"/>
                  </a:lnTo>
                  <a:lnTo>
                    <a:pt x="82" y="29"/>
                  </a:lnTo>
                  <a:lnTo>
                    <a:pt x="81" y="29"/>
                  </a:lnTo>
                  <a:lnTo>
                    <a:pt x="81" y="30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2" y="36"/>
                  </a:lnTo>
                  <a:lnTo>
                    <a:pt x="85" y="38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2" y="41"/>
                  </a:lnTo>
                  <a:lnTo>
                    <a:pt x="82" y="40"/>
                  </a:lnTo>
                  <a:lnTo>
                    <a:pt x="81" y="40"/>
                  </a:lnTo>
                  <a:lnTo>
                    <a:pt x="81" y="43"/>
                  </a:lnTo>
                  <a:lnTo>
                    <a:pt x="82" y="47"/>
                  </a:lnTo>
                  <a:lnTo>
                    <a:pt x="82" y="51"/>
                  </a:lnTo>
                  <a:lnTo>
                    <a:pt x="84" y="52"/>
                  </a:lnTo>
                  <a:lnTo>
                    <a:pt x="87" y="55"/>
                  </a:lnTo>
                  <a:lnTo>
                    <a:pt x="90" y="57"/>
                  </a:lnTo>
                  <a:lnTo>
                    <a:pt x="96" y="60"/>
                  </a:lnTo>
                  <a:lnTo>
                    <a:pt x="100" y="62"/>
                  </a:lnTo>
                  <a:lnTo>
                    <a:pt x="100" y="63"/>
                  </a:lnTo>
                  <a:lnTo>
                    <a:pt x="101" y="66"/>
                  </a:lnTo>
                  <a:lnTo>
                    <a:pt x="103" y="70"/>
                  </a:lnTo>
                  <a:lnTo>
                    <a:pt x="104" y="76"/>
                  </a:lnTo>
                  <a:lnTo>
                    <a:pt x="106" y="77"/>
                  </a:lnTo>
                  <a:lnTo>
                    <a:pt x="109" y="81"/>
                  </a:lnTo>
                  <a:lnTo>
                    <a:pt x="114" y="85"/>
                  </a:lnTo>
                  <a:lnTo>
                    <a:pt x="119" y="88"/>
                  </a:lnTo>
                  <a:lnTo>
                    <a:pt x="123" y="92"/>
                  </a:lnTo>
                  <a:lnTo>
                    <a:pt x="126" y="92"/>
                  </a:lnTo>
                  <a:lnTo>
                    <a:pt x="134" y="92"/>
                  </a:lnTo>
                  <a:lnTo>
                    <a:pt x="136" y="92"/>
                  </a:lnTo>
                  <a:lnTo>
                    <a:pt x="137" y="92"/>
                  </a:lnTo>
                  <a:lnTo>
                    <a:pt x="137" y="93"/>
                  </a:lnTo>
                  <a:lnTo>
                    <a:pt x="137" y="95"/>
                  </a:lnTo>
                  <a:lnTo>
                    <a:pt x="136" y="95"/>
                  </a:lnTo>
                  <a:lnTo>
                    <a:pt x="134" y="96"/>
                  </a:lnTo>
                  <a:lnTo>
                    <a:pt x="134" y="98"/>
                  </a:lnTo>
                  <a:lnTo>
                    <a:pt x="136" y="99"/>
                  </a:lnTo>
                  <a:lnTo>
                    <a:pt x="144" y="103"/>
                  </a:lnTo>
                  <a:lnTo>
                    <a:pt x="152" y="106"/>
                  </a:lnTo>
                  <a:lnTo>
                    <a:pt x="153" y="107"/>
                  </a:lnTo>
                  <a:lnTo>
                    <a:pt x="156" y="110"/>
                  </a:lnTo>
                  <a:lnTo>
                    <a:pt x="163" y="114"/>
                  </a:lnTo>
                  <a:lnTo>
                    <a:pt x="164" y="115"/>
                  </a:lnTo>
                  <a:lnTo>
                    <a:pt x="169" y="118"/>
                  </a:lnTo>
                  <a:lnTo>
                    <a:pt x="171" y="120"/>
                  </a:lnTo>
                  <a:lnTo>
                    <a:pt x="171" y="123"/>
                  </a:lnTo>
                  <a:lnTo>
                    <a:pt x="171" y="125"/>
                  </a:lnTo>
                  <a:lnTo>
                    <a:pt x="169" y="126"/>
                  </a:lnTo>
                  <a:lnTo>
                    <a:pt x="169" y="128"/>
                  </a:lnTo>
                  <a:lnTo>
                    <a:pt x="167" y="126"/>
                  </a:lnTo>
                  <a:lnTo>
                    <a:pt x="166" y="125"/>
                  </a:lnTo>
                  <a:lnTo>
                    <a:pt x="163" y="120"/>
                  </a:lnTo>
                  <a:lnTo>
                    <a:pt x="156" y="118"/>
                  </a:lnTo>
                  <a:lnTo>
                    <a:pt x="155" y="118"/>
                  </a:lnTo>
                  <a:lnTo>
                    <a:pt x="153" y="117"/>
                  </a:lnTo>
                  <a:lnTo>
                    <a:pt x="153" y="117"/>
                  </a:lnTo>
                  <a:lnTo>
                    <a:pt x="153" y="115"/>
                  </a:lnTo>
                  <a:lnTo>
                    <a:pt x="152" y="115"/>
                  </a:lnTo>
                  <a:lnTo>
                    <a:pt x="150" y="115"/>
                  </a:lnTo>
                  <a:lnTo>
                    <a:pt x="148" y="117"/>
                  </a:lnTo>
                  <a:lnTo>
                    <a:pt x="147" y="118"/>
                  </a:lnTo>
                  <a:lnTo>
                    <a:pt x="145" y="122"/>
                  </a:lnTo>
                  <a:lnTo>
                    <a:pt x="142" y="126"/>
                  </a:lnTo>
                  <a:lnTo>
                    <a:pt x="142" y="128"/>
                  </a:lnTo>
                  <a:lnTo>
                    <a:pt x="144" y="131"/>
                  </a:lnTo>
                  <a:lnTo>
                    <a:pt x="147" y="131"/>
                  </a:lnTo>
                  <a:lnTo>
                    <a:pt x="150" y="133"/>
                  </a:lnTo>
                  <a:lnTo>
                    <a:pt x="152" y="134"/>
                  </a:lnTo>
                  <a:lnTo>
                    <a:pt x="152" y="139"/>
                  </a:lnTo>
                  <a:lnTo>
                    <a:pt x="152" y="140"/>
                  </a:lnTo>
                  <a:lnTo>
                    <a:pt x="152" y="142"/>
                  </a:lnTo>
                  <a:lnTo>
                    <a:pt x="148" y="142"/>
                  </a:lnTo>
                  <a:lnTo>
                    <a:pt x="145" y="144"/>
                  </a:lnTo>
                  <a:lnTo>
                    <a:pt x="144" y="145"/>
                  </a:lnTo>
                  <a:lnTo>
                    <a:pt x="144" y="145"/>
                  </a:lnTo>
                  <a:lnTo>
                    <a:pt x="144" y="150"/>
                  </a:lnTo>
                  <a:lnTo>
                    <a:pt x="142" y="151"/>
                  </a:lnTo>
                  <a:lnTo>
                    <a:pt x="139" y="153"/>
                  </a:lnTo>
                  <a:lnTo>
                    <a:pt x="137" y="156"/>
                  </a:lnTo>
                  <a:lnTo>
                    <a:pt x="136" y="158"/>
                  </a:lnTo>
                  <a:lnTo>
                    <a:pt x="136" y="159"/>
                  </a:lnTo>
                  <a:lnTo>
                    <a:pt x="131" y="159"/>
                  </a:lnTo>
                  <a:lnTo>
                    <a:pt x="130" y="158"/>
                  </a:lnTo>
                  <a:lnTo>
                    <a:pt x="130" y="155"/>
                  </a:lnTo>
                  <a:lnTo>
                    <a:pt x="131" y="153"/>
                  </a:lnTo>
                  <a:lnTo>
                    <a:pt x="133" y="153"/>
                  </a:lnTo>
                  <a:lnTo>
                    <a:pt x="134" y="150"/>
                  </a:lnTo>
                  <a:lnTo>
                    <a:pt x="133" y="148"/>
                  </a:lnTo>
                  <a:lnTo>
                    <a:pt x="134" y="147"/>
                  </a:lnTo>
                  <a:lnTo>
                    <a:pt x="134" y="145"/>
                  </a:lnTo>
                  <a:lnTo>
                    <a:pt x="136" y="145"/>
                  </a:lnTo>
                  <a:lnTo>
                    <a:pt x="137" y="145"/>
                  </a:lnTo>
                  <a:lnTo>
                    <a:pt x="137" y="142"/>
                  </a:lnTo>
                  <a:lnTo>
                    <a:pt x="136" y="140"/>
                  </a:lnTo>
                  <a:lnTo>
                    <a:pt x="136" y="139"/>
                  </a:lnTo>
                  <a:lnTo>
                    <a:pt x="136" y="136"/>
                  </a:lnTo>
                  <a:lnTo>
                    <a:pt x="133" y="131"/>
                  </a:lnTo>
                  <a:lnTo>
                    <a:pt x="131" y="126"/>
                  </a:lnTo>
                  <a:lnTo>
                    <a:pt x="131" y="125"/>
                  </a:lnTo>
                  <a:lnTo>
                    <a:pt x="130" y="123"/>
                  </a:lnTo>
                  <a:lnTo>
                    <a:pt x="126" y="123"/>
                  </a:lnTo>
                  <a:lnTo>
                    <a:pt x="125" y="123"/>
                  </a:lnTo>
                  <a:lnTo>
                    <a:pt x="120" y="120"/>
                  </a:lnTo>
                  <a:lnTo>
                    <a:pt x="120" y="120"/>
                  </a:lnTo>
                  <a:lnTo>
                    <a:pt x="120" y="118"/>
                  </a:lnTo>
                  <a:lnTo>
                    <a:pt x="120" y="118"/>
                  </a:lnTo>
                  <a:lnTo>
                    <a:pt x="120" y="117"/>
                  </a:lnTo>
                  <a:lnTo>
                    <a:pt x="119" y="115"/>
                  </a:lnTo>
                  <a:lnTo>
                    <a:pt x="119" y="114"/>
                  </a:lnTo>
                  <a:lnTo>
                    <a:pt x="117" y="112"/>
                  </a:lnTo>
                  <a:lnTo>
                    <a:pt x="115" y="114"/>
                  </a:lnTo>
                  <a:lnTo>
                    <a:pt x="114" y="114"/>
                  </a:lnTo>
                  <a:lnTo>
                    <a:pt x="112" y="114"/>
                  </a:lnTo>
                  <a:lnTo>
                    <a:pt x="112" y="114"/>
                  </a:lnTo>
                  <a:lnTo>
                    <a:pt x="111" y="114"/>
                  </a:lnTo>
                  <a:lnTo>
                    <a:pt x="112" y="112"/>
                  </a:lnTo>
                  <a:lnTo>
                    <a:pt x="112" y="110"/>
                  </a:lnTo>
                  <a:lnTo>
                    <a:pt x="111" y="110"/>
                  </a:lnTo>
                  <a:lnTo>
                    <a:pt x="107" y="110"/>
                  </a:lnTo>
                  <a:lnTo>
                    <a:pt x="107" y="110"/>
                  </a:lnTo>
                  <a:lnTo>
                    <a:pt x="107" y="110"/>
                  </a:lnTo>
                  <a:lnTo>
                    <a:pt x="107" y="110"/>
                  </a:lnTo>
                  <a:lnTo>
                    <a:pt x="107" y="109"/>
                  </a:lnTo>
                  <a:lnTo>
                    <a:pt x="104" y="104"/>
                  </a:lnTo>
                  <a:lnTo>
                    <a:pt x="103" y="103"/>
                  </a:lnTo>
                  <a:lnTo>
                    <a:pt x="101" y="103"/>
                  </a:lnTo>
                  <a:lnTo>
                    <a:pt x="100" y="103"/>
                  </a:lnTo>
                  <a:lnTo>
                    <a:pt x="96" y="103"/>
                  </a:lnTo>
                  <a:lnTo>
                    <a:pt x="95" y="103"/>
                  </a:lnTo>
                  <a:lnTo>
                    <a:pt x="95" y="103"/>
                  </a:lnTo>
                  <a:lnTo>
                    <a:pt x="93" y="103"/>
                  </a:lnTo>
                  <a:lnTo>
                    <a:pt x="92" y="103"/>
                  </a:lnTo>
                  <a:lnTo>
                    <a:pt x="92" y="103"/>
                  </a:lnTo>
                  <a:lnTo>
                    <a:pt x="90" y="99"/>
                  </a:lnTo>
                  <a:lnTo>
                    <a:pt x="87" y="99"/>
                  </a:lnTo>
                  <a:lnTo>
                    <a:pt x="81" y="93"/>
                  </a:lnTo>
                  <a:lnTo>
                    <a:pt x="78" y="92"/>
                  </a:lnTo>
                  <a:lnTo>
                    <a:pt x="74" y="88"/>
                  </a:lnTo>
                  <a:lnTo>
                    <a:pt x="71" y="85"/>
                  </a:lnTo>
                  <a:lnTo>
                    <a:pt x="70" y="84"/>
                  </a:lnTo>
                  <a:lnTo>
                    <a:pt x="66" y="82"/>
                  </a:lnTo>
                  <a:lnTo>
                    <a:pt x="66" y="82"/>
                  </a:lnTo>
                  <a:lnTo>
                    <a:pt x="65" y="84"/>
                  </a:lnTo>
                  <a:lnTo>
                    <a:pt x="65" y="84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1"/>
                  </a:lnTo>
                  <a:lnTo>
                    <a:pt x="62" y="77"/>
                  </a:lnTo>
                  <a:lnTo>
                    <a:pt x="60" y="76"/>
                  </a:lnTo>
                  <a:lnTo>
                    <a:pt x="59" y="76"/>
                  </a:lnTo>
                  <a:lnTo>
                    <a:pt x="59" y="74"/>
                  </a:lnTo>
                  <a:lnTo>
                    <a:pt x="59" y="74"/>
                  </a:lnTo>
                  <a:lnTo>
                    <a:pt x="57" y="73"/>
                  </a:lnTo>
                  <a:lnTo>
                    <a:pt x="57" y="73"/>
                  </a:lnTo>
                  <a:lnTo>
                    <a:pt x="55" y="73"/>
                  </a:lnTo>
                  <a:lnTo>
                    <a:pt x="55" y="71"/>
                  </a:lnTo>
                  <a:lnTo>
                    <a:pt x="55" y="70"/>
                  </a:lnTo>
                  <a:lnTo>
                    <a:pt x="55" y="70"/>
                  </a:lnTo>
                  <a:lnTo>
                    <a:pt x="55" y="66"/>
                  </a:lnTo>
                  <a:lnTo>
                    <a:pt x="52" y="63"/>
                  </a:lnTo>
                  <a:lnTo>
                    <a:pt x="52" y="57"/>
                  </a:lnTo>
                  <a:lnTo>
                    <a:pt x="51" y="55"/>
                  </a:lnTo>
                  <a:lnTo>
                    <a:pt x="49" y="55"/>
                  </a:lnTo>
                  <a:lnTo>
                    <a:pt x="44" y="54"/>
                  </a:lnTo>
                  <a:lnTo>
                    <a:pt x="38" y="49"/>
                  </a:lnTo>
                  <a:lnTo>
                    <a:pt x="37" y="49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27" y="49"/>
                  </a:lnTo>
                  <a:lnTo>
                    <a:pt x="24" y="52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6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7"/>
                  </a:lnTo>
                  <a:lnTo>
                    <a:pt x="13" y="57"/>
                  </a:lnTo>
                  <a:lnTo>
                    <a:pt x="13" y="55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3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7" y="52"/>
                  </a:lnTo>
                  <a:lnTo>
                    <a:pt x="5" y="51"/>
                  </a:lnTo>
                  <a:lnTo>
                    <a:pt x="3" y="49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6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2" y="35"/>
                  </a:lnTo>
                  <a:lnTo>
                    <a:pt x="3" y="35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7" y="32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5" y="29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1" y="21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6" y="21"/>
                  </a:lnTo>
                  <a:lnTo>
                    <a:pt x="18" y="21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22" y="13"/>
                  </a:lnTo>
                  <a:lnTo>
                    <a:pt x="24" y="13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7" y="16"/>
                  </a:lnTo>
                  <a:lnTo>
                    <a:pt x="29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0" y="19"/>
                  </a:lnTo>
                  <a:lnTo>
                    <a:pt x="32" y="21"/>
                  </a:lnTo>
                  <a:lnTo>
                    <a:pt x="32" y="22"/>
                  </a:lnTo>
                  <a:lnTo>
                    <a:pt x="33" y="22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3" y="21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5" y="19"/>
                  </a:lnTo>
                  <a:lnTo>
                    <a:pt x="35" y="18"/>
                  </a:lnTo>
                  <a:lnTo>
                    <a:pt x="37" y="16"/>
                  </a:lnTo>
                  <a:lnTo>
                    <a:pt x="38" y="14"/>
                  </a:lnTo>
                  <a:lnTo>
                    <a:pt x="38" y="13"/>
                  </a:lnTo>
                  <a:lnTo>
                    <a:pt x="38" y="11"/>
                  </a:lnTo>
                  <a:lnTo>
                    <a:pt x="38" y="10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1" y="13"/>
                  </a:lnTo>
                  <a:lnTo>
                    <a:pt x="41" y="14"/>
                  </a:lnTo>
                  <a:lnTo>
                    <a:pt x="43" y="14"/>
                  </a:lnTo>
                  <a:lnTo>
                    <a:pt x="43" y="14"/>
                  </a:lnTo>
                  <a:lnTo>
                    <a:pt x="46" y="13"/>
                  </a:lnTo>
                  <a:lnTo>
                    <a:pt x="46" y="13"/>
                  </a:lnTo>
                  <a:lnTo>
                    <a:pt x="48" y="13"/>
                  </a:lnTo>
                  <a:lnTo>
                    <a:pt x="48" y="13"/>
                  </a:lnTo>
                  <a:lnTo>
                    <a:pt x="49" y="14"/>
                  </a:lnTo>
                  <a:lnTo>
                    <a:pt x="49" y="16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49" y="13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9" y="10"/>
                  </a:lnTo>
                  <a:lnTo>
                    <a:pt x="49" y="8"/>
                  </a:lnTo>
                  <a:lnTo>
                    <a:pt x="51" y="8"/>
                  </a:lnTo>
                  <a:lnTo>
                    <a:pt x="51" y="8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55" y="8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54" y="7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9" y="3"/>
                  </a:lnTo>
                  <a:lnTo>
                    <a:pt x="59" y="5"/>
                  </a:lnTo>
                  <a:lnTo>
                    <a:pt x="60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3"/>
                  </a:lnTo>
                  <a:lnTo>
                    <a:pt x="65" y="2"/>
                  </a:lnTo>
                  <a:lnTo>
                    <a:pt x="66" y="2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1" y="2"/>
                  </a:lnTo>
                  <a:lnTo>
                    <a:pt x="73" y="2"/>
                  </a:lnTo>
                  <a:lnTo>
                    <a:pt x="74" y="2"/>
                  </a:lnTo>
                  <a:lnTo>
                    <a:pt x="78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7" name="Freeform 244">
              <a:extLst>
                <a:ext uri="{FF2B5EF4-FFF2-40B4-BE49-F238E27FC236}">
                  <a16:creationId xmlns:a16="http://schemas.microsoft.com/office/drawing/2014/main" id="{77CF4EBB-7BE9-A83F-F45A-8B8F39302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3020" y="2201608"/>
              <a:ext cx="311875" cy="144242"/>
            </a:xfrm>
            <a:custGeom>
              <a:avLst/>
              <a:gdLst>
                <a:gd name="T0" fmla="*/ 130 w 160"/>
                <a:gd name="T1" fmla="*/ 8 h 74"/>
                <a:gd name="T2" fmla="*/ 144 w 160"/>
                <a:gd name="T3" fmla="*/ 3 h 74"/>
                <a:gd name="T4" fmla="*/ 139 w 160"/>
                <a:gd name="T5" fmla="*/ 13 h 74"/>
                <a:gd name="T6" fmla="*/ 141 w 160"/>
                <a:gd name="T7" fmla="*/ 19 h 74"/>
                <a:gd name="T8" fmla="*/ 149 w 160"/>
                <a:gd name="T9" fmla="*/ 21 h 74"/>
                <a:gd name="T10" fmla="*/ 156 w 160"/>
                <a:gd name="T11" fmla="*/ 24 h 74"/>
                <a:gd name="T12" fmla="*/ 155 w 160"/>
                <a:gd name="T13" fmla="*/ 29 h 74"/>
                <a:gd name="T14" fmla="*/ 156 w 160"/>
                <a:gd name="T15" fmla="*/ 32 h 74"/>
                <a:gd name="T16" fmla="*/ 155 w 160"/>
                <a:gd name="T17" fmla="*/ 37 h 74"/>
                <a:gd name="T18" fmla="*/ 149 w 160"/>
                <a:gd name="T19" fmla="*/ 43 h 74"/>
                <a:gd name="T20" fmla="*/ 144 w 160"/>
                <a:gd name="T21" fmla="*/ 49 h 74"/>
                <a:gd name="T22" fmla="*/ 123 w 160"/>
                <a:gd name="T23" fmla="*/ 57 h 74"/>
                <a:gd name="T24" fmla="*/ 96 w 160"/>
                <a:gd name="T25" fmla="*/ 66 h 74"/>
                <a:gd name="T26" fmla="*/ 92 w 160"/>
                <a:gd name="T27" fmla="*/ 71 h 74"/>
                <a:gd name="T28" fmla="*/ 76 w 160"/>
                <a:gd name="T29" fmla="*/ 73 h 74"/>
                <a:gd name="T30" fmla="*/ 59 w 160"/>
                <a:gd name="T31" fmla="*/ 66 h 74"/>
                <a:gd name="T32" fmla="*/ 55 w 160"/>
                <a:gd name="T33" fmla="*/ 66 h 74"/>
                <a:gd name="T34" fmla="*/ 49 w 160"/>
                <a:gd name="T35" fmla="*/ 62 h 74"/>
                <a:gd name="T36" fmla="*/ 27 w 160"/>
                <a:gd name="T37" fmla="*/ 63 h 74"/>
                <a:gd name="T38" fmla="*/ 29 w 160"/>
                <a:gd name="T39" fmla="*/ 60 h 74"/>
                <a:gd name="T40" fmla="*/ 41 w 160"/>
                <a:gd name="T41" fmla="*/ 52 h 74"/>
                <a:gd name="T42" fmla="*/ 37 w 160"/>
                <a:gd name="T43" fmla="*/ 52 h 74"/>
                <a:gd name="T44" fmla="*/ 43 w 160"/>
                <a:gd name="T45" fmla="*/ 46 h 74"/>
                <a:gd name="T46" fmla="*/ 33 w 160"/>
                <a:gd name="T47" fmla="*/ 46 h 74"/>
                <a:gd name="T48" fmla="*/ 18 w 160"/>
                <a:gd name="T49" fmla="*/ 41 h 74"/>
                <a:gd name="T50" fmla="*/ 8 w 160"/>
                <a:gd name="T51" fmla="*/ 40 h 74"/>
                <a:gd name="T52" fmla="*/ 19 w 160"/>
                <a:gd name="T53" fmla="*/ 37 h 74"/>
                <a:gd name="T54" fmla="*/ 29 w 160"/>
                <a:gd name="T55" fmla="*/ 37 h 74"/>
                <a:gd name="T56" fmla="*/ 37 w 160"/>
                <a:gd name="T57" fmla="*/ 33 h 74"/>
                <a:gd name="T58" fmla="*/ 38 w 160"/>
                <a:gd name="T59" fmla="*/ 27 h 74"/>
                <a:gd name="T60" fmla="*/ 21 w 160"/>
                <a:gd name="T61" fmla="*/ 24 h 74"/>
                <a:gd name="T62" fmla="*/ 3 w 160"/>
                <a:gd name="T63" fmla="*/ 22 h 74"/>
                <a:gd name="T64" fmla="*/ 7 w 160"/>
                <a:gd name="T65" fmla="*/ 21 h 74"/>
                <a:gd name="T66" fmla="*/ 18 w 160"/>
                <a:gd name="T67" fmla="*/ 19 h 74"/>
                <a:gd name="T68" fmla="*/ 14 w 160"/>
                <a:gd name="T69" fmla="*/ 16 h 74"/>
                <a:gd name="T70" fmla="*/ 16 w 160"/>
                <a:gd name="T71" fmla="*/ 13 h 74"/>
                <a:gd name="T72" fmla="*/ 16 w 160"/>
                <a:gd name="T73" fmla="*/ 8 h 74"/>
                <a:gd name="T74" fmla="*/ 24 w 160"/>
                <a:gd name="T75" fmla="*/ 13 h 74"/>
                <a:gd name="T76" fmla="*/ 27 w 160"/>
                <a:gd name="T77" fmla="*/ 16 h 74"/>
                <a:gd name="T78" fmla="*/ 24 w 160"/>
                <a:gd name="T79" fmla="*/ 10 h 74"/>
                <a:gd name="T80" fmla="*/ 27 w 160"/>
                <a:gd name="T81" fmla="*/ 7 h 74"/>
                <a:gd name="T82" fmla="*/ 22 w 160"/>
                <a:gd name="T83" fmla="*/ 3 h 74"/>
                <a:gd name="T84" fmla="*/ 38 w 160"/>
                <a:gd name="T85" fmla="*/ 8 h 74"/>
                <a:gd name="T86" fmla="*/ 46 w 160"/>
                <a:gd name="T87" fmla="*/ 14 h 74"/>
                <a:gd name="T88" fmla="*/ 44 w 160"/>
                <a:gd name="T89" fmla="*/ 22 h 74"/>
                <a:gd name="T90" fmla="*/ 44 w 160"/>
                <a:gd name="T91" fmla="*/ 26 h 74"/>
                <a:gd name="T92" fmla="*/ 51 w 160"/>
                <a:gd name="T93" fmla="*/ 27 h 74"/>
                <a:gd name="T94" fmla="*/ 55 w 160"/>
                <a:gd name="T95" fmla="*/ 21 h 74"/>
                <a:gd name="T96" fmla="*/ 60 w 160"/>
                <a:gd name="T97" fmla="*/ 14 h 74"/>
                <a:gd name="T98" fmla="*/ 71 w 160"/>
                <a:gd name="T99" fmla="*/ 18 h 74"/>
                <a:gd name="T100" fmla="*/ 74 w 160"/>
                <a:gd name="T101" fmla="*/ 11 h 74"/>
                <a:gd name="T102" fmla="*/ 85 w 160"/>
                <a:gd name="T103" fmla="*/ 11 h 74"/>
                <a:gd name="T104" fmla="*/ 93 w 160"/>
                <a:gd name="T105" fmla="*/ 18 h 74"/>
                <a:gd name="T106" fmla="*/ 100 w 160"/>
                <a:gd name="T107" fmla="*/ 13 h 74"/>
                <a:gd name="T108" fmla="*/ 108 w 160"/>
                <a:gd name="T109" fmla="*/ 8 h 74"/>
                <a:gd name="T110" fmla="*/ 117 w 160"/>
                <a:gd name="T111" fmla="*/ 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0" h="74">
                  <a:moveTo>
                    <a:pt x="123" y="0"/>
                  </a:moveTo>
                  <a:lnTo>
                    <a:pt x="123" y="0"/>
                  </a:lnTo>
                  <a:lnTo>
                    <a:pt x="125" y="3"/>
                  </a:lnTo>
                  <a:lnTo>
                    <a:pt x="126" y="3"/>
                  </a:lnTo>
                  <a:lnTo>
                    <a:pt x="128" y="5"/>
                  </a:lnTo>
                  <a:lnTo>
                    <a:pt x="128" y="7"/>
                  </a:lnTo>
                  <a:lnTo>
                    <a:pt x="128" y="7"/>
                  </a:lnTo>
                  <a:lnTo>
                    <a:pt x="130" y="8"/>
                  </a:lnTo>
                  <a:lnTo>
                    <a:pt x="131" y="8"/>
                  </a:lnTo>
                  <a:lnTo>
                    <a:pt x="134" y="7"/>
                  </a:lnTo>
                  <a:lnTo>
                    <a:pt x="136" y="7"/>
                  </a:lnTo>
                  <a:lnTo>
                    <a:pt x="139" y="5"/>
                  </a:lnTo>
                  <a:lnTo>
                    <a:pt x="141" y="3"/>
                  </a:lnTo>
                  <a:lnTo>
                    <a:pt x="142" y="3"/>
                  </a:lnTo>
                  <a:lnTo>
                    <a:pt x="144" y="3"/>
                  </a:lnTo>
                  <a:lnTo>
                    <a:pt x="144" y="3"/>
                  </a:lnTo>
                  <a:lnTo>
                    <a:pt x="142" y="5"/>
                  </a:lnTo>
                  <a:lnTo>
                    <a:pt x="141" y="5"/>
                  </a:lnTo>
                  <a:lnTo>
                    <a:pt x="139" y="7"/>
                  </a:lnTo>
                  <a:lnTo>
                    <a:pt x="137" y="8"/>
                  </a:lnTo>
                  <a:lnTo>
                    <a:pt x="136" y="10"/>
                  </a:lnTo>
                  <a:lnTo>
                    <a:pt x="136" y="11"/>
                  </a:lnTo>
                  <a:lnTo>
                    <a:pt x="137" y="11"/>
                  </a:lnTo>
                  <a:lnTo>
                    <a:pt x="139" y="13"/>
                  </a:lnTo>
                  <a:lnTo>
                    <a:pt x="141" y="11"/>
                  </a:lnTo>
                  <a:lnTo>
                    <a:pt x="142" y="11"/>
                  </a:lnTo>
                  <a:lnTo>
                    <a:pt x="142" y="13"/>
                  </a:lnTo>
                  <a:lnTo>
                    <a:pt x="142" y="13"/>
                  </a:lnTo>
                  <a:lnTo>
                    <a:pt x="142" y="14"/>
                  </a:lnTo>
                  <a:lnTo>
                    <a:pt x="142" y="16"/>
                  </a:lnTo>
                  <a:lnTo>
                    <a:pt x="142" y="18"/>
                  </a:lnTo>
                  <a:lnTo>
                    <a:pt x="141" y="19"/>
                  </a:lnTo>
                  <a:lnTo>
                    <a:pt x="141" y="19"/>
                  </a:lnTo>
                  <a:lnTo>
                    <a:pt x="142" y="19"/>
                  </a:lnTo>
                  <a:lnTo>
                    <a:pt x="147" y="18"/>
                  </a:lnTo>
                  <a:lnTo>
                    <a:pt x="147" y="18"/>
                  </a:lnTo>
                  <a:lnTo>
                    <a:pt x="147" y="19"/>
                  </a:lnTo>
                  <a:lnTo>
                    <a:pt x="147" y="19"/>
                  </a:lnTo>
                  <a:lnTo>
                    <a:pt x="147" y="21"/>
                  </a:lnTo>
                  <a:lnTo>
                    <a:pt x="149" y="21"/>
                  </a:lnTo>
                  <a:lnTo>
                    <a:pt x="147" y="21"/>
                  </a:lnTo>
                  <a:lnTo>
                    <a:pt x="145" y="24"/>
                  </a:lnTo>
                  <a:lnTo>
                    <a:pt x="149" y="22"/>
                  </a:lnTo>
                  <a:lnTo>
                    <a:pt x="150" y="22"/>
                  </a:lnTo>
                  <a:lnTo>
                    <a:pt x="153" y="22"/>
                  </a:lnTo>
                  <a:lnTo>
                    <a:pt x="155" y="22"/>
                  </a:lnTo>
                  <a:lnTo>
                    <a:pt x="155" y="24"/>
                  </a:lnTo>
                  <a:lnTo>
                    <a:pt x="156" y="24"/>
                  </a:lnTo>
                  <a:lnTo>
                    <a:pt x="156" y="24"/>
                  </a:lnTo>
                  <a:lnTo>
                    <a:pt x="158" y="24"/>
                  </a:lnTo>
                  <a:lnTo>
                    <a:pt x="158" y="26"/>
                  </a:lnTo>
                  <a:lnTo>
                    <a:pt x="158" y="27"/>
                  </a:lnTo>
                  <a:lnTo>
                    <a:pt x="156" y="27"/>
                  </a:lnTo>
                  <a:lnTo>
                    <a:pt x="156" y="29"/>
                  </a:lnTo>
                  <a:lnTo>
                    <a:pt x="155" y="29"/>
                  </a:lnTo>
                  <a:lnTo>
                    <a:pt x="155" y="29"/>
                  </a:lnTo>
                  <a:lnTo>
                    <a:pt x="156" y="29"/>
                  </a:lnTo>
                  <a:lnTo>
                    <a:pt x="156" y="30"/>
                  </a:lnTo>
                  <a:lnTo>
                    <a:pt x="158" y="30"/>
                  </a:lnTo>
                  <a:lnTo>
                    <a:pt x="158" y="30"/>
                  </a:lnTo>
                  <a:lnTo>
                    <a:pt x="158" y="30"/>
                  </a:lnTo>
                  <a:lnTo>
                    <a:pt x="158" y="32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8" y="33"/>
                  </a:lnTo>
                  <a:lnTo>
                    <a:pt x="158" y="33"/>
                  </a:lnTo>
                  <a:lnTo>
                    <a:pt x="160" y="35"/>
                  </a:lnTo>
                  <a:lnTo>
                    <a:pt x="158" y="35"/>
                  </a:lnTo>
                  <a:lnTo>
                    <a:pt x="158" y="37"/>
                  </a:lnTo>
                  <a:lnTo>
                    <a:pt x="158" y="37"/>
                  </a:lnTo>
                  <a:lnTo>
                    <a:pt x="155" y="37"/>
                  </a:lnTo>
                  <a:lnTo>
                    <a:pt x="155" y="37"/>
                  </a:lnTo>
                  <a:lnTo>
                    <a:pt x="155" y="38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3" y="41"/>
                  </a:lnTo>
                  <a:lnTo>
                    <a:pt x="152" y="43"/>
                  </a:lnTo>
                  <a:lnTo>
                    <a:pt x="150" y="43"/>
                  </a:lnTo>
                  <a:lnTo>
                    <a:pt x="149" y="43"/>
                  </a:lnTo>
                  <a:lnTo>
                    <a:pt x="147" y="43"/>
                  </a:lnTo>
                  <a:lnTo>
                    <a:pt x="147" y="44"/>
                  </a:lnTo>
                  <a:lnTo>
                    <a:pt x="145" y="46"/>
                  </a:lnTo>
                  <a:lnTo>
                    <a:pt x="145" y="46"/>
                  </a:lnTo>
                  <a:lnTo>
                    <a:pt x="147" y="46"/>
                  </a:lnTo>
                  <a:lnTo>
                    <a:pt x="145" y="48"/>
                  </a:lnTo>
                  <a:lnTo>
                    <a:pt x="145" y="49"/>
                  </a:lnTo>
                  <a:lnTo>
                    <a:pt x="144" y="49"/>
                  </a:lnTo>
                  <a:lnTo>
                    <a:pt x="144" y="51"/>
                  </a:lnTo>
                  <a:lnTo>
                    <a:pt x="141" y="51"/>
                  </a:lnTo>
                  <a:lnTo>
                    <a:pt x="139" y="52"/>
                  </a:lnTo>
                  <a:lnTo>
                    <a:pt x="137" y="54"/>
                  </a:lnTo>
                  <a:lnTo>
                    <a:pt x="134" y="54"/>
                  </a:lnTo>
                  <a:lnTo>
                    <a:pt x="131" y="54"/>
                  </a:lnTo>
                  <a:lnTo>
                    <a:pt x="126" y="55"/>
                  </a:lnTo>
                  <a:lnTo>
                    <a:pt x="123" y="57"/>
                  </a:lnTo>
                  <a:lnTo>
                    <a:pt x="120" y="59"/>
                  </a:lnTo>
                  <a:lnTo>
                    <a:pt x="117" y="62"/>
                  </a:lnTo>
                  <a:lnTo>
                    <a:pt x="114" y="63"/>
                  </a:lnTo>
                  <a:lnTo>
                    <a:pt x="112" y="63"/>
                  </a:lnTo>
                  <a:lnTo>
                    <a:pt x="111" y="63"/>
                  </a:lnTo>
                  <a:lnTo>
                    <a:pt x="108" y="65"/>
                  </a:lnTo>
                  <a:lnTo>
                    <a:pt x="100" y="66"/>
                  </a:lnTo>
                  <a:lnTo>
                    <a:pt x="96" y="66"/>
                  </a:lnTo>
                  <a:lnTo>
                    <a:pt x="96" y="68"/>
                  </a:lnTo>
                  <a:lnTo>
                    <a:pt x="96" y="68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5" y="71"/>
                  </a:lnTo>
                  <a:lnTo>
                    <a:pt x="93" y="71"/>
                  </a:lnTo>
                  <a:lnTo>
                    <a:pt x="92" y="71"/>
                  </a:lnTo>
                  <a:lnTo>
                    <a:pt x="92" y="71"/>
                  </a:lnTo>
                  <a:lnTo>
                    <a:pt x="90" y="71"/>
                  </a:lnTo>
                  <a:lnTo>
                    <a:pt x="90" y="71"/>
                  </a:lnTo>
                  <a:lnTo>
                    <a:pt x="90" y="71"/>
                  </a:lnTo>
                  <a:lnTo>
                    <a:pt x="92" y="73"/>
                  </a:lnTo>
                  <a:lnTo>
                    <a:pt x="90" y="73"/>
                  </a:lnTo>
                  <a:lnTo>
                    <a:pt x="85" y="74"/>
                  </a:lnTo>
                  <a:lnTo>
                    <a:pt x="76" y="73"/>
                  </a:lnTo>
                  <a:lnTo>
                    <a:pt x="73" y="73"/>
                  </a:lnTo>
                  <a:lnTo>
                    <a:pt x="68" y="71"/>
                  </a:lnTo>
                  <a:lnTo>
                    <a:pt x="67" y="71"/>
                  </a:lnTo>
                  <a:lnTo>
                    <a:pt x="63" y="71"/>
                  </a:lnTo>
                  <a:lnTo>
                    <a:pt x="60" y="68"/>
                  </a:lnTo>
                  <a:lnTo>
                    <a:pt x="59" y="68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60" y="66"/>
                  </a:lnTo>
                  <a:lnTo>
                    <a:pt x="60" y="65"/>
                  </a:lnTo>
                  <a:lnTo>
                    <a:pt x="60" y="65"/>
                  </a:lnTo>
                  <a:lnTo>
                    <a:pt x="59" y="65"/>
                  </a:lnTo>
                  <a:lnTo>
                    <a:pt x="57" y="66"/>
                  </a:lnTo>
                  <a:lnTo>
                    <a:pt x="55" y="66"/>
                  </a:lnTo>
                  <a:lnTo>
                    <a:pt x="55" y="65"/>
                  </a:lnTo>
                  <a:lnTo>
                    <a:pt x="55" y="65"/>
                  </a:lnTo>
                  <a:lnTo>
                    <a:pt x="52" y="65"/>
                  </a:lnTo>
                  <a:lnTo>
                    <a:pt x="51" y="63"/>
                  </a:lnTo>
                  <a:lnTo>
                    <a:pt x="49" y="63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8" y="62"/>
                  </a:lnTo>
                  <a:lnTo>
                    <a:pt x="46" y="63"/>
                  </a:lnTo>
                  <a:lnTo>
                    <a:pt x="44" y="63"/>
                  </a:lnTo>
                  <a:lnTo>
                    <a:pt x="32" y="63"/>
                  </a:lnTo>
                  <a:lnTo>
                    <a:pt x="29" y="63"/>
                  </a:lnTo>
                  <a:lnTo>
                    <a:pt x="27" y="65"/>
                  </a:lnTo>
                  <a:lnTo>
                    <a:pt x="27" y="63"/>
                  </a:lnTo>
                  <a:lnTo>
                    <a:pt x="26" y="62"/>
                  </a:lnTo>
                  <a:lnTo>
                    <a:pt x="26" y="60"/>
                  </a:lnTo>
                  <a:lnTo>
                    <a:pt x="26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9" y="59"/>
                  </a:lnTo>
                  <a:lnTo>
                    <a:pt x="29" y="60"/>
                  </a:lnTo>
                  <a:lnTo>
                    <a:pt x="29" y="60"/>
                  </a:lnTo>
                  <a:lnTo>
                    <a:pt x="33" y="59"/>
                  </a:lnTo>
                  <a:lnTo>
                    <a:pt x="37" y="59"/>
                  </a:lnTo>
                  <a:lnTo>
                    <a:pt x="37" y="59"/>
                  </a:lnTo>
                  <a:lnTo>
                    <a:pt x="38" y="57"/>
                  </a:lnTo>
                  <a:lnTo>
                    <a:pt x="38" y="55"/>
                  </a:lnTo>
                  <a:lnTo>
                    <a:pt x="40" y="55"/>
                  </a:lnTo>
                  <a:lnTo>
                    <a:pt x="40" y="54"/>
                  </a:lnTo>
                  <a:lnTo>
                    <a:pt x="41" y="52"/>
                  </a:lnTo>
                  <a:lnTo>
                    <a:pt x="41" y="52"/>
                  </a:lnTo>
                  <a:lnTo>
                    <a:pt x="43" y="52"/>
                  </a:lnTo>
                  <a:lnTo>
                    <a:pt x="44" y="51"/>
                  </a:lnTo>
                  <a:lnTo>
                    <a:pt x="43" y="51"/>
                  </a:lnTo>
                  <a:lnTo>
                    <a:pt x="41" y="51"/>
                  </a:lnTo>
                  <a:lnTo>
                    <a:pt x="38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8" y="51"/>
                  </a:lnTo>
                  <a:lnTo>
                    <a:pt x="37" y="51"/>
                  </a:lnTo>
                  <a:lnTo>
                    <a:pt x="37" y="51"/>
                  </a:lnTo>
                  <a:lnTo>
                    <a:pt x="37" y="49"/>
                  </a:lnTo>
                  <a:lnTo>
                    <a:pt x="38" y="48"/>
                  </a:lnTo>
                  <a:lnTo>
                    <a:pt x="41" y="46"/>
                  </a:lnTo>
                  <a:lnTo>
                    <a:pt x="43" y="46"/>
                  </a:lnTo>
                  <a:lnTo>
                    <a:pt x="43" y="46"/>
                  </a:lnTo>
                  <a:lnTo>
                    <a:pt x="43" y="46"/>
                  </a:lnTo>
                  <a:lnTo>
                    <a:pt x="41" y="44"/>
                  </a:lnTo>
                  <a:lnTo>
                    <a:pt x="38" y="48"/>
                  </a:lnTo>
                  <a:lnTo>
                    <a:pt x="35" y="48"/>
                  </a:lnTo>
                  <a:lnTo>
                    <a:pt x="35" y="48"/>
                  </a:lnTo>
                  <a:lnTo>
                    <a:pt x="33" y="48"/>
                  </a:lnTo>
                  <a:lnTo>
                    <a:pt x="33" y="46"/>
                  </a:lnTo>
                  <a:lnTo>
                    <a:pt x="32" y="46"/>
                  </a:lnTo>
                  <a:lnTo>
                    <a:pt x="32" y="44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2" y="43"/>
                  </a:lnTo>
                  <a:lnTo>
                    <a:pt x="30" y="41"/>
                  </a:lnTo>
                  <a:lnTo>
                    <a:pt x="27" y="41"/>
                  </a:lnTo>
                  <a:lnTo>
                    <a:pt x="18" y="41"/>
                  </a:lnTo>
                  <a:lnTo>
                    <a:pt x="16" y="41"/>
                  </a:lnTo>
                  <a:lnTo>
                    <a:pt x="13" y="43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8" y="43"/>
                  </a:lnTo>
                  <a:lnTo>
                    <a:pt x="8" y="41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3" y="40"/>
                  </a:lnTo>
                  <a:lnTo>
                    <a:pt x="14" y="38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21" y="37"/>
                  </a:lnTo>
                  <a:lnTo>
                    <a:pt x="21" y="38"/>
                  </a:lnTo>
                  <a:lnTo>
                    <a:pt x="24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7" y="37"/>
                  </a:lnTo>
                  <a:lnTo>
                    <a:pt x="29" y="37"/>
                  </a:lnTo>
                  <a:lnTo>
                    <a:pt x="30" y="37"/>
                  </a:lnTo>
                  <a:lnTo>
                    <a:pt x="32" y="37"/>
                  </a:lnTo>
                  <a:lnTo>
                    <a:pt x="38" y="37"/>
                  </a:lnTo>
                  <a:lnTo>
                    <a:pt x="40" y="35"/>
                  </a:lnTo>
                  <a:lnTo>
                    <a:pt x="40" y="35"/>
                  </a:lnTo>
                  <a:lnTo>
                    <a:pt x="40" y="33"/>
                  </a:lnTo>
                  <a:lnTo>
                    <a:pt x="40" y="32"/>
                  </a:lnTo>
                  <a:lnTo>
                    <a:pt x="37" y="33"/>
                  </a:lnTo>
                  <a:lnTo>
                    <a:pt x="35" y="33"/>
                  </a:lnTo>
                  <a:lnTo>
                    <a:pt x="30" y="33"/>
                  </a:lnTo>
                  <a:lnTo>
                    <a:pt x="29" y="32"/>
                  </a:lnTo>
                  <a:lnTo>
                    <a:pt x="30" y="32"/>
                  </a:lnTo>
                  <a:lnTo>
                    <a:pt x="32" y="30"/>
                  </a:lnTo>
                  <a:lnTo>
                    <a:pt x="35" y="29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40" y="27"/>
                  </a:lnTo>
                  <a:lnTo>
                    <a:pt x="37" y="26"/>
                  </a:lnTo>
                  <a:lnTo>
                    <a:pt x="32" y="26"/>
                  </a:lnTo>
                  <a:lnTo>
                    <a:pt x="32" y="24"/>
                  </a:lnTo>
                  <a:lnTo>
                    <a:pt x="27" y="24"/>
                  </a:lnTo>
                  <a:lnTo>
                    <a:pt x="26" y="24"/>
                  </a:lnTo>
                  <a:lnTo>
                    <a:pt x="24" y="24"/>
                  </a:lnTo>
                  <a:lnTo>
                    <a:pt x="21" y="24"/>
                  </a:lnTo>
                  <a:lnTo>
                    <a:pt x="13" y="26"/>
                  </a:lnTo>
                  <a:lnTo>
                    <a:pt x="11" y="27"/>
                  </a:lnTo>
                  <a:lnTo>
                    <a:pt x="10" y="27"/>
                  </a:lnTo>
                  <a:lnTo>
                    <a:pt x="8" y="27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0" y="24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5" y="22"/>
                  </a:lnTo>
                  <a:lnTo>
                    <a:pt x="8" y="24"/>
                  </a:lnTo>
                  <a:lnTo>
                    <a:pt x="10" y="24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8"/>
                  </a:lnTo>
                  <a:lnTo>
                    <a:pt x="10" y="19"/>
                  </a:lnTo>
                  <a:lnTo>
                    <a:pt x="13" y="21"/>
                  </a:lnTo>
                  <a:lnTo>
                    <a:pt x="16" y="21"/>
                  </a:lnTo>
                  <a:lnTo>
                    <a:pt x="16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4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6"/>
                  </a:lnTo>
                  <a:lnTo>
                    <a:pt x="14" y="16"/>
                  </a:lnTo>
                  <a:lnTo>
                    <a:pt x="13" y="14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4" y="13"/>
                  </a:lnTo>
                  <a:lnTo>
                    <a:pt x="16" y="13"/>
                  </a:lnTo>
                  <a:lnTo>
                    <a:pt x="14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8" y="10"/>
                  </a:lnTo>
                  <a:lnTo>
                    <a:pt x="21" y="11"/>
                  </a:lnTo>
                  <a:lnTo>
                    <a:pt x="22" y="11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27" y="16"/>
                  </a:lnTo>
                  <a:lnTo>
                    <a:pt x="27" y="16"/>
                  </a:lnTo>
                  <a:lnTo>
                    <a:pt x="29" y="16"/>
                  </a:lnTo>
                  <a:lnTo>
                    <a:pt x="30" y="16"/>
                  </a:lnTo>
                  <a:lnTo>
                    <a:pt x="30" y="14"/>
                  </a:lnTo>
                  <a:lnTo>
                    <a:pt x="30" y="13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26" y="10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4" y="8"/>
                  </a:lnTo>
                  <a:lnTo>
                    <a:pt x="24" y="7"/>
                  </a:lnTo>
                  <a:lnTo>
                    <a:pt x="26" y="7"/>
                  </a:lnTo>
                  <a:lnTo>
                    <a:pt x="29" y="7"/>
                  </a:lnTo>
                  <a:lnTo>
                    <a:pt x="30" y="7"/>
                  </a:lnTo>
                  <a:lnTo>
                    <a:pt x="29" y="7"/>
                  </a:lnTo>
                  <a:lnTo>
                    <a:pt x="27" y="7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6" y="5"/>
                  </a:lnTo>
                  <a:lnTo>
                    <a:pt x="22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2" y="3"/>
                  </a:lnTo>
                  <a:lnTo>
                    <a:pt x="24" y="2"/>
                  </a:lnTo>
                  <a:lnTo>
                    <a:pt x="26" y="3"/>
                  </a:lnTo>
                  <a:lnTo>
                    <a:pt x="29" y="2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5" y="7"/>
                  </a:lnTo>
                  <a:lnTo>
                    <a:pt x="37" y="7"/>
                  </a:lnTo>
                  <a:lnTo>
                    <a:pt x="38" y="8"/>
                  </a:lnTo>
                  <a:lnTo>
                    <a:pt x="40" y="8"/>
                  </a:lnTo>
                  <a:lnTo>
                    <a:pt x="43" y="11"/>
                  </a:lnTo>
                  <a:lnTo>
                    <a:pt x="46" y="13"/>
                  </a:lnTo>
                  <a:lnTo>
                    <a:pt x="46" y="13"/>
                  </a:lnTo>
                  <a:lnTo>
                    <a:pt x="44" y="13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46" y="14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9"/>
                  </a:lnTo>
                  <a:lnTo>
                    <a:pt x="44" y="21"/>
                  </a:lnTo>
                  <a:lnTo>
                    <a:pt x="44" y="21"/>
                  </a:lnTo>
                  <a:lnTo>
                    <a:pt x="41" y="19"/>
                  </a:lnTo>
                  <a:lnTo>
                    <a:pt x="43" y="21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4" y="24"/>
                  </a:lnTo>
                  <a:lnTo>
                    <a:pt x="46" y="22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26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48" y="27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26"/>
                  </a:lnTo>
                  <a:lnTo>
                    <a:pt x="52" y="24"/>
                  </a:lnTo>
                  <a:lnTo>
                    <a:pt x="54" y="22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7" y="24"/>
                  </a:lnTo>
                  <a:lnTo>
                    <a:pt x="59" y="24"/>
                  </a:lnTo>
                  <a:lnTo>
                    <a:pt x="59" y="24"/>
                  </a:lnTo>
                  <a:lnTo>
                    <a:pt x="60" y="22"/>
                  </a:lnTo>
                  <a:lnTo>
                    <a:pt x="60" y="19"/>
                  </a:lnTo>
                  <a:lnTo>
                    <a:pt x="60" y="18"/>
                  </a:lnTo>
                  <a:lnTo>
                    <a:pt x="60" y="14"/>
                  </a:lnTo>
                  <a:lnTo>
                    <a:pt x="60" y="13"/>
                  </a:lnTo>
                  <a:lnTo>
                    <a:pt x="62" y="11"/>
                  </a:lnTo>
                  <a:lnTo>
                    <a:pt x="63" y="11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8" y="14"/>
                  </a:lnTo>
                  <a:lnTo>
                    <a:pt x="70" y="16"/>
                  </a:lnTo>
                  <a:lnTo>
                    <a:pt x="71" y="18"/>
                  </a:lnTo>
                  <a:lnTo>
                    <a:pt x="71" y="19"/>
                  </a:lnTo>
                  <a:lnTo>
                    <a:pt x="73" y="19"/>
                  </a:lnTo>
                  <a:lnTo>
                    <a:pt x="73" y="19"/>
                  </a:lnTo>
                  <a:lnTo>
                    <a:pt x="74" y="18"/>
                  </a:lnTo>
                  <a:lnTo>
                    <a:pt x="74" y="18"/>
                  </a:lnTo>
                  <a:lnTo>
                    <a:pt x="73" y="13"/>
                  </a:lnTo>
                  <a:lnTo>
                    <a:pt x="74" y="13"/>
                  </a:lnTo>
                  <a:lnTo>
                    <a:pt x="74" y="11"/>
                  </a:lnTo>
                  <a:lnTo>
                    <a:pt x="78" y="11"/>
                  </a:lnTo>
                  <a:lnTo>
                    <a:pt x="79" y="10"/>
                  </a:lnTo>
                  <a:lnTo>
                    <a:pt x="81" y="10"/>
                  </a:lnTo>
                  <a:lnTo>
                    <a:pt x="81" y="8"/>
                  </a:lnTo>
                  <a:lnTo>
                    <a:pt x="82" y="8"/>
                  </a:lnTo>
                  <a:lnTo>
                    <a:pt x="84" y="10"/>
                  </a:lnTo>
                  <a:lnTo>
                    <a:pt x="84" y="10"/>
                  </a:lnTo>
                  <a:lnTo>
                    <a:pt x="85" y="11"/>
                  </a:lnTo>
                  <a:lnTo>
                    <a:pt x="89" y="14"/>
                  </a:lnTo>
                  <a:lnTo>
                    <a:pt x="90" y="16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8"/>
                  </a:lnTo>
                  <a:lnTo>
                    <a:pt x="92" y="16"/>
                  </a:lnTo>
                  <a:lnTo>
                    <a:pt x="90" y="11"/>
                  </a:lnTo>
                  <a:lnTo>
                    <a:pt x="90" y="10"/>
                  </a:lnTo>
                  <a:lnTo>
                    <a:pt x="90" y="10"/>
                  </a:lnTo>
                  <a:lnTo>
                    <a:pt x="92" y="10"/>
                  </a:lnTo>
                  <a:lnTo>
                    <a:pt x="96" y="10"/>
                  </a:lnTo>
                  <a:lnTo>
                    <a:pt x="96" y="10"/>
                  </a:lnTo>
                  <a:lnTo>
                    <a:pt x="100" y="13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3"/>
                  </a:lnTo>
                  <a:lnTo>
                    <a:pt x="103" y="13"/>
                  </a:lnTo>
                  <a:lnTo>
                    <a:pt x="104" y="11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9" y="10"/>
                  </a:lnTo>
                  <a:lnTo>
                    <a:pt x="111" y="10"/>
                  </a:lnTo>
                  <a:lnTo>
                    <a:pt x="111" y="10"/>
                  </a:lnTo>
                  <a:lnTo>
                    <a:pt x="112" y="10"/>
                  </a:lnTo>
                  <a:lnTo>
                    <a:pt x="114" y="10"/>
                  </a:lnTo>
                  <a:lnTo>
                    <a:pt x="117" y="8"/>
                  </a:lnTo>
                  <a:lnTo>
                    <a:pt x="117" y="7"/>
                  </a:lnTo>
                  <a:lnTo>
                    <a:pt x="117" y="7"/>
                  </a:lnTo>
                  <a:lnTo>
                    <a:pt x="115" y="2"/>
                  </a:lnTo>
                  <a:lnTo>
                    <a:pt x="117" y="2"/>
                  </a:lnTo>
                  <a:lnTo>
                    <a:pt x="120" y="0"/>
                  </a:lnTo>
                  <a:lnTo>
                    <a:pt x="1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8" name="Freeform 245">
              <a:extLst>
                <a:ext uri="{FF2B5EF4-FFF2-40B4-BE49-F238E27FC236}">
                  <a16:creationId xmlns:a16="http://schemas.microsoft.com/office/drawing/2014/main" id="{70F2F46E-C174-3B9C-ED0E-800B07A52B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04699" y="3240542"/>
              <a:ext cx="543833" cy="460016"/>
            </a:xfrm>
            <a:custGeom>
              <a:avLst/>
              <a:gdLst>
                <a:gd name="T0" fmla="*/ 167 w 279"/>
                <a:gd name="T1" fmla="*/ 213 h 236"/>
                <a:gd name="T2" fmla="*/ 170 w 279"/>
                <a:gd name="T3" fmla="*/ 208 h 236"/>
                <a:gd name="T4" fmla="*/ 14 w 279"/>
                <a:gd name="T5" fmla="*/ 6 h 236"/>
                <a:gd name="T6" fmla="*/ 28 w 279"/>
                <a:gd name="T7" fmla="*/ 14 h 236"/>
                <a:gd name="T8" fmla="*/ 45 w 279"/>
                <a:gd name="T9" fmla="*/ 8 h 236"/>
                <a:gd name="T10" fmla="*/ 61 w 279"/>
                <a:gd name="T11" fmla="*/ 8 h 236"/>
                <a:gd name="T12" fmla="*/ 61 w 279"/>
                <a:gd name="T13" fmla="*/ 14 h 236"/>
                <a:gd name="T14" fmla="*/ 63 w 279"/>
                <a:gd name="T15" fmla="*/ 20 h 236"/>
                <a:gd name="T16" fmla="*/ 72 w 279"/>
                <a:gd name="T17" fmla="*/ 31 h 236"/>
                <a:gd name="T18" fmla="*/ 89 w 279"/>
                <a:gd name="T19" fmla="*/ 41 h 236"/>
                <a:gd name="T20" fmla="*/ 141 w 279"/>
                <a:gd name="T21" fmla="*/ 49 h 236"/>
                <a:gd name="T22" fmla="*/ 148 w 279"/>
                <a:gd name="T23" fmla="*/ 41 h 236"/>
                <a:gd name="T24" fmla="*/ 162 w 279"/>
                <a:gd name="T25" fmla="*/ 30 h 236"/>
                <a:gd name="T26" fmla="*/ 179 w 279"/>
                <a:gd name="T27" fmla="*/ 27 h 236"/>
                <a:gd name="T28" fmla="*/ 192 w 279"/>
                <a:gd name="T29" fmla="*/ 28 h 236"/>
                <a:gd name="T30" fmla="*/ 206 w 279"/>
                <a:gd name="T31" fmla="*/ 36 h 236"/>
                <a:gd name="T32" fmla="*/ 220 w 279"/>
                <a:gd name="T33" fmla="*/ 38 h 236"/>
                <a:gd name="T34" fmla="*/ 233 w 279"/>
                <a:gd name="T35" fmla="*/ 49 h 236"/>
                <a:gd name="T36" fmla="*/ 249 w 279"/>
                <a:gd name="T37" fmla="*/ 63 h 236"/>
                <a:gd name="T38" fmla="*/ 250 w 279"/>
                <a:gd name="T39" fmla="*/ 71 h 236"/>
                <a:gd name="T40" fmla="*/ 247 w 279"/>
                <a:gd name="T41" fmla="*/ 79 h 236"/>
                <a:gd name="T42" fmla="*/ 242 w 279"/>
                <a:gd name="T43" fmla="*/ 86 h 236"/>
                <a:gd name="T44" fmla="*/ 239 w 279"/>
                <a:gd name="T45" fmla="*/ 98 h 236"/>
                <a:gd name="T46" fmla="*/ 241 w 279"/>
                <a:gd name="T47" fmla="*/ 107 h 236"/>
                <a:gd name="T48" fmla="*/ 242 w 279"/>
                <a:gd name="T49" fmla="*/ 132 h 236"/>
                <a:gd name="T50" fmla="*/ 257 w 279"/>
                <a:gd name="T51" fmla="*/ 146 h 236"/>
                <a:gd name="T52" fmla="*/ 250 w 279"/>
                <a:gd name="T53" fmla="*/ 172 h 236"/>
                <a:gd name="T54" fmla="*/ 268 w 279"/>
                <a:gd name="T55" fmla="*/ 187 h 236"/>
                <a:gd name="T56" fmla="*/ 271 w 279"/>
                <a:gd name="T57" fmla="*/ 201 h 236"/>
                <a:gd name="T58" fmla="*/ 279 w 279"/>
                <a:gd name="T59" fmla="*/ 205 h 236"/>
                <a:gd name="T60" fmla="*/ 269 w 279"/>
                <a:gd name="T61" fmla="*/ 213 h 236"/>
                <a:gd name="T62" fmla="*/ 258 w 279"/>
                <a:gd name="T63" fmla="*/ 219 h 236"/>
                <a:gd name="T64" fmla="*/ 253 w 279"/>
                <a:gd name="T65" fmla="*/ 235 h 236"/>
                <a:gd name="T66" fmla="*/ 238 w 279"/>
                <a:gd name="T67" fmla="*/ 231 h 236"/>
                <a:gd name="T68" fmla="*/ 206 w 279"/>
                <a:gd name="T69" fmla="*/ 228 h 236"/>
                <a:gd name="T70" fmla="*/ 189 w 279"/>
                <a:gd name="T71" fmla="*/ 216 h 236"/>
                <a:gd name="T72" fmla="*/ 173 w 279"/>
                <a:gd name="T73" fmla="*/ 206 h 236"/>
                <a:gd name="T74" fmla="*/ 152 w 279"/>
                <a:gd name="T75" fmla="*/ 213 h 236"/>
                <a:gd name="T76" fmla="*/ 124 w 279"/>
                <a:gd name="T77" fmla="*/ 200 h 236"/>
                <a:gd name="T78" fmla="*/ 105 w 279"/>
                <a:gd name="T79" fmla="*/ 187 h 236"/>
                <a:gd name="T80" fmla="*/ 96 w 279"/>
                <a:gd name="T81" fmla="*/ 173 h 236"/>
                <a:gd name="T82" fmla="*/ 86 w 279"/>
                <a:gd name="T83" fmla="*/ 156 h 236"/>
                <a:gd name="T84" fmla="*/ 75 w 279"/>
                <a:gd name="T85" fmla="*/ 153 h 236"/>
                <a:gd name="T86" fmla="*/ 67 w 279"/>
                <a:gd name="T87" fmla="*/ 159 h 236"/>
                <a:gd name="T88" fmla="*/ 61 w 279"/>
                <a:gd name="T89" fmla="*/ 154 h 236"/>
                <a:gd name="T90" fmla="*/ 53 w 279"/>
                <a:gd name="T91" fmla="*/ 143 h 236"/>
                <a:gd name="T92" fmla="*/ 47 w 279"/>
                <a:gd name="T93" fmla="*/ 120 h 236"/>
                <a:gd name="T94" fmla="*/ 29 w 279"/>
                <a:gd name="T95" fmla="*/ 110 h 236"/>
                <a:gd name="T96" fmla="*/ 26 w 279"/>
                <a:gd name="T97" fmla="*/ 102 h 236"/>
                <a:gd name="T98" fmla="*/ 20 w 279"/>
                <a:gd name="T99" fmla="*/ 90 h 236"/>
                <a:gd name="T100" fmla="*/ 29 w 279"/>
                <a:gd name="T101" fmla="*/ 79 h 236"/>
                <a:gd name="T102" fmla="*/ 29 w 279"/>
                <a:gd name="T103" fmla="*/ 68 h 236"/>
                <a:gd name="T104" fmla="*/ 22 w 279"/>
                <a:gd name="T105" fmla="*/ 63 h 236"/>
                <a:gd name="T106" fmla="*/ 15 w 279"/>
                <a:gd name="T107" fmla="*/ 55 h 236"/>
                <a:gd name="T108" fmla="*/ 11 w 279"/>
                <a:gd name="T109" fmla="*/ 44 h 236"/>
                <a:gd name="T110" fmla="*/ 7 w 279"/>
                <a:gd name="T111" fmla="*/ 36 h 236"/>
                <a:gd name="T112" fmla="*/ 4 w 279"/>
                <a:gd name="T113" fmla="*/ 28 h 236"/>
                <a:gd name="T114" fmla="*/ 4 w 279"/>
                <a:gd name="T115" fmla="*/ 23 h 236"/>
                <a:gd name="T116" fmla="*/ 3 w 279"/>
                <a:gd name="T117" fmla="*/ 11 h 236"/>
                <a:gd name="T118" fmla="*/ 3 w 279"/>
                <a:gd name="T119" fmla="*/ 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" h="236">
                  <a:moveTo>
                    <a:pt x="176" y="206"/>
                  </a:moveTo>
                  <a:lnTo>
                    <a:pt x="178" y="206"/>
                  </a:lnTo>
                  <a:lnTo>
                    <a:pt x="176" y="208"/>
                  </a:lnTo>
                  <a:lnTo>
                    <a:pt x="175" y="209"/>
                  </a:lnTo>
                  <a:lnTo>
                    <a:pt x="173" y="211"/>
                  </a:lnTo>
                  <a:lnTo>
                    <a:pt x="171" y="211"/>
                  </a:lnTo>
                  <a:lnTo>
                    <a:pt x="171" y="211"/>
                  </a:lnTo>
                  <a:lnTo>
                    <a:pt x="170" y="211"/>
                  </a:lnTo>
                  <a:lnTo>
                    <a:pt x="168" y="211"/>
                  </a:lnTo>
                  <a:lnTo>
                    <a:pt x="167" y="213"/>
                  </a:lnTo>
                  <a:lnTo>
                    <a:pt x="165" y="213"/>
                  </a:lnTo>
                  <a:lnTo>
                    <a:pt x="164" y="213"/>
                  </a:lnTo>
                  <a:lnTo>
                    <a:pt x="164" y="213"/>
                  </a:lnTo>
                  <a:lnTo>
                    <a:pt x="164" y="213"/>
                  </a:lnTo>
                  <a:lnTo>
                    <a:pt x="164" y="211"/>
                  </a:lnTo>
                  <a:lnTo>
                    <a:pt x="164" y="211"/>
                  </a:lnTo>
                  <a:lnTo>
                    <a:pt x="167" y="211"/>
                  </a:lnTo>
                  <a:lnTo>
                    <a:pt x="170" y="209"/>
                  </a:lnTo>
                  <a:lnTo>
                    <a:pt x="170" y="208"/>
                  </a:lnTo>
                  <a:lnTo>
                    <a:pt x="170" y="208"/>
                  </a:lnTo>
                  <a:lnTo>
                    <a:pt x="170" y="206"/>
                  </a:lnTo>
                  <a:lnTo>
                    <a:pt x="171" y="208"/>
                  </a:lnTo>
                  <a:lnTo>
                    <a:pt x="175" y="206"/>
                  </a:lnTo>
                  <a:lnTo>
                    <a:pt x="176" y="206"/>
                  </a:lnTo>
                  <a:close/>
                  <a:moveTo>
                    <a:pt x="9" y="0"/>
                  </a:moveTo>
                  <a:lnTo>
                    <a:pt x="11" y="1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2" y="3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20" y="11"/>
                  </a:lnTo>
                  <a:lnTo>
                    <a:pt x="22" y="12"/>
                  </a:lnTo>
                  <a:lnTo>
                    <a:pt x="23" y="14"/>
                  </a:lnTo>
                  <a:lnTo>
                    <a:pt x="28" y="14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3" y="14"/>
                  </a:lnTo>
                  <a:lnTo>
                    <a:pt x="36" y="14"/>
                  </a:lnTo>
                  <a:lnTo>
                    <a:pt x="37" y="14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4" y="11"/>
                  </a:lnTo>
                  <a:lnTo>
                    <a:pt x="44" y="9"/>
                  </a:lnTo>
                  <a:lnTo>
                    <a:pt x="45" y="8"/>
                  </a:lnTo>
                  <a:lnTo>
                    <a:pt x="48" y="6"/>
                  </a:lnTo>
                  <a:lnTo>
                    <a:pt x="50" y="5"/>
                  </a:lnTo>
                  <a:lnTo>
                    <a:pt x="52" y="5"/>
                  </a:lnTo>
                  <a:lnTo>
                    <a:pt x="55" y="1"/>
                  </a:lnTo>
                  <a:lnTo>
                    <a:pt x="56" y="1"/>
                  </a:lnTo>
                  <a:lnTo>
                    <a:pt x="58" y="1"/>
                  </a:lnTo>
                  <a:lnTo>
                    <a:pt x="59" y="3"/>
                  </a:lnTo>
                  <a:lnTo>
                    <a:pt x="61" y="6"/>
                  </a:lnTo>
                  <a:lnTo>
                    <a:pt x="63" y="6"/>
                  </a:lnTo>
                  <a:lnTo>
                    <a:pt x="61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11"/>
                  </a:lnTo>
                  <a:lnTo>
                    <a:pt x="61" y="11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59" y="1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61" y="17"/>
                  </a:lnTo>
                  <a:lnTo>
                    <a:pt x="61" y="19"/>
                  </a:lnTo>
                  <a:lnTo>
                    <a:pt x="61" y="19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4" y="20"/>
                  </a:lnTo>
                  <a:lnTo>
                    <a:pt x="66" y="23"/>
                  </a:lnTo>
                  <a:lnTo>
                    <a:pt x="67" y="23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23"/>
                  </a:lnTo>
                  <a:lnTo>
                    <a:pt x="70" y="28"/>
                  </a:lnTo>
                  <a:lnTo>
                    <a:pt x="70" y="30"/>
                  </a:lnTo>
                  <a:lnTo>
                    <a:pt x="72" y="31"/>
                  </a:lnTo>
                  <a:lnTo>
                    <a:pt x="72" y="33"/>
                  </a:lnTo>
                  <a:lnTo>
                    <a:pt x="74" y="36"/>
                  </a:lnTo>
                  <a:lnTo>
                    <a:pt x="75" y="36"/>
                  </a:lnTo>
                  <a:lnTo>
                    <a:pt x="77" y="38"/>
                  </a:lnTo>
                  <a:lnTo>
                    <a:pt x="78" y="38"/>
                  </a:lnTo>
                  <a:lnTo>
                    <a:pt x="83" y="39"/>
                  </a:lnTo>
                  <a:lnTo>
                    <a:pt x="86" y="39"/>
                  </a:lnTo>
                  <a:lnTo>
                    <a:pt x="88" y="39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1" y="44"/>
                  </a:lnTo>
                  <a:lnTo>
                    <a:pt x="94" y="46"/>
                  </a:lnTo>
                  <a:lnTo>
                    <a:pt x="100" y="50"/>
                  </a:lnTo>
                  <a:lnTo>
                    <a:pt x="102" y="50"/>
                  </a:lnTo>
                  <a:lnTo>
                    <a:pt x="111" y="53"/>
                  </a:lnTo>
                  <a:lnTo>
                    <a:pt x="118" y="53"/>
                  </a:lnTo>
                  <a:lnTo>
                    <a:pt x="135" y="49"/>
                  </a:lnTo>
                  <a:lnTo>
                    <a:pt x="141" y="47"/>
                  </a:lnTo>
                  <a:lnTo>
                    <a:pt x="143" y="47"/>
                  </a:lnTo>
                  <a:lnTo>
                    <a:pt x="141" y="49"/>
                  </a:lnTo>
                  <a:lnTo>
                    <a:pt x="140" y="49"/>
                  </a:lnTo>
                  <a:lnTo>
                    <a:pt x="141" y="50"/>
                  </a:lnTo>
                  <a:lnTo>
                    <a:pt x="143" y="50"/>
                  </a:lnTo>
                  <a:lnTo>
                    <a:pt x="145" y="50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7"/>
                  </a:lnTo>
                  <a:lnTo>
                    <a:pt x="143" y="44"/>
                  </a:lnTo>
                  <a:lnTo>
                    <a:pt x="143" y="41"/>
                  </a:lnTo>
                  <a:lnTo>
                    <a:pt x="148" y="41"/>
                  </a:lnTo>
                  <a:lnTo>
                    <a:pt x="149" y="41"/>
                  </a:lnTo>
                  <a:lnTo>
                    <a:pt x="151" y="39"/>
                  </a:lnTo>
                  <a:lnTo>
                    <a:pt x="152" y="39"/>
                  </a:lnTo>
                  <a:lnTo>
                    <a:pt x="154" y="39"/>
                  </a:lnTo>
                  <a:lnTo>
                    <a:pt x="154" y="39"/>
                  </a:lnTo>
                  <a:lnTo>
                    <a:pt x="156" y="38"/>
                  </a:lnTo>
                  <a:lnTo>
                    <a:pt x="157" y="34"/>
                  </a:lnTo>
                  <a:lnTo>
                    <a:pt x="157" y="33"/>
                  </a:lnTo>
                  <a:lnTo>
                    <a:pt x="160" y="31"/>
                  </a:lnTo>
                  <a:lnTo>
                    <a:pt x="162" y="30"/>
                  </a:lnTo>
                  <a:lnTo>
                    <a:pt x="165" y="30"/>
                  </a:lnTo>
                  <a:lnTo>
                    <a:pt x="167" y="28"/>
                  </a:lnTo>
                  <a:lnTo>
                    <a:pt x="171" y="28"/>
                  </a:lnTo>
                  <a:lnTo>
                    <a:pt x="175" y="28"/>
                  </a:lnTo>
                  <a:lnTo>
                    <a:pt x="176" y="28"/>
                  </a:lnTo>
                  <a:lnTo>
                    <a:pt x="176" y="28"/>
                  </a:lnTo>
                  <a:lnTo>
                    <a:pt x="178" y="28"/>
                  </a:lnTo>
                  <a:lnTo>
                    <a:pt x="178" y="28"/>
                  </a:lnTo>
                  <a:lnTo>
                    <a:pt x="178" y="27"/>
                  </a:lnTo>
                  <a:lnTo>
                    <a:pt x="179" y="27"/>
                  </a:lnTo>
                  <a:lnTo>
                    <a:pt x="179" y="25"/>
                  </a:lnTo>
                  <a:lnTo>
                    <a:pt x="181" y="25"/>
                  </a:lnTo>
                  <a:lnTo>
                    <a:pt x="182" y="25"/>
                  </a:lnTo>
                  <a:lnTo>
                    <a:pt x="184" y="25"/>
                  </a:lnTo>
                  <a:lnTo>
                    <a:pt x="186" y="27"/>
                  </a:lnTo>
                  <a:lnTo>
                    <a:pt x="189" y="27"/>
                  </a:lnTo>
                  <a:lnTo>
                    <a:pt x="190" y="27"/>
                  </a:lnTo>
                  <a:lnTo>
                    <a:pt x="192" y="27"/>
                  </a:lnTo>
                  <a:lnTo>
                    <a:pt x="192" y="28"/>
                  </a:lnTo>
                  <a:lnTo>
                    <a:pt x="192" y="28"/>
                  </a:lnTo>
                  <a:lnTo>
                    <a:pt x="192" y="30"/>
                  </a:lnTo>
                  <a:lnTo>
                    <a:pt x="192" y="30"/>
                  </a:lnTo>
                  <a:lnTo>
                    <a:pt x="193" y="30"/>
                  </a:lnTo>
                  <a:lnTo>
                    <a:pt x="193" y="31"/>
                  </a:lnTo>
                  <a:lnTo>
                    <a:pt x="195" y="31"/>
                  </a:lnTo>
                  <a:lnTo>
                    <a:pt x="198" y="31"/>
                  </a:lnTo>
                  <a:lnTo>
                    <a:pt x="200" y="33"/>
                  </a:lnTo>
                  <a:lnTo>
                    <a:pt x="201" y="33"/>
                  </a:lnTo>
                  <a:lnTo>
                    <a:pt x="205" y="33"/>
                  </a:lnTo>
                  <a:lnTo>
                    <a:pt x="206" y="36"/>
                  </a:lnTo>
                  <a:lnTo>
                    <a:pt x="206" y="36"/>
                  </a:lnTo>
                  <a:lnTo>
                    <a:pt x="208" y="36"/>
                  </a:lnTo>
                  <a:lnTo>
                    <a:pt x="209" y="36"/>
                  </a:lnTo>
                  <a:lnTo>
                    <a:pt x="211" y="34"/>
                  </a:lnTo>
                  <a:lnTo>
                    <a:pt x="211" y="36"/>
                  </a:lnTo>
                  <a:lnTo>
                    <a:pt x="212" y="36"/>
                  </a:lnTo>
                  <a:lnTo>
                    <a:pt x="214" y="34"/>
                  </a:lnTo>
                  <a:lnTo>
                    <a:pt x="216" y="36"/>
                  </a:lnTo>
                  <a:lnTo>
                    <a:pt x="220" y="38"/>
                  </a:lnTo>
                  <a:lnTo>
                    <a:pt x="220" y="38"/>
                  </a:lnTo>
                  <a:lnTo>
                    <a:pt x="220" y="38"/>
                  </a:lnTo>
                  <a:lnTo>
                    <a:pt x="222" y="39"/>
                  </a:lnTo>
                  <a:lnTo>
                    <a:pt x="222" y="39"/>
                  </a:lnTo>
                  <a:lnTo>
                    <a:pt x="222" y="41"/>
                  </a:lnTo>
                  <a:lnTo>
                    <a:pt x="223" y="42"/>
                  </a:lnTo>
                  <a:lnTo>
                    <a:pt x="225" y="44"/>
                  </a:lnTo>
                  <a:lnTo>
                    <a:pt x="227" y="44"/>
                  </a:lnTo>
                  <a:lnTo>
                    <a:pt x="230" y="46"/>
                  </a:lnTo>
                  <a:lnTo>
                    <a:pt x="231" y="47"/>
                  </a:lnTo>
                  <a:lnTo>
                    <a:pt x="233" y="49"/>
                  </a:lnTo>
                  <a:lnTo>
                    <a:pt x="236" y="52"/>
                  </a:lnTo>
                  <a:lnTo>
                    <a:pt x="236" y="52"/>
                  </a:lnTo>
                  <a:lnTo>
                    <a:pt x="241" y="52"/>
                  </a:lnTo>
                  <a:lnTo>
                    <a:pt x="247" y="52"/>
                  </a:lnTo>
                  <a:lnTo>
                    <a:pt x="249" y="53"/>
                  </a:lnTo>
                  <a:lnTo>
                    <a:pt x="247" y="57"/>
                  </a:lnTo>
                  <a:lnTo>
                    <a:pt x="249" y="58"/>
                  </a:lnTo>
                  <a:lnTo>
                    <a:pt x="249" y="60"/>
                  </a:lnTo>
                  <a:lnTo>
                    <a:pt x="249" y="61"/>
                  </a:lnTo>
                  <a:lnTo>
                    <a:pt x="249" y="63"/>
                  </a:lnTo>
                  <a:lnTo>
                    <a:pt x="247" y="63"/>
                  </a:lnTo>
                  <a:lnTo>
                    <a:pt x="247" y="63"/>
                  </a:lnTo>
                  <a:lnTo>
                    <a:pt x="249" y="64"/>
                  </a:lnTo>
                  <a:lnTo>
                    <a:pt x="249" y="64"/>
                  </a:lnTo>
                  <a:lnTo>
                    <a:pt x="249" y="68"/>
                  </a:lnTo>
                  <a:lnTo>
                    <a:pt x="249" y="68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50" y="71"/>
                  </a:lnTo>
                  <a:lnTo>
                    <a:pt x="250" y="71"/>
                  </a:lnTo>
                  <a:lnTo>
                    <a:pt x="249" y="72"/>
                  </a:lnTo>
                  <a:lnTo>
                    <a:pt x="249" y="72"/>
                  </a:lnTo>
                  <a:lnTo>
                    <a:pt x="249" y="74"/>
                  </a:lnTo>
                  <a:lnTo>
                    <a:pt x="249" y="74"/>
                  </a:lnTo>
                  <a:lnTo>
                    <a:pt x="247" y="74"/>
                  </a:lnTo>
                  <a:lnTo>
                    <a:pt x="247" y="75"/>
                  </a:lnTo>
                  <a:lnTo>
                    <a:pt x="247" y="75"/>
                  </a:lnTo>
                  <a:lnTo>
                    <a:pt x="247" y="77"/>
                  </a:lnTo>
                  <a:lnTo>
                    <a:pt x="247" y="79"/>
                  </a:lnTo>
                  <a:lnTo>
                    <a:pt x="247" y="79"/>
                  </a:lnTo>
                  <a:lnTo>
                    <a:pt x="247" y="79"/>
                  </a:lnTo>
                  <a:lnTo>
                    <a:pt x="247" y="80"/>
                  </a:lnTo>
                  <a:lnTo>
                    <a:pt x="247" y="82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5"/>
                  </a:lnTo>
                  <a:lnTo>
                    <a:pt x="244" y="85"/>
                  </a:lnTo>
                  <a:lnTo>
                    <a:pt x="244" y="86"/>
                  </a:lnTo>
                  <a:lnTo>
                    <a:pt x="242" y="86"/>
                  </a:lnTo>
                  <a:lnTo>
                    <a:pt x="242" y="86"/>
                  </a:lnTo>
                  <a:lnTo>
                    <a:pt x="242" y="86"/>
                  </a:lnTo>
                  <a:lnTo>
                    <a:pt x="242" y="88"/>
                  </a:lnTo>
                  <a:lnTo>
                    <a:pt x="242" y="88"/>
                  </a:lnTo>
                  <a:lnTo>
                    <a:pt x="242" y="88"/>
                  </a:lnTo>
                  <a:lnTo>
                    <a:pt x="244" y="91"/>
                  </a:lnTo>
                  <a:lnTo>
                    <a:pt x="241" y="91"/>
                  </a:lnTo>
                  <a:lnTo>
                    <a:pt x="239" y="93"/>
                  </a:lnTo>
                  <a:lnTo>
                    <a:pt x="238" y="94"/>
                  </a:lnTo>
                  <a:lnTo>
                    <a:pt x="239" y="98"/>
                  </a:lnTo>
                  <a:lnTo>
                    <a:pt x="238" y="101"/>
                  </a:lnTo>
                  <a:lnTo>
                    <a:pt x="239" y="101"/>
                  </a:lnTo>
                  <a:lnTo>
                    <a:pt x="239" y="102"/>
                  </a:lnTo>
                  <a:lnTo>
                    <a:pt x="241" y="102"/>
                  </a:lnTo>
                  <a:lnTo>
                    <a:pt x="242" y="102"/>
                  </a:lnTo>
                  <a:lnTo>
                    <a:pt x="244" y="104"/>
                  </a:lnTo>
                  <a:lnTo>
                    <a:pt x="244" y="104"/>
                  </a:lnTo>
                  <a:lnTo>
                    <a:pt x="244" y="104"/>
                  </a:lnTo>
                  <a:lnTo>
                    <a:pt x="242" y="105"/>
                  </a:lnTo>
                  <a:lnTo>
                    <a:pt x="241" y="107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39" y="112"/>
                  </a:lnTo>
                  <a:lnTo>
                    <a:pt x="241" y="115"/>
                  </a:lnTo>
                  <a:lnTo>
                    <a:pt x="241" y="118"/>
                  </a:lnTo>
                  <a:lnTo>
                    <a:pt x="242" y="124"/>
                  </a:lnTo>
                  <a:lnTo>
                    <a:pt x="242" y="124"/>
                  </a:lnTo>
                  <a:lnTo>
                    <a:pt x="242" y="127"/>
                  </a:lnTo>
                  <a:lnTo>
                    <a:pt x="242" y="129"/>
                  </a:lnTo>
                  <a:lnTo>
                    <a:pt x="242" y="132"/>
                  </a:lnTo>
                  <a:lnTo>
                    <a:pt x="242" y="134"/>
                  </a:lnTo>
                  <a:lnTo>
                    <a:pt x="242" y="135"/>
                  </a:lnTo>
                  <a:lnTo>
                    <a:pt x="244" y="135"/>
                  </a:lnTo>
                  <a:lnTo>
                    <a:pt x="247" y="137"/>
                  </a:lnTo>
                  <a:lnTo>
                    <a:pt x="250" y="137"/>
                  </a:lnTo>
                  <a:lnTo>
                    <a:pt x="255" y="137"/>
                  </a:lnTo>
                  <a:lnTo>
                    <a:pt x="257" y="138"/>
                  </a:lnTo>
                  <a:lnTo>
                    <a:pt x="257" y="143"/>
                  </a:lnTo>
                  <a:lnTo>
                    <a:pt x="257" y="145"/>
                  </a:lnTo>
                  <a:lnTo>
                    <a:pt x="257" y="146"/>
                  </a:lnTo>
                  <a:lnTo>
                    <a:pt x="253" y="150"/>
                  </a:lnTo>
                  <a:lnTo>
                    <a:pt x="250" y="154"/>
                  </a:lnTo>
                  <a:lnTo>
                    <a:pt x="247" y="157"/>
                  </a:lnTo>
                  <a:lnTo>
                    <a:pt x="244" y="161"/>
                  </a:lnTo>
                  <a:lnTo>
                    <a:pt x="244" y="162"/>
                  </a:lnTo>
                  <a:lnTo>
                    <a:pt x="246" y="165"/>
                  </a:lnTo>
                  <a:lnTo>
                    <a:pt x="247" y="167"/>
                  </a:lnTo>
                  <a:lnTo>
                    <a:pt x="250" y="170"/>
                  </a:lnTo>
                  <a:lnTo>
                    <a:pt x="250" y="170"/>
                  </a:lnTo>
                  <a:lnTo>
                    <a:pt x="250" y="172"/>
                  </a:lnTo>
                  <a:lnTo>
                    <a:pt x="253" y="175"/>
                  </a:lnTo>
                  <a:lnTo>
                    <a:pt x="253" y="178"/>
                  </a:lnTo>
                  <a:lnTo>
                    <a:pt x="255" y="178"/>
                  </a:lnTo>
                  <a:lnTo>
                    <a:pt x="257" y="181"/>
                  </a:lnTo>
                  <a:lnTo>
                    <a:pt x="258" y="183"/>
                  </a:lnTo>
                  <a:lnTo>
                    <a:pt x="260" y="183"/>
                  </a:lnTo>
                  <a:lnTo>
                    <a:pt x="261" y="183"/>
                  </a:lnTo>
                  <a:lnTo>
                    <a:pt x="264" y="184"/>
                  </a:lnTo>
                  <a:lnTo>
                    <a:pt x="266" y="186"/>
                  </a:lnTo>
                  <a:lnTo>
                    <a:pt x="268" y="187"/>
                  </a:lnTo>
                  <a:lnTo>
                    <a:pt x="271" y="187"/>
                  </a:lnTo>
                  <a:lnTo>
                    <a:pt x="271" y="187"/>
                  </a:lnTo>
                  <a:lnTo>
                    <a:pt x="271" y="187"/>
                  </a:lnTo>
                  <a:lnTo>
                    <a:pt x="271" y="187"/>
                  </a:lnTo>
                  <a:lnTo>
                    <a:pt x="271" y="190"/>
                  </a:lnTo>
                  <a:lnTo>
                    <a:pt x="271" y="194"/>
                  </a:lnTo>
                  <a:lnTo>
                    <a:pt x="272" y="198"/>
                  </a:lnTo>
                  <a:lnTo>
                    <a:pt x="272" y="200"/>
                  </a:lnTo>
                  <a:lnTo>
                    <a:pt x="271" y="200"/>
                  </a:lnTo>
                  <a:lnTo>
                    <a:pt x="271" y="201"/>
                  </a:lnTo>
                  <a:lnTo>
                    <a:pt x="271" y="201"/>
                  </a:lnTo>
                  <a:lnTo>
                    <a:pt x="271" y="203"/>
                  </a:lnTo>
                  <a:lnTo>
                    <a:pt x="272" y="203"/>
                  </a:lnTo>
                  <a:lnTo>
                    <a:pt x="274" y="203"/>
                  </a:lnTo>
                  <a:lnTo>
                    <a:pt x="277" y="203"/>
                  </a:lnTo>
                  <a:lnTo>
                    <a:pt x="277" y="203"/>
                  </a:lnTo>
                  <a:lnTo>
                    <a:pt x="279" y="203"/>
                  </a:lnTo>
                  <a:lnTo>
                    <a:pt x="279" y="203"/>
                  </a:lnTo>
                  <a:lnTo>
                    <a:pt x="279" y="205"/>
                  </a:lnTo>
                  <a:lnTo>
                    <a:pt x="279" y="205"/>
                  </a:lnTo>
                  <a:lnTo>
                    <a:pt x="277" y="206"/>
                  </a:lnTo>
                  <a:lnTo>
                    <a:pt x="279" y="208"/>
                  </a:lnTo>
                  <a:lnTo>
                    <a:pt x="279" y="208"/>
                  </a:lnTo>
                  <a:lnTo>
                    <a:pt x="277" y="209"/>
                  </a:lnTo>
                  <a:lnTo>
                    <a:pt x="277" y="211"/>
                  </a:lnTo>
                  <a:lnTo>
                    <a:pt x="277" y="211"/>
                  </a:lnTo>
                  <a:lnTo>
                    <a:pt x="275" y="213"/>
                  </a:lnTo>
                  <a:lnTo>
                    <a:pt x="271" y="211"/>
                  </a:lnTo>
                  <a:lnTo>
                    <a:pt x="271" y="213"/>
                  </a:lnTo>
                  <a:lnTo>
                    <a:pt x="269" y="213"/>
                  </a:lnTo>
                  <a:lnTo>
                    <a:pt x="266" y="213"/>
                  </a:lnTo>
                  <a:lnTo>
                    <a:pt x="266" y="213"/>
                  </a:lnTo>
                  <a:lnTo>
                    <a:pt x="264" y="214"/>
                  </a:lnTo>
                  <a:lnTo>
                    <a:pt x="264" y="216"/>
                  </a:lnTo>
                  <a:lnTo>
                    <a:pt x="263" y="216"/>
                  </a:lnTo>
                  <a:lnTo>
                    <a:pt x="263" y="216"/>
                  </a:lnTo>
                  <a:lnTo>
                    <a:pt x="261" y="216"/>
                  </a:lnTo>
                  <a:lnTo>
                    <a:pt x="261" y="217"/>
                  </a:lnTo>
                  <a:lnTo>
                    <a:pt x="258" y="217"/>
                  </a:lnTo>
                  <a:lnTo>
                    <a:pt x="258" y="219"/>
                  </a:lnTo>
                  <a:lnTo>
                    <a:pt x="257" y="219"/>
                  </a:lnTo>
                  <a:lnTo>
                    <a:pt x="257" y="222"/>
                  </a:lnTo>
                  <a:lnTo>
                    <a:pt x="257" y="224"/>
                  </a:lnTo>
                  <a:lnTo>
                    <a:pt x="257" y="225"/>
                  </a:lnTo>
                  <a:lnTo>
                    <a:pt x="255" y="225"/>
                  </a:lnTo>
                  <a:lnTo>
                    <a:pt x="255" y="225"/>
                  </a:lnTo>
                  <a:lnTo>
                    <a:pt x="255" y="227"/>
                  </a:lnTo>
                  <a:lnTo>
                    <a:pt x="255" y="228"/>
                  </a:lnTo>
                  <a:lnTo>
                    <a:pt x="255" y="233"/>
                  </a:lnTo>
                  <a:lnTo>
                    <a:pt x="253" y="235"/>
                  </a:lnTo>
                  <a:lnTo>
                    <a:pt x="253" y="235"/>
                  </a:lnTo>
                  <a:lnTo>
                    <a:pt x="253" y="235"/>
                  </a:lnTo>
                  <a:lnTo>
                    <a:pt x="252" y="236"/>
                  </a:lnTo>
                  <a:lnTo>
                    <a:pt x="249" y="235"/>
                  </a:lnTo>
                  <a:lnTo>
                    <a:pt x="247" y="235"/>
                  </a:lnTo>
                  <a:lnTo>
                    <a:pt x="241" y="233"/>
                  </a:lnTo>
                  <a:lnTo>
                    <a:pt x="239" y="231"/>
                  </a:lnTo>
                  <a:lnTo>
                    <a:pt x="239" y="230"/>
                  </a:lnTo>
                  <a:lnTo>
                    <a:pt x="239" y="230"/>
                  </a:lnTo>
                  <a:lnTo>
                    <a:pt x="238" y="231"/>
                  </a:lnTo>
                  <a:lnTo>
                    <a:pt x="231" y="231"/>
                  </a:lnTo>
                  <a:lnTo>
                    <a:pt x="230" y="231"/>
                  </a:lnTo>
                  <a:lnTo>
                    <a:pt x="228" y="231"/>
                  </a:lnTo>
                  <a:lnTo>
                    <a:pt x="225" y="231"/>
                  </a:lnTo>
                  <a:lnTo>
                    <a:pt x="223" y="230"/>
                  </a:lnTo>
                  <a:lnTo>
                    <a:pt x="220" y="230"/>
                  </a:lnTo>
                  <a:lnTo>
                    <a:pt x="217" y="230"/>
                  </a:lnTo>
                  <a:lnTo>
                    <a:pt x="214" y="228"/>
                  </a:lnTo>
                  <a:lnTo>
                    <a:pt x="209" y="228"/>
                  </a:lnTo>
                  <a:lnTo>
                    <a:pt x="206" y="228"/>
                  </a:lnTo>
                  <a:lnTo>
                    <a:pt x="205" y="228"/>
                  </a:lnTo>
                  <a:lnTo>
                    <a:pt x="203" y="227"/>
                  </a:lnTo>
                  <a:lnTo>
                    <a:pt x="201" y="227"/>
                  </a:lnTo>
                  <a:lnTo>
                    <a:pt x="200" y="227"/>
                  </a:lnTo>
                  <a:lnTo>
                    <a:pt x="198" y="225"/>
                  </a:lnTo>
                  <a:lnTo>
                    <a:pt x="192" y="225"/>
                  </a:lnTo>
                  <a:lnTo>
                    <a:pt x="192" y="224"/>
                  </a:lnTo>
                  <a:lnTo>
                    <a:pt x="190" y="220"/>
                  </a:lnTo>
                  <a:lnTo>
                    <a:pt x="190" y="219"/>
                  </a:lnTo>
                  <a:lnTo>
                    <a:pt x="189" y="216"/>
                  </a:lnTo>
                  <a:lnTo>
                    <a:pt x="189" y="211"/>
                  </a:lnTo>
                  <a:lnTo>
                    <a:pt x="189" y="209"/>
                  </a:lnTo>
                  <a:lnTo>
                    <a:pt x="187" y="208"/>
                  </a:lnTo>
                  <a:lnTo>
                    <a:pt x="187" y="206"/>
                  </a:lnTo>
                  <a:lnTo>
                    <a:pt x="186" y="205"/>
                  </a:lnTo>
                  <a:lnTo>
                    <a:pt x="184" y="205"/>
                  </a:lnTo>
                  <a:lnTo>
                    <a:pt x="178" y="203"/>
                  </a:lnTo>
                  <a:lnTo>
                    <a:pt x="178" y="203"/>
                  </a:lnTo>
                  <a:lnTo>
                    <a:pt x="175" y="205"/>
                  </a:lnTo>
                  <a:lnTo>
                    <a:pt x="173" y="206"/>
                  </a:lnTo>
                  <a:lnTo>
                    <a:pt x="168" y="206"/>
                  </a:lnTo>
                  <a:lnTo>
                    <a:pt x="167" y="208"/>
                  </a:lnTo>
                  <a:lnTo>
                    <a:pt x="167" y="209"/>
                  </a:lnTo>
                  <a:lnTo>
                    <a:pt x="165" y="209"/>
                  </a:lnTo>
                  <a:lnTo>
                    <a:pt x="164" y="209"/>
                  </a:lnTo>
                  <a:lnTo>
                    <a:pt x="160" y="211"/>
                  </a:lnTo>
                  <a:lnTo>
                    <a:pt x="157" y="213"/>
                  </a:lnTo>
                  <a:lnTo>
                    <a:pt x="156" y="214"/>
                  </a:lnTo>
                  <a:lnTo>
                    <a:pt x="154" y="214"/>
                  </a:lnTo>
                  <a:lnTo>
                    <a:pt x="152" y="213"/>
                  </a:lnTo>
                  <a:lnTo>
                    <a:pt x="148" y="211"/>
                  </a:lnTo>
                  <a:lnTo>
                    <a:pt x="145" y="211"/>
                  </a:lnTo>
                  <a:lnTo>
                    <a:pt x="141" y="211"/>
                  </a:lnTo>
                  <a:lnTo>
                    <a:pt x="140" y="211"/>
                  </a:lnTo>
                  <a:lnTo>
                    <a:pt x="137" y="208"/>
                  </a:lnTo>
                  <a:lnTo>
                    <a:pt x="137" y="208"/>
                  </a:lnTo>
                  <a:lnTo>
                    <a:pt x="135" y="206"/>
                  </a:lnTo>
                  <a:lnTo>
                    <a:pt x="130" y="205"/>
                  </a:lnTo>
                  <a:lnTo>
                    <a:pt x="126" y="201"/>
                  </a:lnTo>
                  <a:lnTo>
                    <a:pt x="124" y="200"/>
                  </a:lnTo>
                  <a:lnTo>
                    <a:pt x="124" y="198"/>
                  </a:lnTo>
                  <a:lnTo>
                    <a:pt x="123" y="197"/>
                  </a:lnTo>
                  <a:lnTo>
                    <a:pt x="118" y="195"/>
                  </a:lnTo>
                  <a:lnTo>
                    <a:pt x="116" y="194"/>
                  </a:lnTo>
                  <a:lnTo>
                    <a:pt x="113" y="194"/>
                  </a:lnTo>
                  <a:lnTo>
                    <a:pt x="110" y="194"/>
                  </a:lnTo>
                  <a:lnTo>
                    <a:pt x="110" y="192"/>
                  </a:lnTo>
                  <a:lnTo>
                    <a:pt x="108" y="192"/>
                  </a:lnTo>
                  <a:lnTo>
                    <a:pt x="105" y="189"/>
                  </a:lnTo>
                  <a:lnTo>
                    <a:pt x="105" y="187"/>
                  </a:lnTo>
                  <a:lnTo>
                    <a:pt x="104" y="184"/>
                  </a:lnTo>
                  <a:lnTo>
                    <a:pt x="102" y="183"/>
                  </a:lnTo>
                  <a:lnTo>
                    <a:pt x="102" y="179"/>
                  </a:lnTo>
                  <a:lnTo>
                    <a:pt x="102" y="178"/>
                  </a:lnTo>
                  <a:lnTo>
                    <a:pt x="99" y="178"/>
                  </a:lnTo>
                  <a:lnTo>
                    <a:pt x="99" y="176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7" y="173"/>
                  </a:lnTo>
                  <a:lnTo>
                    <a:pt x="96" y="173"/>
                  </a:lnTo>
                  <a:lnTo>
                    <a:pt x="96" y="172"/>
                  </a:lnTo>
                  <a:lnTo>
                    <a:pt x="96" y="170"/>
                  </a:lnTo>
                  <a:lnTo>
                    <a:pt x="96" y="168"/>
                  </a:lnTo>
                  <a:lnTo>
                    <a:pt x="94" y="167"/>
                  </a:lnTo>
                  <a:lnTo>
                    <a:pt x="93" y="164"/>
                  </a:lnTo>
                  <a:lnTo>
                    <a:pt x="89" y="162"/>
                  </a:lnTo>
                  <a:lnTo>
                    <a:pt x="89" y="161"/>
                  </a:lnTo>
                  <a:lnTo>
                    <a:pt x="88" y="159"/>
                  </a:lnTo>
                  <a:lnTo>
                    <a:pt x="88" y="156"/>
                  </a:lnTo>
                  <a:lnTo>
                    <a:pt x="86" y="156"/>
                  </a:lnTo>
                  <a:lnTo>
                    <a:pt x="80" y="159"/>
                  </a:lnTo>
                  <a:lnTo>
                    <a:pt x="78" y="157"/>
                  </a:lnTo>
                  <a:lnTo>
                    <a:pt x="74" y="154"/>
                  </a:lnTo>
                  <a:lnTo>
                    <a:pt x="72" y="154"/>
                  </a:lnTo>
                  <a:lnTo>
                    <a:pt x="72" y="154"/>
                  </a:lnTo>
                  <a:lnTo>
                    <a:pt x="72" y="153"/>
                  </a:lnTo>
                  <a:lnTo>
                    <a:pt x="74" y="153"/>
                  </a:lnTo>
                  <a:lnTo>
                    <a:pt x="75" y="154"/>
                  </a:lnTo>
                  <a:lnTo>
                    <a:pt x="75" y="153"/>
                  </a:lnTo>
                  <a:lnTo>
                    <a:pt x="75" y="153"/>
                  </a:lnTo>
                  <a:lnTo>
                    <a:pt x="74" y="151"/>
                  </a:lnTo>
                  <a:lnTo>
                    <a:pt x="72" y="151"/>
                  </a:lnTo>
                  <a:lnTo>
                    <a:pt x="72" y="153"/>
                  </a:lnTo>
                  <a:lnTo>
                    <a:pt x="70" y="153"/>
                  </a:lnTo>
                  <a:lnTo>
                    <a:pt x="70" y="154"/>
                  </a:lnTo>
                  <a:lnTo>
                    <a:pt x="70" y="156"/>
                  </a:lnTo>
                  <a:lnTo>
                    <a:pt x="70" y="157"/>
                  </a:lnTo>
                  <a:lnTo>
                    <a:pt x="70" y="159"/>
                  </a:lnTo>
                  <a:lnTo>
                    <a:pt x="69" y="159"/>
                  </a:lnTo>
                  <a:lnTo>
                    <a:pt x="67" y="159"/>
                  </a:lnTo>
                  <a:lnTo>
                    <a:pt x="66" y="161"/>
                  </a:lnTo>
                  <a:lnTo>
                    <a:pt x="66" y="161"/>
                  </a:lnTo>
                  <a:lnTo>
                    <a:pt x="64" y="159"/>
                  </a:lnTo>
                  <a:lnTo>
                    <a:pt x="64" y="159"/>
                  </a:lnTo>
                  <a:lnTo>
                    <a:pt x="63" y="157"/>
                  </a:lnTo>
                  <a:lnTo>
                    <a:pt x="63" y="157"/>
                  </a:lnTo>
                  <a:lnTo>
                    <a:pt x="64" y="156"/>
                  </a:lnTo>
                  <a:lnTo>
                    <a:pt x="63" y="156"/>
                  </a:lnTo>
                  <a:lnTo>
                    <a:pt x="63" y="154"/>
                  </a:lnTo>
                  <a:lnTo>
                    <a:pt x="61" y="154"/>
                  </a:lnTo>
                  <a:lnTo>
                    <a:pt x="61" y="154"/>
                  </a:lnTo>
                  <a:lnTo>
                    <a:pt x="61" y="154"/>
                  </a:lnTo>
                  <a:lnTo>
                    <a:pt x="59" y="153"/>
                  </a:lnTo>
                  <a:lnTo>
                    <a:pt x="58" y="153"/>
                  </a:lnTo>
                  <a:lnTo>
                    <a:pt x="58" y="153"/>
                  </a:lnTo>
                  <a:lnTo>
                    <a:pt x="58" y="150"/>
                  </a:lnTo>
                  <a:lnTo>
                    <a:pt x="58" y="146"/>
                  </a:lnTo>
                  <a:lnTo>
                    <a:pt x="58" y="143"/>
                  </a:lnTo>
                  <a:lnTo>
                    <a:pt x="55" y="143"/>
                  </a:lnTo>
                  <a:lnTo>
                    <a:pt x="53" y="143"/>
                  </a:lnTo>
                  <a:lnTo>
                    <a:pt x="53" y="137"/>
                  </a:lnTo>
                  <a:lnTo>
                    <a:pt x="55" y="134"/>
                  </a:lnTo>
                  <a:lnTo>
                    <a:pt x="55" y="131"/>
                  </a:lnTo>
                  <a:lnTo>
                    <a:pt x="53" y="129"/>
                  </a:lnTo>
                  <a:lnTo>
                    <a:pt x="52" y="126"/>
                  </a:lnTo>
                  <a:lnTo>
                    <a:pt x="50" y="126"/>
                  </a:lnTo>
                  <a:lnTo>
                    <a:pt x="50" y="123"/>
                  </a:lnTo>
                  <a:lnTo>
                    <a:pt x="48" y="121"/>
                  </a:lnTo>
                  <a:lnTo>
                    <a:pt x="48" y="121"/>
                  </a:lnTo>
                  <a:lnTo>
                    <a:pt x="47" y="120"/>
                  </a:lnTo>
                  <a:lnTo>
                    <a:pt x="45" y="120"/>
                  </a:lnTo>
                  <a:lnTo>
                    <a:pt x="42" y="118"/>
                  </a:lnTo>
                  <a:lnTo>
                    <a:pt x="41" y="116"/>
                  </a:lnTo>
                  <a:lnTo>
                    <a:pt x="37" y="115"/>
                  </a:lnTo>
                  <a:lnTo>
                    <a:pt x="34" y="113"/>
                  </a:lnTo>
                  <a:lnTo>
                    <a:pt x="33" y="113"/>
                  </a:lnTo>
                  <a:lnTo>
                    <a:pt x="31" y="112"/>
                  </a:lnTo>
                  <a:lnTo>
                    <a:pt x="29" y="112"/>
                  </a:lnTo>
                  <a:lnTo>
                    <a:pt x="29" y="112"/>
                  </a:lnTo>
                  <a:lnTo>
                    <a:pt x="29" y="110"/>
                  </a:lnTo>
                  <a:lnTo>
                    <a:pt x="31" y="109"/>
                  </a:lnTo>
                  <a:lnTo>
                    <a:pt x="31" y="109"/>
                  </a:lnTo>
                  <a:lnTo>
                    <a:pt x="29" y="105"/>
                  </a:lnTo>
                  <a:lnTo>
                    <a:pt x="28" y="104"/>
                  </a:lnTo>
                  <a:lnTo>
                    <a:pt x="26" y="104"/>
                  </a:lnTo>
                  <a:lnTo>
                    <a:pt x="28" y="102"/>
                  </a:lnTo>
                  <a:lnTo>
                    <a:pt x="28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5" y="102"/>
                  </a:lnTo>
                  <a:lnTo>
                    <a:pt x="25" y="101"/>
                  </a:lnTo>
                  <a:lnTo>
                    <a:pt x="22" y="98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4"/>
                  </a:lnTo>
                  <a:lnTo>
                    <a:pt x="22" y="93"/>
                  </a:lnTo>
                  <a:lnTo>
                    <a:pt x="22" y="93"/>
                  </a:lnTo>
                  <a:lnTo>
                    <a:pt x="22" y="91"/>
                  </a:lnTo>
                  <a:lnTo>
                    <a:pt x="20" y="90"/>
                  </a:lnTo>
                  <a:lnTo>
                    <a:pt x="22" y="88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23" y="86"/>
                  </a:lnTo>
                  <a:lnTo>
                    <a:pt x="23" y="85"/>
                  </a:lnTo>
                  <a:lnTo>
                    <a:pt x="23" y="83"/>
                  </a:lnTo>
                  <a:lnTo>
                    <a:pt x="25" y="83"/>
                  </a:lnTo>
                  <a:lnTo>
                    <a:pt x="28" y="79"/>
                  </a:lnTo>
                  <a:lnTo>
                    <a:pt x="29" y="79"/>
                  </a:lnTo>
                  <a:lnTo>
                    <a:pt x="31" y="77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1" y="74"/>
                  </a:lnTo>
                  <a:lnTo>
                    <a:pt x="29" y="72"/>
                  </a:lnTo>
                  <a:lnTo>
                    <a:pt x="28" y="72"/>
                  </a:lnTo>
                  <a:lnTo>
                    <a:pt x="28" y="71"/>
                  </a:lnTo>
                  <a:lnTo>
                    <a:pt x="28" y="69"/>
                  </a:lnTo>
                  <a:lnTo>
                    <a:pt x="29" y="68"/>
                  </a:lnTo>
                  <a:lnTo>
                    <a:pt x="31" y="68"/>
                  </a:lnTo>
                  <a:lnTo>
                    <a:pt x="33" y="68"/>
                  </a:lnTo>
                  <a:lnTo>
                    <a:pt x="33" y="66"/>
                  </a:lnTo>
                  <a:lnTo>
                    <a:pt x="31" y="66"/>
                  </a:lnTo>
                  <a:lnTo>
                    <a:pt x="28" y="66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23" y="64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18" y="57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15" y="57"/>
                  </a:lnTo>
                  <a:lnTo>
                    <a:pt x="15" y="57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5" y="53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2" y="50"/>
                  </a:lnTo>
                  <a:lnTo>
                    <a:pt x="11" y="46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9" y="39"/>
                  </a:lnTo>
                  <a:lnTo>
                    <a:pt x="7" y="39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4"/>
                  </a:lnTo>
                  <a:lnTo>
                    <a:pt x="7" y="34"/>
                  </a:lnTo>
                  <a:lnTo>
                    <a:pt x="6" y="33"/>
                  </a:lnTo>
                  <a:lnTo>
                    <a:pt x="4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3" y="30"/>
                  </a:lnTo>
                  <a:lnTo>
                    <a:pt x="4" y="30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6" y="27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0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1" y="11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6" y="6"/>
                  </a:lnTo>
                  <a:lnTo>
                    <a:pt x="6" y="1"/>
                  </a:lnTo>
                  <a:lnTo>
                    <a:pt x="7" y="1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9" name="Freeform 246">
              <a:extLst>
                <a:ext uri="{FF2B5EF4-FFF2-40B4-BE49-F238E27FC236}">
                  <a16:creationId xmlns:a16="http://schemas.microsoft.com/office/drawing/2014/main" id="{0FD9311F-C427-FB1C-A0D5-F4B62D403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6558" y="3320461"/>
              <a:ext cx="276789" cy="261196"/>
            </a:xfrm>
            <a:custGeom>
              <a:avLst/>
              <a:gdLst>
                <a:gd name="T0" fmla="*/ 63 w 142"/>
                <a:gd name="T1" fmla="*/ 0 h 134"/>
                <a:gd name="T2" fmla="*/ 69 w 142"/>
                <a:gd name="T3" fmla="*/ 1 h 134"/>
                <a:gd name="T4" fmla="*/ 76 w 142"/>
                <a:gd name="T5" fmla="*/ 1 h 134"/>
                <a:gd name="T6" fmla="*/ 79 w 142"/>
                <a:gd name="T7" fmla="*/ 1 h 134"/>
                <a:gd name="T8" fmla="*/ 79 w 142"/>
                <a:gd name="T9" fmla="*/ 6 h 134"/>
                <a:gd name="T10" fmla="*/ 82 w 142"/>
                <a:gd name="T11" fmla="*/ 5 h 134"/>
                <a:gd name="T12" fmla="*/ 85 w 142"/>
                <a:gd name="T13" fmla="*/ 3 h 134"/>
                <a:gd name="T14" fmla="*/ 87 w 142"/>
                <a:gd name="T15" fmla="*/ 5 h 134"/>
                <a:gd name="T16" fmla="*/ 91 w 142"/>
                <a:gd name="T17" fmla="*/ 11 h 134"/>
                <a:gd name="T18" fmla="*/ 91 w 142"/>
                <a:gd name="T19" fmla="*/ 14 h 134"/>
                <a:gd name="T20" fmla="*/ 93 w 142"/>
                <a:gd name="T21" fmla="*/ 16 h 134"/>
                <a:gd name="T22" fmla="*/ 96 w 142"/>
                <a:gd name="T23" fmla="*/ 22 h 134"/>
                <a:gd name="T24" fmla="*/ 101 w 142"/>
                <a:gd name="T25" fmla="*/ 25 h 134"/>
                <a:gd name="T26" fmla="*/ 109 w 142"/>
                <a:gd name="T27" fmla="*/ 25 h 134"/>
                <a:gd name="T28" fmla="*/ 104 w 142"/>
                <a:gd name="T29" fmla="*/ 28 h 134"/>
                <a:gd name="T30" fmla="*/ 107 w 142"/>
                <a:gd name="T31" fmla="*/ 33 h 134"/>
                <a:gd name="T32" fmla="*/ 107 w 142"/>
                <a:gd name="T33" fmla="*/ 36 h 134"/>
                <a:gd name="T34" fmla="*/ 99 w 142"/>
                <a:gd name="T35" fmla="*/ 42 h 134"/>
                <a:gd name="T36" fmla="*/ 98 w 142"/>
                <a:gd name="T37" fmla="*/ 45 h 134"/>
                <a:gd name="T38" fmla="*/ 98 w 142"/>
                <a:gd name="T39" fmla="*/ 50 h 134"/>
                <a:gd name="T40" fmla="*/ 96 w 142"/>
                <a:gd name="T41" fmla="*/ 55 h 134"/>
                <a:gd name="T42" fmla="*/ 101 w 142"/>
                <a:gd name="T43" fmla="*/ 61 h 134"/>
                <a:gd name="T44" fmla="*/ 104 w 142"/>
                <a:gd name="T45" fmla="*/ 61 h 134"/>
                <a:gd name="T46" fmla="*/ 105 w 142"/>
                <a:gd name="T47" fmla="*/ 64 h 134"/>
                <a:gd name="T48" fmla="*/ 105 w 142"/>
                <a:gd name="T49" fmla="*/ 71 h 134"/>
                <a:gd name="T50" fmla="*/ 110 w 142"/>
                <a:gd name="T51" fmla="*/ 72 h 134"/>
                <a:gd name="T52" fmla="*/ 121 w 142"/>
                <a:gd name="T53" fmla="*/ 79 h 134"/>
                <a:gd name="T54" fmla="*/ 126 w 142"/>
                <a:gd name="T55" fmla="*/ 82 h 134"/>
                <a:gd name="T56" fmla="*/ 131 w 142"/>
                <a:gd name="T57" fmla="*/ 90 h 134"/>
                <a:gd name="T58" fmla="*/ 131 w 142"/>
                <a:gd name="T59" fmla="*/ 102 h 134"/>
                <a:gd name="T60" fmla="*/ 134 w 142"/>
                <a:gd name="T61" fmla="*/ 112 h 134"/>
                <a:gd name="T62" fmla="*/ 137 w 142"/>
                <a:gd name="T63" fmla="*/ 113 h 134"/>
                <a:gd name="T64" fmla="*/ 140 w 142"/>
                <a:gd name="T65" fmla="*/ 115 h 134"/>
                <a:gd name="T66" fmla="*/ 140 w 142"/>
                <a:gd name="T67" fmla="*/ 118 h 134"/>
                <a:gd name="T68" fmla="*/ 135 w 142"/>
                <a:gd name="T69" fmla="*/ 118 h 134"/>
                <a:gd name="T70" fmla="*/ 131 w 142"/>
                <a:gd name="T71" fmla="*/ 118 h 134"/>
                <a:gd name="T72" fmla="*/ 124 w 142"/>
                <a:gd name="T73" fmla="*/ 116 h 134"/>
                <a:gd name="T74" fmla="*/ 121 w 142"/>
                <a:gd name="T75" fmla="*/ 120 h 134"/>
                <a:gd name="T76" fmla="*/ 117 w 142"/>
                <a:gd name="T77" fmla="*/ 129 h 134"/>
                <a:gd name="T78" fmla="*/ 104 w 142"/>
                <a:gd name="T79" fmla="*/ 132 h 134"/>
                <a:gd name="T80" fmla="*/ 87 w 142"/>
                <a:gd name="T81" fmla="*/ 131 h 134"/>
                <a:gd name="T82" fmla="*/ 68 w 142"/>
                <a:gd name="T83" fmla="*/ 116 h 134"/>
                <a:gd name="T84" fmla="*/ 50 w 142"/>
                <a:gd name="T85" fmla="*/ 104 h 134"/>
                <a:gd name="T86" fmla="*/ 36 w 142"/>
                <a:gd name="T87" fmla="*/ 94 h 134"/>
                <a:gd name="T88" fmla="*/ 23 w 142"/>
                <a:gd name="T89" fmla="*/ 88 h 134"/>
                <a:gd name="T90" fmla="*/ 6 w 142"/>
                <a:gd name="T91" fmla="*/ 85 h 134"/>
                <a:gd name="T92" fmla="*/ 5 w 142"/>
                <a:gd name="T93" fmla="*/ 82 h 134"/>
                <a:gd name="T94" fmla="*/ 3 w 142"/>
                <a:gd name="T95" fmla="*/ 72 h 134"/>
                <a:gd name="T96" fmla="*/ 8 w 142"/>
                <a:gd name="T97" fmla="*/ 61 h 134"/>
                <a:gd name="T98" fmla="*/ 23 w 142"/>
                <a:gd name="T99" fmla="*/ 52 h 134"/>
                <a:gd name="T100" fmla="*/ 35 w 142"/>
                <a:gd name="T101" fmla="*/ 44 h 134"/>
                <a:gd name="T102" fmla="*/ 36 w 142"/>
                <a:gd name="T103" fmla="*/ 33 h 134"/>
                <a:gd name="T104" fmla="*/ 38 w 142"/>
                <a:gd name="T105" fmla="*/ 27 h 134"/>
                <a:gd name="T106" fmla="*/ 36 w 142"/>
                <a:gd name="T107" fmla="*/ 19 h 134"/>
                <a:gd name="T108" fmla="*/ 38 w 142"/>
                <a:gd name="T109" fmla="*/ 14 h 134"/>
                <a:gd name="T110" fmla="*/ 49 w 142"/>
                <a:gd name="T111" fmla="*/ 8 h 134"/>
                <a:gd name="T112" fmla="*/ 52 w 142"/>
                <a:gd name="T113" fmla="*/ 3 h 134"/>
                <a:gd name="T114" fmla="*/ 58 w 142"/>
                <a:gd name="T11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2" h="134">
                  <a:moveTo>
                    <a:pt x="58" y="0"/>
                  </a:moveTo>
                  <a:lnTo>
                    <a:pt x="60" y="0"/>
                  </a:lnTo>
                  <a:lnTo>
                    <a:pt x="60" y="0"/>
                  </a:lnTo>
                  <a:lnTo>
                    <a:pt x="63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6" y="0"/>
                  </a:lnTo>
                  <a:lnTo>
                    <a:pt x="69" y="1"/>
                  </a:lnTo>
                  <a:lnTo>
                    <a:pt x="69" y="1"/>
                  </a:lnTo>
                  <a:lnTo>
                    <a:pt x="71" y="1"/>
                  </a:lnTo>
                  <a:lnTo>
                    <a:pt x="74" y="1"/>
                  </a:lnTo>
                  <a:lnTo>
                    <a:pt x="76" y="1"/>
                  </a:lnTo>
                  <a:lnTo>
                    <a:pt x="76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9" y="1"/>
                  </a:lnTo>
                  <a:lnTo>
                    <a:pt x="79" y="1"/>
                  </a:lnTo>
                  <a:lnTo>
                    <a:pt x="79" y="1"/>
                  </a:lnTo>
                  <a:lnTo>
                    <a:pt x="79" y="5"/>
                  </a:lnTo>
                  <a:lnTo>
                    <a:pt x="79" y="6"/>
                  </a:lnTo>
                  <a:lnTo>
                    <a:pt x="79" y="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2" y="5"/>
                  </a:lnTo>
                  <a:lnTo>
                    <a:pt x="83" y="3"/>
                  </a:lnTo>
                  <a:lnTo>
                    <a:pt x="83" y="3"/>
                  </a:lnTo>
                  <a:lnTo>
                    <a:pt x="85" y="3"/>
                  </a:lnTo>
                  <a:lnTo>
                    <a:pt x="85" y="3"/>
                  </a:lnTo>
                  <a:lnTo>
                    <a:pt x="87" y="3"/>
                  </a:lnTo>
                  <a:lnTo>
                    <a:pt x="87" y="3"/>
                  </a:lnTo>
                  <a:lnTo>
                    <a:pt x="87" y="3"/>
                  </a:lnTo>
                  <a:lnTo>
                    <a:pt x="87" y="5"/>
                  </a:lnTo>
                  <a:lnTo>
                    <a:pt x="88" y="9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1" y="11"/>
                  </a:lnTo>
                  <a:lnTo>
                    <a:pt x="91" y="11"/>
                  </a:lnTo>
                  <a:lnTo>
                    <a:pt x="91" y="12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91" y="16"/>
                  </a:lnTo>
                  <a:lnTo>
                    <a:pt x="91" y="16"/>
                  </a:lnTo>
                  <a:lnTo>
                    <a:pt x="93" y="16"/>
                  </a:lnTo>
                  <a:lnTo>
                    <a:pt x="93" y="16"/>
                  </a:lnTo>
                  <a:lnTo>
                    <a:pt x="94" y="16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8" y="22"/>
                  </a:lnTo>
                  <a:lnTo>
                    <a:pt x="98" y="22"/>
                  </a:lnTo>
                  <a:lnTo>
                    <a:pt x="99" y="23"/>
                  </a:lnTo>
                  <a:lnTo>
                    <a:pt x="101" y="25"/>
                  </a:lnTo>
                  <a:lnTo>
                    <a:pt x="101" y="25"/>
                  </a:lnTo>
                  <a:lnTo>
                    <a:pt x="104" y="25"/>
                  </a:lnTo>
                  <a:lnTo>
                    <a:pt x="107" y="25"/>
                  </a:lnTo>
                  <a:lnTo>
                    <a:pt x="109" y="25"/>
                  </a:lnTo>
                  <a:lnTo>
                    <a:pt x="109" y="27"/>
                  </a:lnTo>
                  <a:lnTo>
                    <a:pt x="107" y="27"/>
                  </a:lnTo>
                  <a:lnTo>
                    <a:pt x="105" y="27"/>
                  </a:lnTo>
                  <a:lnTo>
                    <a:pt x="104" y="28"/>
                  </a:lnTo>
                  <a:lnTo>
                    <a:pt x="104" y="30"/>
                  </a:lnTo>
                  <a:lnTo>
                    <a:pt x="104" y="31"/>
                  </a:lnTo>
                  <a:lnTo>
                    <a:pt x="105" y="31"/>
                  </a:lnTo>
                  <a:lnTo>
                    <a:pt x="107" y="33"/>
                  </a:lnTo>
                  <a:lnTo>
                    <a:pt x="107" y="34"/>
                  </a:lnTo>
                  <a:lnTo>
                    <a:pt x="107" y="34"/>
                  </a:lnTo>
                  <a:lnTo>
                    <a:pt x="107" y="34"/>
                  </a:lnTo>
                  <a:lnTo>
                    <a:pt x="107" y="36"/>
                  </a:lnTo>
                  <a:lnTo>
                    <a:pt x="105" y="38"/>
                  </a:lnTo>
                  <a:lnTo>
                    <a:pt x="104" y="38"/>
                  </a:lnTo>
                  <a:lnTo>
                    <a:pt x="101" y="42"/>
                  </a:lnTo>
                  <a:lnTo>
                    <a:pt x="99" y="42"/>
                  </a:lnTo>
                  <a:lnTo>
                    <a:pt x="99" y="44"/>
                  </a:lnTo>
                  <a:lnTo>
                    <a:pt x="99" y="45"/>
                  </a:lnTo>
                  <a:lnTo>
                    <a:pt x="98" y="45"/>
                  </a:lnTo>
                  <a:lnTo>
                    <a:pt x="98" y="45"/>
                  </a:lnTo>
                  <a:lnTo>
                    <a:pt x="98" y="45"/>
                  </a:lnTo>
                  <a:lnTo>
                    <a:pt x="98" y="47"/>
                  </a:lnTo>
                  <a:lnTo>
                    <a:pt x="96" y="49"/>
                  </a:lnTo>
                  <a:lnTo>
                    <a:pt x="98" y="50"/>
                  </a:lnTo>
                  <a:lnTo>
                    <a:pt x="98" y="52"/>
                  </a:lnTo>
                  <a:lnTo>
                    <a:pt x="98" y="52"/>
                  </a:lnTo>
                  <a:lnTo>
                    <a:pt x="96" y="53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8" y="57"/>
                  </a:lnTo>
                  <a:lnTo>
                    <a:pt x="101" y="60"/>
                  </a:lnTo>
                  <a:lnTo>
                    <a:pt x="101" y="61"/>
                  </a:lnTo>
                  <a:lnTo>
                    <a:pt x="102" y="61"/>
                  </a:lnTo>
                  <a:lnTo>
                    <a:pt x="102" y="61"/>
                  </a:lnTo>
                  <a:lnTo>
                    <a:pt x="102" y="61"/>
                  </a:lnTo>
                  <a:lnTo>
                    <a:pt x="104" y="61"/>
                  </a:lnTo>
                  <a:lnTo>
                    <a:pt x="104" y="61"/>
                  </a:lnTo>
                  <a:lnTo>
                    <a:pt x="102" y="63"/>
                  </a:lnTo>
                  <a:lnTo>
                    <a:pt x="104" y="63"/>
                  </a:lnTo>
                  <a:lnTo>
                    <a:pt x="105" y="64"/>
                  </a:lnTo>
                  <a:lnTo>
                    <a:pt x="107" y="68"/>
                  </a:lnTo>
                  <a:lnTo>
                    <a:pt x="107" y="68"/>
                  </a:lnTo>
                  <a:lnTo>
                    <a:pt x="105" y="69"/>
                  </a:lnTo>
                  <a:lnTo>
                    <a:pt x="105" y="71"/>
                  </a:lnTo>
                  <a:lnTo>
                    <a:pt x="105" y="71"/>
                  </a:lnTo>
                  <a:lnTo>
                    <a:pt x="107" y="71"/>
                  </a:lnTo>
                  <a:lnTo>
                    <a:pt x="109" y="72"/>
                  </a:lnTo>
                  <a:lnTo>
                    <a:pt x="110" y="72"/>
                  </a:lnTo>
                  <a:lnTo>
                    <a:pt x="113" y="74"/>
                  </a:lnTo>
                  <a:lnTo>
                    <a:pt x="117" y="75"/>
                  </a:lnTo>
                  <a:lnTo>
                    <a:pt x="118" y="77"/>
                  </a:lnTo>
                  <a:lnTo>
                    <a:pt x="121" y="79"/>
                  </a:lnTo>
                  <a:lnTo>
                    <a:pt x="123" y="79"/>
                  </a:lnTo>
                  <a:lnTo>
                    <a:pt x="124" y="80"/>
                  </a:lnTo>
                  <a:lnTo>
                    <a:pt x="124" y="80"/>
                  </a:lnTo>
                  <a:lnTo>
                    <a:pt x="126" y="82"/>
                  </a:lnTo>
                  <a:lnTo>
                    <a:pt x="126" y="85"/>
                  </a:lnTo>
                  <a:lnTo>
                    <a:pt x="128" y="85"/>
                  </a:lnTo>
                  <a:lnTo>
                    <a:pt x="129" y="88"/>
                  </a:lnTo>
                  <a:lnTo>
                    <a:pt x="131" y="90"/>
                  </a:lnTo>
                  <a:lnTo>
                    <a:pt x="131" y="93"/>
                  </a:lnTo>
                  <a:lnTo>
                    <a:pt x="129" y="96"/>
                  </a:lnTo>
                  <a:lnTo>
                    <a:pt x="129" y="102"/>
                  </a:lnTo>
                  <a:lnTo>
                    <a:pt x="131" y="102"/>
                  </a:lnTo>
                  <a:lnTo>
                    <a:pt x="134" y="102"/>
                  </a:lnTo>
                  <a:lnTo>
                    <a:pt x="134" y="105"/>
                  </a:lnTo>
                  <a:lnTo>
                    <a:pt x="134" y="109"/>
                  </a:lnTo>
                  <a:lnTo>
                    <a:pt x="134" y="112"/>
                  </a:lnTo>
                  <a:lnTo>
                    <a:pt x="134" y="112"/>
                  </a:lnTo>
                  <a:lnTo>
                    <a:pt x="135" y="112"/>
                  </a:lnTo>
                  <a:lnTo>
                    <a:pt x="137" y="113"/>
                  </a:lnTo>
                  <a:lnTo>
                    <a:pt x="137" y="113"/>
                  </a:lnTo>
                  <a:lnTo>
                    <a:pt x="137" y="113"/>
                  </a:lnTo>
                  <a:lnTo>
                    <a:pt x="139" y="113"/>
                  </a:lnTo>
                  <a:lnTo>
                    <a:pt x="139" y="115"/>
                  </a:lnTo>
                  <a:lnTo>
                    <a:pt x="140" y="115"/>
                  </a:lnTo>
                  <a:lnTo>
                    <a:pt x="139" y="116"/>
                  </a:lnTo>
                  <a:lnTo>
                    <a:pt x="139" y="116"/>
                  </a:lnTo>
                  <a:lnTo>
                    <a:pt x="140" y="118"/>
                  </a:lnTo>
                  <a:lnTo>
                    <a:pt x="140" y="118"/>
                  </a:lnTo>
                  <a:lnTo>
                    <a:pt x="142" y="120"/>
                  </a:lnTo>
                  <a:lnTo>
                    <a:pt x="140" y="120"/>
                  </a:lnTo>
                  <a:lnTo>
                    <a:pt x="139" y="120"/>
                  </a:lnTo>
                  <a:lnTo>
                    <a:pt x="135" y="118"/>
                  </a:lnTo>
                  <a:lnTo>
                    <a:pt x="135" y="118"/>
                  </a:lnTo>
                  <a:lnTo>
                    <a:pt x="134" y="118"/>
                  </a:lnTo>
                  <a:lnTo>
                    <a:pt x="134" y="118"/>
                  </a:lnTo>
                  <a:lnTo>
                    <a:pt x="131" y="118"/>
                  </a:lnTo>
                  <a:lnTo>
                    <a:pt x="129" y="116"/>
                  </a:lnTo>
                  <a:lnTo>
                    <a:pt x="129" y="116"/>
                  </a:lnTo>
                  <a:lnTo>
                    <a:pt x="126" y="116"/>
                  </a:lnTo>
                  <a:lnTo>
                    <a:pt x="124" y="116"/>
                  </a:lnTo>
                  <a:lnTo>
                    <a:pt x="123" y="118"/>
                  </a:lnTo>
                  <a:lnTo>
                    <a:pt x="121" y="118"/>
                  </a:lnTo>
                  <a:lnTo>
                    <a:pt x="121" y="120"/>
                  </a:lnTo>
                  <a:lnTo>
                    <a:pt x="121" y="120"/>
                  </a:lnTo>
                  <a:lnTo>
                    <a:pt x="120" y="121"/>
                  </a:lnTo>
                  <a:lnTo>
                    <a:pt x="118" y="124"/>
                  </a:lnTo>
                  <a:lnTo>
                    <a:pt x="118" y="126"/>
                  </a:lnTo>
                  <a:lnTo>
                    <a:pt x="117" y="129"/>
                  </a:lnTo>
                  <a:lnTo>
                    <a:pt x="115" y="131"/>
                  </a:lnTo>
                  <a:lnTo>
                    <a:pt x="112" y="132"/>
                  </a:lnTo>
                  <a:lnTo>
                    <a:pt x="110" y="134"/>
                  </a:lnTo>
                  <a:lnTo>
                    <a:pt x="104" y="132"/>
                  </a:lnTo>
                  <a:lnTo>
                    <a:pt x="98" y="132"/>
                  </a:lnTo>
                  <a:lnTo>
                    <a:pt x="91" y="132"/>
                  </a:lnTo>
                  <a:lnTo>
                    <a:pt x="87" y="131"/>
                  </a:lnTo>
                  <a:lnTo>
                    <a:pt x="87" y="131"/>
                  </a:lnTo>
                  <a:lnTo>
                    <a:pt x="80" y="127"/>
                  </a:lnTo>
                  <a:lnTo>
                    <a:pt x="77" y="124"/>
                  </a:lnTo>
                  <a:lnTo>
                    <a:pt x="72" y="121"/>
                  </a:lnTo>
                  <a:lnTo>
                    <a:pt x="68" y="116"/>
                  </a:lnTo>
                  <a:lnTo>
                    <a:pt x="63" y="113"/>
                  </a:lnTo>
                  <a:lnTo>
                    <a:pt x="60" y="110"/>
                  </a:lnTo>
                  <a:lnTo>
                    <a:pt x="55" y="107"/>
                  </a:lnTo>
                  <a:lnTo>
                    <a:pt x="50" y="104"/>
                  </a:lnTo>
                  <a:lnTo>
                    <a:pt x="49" y="101"/>
                  </a:lnTo>
                  <a:lnTo>
                    <a:pt x="44" y="99"/>
                  </a:lnTo>
                  <a:lnTo>
                    <a:pt x="41" y="97"/>
                  </a:lnTo>
                  <a:lnTo>
                    <a:pt x="36" y="94"/>
                  </a:lnTo>
                  <a:lnTo>
                    <a:pt x="33" y="93"/>
                  </a:lnTo>
                  <a:lnTo>
                    <a:pt x="30" y="91"/>
                  </a:lnTo>
                  <a:lnTo>
                    <a:pt x="25" y="88"/>
                  </a:lnTo>
                  <a:lnTo>
                    <a:pt x="23" y="88"/>
                  </a:lnTo>
                  <a:lnTo>
                    <a:pt x="19" y="86"/>
                  </a:lnTo>
                  <a:lnTo>
                    <a:pt x="14" y="86"/>
                  </a:lnTo>
                  <a:lnTo>
                    <a:pt x="9" y="85"/>
                  </a:lnTo>
                  <a:lnTo>
                    <a:pt x="6" y="85"/>
                  </a:lnTo>
                  <a:lnTo>
                    <a:pt x="8" y="83"/>
                  </a:lnTo>
                  <a:lnTo>
                    <a:pt x="8" y="82"/>
                  </a:lnTo>
                  <a:lnTo>
                    <a:pt x="6" y="82"/>
                  </a:lnTo>
                  <a:lnTo>
                    <a:pt x="5" y="82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3" y="75"/>
                  </a:lnTo>
                  <a:lnTo>
                    <a:pt x="3" y="72"/>
                  </a:lnTo>
                  <a:lnTo>
                    <a:pt x="1" y="68"/>
                  </a:lnTo>
                  <a:lnTo>
                    <a:pt x="0" y="64"/>
                  </a:lnTo>
                  <a:lnTo>
                    <a:pt x="5" y="63"/>
                  </a:lnTo>
                  <a:lnTo>
                    <a:pt x="8" y="61"/>
                  </a:lnTo>
                  <a:lnTo>
                    <a:pt x="12" y="58"/>
                  </a:lnTo>
                  <a:lnTo>
                    <a:pt x="16" y="57"/>
                  </a:lnTo>
                  <a:lnTo>
                    <a:pt x="20" y="53"/>
                  </a:lnTo>
                  <a:lnTo>
                    <a:pt x="23" y="52"/>
                  </a:lnTo>
                  <a:lnTo>
                    <a:pt x="28" y="49"/>
                  </a:lnTo>
                  <a:lnTo>
                    <a:pt x="31" y="49"/>
                  </a:lnTo>
                  <a:lnTo>
                    <a:pt x="33" y="47"/>
                  </a:lnTo>
                  <a:lnTo>
                    <a:pt x="35" y="44"/>
                  </a:lnTo>
                  <a:lnTo>
                    <a:pt x="35" y="42"/>
                  </a:lnTo>
                  <a:lnTo>
                    <a:pt x="35" y="41"/>
                  </a:lnTo>
                  <a:lnTo>
                    <a:pt x="35" y="38"/>
                  </a:lnTo>
                  <a:lnTo>
                    <a:pt x="36" y="33"/>
                  </a:lnTo>
                  <a:lnTo>
                    <a:pt x="36" y="31"/>
                  </a:lnTo>
                  <a:lnTo>
                    <a:pt x="36" y="30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8" y="25"/>
                  </a:lnTo>
                  <a:lnTo>
                    <a:pt x="36" y="23"/>
                  </a:lnTo>
                  <a:lnTo>
                    <a:pt x="36" y="20"/>
                  </a:lnTo>
                  <a:lnTo>
                    <a:pt x="36" y="19"/>
                  </a:lnTo>
                  <a:lnTo>
                    <a:pt x="36" y="17"/>
                  </a:lnTo>
                  <a:lnTo>
                    <a:pt x="36" y="16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42" y="12"/>
                  </a:lnTo>
                  <a:lnTo>
                    <a:pt x="44" y="12"/>
                  </a:lnTo>
                  <a:lnTo>
                    <a:pt x="47" y="9"/>
                  </a:lnTo>
                  <a:lnTo>
                    <a:pt x="49" y="8"/>
                  </a:lnTo>
                  <a:lnTo>
                    <a:pt x="50" y="6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3" y="3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0" name="Freeform 247">
              <a:extLst>
                <a:ext uri="{FF2B5EF4-FFF2-40B4-BE49-F238E27FC236}">
                  <a16:creationId xmlns:a16="http://schemas.microsoft.com/office/drawing/2014/main" id="{03B84EAA-DE2B-94E7-3ED1-E77FAA0E1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3880" y="4618642"/>
              <a:ext cx="1950" cy="5848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2 h 3"/>
                <a:gd name="T6" fmla="*/ 1 w 1"/>
                <a:gd name="T7" fmla="*/ 2 h 3"/>
                <a:gd name="T8" fmla="*/ 1 w 1"/>
                <a:gd name="T9" fmla="*/ 3 h 3"/>
                <a:gd name="T10" fmla="*/ 1 w 1"/>
                <a:gd name="T11" fmla="*/ 3 h 3"/>
                <a:gd name="T12" fmla="*/ 1 w 1"/>
                <a:gd name="T13" fmla="*/ 2 h 3"/>
                <a:gd name="T14" fmla="*/ 0 w 1"/>
                <a:gd name="T15" fmla="*/ 0 h 3"/>
                <a:gd name="T16" fmla="*/ 0 w 1"/>
                <a:gd name="T17" fmla="*/ 0 h 3"/>
                <a:gd name="T18" fmla="*/ 1 w 1"/>
                <a:gd name="T19" fmla="*/ 2 h 3"/>
                <a:gd name="T20" fmla="*/ 1 w 1"/>
                <a:gd name="T21" fmla="*/ 3 h 3"/>
                <a:gd name="T22" fmla="*/ 1 w 1"/>
                <a:gd name="T23" fmla="*/ 2 h 3"/>
                <a:gd name="T24" fmla="*/ 1 w 1"/>
                <a:gd name="T25" fmla="*/ 2 h 3"/>
                <a:gd name="T26" fmla="*/ 1 w 1"/>
                <a:gd name="T27" fmla="*/ 2 h 3"/>
                <a:gd name="T28" fmla="*/ 1 w 1"/>
                <a:gd name="T29" fmla="*/ 0 h 3"/>
                <a:gd name="T30" fmla="*/ 1 w 1"/>
                <a:gd name="T31" fmla="*/ 0 h 3"/>
                <a:gd name="T32" fmla="*/ 1 w 1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1" name="Freeform 248">
              <a:extLst>
                <a:ext uri="{FF2B5EF4-FFF2-40B4-BE49-F238E27FC236}">
                  <a16:creationId xmlns:a16="http://schemas.microsoft.com/office/drawing/2014/main" id="{9EC63F12-D22E-1173-844F-D801CF7740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86926" y="3378937"/>
              <a:ext cx="820623" cy="849861"/>
            </a:xfrm>
            <a:custGeom>
              <a:avLst/>
              <a:gdLst>
                <a:gd name="T0" fmla="*/ 362 w 421"/>
                <a:gd name="T1" fmla="*/ 417 h 436"/>
                <a:gd name="T2" fmla="*/ 71 w 421"/>
                <a:gd name="T3" fmla="*/ 414 h 436"/>
                <a:gd name="T4" fmla="*/ 350 w 421"/>
                <a:gd name="T5" fmla="*/ 381 h 436"/>
                <a:gd name="T6" fmla="*/ 359 w 421"/>
                <a:gd name="T7" fmla="*/ 361 h 436"/>
                <a:gd name="T8" fmla="*/ 358 w 421"/>
                <a:gd name="T9" fmla="*/ 351 h 436"/>
                <a:gd name="T10" fmla="*/ 354 w 421"/>
                <a:gd name="T11" fmla="*/ 356 h 436"/>
                <a:gd name="T12" fmla="*/ 142 w 421"/>
                <a:gd name="T13" fmla="*/ 0 h 436"/>
                <a:gd name="T14" fmla="*/ 153 w 421"/>
                <a:gd name="T15" fmla="*/ 30 h 436"/>
                <a:gd name="T16" fmla="*/ 154 w 421"/>
                <a:gd name="T17" fmla="*/ 52 h 436"/>
                <a:gd name="T18" fmla="*/ 153 w 421"/>
                <a:gd name="T19" fmla="*/ 64 h 436"/>
                <a:gd name="T20" fmla="*/ 168 w 421"/>
                <a:gd name="T21" fmla="*/ 74 h 436"/>
                <a:gd name="T22" fmla="*/ 176 w 421"/>
                <a:gd name="T23" fmla="*/ 93 h 436"/>
                <a:gd name="T24" fmla="*/ 187 w 421"/>
                <a:gd name="T25" fmla="*/ 115 h 436"/>
                <a:gd name="T26" fmla="*/ 220 w 421"/>
                <a:gd name="T27" fmla="*/ 127 h 436"/>
                <a:gd name="T28" fmla="*/ 250 w 421"/>
                <a:gd name="T29" fmla="*/ 138 h 436"/>
                <a:gd name="T30" fmla="*/ 283 w 421"/>
                <a:gd name="T31" fmla="*/ 145 h 436"/>
                <a:gd name="T32" fmla="*/ 294 w 421"/>
                <a:gd name="T33" fmla="*/ 118 h 436"/>
                <a:gd name="T34" fmla="*/ 309 w 421"/>
                <a:gd name="T35" fmla="*/ 138 h 436"/>
                <a:gd name="T36" fmla="*/ 342 w 421"/>
                <a:gd name="T37" fmla="*/ 137 h 436"/>
                <a:gd name="T38" fmla="*/ 340 w 421"/>
                <a:gd name="T39" fmla="*/ 124 h 436"/>
                <a:gd name="T40" fmla="*/ 361 w 421"/>
                <a:gd name="T41" fmla="*/ 110 h 436"/>
                <a:gd name="T42" fmla="*/ 394 w 421"/>
                <a:gd name="T43" fmla="*/ 104 h 436"/>
                <a:gd name="T44" fmla="*/ 408 w 421"/>
                <a:gd name="T45" fmla="*/ 105 h 436"/>
                <a:gd name="T46" fmla="*/ 421 w 421"/>
                <a:gd name="T47" fmla="*/ 119 h 436"/>
                <a:gd name="T48" fmla="*/ 400 w 421"/>
                <a:gd name="T49" fmla="*/ 135 h 436"/>
                <a:gd name="T50" fmla="*/ 381 w 421"/>
                <a:gd name="T51" fmla="*/ 162 h 436"/>
                <a:gd name="T52" fmla="*/ 365 w 421"/>
                <a:gd name="T53" fmla="*/ 181 h 436"/>
                <a:gd name="T54" fmla="*/ 359 w 421"/>
                <a:gd name="T55" fmla="*/ 208 h 436"/>
                <a:gd name="T56" fmla="*/ 348 w 421"/>
                <a:gd name="T57" fmla="*/ 189 h 436"/>
                <a:gd name="T58" fmla="*/ 334 w 421"/>
                <a:gd name="T59" fmla="*/ 195 h 436"/>
                <a:gd name="T60" fmla="*/ 343 w 421"/>
                <a:gd name="T61" fmla="*/ 176 h 436"/>
                <a:gd name="T62" fmla="*/ 326 w 421"/>
                <a:gd name="T63" fmla="*/ 164 h 436"/>
                <a:gd name="T64" fmla="*/ 304 w 421"/>
                <a:gd name="T65" fmla="*/ 149 h 436"/>
                <a:gd name="T66" fmla="*/ 291 w 421"/>
                <a:gd name="T67" fmla="*/ 143 h 436"/>
                <a:gd name="T68" fmla="*/ 299 w 421"/>
                <a:gd name="T69" fmla="*/ 162 h 436"/>
                <a:gd name="T70" fmla="*/ 296 w 421"/>
                <a:gd name="T71" fmla="*/ 178 h 436"/>
                <a:gd name="T72" fmla="*/ 301 w 421"/>
                <a:gd name="T73" fmla="*/ 208 h 436"/>
                <a:gd name="T74" fmla="*/ 293 w 421"/>
                <a:gd name="T75" fmla="*/ 217 h 436"/>
                <a:gd name="T76" fmla="*/ 271 w 421"/>
                <a:gd name="T77" fmla="*/ 220 h 436"/>
                <a:gd name="T78" fmla="*/ 250 w 421"/>
                <a:gd name="T79" fmla="*/ 246 h 436"/>
                <a:gd name="T80" fmla="*/ 208 w 421"/>
                <a:gd name="T81" fmla="*/ 282 h 436"/>
                <a:gd name="T82" fmla="*/ 181 w 421"/>
                <a:gd name="T83" fmla="*/ 302 h 436"/>
                <a:gd name="T84" fmla="*/ 173 w 421"/>
                <a:gd name="T85" fmla="*/ 349 h 436"/>
                <a:gd name="T86" fmla="*/ 154 w 421"/>
                <a:gd name="T87" fmla="*/ 395 h 436"/>
                <a:gd name="T88" fmla="*/ 119 w 421"/>
                <a:gd name="T89" fmla="*/ 401 h 436"/>
                <a:gd name="T90" fmla="*/ 108 w 421"/>
                <a:gd name="T91" fmla="*/ 368 h 436"/>
                <a:gd name="T92" fmla="*/ 85 w 421"/>
                <a:gd name="T93" fmla="*/ 316 h 436"/>
                <a:gd name="T94" fmla="*/ 67 w 421"/>
                <a:gd name="T95" fmla="*/ 261 h 436"/>
                <a:gd name="T96" fmla="*/ 67 w 421"/>
                <a:gd name="T97" fmla="*/ 227 h 436"/>
                <a:gd name="T98" fmla="*/ 64 w 421"/>
                <a:gd name="T99" fmla="*/ 208 h 436"/>
                <a:gd name="T100" fmla="*/ 41 w 421"/>
                <a:gd name="T101" fmla="*/ 230 h 436"/>
                <a:gd name="T102" fmla="*/ 28 w 421"/>
                <a:gd name="T103" fmla="*/ 203 h 436"/>
                <a:gd name="T104" fmla="*/ 6 w 421"/>
                <a:gd name="T105" fmla="*/ 184 h 436"/>
                <a:gd name="T106" fmla="*/ 15 w 421"/>
                <a:gd name="T107" fmla="*/ 178 h 436"/>
                <a:gd name="T108" fmla="*/ 41 w 421"/>
                <a:gd name="T109" fmla="*/ 175 h 436"/>
                <a:gd name="T110" fmla="*/ 26 w 421"/>
                <a:gd name="T111" fmla="*/ 149 h 436"/>
                <a:gd name="T112" fmla="*/ 30 w 421"/>
                <a:gd name="T113" fmla="*/ 119 h 436"/>
                <a:gd name="T114" fmla="*/ 69 w 421"/>
                <a:gd name="T115" fmla="*/ 102 h 436"/>
                <a:gd name="T116" fmla="*/ 91 w 421"/>
                <a:gd name="T117" fmla="*/ 69 h 436"/>
                <a:gd name="T118" fmla="*/ 93 w 421"/>
                <a:gd name="T119" fmla="*/ 45 h 436"/>
                <a:gd name="T120" fmla="*/ 85 w 421"/>
                <a:gd name="T121" fmla="*/ 27 h 436"/>
                <a:gd name="T122" fmla="*/ 93 w 421"/>
                <a:gd name="T123" fmla="*/ 12 h 436"/>
                <a:gd name="T124" fmla="*/ 129 w 421"/>
                <a:gd name="T125" fmla="*/ 6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1" h="436">
                  <a:moveTo>
                    <a:pt x="370" y="428"/>
                  </a:moveTo>
                  <a:lnTo>
                    <a:pt x="370" y="428"/>
                  </a:lnTo>
                  <a:lnTo>
                    <a:pt x="372" y="431"/>
                  </a:lnTo>
                  <a:lnTo>
                    <a:pt x="372" y="435"/>
                  </a:lnTo>
                  <a:lnTo>
                    <a:pt x="370" y="436"/>
                  </a:lnTo>
                  <a:lnTo>
                    <a:pt x="369" y="431"/>
                  </a:lnTo>
                  <a:lnTo>
                    <a:pt x="367" y="431"/>
                  </a:lnTo>
                  <a:lnTo>
                    <a:pt x="367" y="430"/>
                  </a:lnTo>
                  <a:lnTo>
                    <a:pt x="369" y="430"/>
                  </a:lnTo>
                  <a:lnTo>
                    <a:pt x="370" y="428"/>
                  </a:lnTo>
                  <a:close/>
                  <a:moveTo>
                    <a:pt x="369" y="425"/>
                  </a:moveTo>
                  <a:lnTo>
                    <a:pt x="369" y="427"/>
                  </a:lnTo>
                  <a:lnTo>
                    <a:pt x="367" y="428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69" y="425"/>
                  </a:lnTo>
                  <a:close/>
                  <a:moveTo>
                    <a:pt x="364" y="417"/>
                  </a:moveTo>
                  <a:lnTo>
                    <a:pt x="364" y="419"/>
                  </a:lnTo>
                  <a:lnTo>
                    <a:pt x="364" y="419"/>
                  </a:lnTo>
                  <a:lnTo>
                    <a:pt x="364" y="419"/>
                  </a:lnTo>
                  <a:lnTo>
                    <a:pt x="364" y="419"/>
                  </a:lnTo>
                  <a:lnTo>
                    <a:pt x="364" y="419"/>
                  </a:lnTo>
                  <a:lnTo>
                    <a:pt x="362" y="417"/>
                  </a:lnTo>
                  <a:lnTo>
                    <a:pt x="362" y="417"/>
                  </a:lnTo>
                  <a:lnTo>
                    <a:pt x="364" y="417"/>
                  </a:lnTo>
                  <a:close/>
                  <a:moveTo>
                    <a:pt x="365" y="414"/>
                  </a:moveTo>
                  <a:lnTo>
                    <a:pt x="365" y="414"/>
                  </a:lnTo>
                  <a:lnTo>
                    <a:pt x="365" y="416"/>
                  </a:lnTo>
                  <a:lnTo>
                    <a:pt x="365" y="417"/>
                  </a:lnTo>
                  <a:lnTo>
                    <a:pt x="365" y="417"/>
                  </a:lnTo>
                  <a:lnTo>
                    <a:pt x="365" y="417"/>
                  </a:lnTo>
                  <a:lnTo>
                    <a:pt x="365" y="417"/>
                  </a:lnTo>
                  <a:lnTo>
                    <a:pt x="365" y="416"/>
                  </a:lnTo>
                  <a:lnTo>
                    <a:pt x="365" y="416"/>
                  </a:lnTo>
                  <a:lnTo>
                    <a:pt x="365" y="414"/>
                  </a:lnTo>
                  <a:lnTo>
                    <a:pt x="365" y="414"/>
                  </a:lnTo>
                  <a:close/>
                  <a:moveTo>
                    <a:pt x="71" y="413"/>
                  </a:moveTo>
                  <a:lnTo>
                    <a:pt x="71" y="413"/>
                  </a:lnTo>
                  <a:lnTo>
                    <a:pt x="71" y="413"/>
                  </a:lnTo>
                  <a:lnTo>
                    <a:pt x="71" y="414"/>
                  </a:lnTo>
                  <a:lnTo>
                    <a:pt x="71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71" y="414"/>
                  </a:lnTo>
                  <a:lnTo>
                    <a:pt x="71" y="413"/>
                  </a:lnTo>
                  <a:lnTo>
                    <a:pt x="71" y="413"/>
                  </a:lnTo>
                  <a:close/>
                  <a:moveTo>
                    <a:pt x="359" y="413"/>
                  </a:moveTo>
                  <a:lnTo>
                    <a:pt x="361" y="414"/>
                  </a:lnTo>
                  <a:lnTo>
                    <a:pt x="361" y="414"/>
                  </a:lnTo>
                  <a:lnTo>
                    <a:pt x="359" y="414"/>
                  </a:lnTo>
                  <a:lnTo>
                    <a:pt x="359" y="414"/>
                  </a:lnTo>
                  <a:lnTo>
                    <a:pt x="359" y="413"/>
                  </a:lnTo>
                  <a:lnTo>
                    <a:pt x="359" y="413"/>
                  </a:lnTo>
                  <a:close/>
                  <a:moveTo>
                    <a:pt x="354" y="400"/>
                  </a:moveTo>
                  <a:lnTo>
                    <a:pt x="354" y="400"/>
                  </a:lnTo>
                  <a:lnTo>
                    <a:pt x="356" y="400"/>
                  </a:lnTo>
                  <a:lnTo>
                    <a:pt x="354" y="401"/>
                  </a:lnTo>
                  <a:lnTo>
                    <a:pt x="354" y="401"/>
                  </a:lnTo>
                  <a:lnTo>
                    <a:pt x="354" y="400"/>
                  </a:lnTo>
                  <a:lnTo>
                    <a:pt x="354" y="400"/>
                  </a:lnTo>
                  <a:lnTo>
                    <a:pt x="354" y="400"/>
                  </a:lnTo>
                  <a:lnTo>
                    <a:pt x="354" y="400"/>
                  </a:lnTo>
                  <a:close/>
                  <a:moveTo>
                    <a:pt x="351" y="375"/>
                  </a:moveTo>
                  <a:lnTo>
                    <a:pt x="351" y="376"/>
                  </a:lnTo>
                  <a:lnTo>
                    <a:pt x="351" y="378"/>
                  </a:lnTo>
                  <a:lnTo>
                    <a:pt x="351" y="381"/>
                  </a:lnTo>
                  <a:lnTo>
                    <a:pt x="351" y="381"/>
                  </a:lnTo>
                  <a:lnTo>
                    <a:pt x="350" y="381"/>
                  </a:lnTo>
                  <a:lnTo>
                    <a:pt x="350" y="379"/>
                  </a:lnTo>
                  <a:lnTo>
                    <a:pt x="348" y="378"/>
                  </a:lnTo>
                  <a:lnTo>
                    <a:pt x="350" y="376"/>
                  </a:lnTo>
                  <a:lnTo>
                    <a:pt x="350" y="376"/>
                  </a:lnTo>
                  <a:lnTo>
                    <a:pt x="351" y="375"/>
                  </a:lnTo>
                  <a:close/>
                  <a:moveTo>
                    <a:pt x="66" y="370"/>
                  </a:moveTo>
                  <a:lnTo>
                    <a:pt x="66" y="370"/>
                  </a:lnTo>
                  <a:lnTo>
                    <a:pt x="66" y="370"/>
                  </a:lnTo>
                  <a:lnTo>
                    <a:pt x="66" y="370"/>
                  </a:lnTo>
                  <a:lnTo>
                    <a:pt x="66" y="372"/>
                  </a:lnTo>
                  <a:lnTo>
                    <a:pt x="66" y="372"/>
                  </a:lnTo>
                  <a:lnTo>
                    <a:pt x="66" y="372"/>
                  </a:lnTo>
                  <a:lnTo>
                    <a:pt x="66" y="370"/>
                  </a:lnTo>
                  <a:lnTo>
                    <a:pt x="66" y="370"/>
                  </a:lnTo>
                  <a:close/>
                  <a:moveTo>
                    <a:pt x="353" y="367"/>
                  </a:moveTo>
                  <a:lnTo>
                    <a:pt x="354" y="367"/>
                  </a:lnTo>
                  <a:lnTo>
                    <a:pt x="354" y="368"/>
                  </a:lnTo>
                  <a:lnTo>
                    <a:pt x="354" y="368"/>
                  </a:lnTo>
                  <a:lnTo>
                    <a:pt x="353" y="368"/>
                  </a:lnTo>
                  <a:lnTo>
                    <a:pt x="353" y="368"/>
                  </a:lnTo>
                  <a:lnTo>
                    <a:pt x="353" y="368"/>
                  </a:lnTo>
                  <a:lnTo>
                    <a:pt x="353" y="367"/>
                  </a:lnTo>
                  <a:close/>
                  <a:moveTo>
                    <a:pt x="359" y="359"/>
                  </a:moveTo>
                  <a:lnTo>
                    <a:pt x="359" y="361"/>
                  </a:lnTo>
                  <a:lnTo>
                    <a:pt x="358" y="361"/>
                  </a:lnTo>
                  <a:lnTo>
                    <a:pt x="358" y="359"/>
                  </a:lnTo>
                  <a:lnTo>
                    <a:pt x="358" y="359"/>
                  </a:lnTo>
                  <a:lnTo>
                    <a:pt x="359" y="359"/>
                  </a:lnTo>
                  <a:close/>
                  <a:moveTo>
                    <a:pt x="354" y="345"/>
                  </a:moveTo>
                  <a:lnTo>
                    <a:pt x="354" y="345"/>
                  </a:lnTo>
                  <a:lnTo>
                    <a:pt x="354" y="346"/>
                  </a:lnTo>
                  <a:lnTo>
                    <a:pt x="354" y="348"/>
                  </a:lnTo>
                  <a:lnTo>
                    <a:pt x="353" y="346"/>
                  </a:lnTo>
                  <a:lnTo>
                    <a:pt x="354" y="345"/>
                  </a:lnTo>
                  <a:lnTo>
                    <a:pt x="354" y="345"/>
                  </a:lnTo>
                  <a:close/>
                  <a:moveTo>
                    <a:pt x="359" y="337"/>
                  </a:moveTo>
                  <a:lnTo>
                    <a:pt x="359" y="338"/>
                  </a:lnTo>
                  <a:lnTo>
                    <a:pt x="359" y="338"/>
                  </a:lnTo>
                  <a:lnTo>
                    <a:pt x="359" y="340"/>
                  </a:lnTo>
                  <a:lnTo>
                    <a:pt x="359" y="342"/>
                  </a:lnTo>
                  <a:lnTo>
                    <a:pt x="359" y="342"/>
                  </a:lnTo>
                  <a:lnTo>
                    <a:pt x="359" y="343"/>
                  </a:lnTo>
                  <a:lnTo>
                    <a:pt x="358" y="343"/>
                  </a:lnTo>
                  <a:lnTo>
                    <a:pt x="358" y="343"/>
                  </a:lnTo>
                  <a:lnTo>
                    <a:pt x="358" y="345"/>
                  </a:lnTo>
                  <a:lnTo>
                    <a:pt x="356" y="346"/>
                  </a:lnTo>
                  <a:lnTo>
                    <a:pt x="358" y="346"/>
                  </a:lnTo>
                  <a:lnTo>
                    <a:pt x="358" y="351"/>
                  </a:lnTo>
                  <a:lnTo>
                    <a:pt x="358" y="353"/>
                  </a:lnTo>
                  <a:lnTo>
                    <a:pt x="356" y="353"/>
                  </a:lnTo>
                  <a:lnTo>
                    <a:pt x="356" y="356"/>
                  </a:lnTo>
                  <a:lnTo>
                    <a:pt x="356" y="357"/>
                  </a:lnTo>
                  <a:lnTo>
                    <a:pt x="356" y="359"/>
                  </a:lnTo>
                  <a:lnTo>
                    <a:pt x="354" y="359"/>
                  </a:lnTo>
                  <a:lnTo>
                    <a:pt x="354" y="359"/>
                  </a:lnTo>
                  <a:lnTo>
                    <a:pt x="354" y="361"/>
                  </a:lnTo>
                  <a:lnTo>
                    <a:pt x="356" y="361"/>
                  </a:lnTo>
                  <a:lnTo>
                    <a:pt x="356" y="361"/>
                  </a:lnTo>
                  <a:lnTo>
                    <a:pt x="354" y="362"/>
                  </a:lnTo>
                  <a:lnTo>
                    <a:pt x="354" y="365"/>
                  </a:lnTo>
                  <a:lnTo>
                    <a:pt x="354" y="367"/>
                  </a:lnTo>
                  <a:lnTo>
                    <a:pt x="354" y="367"/>
                  </a:lnTo>
                  <a:lnTo>
                    <a:pt x="353" y="367"/>
                  </a:lnTo>
                  <a:lnTo>
                    <a:pt x="351" y="364"/>
                  </a:lnTo>
                  <a:lnTo>
                    <a:pt x="351" y="362"/>
                  </a:lnTo>
                  <a:lnTo>
                    <a:pt x="351" y="361"/>
                  </a:lnTo>
                  <a:lnTo>
                    <a:pt x="351" y="361"/>
                  </a:lnTo>
                  <a:lnTo>
                    <a:pt x="353" y="361"/>
                  </a:lnTo>
                  <a:lnTo>
                    <a:pt x="353" y="359"/>
                  </a:lnTo>
                  <a:lnTo>
                    <a:pt x="353" y="357"/>
                  </a:lnTo>
                  <a:lnTo>
                    <a:pt x="353" y="356"/>
                  </a:lnTo>
                  <a:lnTo>
                    <a:pt x="354" y="356"/>
                  </a:lnTo>
                  <a:lnTo>
                    <a:pt x="354" y="356"/>
                  </a:lnTo>
                  <a:lnTo>
                    <a:pt x="354" y="356"/>
                  </a:lnTo>
                  <a:lnTo>
                    <a:pt x="354" y="354"/>
                  </a:lnTo>
                  <a:lnTo>
                    <a:pt x="354" y="354"/>
                  </a:lnTo>
                  <a:lnTo>
                    <a:pt x="354" y="354"/>
                  </a:lnTo>
                  <a:lnTo>
                    <a:pt x="354" y="351"/>
                  </a:lnTo>
                  <a:lnTo>
                    <a:pt x="354" y="351"/>
                  </a:lnTo>
                  <a:lnTo>
                    <a:pt x="354" y="349"/>
                  </a:lnTo>
                  <a:lnTo>
                    <a:pt x="354" y="348"/>
                  </a:lnTo>
                  <a:lnTo>
                    <a:pt x="354" y="348"/>
                  </a:lnTo>
                  <a:lnTo>
                    <a:pt x="356" y="346"/>
                  </a:lnTo>
                  <a:lnTo>
                    <a:pt x="356" y="345"/>
                  </a:lnTo>
                  <a:lnTo>
                    <a:pt x="356" y="345"/>
                  </a:lnTo>
                  <a:lnTo>
                    <a:pt x="356" y="342"/>
                  </a:lnTo>
                  <a:lnTo>
                    <a:pt x="356" y="340"/>
                  </a:lnTo>
                  <a:lnTo>
                    <a:pt x="358" y="338"/>
                  </a:lnTo>
                  <a:lnTo>
                    <a:pt x="359" y="337"/>
                  </a:lnTo>
                  <a:lnTo>
                    <a:pt x="359" y="337"/>
                  </a:lnTo>
                  <a:close/>
                  <a:moveTo>
                    <a:pt x="138" y="0"/>
                  </a:moveTo>
                  <a:lnTo>
                    <a:pt x="138" y="0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2" y="0"/>
                  </a:lnTo>
                  <a:lnTo>
                    <a:pt x="142" y="1"/>
                  </a:lnTo>
                  <a:lnTo>
                    <a:pt x="142" y="1"/>
                  </a:lnTo>
                  <a:lnTo>
                    <a:pt x="142" y="3"/>
                  </a:lnTo>
                  <a:lnTo>
                    <a:pt x="142" y="4"/>
                  </a:lnTo>
                  <a:lnTo>
                    <a:pt x="143" y="6"/>
                  </a:lnTo>
                  <a:lnTo>
                    <a:pt x="143" y="9"/>
                  </a:lnTo>
                  <a:lnTo>
                    <a:pt x="145" y="12"/>
                  </a:lnTo>
                  <a:lnTo>
                    <a:pt x="145" y="14"/>
                  </a:lnTo>
                  <a:lnTo>
                    <a:pt x="146" y="15"/>
                  </a:lnTo>
                  <a:lnTo>
                    <a:pt x="149" y="15"/>
                  </a:lnTo>
                  <a:lnTo>
                    <a:pt x="151" y="15"/>
                  </a:lnTo>
                  <a:lnTo>
                    <a:pt x="153" y="17"/>
                  </a:lnTo>
                  <a:lnTo>
                    <a:pt x="154" y="19"/>
                  </a:lnTo>
                  <a:lnTo>
                    <a:pt x="154" y="19"/>
                  </a:lnTo>
                  <a:lnTo>
                    <a:pt x="156" y="20"/>
                  </a:lnTo>
                  <a:lnTo>
                    <a:pt x="156" y="20"/>
                  </a:lnTo>
                  <a:lnTo>
                    <a:pt x="156" y="20"/>
                  </a:lnTo>
                  <a:lnTo>
                    <a:pt x="154" y="22"/>
                  </a:lnTo>
                  <a:lnTo>
                    <a:pt x="153" y="23"/>
                  </a:lnTo>
                  <a:lnTo>
                    <a:pt x="153" y="23"/>
                  </a:lnTo>
                  <a:lnTo>
                    <a:pt x="153" y="25"/>
                  </a:lnTo>
                  <a:lnTo>
                    <a:pt x="153" y="27"/>
                  </a:lnTo>
                  <a:lnTo>
                    <a:pt x="153" y="28"/>
                  </a:lnTo>
                  <a:lnTo>
                    <a:pt x="153" y="30"/>
                  </a:lnTo>
                  <a:lnTo>
                    <a:pt x="153" y="33"/>
                  </a:lnTo>
                  <a:lnTo>
                    <a:pt x="154" y="34"/>
                  </a:lnTo>
                  <a:lnTo>
                    <a:pt x="154" y="34"/>
                  </a:lnTo>
                  <a:lnTo>
                    <a:pt x="156" y="34"/>
                  </a:lnTo>
                  <a:lnTo>
                    <a:pt x="156" y="36"/>
                  </a:lnTo>
                  <a:lnTo>
                    <a:pt x="157" y="36"/>
                  </a:lnTo>
                  <a:lnTo>
                    <a:pt x="157" y="38"/>
                  </a:lnTo>
                  <a:lnTo>
                    <a:pt x="157" y="38"/>
                  </a:lnTo>
                  <a:lnTo>
                    <a:pt x="157" y="39"/>
                  </a:lnTo>
                  <a:lnTo>
                    <a:pt x="157" y="39"/>
                  </a:lnTo>
                  <a:lnTo>
                    <a:pt x="157" y="41"/>
                  </a:lnTo>
                  <a:lnTo>
                    <a:pt x="157" y="41"/>
                  </a:lnTo>
                  <a:lnTo>
                    <a:pt x="159" y="42"/>
                  </a:lnTo>
                  <a:lnTo>
                    <a:pt x="159" y="42"/>
                  </a:lnTo>
                  <a:lnTo>
                    <a:pt x="159" y="44"/>
                  </a:lnTo>
                  <a:lnTo>
                    <a:pt x="159" y="44"/>
                  </a:lnTo>
                  <a:lnTo>
                    <a:pt x="159" y="45"/>
                  </a:lnTo>
                  <a:lnTo>
                    <a:pt x="159" y="47"/>
                  </a:lnTo>
                  <a:lnTo>
                    <a:pt x="159" y="49"/>
                  </a:lnTo>
                  <a:lnTo>
                    <a:pt x="159" y="49"/>
                  </a:lnTo>
                  <a:lnTo>
                    <a:pt x="157" y="49"/>
                  </a:lnTo>
                  <a:lnTo>
                    <a:pt x="157" y="50"/>
                  </a:lnTo>
                  <a:lnTo>
                    <a:pt x="156" y="50"/>
                  </a:lnTo>
                  <a:lnTo>
                    <a:pt x="154" y="52"/>
                  </a:lnTo>
                  <a:lnTo>
                    <a:pt x="154" y="50"/>
                  </a:lnTo>
                  <a:lnTo>
                    <a:pt x="153" y="49"/>
                  </a:lnTo>
                  <a:lnTo>
                    <a:pt x="153" y="49"/>
                  </a:lnTo>
                  <a:lnTo>
                    <a:pt x="153" y="49"/>
                  </a:lnTo>
                  <a:lnTo>
                    <a:pt x="151" y="47"/>
                  </a:lnTo>
                  <a:lnTo>
                    <a:pt x="151" y="47"/>
                  </a:lnTo>
                  <a:lnTo>
                    <a:pt x="149" y="47"/>
                  </a:lnTo>
                  <a:lnTo>
                    <a:pt x="148" y="49"/>
                  </a:lnTo>
                  <a:lnTo>
                    <a:pt x="146" y="49"/>
                  </a:lnTo>
                  <a:lnTo>
                    <a:pt x="146" y="49"/>
                  </a:lnTo>
                  <a:lnTo>
                    <a:pt x="148" y="49"/>
                  </a:lnTo>
                  <a:lnTo>
                    <a:pt x="148" y="50"/>
                  </a:lnTo>
                  <a:lnTo>
                    <a:pt x="148" y="52"/>
                  </a:lnTo>
                  <a:lnTo>
                    <a:pt x="148" y="53"/>
                  </a:lnTo>
                  <a:lnTo>
                    <a:pt x="148" y="53"/>
                  </a:lnTo>
                  <a:lnTo>
                    <a:pt x="151" y="56"/>
                  </a:lnTo>
                  <a:lnTo>
                    <a:pt x="153" y="56"/>
                  </a:lnTo>
                  <a:lnTo>
                    <a:pt x="153" y="58"/>
                  </a:lnTo>
                  <a:lnTo>
                    <a:pt x="151" y="58"/>
                  </a:lnTo>
                  <a:lnTo>
                    <a:pt x="151" y="60"/>
                  </a:lnTo>
                  <a:lnTo>
                    <a:pt x="151" y="61"/>
                  </a:lnTo>
                  <a:lnTo>
                    <a:pt x="153" y="63"/>
                  </a:lnTo>
                  <a:lnTo>
                    <a:pt x="153" y="63"/>
                  </a:lnTo>
                  <a:lnTo>
                    <a:pt x="153" y="64"/>
                  </a:lnTo>
                  <a:lnTo>
                    <a:pt x="153" y="66"/>
                  </a:lnTo>
                  <a:lnTo>
                    <a:pt x="153" y="66"/>
                  </a:lnTo>
                  <a:lnTo>
                    <a:pt x="153" y="67"/>
                  </a:lnTo>
                  <a:lnTo>
                    <a:pt x="153" y="67"/>
                  </a:lnTo>
                  <a:lnTo>
                    <a:pt x="153" y="67"/>
                  </a:lnTo>
                  <a:lnTo>
                    <a:pt x="154" y="67"/>
                  </a:lnTo>
                  <a:lnTo>
                    <a:pt x="154" y="67"/>
                  </a:lnTo>
                  <a:lnTo>
                    <a:pt x="156" y="67"/>
                  </a:lnTo>
                  <a:lnTo>
                    <a:pt x="156" y="67"/>
                  </a:lnTo>
                  <a:lnTo>
                    <a:pt x="156" y="66"/>
                  </a:lnTo>
                  <a:lnTo>
                    <a:pt x="156" y="66"/>
                  </a:lnTo>
                  <a:lnTo>
                    <a:pt x="157" y="66"/>
                  </a:lnTo>
                  <a:lnTo>
                    <a:pt x="159" y="69"/>
                  </a:lnTo>
                  <a:lnTo>
                    <a:pt x="160" y="71"/>
                  </a:lnTo>
                  <a:lnTo>
                    <a:pt x="160" y="71"/>
                  </a:lnTo>
                  <a:lnTo>
                    <a:pt x="160" y="71"/>
                  </a:lnTo>
                  <a:lnTo>
                    <a:pt x="162" y="72"/>
                  </a:lnTo>
                  <a:lnTo>
                    <a:pt x="164" y="72"/>
                  </a:lnTo>
                  <a:lnTo>
                    <a:pt x="164" y="74"/>
                  </a:lnTo>
                  <a:lnTo>
                    <a:pt x="165" y="74"/>
                  </a:lnTo>
                  <a:lnTo>
                    <a:pt x="167" y="74"/>
                  </a:lnTo>
                  <a:lnTo>
                    <a:pt x="168" y="74"/>
                  </a:lnTo>
                  <a:lnTo>
                    <a:pt x="168" y="74"/>
                  </a:lnTo>
                  <a:lnTo>
                    <a:pt x="168" y="74"/>
                  </a:lnTo>
                  <a:lnTo>
                    <a:pt x="170" y="74"/>
                  </a:lnTo>
                  <a:lnTo>
                    <a:pt x="171" y="75"/>
                  </a:lnTo>
                  <a:lnTo>
                    <a:pt x="173" y="75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3" y="79"/>
                  </a:lnTo>
                  <a:lnTo>
                    <a:pt x="173" y="80"/>
                  </a:lnTo>
                  <a:lnTo>
                    <a:pt x="175" y="80"/>
                  </a:lnTo>
                  <a:lnTo>
                    <a:pt x="176" y="80"/>
                  </a:lnTo>
                  <a:lnTo>
                    <a:pt x="178" y="82"/>
                  </a:lnTo>
                  <a:lnTo>
                    <a:pt x="179" y="82"/>
                  </a:lnTo>
                  <a:lnTo>
                    <a:pt x="179" y="82"/>
                  </a:lnTo>
                  <a:lnTo>
                    <a:pt x="181" y="83"/>
                  </a:lnTo>
                  <a:lnTo>
                    <a:pt x="183" y="83"/>
                  </a:lnTo>
                  <a:lnTo>
                    <a:pt x="184" y="85"/>
                  </a:lnTo>
                  <a:lnTo>
                    <a:pt x="184" y="86"/>
                  </a:lnTo>
                  <a:lnTo>
                    <a:pt x="184" y="85"/>
                  </a:lnTo>
                  <a:lnTo>
                    <a:pt x="184" y="86"/>
                  </a:lnTo>
                  <a:lnTo>
                    <a:pt x="183" y="86"/>
                  </a:lnTo>
                  <a:lnTo>
                    <a:pt x="183" y="86"/>
                  </a:lnTo>
                  <a:lnTo>
                    <a:pt x="179" y="88"/>
                  </a:lnTo>
                  <a:lnTo>
                    <a:pt x="179" y="90"/>
                  </a:lnTo>
                  <a:lnTo>
                    <a:pt x="178" y="90"/>
                  </a:lnTo>
                  <a:lnTo>
                    <a:pt x="176" y="93"/>
                  </a:lnTo>
                  <a:lnTo>
                    <a:pt x="175" y="96"/>
                  </a:lnTo>
                  <a:lnTo>
                    <a:pt x="175" y="97"/>
                  </a:lnTo>
                  <a:lnTo>
                    <a:pt x="175" y="99"/>
                  </a:lnTo>
                  <a:lnTo>
                    <a:pt x="173" y="101"/>
                  </a:lnTo>
                  <a:lnTo>
                    <a:pt x="173" y="102"/>
                  </a:lnTo>
                  <a:lnTo>
                    <a:pt x="171" y="102"/>
                  </a:lnTo>
                  <a:lnTo>
                    <a:pt x="171" y="104"/>
                  </a:lnTo>
                  <a:lnTo>
                    <a:pt x="171" y="107"/>
                  </a:lnTo>
                  <a:lnTo>
                    <a:pt x="171" y="107"/>
                  </a:lnTo>
                  <a:lnTo>
                    <a:pt x="173" y="107"/>
                  </a:lnTo>
                  <a:lnTo>
                    <a:pt x="173" y="108"/>
                  </a:lnTo>
                  <a:lnTo>
                    <a:pt x="175" y="110"/>
                  </a:lnTo>
                  <a:lnTo>
                    <a:pt x="176" y="110"/>
                  </a:lnTo>
                  <a:lnTo>
                    <a:pt x="178" y="110"/>
                  </a:lnTo>
                  <a:lnTo>
                    <a:pt x="178" y="110"/>
                  </a:lnTo>
                  <a:lnTo>
                    <a:pt x="178" y="110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81" y="112"/>
                  </a:lnTo>
                  <a:lnTo>
                    <a:pt x="181" y="112"/>
                  </a:lnTo>
                  <a:lnTo>
                    <a:pt x="183" y="113"/>
                  </a:lnTo>
                  <a:lnTo>
                    <a:pt x="186" y="113"/>
                  </a:lnTo>
                  <a:lnTo>
                    <a:pt x="187" y="115"/>
                  </a:lnTo>
                  <a:lnTo>
                    <a:pt x="187" y="115"/>
                  </a:lnTo>
                  <a:lnTo>
                    <a:pt x="189" y="116"/>
                  </a:lnTo>
                  <a:lnTo>
                    <a:pt x="189" y="116"/>
                  </a:lnTo>
                  <a:lnTo>
                    <a:pt x="192" y="119"/>
                  </a:lnTo>
                  <a:lnTo>
                    <a:pt x="194" y="119"/>
                  </a:lnTo>
                  <a:lnTo>
                    <a:pt x="195" y="121"/>
                  </a:lnTo>
                  <a:lnTo>
                    <a:pt x="197" y="121"/>
                  </a:lnTo>
                  <a:lnTo>
                    <a:pt x="198" y="121"/>
                  </a:lnTo>
                  <a:lnTo>
                    <a:pt x="198" y="121"/>
                  </a:lnTo>
                  <a:lnTo>
                    <a:pt x="198" y="121"/>
                  </a:lnTo>
                  <a:lnTo>
                    <a:pt x="200" y="121"/>
                  </a:lnTo>
                  <a:lnTo>
                    <a:pt x="201" y="121"/>
                  </a:lnTo>
                  <a:lnTo>
                    <a:pt x="203" y="124"/>
                  </a:lnTo>
                  <a:lnTo>
                    <a:pt x="206" y="124"/>
                  </a:lnTo>
                  <a:lnTo>
                    <a:pt x="208" y="124"/>
                  </a:lnTo>
                  <a:lnTo>
                    <a:pt x="209" y="124"/>
                  </a:lnTo>
                  <a:lnTo>
                    <a:pt x="209" y="126"/>
                  </a:lnTo>
                  <a:lnTo>
                    <a:pt x="209" y="127"/>
                  </a:lnTo>
                  <a:lnTo>
                    <a:pt x="212" y="127"/>
                  </a:lnTo>
                  <a:lnTo>
                    <a:pt x="214" y="129"/>
                  </a:lnTo>
                  <a:lnTo>
                    <a:pt x="217" y="129"/>
                  </a:lnTo>
                  <a:lnTo>
                    <a:pt x="217" y="129"/>
                  </a:lnTo>
                  <a:lnTo>
                    <a:pt x="219" y="129"/>
                  </a:lnTo>
                  <a:lnTo>
                    <a:pt x="219" y="129"/>
                  </a:lnTo>
                  <a:lnTo>
                    <a:pt x="220" y="127"/>
                  </a:lnTo>
                  <a:lnTo>
                    <a:pt x="222" y="129"/>
                  </a:lnTo>
                  <a:lnTo>
                    <a:pt x="225" y="129"/>
                  </a:lnTo>
                  <a:lnTo>
                    <a:pt x="225" y="129"/>
                  </a:lnTo>
                  <a:lnTo>
                    <a:pt x="227" y="129"/>
                  </a:lnTo>
                  <a:lnTo>
                    <a:pt x="228" y="127"/>
                  </a:lnTo>
                  <a:lnTo>
                    <a:pt x="230" y="127"/>
                  </a:lnTo>
                  <a:lnTo>
                    <a:pt x="231" y="129"/>
                  </a:lnTo>
                  <a:lnTo>
                    <a:pt x="235" y="130"/>
                  </a:lnTo>
                  <a:lnTo>
                    <a:pt x="236" y="130"/>
                  </a:lnTo>
                  <a:lnTo>
                    <a:pt x="238" y="132"/>
                  </a:lnTo>
                  <a:lnTo>
                    <a:pt x="238" y="132"/>
                  </a:lnTo>
                  <a:lnTo>
                    <a:pt x="238" y="134"/>
                  </a:lnTo>
                  <a:lnTo>
                    <a:pt x="238" y="135"/>
                  </a:lnTo>
                  <a:lnTo>
                    <a:pt x="241" y="137"/>
                  </a:lnTo>
                  <a:lnTo>
                    <a:pt x="242" y="137"/>
                  </a:lnTo>
                  <a:lnTo>
                    <a:pt x="244" y="137"/>
                  </a:lnTo>
                  <a:lnTo>
                    <a:pt x="244" y="137"/>
                  </a:lnTo>
                  <a:lnTo>
                    <a:pt x="244" y="137"/>
                  </a:lnTo>
                  <a:lnTo>
                    <a:pt x="246" y="138"/>
                  </a:lnTo>
                  <a:lnTo>
                    <a:pt x="246" y="138"/>
                  </a:lnTo>
                  <a:lnTo>
                    <a:pt x="246" y="138"/>
                  </a:lnTo>
                  <a:lnTo>
                    <a:pt x="247" y="140"/>
                  </a:lnTo>
                  <a:lnTo>
                    <a:pt x="249" y="138"/>
                  </a:lnTo>
                  <a:lnTo>
                    <a:pt x="250" y="138"/>
                  </a:lnTo>
                  <a:lnTo>
                    <a:pt x="252" y="138"/>
                  </a:lnTo>
                  <a:lnTo>
                    <a:pt x="252" y="138"/>
                  </a:lnTo>
                  <a:lnTo>
                    <a:pt x="253" y="140"/>
                  </a:lnTo>
                  <a:lnTo>
                    <a:pt x="253" y="142"/>
                  </a:lnTo>
                  <a:lnTo>
                    <a:pt x="253" y="142"/>
                  </a:lnTo>
                  <a:lnTo>
                    <a:pt x="255" y="142"/>
                  </a:lnTo>
                  <a:lnTo>
                    <a:pt x="257" y="140"/>
                  </a:lnTo>
                  <a:lnTo>
                    <a:pt x="258" y="142"/>
                  </a:lnTo>
                  <a:lnTo>
                    <a:pt x="260" y="142"/>
                  </a:lnTo>
                  <a:lnTo>
                    <a:pt x="263" y="142"/>
                  </a:lnTo>
                  <a:lnTo>
                    <a:pt x="263" y="142"/>
                  </a:lnTo>
                  <a:lnTo>
                    <a:pt x="265" y="143"/>
                  </a:lnTo>
                  <a:lnTo>
                    <a:pt x="268" y="145"/>
                  </a:lnTo>
                  <a:lnTo>
                    <a:pt x="268" y="143"/>
                  </a:lnTo>
                  <a:lnTo>
                    <a:pt x="272" y="142"/>
                  </a:lnTo>
                  <a:lnTo>
                    <a:pt x="272" y="142"/>
                  </a:lnTo>
                  <a:lnTo>
                    <a:pt x="272" y="145"/>
                  </a:lnTo>
                  <a:lnTo>
                    <a:pt x="274" y="145"/>
                  </a:lnTo>
                  <a:lnTo>
                    <a:pt x="276" y="145"/>
                  </a:lnTo>
                  <a:lnTo>
                    <a:pt x="277" y="145"/>
                  </a:lnTo>
                  <a:lnTo>
                    <a:pt x="279" y="145"/>
                  </a:lnTo>
                  <a:lnTo>
                    <a:pt x="280" y="145"/>
                  </a:lnTo>
                  <a:lnTo>
                    <a:pt x="282" y="145"/>
                  </a:lnTo>
                  <a:lnTo>
                    <a:pt x="283" y="145"/>
                  </a:lnTo>
                  <a:lnTo>
                    <a:pt x="287" y="145"/>
                  </a:lnTo>
                  <a:lnTo>
                    <a:pt x="287" y="145"/>
                  </a:lnTo>
                  <a:lnTo>
                    <a:pt x="287" y="145"/>
                  </a:lnTo>
                  <a:lnTo>
                    <a:pt x="288" y="142"/>
                  </a:lnTo>
                  <a:lnTo>
                    <a:pt x="288" y="140"/>
                  </a:lnTo>
                  <a:lnTo>
                    <a:pt x="288" y="138"/>
                  </a:lnTo>
                  <a:lnTo>
                    <a:pt x="288" y="137"/>
                  </a:lnTo>
                  <a:lnTo>
                    <a:pt x="285" y="134"/>
                  </a:lnTo>
                  <a:lnTo>
                    <a:pt x="285" y="134"/>
                  </a:lnTo>
                  <a:lnTo>
                    <a:pt x="287" y="129"/>
                  </a:lnTo>
                  <a:lnTo>
                    <a:pt x="287" y="126"/>
                  </a:lnTo>
                  <a:lnTo>
                    <a:pt x="288" y="126"/>
                  </a:lnTo>
                  <a:lnTo>
                    <a:pt x="288" y="124"/>
                  </a:lnTo>
                  <a:lnTo>
                    <a:pt x="288" y="123"/>
                  </a:lnTo>
                  <a:lnTo>
                    <a:pt x="288" y="123"/>
                  </a:lnTo>
                  <a:lnTo>
                    <a:pt x="288" y="121"/>
                  </a:lnTo>
                  <a:lnTo>
                    <a:pt x="287" y="121"/>
                  </a:lnTo>
                  <a:lnTo>
                    <a:pt x="288" y="121"/>
                  </a:lnTo>
                  <a:lnTo>
                    <a:pt x="288" y="121"/>
                  </a:lnTo>
                  <a:lnTo>
                    <a:pt x="290" y="119"/>
                  </a:lnTo>
                  <a:lnTo>
                    <a:pt x="291" y="119"/>
                  </a:lnTo>
                  <a:lnTo>
                    <a:pt x="293" y="119"/>
                  </a:lnTo>
                  <a:lnTo>
                    <a:pt x="293" y="119"/>
                  </a:lnTo>
                  <a:lnTo>
                    <a:pt x="294" y="118"/>
                  </a:lnTo>
                  <a:lnTo>
                    <a:pt x="294" y="118"/>
                  </a:lnTo>
                  <a:lnTo>
                    <a:pt x="296" y="119"/>
                  </a:lnTo>
                  <a:lnTo>
                    <a:pt x="298" y="119"/>
                  </a:lnTo>
                  <a:lnTo>
                    <a:pt x="298" y="121"/>
                  </a:lnTo>
                  <a:lnTo>
                    <a:pt x="298" y="121"/>
                  </a:lnTo>
                  <a:lnTo>
                    <a:pt x="298" y="123"/>
                  </a:lnTo>
                  <a:lnTo>
                    <a:pt x="296" y="127"/>
                  </a:lnTo>
                  <a:lnTo>
                    <a:pt x="298" y="129"/>
                  </a:lnTo>
                  <a:lnTo>
                    <a:pt x="298" y="129"/>
                  </a:lnTo>
                  <a:lnTo>
                    <a:pt x="299" y="130"/>
                  </a:lnTo>
                  <a:lnTo>
                    <a:pt x="299" y="130"/>
                  </a:lnTo>
                  <a:lnTo>
                    <a:pt x="298" y="132"/>
                  </a:lnTo>
                  <a:lnTo>
                    <a:pt x="296" y="132"/>
                  </a:lnTo>
                  <a:lnTo>
                    <a:pt x="298" y="134"/>
                  </a:lnTo>
                  <a:lnTo>
                    <a:pt x="298" y="134"/>
                  </a:lnTo>
                  <a:lnTo>
                    <a:pt x="298" y="134"/>
                  </a:lnTo>
                  <a:lnTo>
                    <a:pt x="298" y="135"/>
                  </a:lnTo>
                  <a:lnTo>
                    <a:pt x="299" y="137"/>
                  </a:lnTo>
                  <a:lnTo>
                    <a:pt x="301" y="137"/>
                  </a:lnTo>
                  <a:lnTo>
                    <a:pt x="302" y="138"/>
                  </a:lnTo>
                  <a:lnTo>
                    <a:pt x="305" y="137"/>
                  </a:lnTo>
                  <a:lnTo>
                    <a:pt x="305" y="138"/>
                  </a:lnTo>
                  <a:lnTo>
                    <a:pt x="307" y="138"/>
                  </a:lnTo>
                  <a:lnTo>
                    <a:pt x="309" y="138"/>
                  </a:lnTo>
                  <a:lnTo>
                    <a:pt x="309" y="138"/>
                  </a:lnTo>
                  <a:lnTo>
                    <a:pt x="309" y="138"/>
                  </a:lnTo>
                  <a:lnTo>
                    <a:pt x="309" y="140"/>
                  </a:lnTo>
                  <a:lnTo>
                    <a:pt x="309" y="140"/>
                  </a:lnTo>
                  <a:lnTo>
                    <a:pt x="310" y="140"/>
                  </a:lnTo>
                  <a:lnTo>
                    <a:pt x="312" y="140"/>
                  </a:lnTo>
                  <a:lnTo>
                    <a:pt x="313" y="140"/>
                  </a:lnTo>
                  <a:lnTo>
                    <a:pt x="317" y="138"/>
                  </a:lnTo>
                  <a:lnTo>
                    <a:pt x="318" y="137"/>
                  </a:lnTo>
                  <a:lnTo>
                    <a:pt x="318" y="137"/>
                  </a:lnTo>
                  <a:lnTo>
                    <a:pt x="320" y="137"/>
                  </a:lnTo>
                  <a:lnTo>
                    <a:pt x="321" y="137"/>
                  </a:lnTo>
                  <a:lnTo>
                    <a:pt x="323" y="138"/>
                  </a:lnTo>
                  <a:lnTo>
                    <a:pt x="324" y="138"/>
                  </a:lnTo>
                  <a:lnTo>
                    <a:pt x="326" y="138"/>
                  </a:lnTo>
                  <a:lnTo>
                    <a:pt x="328" y="138"/>
                  </a:lnTo>
                  <a:lnTo>
                    <a:pt x="331" y="138"/>
                  </a:lnTo>
                  <a:lnTo>
                    <a:pt x="334" y="138"/>
                  </a:lnTo>
                  <a:lnTo>
                    <a:pt x="335" y="137"/>
                  </a:lnTo>
                  <a:lnTo>
                    <a:pt x="335" y="137"/>
                  </a:lnTo>
                  <a:lnTo>
                    <a:pt x="337" y="138"/>
                  </a:lnTo>
                  <a:lnTo>
                    <a:pt x="339" y="138"/>
                  </a:lnTo>
                  <a:lnTo>
                    <a:pt x="340" y="138"/>
                  </a:lnTo>
                  <a:lnTo>
                    <a:pt x="342" y="137"/>
                  </a:lnTo>
                  <a:lnTo>
                    <a:pt x="342" y="137"/>
                  </a:lnTo>
                  <a:lnTo>
                    <a:pt x="343" y="137"/>
                  </a:lnTo>
                  <a:lnTo>
                    <a:pt x="343" y="137"/>
                  </a:lnTo>
                  <a:lnTo>
                    <a:pt x="345" y="137"/>
                  </a:lnTo>
                  <a:lnTo>
                    <a:pt x="345" y="137"/>
                  </a:lnTo>
                  <a:lnTo>
                    <a:pt x="345" y="135"/>
                  </a:lnTo>
                  <a:lnTo>
                    <a:pt x="343" y="135"/>
                  </a:lnTo>
                  <a:lnTo>
                    <a:pt x="343" y="134"/>
                  </a:lnTo>
                  <a:lnTo>
                    <a:pt x="343" y="134"/>
                  </a:lnTo>
                  <a:lnTo>
                    <a:pt x="343" y="134"/>
                  </a:lnTo>
                  <a:lnTo>
                    <a:pt x="345" y="132"/>
                  </a:lnTo>
                  <a:lnTo>
                    <a:pt x="345" y="130"/>
                  </a:lnTo>
                  <a:lnTo>
                    <a:pt x="345" y="129"/>
                  </a:lnTo>
                  <a:lnTo>
                    <a:pt x="343" y="129"/>
                  </a:lnTo>
                  <a:lnTo>
                    <a:pt x="343" y="127"/>
                  </a:lnTo>
                  <a:lnTo>
                    <a:pt x="342" y="129"/>
                  </a:lnTo>
                  <a:lnTo>
                    <a:pt x="340" y="129"/>
                  </a:lnTo>
                  <a:lnTo>
                    <a:pt x="339" y="127"/>
                  </a:lnTo>
                  <a:lnTo>
                    <a:pt x="339" y="127"/>
                  </a:lnTo>
                  <a:lnTo>
                    <a:pt x="337" y="126"/>
                  </a:lnTo>
                  <a:lnTo>
                    <a:pt x="339" y="124"/>
                  </a:lnTo>
                  <a:lnTo>
                    <a:pt x="339" y="124"/>
                  </a:lnTo>
                  <a:lnTo>
                    <a:pt x="339" y="124"/>
                  </a:lnTo>
                  <a:lnTo>
                    <a:pt x="340" y="124"/>
                  </a:lnTo>
                  <a:lnTo>
                    <a:pt x="342" y="124"/>
                  </a:lnTo>
                  <a:lnTo>
                    <a:pt x="342" y="124"/>
                  </a:lnTo>
                  <a:lnTo>
                    <a:pt x="343" y="124"/>
                  </a:lnTo>
                  <a:lnTo>
                    <a:pt x="345" y="123"/>
                  </a:lnTo>
                  <a:lnTo>
                    <a:pt x="346" y="123"/>
                  </a:lnTo>
                  <a:lnTo>
                    <a:pt x="346" y="123"/>
                  </a:lnTo>
                  <a:lnTo>
                    <a:pt x="348" y="123"/>
                  </a:lnTo>
                  <a:lnTo>
                    <a:pt x="348" y="123"/>
                  </a:lnTo>
                  <a:lnTo>
                    <a:pt x="348" y="123"/>
                  </a:lnTo>
                  <a:lnTo>
                    <a:pt x="350" y="123"/>
                  </a:lnTo>
                  <a:lnTo>
                    <a:pt x="351" y="123"/>
                  </a:lnTo>
                  <a:lnTo>
                    <a:pt x="351" y="121"/>
                  </a:lnTo>
                  <a:lnTo>
                    <a:pt x="353" y="121"/>
                  </a:lnTo>
                  <a:lnTo>
                    <a:pt x="354" y="119"/>
                  </a:lnTo>
                  <a:lnTo>
                    <a:pt x="354" y="119"/>
                  </a:lnTo>
                  <a:lnTo>
                    <a:pt x="353" y="119"/>
                  </a:lnTo>
                  <a:lnTo>
                    <a:pt x="353" y="119"/>
                  </a:lnTo>
                  <a:lnTo>
                    <a:pt x="353" y="118"/>
                  </a:lnTo>
                  <a:lnTo>
                    <a:pt x="354" y="118"/>
                  </a:lnTo>
                  <a:lnTo>
                    <a:pt x="356" y="116"/>
                  </a:lnTo>
                  <a:lnTo>
                    <a:pt x="359" y="115"/>
                  </a:lnTo>
                  <a:lnTo>
                    <a:pt x="359" y="113"/>
                  </a:lnTo>
                  <a:lnTo>
                    <a:pt x="361" y="112"/>
                  </a:lnTo>
                  <a:lnTo>
                    <a:pt x="361" y="110"/>
                  </a:lnTo>
                  <a:lnTo>
                    <a:pt x="362" y="110"/>
                  </a:lnTo>
                  <a:lnTo>
                    <a:pt x="364" y="110"/>
                  </a:lnTo>
                  <a:lnTo>
                    <a:pt x="367" y="108"/>
                  </a:lnTo>
                  <a:lnTo>
                    <a:pt x="369" y="108"/>
                  </a:lnTo>
                  <a:lnTo>
                    <a:pt x="372" y="107"/>
                  </a:lnTo>
                  <a:lnTo>
                    <a:pt x="372" y="107"/>
                  </a:lnTo>
                  <a:lnTo>
                    <a:pt x="373" y="105"/>
                  </a:lnTo>
                  <a:lnTo>
                    <a:pt x="373" y="105"/>
                  </a:lnTo>
                  <a:lnTo>
                    <a:pt x="375" y="104"/>
                  </a:lnTo>
                  <a:lnTo>
                    <a:pt x="375" y="104"/>
                  </a:lnTo>
                  <a:lnTo>
                    <a:pt x="376" y="102"/>
                  </a:lnTo>
                  <a:lnTo>
                    <a:pt x="380" y="101"/>
                  </a:lnTo>
                  <a:lnTo>
                    <a:pt x="381" y="99"/>
                  </a:lnTo>
                  <a:lnTo>
                    <a:pt x="383" y="99"/>
                  </a:lnTo>
                  <a:lnTo>
                    <a:pt x="383" y="101"/>
                  </a:lnTo>
                  <a:lnTo>
                    <a:pt x="384" y="101"/>
                  </a:lnTo>
                  <a:lnTo>
                    <a:pt x="384" y="101"/>
                  </a:lnTo>
                  <a:lnTo>
                    <a:pt x="386" y="102"/>
                  </a:lnTo>
                  <a:lnTo>
                    <a:pt x="387" y="102"/>
                  </a:lnTo>
                  <a:lnTo>
                    <a:pt x="389" y="102"/>
                  </a:lnTo>
                  <a:lnTo>
                    <a:pt x="391" y="104"/>
                  </a:lnTo>
                  <a:lnTo>
                    <a:pt x="392" y="104"/>
                  </a:lnTo>
                  <a:lnTo>
                    <a:pt x="392" y="104"/>
                  </a:lnTo>
                  <a:lnTo>
                    <a:pt x="394" y="104"/>
                  </a:lnTo>
                  <a:lnTo>
                    <a:pt x="394" y="102"/>
                  </a:lnTo>
                  <a:lnTo>
                    <a:pt x="394" y="102"/>
                  </a:lnTo>
                  <a:lnTo>
                    <a:pt x="394" y="102"/>
                  </a:lnTo>
                  <a:lnTo>
                    <a:pt x="394" y="101"/>
                  </a:lnTo>
                  <a:lnTo>
                    <a:pt x="397" y="99"/>
                  </a:lnTo>
                  <a:lnTo>
                    <a:pt x="400" y="97"/>
                  </a:lnTo>
                  <a:lnTo>
                    <a:pt x="402" y="97"/>
                  </a:lnTo>
                  <a:lnTo>
                    <a:pt x="403" y="97"/>
                  </a:lnTo>
                  <a:lnTo>
                    <a:pt x="403" y="97"/>
                  </a:lnTo>
                  <a:lnTo>
                    <a:pt x="405" y="101"/>
                  </a:lnTo>
                  <a:lnTo>
                    <a:pt x="405" y="101"/>
                  </a:lnTo>
                  <a:lnTo>
                    <a:pt x="406" y="101"/>
                  </a:lnTo>
                  <a:lnTo>
                    <a:pt x="406" y="101"/>
                  </a:lnTo>
                  <a:lnTo>
                    <a:pt x="406" y="101"/>
                  </a:lnTo>
                  <a:lnTo>
                    <a:pt x="405" y="102"/>
                  </a:lnTo>
                  <a:lnTo>
                    <a:pt x="405" y="102"/>
                  </a:lnTo>
                  <a:lnTo>
                    <a:pt x="403" y="102"/>
                  </a:lnTo>
                  <a:lnTo>
                    <a:pt x="403" y="105"/>
                  </a:lnTo>
                  <a:lnTo>
                    <a:pt x="403" y="105"/>
                  </a:lnTo>
                  <a:lnTo>
                    <a:pt x="403" y="105"/>
                  </a:lnTo>
                  <a:lnTo>
                    <a:pt x="406" y="104"/>
                  </a:lnTo>
                  <a:lnTo>
                    <a:pt x="408" y="104"/>
                  </a:lnTo>
                  <a:lnTo>
                    <a:pt x="408" y="104"/>
                  </a:lnTo>
                  <a:lnTo>
                    <a:pt x="408" y="105"/>
                  </a:lnTo>
                  <a:lnTo>
                    <a:pt x="410" y="107"/>
                  </a:lnTo>
                  <a:lnTo>
                    <a:pt x="410" y="108"/>
                  </a:lnTo>
                  <a:lnTo>
                    <a:pt x="408" y="110"/>
                  </a:lnTo>
                  <a:lnTo>
                    <a:pt x="406" y="112"/>
                  </a:lnTo>
                  <a:lnTo>
                    <a:pt x="406" y="112"/>
                  </a:lnTo>
                  <a:lnTo>
                    <a:pt x="406" y="113"/>
                  </a:lnTo>
                  <a:lnTo>
                    <a:pt x="405" y="113"/>
                  </a:lnTo>
                  <a:lnTo>
                    <a:pt x="405" y="113"/>
                  </a:lnTo>
                  <a:lnTo>
                    <a:pt x="406" y="113"/>
                  </a:lnTo>
                  <a:lnTo>
                    <a:pt x="406" y="115"/>
                  </a:lnTo>
                  <a:lnTo>
                    <a:pt x="406" y="115"/>
                  </a:lnTo>
                  <a:lnTo>
                    <a:pt x="408" y="113"/>
                  </a:lnTo>
                  <a:lnTo>
                    <a:pt x="410" y="113"/>
                  </a:lnTo>
                  <a:lnTo>
                    <a:pt x="411" y="113"/>
                  </a:lnTo>
                  <a:lnTo>
                    <a:pt x="413" y="115"/>
                  </a:lnTo>
                  <a:lnTo>
                    <a:pt x="414" y="115"/>
                  </a:lnTo>
                  <a:lnTo>
                    <a:pt x="416" y="115"/>
                  </a:lnTo>
                  <a:lnTo>
                    <a:pt x="417" y="115"/>
                  </a:lnTo>
                  <a:lnTo>
                    <a:pt x="417" y="115"/>
                  </a:lnTo>
                  <a:lnTo>
                    <a:pt x="421" y="116"/>
                  </a:lnTo>
                  <a:lnTo>
                    <a:pt x="421" y="116"/>
                  </a:lnTo>
                  <a:lnTo>
                    <a:pt x="421" y="118"/>
                  </a:lnTo>
                  <a:lnTo>
                    <a:pt x="421" y="118"/>
                  </a:lnTo>
                  <a:lnTo>
                    <a:pt x="421" y="119"/>
                  </a:lnTo>
                  <a:lnTo>
                    <a:pt x="421" y="119"/>
                  </a:lnTo>
                  <a:lnTo>
                    <a:pt x="421" y="121"/>
                  </a:lnTo>
                  <a:lnTo>
                    <a:pt x="421" y="121"/>
                  </a:lnTo>
                  <a:lnTo>
                    <a:pt x="419" y="121"/>
                  </a:lnTo>
                  <a:lnTo>
                    <a:pt x="419" y="123"/>
                  </a:lnTo>
                  <a:lnTo>
                    <a:pt x="417" y="124"/>
                  </a:lnTo>
                  <a:lnTo>
                    <a:pt x="416" y="124"/>
                  </a:lnTo>
                  <a:lnTo>
                    <a:pt x="414" y="126"/>
                  </a:lnTo>
                  <a:lnTo>
                    <a:pt x="414" y="126"/>
                  </a:lnTo>
                  <a:lnTo>
                    <a:pt x="414" y="127"/>
                  </a:lnTo>
                  <a:lnTo>
                    <a:pt x="414" y="129"/>
                  </a:lnTo>
                  <a:lnTo>
                    <a:pt x="417" y="132"/>
                  </a:lnTo>
                  <a:lnTo>
                    <a:pt x="417" y="134"/>
                  </a:lnTo>
                  <a:lnTo>
                    <a:pt x="416" y="134"/>
                  </a:lnTo>
                  <a:lnTo>
                    <a:pt x="416" y="134"/>
                  </a:lnTo>
                  <a:lnTo>
                    <a:pt x="414" y="132"/>
                  </a:lnTo>
                  <a:lnTo>
                    <a:pt x="413" y="130"/>
                  </a:lnTo>
                  <a:lnTo>
                    <a:pt x="413" y="130"/>
                  </a:lnTo>
                  <a:lnTo>
                    <a:pt x="411" y="130"/>
                  </a:lnTo>
                  <a:lnTo>
                    <a:pt x="405" y="130"/>
                  </a:lnTo>
                  <a:lnTo>
                    <a:pt x="405" y="130"/>
                  </a:lnTo>
                  <a:lnTo>
                    <a:pt x="402" y="132"/>
                  </a:lnTo>
                  <a:lnTo>
                    <a:pt x="402" y="134"/>
                  </a:lnTo>
                  <a:lnTo>
                    <a:pt x="400" y="135"/>
                  </a:lnTo>
                  <a:lnTo>
                    <a:pt x="399" y="135"/>
                  </a:lnTo>
                  <a:lnTo>
                    <a:pt x="397" y="135"/>
                  </a:lnTo>
                  <a:lnTo>
                    <a:pt x="394" y="138"/>
                  </a:lnTo>
                  <a:lnTo>
                    <a:pt x="392" y="140"/>
                  </a:lnTo>
                  <a:lnTo>
                    <a:pt x="391" y="140"/>
                  </a:lnTo>
                  <a:lnTo>
                    <a:pt x="389" y="142"/>
                  </a:lnTo>
                  <a:lnTo>
                    <a:pt x="389" y="143"/>
                  </a:lnTo>
                  <a:lnTo>
                    <a:pt x="387" y="143"/>
                  </a:lnTo>
                  <a:lnTo>
                    <a:pt x="387" y="145"/>
                  </a:lnTo>
                  <a:lnTo>
                    <a:pt x="387" y="148"/>
                  </a:lnTo>
                  <a:lnTo>
                    <a:pt x="389" y="149"/>
                  </a:lnTo>
                  <a:lnTo>
                    <a:pt x="389" y="149"/>
                  </a:lnTo>
                  <a:lnTo>
                    <a:pt x="389" y="149"/>
                  </a:lnTo>
                  <a:lnTo>
                    <a:pt x="389" y="151"/>
                  </a:lnTo>
                  <a:lnTo>
                    <a:pt x="387" y="151"/>
                  </a:lnTo>
                  <a:lnTo>
                    <a:pt x="387" y="153"/>
                  </a:lnTo>
                  <a:lnTo>
                    <a:pt x="387" y="154"/>
                  </a:lnTo>
                  <a:lnTo>
                    <a:pt x="386" y="156"/>
                  </a:lnTo>
                  <a:lnTo>
                    <a:pt x="384" y="157"/>
                  </a:lnTo>
                  <a:lnTo>
                    <a:pt x="384" y="157"/>
                  </a:lnTo>
                  <a:lnTo>
                    <a:pt x="383" y="159"/>
                  </a:lnTo>
                  <a:lnTo>
                    <a:pt x="381" y="160"/>
                  </a:lnTo>
                  <a:lnTo>
                    <a:pt x="381" y="160"/>
                  </a:lnTo>
                  <a:lnTo>
                    <a:pt x="381" y="162"/>
                  </a:lnTo>
                  <a:lnTo>
                    <a:pt x="381" y="162"/>
                  </a:lnTo>
                  <a:lnTo>
                    <a:pt x="381" y="164"/>
                  </a:lnTo>
                  <a:lnTo>
                    <a:pt x="381" y="164"/>
                  </a:lnTo>
                  <a:lnTo>
                    <a:pt x="383" y="164"/>
                  </a:lnTo>
                  <a:lnTo>
                    <a:pt x="383" y="165"/>
                  </a:lnTo>
                  <a:lnTo>
                    <a:pt x="383" y="165"/>
                  </a:lnTo>
                  <a:lnTo>
                    <a:pt x="383" y="167"/>
                  </a:lnTo>
                  <a:lnTo>
                    <a:pt x="381" y="170"/>
                  </a:lnTo>
                  <a:lnTo>
                    <a:pt x="380" y="171"/>
                  </a:lnTo>
                  <a:lnTo>
                    <a:pt x="378" y="173"/>
                  </a:lnTo>
                  <a:lnTo>
                    <a:pt x="378" y="175"/>
                  </a:lnTo>
                  <a:lnTo>
                    <a:pt x="376" y="176"/>
                  </a:lnTo>
                  <a:lnTo>
                    <a:pt x="376" y="179"/>
                  </a:lnTo>
                  <a:lnTo>
                    <a:pt x="375" y="181"/>
                  </a:lnTo>
                  <a:lnTo>
                    <a:pt x="375" y="182"/>
                  </a:lnTo>
                  <a:lnTo>
                    <a:pt x="373" y="182"/>
                  </a:lnTo>
                  <a:lnTo>
                    <a:pt x="373" y="182"/>
                  </a:lnTo>
                  <a:lnTo>
                    <a:pt x="370" y="182"/>
                  </a:lnTo>
                  <a:lnTo>
                    <a:pt x="369" y="181"/>
                  </a:lnTo>
                  <a:lnTo>
                    <a:pt x="369" y="181"/>
                  </a:lnTo>
                  <a:lnTo>
                    <a:pt x="367" y="181"/>
                  </a:lnTo>
                  <a:lnTo>
                    <a:pt x="367" y="181"/>
                  </a:lnTo>
                  <a:lnTo>
                    <a:pt x="365" y="181"/>
                  </a:lnTo>
                  <a:lnTo>
                    <a:pt x="365" y="181"/>
                  </a:lnTo>
                  <a:lnTo>
                    <a:pt x="364" y="179"/>
                  </a:lnTo>
                  <a:lnTo>
                    <a:pt x="362" y="181"/>
                  </a:lnTo>
                  <a:lnTo>
                    <a:pt x="362" y="181"/>
                  </a:lnTo>
                  <a:lnTo>
                    <a:pt x="364" y="184"/>
                  </a:lnTo>
                  <a:lnTo>
                    <a:pt x="364" y="186"/>
                  </a:lnTo>
                  <a:lnTo>
                    <a:pt x="364" y="189"/>
                  </a:lnTo>
                  <a:lnTo>
                    <a:pt x="364" y="192"/>
                  </a:lnTo>
                  <a:lnTo>
                    <a:pt x="364" y="195"/>
                  </a:lnTo>
                  <a:lnTo>
                    <a:pt x="364" y="195"/>
                  </a:lnTo>
                  <a:lnTo>
                    <a:pt x="362" y="197"/>
                  </a:lnTo>
                  <a:lnTo>
                    <a:pt x="362" y="197"/>
                  </a:lnTo>
                  <a:lnTo>
                    <a:pt x="361" y="195"/>
                  </a:lnTo>
                  <a:lnTo>
                    <a:pt x="361" y="197"/>
                  </a:lnTo>
                  <a:lnTo>
                    <a:pt x="361" y="197"/>
                  </a:lnTo>
                  <a:lnTo>
                    <a:pt x="361" y="198"/>
                  </a:lnTo>
                  <a:lnTo>
                    <a:pt x="359" y="200"/>
                  </a:lnTo>
                  <a:lnTo>
                    <a:pt x="359" y="201"/>
                  </a:lnTo>
                  <a:lnTo>
                    <a:pt x="359" y="201"/>
                  </a:lnTo>
                  <a:lnTo>
                    <a:pt x="359" y="203"/>
                  </a:lnTo>
                  <a:lnTo>
                    <a:pt x="361" y="206"/>
                  </a:lnTo>
                  <a:lnTo>
                    <a:pt x="361" y="208"/>
                  </a:lnTo>
                  <a:lnTo>
                    <a:pt x="361" y="208"/>
                  </a:lnTo>
                  <a:lnTo>
                    <a:pt x="361" y="208"/>
                  </a:lnTo>
                  <a:lnTo>
                    <a:pt x="359" y="208"/>
                  </a:lnTo>
                  <a:lnTo>
                    <a:pt x="359" y="209"/>
                  </a:lnTo>
                  <a:lnTo>
                    <a:pt x="359" y="209"/>
                  </a:lnTo>
                  <a:lnTo>
                    <a:pt x="358" y="211"/>
                  </a:lnTo>
                  <a:lnTo>
                    <a:pt x="358" y="212"/>
                  </a:lnTo>
                  <a:lnTo>
                    <a:pt x="356" y="211"/>
                  </a:lnTo>
                  <a:lnTo>
                    <a:pt x="354" y="209"/>
                  </a:lnTo>
                  <a:lnTo>
                    <a:pt x="354" y="209"/>
                  </a:lnTo>
                  <a:lnTo>
                    <a:pt x="354" y="209"/>
                  </a:lnTo>
                  <a:lnTo>
                    <a:pt x="353" y="209"/>
                  </a:lnTo>
                  <a:lnTo>
                    <a:pt x="353" y="211"/>
                  </a:lnTo>
                  <a:lnTo>
                    <a:pt x="353" y="211"/>
                  </a:lnTo>
                  <a:lnTo>
                    <a:pt x="351" y="212"/>
                  </a:lnTo>
                  <a:lnTo>
                    <a:pt x="351" y="211"/>
                  </a:lnTo>
                  <a:lnTo>
                    <a:pt x="351" y="205"/>
                  </a:lnTo>
                  <a:lnTo>
                    <a:pt x="351" y="203"/>
                  </a:lnTo>
                  <a:lnTo>
                    <a:pt x="351" y="201"/>
                  </a:lnTo>
                  <a:lnTo>
                    <a:pt x="350" y="200"/>
                  </a:lnTo>
                  <a:lnTo>
                    <a:pt x="350" y="200"/>
                  </a:lnTo>
                  <a:lnTo>
                    <a:pt x="350" y="198"/>
                  </a:lnTo>
                  <a:lnTo>
                    <a:pt x="350" y="197"/>
                  </a:lnTo>
                  <a:lnTo>
                    <a:pt x="348" y="195"/>
                  </a:lnTo>
                  <a:lnTo>
                    <a:pt x="348" y="192"/>
                  </a:lnTo>
                  <a:lnTo>
                    <a:pt x="348" y="192"/>
                  </a:lnTo>
                  <a:lnTo>
                    <a:pt x="348" y="189"/>
                  </a:lnTo>
                  <a:lnTo>
                    <a:pt x="346" y="186"/>
                  </a:lnTo>
                  <a:lnTo>
                    <a:pt x="346" y="186"/>
                  </a:lnTo>
                  <a:lnTo>
                    <a:pt x="346" y="186"/>
                  </a:lnTo>
                  <a:lnTo>
                    <a:pt x="345" y="186"/>
                  </a:lnTo>
                  <a:lnTo>
                    <a:pt x="345" y="186"/>
                  </a:lnTo>
                  <a:lnTo>
                    <a:pt x="343" y="186"/>
                  </a:lnTo>
                  <a:lnTo>
                    <a:pt x="343" y="186"/>
                  </a:lnTo>
                  <a:lnTo>
                    <a:pt x="343" y="187"/>
                  </a:lnTo>
                  <a:lnTo>
                    <a:pt x="343" y="189"/>
                  </a:lnTo>
                  <a:lnTo>
                    <a:pt x="342" y="189"/>
                  </a:lnTo>
                  <a:lnTo>
                    <a:pt x="340" y="190"/>
                  </a:lnTo>
                  <a:lnTo>
                    <a:pt x="340" y="192"/>
                  </a:lnTo>
                  <a:lnTo>
                    <a:pt x="340" y="194"/>
                  </a:lnTo>
                  <a:lnTo>
                    <a:pt x="340" y="195"/>
                  </a:lnTo>
                  <a:lnTo>
                    <a:pt x="340" y="195"/>
                  </a:lnTo>
                  <a:lnTo>
                    <a:pt x="339" y="197"/>
                  </a:lnTo>
                  <a:lnTo>
                    <a:pt x="339" y="197"/>
                  </a:lnTo>
                  <a:lnTo>
                    <a:pt x="337" y="197"/>
                  </a:lnTo>
                  <a:lnTo>
                    <a:pt x="337" y="195"/>
                  </a:lnTo>
                  <a:lnTo>
                    <a:pt x="335" y="194"/>
                  </a:lnTo>
                  <a:lnTo>
                    <a:pt x="335" y="194"/>
                  </a:lnTo>
                  <a:lnTo>
                    <a:pt x="335" y="194"/>
                  </a:lnTo>
                  <a:lnTo>
                    <a:pt x="334" y="194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2" y="190"/>
                  </a:lnTo>
                  <a:lnTo>
                    <a:pt x="332" y="187"/>
                  </a:lnTo>
                  <a:lnTo>
                    <a:pt x="332" y="186"/>
                  </a:lnTo>
                  <a:lnTo>
                    <a:pt x="332" y="184"/>
                  </a:lnTo>
                  <a:lnTo>
                    <a:pt x="332" y="182"/>
                  </a:lnTo>
                  <a:lnTo>
                    <a:pt x="334" y="181"/>
                  </a:lnTo>
                  <a:lnTo>
                    <a:pt x="334" y="181"/>
                  </a:lnTo>
                  <a:lnTo>
                    <a:pt x="334" y="179"/>
                  </a:lnTo>
                  <a:lnTo>
                    <a:pt x="335" y="179"/>
                  </a:lnTo>
                  <a:lnTo>
                    <a:pt x="337" y="179"/>
                  </a:lnTo>
                  <a:lnTo>
                    <a:pt x="337" y="179"/>
                  </a:lnTo>
                  <a:lnTo>
                    <a:pt x="339" y="179"/>
                  </a:lnTo>
                  <a:lnTo>
                    <a:pt x="339" y="178"/>
                  </a:lnTo>
                  <a:lnTo>
                    <a:pt x="340" y="178"/>
                  </a:lnTo>
                  <a:lnTo>
                    <a:pt x="340" y="178"/>
                  </a:lnTo>
                  <a:lnTo>
                    <a:pt x="342" y="178"/>
                  </a:lnTo>
                  <a:lnTo>
                    <a:pt x="342" y="178"/>
                  </a:lnTo>
                  <a:lnTo>
                    <a:pt x="342" y="178"/>
                  </a:lnTo>
                  <a:lnTo>
                    <a:pt x="343" y="176"/>
                  </a:lnTo>
                  <a:lnTo>
                    <a:pt x="343" y="176"/>
                  </a:lnTo>
                  <a:lnTo>
                    <a:pt x="343" y="176"/>
                  </a:lnTo>
                  <a:lnTo>
                    <a:pt x="345" y="176"/>
                  </a:lnTo>
                  <a:lnTo>
                    <a:pt x="345" y="175"/>
                  </a:lnTo>
                  <a:lnTo>
                    <a:pt x="345" y="175"/>
                  </a:lnTo>
                  <a:lnTo>
                    <a:pt x="345" y="173"/>
                  </a:lnTo>
                  <a:lnTo>
                    <a:pt x="346" y="171"/>
                  </a:lnTo>
                  <a:lnTo>
                    <a:pt x="346" y="170"/>
                  </a:lnTo>
                  <a:lnTo>
                    <a:pt x="346" y="170"/>
                  </a:lnTo>
                  <a:lnTo>
                    <a:pt x="346" y="168"/>
                  </a:lnTo>
                  <a:lnTo>
                    <a:pt x="348" y="168"/>
                  </a:lnTo>
                  <a:lnTo>
                    <a:pt x="350" y="168"/>
                  </a:lnTo>
                  <a:lnTo>
                    <a:pt x="350" y="168"/>
                  </a:lnTo>
                  <a:lnTo>
                    <a:pt x="351" y="168"/>
                  </a:lnTo>
                  <a:lnTo>
                    <a:pt x="351" y="167"/>
                  </a:lnTo>
                  <a:lnTo>
                    <a:pt x="351" y="167"/>
                  </a:lnTo>
                  <a:lnTo>
                    <a:pt x="350" y="165"/>
                  </a:lnTo>
                  <a:lnTo>
                    <a:pt x="346" y="164"/>
                  </a:lnTo>
                  <a:lnTo>
                    <a:pt x="345" y="164"/>
                  </a:lnTo>
                  <a:lnTo>
                    <a:pt x="340" y="164"/>
                  </a:lnTo>
                  <a:lnTo>
                    <a:pt x="335" y="164"/>
                  </a:lnTo>
                  <a:lnTo>
                    <a:pt x="335" y="164"/>
                  </a:lnTo>
                  <a:lnTo>
                    <a:pt x="334" y="164"/>
                  </a:lnTo>
                  <a:lnTo>
                    <a:pt x="329" y="164"/>
                  </a:lnTo>
                  <a:lnTo>
                    <a:pt x="326" y="164"/>
                  </a:lnTo>
                  <a:lnTo>
                    <a:pt x="324" y="164"/>
                  </a:lnTo>
                  <a:lnTo>
                    <a:pt x="323" y="164"/>
                  </a:lnTo>
                  <a:lnTo>
                    <a:pt x="321" y="164"/>
                  </a:lnTo>
                  <a:lnTo>
                    <a:pt x="318" y="164"/>
                  </a:lnTo>
                  <a:lnTo>
                    <a:pt x="317" y="162"/>
                  </a:lnTo>
                  <a:lnTo>
                    <a:pt x="315" y="162"/>
                  </a:lnTo>
                  <a:lnTo>
                    <a:pt x="313" y="162"/>
                  </a:lnTo>
                  <a:lnTo>
                    <a:pt x="312" y="162"/>
                  </a:lnTo>
                  <a:lnTo>
                    <a:pt x="312" y="162"/>
                  </a:lnTo>
                  <a:lnTo>
                    <a:pt x="312" y="160"/>
                  </a:lnTo>
                  <a:lnTo>
                    <a:pt x="312" y="160"/>
                  </a:lnTo>
                  <a:lnTo>
                    <a:pt x="312" y="157"/>
                  </a:lnTo>
                  <a:lnTo>
                    <a:pt x="312" y="153"/>
                  </a:lnTo>
                  <a:lnTo>
                    <a:pt x="312" y="151"/>
                  </a:lnTo>
                  <a:lnTo>
                    <a:pt x="310" y="148"/>
                  </a:lnTo>
                  <a:lnTo>
                    <a:pt x="310" y="148"/>
                  </a:lnTo>
                  <a:lnTo>
                    <a:pt x="309" y="148"/>
                  </a:lnTo>
                  <a:lnTo>
                    <a:pt x="309" y="148"/>
                  </a:lnTo>
                  <a:lnTo>
                    <a:pt x="309" y="148"/>
                  </a:lnTo>
                  <a:lnTo>
                    <a:pt x="309" y="149"/>
                  </a:lnTo>
                  <a:lnTo>
                    <a:pt x="309" y="151"/>
                  </a:lnTo>
                  <a:lnTo>
                    <a:pt x="307" y="151"/>
                  </a:lnTo>
                  <a:lnTo>
                    <a:pt x="305" y="151"/>
                  </a:lnTo>
                  <a:lnTo>
                    <a:pt x="304" y="149"/>
                  </a:lnTo>
                  <a:lnTo>
                    <a:pt x="302" y="149"/>
                  </a:lnTo>
                  <a:lnTo>
                    <a:pt x="302" y="148"/>
                  </a:lnTo>
                  <a:lnTo>
                    <a:pt x="302" y="146"/>
                  </a:lnTo>
                  <a:lnTo>
                    <a:pt x="301" y="145"/>
                  </a:lnTo>
                  <a:lnTo>
                    <a:pt x="301" y="145"/>
                  </a:lnTo>
                  <a:lnTo>
                    <a:pt x="301" y="145"/>
                  </a:lnTo>
                  <a:lnTo>
                    <a:pt x="299" y="145"/>
                  </a:lnTo>
                  <a:lnTo>
                    <a:pt x="299" y="145"/>
                  </a:lnTo>
                  <a:lnTo>
                    <a:pt x="299" y="145"/>
                  </a:lnTo>
                  <a:lnTo>
                    <a:pt x="301" y="146"/>
                  </a:lnTo>
                  <a:lnTo>
                    <a:pt x="299" y="146"/>
                  </a:lnTo>
                  <a:lnTo>
                    <a:pt x="299" y="146"/>
                  </a:lnTo>
                  <a:lnTo>
                    <a:pt x="299" y="146"/>
                  </a:lnTo>
                  <a:lnTo>
                    <a:pt x="298" y="146"/>
                  </a:lnTo>
                  <a:lnTo>
                    <a:pt x="298" y="146"/>
                  </a:lnTo>
                  <a:lnTo>
                    <a:pt x="296" y="146"/>
                  </a:lnTo>
                  <a:lnTo>
                    <a:pt x="296" y="146"/>
                  </a:lnTo>
                  <a:lnTo>
                    <a:pt x="296" y="145"/>
                  </a:lnTo>
                  <a:lnTo>
                    <a:pt x="294" y="145"/>
                  </a:lnTo>
                  <a:lnTo>
                    <a:pt x="293" y="143"/>
                  </a:lnTo>
                  <a:lnTo>
                    <a:pt x="291" y="142"/>
                  </a:lnTo>
                  <a:lnTo>
                    <a:pt x="291" y="142"/>
                  </a:lnTo>
                  <a:lnTo>
                    <a:pt x="291" y="143"/>
                  </a:lnTo>
                  <a:lnTo>
                    <a:pt x="291" y="143"/>
                  </a:lnTo>
                  <a:lnTo>
                    <a:pt x="291" y="143"/>
                  </a:lnTo>
                  <a:lnTo>
                    <a:pt x="293" y="143"/>
                  </a:lnTo>
                  <a:lnTo>
                    <a:pt x="293" y="145"/>
                  </a:lnTo>
                  <a:lnTo>
                    <a:pt x="293" y="145"/>
                  </a:lnTo>
                  <a:lnTo>
                    <a:pt x="291" y="146"/>
                  </a:lnTo>
                  <a:lnTo>
                    <a:pt x="291" y="146"/>
                  </a:lnTo>
                  <a:lnTo>
                    <a:pt x="290" y="148"/>
                  </a:lnTo>
                  <a:lnTo>
                    <a:pt x="288" y="149"/>
                  </a:lnTo>
                  <a:lnTo>
                    <a:pt x="288" y="151"/>
                  </a:lnTo>
                  <a:lnTo>
                    <a:pt x="287" y="151"/>
                  </a:lnTo>
                  <a:lnTo>
                    <a:pt x="287" y="153"/>
                  </a:lnTo>
                  <a:lnTo>
                    <a:pt x="288" y="153"/>
                  </a:lnTo>
                  <a:lnTo>
                    <a:pt x="288" y="154"/>
                  </a:lnTo>
                  <a:lnTo>
                    <a:pt x="290" y="154"/>
                  </a:lnTo>
                  <a:lnTo>
                    <a:pt x="291" y="156"/>
                  </a:lnTo>
                  <a:lnTo>
                    <a:pt x="293" y="157"/>
                  </a:lnTo>
                  <a:lnTo>
                    <a:pt x="293" y="157"/>
                  </a:lnTo>
                  <a:lnTo>
                    <a:pt x="294" y="159"/>
                  </a:lnTo>
                  <a:lnTo>
                    <a:pt x="298" y="159"/>
                  </a:lnTo>
                  <a:lnTo>
                    <a:pt x="298" y="159"/>
                  </a:lnTo>
                  <a:lnTo>
                    <a:pt x="298" y="160"/>
                  </a:lnTo>
                  <a:lnTo>
                    <a:pt x="298" y="160"/>
                  </a:lnTo>
                  <a:lnTo>
                    <a:pt x="299" y="162"/>
                  </a:lnTo>
                  <a:lnTo>
                    <a:pt x="299" y="162"/>
                  </a:lnTo>
                  <a:lnTo>
                    <a:pt x="299" y="162"/>
                  </a:lnTo>
                  <a:lnTo>
                    <a:pt x="299" y="164"/>
                  </a:lnTo>
                  <a:lnTo>
                    <a:pt x="298" y="164"/>
                  </a:lnTo>
                  <a:lnTo>
                    <a:pt x="296" y="164"/>
                  </a:lnTo>
                  <a:lnTo>
                    <a:pt x="296" y="164"/>
                  </a:lnTo>
                  <a:lnTo>
                    <a:pt x="294" y="164"/>
                  </a:lnTo>
                  <a:lnTo>
                    <a:pt x="293" y="164"/>
                  </a:lnTo>
                  <a:lnTo>
                    <a:pt x="291" y="167"/>
                  </a:lnTo>
                  <a:lnTo>
                    <a:pt x="290" y="168"/>
                  </a:lnTo>
                  <a:lnTo>
                    <a:pt x="290" y="168"/>
                  </a:lnTo>
                  <a:lnTo>
                    <a:pt x="288" y="167"/>
                  </a:lnTo>
                  <a:lnTo>
                    <a:pt x="288" y="167"/>
                  </a:lnTo>
                  <a:lnTo>
                    <a:pt x="287" y="170"/>
                  </a:lnTo>
                  <a:lnTo>
                    <a:pt x="287" y="171"/>
                  </a:lnTo>
                  <a:lnTo>
                    <a:pt x="287" y="171"/>
                  </a:lnTo>
                  <a:lnTo>
                    <a:pt x="287" y="173"/>
                  </a:lnTo>
                  <a:lnTo>
                    <a:pt x="288" y="173"/>
                  </a:lnTo>
                  <a:lnTo>
                    <a:pt x="290" y="175"/>
                  </a:lnTo>
                  <a:lnTo>
                    <a:pt x="290" y="175"/>
                  </a:lnTo>
                  <a:lnTo>
                    <a:pt x="291" y="175"/>
                  </a:lnTo>
                  <a:lnTo>
                    <a:pt x="291" y="175"/>
                  </a:lnTo>
                  <a:lnTo>
                    <a:pt x="293" y="176"/>
                  </a:lnTo>
                  <a:lnTo>
                    <a:pt x="294" y="176"/>
                  </a:lnTo>
                  <a:lnTo>
                    <a:pt x="296" y="178"/>
                  </a:lnTo>
                  <a:lnTo>
                    <a:pt x="296" y="178"/>
                  </a:lnTo>
                  <a:lnTo>
                    <a:pt x="296" y="178"/>
                  </a:lnTo>
                  <a:lnTo>
                    <a:pt x="296" y="181"/>
                  </a:lnTo>
                  <a:lnTo>
                    <a:pt x="296" y="181"/>
                  </a:lnTo>
                  <a:lnTo>
                    <a:pt x="294" y="184"/>
                  </a:lnTo>
                  <a:lnTo>
                    <a:pt x="294" y="186"/>
                  </a:lnTo>
                  <a:lnTo>
                    <a:pt x="294" y="187"/>
                  </a:lnTo>
                  <a:lnTo>
                    <a:pt x="294" y="187"/>
                  </a:lnTo>
                  <a:lnTo>
                    <a:pt x="294" y="189"/>
                  </a:lnTo>
                  <a:lnTo>
                    <a:pt x="296" y="189"/>
                  </a:lnTo>
                  <a:lnTo>
                    <a:pt x="296" y="190"/>
                  </a:lnTo>
                  <a:lnTo>
                    <a:pt x="296" y="192"/>
                  </a:lnTo>
                  <a:lnTo>
                    <a:pt x="296" y="192"/>
                  </a:lnTo>
                  <a:lnTo>
                    <a:pt x="298" y="194"/>
                  </a:lnTo>
                  <a:lnTo>
                    <a:pt x="299" y="194"/>
                  </a:lnTo>
                  <a:lnTo>
                    <a:pt x="299" y="194"/>
                  </a:lnTo>
                  <a:lnTo>
                    <a:pt x="298" y="195"/>
                  </a:lnTo>
                  <a:lnTo>
                    <a:pt x="298" y="197"/>
                  </a:lnTo>
                  <a:lnTo>
                    <a:pt x="299" y="198"/>
                  </a:lnTo>
                  <a:lnTo>
                    <a:pt x="299" y="201"/>
                  </a:lnTo>
                  <a:lnTo>
                    <a:pt x="299" y="201"/>
                  </a:lnTo>
                  <a:lnTo>
                    <a:pt x="299" y="201"/>
                  </a:lnTo>
                  <a:lnTo>
                    <a:pt x="299" y="205"/>
                  </a:lnTo>
                  <a:lnTo>
                    <a:pt x="301" y="208"/>
                  </a:lnTo>
                  <a:lnTo>
                    <a:pt x="301" y="209"/>
                  </a:lnTo>
                  <a:lnTo>
                    <a:pt x="301" y="211"/>
                  </a:lnTo>
                  <a:lnTo>
                    <a:pt x="301" y="212"/>
                  </a:lnTo>
                  <a:lnTo>
                    <a:pt x="299" y="212"/>
                  </a:lnTo>
                  <a:lnTo>
                    <a:pt x="301" y="214"/>
                  </a:lnTo>
                  <a:lnTo>
                    <a:pt x="301" y="216"/>
                  </a:lnTo>
                  <a:lnTo>
                    <a:pt x="301" y="217"/>
                  </a:lnTo>
                  <a:lnTo>
                    <a:pt x="299" y="217"/>
                  </a:lnTo>
                  <a:lnTo>
                    <a:pt x="299" y="217"/>
                  </a:lnTo>
                  <a:lnTo>
                    <a:pt x="298" y="216"/>
                  </a:lnTo>
                  <a:lnTo>
                    <a:pt x="298" y="217"/>
                  </a:lnTo>
                  <a:lnTo>
                    <a:pt x="296" y="217"/>
                  </a:lnTo>
                  <a:lnTo>
                    <a:pt x="296" y="217"/>
                  </a:lnTo>
                  <a:lnTo>
                    <a:pt x="296" y="217"/>
                  </a:lnTo>
                  <a:lnTo>
                    <a:pt x="296" y="216"/>
                  </a:lnTo>
                  <a:lnTo>
                    <a:pt x="296" y="211"/>
                  </a:lnTo>
                  <a:lnTo>
                    <a:pt x="296" y="211"/>
                  </a:lnTo>
                  <a:lnTo>
                    <a:pt x="296" y="211"/>
                  </a:lnTo>
                  <a:lnTo>
                    <a:pt x="296" y="211"/>
                  </a:lnTo>
                  <a:lnTo>
                    <a:pt x="294" y="209"/>
                  </a:lnTo>
                  <a:lnTo>
                    <a:pt x="294" y="214"/>
                  </a:lnTo>
                  <a:lnTo>
                    <a:pt x="294" y="216"/>
                  </a:lnTo>
                  <a:lnTo>
                    <a:pt x="294" y="217"/>
                  </a:lnTo>
                  <a:lnTo>
                    <a:pt x="293" y="217"/>
                  </a:lnTo>
                  <a:lnTo>
                    <a:pt x="290" y="216"/>
                  </a:lnTo>
                  <a:lnTo>
                    <a:pt x="290" y="216"/>
                  </a:lnTo>
                  <a:lnTo>
                    <a:pt x="290" y="216"/>
                  </a:lnTo>
                  <a:lnTo>
                    <a:pt x="290" y="217"/>
                  </a:lnTo>
                  <a:lnTo>
                    <a:pt x="288" y="217"/>
                  </a:lnTo>
                  <a:lnTo>
                    <a:pt x="287" y="216"/>
                  </a:lnTo>
                  <a:lnTo>
                    <a:pt x="287" y="214"/>
                  </a:lnTo>
                  <a:lnTo>
                    <a:pt x="288" y="211"/>
                  </a:lnTo>
                  <a:lnTo>
                    <a:pt x="288" y="209"/>
                  </a:lnTo>
                  <a:lnTo>
                    <a:pt x="287" y="208"/>
                  </a:lnTo>
                  <a:lnTo>
                    <a:pt x="285" y="208"/>
                  </a:lnTo>
                  <a:lnTo>
                    <a:pt x="285" y="206"/>
                  </a:lnTo>
                  <a:lnTo>
                    <a:pt x="285" y="208"/>
                  </a:lnTo>
                  <a:lnTo>
                    <a:pt x="287" y="208"/>
                  </a:lnTo>
                  <a:lnTo>
                    <a:pt x="287" y="209"/>
                  </a:lnTo>
                  <a:lnTo>
                    <a:pt x="288" y="209"/>
                  </a:lnTo>
                  <a:lnTo>
                    <a:pt x="288" y="211"/>
                  </a:lnTo>
                  <a:lnTo>
                    <a:pt x="287" y="211"/>
                  </a:lnTo>
                  <a:lnTo>
                    <a:pt x="285" y="214"/>
                  </a:lnTo>
                  <a:lnTo>
                    <a:pt x="283" y="216"/>
                  </a:lnTo>
                  <a:lnTo>
                    <a:pt x="282" y="217"/>
                  </a:lnTo>
                  <a:lnTo>
                    <a:pt x="274" y="219"/>
                  </a:lnTo>
                  <a:lnTo>
                    <a:pt x="272" y="219"/>
                  </a:lnTo>
                  <a:lnTo>
                    <a:pt x="271" y="220"/>
                  </a:lnTo>
                  <a:lnTo>
                    <a:pt x="269" y="223"/>
                  </a:lnTo>
                  <a:lnTo>
                    <a:pt x="269" y="225"/>
                  </a:lnTo>
                  <a:lnTo>
                    <a:pt x="269" y="227"/>
                  </a:lnTo>
                  <a:lnTo>
                    <a:pt x="271" y="230"/>
                  </a:lnTo>
                  <a:lnTo>
                    <a:pt x="271" y="231"/>
                  </a:lnTo>
                  <a:lnTo>
                    <a:pt x="271" y="233"/>
                  </a:lnTo>
                  <a:lnTo>
                    <a:pt x="269" y="233"/>
                  </a:lnTo>
                  <a:lnTo>
                    <a:pt x="268" y="234"/>
                  </a:lnTo>
                  <a:lnTo>
                    <a:pt x="268" y="236"/>
                  </a:lnTo>
                  <a:lnTo>
                    <a:pt x="268" y="236"/>
                  </a:lnTo>
                  <a:lnTo>
                    <a:pt x="265" y="239"/>
                  </a:lnTo>
                  <a:lnTo>
                    <a:pt x="263" y="241"/>
                  </a:lnTo>
                  <a:lnTo>
                    <a:pt x="263" y="241"/>
                  </a:lnTo>
                  <a:lnTo>
                    <a:pt x="261" y="241"/>
                  </a:lnTo>
                  <a:lnTo>
                    <a:pt x="260" y="241"/>
                  </a:lnTo>
                  <a:lnTo>
                    <a:pt x="261" y="242"/>
                  </a:lnTo>
                  <a:lnTo>
                    <a:pt x="261" y="242"/>
                  </a:lnTo>
                  <a:lnTo>
                    <a:pt x="261" y="242"/>
                  </a:lnTo>
                  <a:lnTo>
                    <a:pt x="260" y="242"/>
                  </a:lnTo>
                  <a:lnTo>
                    <a:pt x="255" y="244"/>
                  </a:lnTo>
                  <a:lnTo>
                    <a:pt x="250" y="246"/>
                  </a:lnTo>
                  <a:lnTo>
                    <a:pt x="250" y="246"/>
                  </a:lnTo>
                  <a:lnTo>
                    <a:pt x="250" y="246"/>
                  </a:lnTo>
                  <a:lnTo>
                    <a:pt x="250" y="246"/>
                  </a:lnTo>
                  <a:lnTo>
                    <a:pt x="250" y="244"/>
                  </a:lnTo>
                  <a:lnTo>
                    <a:pt x="250" y="244"/>
                  </a:lnTo>
                  <a:lnTo>
                    <a:pt x="249" y="242"/>
                  </a:lnTo>
                  <a:lnTo>
                    <a:pt x="246" y="246"/>
                  </a:lnTo>
                  <a:lnTo>
                    <a:pt x="246" y="247"/>
                  </a:lnTo>
                  <a:lnTo>
                    <a:pt x="246" y="247"/>
                  </a:lnTo>
                  <a:lnTo>
                    <a:pt x="246" y="247"/>
                  </a:lnTo>
                  <a:lnTo>
                    <a:pt x="247" y="246"/>
                  </a:lnTo>
                  <a:lnTo>
                    <a:pt x="249" y="247"/>
                  </a:lnTo>
                  <a:lnTo>
                    <a:pt x="249" y="247"/>
                  </a:lnTo>
                  <a:lnTo>
                    <a:pt x="246" y="249"/>
                  </a:lnTo>
                  <a:lnTo>
                    <a:pt x="239" y="255"/>
                  </a:lnTo>
                  <a:lnTo>
                    <a:pt x="239" y="255"/>
                  </a:lnTo>
                  <a:lnTo>
                    <a:pt x="238" y="257"/>
                  </a:lnTo>
                  <a:lnTo>
                    <a:pt x="236" y="258"/>
                  </a:lnTo>
                  <a:lnTo>
                    <a:pt x="235" y="261"/>
                  </a:lnTo>
                  <a:lnTo>
                    <a:pt x="231" y="266"/>
                  </a:lnTo>
                  <a:lnTo>
                    <a:pt x="230" y="268"/>
                  </a:lnTo>
                  <a:lnTo>
                    <a:pt x="224" y="271"/>
                  </a:lnTo>
                  <a:lnTo>
                    <a:pt x="222" y="271"/>
                  </a:lnTo>
                  <a:lnTo>
                    <a:pt x="219" y="274"/>
                  </a:lnTo>
                  <a:lnTo>
                    <a:pt x="217" y="277"/>
                  </a:lnTo>
                  <a:lnTo>
                    <a:pt x="212" y="279"/>
                  </a:lnTo>
                  <a:lnTo>
                    <a:pt x="208" y="282"/>
                  </a:lnTo>
                  <a:lnTo>
                    <a:pt x="205" y="285"/>
                  </a:lnTo>
                  <a:lnTo>
                    <a:pt x="203" y="286"/>
                  </a:lnTo>
                  <a:lnTo>
                    <a:pt x="203" y="286"/>
                  </a:lnTo>
                  <a:lnTo>
                    <a:pt x="203" y="288"/>
                  </a:lnTo>
                  <a:lnTo>
                    <a:pt x="205" y="288"/>
                  </a:lnTo>
                  <a:lnTo>
                    <a:pt x="205" y="290"/>
                  </a:lnTo>
                  <a:lnTo>
                    <a:pt x="205" y="290"/>
                  </a:lnTo>
                  <a:lnTo>
                    <a:pt x="205" y="291"/>
                  </a:lnTo>
                  <a:lnTo>
                    <a:pt x="203" y="293"/>
                  </a:lnTo>
                  <a:lnTo>
                    <a:pt x="201" y="294"/>
                  </a:lnTo>
                  <a:lnTo>
                    <a:pt x="195" y="296"/>
                  </a:lnTo>
                  <a:lnTo>
                    <a:pt x="195" y="296"/>
                  </a:lnTo>
                  <a:lnTo>
                    <a:pt x="190" y="296"/>
                  </a:lnTo>
                  <a:lnTo>
                    <a:pt x="189" y="296"/>
                  </a:lnTo>
                  <a:lnTo>
                    <a:pt x="189" y="297"/>
                  </a:lnTo>
                  <a:lnTo>
                    <a:pt x="187" y="301"/>
                  </a:lnTo>
                  <a:lnTo>
                    <a:pt x="186" y="302"/>
                  </a:lnTo>
                  <a:lnTo>
                    <a:pt x="184" y="304"/>
                  </a:lnTo>
                  <a:lnTo>
                    <a:pt x="184" y="304"/>
                  </a:lnTo>
                  <a:lnTo>
                    <a:pt x="184" y="304"/>
                  </a:lnTo>
                  <a:lnTo>
                    <a:pt x="183" y="304"/>
                  </a:lnTo>
                  <a:lnTo>
                    <a:pt x="183" y="304"/>
                  </a:lnTo>
                  <a:lnTo>
                    <a:pt x="181" y="302"/>
                  </a:lnTo>
                  <a:lnTo>
                    <a:pt x="181" y="302"/>
                  </a:lnTo>
                  <a:lnTo>
                    <a:pt x="179" y="302"/>
                  </a:lnTo>
                  <a:lnTo>
                    <a:pt x="176" y="304"/>
                  </a:lnTo>
                  <a:lnTo>
                    <a:pt x="175" y="305"/>
                  </a:lnTo>
                  <a:lnTo>
                    <a:pt x="171" y="310"/>
                  </a:lnTo>
                  <a:lnTo>
                    <a:pt x="171" y="315"/>
                  </a:lnTo>
                  <a:lnTo>
                    <a:pt x="171" y="318"/>
                  </a:lnTo>
                  <a:lnTo>
                    <a:pt x="173" y="321"/>
                  </a:lnTo>
                  <a:lnTo>
                    <a:pt x="173" y="323"/>
                  </a:lnTo>
                  <a:lnTo>
                    <a:pt x="173" y="324"/>
                  </a:lnTo>
                  <a:lnTo>
                    <a:pt x="171" y="326"/>
                  </a:lnTo>
                  <a:lnTo>
                    <a:pt x="171" y="327"/>
                  </a:lnTo>
                  <a:lnTo>
                    <a:pt x="173" y="329"/>
                  </a:lnTo>
                  <a:lnTo>
                    <a:pt x="173" y="332"/>
                  </a:lnTo>
                  <a:lnTo>
                    <a:pt x="173" y="334"/>
                  </a:lnTo>
                  <a:lnTo>
                    <a:pt x="173" y="335"/>
                  </a:lnTo>
                  <a:lnTo>
                    <a:pt x="175" y="338"/>
                  </a:lnTo>
                  <a:lnTo>
                    <a:pt x="175" y="337"/>
                  </a:lnTo>
                  <a:lnTo>
                    <a:pt x="173" y="335"/>
                  </a:lnTo>
                  <a:lnTo>
                    <a:pt x="173" y="334"/>
                  </a:lnTo>
                  <a:lnTo>
                    <a:pt x="171" y="335"/>
                  </a:lnTo>
                  <a:lnTo>
                    <a:pt x="171" y="337"/>
                  </a:lnTo>
                  <a:lnTo>
                    <a:pt x="175" y="338"/>
                  </a:lnTo>
                  <a:lnTo>
                    <a:pt x="175" y="340"/>
                  </a:lnTo>
                  <a:lnTo>
                    <a:pt x="173" y="349"/>
                  </a:lnTo>
                  <a:lnTo>
                    <a:pt x="173" y="353"/>
                  </a:lnTo>
                  <a:lnTo>
                    <a:pt x="171" y="356"/>
                  </a:lnTo>
                  <a:lnTo>
                    <a:pt x="170" y="356"/>
                  </a:lnTo>
                  <a:lnTo>
                    <a:pt x="168" y="359"/>
                  </a:lnTo>
                  <a:lnTo>
                    <a:pt x="167" y="364"/>
                  </a:lnTo>
                  <a:lnTo>
                    <a:pt x="167" y="365"/>
                  </a:lnTo>
                  <a:lnTo>
                    <a:pt x="167" y="367"/>
                  </a:lnTo>
                  <a:lnTo>
                    <a:pt x="167" y="368"/>
                  </a:lnTo>
                  <a:lnTo>
                    <a:pt x="165" y="370"/>
                  </a:lnTo>
                  <a:lnTo>
                    <a:pt x="167" y="368"/>
                  </a:lnTo>
                  <a:lnTo>
                    <a:pt x="168" y="370"/>
                  </a:lnTo>
                  <a:lnTo>
                    <a:pt x="168" y="372"/>
                  </a:lnTo>
                  <a:lnTo>
                    <a:pt x="168" y="378"/>
                  </a:lnTo>
                  <a:lnTo>
                    <a:pt x="168" y="384"/>
                  </a:lnTo>
                  <a:lnTo>
                    <a:pt x="167" y="384"/>
                  </a:lnTo>
                  <a:lnTo>
                    <a:pt x="165" y="384"/>
                  </a:lnTo>
                  <a:lnTo>
                    <a:pt x="164" y="384"/>
                  </a:lnTo>
                  <a:lnTo>
                    <a:pt x="164" y="384"/>
                  </a:lnTo>
                  <a:lnTo>
                    <a:pt x="162" y="384"/>
                  </a:lnTo>
                  <a:lnTo>
                    <a:pt x="160" y="384"/>
                  </a:lnTo>
                  <a:lnTo>
                    <a:pt x="159" y="386"/>
                  </a:lnTo>
                  <a:lnTo>
                    <a:pt x="159" y="387"/>
                  </a:lnTo>
                  <a:lnTo>
                    <a:pt x="156" y="394"/>
                  </a:lnTo>
                  <a:lnTo>
                    <a:pt x="154" y="395"/>
                  </a:lnTo>
                  <a:lnTo>
                    <a:pt x="154" y="397"/>
                  </a:lnTo>
                  <a:lnTo>
                    <a:pt x="156" y="397"/>
                  </a:lnTo>
                  <a:lnTo>
                    <a:pt x="156" y="398"/>
                  </a:lnTo>
                  <a:lnTo>
                    <a:pt x="157" y="398"/>
                  </a:lnTo>
                  <a:lnTo>
                    <a:pt x="160" y="398"/>
                  </a:lnTo>
                  <a:lnTo>
                    <a:pt x="160" y="400"/>
                  </a:lnTo>
                  <a:lnTo>
                    <a:pt x="162" y="400"/>
                  </a:lnTo>
                  <a:lnTo>
                    <a:pt x="159" y="400"/>
                  </a:lnTo>
                  <a:lnTo>
                    <a:pt x="156" y="398"/>
                  </a:lnTo>
                  <a:lnTo>
                    <a:pt x="148" y="401"/>
                  </a:lnTo>
                  <a:lnTo>
                    <a:pt x="145" y="403"/>
                  </a:lnTo>
                  <a:lnTo>
                    <a:pt x="145" y="405"/>
                  </a:lnTo>
                  <a:lnTo>
                    <a:pt x="143" y="408"/>
                  </a:lnTo>
                  <a:lnTo>
                    <a:pt x="143" y="409"/>
                  </a:lnTo>
                  <a:lnTo>
                    <a:pt x="142" y="413"/>
                  </a:lnTo>
                  <a:lnTo>
                    <a:pt x="138" y="414"/>
                  </a:lnTo>
                  <a:lnTo>
                    <a:pt x="135" y="416"/>
                  </a:lnTo>
                  <a:lnTo>
                    <a:pt x="134" y="416"/>
                  </a:lnTo>
                  <a:lnTo>
                    <a:pt x="130" y="416"/>
                  </a:lnTo>
                  <a:lnTo>
                    <a:pt x="127" y="413"/>
                  </a:lnTo>
                  <a:lnTo>
                    <a:pt x="126" y="411"/>
                  </a:lnTo>
                  <a:lnTo>
                    <a:pt x="121" y="405"/>
                  </a:lnTo>
                  <a:lnTo>
                    <a:pt x="121" y="405"/>
                  </a:lnTo>
                  <a:lnTo>
                    <a:pt x="119" y="401"/>
                  </a:lnTo>
                  <a:lnTo>
                    <a:pt x="119" y="400"/>
                  </a:lnTo>
                  <a:lnTo>
                    <a:pt x="119" y="400"/>
                  </a:lnTo>
                  <a:lnTo>
                    <a:pt x="118" y="400"/>
                  </a:lnTo>
                  <a:lnTo>
                    <a:pt x="118" y="400"/>
                  </a:lnTo>
                  <a:lnTo>
                    <a:pt x="118" y="397"/>
                  </a:lnTo>
                  <a:lnTo>
                    <a:pt x="116" y="394"/>
                  </a:lnTo>
                  <a:lnTo>
                    <a:pt x="116" y="389"/>
                  </a:lnTo>
                  <a:lnTo>
                    <a:pt x="116" y="390"/>
                  </a:lnTo>
                  <a:lnTo>
                    <a:pt x="118" y="390"/>
                  </a:lnTo>
                  <a:lnTo>
                    <a:pt x="118" y="392"/>
                  </a:lnTo>
                  <a:lnTo>
                    <a:pt x="118" y="395"/>
                  </a:lnTo>
                  <a:lnTo>
                    <a:pt x="118" y="395"/>
                  </a:lnTo>
                  <a:lnTo>
                    <a:pt x="119" y="395"/>
                  </a:lnTo>
                  <a:lnTo>
                    <a:pt x="118" y="389"/>
                  </a:lnTo>
                  <a:lnTo>
                    <a:pt x="116" y="389"/>
                  </a:lnTo>
                  <a:lnTo>
                    <a:pt x="116" y="387"/>
                  </a:lnTo>
                  <a:lnTo>
                    <a:pt x="115" y="387"/>
                  </a:lnTo>
                  <a:lnTo>
                    <a:pt x="115" y="386"/>
                  </a:lnTo>
                  <a:lnTo>
                    <a:pt x="115" y="386"/>
                  </a:lnTo>
                  <a:lnTo>
                    <a:pt x="115" y="384"/>
                  </a:lnTo>
                  <a:lnTo>
                    <a:pt x="113" y="383"/>
                  </a:lnTo>
                  <a:lnTo>
                    <a:pt x="112" y="376"/>
                  </a:lnTo>
                  <a:lnTo>
                    <a:pt x="110" y="373"/>
                  </a:lnTo>
                  <a:lnTo>
                    <a:pt x="108" y="368"/>
                  </a:lnTo>
                  <a:lnTo>
                    <a:pt x="107" y="367"/>
                  </a:lnTo>
                  <a:lnTo>
                    <a:pt x="105" y="364"/>
                  </a:lnTo>
                  <a:lnTo>
                    <a:pt x="104" y="362"/>
                  </a:lnTo>
                  <a:lnTo>
                    <a:pt x="102" y="361"/>
                  </a:lnTo>
                  <a:lnTo>
                    <a:pt x="101" y="359"/>
                  </a:lnTo>
                  <a:lnTo>
                    <a:pt x="101" y="359"/>
                  </a:lnTo>
                  <a:lnTo>
                    <a:pt x="97" y="351"/>
                  </a:lnTo>
                  <a:lnTo>
                    <a:pt x="96" y="346"/>
                  </a:lnTo>
                  <a:lnTo>
                    <a:pt x="96" y="345"/>
                  </a:lnTo>
                  <a:lnTo>
                    <a:pt x="94" y="343"/>
                  </a:lnTo>
                  <a:lnTo>
                    <a:pt x="93" y="337"/>
                  </a:lnTo>
                  <a:lnTo>
                    <a:pt x="93" y="337"/>
                  </a:lnTo>
                  <a:lnTo>
                    <a:pt x="93" y="335"/>
                  </a:lnTo>
                  <a:lnTo>
                    <a:pt x="93" y="332"/>
                  </a:lnTo>
                  <a:lnTo>
                    <a:pt x="91" y="329"/>
                  </a:lnTo>
                  <a:lnTo>
                    <a:pt x="89" y="327"/>
                  </a:lnTo>
                  <a:lnTo>
                    <a:pt x="89" y="327"/>
                  </a:lnTo>
                  <a:lnTo>
                    <a:pt x="89" y="324"/>
                  </a:lnTo>
                  <a:lnTo>
                    <a:pt x="89" y="323"/>
                  </a:lnTo>
                  <a:lnTo>
                    <a:pt x="88" y="321"/>
                  </a:lnTo>
                  <a:lnTo>
                    <a:pt x="88" y="321"/>
                  </a:lnTo>
                  <a:lnTo>
                    <a:pt x="86" y="320"/>
                  </a:lnTo>
                  <a:lnTo>
                    <a:pt x="85" y="316"/>
                  </a:lnTo>
                  <a:lnTo>
                    <a:pt x="85" y="316"/>
                  </a:lnTo>
                  <a:lnTo>
                    <a:pt x="83" y="315"/>
                  </a:lnTo>
                  <a:lnTo>
                    <a:pt x="82" y="312"/>
                  </a:lnTo>
                  <a:lnTo>
                    <a:pt x="80" y="310"/>
                  </a:lnTo>
                  <a:lnTo>
                    <a:pt x="83" y="310"/>
                  </a:lnTo>
                  <a:lnTo>
                    <a:pt x="82" y="309"/>
                  </a:lnTo>
                  <a:lnTo>
                    <a:pt x="80" y="307"/>
                  </a:lnTo>
                  <a:lnTo>
                    <a:pt x="80" y="307"/>
                  </a:lnTo>
                  <a:lnTo>
                    <a:pt x="82" y="305"/>
                  </a:lnTo>
                  <a:lnTo>
                    <a:pt x="80" y="305"/>
                  </a:lnTo>
                  <a:lnTo>
                    <a:pt x="78" y="305"/>
                  </a:lnTo>
                  <a:lnTo>
                    <a:pt x="78" y="302"/>
                  </a:lnTo>
                  <a:lnTo>
                    <a:pt x="75" y="301"/>
                  </a:lnTo>
                  <a:lnTo>
                    <a:pt x="75" y="299"/>
                  </a:lnTo>
                  <a:lnTo>
                    <a:pt x="74" y="294"/>
                  </a:lnTo>
                  <a:lnTo>
                    <a:pt x="72" y="283"/>
                  </a:lnTo>
                  <a:lnTo>
                    <a:pt x="71" y="279"/>
                  </a:lnTo>
                  <a:lnTo>
                    <a:pt x="71" y="277"/>
                  </a:lnTo>
                  <a:lnTo>
                    <a:pt x="69" y="272"/>
                  </a:lnTo>
                  <a:lnTo>
                    <a:pt x="69" y="269"/>
                  </a:lnTo>
                  <a:lnTo>
                    <a:pt x="69" y="268"/>
                  </a:lnTo>
                  <a:lnTo>
                    <a:pt x="69" y="266"/>
                  </a:lnTo>
                  <a:lnTo>
                    <a:pt x="67" y="263"/>
                  </a:lnTo>
                  <a:lnTo>
                    <a:pt x="67" y="261"/>
                  </a:lnTo>
                  <a:lnTo>
                    <a:pt x="67" y="261"/>
                  </a:lnTo>
                  <a:lnTo>
                    <a:pt x="67" y="260"/>
                  </a:lnTo>
                  <a:lnTo>
                    <a:pt x="69" y="258"/>
                  </a:lnTo>
                  <a:lnTo>
                    <a:pt x="69" y="257"/>
                  </a:lnTo>
                  <a:lnTo>
                    <a:pt x="69" y="253"/>
                  </a:lnTo>
                  <a:lnTo>
                    <a:pt x="67" y="257"/>
                  </a:lnTo>
                  <a:lnTo>
                    <a:pt x="67" y="257"/>
                  </a:lnTo>
                  <a:lnTo>
                    <a:pt x="66" y="255"/>
                  </a:lnTo>
                  <a:lnTo>
                    <a:pt x="66" y="253"/>
                  </a:lnTo>
                  <a:lnTo>
                    <a:pt x="66" y="253"/>
                  </a:lnTo>
                  <a:lnTo>
                    <a:pt x="66" y="252"/>
                  </a:lnTo>
                  <a:lnTo>
                    <a:pt x="69" y="252"/>
                  </a:lnTo>
                  <a:lnTo>
                    <a:pt x="66" y="250"/>
                  </a:lnTo>
                  <a:lnTo>
                    <a:pt x="66" y="250"/>
                  </a:lnTo>
                  <a:lnTo>
                    <a:pt x="66" y="250"/>
                  </a:lnTo>
                  <a:lnTo>
                    <a:pt x="66" y="249"/>
                  </a:lnTo>
                  <a:lnTo>
                    <a:pt x="66" y="247"/>
                  </a:lnTo>
                  <a:lnTo>
                    <a:pt x="64" y="246"/>
                  </a:lnTo>
                  <a:lnTo>
                    <a:pt x="64" y="244"/>
                  </a:lnTo>
                  <a:lnTo>
                    <a:pt x="64" y="244"/>
                  </a:lnTo>
                  <a:lnTo>
                    <a:pt x="64" y="241"/>
                  </a:lnTo>
                  <a:lnTo>
                    <a:pt x="67" y="233"/>
                  </a:lnTo>
                  <a:lnTo>
                    <a:pt x="67" y="231"/>
                  </a:lnTo>
                  <a:lnTo>
                    <a:pt x="67" y="230"/>
                  </a:lnTo>
                  <a:lnTo>
                    <a:pt x="67" y="227"/>
                  </a:lnTo>
                  <a:lnTo>
                    <a:pt x="66" y="225"/>
                  </a:lnTo>
                  <a:lnTo>
                    <a:pt x="66" y="225"/>
                  </a:lnTo>
                  <a:lnTo>
                    <a:pt x="66" y="225"/>
                  </a:lnTo>
                  <a:lnTo>
                    <a:pt x="64" y="223"/>
                  </a:lnTo>
                  <a:lnTo>
                    <a:pt x="64" y="220"/>
                  </a:lnTo>
                  <a:lnTo>
                    <a:pt x="64" y="220"/>
                  </a:lnTo>
                  <a:lnTo>
                    <a:pt x="66" y="219"/>
                  </a:lnTo>
                  <a:lnTo>
                    <a:pt x="64" y="220"/>
                  </a:lnTo>
                  <a:lnTo>
                    <a:pt x="63" y="220"/>
                  </a:lnTo>
                  <a:lnTo>
                    <a:pt x="64" y="219"/>
                  </a:lnTo>
                  <a:lnTo>
                    <a:pt x="66" y="217"/>
                  </a:lnTo>
                  <a:lnTo>
                    <a:pt x="69" y="216"/>
                  </a:lnTo>
                  <a:lnTo>
                    <a:pt x="71" y="216"/>
                  </a:lnTo>
                  <a:lnTo>
                    <a:pt x="69" y="216"/>
                  </a:lnTo>
                  <a:lnTo>
                    <a:pt x="67" y="216"/>
                  </a:lnTo>
                  <a:lnTo>
                    <a:pt x="63" y="216"/>
                  </a:lnTo>
                  <a:lnTo>
                    <a:pt x="63" y="214"/>
                  </a:lnTo>
                  <a:lnTo>
                    <a:pt x="64" y="212"/>
                  </a:lnTo>
                  <a:lnTo>
                    <a:pt x="64" y="212"/>
                  </a:lnTo>
                  <a:lnTo>
                    <a:pt x="64" y="212"/>
                  </a:lnTo>
                  <a:lnTo>
                    <a:pt x="63" y="212"/>
                  </a:lnTo>
                  <a:lnTo>
                    <a:pt x="63" y="209"/>
                  </a:lnTo>
                  <a:lnTo>
                    <a:pt x="64" y="208"/>
                  </a:lnTo>
                  <a:lnTo>
                    <a:pt x="64" y="208"/>
                  </a:lnTo>
                  <a:lnTo>
                    <a:pt x="66" y="208"/>
                  </a:lnTo>
                  <a:lnTo>
                    <a:pt x="64" y="208"/>
                  </a:lnTo>
                  <a:lnTo>
                    <a:pt x="63" y="208"/>
                  </a:lnTo>
                  <a:lnTo>
                    <a:pt x="61" y="208"/>
                  </a:lnTo>
                  <a:lnTo>
                    <a:pt x="60" y="208"/>
                  </a:lnTo>
                  <a:lnTo>
                    <a:pt x="58" y="208"/>
                  </a:lnTo>
                  <a:lnTo>
                    <a:pt x="58" y="208"/>
                  </a:lnTo>
                  <a:lnTo>
                    <a:pt x="60" y="209"/>
                  </a:lnTo>
                  <a:lnTo>
                    <a:pt x="58" y="211"/>
                  </a:lnTo>
                  <a:lnTo>
                    <a:pt x="58" y="211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14"/>
                  </a:lnTo>
                  <a:lnTo>
                    <a:pt x="55" y="214"/>
                  </a:lnTo>
                  <a:lnTo>
                    <a:pt x="56" y="214"/>
                  </a:lnTo>
                  <a:lnTo>
                    <a:pt x="56" y="216"/>
                  </a:lnTo>
                  <a:lnTo>
                    <a:pt x="58" y="216"/>
                  </a:lnTo>
                  <a:lnTo>
                    <a:pt x="58" y="217"/>
                  </a:lnTo>
                  <a:lnTo>
                    <a:pt x="58" y="219"/>
                  </a:lnTo>
                  <a:lnTo>
                    <a:pt x="56" y="223"/>
                  </a:lnTo>
                  <a:lnTo>
                    <a:pt x="55" y="223"/>
                  </a:lnTo>
                  <a:lnTo>
                    <a:pt x="48" y="227"/>
                  </a:lnTo>
                  <a:lnTo>
                    <a:pt x="45" y="228"/>
                  </a:lnTo>
                  <a:lnTo>
                    <a:pt x="41" y="230"/>
                  </a:lnTo>
                  <a:lnTo>
                    <a:pt x="39" y="231"/>
                  </a:lnTo>
                  <a:lnTo>
                    <a:pt x="36" y="230"/>
                  </a:lnTo>
                  <a:lnTo>
                    <a:pt x="33" y="228"/>
                  </a:lnTo>
                  <a:lnTo>
                    <a:pt x="28" y="225"/>
                  </a:lnTo>
                  <a:lnTo>
                    <a:pt x="26" y="223"/>
                  </a:lnTo>
                  <a:lnTo>
                    <a:pt x="22" y="219"/>
                  </a:lnTo>
                  <a:lnTo>
                    <a:pt x="19" y="216"/>
                  </a:lnTo>
                  <a:lnTo>
                    <a:pt x="17" y="214"/>
                  </a:lnTo>
                  <a:lnTo>
                    <a:pt x="14" y="211"/>
                  </a:lnTo>
                  <a:lnTo>
                    <a:pt x="11" y="209"/>
                  </a:lnTo>
                  <a:lnTo>
                    <a:pt x="11" y="208"/>
                  </a:lnTo>
                  <a:lnTo>
                    <a:pt x="11" y="206"/>
                  </a:lnTo>
                  <a:lnTo>
                    <a:pt x="12" y="205"/>
                  </a:lnTo>
                  <a:lnTo>
                    <a:pt x="14" y="205"/>
                  </a:lnTo>
                  <a:lnTo>
                    <a:pt x="14" y="206"/>
                  </a:lnTo>
                  <a:lnTo>
                    <a:pt x="15" y="208"/>
                  </a:lnTo>
                  <a:lnTo>
                    <a:pt x="15" y="208"/>
                  </a:lnTo>
                  <a:lnTo>
                    <a:pt x="19" y="205"/>
                  </a:lnTo>
                  <a:lnTo>
                    <a:pt x="20" y="206"/>
                  </a:lnTo>
                  <a:lnTo>
                    <a:pt x="22" y="205"/>
                  </a:lnTo>
                  <a:lnTo>
                    <a:pt x="23" y="205"/>
                  </a:lnTo>
                  <a:lnTo>
                    <a:pt x="26" y="203"/>
                  </a:lnTo>
                  <a:lnTo>
                    <a:pt x="26" y="203"/>
                  </a:lnTo>
                  <a:lnTo>
                    <a:pt x="28" y="203"/>
                  </a:lnTo>
                  <a:lnTo>
                    <a:pt x="31" y="200"/>
                  </a:lnTo>
                  <a:lnTo>
                    <a:pt x="33" y="197"/>
                  </a:lnTo>
                  <a:lnTo>
                    <a:pt x="33" y="197"/>
                  </a:lnTo>
                  <a:lnTo>
                    <a:pt x="33" y="195"/>
                  </a:lnTo>
                  <a:lnTo>
                    <a:pt x="33" y="195"/>
                  </a:lnTo>
                  <a:lnTo>
                    <a:pt x="33" y="195"/>
                  </a:lnTo>
                  <a:lnTo>
                    <a:pt x="31" y="197"/>
                  </a:lnTo>
                  <a:lnTo>
                    <a:pt x="31" y="197"/>
                  </a:lnTo>
                  <a:lnTo>
                    <a:pt x="31" y="197"/>
                  </a:lnTo>
                  <a:lnTo>
                    <a:pt x="30" y="197"/>
                  </a:lnTo>
                  <a:lnTo>
                    <a:pt x="28" y="197"/>
                  </a:lnTo>
                  <a:lnTo>
                    <a:pt x="28" y="197"/>
                  </a:lnTo>
                  <a:lnTo>
                    <a:pt x="23" y="198"/>
                  </a:lnTo>
                  <a:lnTo>
                    <a:pt x="22" y="200"/>
                  </a:lnTo>
                  <a:lnTo>
                    <a:pt x="20" y="200"/>
                  </a:lnTo>
                  <a:lnTo>
                    <a:pt x="15" y="198"/>
                  </a:lnTo>
                  <a:lnTo>
                    <a:pt x="9" y="195"/>
                  </a:lnTo>
                  <a:lnTo>
                    <a:pt x="6" y="194"/>
                  </a:lnTo>
                  <a:lnTo>
                    <a:pt x="4" y="190"/>
                  </a:lnTo>
                  <a:lnTo>
                    <a:pt x="3" y="187"/>
                  </a:lnTo>
                  <a:lnTo>
                    <a:pt x="3" y="186"/>
                  </a:lnTo>
                  <a:lnTo>
                    <a:pt x="6" y="186"/>
                  </a:lnTo>
                  <a:lnTo>
                    <a:pt x="7" y="184"/>
                  </a:lnTo>
                  <a:lnTo>
                    <a:pt x="6" y="184"/>
                  </a:lnTo>
                  <a:lnTo>
                    <a:pt x="4" y="186"/>
                  </a:lnTo>
                  <a:lnTo>
                    <a:pt x="3" y="186"/>
                  </a:lnTo>
                  <a:lnTo>
                    <a:pt x="1" y="186"/>
                  </a:lnTo>
                  <a:lnTo>
                    <a:pt x="0" y="187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0" y="182"/>
                  </a:lnTo>
                  <a:lnTo>
                    <a:pt x="1" y="182"/>
                  </a:lnTo>
                  <a:lnTo>
                    <a:pt x="3" y="182"/>
                  </a:lnTo>
                  <a:lnTo>
                    <a:pt x="4" y="182"/>
                  </a:lnTo>
                  <a:lnTo>
                    <a:pt x="6" y="182"/>
                  </a:lnTo>
                  <a:lnTo>
                    <a:pt x="7" y="182"/>
                  </a:lnTo>
                  <a:lnTo>
                    <a:pt x="7" y="178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9" y="176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6"/>
                  </a:lnTo>
                  <a:lnTo>
                    <a:pt x="11" y="178"/>
                  </a:lnTo>
                  <a:lnTo>
                    <a:pt x="12" y="176"/>
                  </a:lnTo>
                  <a:lnTo>
                    <a:pt x="12" y="178"/>
                  </a:lnTo>
                  <a:lnTo>
                    <a:pt x="15" y="178"/>
                  </a:lnTo>
                  <a:lnTo>
                    <a:pt x="17" y="178"/>
                  </a:lnTo>
                  <a:lnTo>
                    <a:pt x="19" y="178"/>
                  </a:lnTo>
                  <a:lnTo>
                    <a:pt x="20" y="178"/>
                  </a:lnTo>
                  <a:lnTo>
                    <a:pt x="22" y="179"/>
                  </a:lnTo>
                  <a:lnTo>
                    <a:pt x="23" y="179"/>
                  </a:lnTo>
                  <a:lnTo>
                    <a:pt x="25" y="179"/>
                  </a:lnTo>
                  <a:lnTo>
                    <a:pt x="26" y="178"/>
                  </a:lnTo>
                  <a:lnTo>
                    <a:pt x="26" y="178"/>
                  </a:lnTo>
                  <a:lnTo>
                    <a:pt x="26" y="176"/>
                  </a:lnTo>
                  <a:lnTo>
                    <a:pt x="30" y="176"/>
                  </a:lnTo>
                  <a:lnTo>
                    <a:pt x="33" y="175"/>
                  </a:lnTo>
                  <a:lnTo>
                    <a:pt x="34" y="175"/>
                  </a:lnTo>
                  <a:lnTo>
                    <a:pt x="34" y="175"/>
                  </a:lnTo>
                  <a:lnTo>
                    <a:pt x="34" y="176"/>
                  </a:lnTo>
                  <a:lnTo>
                    <a:pt x="34" y="176"/>
                  </a:lnTo>
                  <a:lnTo>
                    <a:pt x="36" y="178"/>
                  </a:lnTo>
                  <a:lnTo>
                    <a:pt x="36" y="178"/>
                  </a:lnTo>
                  <a:lnTo>
                    <a:pt x="37" y="178"/>
                  </a:lnTo>
                  <a:lnTo>
                    <a:pt x="37" y="178"/>
                  </a:lnTo>
                  <a:lnTo>
                    <a:pt x="39" y="176"/>
                  </a:lnTo>
                  <a:lnTo>
                    <a:pt x="39" y="176"/>
                  </a:lnTo>
                  <a:lnTo>
                    <a:pt x="41" y="176"/>
                  </a:lnTo>
                  <a:lnTo>
                    <a:pt x="41" y="175"/>
                  </a:lnTo>
                  <a:lnTo>
                    <a:pt x="41" y="175"/>
                  </a:lnTo>
                  <a:lnTo>
                    <a:pt x="41" y="175"/>
                  </a:lnTo>
                  <a:lnTo>
                    <a:pt x="39" y="173"/>
                  </a:lnTo>
                  <a:lnTo>
                    <a:pt x="41" y="173"/>
                  </a:lnTo>
                  <a:lnTo>
                    <a:pt x="39" y="173"/>
                  </a:lnTo>
                  <a:lnTo>
                    <a:pt x="39" y="171"/>
                  </a:lnTo>
                  <a:lnTo>
                    <a:pt x="41" y="171"/>
                  </a:lnTo>
                  <a:lnTo>
                    <a:pt x="41" y="171"/>
                  </a:lnTo>
                  <a:lnTo>
                    <a:pt x="41" y="170"/>
                  </a:lnTo>
                  <a:lnTo>
                    <a:pt x="39" y="168"/>
                  </a:lnTo>
                  <a:lnTo>
                    <a:pt x="39" y="165"/>
                  </a:lnTo>
                  <a:lnTo>
                    <a:pt x="37" y="164"/>
                  </a:lnTo>
                  <a:lnTo>
                    <a:pt x="36" y="160"/>
                  </a:lnTo>
                  <a:lnTo>
                    <a:pt x="36" y="159"/>
                  </a:lnTo>
                  <a:lnTo>
                    <a:pt x="36" y="156"/>
                  </a:lnTo>
                  <a:lnTo>
                    <a:pt x="34" y="156"/>
                  </a:lnTo>
                  <a:lnTo>
                    <a:pt x="34" y="156"/>
                  </a:lnTo>
                  <a:lnTo>
                    <a:pt x="34" y="156"/>
                  </a:lnTo>
                  <a:lnTo>
                    <a:pt x="33" y="156"/>
                  </a:lnTo>
                  <a:lnTo>
                    <a:pt x="33" y="156"/>
                  </a:lnTo>
                  <a:lnTo>
                    <a:pt x="31" y="156"/>
                  </a:lnTo>
                  <a:lnTo>
                    <a:pt x="30" y="156"/>
                  </a:lnTo>
                  <a:lnTo>
                    <a:pt x="26" y="153"/>
                  </a:lnTo>
                  <a:lnTo>
                    <a:pt x="26" y="151"/>
                  </a:lnTo>
                  <a:lnTo>
                    <a:pt x="26" y="149"/>
                  </a:lnTo>
                  <a:lnTo>
                    <a:pt x="28" y="148"/>
                  </a:lnTo>
                  <a:lnTo>
                    <a:pt x="28" y="145"/>
                  </a:lnTo>
                  <a:lnTo>
                    <a:pt x="28" y="143"/>
                  </a:lnTo>
                  <a:lnTo>
                    <a:pt x="28" y="143"/>
                  </a:lnTo>
                  <a:lnTo>
                    <a:pt x="28" y="142"/>
                  </a:lnTo>
                  <a:lnTo>
                    <a:pt x="26" y="142"/>
                  </a:lnTo>
                  <a:lnTo>
                    <a:pt x="25" y="142"/>
                  </a:lnTo>
                  <a:lnTo>
                    <a:pt x="22" y="142"/>
                  </a:lnTo>
                  <a:lnTo>
                    <a:pt x="20" y="140"/>
                  </a:lnTo>
                  <a:lnTo>
                    <a:pt x="19" y="140"/>
                  </a:lnTo>
                  <a:lnTo>
                    <a:pt x="19" y="138"/>
                  </a:lnTo>
                  <a:lnTo>
                    <a:pt x="19" y="138"/>
                  </a:lnTo>
                  <a:lnTo>
                    <a:pt x="19" y="135"/>
                  </a:lnTo>
                  <a:lnTo>
                    <a:pt x="19" y="134"/>
                  </a:lnTo>
                  <a:lnTo>
                    <a:pt x="20" y="132"/>
                  </a:lnTo>
                  <a:lnTo>
                    <a:pt x="20" y="132"/>
                  </a:lnTo>
                  <a:lnTo>
                    <a:pt x="20" y="130"/>
                  </a:lnTo>
                  <a:lnTo>
                    <a:pt x="22" y="130"/>
                  </a:lnTo>
                  <a:lnTo>
                    <a:pt x="25" y="127"/>
                  </a:lnTo>
                  <a:lnTo>
                    <a:pt x="26" y="124"/>
                  </a:lnTo>
                  <a:lnTo>
                    <a:pt x="28" y="123"/>
                  </a:lnTo>
                  <a:lnTo>
                    <a:pt x="28" y="121"/>
                  </a:lnTo>
                  <a:lnTo>
                    <a:pt x="30" y="121"/>
                  </a:lnTo>
                  <a:lnTo>
                    <a:pt x="30" y="119"/>
                  </a:lnTo>
                  <a:lnTo>
                    <a:pt x="31" y="119"/>
                  </a:lnTo>
                  <a:lnTo>
                    <a:pt x="33" y="119"/>
                  </a:lnTo>
                  <a:lnTo>
                    <a:pt x="34" y="119"/>
                  </a:lnTo>
                  <a:lnTo>
                    <a:pt x="34" y="121"/>
                  </a:lnTo>
                  <a:lnTo>
                    <a:pt x="34" y="123"/>
                  </a:lnTo>
                  <a:lnTo>
                    <a:pt x="36" y="123"/>
                  </a:lnTo>
                  <a:lnTo>
                    <a:pt x="36" y="124"/>
                  </a:lnTo>
                  <a:lnTo>
                    <a:pt x="37" y="124"/>
                  </a:lnTo>
                  <a:lnTo>
                    <a:pt x="39" y="124"/>
                  </a:lnTo>
                  <a:lnTo>
                    <a:pt x="42" y="123"/>
                  </a:lnTo>
                  <a:lnTo>
                    <a:pt x="44" y="123"/>
                  </a:lnTo>
                  <a:lnTo>
                    <a:pt x="48" y="121"/>
                  </a:lnTo>
                  <a:lnTo>
                    <a:pt x="50" y="121"/>
                  </a:lnTo>
                  <a:lnTo>
                    <a:pt x="53" y="121"/>
                  </a:lnTo>
                  <a:lnTo>
                    <a:pt x="53" y="119"/>
                  </a:lnTo>
                  <a:lnTo>
                    <a:pt x="53" y="116"/>
                  </a:lnTo>
                  <a:lnTo>
                    <a:pt x="56" y="115"/>
                  </a:lnTo>
                  <a:lnTo>
                    <a:pt x="58" y="113"/>
                  </a:lnTo>
                  <a:lnTo>
                    <a:pt x="58" y="112"/>
                  </a:lnTo>
                  <a:lnTo>
                    <a:pt x="60" y="108"/>
                  </a:lnTo>
                  <a:lnTo>
                    <a:pt x="60" y="108"/>
                  </a:lnTo>
                  <a:lnTo>
                    <a:pt x="64" y="105"/>
                  </a:lnTo>
                  <a:lnTo>
                    <a:pt x="67" y="104"/>
                  </a:lnTo>
                  <a:lnTo>
                    <a:pt x="69" y="102"/>
                  </a:lnTo>
                  <a:lnTo>
                    <a:pt x="71" y="99"/>
                  </a:lnTo>
                  <a:lnTo>
                    <a:pt x="72" y="96"/>
                  </a:lnTo>
                  <a:lnTo>
                    <a:pt x="72" y="94"/>
                  </a:lnTo>
                  <a:lnTo>
                    <a:pt x="74" y="93"/>
                  </a:lnTo>
                  <a:lnTo>
                    <a:pt x="75" y="90"/>
                  </a:lnTo>
                  <a:lnTo>
                    <a:pt x="75" y="90"/>
                  </a:lnTo>
                  <a:lnTo>
                    <a:pt x="78" y="88"/>
                  </a:lnTo>
                  <a:lnTo>
                    <a:pt x="80" y="86"/>
                  </a:lnTo>
                  <a:lnTo>
                    <a:pt x="82" y="86"/>
                  </a:lnTo>
                  <a:lnTo>
                    <a:pt x="83" y="85"/>
                  </a:lnTo>
                  <a:lnTo>
                    <a:pt x="83" y="83"/>
                  </a:lnTo>
                  <a:lnTo>
                    <a:pt x="82" y="83"/>
                  </a:lnTo>
                  <a:lnTo>
                    <a:pt x="82" y="82"/>
                  </a:lnTo>
                  <a:lnTo>
                    <a:pt x="82" y="82"/>
                  </a:lnTo>
                  <a:lnTo>
                    <a:pt x="83" y="80"/>
                  </a:lnTo>
                  <a:lnTo>
                    <a:pt x="86" y="77"/>
                  </a:lnTo>
                  <a:lnTo>
                    <a:pt x="88" y="74"/>
                  </a:lnTo>
                  <a:lnTo>
                    <a:pt x="89" y="74"/>
                  </a:lnTo>
                  <a:lnTo>
                    <a:pt x="91" y="74"/>
                  </a:lnTo>
                  <a:lnTo>
                    <a:pt x="93" y="72"/>
                  </a:lnTo>
                  <a:lnTo>
                    <a:pt x="93" y="72"/>
                  </a:lnTo>
                  <a:lnTo>
                    <a:pt x="93" y="71"/>
                  </a:lnTo>
                  <a:lnTo>
                    <a:pt x="91" y="71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3" y="66"/>
                  </a:lnTo>
                  <a:lnTo>
                    <a:pt x="93" y="64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0"/>
                  </a:lnTo>
                  <a:lnTo>
                    <a:pt x="93" y="58"/>
                  </a:lnTo>
                  <a:lnTo>
                    <a:pt x="94" y="58"/>
                  </a:lnTo>
                  <a:lnTo>
                    <a:pt x="99" y="55"/>
                  </a:lnTo>
                  <a:lnTo>
                    <a:pt x="101" y="55"/>
                  </a:lnTo>
                  <a:lnTo>
                    <a:pt x="102" y="55"/>
                  </a:lnTo>
                  <a:lnTo>
                    <a:pt x="102" y="53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2" y="50"/>
                  </a:lnTo>
                  <a:lnTo>
                    <a:pt x="99" y="50"/>
                  </a:lnTo>
                  <a:lnTo>
                    <a:pt x="97" y="49"/>
                  </a:lnTo>
                  <a:lnTo>
                    <a:pt x="94" y="50"/>
                  </a:lnTo>
                  <a:lnTo>
                    <a:pt x="93" y="49"/>
                  </a:lnTo>
                  <a:lnTo>
                    <a:pt x="93" y="49"/>
                  </a:lnTo>
                  <a:lnTo>
                    <a:pt x="93" y="47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3" y="45"/>
                  </a:lnTo>
                  <a:lnTo>
                    <a:pt x="91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2"/>
                  </a:lnTo>
                  <a:lnTo>
                    <a:pt x="88" y="42"/>
                  </a:lnTo>
                  <a:lnTo>
                    <a:pt x="88" y="41"/>
                  </a:lnTo>
                  <a:lnTo>
                    <a:pt x="88" y="41"/>
                  </a:lnTo>
                  <a:lnTo>
                    <a:pt x="86" y="41"/>
                  </a:lnTo>
                  <a:lnTo>
                    <a:pt x="85" y="39"/>
                  </a:lnTo>
                  <a:lnTo>
                    <a:pt x="85" y="39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5" y="36"/>
                  </a:lnTo>
                  <a:lnTo>
                    <a:pt x="85" y="34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5" y="31"/>
                  </a:lnTo>
                  <a:lnTo>
                    <a:pt x="85" y="31"/>
                  </a:lnTo>
                  <a:lnTo>
                    <a:pt x="83" y="31"/>
                  </a:lnTo>
                  <a:lnTo>
                    <a:pt x="83" y="30"/>
                  </a:lnTo>
                  <a:lnTo>
                    <a:pt x="83" y="30"/>
                  </a:lnTo>
                  <a:lnTo>
                    <a:pt x="83" y="28"/>
                  </a:lnTo>
                  <a:lnTo>
                    <a:pt x="85" y="27"/>
                  </a:lnTo>
                  <a:lnTo>
                    <a:pt x="86" y="27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85" y="25"/>
                  </a:lnTo>
                  <a:lnTo>
                    <a:pt x="83" y="25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3" y="22"/>
                  </a:lnTo>
                  <a:lnTo>
                    <a:pt x="83" y="22"/>
                  </a:lnTo>
                  <a:lnTo>
                    <a:pt x="83" y="20"/>
                  </a:lnTo>
                  <a:lnTo>
                    <a:pt x="83" y="20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0" y="17"/>
                  </a:lnTo>
                  <a:lnTo>
                    <a:pt x="82" y="17"/>
                  </a:lnTo>
                  <a:lnTo>
                    <a:pt x="82" y="15"/>
                  </a:lnTo>
                  <a:lnTo>
                    <a:pt x="83" y="14"/>
                  </a:lnTo>
                  <a:lnTo>
                    <a:pt x="85" y="14"/>
                  </a:lnTo>
                  <a:lnTo>
                    <a:pt x="86" y="12"/>
                  </a:lnTo>
                  <a:lnTo>
                    <a:pt x="88" y="12"/>
                  </a:lnTo>
                  <a:lnTo>
                    <a:pt x="91" y="12"/>
                  </a:lnTo>
                  <a:lnTo>
                    <a:pt x="93" y="12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9" y="14"/>
                  </a:lnTo>
                  <a:lnTo>
                    <a:pt x="101" y="14"/>
                  </a:lnTo>
                  <a:lnTo>
                    <a:pt x="102" y="15"/>
                  </a:lnTo>
                  <a:lnTo>
                    <a:pt x="105" y="15"/>
                  </a:lnTo>
                  <a:lnTo>
                    <a:pt x="107" y="17"/>
                  </a:lnTo>
                  <a:lnTo>
                    <a:pt x="108" y="17"/>
                  </a:lnTo>
                  <a:lnTo>
                    <a:pt x="110" y="15"/>
                  </a:lnTo>
                  <a:lnTo>
                    <a:pt x="112" y="14"/>
                  </a:lnTo>
                  <a:lnTo>
                    <a:pt x="113" y="14"/>
                  </a:lnTo>
                  <a:lnTo>
                    <a:pt x="115" y="14"/>
                  </a:lnTo>
                  <a:lnTo>
                    <a:pt x="119" y="12"/>
                  </a:lnTo>
                  <a:lnTo>
                    <a:pt x="119" y="12"/>
                  </a:lnTo>
                  <a:lnTo>
                    <a:pt x="121" y="12"/>
                  </a:lnTo>
                  <a:lnTo>
                    <a:pt x="123" y="12"/>
                  </a:lnTo>
                  <a:lnTo>
                    <a:pt x="123" y="11"/>
                  </a:lnTo>
                  <a:lnTo>
                    <a:pt x="123" y="11"/>
                  </a:lnTo>
                  <a:lnTo>
                    <a:pt x="124" y="11"/>
                  </a:lnTo>
                  <a:lnTo>
                    <a:pt x="126" y="9"/>
                  </a:lnTo>
                  <a:lnTo>
                    <a:pt x="127" y="9"/>
                  </a:lnTo>
                  <a:lnTo>
                    <a:pt x="127" y="8"/>
                  </a:lnTo>
                  <a:lnTo>
                    <a:pt x="127" y="6"/>
                  </a:lnTo>
                  <a:lnTo>
                    <a:pt x="129" y="6"/>
                  </a:lnTo>
                  <a:lnTo>
                    <a:pt x="130" y="4"/>
                  </a:lnTo>
                  <a:lnTo>
                    <a:pt x="134" y="3"/>
                  </a:lnTo>
                  <a:lnTo>
                    <a:pt x="135" y="3"/>
                  </a:lnTo>
                  <a:lnTo>
                    <a:pt x="137" y="1"/>
                  </a:lnTo>
                  <a:lnTo>
                    <a:pt x="1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2" name="Freeform 249">
              <a:extLst>
                <a:ext uri="{FF2B5EF4-FFF2-40B4-BE49-F238E27FC236}">
                  <a16:creationId xmlns:a16="http://schemas.microsoft.com/office/drawing/2014/main" id="{F7800B35-B1E3-CDDD-A2E3-61599D361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9858" y="3445211"/>
              <a:ext cx="46781" cy="120852"/>
            </a:xfrm>
            <a:custGeom>
              <a:avLst/>
              <a:gdLst>
                <a:gd name="T0" fmla="*/ 22 w 24"/>
                <a:gd name="T1" fmla="*/ 0 h 62"/>
                <a:gd name="T2" fmla="*/ 22 w 24"/>
                <a:gd name="T3" fmla="*/ 2 h 62"/>
                <a:gd name="T4" fmla="*/ 24 w 24"/>
                <a:gd name="T5" fmla="*/ 4 h 62"/>
                <a:gd name="T6" fmla="*/ 24 w 24"/>
                <a:gd name="T7" fmla="*/ 5 h 62"/>
                <a:gd name="T8" fmla="*/ 24 w 24"/>
                <a:gd name="T9" fmla="*/ 7 h 62"/>
                <a:gd name="T10" fmla="*/ 24 w 24"/>
                <a:gd name="T11" fmla="*/ 8 h 62"/>
                <a:gd name="T12" fmla="*/ 22 w 24"/>
                <a:gd name="T13" fmla="*/ 11 h 62"/>
                <a:gd name="T14" fmla="*/ 19 w 24"/>
                <a:gd name="T15" fmla="*/ 11 h 62"/>
                <a:gd name="T16" fmla="*/ 19 w 24"/>
                <a:gd name="T17" fmla="*/ 13 h 62"/>
                <a:gd name="T18" fmla="*/ 19 w 24"/>
                <a:gd name="T19" fmla="*/ 16 h 62"/>
                <a:gd name="T20" fmla="*/ 16 w 24"/>
                <a:gd name="T21" fmla="*/ 16 h 62"/>
                <a:gd name="T22" fmla="*/ 16 w 24"/>
                <a:gd name="T23" fmla="*/ 15 h 62"/>
                <a:gd name="T24" fmla="*/ 13 w 24"/>
                <a:gd name="T25" fmla="*/ 15 h 62"/>
                <a:gd name="T26" fmla="*/ 11 w 24"/>
                <a:gd name="T27" fmla="*/ 18 h 62"/>
                <a:gd name="T28" fmla="*/ 10 w 24"/>
                <a:gd name="T29" fmla="*/ 21 h 62"/>
                <a:gd name="T30" fmla="*/ 10 w 24"/>
                <a:gd name="T31" fmla="*/ 22 h 62"/>
                <a:gd name="T32" fmla="*/ 10 w 24"/>
                <a:gd name="T33" fmla="*/ 26 h 62"/>
                <a:gd name="T34" fmla="*/ 10 w 24"/>
                <a:gd name="T35" fmla="*/ 26 h 62"/>
                <a:gd name="T36" fmla="*/ 11 w 24"/>
                <a:gd name="T37" fmla="*/ 26 h 62"/>
                <a:gd name="T38" fmla="*/ 13 w 24"/>
                <a:gd name="T39" fmla="*/ 26 h 62"/>
                <a:gd name="T40" fmla="*/ 13 w 24"/>
                <a:gd name="T41" fmla="*/ 27 h 62"/>
                <a:gd name="T42" fmla="*/ 10 w 24"/>
                <a:gd name="T43" fmla="*/ 29 h 62"/>
                <a:gd name="T44" fmla="*/ 8 w 24"/>
                <a:gd name="T45" fmla="*/ 32 h 62"/>
                <a:gd name="T46" fmla="*/ 10 w 24"/>
                <a:gd name="T47" fmla="*/ 33 h 62"/>
                <a:gd name="T48" fmla="*/ 14 w 24"/>
                <a:gd name="T49" fmla="*/ 32 h 62"/>
                <a:gd name="T50" fmla="*/ 18 w 24"/>
                <a:gd name="T51" fmla="*/ 30 h 62"/>
                <a:gd name="T52" fmla="*/ 18 w 24"/>
                <a:gd name="T53" fmla="*/ 33 h 62"/>
                <a:gd name="T54" fmla="*/ 16 w 24"/>
                <a:gd name="T55" fmla="*/ 35 h 62"/>
                <a:gd name="T56" fmla="*/ 16 w 24"/>
                <a:gd name="T57" fmla="*/ 38 h 62"/>
                <a:gd name="T58" fmla="*/ 14 w 24"/>
                <a:gd name="T59" fmla="*/ 41 h 62"/>
                <a:gd name="T60" fmla="*/ 13 w 24"/>
                <a:gd name="T61" fmla="*/ 46 h 62"/>
                <a:gd name="T62" fmla="*/ 13 w 24"/>
                <a:gd name="T63" fmla="*/ 48 h 62"/>
                <a:gd name="T64" fmla="*/ 13 w 24"/>
                <a:gd name="T65" fmla="*/ 52 h 62"/>
                <a:gd name="T66" fmla="*/ 11 w 24"/>
                <a:gd name="T67" fmla="*/ 56 h 62"/>
                <a:gd name="T68" fmla="*/ 10 w 24"/>
                <a:gd name="T69" fmla="*/ 62 h 62"/>
                <a:gd name="T70" fmla="*/ 8 w 24"/>
                <a:gd name="T71" fmla="*/ 62 h 62"/>
                <a:gd name="T72" fmla="*/ 7 w 24"/>
                <a:gd name="T73" fmla="*/ 54 h 62"/>
                <a:gd name="T74" fmla="*/ 3 w 24"/>
                <a:gd name="T75" fmla="*/ 48 h 62"/>
                <a:gd name="T76" fmla="*/ 3 w 24"/>
                <a:gd name="T77" fmla="*/ 45 h 62"/>
                <a:gd name="T78" fmla="*/ 2 w 24"/>
                <a:gd name="T79" fmla="*/ 38 h 62"/>
                <a:gd name="T80" fmla="*/ 2 w 24"/>
                <a:gd name="T81" fmla="*/ 33 h 62"/>
                <a:gd name="T82" fmla="*/ 3 w 24"/>
                <a:gd name="T83" fmla="*/ 30 h 62"/>
                <a:gd name="T84" fmla="*/ 3 w 24"/>
                <a:gd name="T85" fmla="*/ 29 h 62"/>
                <a:gd name="T86" fmla="*/ 7 w 24"/>
                <a:gd name="T87" fmla="*/ 24 h 62"/>
                <a:gd name="T88" fmla="*/ 10 w 24"/>
                <a:gd name="T89" fmla="*/ 13 h 62"/>
                <a:gd name="T90" fmla="*/ 11 w 24"/>
                <a:gd name="T91" fmla="*/ 7 h 62"/>
                <a:gd name="T92" fmla="*/ 14 w 24"/>
                <a:gd name="T93" fmla="*/ 5 h 62"/>
                <a:gd name="T94" fmla="*/ 16 w 24"/>
                <a:gd name="T95" fmla="*/ 5 h 62"/>
                <a:gd name="T96" fmla="*/ 19 w 24"/>
                <a:gd name="T97" fmla="*/ 2 h 62"/>
                <a:gd name="T98" fmla="*/ 19 w 24"/>
                <a:gd name="T99" fmla="*/ 4 h 62"/>
                <a:gd name="T100" fmla="*/ 21 w 24"/>
                <a:gd name="T101" fmla="*/ 2 h 62"/>
                <a:gd name="T102" fmla="*/ 22 w 24"/>
                <a:gd name="T10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" h="62">
                  <a:moveTo>
                    <a:pt x="24" y="0"/>
                  </a:moveTo>
                  <a:lnTo>
                    <a:pt x="22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2" y="11"/>
                  </a:lnTo>
                  <a:lnTo>
                    <a:pt x="21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8" y="16"/>
                  </a:lnTo>
                  <a:lnTo>
                    <a:pt x="16" y="16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4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2"/>
                  </a:lnTo>
                  <a:lnTo>
                    <a:pt x="11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4" y="27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8" y="32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3" y="33"/>
                  </a:lnTo>
                  <a:lnTo>
                    <a:pt x="14" y="32"/>
                  </a:lnTo>
                  <a:lnTo>
                    <a:pt x="16" y="30"/>
                  </a:lnTo>
                  <a:lnTo>
                    <a:pt x="18" y="30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8" y="37"/>
                  </a:lnTo>
                  <a:lnTo>
                    <a:pt x="16" y="38"/>
                  </a:lnTo>
                  <a:lnTo>
                    <a:pt x="16" y="41"/>
                  </a:lnTo>
                  <a:lnTo>
                    <a:pt x="14" y="41"/>
                  </a:lnTo>
                  <a:lnTo>
                    <a:pt x="14" y="45"/>
                  </a:lnTo>
                  <a:lnTo>
                    <a:pt x="13" y="46"/>
                  </a:lnTo>
                  <a:lnTo>
                    <a:pt x="13" y="48"/>
                  </a:lnTo>
                  <a:lnTo>
                    <a:pt x="13" y="48"/>
                  </a:lnTo>
                  <a:lnTo>
                    <a:pt x="13" y="51"/>
                  </a:lnTo>
                  <a:lnTo>
                    <a:pt x="13" y="52"/>
                  </a:lnTo>
                  <a:lnTo>
                    <a:pt x="11" y="56"/>
                  </a:lnTo>
                  <a:lnTo>
                    <a:pt x="11" y="56"/>
                  </a:lnTo>
                  <a:lnTo>
                    <a:pt x="11" y="57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8" y="62"/>
                  </a:lnTo>
                  <a:lnTo>
                    <a:pt x="8" y="57"/>
                  </a:lnTo>
                  <a:lnTo>
                    <a:pt x="7" y="54"/>
                  </a:lnTo>
                  <a:lnTo>
                    <a:pt x="7" y="51"/>
                  </a:lnTo>
                  <a:lnTo>
                    <a:pt x="3" y="48"/>
                  </a:lnTo>
                  <a:lnTo>
                    <a:pt x="3" y="46"/>
                  </a:lnTo>
                  <a:lnTo>
                    <a:pt x="3" y="45"/>
                  </a:lnTo>
                  <a:lnTo>
                    <a:pt x="2" y="41"/>
                  </a:lnTo>
                  <a:lnTo>
                    <a:pt x="2" y="38"/>
                  </a:lnTo>
                  <a:lnTo>
                    <a:pt x="0" y="35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7" y="24"/>
                  </a:lnTo>
                  <a:lnTo>
                    <a:pt x="8" y="19"/>
                  </a:lnTo>
                  <a:lnTo>
                    <a:pt x="10" y="13"/>
                  </a:lnTo>
                  <a:lnTo>
                    <a:pt x="11" y="10"/>
                  </a:lnTo>
                  <a:lnTo>
                    <a:pt x="11" y="7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18" y="5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3" name="Freeform 250">
              <a:extLst>
                <a:ext uri="{FF2B5EF4-FFF2-40B4-BE49-F238E27FC236}">
                  <a16:creationId xmlns:a16="http://schemas.microsoft.com/office/drawing/2014/main" id="{A50B5D73-2F7A-E9C1-ADBE-3037362CD7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2611" y="2681116"/>
              <a:ext cx="122802" cy="150091"/>
            </a:xfrm>
            <a:custGeom>
              <a:avLst/>
              <a:gdLst>
                <a:gd name="T0" fmla="*/ 7 w 63"/>
                <a:gd name="T1" fmla="*/ 28 h 77"/>
                <a:gd name="T2" fmla="*/ 2 w 63"/>
                <a:gd name="T3" fmla="*/ 27 h 77"/>
                <a:gd name="T4" fmla="*/ 49 w 63"/>
                <a:gd name="T5" fmla="*/ 3 h 77"/>
                <a:gd name="T6" fmla="*/ 43 w 63"/>
                <a:gd name="T7" fmla="*/ 8 h 77"/>
                <a:gd name="T8" fmla="*/ 40 w 63"/>
                <a:gd name="T9" fmla="*/ 13 h 77"/>
                <a:gd name="T10" fmla="*/ 35 w 63"/>
                <a:gd name="T11" fmla="*/ 14 h 77"/>
                <a:gd name="T12" fmla="*/ 38 w 63"/>
                <a:gd name="T13" fmla="*/ 16 h 77"/>
                <a:gd name="T14" fmla="*/ 32 w 63"/>
                <a:gd name="T15" fmla="*/ 19 h 77"/>
                <a:gd name="T16" fmla="*/ 40 w 63"/>
                <a:gd name="T17" fmla="*/ 25 h 77"/>
                <a:gd name="T18" fmla="*/ 44 w 63"/>
                <a:gd name="T19" fmla="*/ 24 h 77"/>
                <a:gd name="T20" fmla="*/ 46 w 63"/>
                <a:gd name="T21" fmla="*/ 21 h 77"/>
                <a:gd name="T22" fmla="*/ 51 w 63"/>
                <a:gd name="T23" fmla="*/ 22 h 77"/>
                <a:gd name="T24" fmla="*/ 54 w 63"/>
                <a:gd name="T25" fmla="*/ 24 h 77"/>
                <a:gd name="T26" fmla="*/ 57 w 63"/>
                <a:gd name="T27" fmla="*/ 27 h 77"/>
                <a:gd name="T28" fmla="*/ 60 w 63"/>
                <a:gd name="T29" fmla="*/ 27 h 77"/>
                <a:gd name="T30" fmla="*/ 59 w 63"/>
                <a:gd name="T31" fmla="*/ 30 h 77"/>
                <a:gd name="T32" fmla="*/ 62 w 63"/>
                <a:gd name="T33" fmla="*/ 38 h 77"/>
                <a:gd name="T34" fmla="*/ 62 w 63"/>
                <a:gd name="T35" fmla="*/ 44 h 77"/>
                <a:gd name="T36" fmla="*/ 60 w 63"/>
                <a:gd name="T37" fmla="*/ 52 h 77"/>
                <a:gd name="T38" fmla="*/ 57 w 63"/>
                <a:gd name="T39" fmla="*/ 60 h 77"/>
                <a:gd name="T40" fmla="*/ 52 w 63"/>
                <a:gd name="T41" fmla="*/ 63 h 77"/>
                <a:gd name="T42" fmla="*/ 49 w 63"/>
                <a:gd name="T43" fmla="*/ 63 h 77"/>
                <a:gd name="T44" fmla="*/ 40 w 63"/>
                <a:gd name="T45" fmla="*/ 65 h 77"/>
                <a:gd name="T46" fmla="*/ 37 w 63"/>
                <a:gd name="T47" fmla="*/ 68 h 77"/>
                <a:gd name="T48" fmla="*/ 30 w 63"/>
                <a:gd name="T49" fmla="*/ 69 h 77"/>
                <a:gd name="T50" fmla="*/ 29 w 63"/>
                <a:gd name="T51" fmla="*/ 71 h 77"/>
                <a:gd name="T52" fmla="*/ 24 w 63"/>
                <a:gd name="T53" fmla="*/ 74 h 77"/>
                <a:gd name="T54" fmla="*/ 13 w 63"/>
                <a:gd name="T55" fmla="*/ 76 h 77"/>
                <a:gd name="T56" fmla="*/ 11 w 63"/>
                <a:gd name="T57" fmla="*/ 73 h 77"/>
                <a:gd name="T58" fmla="*/ 3 w 63"/>
                <a:gd name="T59" fmla="*/ 74 h 77"/>
                <a:gd name="T60" fmla="*/ 8 w 63"/>
                <a:gd name="T61" fmla="*/ 69 h 77"/>
                <a:gd name="T62" fmla="*/ 0 w 63"/>
                <a:gd name="T63" fmla="*/ 71 h 77"/>
                <a:gd name="T64" fmla="*/ 7 w 63"/>
                <a:gd name="T65" fmla="*/ 65 h 77"/>
                <a:gd name="T66" fmla="*/ 0 w 63"/>
                <a:gd name="T67" fmla="*/ 63 h 77"/>
                <a:gd name="T68" fmla="*/ 5 w 63"/>
                <a:gd name="T69" fmla="*/ 62 h 77"/>
                <a:gd name="T70" fmla="*/ 7 w 63"/>
                <a:gd name="T71" fmla="*/ 58 h 77"/>
                <a:gd name="T72" fmla="*/ 14 w 63"/>
                <a:gd name="T73" fmla="*/ 55 h 77"/>
                <a:gd name="T74" fmla="*/ 18 w 63"/>
                <a:gd name="T75" fmla="*/ 54 h 77"/>
                <a:gd name="T76" fmla="*/ 11 w 63"/>
                <a:gd name="T77" fmla="*/ 54 h 77"/>
                <a:gd name="T78" fmla="*/ 13 w 63"/>
                <a:gd name="T79" fmla="*/ 52 h 77"/>
                <a:gd name="T80" fmla="*/ 16 w 63"/>
                <a:gd name="T81" fmla="*/ 46 h 77"/>
                <a:gd name="T82" fmla="*/ 19 w 63"/>
                <a:gd name="T83" fmla="*/ 44 h 77"/>
                <a:gd name="T84" fmla="*/ 13 w 63"/>
                <a:gd name="T85" fmla="*/ 43 h 77"/>
                <a:gd name="T86" fmla="*/ 10 w 63"/>
                <a:gd name="T87" fmla="*/ 41 h 77"/>
                <a:gd name="T88" fmla="*/ 7 w 63"/>
                <a:gd name="T89" fmla="*/ 39 h 77"/>
                <a:gd name="T90" fmla="*/ 3 w 63"/>
                <a:gd name="T91" fmla="*/ 38 h 77"/>
                <a:gd name="T92" fmla="*/ 10 w 63"/>
                <a:gd name="T93" fmla="*/ 35 h 77"/>
                <a:gd name="T94" fmla="*/ 8 w 63"/>
                <a:gd name="T95" fmla="*/ 32 h 77"/>
                <a:gd name="T96" fmla="*/ 7 w 63"/>
                <a:gd name="T97" fmla="*/ 30 h 77"/>
                <a:gd name="T98" fmla="*/ 7 w 63"/>
                <a:gd name="T99" fmla="*/ 25 h 77"/>
                <a:gd name="T100" fmla="*/ 5 w 63"/>
                <a:gd name="T101" fmla="*/ 22 h 77"/>
                <a:gd name="T102" fmla="*/ 11 w 63"/>
                <a:gd name="T103" fmla="*/ 22 h 77"/>
                <a:gd name="T104" fmla="*/ 19 w 63"/>
                <a:gd name="T105" fmla="*/ 22 h 77"/>
                <a:gd name="T106" fmla="*/ 25 w 63"/>
                <a:gd name="T107" fmla="*/ 21 h 77"/>
                <a:gd name="T108" fmla="*/ 30 w 63"/>
                <a:gd name="T109" fmla="*/ 17 h 77"/>
                <a:gd name="T110" fmla="*/ 24 w 63"/>
                <a:gd name="T111" fmla="*/ 13 h 77"/>
                <a:gd name="T112" fmla="*/ 29 w 63"/>
                <a:gd name="T113" fmla="*/ 10 h 77"/>
                <a:gd name="T114" fmla="*/ 30 w 63"/>
                <a:gd name="T115" fmla="*/ 5 h 77"/>
                <a:gd name="T116" fmla="*/ 38 w 63"/>
                <a:gd name="T117" fmla="*/ 3 h 77"/>
                <a:gd name="T118" fmla="*/ 40 w 63"/>
                <a:gd name="T119" fmla="*/ 5 h 77"/>
                <a:gd name="T120" fmla="*/ 40 w 63"/>
                <a:gd name="T121" fmla="*/ 8 h 77"/>
                <a:gd name="T122" fmla="*/ 41 w 63"/>
                <a:gd name="T123" fmla="*/ 3 h 77"/>
                <a:gd name="T124" fmla="*/ 44 w 63"/>
                <a:gd name="T1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" h="77">
                  <a:moveTo>
                    <a:pt x="2" y="27"/>
                  </a:moveTo>
                  <a:lnTo>
                    <a:pt x="3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3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2" y="28"/>
                  </a:lnTo>
                  <a:lnTo>
                    <a:pt x="2" y="27"/>
                  </a:lnTo>
                  <a:close/>
                  <a:moveTo>
                    <a:pt x="44" y="0"/>
                  </a:moveTo>
                  <a:lnTo>
                    <a:pt x="44" y="0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9" y="3"/>
                  </a:lnTo>
                  <a:lnTo>
                    <a:pt x="48" y="3"/>
                  </a:lnTo>
                  <a:lnTo>
                    <a:pt x="46" y="5"/>
                  </a:lnTo>
                  <a:lnTo>
                    <a:pt x="46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3" y="10"/>
                  </a:lnTo>
                  <a:lnTo>
                    <a:pt x="41" y="10"/>
                  </a:lnTo>
                  <a:lnTo>
                    <a:pt x="41" y="11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38" y="13"/>
                  </a:lnTo>
                  <a:lnTo>
                    <a:pt x="38" y="13"/>
                  </a:lnTo>
                  <a:lnTo>
                    <a:pt x="37" y="13"/>
                  </a:lnTo>
                  <a:lnTo>
                    <a:pt x="37" y="13"/>
                  </a:lnTo>
                  <a:lnTo>
                    <a:pt x="35" y="14"/>
                  </a:lnTo>
                  <a:lnTo>
                    <a:pt x="35" y="14"/>
                  </a:lnTo>
                  <a:lnTo>
                    <a:pt x="37" y="14"/>
                  </a:lnTo>
                  <a:lnTo>
                    <a:pt x="37" y="14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3" y="17"/>
                  </a:lnTo>
                  <a:lnTo>
                    <a:pt x="32" y="17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5" y="22"/>
                  </a:lnTo>
                  <a:lnTo>
                    <a:pt x="37" y="22"/>
                  </a:lnTo>
                  <a:lnTo>
                    <a:pt x="37" y="24"/>
                  </a:lnTo>
                  <a:lnTo>
                    <a:pt x="38" y="24"/>
                  </a:lnTo>
                  <a:lnTo>
                    <a:pt x="40" y="25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4" y="25"/>
                  </a:lnTo>
                  <a:lnTo>
                    <a:pt x="44" y="24"/>
                  </a:lnTo>
                  <a:lnTo>
                    <a:pt x="46" y="24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6" y="21"/>
                  </a:lnTo>
                  <a:lnTo>
                    <a:pt x="48" y="19"/>
                  </a:lnTo>
                  <a:lnTo>
                    <a:pt x="49" y="19"/>
                  </a:lnTo>
                  <a:lnTo>
                    <a:pt x="49" y="21"/>
                  </a:lnTo>
                  <a:lnTo>
                    <a:pt x="51" y="21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1" y="24"/>
                  </a:lnTo>
                  <a:lnTo>
                    <a:pt x="52" y="24"/>
                  </a:lnTo>
                  <a:lnTo>
                    <a:pt x="54" y="24"/>
                  </a:lnTo>
                  <a:lnTo>
                    <a:pt x="54" y="24"/>
                  </a:lnTo>
                  <a:lnTo>
                    <a:pt x="54" y="25"/>
                  </a:lnTo>
                  <a:lnTo>
                    <a:pt x="54" y="27"/>
                  </a:lnTo>
                  <a:lnTo>
                    <a:pt x="55" y="27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7" y="25"/>
                  </a:lnTo>
                  <a:lnTo>
                    <a:pt x="59" y="25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59" y="27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60" y="33"/>
                  </a:lnTo>
                  <a:lnTo>
                    <a:pt x="60" y="35"/>
                  </a:lnTo>
                  <a:lnTo>
                    <a:pt x="60" y="36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39"/>
                  </a:lnTo>
                  <a:lnTo>
                    <a:pt x="60" y="39"/>
                  </a:lnTo>
                  <a:lnTo>
                    <a:pt x="62" y="41"/>
                  </a:lnTo>
                  <a:lnTo>
                    <a:pt x="62" y="44"/>
                  </a:lnTo>
                  <a:lnTo>
                    <a:pt x="62" y="46"/>
                  </a:lnTo>
                  <a:lnTo>
                    <a:pt x="63" y="49"/>
                  </a:lnTo>
                  <a:lnTo>
                    <a:pt x="62" y="51"/>
                  </a:lnTo>
                  <a:lnTo>
                    <a:pt x="62" y="51"/>
                  </a:lnTo>
                  <a:lnTo>
                    <a:pt x="60" y="52"/>
                  </a:lnTo>
                  <a:lnTo>
                    <a:pt x="60" y="54"/>
                  </a:lnTo>
                  <a:lnTo>
                    <a:pt x="60" y="57"/>
                  </a:lnTo>
                  <a:lnTo>
                    <a:pt x="59" y="58"/>
                  </a:lnTo>
                  <a:lnTo>
                    <a:pt x="57" y="60"/>
                  </a:lnTo>
                  <a:lnTo>
                    <a:pt x="57" y="60"/>
                  </a:lnTo>
                  <a:lnTo>
                    <a:pt x="59" y="62"/>
                  </a:lnTo>
                  <a:lnTo>
                    <a:pt x="57" y="63"/>
                  </a:lnTo>
                  <a:lnTo>
                    <a:pt x="55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1" y="63"/>
                  </a:lnTo>
                  <a:lnTo>
                    <a:pt x="51" y="63"/>
                  </a:lnTo>
                  <a:lnTo>
                    <a:pt x="49" y="63"/>
                  </a:lnTo>
                  <a:lnTo>
                    <a:pt x="49" y="62"/>
                  </a:lnTo>
                  <a:lnTo>
                    <a:pt x="49" y="63"/>
                  </a:lnTo>
                  <a:lnTo>
                    <a:pt x="48" y="65"/>
                  </a:lnTo>
                  <a:lnTo>
                    <a:pt x="46" y="63"/>
                  </a:lnTo>
                  <a:lnTo>
                    <a:pt x="43" y="65"/>
                  </a:lnTo>
                  <a:lnTo>
                    <a:pt x="41" y="65"/>
                  </a:lnTo>
                  <a:lnTo>
                    <a:pt x="40" y="65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7" y="68"/>
                  </a:lnTo>
                  <a:lnTo>
                    <a:pt x="37" y="68"/>
                  </a:lnTo>
                  <a:lnTo>
                    <a:pt x="35" y="69"/>
                  </a:lnTo>
                  <a:lnTo>
                    <a:pt x="33" y="69"/>
                  </a:lnTo>
                  <a:lnTo>
                    <a:pt x="32" y="69"/>
                  </a:lnTo>
                  <a:lnTo>
                    <a:pt x="30" y="69"/>
                  </a:lnTo>
                  <a:lnTo>
                    <a:pt x="30" y="69"/>
                  </a:lnTo>
                  <a:lnTo>
                    <a:pt x="30" y="69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29" y="71"/>
                  </a:lnTo>
                  <a:lnTo>
                    <a:pt x="29" y="71"/>
                  </a:lnTo>
                  <a:lnTo>
                    <a:pt x="29" y="73"/>
                  </a:lnTo>
                  <a:lnTo>
                    <a:pt x="27" y="73"/>
                  </a:lnTo>
                  <a:lnTo>
                    <a:pt x="25" y="73"/>
                  </a:lnTo>
                  <a:lnTo>
                    <a:pt x="24" y="74"/>
                  </a:lnTo>
                  <a:lnTo>
                    <a:pt x="22" y="74"/>
                  </a:lnTo>
                  <a:lnTo>
                    <a:pt x="16" y="76"/>
                  </a:lnTo>
                  <a:lnTo>
                    <a:pt x="14" y="76"/>
                  </a:lnTo>
                  <a:lnTo>
                    <a:pt x="14" y="76"/>
                  </a:lnTo>
                  <a:lnTo>
                    <a:pt x="13" y="76"/>
                  </a:lnTo>
                  <a:lnTo>
                    <a:pt x="11" y="76"/>
                  </a:lnTo>
                  <a:lnTo>
                    <a:pt x="10" y="77"/>
                  </a:lnTo>
                  <a:lnTo>
                    <a:pt x="8" y="77"/>
                  </a:lnTo>
                  <a:lnTo>
                    <a:pt x="10" y="74"/>
                  </a:lnTo>
                  <a:lnTo>
                    <a:pt x="11" y="73"/>
                  </a:lnTo>
                  <a:lnTo>
                    <a:pt x="11" y="73"/>
                  </a:lnTo>
                  <a:lnTo>
                    <a:pt x="11" y="73"/>
                  </a:lnTo>
                  <a:lnTo>
                    <a:pt x="7" y="74"/>
                  </a:lnTo>
                  <a:lnTo>
                    <a:pt x="5" y="74"/>
                  </a:lnTo>
                  <a:lnTo>
                    <a:pt x="3" y="74"/>
                  </a:lnTo>
                  <a:lnTo>
                    <a:pt x="3" y="73"/>
                  </a:lnTo>
                  <a:lnTo>
                    <a:pt x="7" y="73"/>
                  </a:lnTo>
                  <a:lnTo>
                    <a:pt x="7" y="71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11" y="69"/>
                  </a:lnTo>
                  <a:lnTo>
                    <a:pt x="3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2" y="68"/>
                  </a:lnTo>
                  <a:lnTo>
                    <a:pt x="3" y="66"/>
                  </a:lnTo>
                  <a:lnTo>
                    <a:pt x="5" y="66"/>
                  </a:lnTo>
                  <a:lnTo>
                    <a:pt x="7" y="65"/>
                  </a:lnTo>
                  <a:lnTo>
                    <a:pt x="7" y="65"/>
                  </a:lnTo>
                  <a:lnTo>
                    <a:pt x="7" y="65"/>
                  </a:lnTo>
                  <a:lnTo>
                    <a:pt x="2" y="65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62"/>
                  </a:lnTo>
                  <a:lnTo>
                    <a:pt x="3" y="62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7" y="62"/>
                  </a:lnTo>
                  <a:lnTo>
                    <a:pt x="8" y="62"/>
                  </a:lnTo>
                  <a:lnTo>
                    <a:pt x="8" y="62"/>
                  </a:lnTo>
                  <a:lnTo>
                    <a:pt x="7" y="60"/>
                  </a:lnTo>
                  <a:lnTo>
                    <a:pt x="7" y="58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10" y="55"/>
                  </a:lnTo>
                  <a:lnTo>
                    <a:pt x="11" y="55"/>
                  </a:lnTo>
                  <a:lnTo>
                    <a:pt x="14" y="55"/>
                  </a:lnTo>
                  <a:lnTo>
                    <a:pt x="19" y="55"/>
                  </a:lnTo>
                  <a:lnTo>
                    <a:pt x="22" y="54"/>
                  </a:lnTo>
                  <a:lnTo>
                    <a:pt x="21" y="52"/>
                  </a:lnTo>
                  <a:lnTo>
                    <a:pt x="19" y="52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4" y="55"/>
                  </a:lnTo>
                  <a:lnTo>
                    <a:pt x="13" y="55"/>
                  </a:lnTo>
                  <a:lnTo>
                    <a:pt x="11" y="54"/>
                  </a:lnTo>
                  <a:lnTo>
                    <a:pt x="11" y="54"/>
                  </a:lnTo>
                  <a:lnTo>
                    <a:pt x="11" y="55"/>
                  </a:lnTo>
                  <a:lnTo>
                    <a:pt x="8" y="55"/>
                  </a:lnTo>
                  <a:lnTo>
                    <a:pt x="7" y="55"/>
                  </a:lnTo>
                  <a:lnTo>
                    <a:pt x="10" y="54"/>
                  </a:lnTo>
                  <a:lnTo>
                    <a:pt x="13" y="52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18" y="44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1" y="43"/>
                  </a:lnTo>
                  <a:lnTo>
                    <a:pt x="19" y="43"/>
                  </a:lnTo>
                  <a:lnTo>
                    <a:pt x="18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0" y="4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7" y="41"/>
                  </a:lnTo>
                  <a:lnTo>
                    <a:pt x="8" y="39"/>
                  </a:lnTo>
                  <a:lnTo>
                    <a:pt x="7" y="39"/>
                  </a:lnTo>
                  <a:lnTo>
                    <a:pt x="5" y="39"/>
                  </a:lnTo>
                  <a:lnTo>
                    <a:pt x="3" y="39"/>
                  </a:lnTo>
                  <a:lnTo>
                    <a:pt x="3" y="38"/>
                  </a:lnTo>
                  <a:lnTo>
                    <a:pt x="5" y="38"/>
                  </a:lnTo>
                  <a:lnTo>
                    <a:pt x="3" y="38"/>
                  </a:lnTo>
                  <a:lnTo>
                    <a:pt x="3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7" y="36"/>
                  </a:lnTo>
                  <a:lnTo>
                    <a:pt x="10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11" y="32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0"/>
                  </a:lnTo>
                  <a:lnTo>
                    <a:pt x="7" y="30"/>
                  </a:lnTo>
                  <a:lnTo>
                    <a:pt x="7" y="28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4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1" y="22"/>
                  </a:lnTo>
                  <a:lnTo>
                    <a:pt x="14" y="2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24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1"/>
                  </a:lnTo>
                  <a:lnTo>
                    <a:pt x="25" y="19"/>
                  </a:lnTo>
                  <a:lnTo>
                    <a:pt x="27" y="19"/>
                  </a:lnTo>
                  <a:lnTo>
                    <a:pt x="29" y="19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27" y="16"/>
                  </a:lnTo>
                  <a:lnTo>
                    <a:pt x="22" y="14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9" y="10"/>
                  </a:lnTo>
                  <a:lnTo>
                    <a:pt x="29" y="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2" y="5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40" y="2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5"/>
                  </a:lnTo>
                  <a:lnTo>
                    <a:pt x="41" y="5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2"/>
                  </a:lnTo>
                  <a:lnTo>
                    <a:pt x="44" y="2"/>
                  </a:lnTo>
                  <a:lnTo>
                    <a:pt x="43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4" name="Freeform 251">
              <a:extLst>
                <a:ext uri="{FF2B5EF4-FFF2-40B4-BE49-F238E27FC236}">
                  <a16:creationId xmlns:a16="http://schemas.microsoft.com/office/drawing/2014/main" id="{D0DD4199-46B3-646A-902A-4A037010D7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44584" y="4425668"/>
              <a:ext cx="1190975" cy="298231"/>
            </a:xfrm>
            <a:custGeom>
              <a:avLst/>
              <a:gdLst>
                <a:gd name="T0" fmla="*/ 357 w 611"/>
                <a:gd name="T1" fmla="*/ 143 h 153"/>
                <a:gd name="T2" fmla="*/ 302 w 611"/>
                <a:gd name="T3" fmla="*/ 135 h 153"/>
                <a:gd name="T4" fmla="*/ 381 w 611"/>
                <a:gd name="T5" fmla="*/ 132 h 153"/>
                <a:gd name="T6" fmla="*/ 372 w 611"/>
                <a:gd name="T7" fmla="*/ 129 h 153"/>
                <a:gd name="T8" fmla="*/ 302 w 611"/>
                <a:gd name="T9" fmla="*/ 118 h 153"/>
                <a:gd name="T10" fmla="*/ 253 w 611"/>
                <a:gd name="T11" fmla="*/ 123 h 153"/>
                <a:gd name="T12" fmla="*/ 365 w 611"/>
                <a:gd name="T13" fmla="*/ 115 h 153"/>
                <a:gd name="T14" fmla="*/ 577 w 611"/>
                <a:gd name="T15" fmla="*/ 115 h 153"/>
                <a:gd name="T16" fmla="*/ 383 w 611"/>
                <a:gd name="T17" fmla="*/ 115 h 153"/>
                <a:gd name="T18" fmla="*/ 339 w 611"/>
                <a:gd name="T19" fmla="*/ 121 h 153"/>
                <a:gd name="T20" fmla="*/ 315 w 611"/>
                <a:gd name="T21" fmla="*/ 113 h 153"/>
                <a:gd name="T22" fmla="*/ 348 w 611"/>
                <a:gd name="T23" fmla="*/ 113 h 153"/>
                <a:gd name="T24" fmla="*/ 294 w 611"/>
                <a:gd name="T25" fmla="*/ 120 h 153"/>
                <a:gd name="T26" fmla="*/ 269 w 611"/>
                <a:gd name="T27" fmla="*/ 124 h 153"/>
                <a:gd name="T28" fmla="*/ 280 w 611"/>
                <a:gd name="T29" fmla="*/ 117 h 153"/>
                <a:gd name="T30" fmla="*/ 231 w 611"/>
                <a:gd name="T31" fmla="*/ 117 h 153"/>
                <a:gd name="T32" fmla="*/ 397 w 611"/>
                <a:gd name="T33" fmla="*/ 109 h 153"/>
                <a:gd name="T34" fmla="*/ 567 w 611"/>
                <a:gd name="T35" fmla="*/ 117 h 153"/>
                <a:gd name="T36" fmla="*/ 471 w 611"/>
                <a:gd name="T37" fmla="*/ 102 h 153"/>
                <a:gd name="T38" fmla="*/ 432 w 611"/>
                <a:gd name="T39" fmla="*/ 98 h 153"/>
                <a:gd name="T40" fmla="*/ 244 w 611"/>
                <a:gd name="T41" fmla="*/ 95 h 153"/>
                <a:gd name="T42" fmla="*/ 523 w 611"/>
                <a:gd name="T43" fmla="*/ 87 h 153"/>
                <a:gd name="T44" fmla="*/ 129 w 611"/>
                <a:gd name="T45" fmla="*/ 83 h 153"/>
                <a:gd name="T46" fmla="*/ 173 w 611"/>
                <a:gd name="T47" fmla="*/ 90 h 153"/>
                <a:gd name="T48" fmla="*/ 220 w 611"/>
                <a:gd name="T49" fmla="*/ 106 h 153"/>
                <a:gd name="T50" fmla="*/ 179 w 611"/>
                <a:gd name="T51" fmla="*/ 113 h 153"/>
                <a:gd name="T52" fmla="*/ 102 w 611"/>
                <a:gd name="T53" fmla="*/ 95 h 153"/>
                <a:gd name="T54" fmla="*/ 121 w 611"/>
                <a:gd name="T55" fmla="*/ 82 h 153"/>
                <a:gd name="T56" fmla="*/ 493 w 611"/>
                <a:gd name="T57" fmla="*/ 79 h 153"/>
                <a:gd name="T58" fmla="*/ 514 w 611"/>
                <a:gd name="T59" fmla="*/ 82 h 153"/>
                <a:gd name="T60" fmla="*/ 361 w 611"/>
                <a:gd name="T61" fmla="*/ 71 h 153"/>
                <a:gd name="T62" fmla="*/ 342 w 611"/>
                <a:gd name="T63" fmla="*/ 72 h 153"/>
                <a:gd name="T64" fmla="*/ 351 w 611"/>
                <a:gd name="T65" fmla="*/ 74 h 153"/>
                <a:gd name="T66" fmla="*/ 356 w 611"/>
                <a:gd name="T67" fmla="*/ 54 h 153"/>
                <a:gd name="T68" fmla="*/ 428 w 611"/>
                <a:gd name="T69" fmla="*/ 46 h 153"/>
                <a:gd name="T70" fmla="*/ 252 w 611"/>
                <a:gd name="T71" fmla="*/ 54 h 153"/>
                <a:gd name="T72" fmla="*/ 395 w 611"/>
                <a:gd name="T73" fmla="*/ 44 h 153"/>
                <a:gd name="T74" fmla="*/ 449 w 611"/>
                <a:gd name="T75" fmla="*/ 36 h 153"/>
                <a:gd name="T76" fmla="*/ 438 w 611"/>
                <a:gd name="T77" fmla="*/ 43 h 153"/>
                <a:gd name="T78" fmla="*/ 439 w 611"/>
                <a:gd name="T79" fmla="*/ 38 h 153"/>
                <a:gd name="T80" fmla="*/ 134 w 611"/>
                <a:gd name="T81" fmla="*/ 41 h 153"/>
                <a:gd name="T82" fmla="*/ 515 w 611"/>
                <a:gd name="T83" fmla="*/ 25 h 153"/>
                <a:gd name="T84" fmla="*/ 364 w 611"/>
                <a:gd name="T85" fmla="*/ 22 h 153"/>
                <a:gd name="T86" fmla="*/ 454 w 611"/>
                <a:gd name="T87" fmla="*/ 25 h 153"/>
                <a:gd name="T88" fmla="*/ 537 w 611"/>
                <a:gd name="T89" fmla="*/ 19 h 153"/>
                <a:gd name="T90" fmla="*/ 118 w 611"/>
                <a:gd name="T91" fmla="*/ 31 h 153"/>
                <a:gd name="T92" fmla="*/ 96 w 611"/>
                <a:gd name="T93" fmla="*/ 22 h 153"/>
                <a:gd name="T94" fmla="*/ 422 w 611"/>
                <a:gd name="T95" fmla="*/ 19 h 153"/>
                <a:gd name="T96" fmla="*/ 350 w 611"/>
                <a:gd name="T97" fmla="*/ 19 h 153"/>
                <a:gd name="T98" fmla="*/ 6 w 611"/>
                <a:gd name="T99" fmla="*/ 14 h 153"/>
                <a:gd name="T100" fmla="*/ 466 w 611"/>
                <a:gd name="T101" fmla="*/ 8 h 153"/>
                <a:gd name="T102" fmla="*/ 533 w 611"/>
                <a:gd name="T103" fmla="*/ 6 h 153"/>
                <a:gd name="T104" fmla="*/ 332 w 611"/>
                <a:gd name="T105" fmla="*/ 3 h 153"/>
                <a:gd name="T106" fmla="*/ 518 w 611"/>
                <a:gd name="T107" fmla="*/ 31 h 153"/>
                <a:gd name="T108" fmla="*/ 556 w 611"/>
                <a:gd name="T109" fmla="*/ 22 h 153"/>
                <a:gd name="T110" fmla="*/ 611 w 611"/>
                <a:gd name="T111" fmla="*/ 82 h 153"/>
                <a:gd name="T112" fmla="*/ 586 w 611"/>
                <a:gd name="T113" fmla="*/ 112 h 153"/>
                <a:gd name="T114" fmla="*/ 581 w 611"/>
                <a:gd name="T115" fmla="*/ 95 h 153"/>
                <a:gd name="T116" fmla="*/ 556 w 611"/>
                <a:gd name="T117" fmla="*/ 66 h 153"/>
                <a:gd name="T118" fmla="*/ 510 w 611"/>
                <a:gd name="T119" fmla="*/ 50 h 153"/>
                <a:gd name="T120" fmla="*/ 495 w 611"/>
                <a:gd name="T121" fmla="*/ 46 h 153"/>
                <a:gd name="T122" fmla="*/ 509 w 611"/>
                <a:gd name="T123" fmla="*/ 27 h 153"/>
                <a:gd name="T124" fmla="*/ 471 w 611"/>
                <a:gd name="T125" fmla="*/ 1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11" h="153">
                  <a:moveTo>
                    <a:pt x="357" y="146"/>
                  </a:moveTo>
                  <a:lnTo>
                    <a:pt x="357" y="146"/>
                  </a:lnTo>
                  <a:lnTo>
                    <a:pt x="357" y="148"/>
                  </a:lnTo>
                  <a:lnTo>
                    <a:pt x="357" y="148"/>
                  </a:lnTo>
                  <a:lnTo>
                    <a:pt x="357" y="148"/>
                  </a:lnTo>
                  <a:lnTo>
                    <a:pt x="356" y="150"/>
                  </a:lnTo>
                  <a:lnTo>
                    <a:pt x="354" y="151"/>
                  </a:lnTo>
                  <a:lnTo>
                    <a:pt x="351" y="151"/>
                  </a:lnTo>
                  <a:lnTo>
                    <a:pt x="351" y="153"/>
                  </a:lnTo>
                  <a:lnTo>
                    <a:pt x="350" y="153"/>
                  </a:lnTo>
                  <a:lnTo>
                    <a:pt x="350" y="153"/>
                  </a:lnTo>
                  <a:lnTo>
                    <a:pt x="350" y="151"/>
                  </a:lnTo>
                  <a:lnTo>
                    <a:pt x="350" y="150"/>
                  </a:lnTo>
                  <a:lnTo>
                    <a:pt x="353" y="150"/>
                  </a:lnTo>
                  <a:lnTo>
                    <a:pt x="354" y="148"/>
                  </a:lnTo>
                  <a:lnTo>
                    <a:pt x="356" y="146"/>
                  </a:lnTo>
                  <a:lnTo>
                    <a:pt x="357" y="146"/>
                  </a:lnTo>
                  <a:lnTo>
                    <a:pt x="357" y="146"/>
                  </a:lnTo>
                  <a:close/>
                  <a:moveTo>
                    <a:pt x="337" y="145"/>
                  </a:moveTo>
                  <a:lnTo>
                    <a:pt x="337" y="146"/>
                  </a:lnTo>
                  <a:lnTo>
                    <a:pt x="337" y="146"/>
                  </a:lnTo>
                  <a:lnTo>
                    <a:pt x="335" y="148"/>
                  </a:lnTo>
                  <a:lnTo>
                    <a:pt x="335" y="148"/>
                  </a:lnTo>
                  <a:lnTo>
                    <a:pt x="334" y="148"/>
                  </a:lnTo>
                  <a:lnTo>
                    <a:pt x="334" y="148"/>
                  </a:lnTo>
                  <a:lnTo>
                    <a:pt x="334" y="146"/>
                  </a:lnTo>
                  <a:lnTo>
                    <a:pt x="335" y="145"/>
                  </a:lnTo>
                  <a:lnTo>
                    <a:pt x="337" y="145"/>
                  </a:lnTo>
                  <a:close/>
                  <a:moveTo>
                    <a:pt x="359" y="142"/>
                  </a:moveTo>
                  <a:lnTo>
                    <a:pt x="359" y="142"/>
                  </a:lnTo>
                  <a:lnTo>
                    <a:pt x="359" y="142"/>
                  </a:lnTo>
                  <a:lnTo>
                    <a:pt x="357" y="143"/>
                  </a:lnTo>
                  <a:lnTo>
                    <a:pt x="357" y="143"/>
                  </a:lnTo>
                  <a:lnTo>
                    <a:pt x="356" y="145"/>
                  </a:lnTo>
                  <a:lnTo>
                    <a:pt x="356" y="143"/>
                  </a:lnTo>
                  <a:lnTo>
                    <a:pt x="357" y="142"/>
                  </a:lnTo>
                  <a:lnTo>
                    <a:pt x="359" y="142"/>
                  </a:lnTo>
                  <a:close/>
                  <a:moveTo>
                    <a:pt x="307" y="129"/>
                  </a:moveTo>
                  <a:lnTo>
                    <a:pt x="309" y="129"/>
                  </a:lnTo>
                  <a:lnTo>
                    <a:pt x="309" y="131"/>
                  </a:lnTo>
                  <a:lnTo>
                    <a:pt x="309" y="131"/>
                  </a:lnTo>
                  <a:lnTo>
                    <a:pt x="312" y="132"/>
                  </a:lnTo>
                  <a:lnTo>
                    <a:pt x="312" y="132"/>
                  </a:lnTo>
                  <a:lnTo>
                    <a:pt x="312" y="134"/>
                  </a:lnTo>
                  <a:lnTo>
                    <a:pt x="313" y="134"/>
                  </a:lnTo>
                  <a:lnTo>
                    <a:pt x="313" y="134"/>
                  </a:lnTo>
                  <a:lnTo>
                    <a:pt x="315" y="134"/>
                  </a:lnTo>
                  <a:lnTo>
                    <a:pt x="316" y="134"/>
                  </a:lnTo>
                  <a:lnTo>
                    <a:pt x="316" y="135"/>
                  </a:lnTo>
                  <a:lnTo>
                    <a:pt x="318" y="137"/>
                  </a:lnTo>
                  <a:lnTo>
                    <a:pt x="318" y="139"/>
                  </a:lnTo>
                  <a:lnTo>
                    <a:pt x="320" y="139"/>
                  </a:lnTo>
                  <a:lnTo>
                    <a:pt x="321" y="140"/>
                  </a:lnTo>
                  <a:lnTo>
                    <a:pt x="320" y="140"/>
                  </a:lnTo>
                  <a:lnTo>
                    <a:pt x="318" y="142"/>
                  </a:lnTo>
                  <a:lnTo>
                    <a:pt x="318" y="143"/>
                  </a:lnTo>
                  <a:lnTo>
                    <a:pt x="316" y="143"/>
                  </a:lnTo>
                  <a:lnTo>
                    <a:pt x="315" y="143"/>
                  </a:lnTo>
                  <a:lnTo>
                    <a:pt x="315" y="143"/>
                  </a:lnTo>
                  <a:lnTo>
                    <a:pt x="312" y="143"/>
                  </a:lnTo>
                  <a:lnTo>
                    <a:pt x="310" y="142"/>
                  </a:lnTo>
                  <a:lnTo>
                    <a:pt x="309" y="142"/>
                  </a:lnTo>
                  <a:lnTo>
                    <a:pt x="309" y="140"/>
                  </a:lnTo>
                  <a:lnTo>
                    <a:pt x="307" y="139"/>
                  </a:lnTo>
                  <a:lnTo>
                    <a:pt x="305" y="139"/>
                  </a:lnTo>
                  <a:lnTo>
                    <a:pt x="302" y="135"/>
                  </a:lnTo>
                  <a:lnTo>
                    <a:pt x="301" y="135"/>
                  </a:lnTo>
                  <a:lnTo>
                    <a:pt x="301" y="135"/>
                  </a:lnTo>
                  <a:lnTo>
                    <a:pt x="299" y="135"/>
                  </a:lnTo>
                  <a:lnTo>
                    <a:pt x="296" y="135"/>
                  </a:lnTo>
                  <a:lnTo>
                    <a:pt x="294" y="134"/>
                  </a:lnTo>
                  <a:lnTo>
                    <a:pt x="294" y="134"/>
                  </a:lnTo>
                  <a:lnTo>
                    <a:pt x="294" y="132"/>
                  </a:lnTo>
                  <a:lnTo>
                    <a:pt x="293" y="132"/>
                  </a:lnTo>
                  <a:lnTo>
                    <a:pt x="294" y="132"/>
                  </a:lnTo>
                  <a:lnTo>
                    <a:pt x="294" y="131"/>
                  </a:lnTo>
                  <a:lnTo>
                    <a:pt x="296" y="131"/>
                  </a:lnTo>
                  <a:lnTo>
                    <a:pt x="298" y="131"/>
                  </a:lnTo>
                  <a:lnTo>
                    <a:pt x="301" y="131"/>
                  </a:lnTo>
                  <a:lnTo>
                    <a:pt x="302" y="129"/>
                  </a:lnTo>
                  <a:lnTo>
                    <a:pt x="305" y="131"/>
                  </a:lnTo>
                  <a:lnTo>
                    <a:pt x="307" y="131"/>
                  </a:lnTo>
                  <a:lnTo>
                    <a:pt x="307" y="129"/>
                  </a:lnTo>
                  <a:close/>
                  <a:moveTo>
                    <a:pt x="380" y="124"/>
                  </a:moveTo>
                  <a:lnTo>
                    <a:pt x="380" y="126"/>
                  </a:lnTo>
                  <a:lnTo>
                    <a:pt x="380" y="126"/>
                  </a:lnTo>
                  <a:lnTo>
                    <a:pt x="381" y="126"/>
                  </a:lnTo>
                  <a:lnTo>
                    <a:pt x="383" y="124"/>
                  </a:lnTo>
                  <a:lnTo>
                    <a:pt x="383" y="124"/>
                  </a:lnTo>
                  <a:lnTo>
                    <a:pt x="383" y="126"/>
                  </a:lnTo>
                  <a:lnTo>
                    <a:pt x="383" y="126"/>
                  </a:lnTo>
                  <a:lnTo>
                    <a:pt x="383" y="128"/>
                  </a:lnTo>
                  <a:lnTo>
                    <a:pt x="381" y="128"/>
                  </a:lnTo>
                  <a:lnTo>
                    <a:pt x="380" y="128"/>
                  </a:lnTo>
                  <a:lnTo>
                    <a:pt x="380" y="129"/>
                  </a:lnTo>
                  <a:lnTo>
                    <a:pt x="380" y="129"/>
                  </a:lnTo>
                  <a:lnTo>
                    <a:pt x="381" y="129"/>
                  </a:lnTo>
                  <a:lnTo>
                    <a:pt x="381" y="131"/>
                  </a:lnTo>
                  <a:lnTo>
                    <a:pt x="381" y="132"/>
                  </a:lnTo>
                  <a:lnTo>
                    <a:pt x="381" y="132"/>
                  </a:lnTo>
                  <a:lnTo>
                    <a:pt x="380" y="134"/>
                  </a:lnTo>
                  <a:lnTo>
                    <a:pt x="378" y="135"/>
                  </a:lnTo>
                  <a:lnTo>
                    <a:pt x="376" y="139"/>
                  </a:lnTo>
                  <a:lnTo>
                    <a:pt x="375" y="139"/>
                  </a:lnTo>
                  <a:lnTo>
                    <a:pt x="373" y="140"/>
                  </a:lnTo>
                  <a:lnTo>
                    <a:pt x="372" y="142"/>
                  </a:lnTo>
                  <a:lnTo>
                    <a:pt x="372" y="142"/>
                  </a:lnTo>
                  <a:lnTo>
                    <a:pt x="369" y="142"/>
                  </a:lnTo>
                  <a:lnTo>
                    <a:pt x="365" y="143"/>
                  </a:lnTo>
                  <a:lnTo>
                    <a:pt x="364" y="145"/>
                  </a:lnTo>
                  <a:lnTo>
                    <a:pt x="362" y="145"/>
                  </a:lnTo>
                  <a:lnTo>
                    <a:pt x="361" y="143"/>
                  </a:lnTo>
                  <a:lnTo>
                    <a:pt x="361" y="143"/>
                  </a:lnTo>
                  <a:lnTo>
                    <a:pt x="361" y="142"/>
                  </a:lnTo>
                  <a:lnTo>
                    <a:pt x="361" y="142"/>
                  </a:lnTo>
                  <a:lnTo>
                    <a:pt x="362" y="142"/>
                  </a:lnTo>
                  <a:lnTo>
                    <a:pt x="362" y="140"/>
                  </a:lnTo>
                  <a:lnTo>
                    <a:pt x="361" y="140"/>
                  </a:lnTo>
                  <a:lnTo>
                    <a:pt x="361" y="139"/>
                  </a:lnTo>
                  <a:lnTo>
                    <a:pt x="361" y="137"/>
                  </a:lnTo>
                  <a:lnTo>
                    <a:pt x="362" y="135"/>
                  </a:lnTo>
                  <a:lnTo>
                    <a:pt x="362" y="134"/>
                  </a:lnTo>
                  <a:lnTo>
                    <a:pt x="364" y="131"/>
                  </a:lnTo>
                  <a:lnTo>
                    <a:pt x="365" y="131"/>
                  </a:lnTo>
                  <a:lnTo>
                    <a:pt x="367" y="129"/>
                  </a:lnTo>
                  <a:lnTo>
                    <a:pt x="367" y="131"/>
                  </a:lnTo>
                  <a:lnTo>
                    <a:pt x="367" y="131"/>
                  </a:lnTo>
                  <a:lnTo>
                    <a:pt x="369" y="131"/>
                  </a:lnTo>
                  <a:lnTo>
                    <a:pt x="369" y="131"/>
                  </a:lnTo>
                  <a:lnTo>
                    <a:pt x="370" y="131"/>
                  </a:lnTo>
                  <a:lnTo>
                    <a:pt x="372" y="131"/>
                  </a:lnTo>
                  <a:lnTo>
                    <a:pt x="372" y="129"/>
                  </a:lnTo>
                  <a:lnTo>
                    <a:pt x="372" y="129"/>
                  </a:lnTo>
                  <a:lnTo>
                    <a:pt x="373" y="128"/>
                  </a:lnTo>
                  <a:lnTo>
                    <a:pt x="373" y="128"/>
                  </a:lnTo>
                  <a:lnTo>
                    <a:pt x="375" y="128"/>
                  </a:lnTo>
                  <a:lnTo>
                    <a:pt x="376" y="126"/>
                  </a:lnTo>
                  <a:lnTo>
                    <a:pt x="376" y="126"/>
                  </a:lnTo>
                  <a:lnTo>
                    <a:pt x="380" y="124"/>
                  </a:lnTo>
                  <a:lnTo>
                    <a:pt x="380" y="124"/>
                  </a:lnTo>
                  <a:close/>
                  <a:moveTo>
                    <a:pt x="244" y="120"/>
                  </a:moveTo>
                  <a:lnTo>
                    <a:pt x="246" y="121"/>
                  </a:lnTo>
                  <a:lnTo>
                    <a:pt x="246" y="121"/>
                  </a:lnTo>
                  <a:lnTo>
                    <a:pt x="244" y="121"/>
                  </a:lnTo>
                  <a:lnTo>
                    <a:pt x="244" y="121"/>
                  </a:lnTo>
                  <a:lnTo>
                    <a:pt x="242" y="121"/>
                  </a:lnTo>
                  <a:lnTo>
                    <a:pt x="244" y="120"/>
                  </a:lnTo>
                  <a:lnTo>
                    <a:pt x="244" y="120"/>
                  </a:lnTo>
                  <a:close/>
                  <a:moveTo>
                    <a:pt x="353" y="117"/>
                  </a:moveTo>
                  <a:lnTo>
                    <a:pt x="354" y="117"/>
                  </a:lnTo>
                  <a:lnTo>
                    <a:pt x="354" y="117"/>
                  </a:lnTo>
                  <a:lnTo>
                    <a:pt x="353" y="118"/>
                  </a:lnTo>
                  <a:lnTo>
                    <a:pt x="351" y="118"/>
                  </a:lnTo>
                  <a:lnTo>
                    <a:pt x="351" y="120"/>
                  </a:lnTo>
                  <a:lnTo>
                    <a:pt x="350" y="118"/>
                  </a:lnTo>
                  <a:lnTo>
                    <a:pt x="351" y="118"/>
                  </a:lnTo>
                  <a:lnTo>
                    <a:pt x="351" y="118"/>
                  </a:lnTo>
                  <a:lnTo>
                    <a:pt x="353" y="117"/>
                  </a:lnTo>
                  <a:lnTo>
                    <a:pt x="353" y="117"/>
                  </a:lnTo>
                  <a:close/>
                  <a:moveTo>
                    <a:pt x="301" y="117"/>
                  </a:moveTo>
                  <a:lnTo>
                    <a:pt x="301" y="117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302" y="117"/>
                  </a:lnTo>
                  <a:lnTo>
                    <a:pt x="302" y="118"/>
                  </a:lnTo>
                  <a:lnTo>
                    <a:pt x="302" y="118"/>
                  </a:lnTo>
                  <a:lnTo>
                    <a:pt x="302" y="118"/>
                  </a:lnTo>
                  <a:lnTo>
                    <a:pt x="301" y="120"/>
                  </a:lnTo>
                  <a:lnTo>
                    <a:pt x="301" y="120"/>
                  </a:lnTo>
                  <a:lnTo>
                    <a:pt x="301" y="121"/>
                  </a:lnTo>
                  <a:lnTo>
                    <a:pt x="301" y="121"/>
                  </a:lnTo>
                  <a:lnTo>
                    <a:pt x="299" y="121"/>
                  </a:lnTo>
                  <a:lnTo>
                    <a:pt x="299" y="120"/>
                  </a:lnTo>
                  <a:lnTo>
                    <a:pt x="299" y="118"/>
                  </a:lnTo>
                  <a:lnTo>
                    <a:pt x="301" y="118"/>
                  </a:lnTo>
                  <a:lnTo>
                    <a:pt x="301" y="117"/>
                  </a:lnTo>
                  <a:lnTo>
                    <a:pt x="301" y="117"/>
                  </a:lnTo>
                  <a:close/>
                  <a:moveTo>
                    <a:pt x="354" y="113"/>
                  </a:moveTo>
                  <a:lnTo>
                    <a:pt x="356" y="115"/>
                  </a:lnTo>
                  <a:lnTo>
                    <a:pt x="356" y="115"/>
                  </a:lnTo>
                  <a:lnTo>
                    <a:pt x="356" y="117"/>
                  </a:lnTo>
                  <a:lnTo>
                    <a:pt x="353" y="117"/>
                  </a:lnTo>
                  <a:lnTo>
                    <a:pt x="353" y="115"/>
                  </a:lnTo>
                  <a:lnTo>
                    <a:pt x="353" y="115"/>
                  </a:lnTo>
                  <a:lnTo>
                    <a:pt x="354" y="113"/>
                  </a:lnTo>
                  <a:lnTo>
                    <a:pt x="354" y="113"/>
                  </a:lnTo>
                  <a:close/>
                  <a:moveTo>
                    <a:pt x="257" y="113"/>
                  </a:moveTo>
                  <a:lnTo>
                    <a:pt x="260" y="115"/>
                  </a:lnTo>
                  <a:lnTo>
                    <a:pt x="261" y="115"/>
                  </a:lnTo>
                  <a:lnTo>
                    <a:pt x="261" y="115"/>
                  </a:lnTo>
                  <a:lnTo>
                    <a:pt x="261" y="117"/>
                  </a:lnTo>
                  <a:lnTo>
                    <a:pt x="260" y="120"/>
                  </a:lnTo>
                  <a:lnTo>
                    <a:pt x="258" y="123"/>
                  </a:lnTo>
                  <a:lnTo>
                    <a:pt x="258" y="123"/>
                  </a:lnTo>
                  <a:lnTo>
                    <a:pt x="260" y="123"/>
                  </a:lnTo>
                  <a:lnTo>
                    <a:pt x="257" y="124"/>
                  </a:lnTo>
                  <a:lnTo>
                    <a:pt x="255" y="123"/>
                  </a:lnTo>
                  <a:lnTo>
                    <a:pt x="253" y="123"/>
                  </a:lnTo>
                  <a:lnTo>
                    <a:pt x="250" y="123"/>
                  </a:lnTo>
                  <a:lnTo>
                    <a:pt x="249" y="123"/>
                  </a:lnTo>
                  <a:lnTo>
                    <a:pt x="249" y="121"/>
                  </a:lnTo>
                  <a:lnTo>
                    <a:pt x="249" y="121"/>
                  </a:lnTo>
                  <a:lnTo>
                    <a:pt x="249" y="121"/>
                  </a:lnTo>
                  <a:lnTo>
                    <a:pt x="252" y="121"/>
                  </a:lnTo>
                  <a:lnTo>
                    <a:pt x="252" y="121"/>
                  </a:lnTo>
                  <a:lnTo>
                    <a:pt x="252" y="120"/>
                  </a:lnTo>
                  <a:lnTo>
                    <a:pt x="252" y="117"/>
                  </a:lnTo>
                  <a:lnTo>
                    <a:pt x="253" y="115"/>
                  </a:lnTo>
                  <a:lnTo>
                    <a:pt x="255" y="113"/>
                  </a:lnTo>
                  <a:lnTo>
                    <a:pt x="257" y="113"/>
                  </a:lnTo>
                  <a:close/>
                  <a:moveTo>
                    <a:pt x="370" y="113"/>
                  </a:moveTo>
                  <a:lnTo>
                    <a:pt x="370" y="113"/>
                  </a:lnTo>
                  <a:lnTo>
                    <a:pt x="370" y="113"/>
                  </a:lnTo>
                  <a:lnTo>
                    <a:pt x="370" y="115"/>
                  </a:lnTo>
                  <a:lnTo>
                    <a:pt x="370" y="117"/>
                  </a:lnTo>
                  <a:lnTo>
                    <a:pt x="369" y="118"/>
                  </a:lnTo>
                  <a:lnTo>
                    <a:pt x="369" y="118"/>
                  </a:lnTo>
                  <a:lnTo>
                    <a:pt x="367" y="118"/>
                  </a:lnTo>
                  <a:lnTo>
                    <a:pt x="367" y="117"/>
                  </a:lnTo>
                  <a:lnTo>
                    <a:pt x="365" y="117"/>
                  </a:lnTo>
                  <a:lnTo>
                    <a:pt x="365" y="115"/>
                  </a:lnTo>
                  <a:lnTo>
                    <a:pt x="367" y="115"/>
                  </a:lnTo>
                  <a:lnTo>
                    <a:pt x="367" y="115"/>
                  </a:lnTo>
                  <a:lnTo>
                    <a:pt x="367" y="115"/>
                  </a:lnTo>
                  <a:lnTo>
                    <a:pt x="369" y="115"/>
                  </a:lnTo>
                  <a:lnTo>
                    <a:pt x="370" y="113"/>
                  </a:lnTo>
                  <a:lnTo>
                    <a:pt x="370" y="113"/>
                  </a:lnTo>
                  <a:close/>
                  <a:moveTo>
                    <a:pt x="364" y="113"/>
                  </a:moveTo>
                  <a:lnTo>
                    <a:pt x="364" y="113"/>
                  </a:lnTo>
                  <a:lnTo>
                    <a:pt x="365" y="113"/>
                  </a:lnTo>
                  <a:lnTo>
                    <a:pt x="365" y="115"/>
                  </a:lnTo>
                  <a:lnTo>
                    <a:pt x="364" y="115"/>
                  </a:lnTo>
                  <a:lnTo>
                    <a:pt x="362" y="117"/>
                  </a:lnTo>
                  <a:lnTo>
                    <a:pt x="361" y="117"/>
                  </a:lnTo>
                  <a:lnTo>
                    <a:pt x="361" y="117"/>
                  </a:lnTo>
                  <a:lnTo>
                    <a:pt x="361" y="118"/>
                  </a:lnTo>
                  <a:lnTo>
                    <a:pt x="361" y="118"/>
                  </a:lnTo>
                  <a:lnTo>
                    <a:pt x="361" y="118"/>
                  </a:lnTo>
                  <a:lnTo>
                    <a:pt x="359" y="118"/>
                  </a:lnTo>
                  <a:lnTo>
                    <a:pt x="359" y="118"/>
                  </a:lnTo>
                  <a:lnTo>
                    <a:pt x="357" y="118"/>
                  </a:lnTo>
                  <a:lnTo>
                    <a:pt x="357" y="118"/>
                  </a:lnTo>
                  <a:lnTo>
                    <a:pt x="356" y="118"/>
                  </a:lnTo>
                  <a:lnTo>
                    <a:pt x="356" y="118"/>
                  </a:lnTo>
                  <a:lnTo>
                    <a:pt x="356" y="118"/>
                  </a:lnTo>
                  <a:lnTo>
                    <a:pt x="356" y="117"/>
                  </a:lnTo>
                  <a:lnTo>
                    <a:pt x="359" y="115"/>
                  </a:lnTo>
                  <a:lnTo>
                    <a:pt x="359" y="115"/>
                  </a:lnTo>
                  <a:lnTo>
                    <a:pt x="357" y="115"/>
                  </a:lnTo>
                  <a:lnTo>
                    <a:pt x="357" y="115"/>
                  </a:lnTo>
                  <a:lnTo>
                    <a:pt x="357" y="115"/>
                  </a:lnTo>
                  <a:lnTo>
                    <a:pt x="359" y="115"/>
                  </a:lnTo>
                  <a:lnTo>
                    <a:pt x="359" y="113"/>
                  </a:lnTo>
                  <a:lnTo>
                    <a:pt x="361" y="115"/>
                  </a:lnTo>
                  <a:lnTo>
                    <a:pt x="361" y="115"/>
                  </a:lnTo>
                  <a:lnTo>
                    <a:pt x="364" y="113"/>
                  </a:lnTo>
                  <a:close/>
                  <a:moveTo>
                    <a:pt x="580" y="113"/>
                  </a:moveTo>
                  <a:lnTo>
                    <a:pt x="580" y="113"/>
                  </a:lnTo>
                  <a:lnTo>
                    <a:pt x="581" y="115"/>
                  </a:lnTo>
                  <a:lnTo>
                    <a:pt x="581" y="117"/>
                  </a:lnTo>
                  <a:lnTo>
                    <a:pt x="581" y="117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8" y="115"/>
                  </a:lnTo>
                  <a:lnTo>
                    <a:pt x="578" y="113"/>
                  </a:lnTo>
                  <a:lnTo>
                    <a:pt x="580" y="113"/>
                  </a:lnTo>
                  <a:close/>
                  <a:moveTo>
                    <a:pt x="275" y="112"/>
                  </a:moveTo>
                  <a:lnTo>
                    <a:pt x="275" y="113"/>
                  </a:lnTo>
                  <a:lnTo>
                    <a:pt x="274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3"/>
                  </a:lnTo>
                  <a:lnTo>
                    <a:pt x="272" y="113"/>
                  </a:lnTo>
                  <a:lnTo>
                    <a:pt x="272" y="112"/>
                  </a:lnTo>
                  <a:lnTo>
                    <a:pt x="275" y="112"/>
                  </a:lnTo>
                  <a:close/>
                  <a:moveTo>
                    <a:pt x="296" y="112"/>
                  </a:moveTo>
                  <a:lnTo>
                    <a:pt x="296" y="113"/>
                  </a:lnTo>
                  <a:lnTo>
                    <a:pt x="296" y="113"/>
                  </a:lnTo>
                  <a:lnTo>
                    <a:pt x="296" y="113"/>
                  </a:lnTo>
                  <a:lnTo>
                    <a:pt x="294" y="113"/>
                  </a:lnTo>
                  <a:lnTo>
                    <a:pt x="294" y="113"/>
                  </a:lnTo>
                  <a:lnTo>
                    <a:pt x="294" y="113"/>
                  </a:lnTo>
                  <a:lnTo>
                    <a:pt x="294" y="113"/>
                  </a:lnTo>
                  <a:lnTo>
                    <a:pt x="294" y="112"/>
                  </a:lnTo>
                  <a:lnTo>
                    <a:pt x="296" y="112"/>
                  </a:lnTo>
                  <a:close/>
                  <a:moveTo>
                    <a:pt x="373" y="112"/>
                  </a:moveTo>
                  <a:lnTo>
                    <a:pt x="375" y="112"/>
                  </a:lnTo>
                  <a:lnTo>
                    <a:pt x="375" y="113"/>
                  </a:lnTo>
                  <a:lnTo>
                    <a:pt x="376" y="113"/>
                  </a:lnTo>
                  <a:lnTo>
                    <a:pt x="376" y="113"/>
                  </a:lnTo>
                  <a:lnTo>
                    <a:pt x="380" y="113"/>
                  </a:lnTo>
                  <a:lnTo>
                    <a:pt x="381" y="113"/>
                  </a:lnTo>
                  <a:lnTo>
                    <a:pt x="383" y="113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73" y="117"/>
                  </a:lnTo>
                  <a:lnTo>
                    <a:pt x="372" y="117"/>
                  </a:lnTo>
                  <a:lnTo>
                    <a:pt x="372" y="117"/>
                  </a:lnTo>
                  <a:lnTo>
                    <a:pt x="372" y="115"/>
                  </a:lnTo>
                  <a:lnTo>
                    <a:pt x="372" y="113"/>
                  </a:lnTo>
                  <a:lnTo>
                    <a:pt x="373" y="113"/>
                  </a:lnTo>
                  <a:lnTo>
                    <a:pt x="373" y="112"/>
                  </a:lnTo>
                  <a:close/>
                  <a:moveTo>
                    <a:pt x="422" y="112"/>
                  </a:moveTo>
                  <a:lnTo>
                    <a:pt x="424" y="112"/>
                  </a:lnTo>
                  <a:lnTo>
                    <a:pt x="425" y="112"/>
                  </a:lnTo>
                  <a:lnTo>
                    <a:pt x="425" y="113"/>
                  </a:lnTo>
                  <a:lnTo>
                    <a:pt x="424" y="113"/>
                  </a:lnTo>
                  <a:lnTo>
                    <a:pt x="422" y="113"/>
                  </a:lnTo>
                  <a:lnTo>
                    <a:pt x="421" y="112"/>
                  </a:lnTo>
                  <a:lnTo>
                    <a:pt x="422" y="112"/>
                  </a:lnTo>
                  <a:close/>
                  <a:moveTo>
                    <a:pt x="350" y="112"/>
                  </a:moveTo>
                  <a:lnTo>
                    <a:pt x="351" y="112"/>
                  </a:lnTo>
                  <a:lnTo>
                    <a:pt x="351" y="112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7"/>
                  </a:lnTo>
                  <a:lnTo>
                    <a:pt x="351" y="117"/>
                  </a:lnTo>
                  <a:lnTo>
                    <a:pt x="350" y="117"/>
                  </a:lnTo>
                  <a:lnTo>
                    <a:pt x="350" y="118"/>
                  </a:lnTo>
                  <a:lnTo>
                    <a:pt x="350" y="120"/>
                  </a:lnTo>
                  <a:lnTo>
                    <a:pt x="348" y="120"/>
                  </a:lnTo>
                  <a:lnTo>
                    <a:pt x="346" y="120"/>
                  </a:lnTo>
                  <a:lnTo>
                    <a:pt x="345" y="120"/>
                  </a:lnTo>
                  <a:lnTo>
                    <a:pt x="345" y="121"/>
                  </a:lnTo>
                  <a:lnTo>
                    <a:pt x="343" y="121"/>
                  </a:lnTo>
                  <a:lnTo>
                    <a:pt x="342" y="121"/>
                  </a:lnTo>
                  <a:lnTo>
                    <a:pt x="340" y="121"/>
                  </a:lnTo>
                  <a:lnTo>
                    <a:pt x="339" y="121"/>
                  </a:lnTo>
                  <a:lnTo>
                    <a:pt x="335" y="123"/>
                  </a:lnTo>
                  <a:lnTo>
                    <a:pt x="334" y="123"/>
                  </a:lnTo>
                  <a:lnTo>
                    <a:pt x="332" y="123"/>
                  </a:lnTo>
                  <a:lnTo>
                    <a:pt x="332" y="123"/>
                  </a:lnTo>
                  <a:lnTo>
                    <a:pt x="331" y="123"/>
                  </a:lnTo>
                  <a:lnTo>
                    <a:pt x="331" y="123"/>
                  </a:lnTo>
                  <a:lnTo>
                    <a:pt x="329" y="123"/>
                  </a:lnTo>
                  <a:lnTo>
                    <a:pt x="328" y="123"/>
                  </a:lnTo>
                  <a:lnTo>
                    <a:pt x="326" y="123"/>
                  </a:lnTo>
                  <a:lnTo>
                    <a:pt x="324" y="123"/>
                  </a:lnTo>
                  <a:lnTo>
                    <a:pt x="324" y="124"/>
                  </a:lnTo>
                  <a:lnTo>
                    <a:pt x="323" y="124"/>
                  </a:lnTo>
                  <a:lnTo>
                    <a:pt x="323" y="124"/>
                  </a:lnTo>
                  <a:lnTo>
                    <a:pt x="320" y="123"/>
                  </a:lnTo>
                  <a:lnTo>
                    <a:pt x="316" y="121"/>
                  </a:lnTo>
                  <a:lnTo>
                    <a:pt x="313" y="123"/>
                  </a:lnTo>
                  <a:lnTo>
                    <a:pt x="310" y="121"/>
                  </a:lnTo>
                  <a:lnTo>
                    <a:pt x="309" y="121"/>
                  </a:lnTo>
                  <a:lnTo>
                    <a:pt x="307" y="123"/>
                  </a:lnTo>
                  <a:lnTo>
                    <a:pt x="307" y="121"/>
                  </a:lnTo>
                  <a:lnTo>
                    <a:pt x="305" y="121"/>
                  </a:lnTo>
                  <a:lnTo>
                    <a:pt x="305" y="120"/>
                  </a:lnTo>
                  <a:lnTo>
                    <a:pt x="305" y="120"/>
                  </a:lnTo>
                  <a:lnTo>
                    <a:pt x="305" y="118"/>
                  </a:lnTo>
                  <a:lnTo>
                    <a:pt x="307" y="118"/>
                  </a:lnTo>
                  <a:lnTo>
                    <a:pt x="307" y="117"/>
                  </a:lnTo>
                  <a:lnTo>
                    <a:pt x="307" y="117"/>
                  </a:lnTo>
                  <a:lnTo>
                    <a:pt x="307" y="117"/>
                  </a:lnTo>
                  <a:lnTo>
                    <a:pt x="309" y="117"/>
                  </a:lnTo>
                  <a:lnTo>
                    <a:pt x="310" y="117"/>
                  </a:lnTo>
                  <a:lnTo>
                    <a:pt x="312" y="115"/>
                  </a:lnTo>
                  <a:lnTo>
                    <a:pt x="313" y="113"/>
                  </a:lnTo>
                  <a:lnTo>
                    <a:pt x="315" y="113"/>
                  </a:lnTo>
                  <a:lnTo>
                    <a:pt x="315" y="115"/>
                  </a:lnTo>
                  <a:lnTo>
                    <a:pt x="316" y="113"/>
                  </a:lnTo>
                  <a:lnTo>
                    <a:pt x="318" y="113"/>
                  </a:lnTo>
                  <a:lnTo>
                    <a:pt x="318" y="115"/>
                  </a:lnTo>
                  <a:lnTo>
                    <a:pt x="320" y="115"/>
                  </a:lnTo>
                  <a:lnTo>
                    <a:pt x="321" y="115"/>
                  </a:lnTo>
                  <a:lnTo>
                    <a:pt x="323" y="115"/>
                  </a:lnTo>
                  <a:lnTo>
                    <a:pt x="324" y="117"/>
                  </a:lnTo>
                  <a:lnTo>
                    <a:pt x="328" y="117"/>
                  </a:lnTo>
                  <a:lnTo>
                    <a:pt x="328" y="118"/>
                  </a:lnTo>
                  <a:lnTo>
                    <a:pt x="329" y="118"/>
                  </a:lnTo>
                  <a:lnTo>
                    <a:pt x="331" y="118"/>
                  </a:lnTo>
                  <a:lnTo>
                    <a:pt x="331" y="118"/>
                  </a:lnTo>
                  <a:lnTo>
                    <a:pt x="332" y="118"/>
                  </a:lnTo>
                  <a:lnTo>
                    <a:pt x="332" y="118"/>
                  </a:lnTo>
                  <a:lnTo>
                    <a:pt x="334" y="118"/>
                  </a:lnTo>
                  <a:lnTo>
                    <a:pt x="335" y="118"/>
                  </a:lnTo>
                  <a:lnTo>
                    <a:pt x="335" y="117"/>
                  </a:lnTo>
                  <a:lnTo>
                    <a:pt x="337" y="117"/>
                  </a:lnTo>
                  <a:lnTo>
                    <a:pt x="337" y="117"/>
                  </a:lnTo>
                  <a:lnTo>
                    <a:pt x="339" y="118"/>
                  </a:lnTo>
                  <a:lnTo>
                    <a:pt x="342" y="120"/>
                  </a:lnTo>
                  <a:lnTo>
                    <a:pt x="342" y="120"/>
                  </a:lnTo>
                  <a:lnTo>
                    <a:pt x="343" y="120"/>
                  </a:lnTo>
                  <a:lnTo>
                    <a:pt x="345" y="118"/>
                  </a:lnTo>
                  <a:lnTo>
                    <a:pt x="345" y="118"/>
                  </a:lnTo>
                  <a:lnTo>
                    <a:pt x="345" y="117"/>
                  </a:lnTo>
                  <a:lnTo>
                    <a:pt x="345" y="117"/>
                  </a:lnTo>
                  <a:lnTo>
                    <a:pt x="346" y="117"/>
                  </a:lnTo>
                  <a:lnTo>
                    <a:pt x="348" y="115"/>
                  </a:lnTo>
                  <a:lnTo>
                    <a:pt x="350" y="115"/>
                  </a:lnTo>
                  <a:lnTo>
                    <a:pt x="351" y="113"/>
                  </a:lnTo>
                  <a:lnTo>
                    <a:pt x="348" y="113"/>
                  </a:lnTo>
                  <a:lnTo>
                    <a:pt x="350" y="112"/>
                  </a:lnTo>
                  <a:lnTo>
                    <a:pt x="350" y="112"/>
                  </a:lnTo>
                  <a:close/>
                  <a:moveTo>
                    <a:pt x="468" y="112"/>
                  </a:moveTo>
                  <a:lnTo>
                    <a:pt x="469" y="112"/>
                  </a:lnTo>
                  <a:lnTo>
                    <a:pt x="469" y="112"/>
                  </a:lnTo>
                  <a:lnTo>
                    <a:pt x="468" y="113"/>
                  </a:lnTo>
                  <a:lnTo>
                    <a:pt x="466" y="113"/>
                  </a:lnTo>
                  <a:lnTo>
                    <a:pt x="465" y="115"/>
                  </a:lnTo>
                  <a:lnTo>
                    <a:pt x="465" y="115"/>
                  </a:lnTo>
                  <a:lnTo>
                    <a:pt x="465" y="115"/>
                  </a:lnTo>
                  <a:lnTo>
                    <a:pt x="468" y="112"/>
                  </a:lnTo>
                  <a:close/>
                  <a:moveTo>
                    <a:pt x="279" y="112"/>
                  </a:moveTo>
                  <a:lnTo>
                    <a:pt x="282" y="112"/>
                  </a:lnTo>
                  <a:lnTo>
                    <a:pt x="282" y="112"/>
                  </a:lnTo>
                  <a:lnTo>
                    <a:pt x="282" y="115"/>
                  </a:lnTo>
                  <a:lnTo>
                    <a:pt x="283" y="115"/>
                  </a:lnTo>
                  <a:lnTo>
                    <a:pt x="283" y="115"/>
                  </a:lnTo>
                  <a:lnTo>
                    <a:pt x="285" y="115"/>
                  </a:lnTo>
                  <a:lnTo>
                    <a:pt x="287" y="115"/>
                  </a:lnTo>
                  <a:lnTo>
                    <a:pt x="287" y="115"/>
                  </a:lnTo>
                  <a:lnTo>
                    <a:pt x="288" y="115"/>
                  </a:lnTo>
                  <a:lnTo>
                    <a:pt x="288" y="115"/>
                  </a:lnTo>
                  <a:lnTo>
                    <a:pt x="290" y="115"/>
                  </a:lnTo>
                  <a:lnTo>
                    <a:pt x="290" y="117"/>
                  </a:lnTo>
                  <a:lnTo>
                    <a:pt x="290" y="117"/>
                  </a:lnTo>
                  <a:lnTo>
                    <a:pt x="290" y="115"/>
                  </a:lnTo>
                  <a:lnTo>
                    <a:pt x="291" y="115"/>
                  </a:lnTo>
                  <a:lnTo>
                    <a:pt x="291" y="115"/>
                  </a:lnTo>
                  <a:lnTo>
                    <a:pt x="293" y="115"/>
                  </a:lnTo>
                  <a:lnTo>
                    <a:pt x="294" y="115"/>
                  </a:lnTo>
                  <a:lnTo>
                    <a:pt x="294" y="117"/>
                  </a:lnTo>
                  <a:lnTo>
                    <a:pt x="294" y="118"/>
                  </a:lnTo>
                  <a:lnTo>
                    <a:pt x="294" y="120"/>
                  </a:lnTo>
                  <a:lnTo>
                    <a:pt x="296" y="120"/>
                  </a:lnTo>
                  <a:lnTo>
                    <a:pt x="296" y="120"/>
                  </a:lnTo>
                  <a:lnTo>
                    <a:pt x="296" y="121"/>
                  </a:lnTo>
                  <a:lnTo>
                    <a:pt x="294" y="121"/>
                  </a:lnTo>
                  <a:lnTo>
                    <a:pt x="294" y="121"/>
                  </a:lnTo>
                  <a:lnTo>
                    <a:pt x="293" y="121"/>
                  </a:lnTo>
                  <a:lnTo>
                    <a:pt x="293" y="121"/>
                  </a:lnTo>
                  <a:lnTo>
                    <a:pt x="293" y="121"/>
                  </a:lnTo>
                  <a:lnTo>
                    <a:pt x="291" y="121"/>
                  </a:lnTo>
                  <a:lnTo>
                    <a:pt x="290" y="121"/>
                  </a:lnTo>
                  <a:lnTo>
                    <a:pt x="291" y="121"/>
                  </a:lnTo>
                  <a:lnTo>
                    <a:pt x="291" y="121"/>
                  </a:lnTo>
                  <a:lnTo>
                    <a:pt x="291" y="121"/>
                  </a:lnTo>
                  <a:lnTo>
                    <a:pt x="291" y="123"/>
                  </a:lnTo>
                  <a:lnTo>
                    <a:pt x="291" y="123"/>
                  </a:lnTo>
                  <a:lnTo>
                    <a:pt x="290" y="121"/>
                  </a:lnTo>
                  <a:lnTo>
                    <a:pt x="290" y="123"/>
                  </a:lnTo>
                  <a:lnTo>
                    <a:pt x="287" y="123"/>
                  </a:lnTo>
                  <a:lnTo>
                    <a:pt x="285" y="123"/>
                  </a:lnTo>
                  <a:lnTo>
                    <a:pt x="285" y="123"/>
                  </a:lnTo>
                  <a:lnTo>
                    <a:pt x="285" y="121"/>
                  </a:lnTo>
                  <a:lnTo>
                    <a:pt x="285" y="120"/>
                  </a:lnTo>
                  <a:lnTo>
                    <a:pt x="283" y="121"/>
                  </a:lnTo>
                  <a:lnTo>
                    <a:pt x="282" y="123"/>
                  </a:lnTo>
                  <a:lnTo>
                    <a:pt x="282" y="123"/>
                  </a:lnTo>
                  <a:lnTo>
                    <a:pt x="280" y="123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5" y="124"/>
                  </a:lnTo>
                  <a:lnTo>
                    <a:pt x="272" y="124"/>
                  </a:lnTo>
                  <a:lnTo>
                    <a:pt x="271" y="126"/>
                  </a:lnTo>
                  <a:lnTo>
                    <a:pt x="269" y="126"/>
                  </a:lnTo>
                  <a:lnTo>
                    <a:pt x="269" y="124"/>
                  </a:lnTo>
                  <a:lnTo>
                    <a:pt x="268" y="126"/>
                  </a:lnTo>
                  <a:lnTo>
                    <a:pt x="268" y="126"/>
                  </a:lnTo>
                  <a:lnTo>
                    <a:pt x="266" y="126"/>
                  </a:lnTo>
                  <a:lnTo>
                    <a:pt x="264" y="126"/>
                  </a:lnTo>
                  <a:lnTo>
                    <a:pt x="263" y="126"/>
                  </a:lnTo>
                  <a:lnTo>
                    <a:pt x="261" y="124"/>
                  </a:lnTo>
                  <a:lnTo>
                    <a:pt x="261" y="124"/>
                  </a:lnTo>
                  <a:lnTo>
                    <a:pt x="261" y="123"/>
                  </a:lnTo>
                  <a:lnTo>
                    <a:pt x="263" y="123"/>
                  </a:lnTo>
                  <a:lnTo>
                    <a:pt x="261" y="120"/>
                  </a:lnTo>
                  <a:lnTo>
                    <a:pt x="263" y="120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64" y="118"/>
                  </a:lnTo>
                  <a:lnTo>
                    <a:pt x="266" y="117"/>
                  </a:lnTo>
                  <a:lnTo>
                    <a:pt x="268" y="115"/>
                  </a:lnTo>
                  <a:lnTo>
                    <a:pt x="268" y="117"/>
                  </a:lnTo>
                  <a:lnTo>
                    <a:pt x="271" y="117"/>
                  </a:lnTo>
                  <a:lnTo>
                    <a:pt x="271" y="117"/>
                  </a:lnTo>
                  <a:lnTo>
                    <a:pt x="274" y="117"/>
                  </a:lnTo>
                  <a:lnTo>
                    <a:pt x="274" y="117"/>
                  </a:lnTo>
                  <a:lnTo>
                    <a:pt x="274" y="118"/>
                  </a:lnTo>
                  <a:lnTo>
                    <a:pt x="275" y="118"/>
                  </a:lnTo>
                  <a:lnTo>
                    <a:pt x="275" y="118"/>
                  </a:lnTo>
                  <a:lnTo>
                    <a:pt x="277" y="121"/>
                  </a:lnTo>
                  <a:lnTo>
                    <a:pt x="279" y="121"/>
                  </a:lnTo>
                  <a:lnTo>
                    <a:pt x="279" y="121"/>
                  </a:lnTo>
                  <a:lnTo>
                    <a:pt x="282" y="120"/>
                  </a:lnTo>
                  <a:lnTo>
                    <a:pt x="282" y="120"/>
                  </a:lnTo>
                  <a:lnTo>
                    <a:pt x="283" y="118"/>
                  </a:lnTo>
                  <a:lnTo>
                    <a:pt x="282" y="118"/>
                  </a:lnTo>
                  <a:lnTo>
                    <a:pt x="280" y="117"/>
                  </a:lnTo>
                  <a:lnTo>
                    <a:pt x="280" y="117"/>
                  </a:lnTo>
                  <a:lnTo>
                    <a:pt x="280" y="117"/>
                  </a:lnTo>
                  <a:lnTo>
                    <a:pt x="279" y="117"/>
                  </a:lnTo>
                  <a:lnTo>
                    <a:pt x="277" y="115"/>
                  </a:lnTo>
                  <a:lnTo>
                    <a:pt x="275" y="115"/>
                  </a:lnTo>
                  <a:lnTo>
                    <a:pt x="275" y="113"/>
                  </a:lnTo>
                  <a:lnTo>
                    <a:pt x="275" y="112"/>
                  </a:lnTo>
                  <a:lnTo>
                    <a:pt x="277" y="112"/>
                  </a:lnTo>
                  <a:lnTo>
                    <a:pt x="279" y="112"/>
                  </a:lnTo>
                  <a:close/>
                  <a:moveTo>
                    <a:pt x="238" y="112"/>
                  </a:moveTo>
                  <a:lnTo>
                    <a:pt x="239" y="112"/>
                  </a:lnTo>
                  <a:lnTo>
                    <a:pt x="241" y="112"/>
                  </a:lnTo>
                  <a:lnTo>
                    <a:pt x="242" y="112"/>
                  </a:lnTo>
                  <a:lnTo>
                    <a:pt x="244" y="113"/>
                  </a:lnTo>
                  <a:lnTo>
                    <a:pt x="246" y="115"/>
                  </a:lnTo>
                  <a:lnTo>
                    <a:pt x="247" y="117"/>
                  </a:lnTo>
                  <a:lnTo>
                    <a:pt x="246" y="117"/>
                  </a:lnTo>
                  <a:lnTo>
                    <a:pt x="244" y="118"/>
                  </a:lnTo>
                  <a:lnTo>
                    <a:pt x="241" y="120"/>
                  </a:lnTo>
                  <a:lnTo>
                    <a:pt x="241" y="120"/>
                  </a:lnTo>
                  <a:lnTo>
                    <a:pt x="239" y="121"/>
                  </a:lnTo>
                  <a:lnTo>
                    <a:pt x="239" y="121"/>
                  </a:lnTo>
                  <a:lnTo>
                    <a:pt x="239" y="123"/>
                  </a:lnTo>
                  <a:lnTo>
                    <a:pt x="239" y="123"/>
                  </a:lnTo>
                  <a:lnTo>
                    <a:pt x="238" y="123"/>
                  </a:lnTo>
                  <a:lnTo>
                    <a:pt x="238" y="123"/>
                  </a:lnTo>
                  <a:lnTo>
                    <a:pt x="238" y="121"/>
                  </a:lnTo>
                  <a:lnTo>
                    <a:pt x="238" y="120"/>
                  </a:lnTo>
                  <a:lnTo>
                    <a:pt x="238" y="120"/>
                  </a:lnTo>
                  <a:lnTo>
                    <a:pt x="238" y="118"/>
                  </a:lnTo>
                  <a:lnTo>
                    <a:pt x="236" y="118"/>
                  </a:lnTo>
                  <a:lnTo>
                    <a:pt x="234" y="117"/>
                  </a:lnTo>
                  <a:lnTo>
                    <a:pt x="233" y="117"/>
                  </a:lnTo>
                  <a:lnTo>
                    <a:pt x="231" y="117"/>
                  </a:lnTo>
                  <a:lnTo>
                    <a:pt x="230" y="115"/>
                  </a:lnTo>
                  <a:lnTo>
                    <a:pt x="230" y="113"/>
                  </a:lnTo>
                  <a:lnTo>
                    <a:pt x="228" y="113"/>
                  </a:lnTo>
                  <a:lnTo>
                    <a:pt x="228" y="113"/>
                  </a:lnTo>
                  <a:lnTo>
                    <a:pt x="228" y="112"/>
                  </a:lnTo>
                  <a:lnTo>
                    <a:pt x="230" y="112"/>
                  </a:lnTo>
                  <a:lnTo>
                    <a:pt x="231" y="112"/>
                  </a:lnTo>
                  <a:lnTo>
                    <a:pt x="234" y="113"/>
                  </a:lnTo>
                  <a:lnTo>
                    <a:pt x="236" y="113"/>
                  </a:lnTo>
                  <a:lnTo>
                    <a:pt x="236" y="113"/>
                  </a:lnTo>
                  <a:lnTo>
                    <a:pt x="238" y="112"/>
                  </a:lnTo>
                  <a:close/>
                  <a:moveTo>
                    <a:pt x="447" y="107"/>
                  </a:moveTo>
                  <a:lnTo>
                    <a:pt x="451" y="107"/>
                  </a:lnTo>
                  <a:lnTo>
                    <a:pt x="451" y="109"/>
                  </a:lnTo>
                  <a:lnTo>
                    <a:pt x="451" y="110"/>
                  </a:lnTo>
                  <a:lnTo>
                    <a:pt x="451" y="110"/>
                  </a:lnTo>
                  <a:lnTo>
                    <a:pt x="449" y="110"/>
                  </a:lnTo>
                  <a:lnTo>
                    <a:pt x="447" y="109"/>
                  </a:lnTo>
                  <a:lnTo>
                    <a:pt x="447" y="109"/>
                  </a:lnTo>
                  <a:lnTo>
                    <a:pt x="447" y="107"/>
                  </a:lnTo>
                  <a:lnTo>
                    <a:pt x="447" y="107"/>
                  </a:lnTo>
                  <a:close/>
                  <a:moveTo>
                    <a:pt x="405" y="104"/>
                  </a:moveTo>
                  <a:lnTo>
                    <a:pt x="406" y="106"/>
                  </a:lnTo>
                  <a:lnTo>
                    <a:pt x="406" y="106"/>
                  </a:lnTo>
                  <a:lnTo>
                    <a:pt x="406" y="106"/>
                  </a:lnTo>
                  <a:lnTo>
                    <a:pt x="406" y="107"/>
                  </a:lnTo>
                  <a:lnTo>
                    <a:pt x="405" y="107"/>
                  </a:lnTo>
                  <a:lnTo>
                    <a:pt x="403" y="107"/>
                  </a:lnTo>
                  <a:lnTo>
                    <a:pt x="403" y="109"/>
                  </a:lnTo>
                  <a:lnTo>
                    <a:pt x="402" y="110"/>
                  </a:lnTo>
                  <a:lnTo>
                    <a:pt x="400" y="109"/>
                  </a:lnTo>
                  <a:lnTo>
                    <a:pt x="397" y="109"/>
                  </a:lnTo>
                  <a:lnTo>
                    <a:pt x="397" y="109"/>
                  </a:lnTo>
                  <a:lnTo>
                    <a:pt x="395" y="109"/>
                  </a:lnTo>
                  <a:lnTo>
                    <a:pt x="394" y="109"/>
                  </a:lnTo>
                  <a:lnTo>
                    <a:pt x="392" y="110"/>
                  </a:lnTo>
                  <a:lnTo>
                    <a:pt x="392" y="110"/>
                  </a:lnTo>
                  <a:lnTo>
                    <a:pt x="392" y="109"/>
                  </a:lnTo>
                  <a:lnTo>
                    <a:pt x="392" y="107"/>
                  </a:lnTo>
                  <a:lnTo>
                    <a:pt x="395" y="106"/>
                  </a:lnTo>
                  <a:lnTo>
                    <a:pt x="397" y="106"/>
                  </a:lnTo>
                  <a:lnTo>
                    <a:pt x="398" y="106"/>
                  </a:lnTo>
                  <a:lnTo>
                    <a:pt x="400" y="106"/>
                  </a:lnTo>
                  <a:lnTo>
                    <a:pt x="402" y="104"/>
                  </a:lnTo>
                  <a:lnTo>
                    <a:pt x="405" y="104"/>
                  </a:lnTo>
                  <a:close/>
                  <a:moveTo>
                    <a:pt x="414" y="104"/>
                  </a:moveTo>
                  <a:lnTo>
                    <a:pt x="416" y="104"/>
                  </a:lnTo>
                  <a:lnTo>
                    <a:pt x="416" y="104"/>
                  </a:lnTo>
                  <a:lnTo>
                    <a:pt x="416" y="104"/>
                  </a:lnTo>
                  <a:lnTo>
                    <a:pt x="416" y="106"/>
                  </a:lnTo>
                  <a:lnTo>
                    <a:pt x="414" y="106"/>
                  </a:lnTo>
                  <a:lnTo>
                    <a:pt x="416" y="104"/>
                  </a:lnTo>
                  <a:lnTo>
                    <a:pt x="414" y="104"/>
                  </a:lnTo>
                  <a:close/>
                  <a:moveTo>
                    <a:pt x="577" y="101"/>
                  </a:moveTo>
                  <a:lnTo>
                    <a:pt x="580" y="101"/>
                  </a:lnTo>
                  <a:lnTo>
                    <a:pt x="580" y="102"/>
                  </a:lnTo>
                  <a:lnTo>
                    <a:pt x="581" y="104"/>
                  </a:lnTo>
                  <a:lnTo>
                    <a:pt x="583" y="104"/>
                  </a:lnTo>
                  <a:lnTo>
                    <a:pt x="583" y="106"/>
                  </a:lnTo>
                  <a:lnTo>
                    <a:pt x="581" y="109"/>
                  </a:lnTo>
                  <a:lnTo>
                    <a:pt x="580" y="112"/>
                  </a:lnTo>
                  <a:lnTo>
                    <a:pt x="578" y="113"/>
                  </a:lnTo>
                  <a:lnTo>
                    <a:pt x="577" y="115"/>
                  </a:lnTo>
                  <a:lnTo>
                    <a:pt x="574" y="117"/>
                  </a:lnTo>
                  <a:lnTo>
                    <a:pt x="569" y="117"/>
                  </a:lnTo>
                  <a:lnTo>
                    <a:pt x="567" y="117"/>
                  </a:lnTo>
                  <a:lnTo>
                    <a:pt x="564" y="117"/>
                  </a:lnTo>
                  <a:lnTo>
                    <a:pt x="564" y="117"/>
                  </a:lnTo>
                  <a:lnTo>
                    <a:pt x="564" y="113"/>
                  </a:lnTo>
                  <a:lnTo>
                    <a:pt x="566" y="109"/>
                  </a:lnTo>
                  <a:lnTo>
                    <a:pt x="569" y="106"/>
                  </a:lnTo>
                  <a:lnTo>
                    <a:pt x="570" y="104"/>
                  </a:lnTo>
                  <a:lnTo>
                    <a:pt x="572" y="102"/>
                  </a:lnTo>
                  <a:lnTo>
                    <a:pt x="574" y="102"/>
                  </a:lnTo>
                  <a:lnTo>
                    <a:pt x="577" y="101"/>
                  </a:lnTo>
                  <a:close/>
                  <a:moveTo>
                    <a:pt x="477" y="98"/>
                  </a:moveTo>
                  <a:lnTo>
                    <a:pt x="477" y="98"/>
                  </a:lnTo>
                  <a:lnTo>
                    <a:pt x="479" y="99"/>
                  </a:lnTo>
                  <a:lnTo>
                    <a:pt x="477" y="99"/>
                  </a:lnTo>
                  <a:lnTo>
                    <a:pt x="477" y="102"/>
                  </a:lnTo>
                  <a:lnTo>
                    <a:pt x="476" y="106"/>
                  </a:lnTo>
                  <a:lnTo>
                    <a:pt x="476" y="106"/>
                  </a:lnTo>
                  <a:lnTo>
                    <a:pt x="474" y="107"/>
                  </a:lnTo>
                  <a:lnTo>
                    <a:pt x="474" y="107"/>
                  </a:lnTo>
                  <a:lnTo>
                    <a:pt x="473" y="109"/>
                  </a:lnTo>
                  <a:lnTo>
                    <a:pt x="473" y="110"/>
                  </a:lnTo>
                  <a:lnTo>
                    <a:pt x="473" y="110"/>
                  </a:lnTo>
                  <a:lnTo>
                    <a:pt x="473" y="110"/>
                  </a:lnTo>
                  <a:lnTo>
                    <a:pt x="473" y="110"/>
                  </a:lnTo>
                  <a:lnTo>
                    <a:pt x="469" y="110"/>
                  </a:lnTo>
                  <a:lnTo>
                    <a:pt x="469" y="110"/>
                  </a:lnTo>
                  <a:lnTo>
                    <a:pt x="469" y="109"/>
                  </a:lnTo>
                  <a:lnTo>
                    <a:pt x="469" y="109"/>
                  </a:lnTo>
                  <a:lnTo>
                    <a:pt x="469" y="107"/>
                  </a:lnTo>
                  <a:lnTo>
                    <a:pt x="469" y="106"/>
                  </a:lnTo>
                  <a:lnTo>
                    <a:pt x="469" y="106"/>
                  </a:lnTo>
                  <a:lnTo>
                    <a:pt x="471" y="106"/>
                  </a:lnTo>
                  <a:lnTo>
                    <a:pt x="471" y="102"/>
                  </a:lnTo>
                  <a:lnTo>
                    <a:pt x="471" y="102"/>
                  </a:lnTo>
                  <a:lnTo>
                    <a:pt x="473" y="102"/>
                  </a:lnTo>
                  <a:lnTo>
                    <a:pt x="474" y="101"/>
                  </a:lnTo>
                  <a:lnTo>
                    <a:pt x="474" y="101"/>
                  </a:lnTo>
                  <a:lnTo>
                    <a:pt x="474" y="99"/>
                  </a:lnTo>
                  <a:lnTo>
                    <a:pt x="476" y="99"/>
                  </a:lnTo>
                  <a:lnTo>
                    <a:pt x="476" y="98"/>
                  </a:lnTo>
                  <a:lnTo>
                    <a:pt x="476" y="98"/>
                  </a:lnTo>
                  <a:lnTo>
                    <a:pt x="477" y="98"/>
                  </a:lnTo>
                  <a:close/>
                  <a:moveTo>
                    <a:pt x="480" y="98"/>
                  </a:moveTo>
                  <a:lnTo>
                    <a:pt x="482" y="99"/>
                  </a:lnTo>
                  <a:lnTo>
                    <a:pt x="482" y="99"/>
                  </a:lnTo>
                  <a:lnTo>
                    <a:pt x="480" y="99"/>
                  </a:lnTo>
                  <a:lnTo>
                    <a:pt x="480" y="98"/>
                  </a:lnTo>
                  <a:lnTo>
                    <a:pt x="479" y="98"/>
                  </a:lnTo>
                  <a:lnTo>
                    <a:pt x="479" y="98"/>
                  </a:lnTo>
                  <a:lnTo>
                    <a:pt x="479" y="98"/>
                  </a:lnTo>
                  <a:lnTo>
                    <a:pt x="480" y="98"/>
                  </a:lnTo>
                  <a:close/>
                  <a:moveTo>
                    <a:pt x="227" y="98"/>
                  </a:moveTo>
                  <a:lnTo>
                    <a:pt x="227" y="98"/>
                  </a:lnTo>
                  <a:lnTo>
                    <a:pt x="228" y="98"/>
                  </a:lnTo>
                  <a:lnTo>
                    <a:pt x="228" y="98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7" y="98"/>
                  </a:lnTo>
                  <a:close/>
                  <a:moveTo>
                    <a:pt x="433" y="98"/>
                  </a:moveTo>
                  <a:lnTo>
                    <a:pt x="433" y="98"/>
                  </a:lnTo>
                  <a:lnTo>
                    <a:pt x="433" y="98"/>
                  </a:lnTo>
                  <a:lnTo>
                    <a:pt x="433" y="98"/>
                  </a:lnTo>
                  <a:lnTo>
                    <a:pt x="433" y="99"/>
                  </a:lnTo>
                  <a:lnTo>
                    <a:pt x="433" y="99"/>
                  </a:lnTo>
                  <a:lnTo>
                    <a:pt x="432" y="98"/>
                  </a:lnTo>
                  <a:lnTo>
                    <a:pt x="432" y="98"/>
                  </a:lnTo>
                  <a:lnTo>
                    <a:pt x="433" y="98"/>
                  </a:lnTo>
                  <a:lnTo>
                    <a:pt x="433" y="98"/>
                  </a:lnTo>
                  <a:close/>
                  <a:moveTo>
                    <a:pt x="318" y="96"/>
                  </a:moveTo>
                  <a:lnTo>
                    <a:pt x="320" y="96"/>
                  </a:lnTo>
                  <a:lnTo>
                    <a:pt x="320" y="96"/>
                  </a:lnTo>
                  <a:lnTo>
                    <a:pt x="320" y="98"/>
                  </a:lnTo>
                  <a:lnTo>
                    <a:pt x="318" y="98"/>
                  </a:lnTo>
                  <a:lnTo>
                    <a:pt x="318" y="98"/>
                  </a:lnTo>
                  <a:lnTo>
                    <a:pt x="318" y="96"/>
                  </a:lnTo>
                  <a:close/>
                  <a:moveTo>
                    <a:pt x="222" y="95"/>
                  </a:moveTo>
                  <a:lnTo>
                    <a:pt x="223" y="96"/>
                  </a:lnTo>
                  <a:lnTo>
                    <a:pt x="223" y="96"/>
                  </a:lnTo>
                  <a:lnTo>
                    <a:pt x="220" y="96"/>
                  </a:lnTo>
                  <a:lnTo>
                    <a:pt x="219" y="98"/>
                  </a:lnTo>
                  <a:lnTo>
                    <a:pt x="219" y="98"/>
                  </a:lnTo>
                  <a:lnTo>
                    <a:pt x="217" y="98"/>
                  </a:lnTo>
                  <a:lnTo>
                    <a:pt x="216" y="99"/>
                  </a:lnTo>
                  <a:lnTo>
                    <a:pt x="214" y="99"/>
                  </a:lnTo>
                  <a:lnTo>
                    <a:pt x="211" y="99"/>
                  </a:lnTo>
                  <a:lnTo>
                    <a:pt x="209" y="99"/>
                  </a:lnTo>
                  <a:lnTo>
                    <a:pt x="209" y="99"/>
                  </a:lnTo>
                  <a:lnTo>
                    <a:pt x="209" y="99"/>
                  </a:lnTo>
                  <a:lnTo>
                    <a:pt x="208" y="99"/>
                  </a:lnTo>
                  <a:lnTo>
                    <a:pt x="205" y="98"/>
                  </a:lnTo>
                  <a:lnTo>
                    <a:pt x="203" y="98"/>
                  </a:lnTo>
                  <a:lnTo>
                    <a:pt x="205" y="96"/>
                  </a:lnTo>
                  <a:lnTo>
                    <a:pt x="206" y="95"/>
                  </a:lnTo>
                  <a:lnTo>
                    <a:pt x="208" y="95"/>
                  </a:lnTo>
                  <a:lnTo>
                    <a:pt x="222" y="95"/>
                  </a:lnTo>
                  <a:close/>
                  <a:moveTo>
                    <a:pt x="241" y="93"/>
                  </a:moveTo>
                  <a:lnTo>
                    <a:pt x="242" y="93"/>
                  </a:lnTo>
                  <a:lnTo>
                    <a:pt x="242" y="95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2" y="95"/>
                  </a:lnTo>
                  <a:lnTo>
                    <a:pt x="242" y="96"/>
                  </a:lnTo>
                  <a:lnTo>
                    <a:pt x="241" y="96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41" y="93"/>
                  </a:lnTo>
                  <a:close/>
                  <a:moveTo>
                    <a:pt x="521" y="90"/>
                  </a:moveTo>
                  <a:lnTo>
                    <a:pt x="521" y="91"/>
                  </a:lnTo>
                  <a:lnTo>
                    <a:pt x="520" y="93"/>
                  </a:lnTo>
                  <a:lnTo>
                    <a:pt x="520" y="93"/>
                  </a:lnTo>
                  <a:lnTo>
                    <a:pt x="520" y="91"/>
                  </a:lnTo>
                  <a:lnTo>
                    <a:pt x="520" y="91"/>
                  </a:lnTo>
                  <a:lnTo>
                    <a:pt x="520" y="91"/>
                  </a:lnTo>
                  <a:lnTo>
                    <a:pt x="521" y="90"/>
                  </a:lnTo>
                  <a:lnTo>
                    <a:pt x="521" y="90"/>
                  </a:lnTo>
                  <a:close/>
                  <a:moveTo>
                    <a:pt x="96" y="90"/>
                  </a:moveTo>
                  <a:lnTo>
                    <a:pt x="96" y="90"/>
                  </a:lnTo>
                  <a:lnTo>
                    <a:pt x="96" y="91"/>
                  </a:lnTo>
                  <a:lnTo>
                    <a:pt x="94" y="91"/>
                  </a:lnTo>
                  <a:lnTo>
                    <a:pt x="94" y="91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6" y="90"/>
                  </a:lnTo>
                  <a:close/>
                  <a:moveTo>
                    <a:pt x="520" y="88"/>
                  </a:moveTo>
                  <a:lnTo>
                    <a:pt x="521" y="88"/>
                  </a:lnTo>
                  <a:lnTo>
                    <a:pt x="521" y="90"/>
                  </a:lnTo>
                  <a:lnTo>
                    <a:pt x="520" y="90"/>
                  </a:lnTo>
                  <a:lnTo>
                    <a:pt x="520" y="88"/>
                  </a:lnTo>
                  <a:lnTo>
                    <a:pt x="520" y="88"/>
                  </a:lnTo>
                  <a:close/>
                  <a:moveTo>
                    <a:pt x="523" y="87"/>
                  </a:moveTo>
                  <a:lnTo>
                    <a:pt x="523" y="88"/>
                  </a:lnTo>
                  <a:lnTo>
                    <a:pt x="523" y="88"/>
                  </a:lnTo>
                  <a:lnTo>
                    <a:pt x="523" y="87"/>
                  </a:lnTo>
                  <a:lnTo>
                    <a:pt x="523" y="87"/>
                  </a:lnTo>
                  <a:lnTo>
                    <a:pt x="523" y="87"/>
                  </a:lnTo>
                  <a:lnTo>
                    <a:pt x="523" y="87"/>
                  </a:lnTo>
                  <a:close/>
                  <a:moveTo>
                    <a:pt x="514" y="83"/>
                  </a:moveTo>
                  <a:lnTo>
                    <a:pt x="514" y="85"/>
                  </a:lnTo>
                  <a:lnTo>
                    <a:pt x="515" y="87"/>
                  </a:lnTo>
                  <a:lnTo>
                    <a:pt x="517" y="87"/>
                  </a:lnTo>
                  <a:lnTo>
                    <a:pt x="518" y="88"/>
                  </a:lnTo>
                  <a:lnTo>
                    <a:pt x="518" y="88"/>
                  </a:lnTo>
                  <a:lnTo>
                    <a:pt x="518" y="90"/>
                  </a:lnTo>
                  <a:lnTo>
                    <a:pt x="517" y="91"/>
                  </a:lnTo>
                  <a:lnTo>
                    <a:pt x="517" y="93"/>
                  </a:lnTo>
                  <a:lnTo>
                    <a:pt x="515" y="95"/>
                  </a:lnTo>
                  <a:lnTo>
                    <a:pt x="514" y="95"/>
                  </a:lnTo>
                  <a:lnTo>
                    <a:pt x="512" y="93"/>
                  </a:lnTo>
                  <a:lnTo>
                    <a:pt x="512" y="93"/>
                  </a:lnTo>
                  <a:lnTo>
                    <a:pt x="512" y="88"/>
                  </a:lnTo>
                  <a:lnTo>
                    <a:pt x="514" y="88"/>
                  </a:lnTo>
                  <a:lnTo>
                    <a:pt x="514" y="88"/>
                  </a:lnTo>
                  <a:lnTo>
                    <a:pt x="514" y="88"/>
                  </a:lnTo>
                  <a:lnTo>
                    <a:pt x="512" y="88"/>
                  </a:lnTo>
                  <a:lnTo>
                    <a:pt x="512" y="85"/>
                  </a:lnTo>
                  <a:lnTo>
                    <a:pt x="512" y="85"/>
                  </a:lnTo>
                  <a:lnTo>
                    <a:pt x="514" y="83"/>
                  </a:lnTo>
                  <a:close/>
                  <a:moveTo>
                    <a:pt x="121" y="80"/>
                  </a:moveTo>
                  <a:lnTo>
                    <a:pt x="123" y="80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7" y="83"/>
                  </a:lnTo>
                  <a:lnTo>
                    <a:pt x="129" y="83"/>
                  </a:lnTo>
                  <a:lnTo>
                    <a:pt x="130" y="85"/>
                  </a:lnTo>
                  <a:lnTo>
                    <a:pt x="132" y="85"/>
                  </a:lnTo>
                  <a:lnTo>
                    <a:pt x="134" y="85"/>
                  </a:lnTo>
                  <a:lnTo>
                    <a:pt x="135" y="85"/>
                  </a:lnTo>
                  <a:lnTo>
                    <a:pt x="137" y="85"/>
                  </a:lnTo>
                  <a:lnTo>
                    <a:pt x="138" y="85"/>
                  </a:lnTo>
                  <a:lnTo>
                    <a:pt x="138" y="85"/>
                  </a:lnTo>
                  <a:lnTo>
                    <a:pt x="140" y="85"/>
                  </a:lnTo>
                  <a:lnTo>
                    <a:pt x="140" y="85"/>
                  </a:lnTo>
                  <a:lnTo>
                    <a:pt x="141" y="87"/>
                  </a:lnTo>
                  <a:lnTo>
                    <a:pt x="143" y="88"/>
                  </a:lnTo>
                  <a:lnTo>
                    <a:pt x="143" y="88"/>
                  </a:lnTo>
                  <a:lnTo>
                    <a:pt x="143" y="91"/>
                  </a:lnTo>
                  <a:lnTo>
                    <a:pt x="145" y="93"/>
                  </a:lnTo>
                  <a:lnTo>
                    <a:pt x="146" y="93"/>
                  </a:lnTo>
                  <a:lnTo>
                    <a:pt x="148" y="93"/>
                  </a:lnTo>
                  <a:lnTo>
                    <a:pt x="149" y="93"/>
                  </a:lnTo>
                  <a:lnTo>
                    <a:pt x="154" y="95"/>
                  </a:lnTo>
                  <a:lnTo>
                    <a:pt x="156" y="95"/>
                  </a:lnTo>
                  <a:lnTo>
                    <a:pt x="157" y="93"/>
                  </a:lnTo>
                  <a:lnTo>
                    <a:pt x="157" y="93"/>
                  </a:lnTo>
                  <a:lnTo>
                    <a:pt x="162" y="95"/>
                  </a:lnTo>
                  <a:lnTo>
                    <a:pt x="164" y="95"/>
                  </a:lnTo>
                  <a:lnTo>
                    <a:pt x="165" y="95"/>
                  </a:lnTo>
                  <a:lnTo>
                    <a:pt x="167" y="95"/>
                  </a:lnTo>
                  <a:lnTo>
                    <a:pt x="168" y="95"/>
                  </a:lnTo>
                  <a:lnTo>
                    <a:pt x="168" y="95"/>
                  </a:lnTo>
                  <a:lnTo>
                    <a:pt x="170" y="95"/>
                  </a:lnTo>
                  <a:lnTo>
                    <a:pt x="170" y="95"/>
                  </a:lnTo>
                  <a:lnTo>
                    <a:pt x="171" y="95"/>
                  </a:lnTo>
                  <a:lnTo>
                    <a:pt x="173" y="93"/>
                  </a:lnTo>
                  <a:lnTo>
                    <a:pt x="173" y="91"/>
                  </a:lnTo>
                  <a:lnTo>
                    <a:pt x="173" y="90"/>
                  </a:lnTo>
                  <a:lnTo>
                    <a:pt x="175" y="88"/>
                  </a:lnTo>
                  <a:lnTo>
                    <a:pt x="175" y="88"/>
                  </a:lnTo>
                  <a:lnTo>
                    <a:pt x="175" y="88"/>
                  </a:lnTo>
                  <a:lnTo>
                    <a:pt x="176" y="88"/>
                  </a:lnTo>
                  <a:lnTo>
                    <a:pt x="178" y="88"/>
                  </a:lnTo>
                  <a:lnTo>
                    <a:pt x="178" y="88"/>
                  </a:lnTo>
                  <a:lnTo>
                    <a:pt x="181" y="91"/>
                  </a:lnTo>
                  <a:lnTo>
                    <a:pt x="181" y="91"/>
                  </a:lnTo>
                  <a:lnTo>
                    <a:pt x="184" y="91"/>
                  </a:lnTo>
                  <a:lnTo>
                    <a:pt x="184" y="91"/>
                  </a:lnTo>
                  <a:lnTo>
                    <a:pt x="186" y="91"/>
                  </a:lnTo>
                  <a:lnTo>
                    <a:pt x="186" y="91"/>
                  </a:lnTo>
                  <a:lnTo>
                    <a:pt x="187" y="91"/>
                  </a:lnTo>
                  <a:lnTo>
                    <a:pt x="189" y="93"/>
                  </a:lnTo>
                  <a:lnTo>
                    <a:pt x="189" y="93"/>
                  </a:lnTo>
                  <a:lnTo>
                    <a:pt x="192" y="93"/>
                  </a:lnTo>
                  <a:lnTo>
                    <a:pt x="193" y="95"/>
                  </a:lnTo>
                  <a:lnTo>
                    <a:pt x="195" y="95"/>
                  </a:lnTo>
                  <a:lnTo>
                    <a:pt x="197" y="95"/>
                  </a:lnTo>
                  <a:lnTo>
                    <a:pt x="200" y="95"/>
                  </a:lnTo>
                  <a:lnTo>
                    <a:pt x="201" y="95"/>
                  </a:lnTo>
                  <a:lnTo>
                    <a:pt x="201" y="96"/>
                  </a:lnTo>
                  <a:lnTo>
                    <a:pt x="201" y="99"/>
                  </a:lnTo>
                  <a:lnTo>
                    <a:pt x="203" y="99"/>
                  </a:lnTo>
                  <a:lnTo>
                    <a:pt x="203" y="99"/>
                  </a:lnTo>
                  <a:lnTo>
                    <a:pt x="205" y="101"/>
                  </a:lnTo>
                  <a:lnTo>
                    <a:pt x="205" y="102"/>
                  </a:lnTo>
                  <a:lnTo>
                    <a:pt x="205" y="104"/>
                  </a:lnTo>
                  <a:lnTo>
                    <a:pt x="208" y="106"/>
                  </a:lnTo>
                  <a:lnTo>
                    <a:pt x="211" y="106"/>
                  </a:lnTo>
                  <a:lnTo>
                    <a:pt x="214" y="107"/>
                  </a:lnTo>
                  <a:lnTo>
                    <a:pt x="219" y="106"/>
                  </a:lnTo>
                  <a:lnTo>
                    <a:pt x="220" y="106"/>
                  </a:lnTo>
                  <a:lnTo>
                    <a:pt x="222" y="106"/>
                  </a:lnTo>
                  <a:lnTo>
                    <a:pt x="223" y="106"/>
                  </a:lnTo>
                  <a:lnTo>
                    <a:pt x="227" y="107"/>
                  </a:lnTo>
                  <a:lnTo>
                    <a:pt x="228" y="107"/>
                  </a:lnTo>
                  <a:lnTo>
                    <a:pt x="228" y="109"/>
                  </a:lnTo>
                  <a:lnTo>
                    <a:pt x="228" y="110"/>
                  </a:lnTo>
                  <a:lnTo>
                    <a:pt x="227" y="113"/>
                  </a:lnTo>
                  <a:lnTo>
                    <a:pt x="227" y="115"/>
                  </a:lnTo>
                  <a:lnTo>
                    <a:pt x="227" y="117"/>
                  </a:lnTo>
                  <a:lnTo>
                    <a:pt x="228" y="118"/>
                  </a:lnTo>
                  <a:lnTo>
                    <a:pt x="228" y="120"/>
                  </a:lnTo>
                  <a:lnTo>
                    <a:pt x="230" y="120"/>
                  </a:lnTo>
                  <a:lnTo>
                    <a:pt x="230" y="121"/>
                  </a:lnTo>
                  <a:lnTo>
                    <a:pt x="230" y="121"/>
                  </a:lnTo>
                  <a:lnTo>
                    <a:pt x="228" y="121"/>
                  </a:lnTo>
                  <a:lnTo>
                    <a:pt x="227" y="121"/>
                  </a:lnTo>
                  <a:lnTo>
                    <a:pt x="227" y="120"/>
                  </a:lnTo>
                  <a:lnTo>
                    <a:pt x="225" y="120"/>
                  </a:lnTo>
                  <a:lnTo>
                    <a:pt x="223" y="120"/>
                  </a:lnTo>
                  <a:lnTo>
                    <a:pt x="220" y="118"/>
                  </a:lnTo>
                  <a:lnTo>
                    <a:pt x="217" y="117"/>
                  </a:lnTo>
                  <a:lnTo>
                    <a:pt x="211" y="115"/>
                  </a:lnTo>
                  <a:lnTo>
                    <a:pt x="209" y="115"/>
                  </a:lnTo>
                  <a:lnTo>
                    <a:pt x="208" y="115"/>
                  </a:lnTo>
                  <a:lnTo>
                    <a:pt x="206" y="115"/>
                  </a:lnTo>
                  <a:lnTo>
                    <a:pt x="205" y="117"/>
                  </a:lnTo>
                  <a:lnTo>
                    <a:pt x="203" y="117"/>
                  </a:lnTo>
                  <a:lnTo>
                    <a:pt x="201" y="117"/>
                  </a:lnTo>
                  <a:lnTo>
                    <a:pt x="198" y="115"/>
                  </a:lnTo>
                  <a:lnTo>
                    <a:pt x="195" y="115"/>
                  </a:lnTo>
                  <a:lnTo>
                    <a:pt x="186" y="115"/>
                  </a:lnTo>
                  <a:lnTo>
                    <a:pt x="184" y="113"/>
                  </a:lnTo>
                  <a:lnTo>
                    <a:pt x="179" y="113"/>
                  </a:lnTo>
                  <a:lnTo>
                    <a:pt x="176" y="113"/>
                  </a:lnTo>
                  <a:lnTo>
                    <a:pt x="173" y="112"/>
                  </a:lnTo>
                  <a:lnTo>
                    <a:pt x="165" y="109"/>
                  </a:lnTo>
                  <a:lnTo>
                    <a:pt x="162" y="107"/>
                  </a:lnTo>
                  <a:lnTo>
                    <a:pt x="154" y="106"/>
                  </a:lnTo>
                  <a:lnTo>
                    <a:pt x="152" y="106"/>
                  </a:lnTo>
                  <a:lnTo>
                    <a:pt x="149" y="106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43" y="106"/>
                  </a:lnTo>
                  <a:lnTo>
                    <a:pt x="143" y="107"/>
                  </a:lnTo>
                  <a:lnTo>
                    <a:pt x="141" y="107"/>
                  </a:lnTo>
                  <a:lnTo>
                    <a:pt x="140" y="107"/>
                  </a:lnTo>
                  <a:lnTo>
                    <a:pt x="138" y="107"/>
                  </a:lnTo>
                  <a:lnTo>
                    <a:pt x="134" y="107"/>
                  </a:lnTo>
                  <a:lnTo>
                    <a:pt x="132" y="106"/>
                  </a:lnTo>
                  <a:lnTo>
                    <a:pt x="130" y="106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24" y="102"/>
                  </a:lnTo>
                  <a:lnTo>
                    <a:pt x="121" y="102"/>
                  </a:lnTo>
                  <a:lnTo>
                    <a:pt x="115" y="102"/>
                  </a:lnTo>
                  <a:lnTo>
                    <a:pt x="113" y="102"/>
                  </a:lnTo>
                  <a:lnTo>
                    <a:pt x="113" y="101"/>
                  </a:lnTo>
                  <a:lnTo>
                    <a:pt x="111" y="101"/>
                  </a:lnTo>
                  <a:lnTo>
                    <a:pt x="111" y="99"/>
                  </a:lnTo>
                  <a:lnTo>
                    <a:pt x="113" y="99"/>
                  </a:lnTo>
                  <a:lnTo>
                    <a:pt x="113" y="98"/>
                  </a:lnTo>
                  <a:lnTo>
                    <a:pt x="113" y="96"/>
                  </a:lnTo>
                  <a:lnTo>
                    <a:pt x="108" y="95"/>
                  </a:lnTo>
                  <a:lnTo>
                    <a:pt x="105" y="95"/>
                  </a:lnTo>
                  <a:lnTo>
                    <a:pt x="104" y="95"/>
                  </a:lnTo>
                  <a:lnTo>
                    <a:pt x="102" y="95"/>
                  </a:lnTo>
                  <a:lnTo>
                    <a:pt x="100" y="95"/>
                  </a:lnTo>
                  <a:lnTo>
                    <a:pt x="99" y="95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6" y="93"/>
                  </a:lnTo>
                  <a:lnTo>
                    <a:pt x="96" y="93"/>
                  </a:lnTo>
                  <a:lnTo>
                    <a:pt x="96" y="93"/>
                  </a:lnTo>
                  <a:lnTo>
                    <a:pt x="96" y="91"/>
                  </a:lnTo>
                  <a:lnTo>
                    <a:pt x="96" y="91"/>
                  </a:lnTo>
                  <a:lnTo>
                    <a:pt x="97" y="91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9" y="93"/>
                  </a:lnTo>
                  <a:lnTo>
                    <a:pt x="99" y="93"/>
                  </a:lnTo>
                  <a:lnTo>
                    <a:pt x="100" y="91"/>
                  </a:lnTo>
                  <a:lnTo>
                    <a:pt x="100" y="90"/>
                  </a:lnTo>
                  <a:lnTo>
                    <a:pt x="100" y="88"/>
                  </a:lnTo>
                  <a:lnTo>
                    <a:pt x="102" y="88"/>
                  </a:lnTo>
                  <a:lnTo>
                    <a:pt x="102" y="88"/>
                  </a:lnTo>
                  <a:lnTo>
                    <a:pt x="104" y="88"/>
                  </a:lnTo>
                  <a:lnTo>
                    <a:pt x="104" y="83"/>
                  </a:lnTo>
                  <a:lnTo>
                    <a:pt x="105" y="82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08" y="80"/>
                  </a:lnTo>
                  <a:lnTo>
                    <a:pt x="111" y="82"/>
                  </a:lnTo>
                  <a:lnTo>
                    <a:pt x="113" y="82"/>
                  </a:lnTo>
                  <a:lnTo>
                    <a:pt x="115" y="82"/>
                  </a:lnTo>
                  <a:lnTo>
                    <a:pt x="116" y="82"/>
                  </a:lnTo>
                  <a:lnTo>
                    <a:pt x="118" y="83"/>
                  </a:lnTo>
                  <a:lnTo>
                    <a:pt x="119" y="83"/>
                  </a:lnTo>
                  <a:lnTo>
                    <a:pt x="119" y="82"/>
                  </a:lnTo>
                  <a:lnTo>
                    <a:pt x="121" y="82"/>
                  </a:lnTo>
                  <a:lnTo>
                    <a:pt x="121" y="80"/>
                  </a:lnTo>
                  <a:close/>
                  <a:moveTo>
                    <a:pt x="365" y="80"/>
                  </a:moveTo>
                  <a:lnTo>
                    <a:pt x="367" y="80"/>
                  </a:lnTo>
                  <a:lnTo>
                    <a:pt x="367" y="82"/>
                  </a:lnTo>
                  <a:lnTo>
                    <a:pt x="367" y="82"/>
                  </a:lnTo>
                  <a:lnTo>
                    <a:pt x="367" y="80"/>
                  </a:lnTo>
                  <a:lnTo>
                    <a:pt x="365" y="80"/>
                  </a:lnTo>
                  <a:lnTo>
                    <a:pt x="365" y="80"/>
                  </a:lnTo>
                  <a:close/>
                  <a:moveTo>
                    <a:pt x="315" y="79"/>
                  </a:moveTo>
                  <a:lnTo>
                    <a:pt x="316" y="80"/>
                  </a:lnTo>
                  <a:lnTo>
                    <a:pt x="316" y="80"/>
                  </a:lnTo>
                  <a:lnTo>
                    <a:pt x="316" y="85"/>
                  </a:lnTo>
                  <a:lnTo>
                    <a:pt x="315" y="88"/>
                  </a:lnTo>
                  <a:lnTo>
                    <a:pt x="315" y="87"/>
                  </a:lnTo>
                  <a:lnTo>
                    <a:pt x="315" y="85"/>
                  </a:lnTo>
                  <a:lnTo>
                    <a:pt x="315" y="83"/>
                  </a:lnTo>
                  <a:lnTo>
                    <a:pt x="315" y="83"/>
                  </a:lnTo>
                  <a:lnTo>
                    <a:pt x="315" y="80"/>
                  </a:lnTo>
                  <a:lnTo>
                    <a:pt x="315" y="79"/>
                  </a:lnTo>
                  <a:close/>
                  <a:moveTo>
                    <a:pt x="203" y="77"/>
                  </a:moveTo>
                  <a:lnTo>
                    <a:pt x="203" y="79"/>
                  </a:lnTo>
                  <a:lnTo>
                    <a:pt x="203" y="79"/>
                  </a:lnTo>
                  <a:lnTo>
                    <a:pt x="203" y="79"/>
                  </a:lnTo>
                  <a:lnTo>
                    <a:pt x="201" y="79"/>
                  </a:lnTo>
                  <a:lnTo>
                    <a:pt x="201" y="79"/>
                  </a:lnTo>
                  <a:lnTo>
                    <a:pt x="203" y="77"/>
                  </a:lnTo>
                  <a:lnTo>
                    <a:pt x="203" y="77"/>
                  </a:lnTo>
                  <a:close/>
                  <a:moveTo>
                    <a:pt x="492" y="76"/>
                  </a:moveTo>
                  <a:lnTo>
                    <a:pt x="492" y="76"/>
                  </a:lnTo>
                  <a:lnTo>
                    <a:pt x="492" y="77"/>
                  </a:lnTo>
                  <a:lnTo>
                    <a:pt x="493" y="77"/>
                  </a:lnTo>
                  <a:lnTo>
                    <a:pt x="493" y="79"/>
                  </a:lnTo>
                  <a:lnTo>
                    <a:pt x="493" y="79"/>
                  </a:lnTo>
                  <a:lnTo>
                    <a:pt x="493" y="80"/>
                  </a:lnTo>
                  <a:lnTo>
                    <a:pt x="492" y="80"/>
                  </a:lnTo>
                  <a:lnTo>
                    <a:pt x="492" y="80"/>
                  </a:lnTo>
                  <a:lnTo>
                    <a:pt x="492" y="79"/>
                  </a:lnTo>
                  <a:lnTo>
                    <a:pt x="492" y="77"/>
                  </a:lnTo>
                  <a:lnTo>
                    <a:pt x="492" y="76"/>
                  </a:lnTo>
                  <a:close/>
                  <a:moveTo>
                    <a:pt x="518" y="74"/>
                  </a:moveTo>
                  <a:lnTo>
                    <a:pt x="520" y="74"/>
                  </a:lnTo>
                  <a:lnTo>
                    <a:pt x="520" y="74"/>
                  </a:lnTo>
                  <a:lnTo>
                    <a:pt x="520" y="76"/>
                  </a:lnTo>
                  <a:lnTo>
                    <a:pt x="520" y="76"/>
                  </a:lnTo>
                  <a:lnTo>
                    <a:pt x="521" y="76"/>
                  </a:lnTo>
                  <a:lnTo>
                    <a:pt x="521" y="77"/>
                  </a:lnTo>
                  <a:lnTo>
                    <a:pt x="521" y="77"/>
                  </a:lnTo>
                  <a:lnTo>
                    <a:pt x="521" y="79"/>
                  </a:lnTo>
                  <a:lnTo>
                    <a:pt x="521" y="80"/>
                  </a:lnTo>
                  <a:lnTo>
                    <a:pt x="521" y="80"/>
                  </a:lnTo>
                  <a:lnTo>
                    <a:pt x="521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21" y="85"/>
                  </a:lnTo>
                  <a:lnTo>
                    <a:pt x="521" y="85"/>
                  </a:lnTo>
                  <a:lnTo>
                    <a:pt x="521" y="87"/>
                  </a:lnTo>
                  <a:lnTo>
                    <a:pt x="520" y="87"/>
                  </a:lnTo>
                  <a:lnTo>
                    <a:pt x="520" y="87"/>
                  </a:lnTo>
                  <a:lnTo>
                    <a:pt x="517" y="87"/>
                  </a:lnTo>
                  <a:lnTo>
                    <a:pt x="517" y="85"/>
                  </a:lnTo>
                  <a:lnTo>
                    <a:pt x="515" y="85"/>
                  </a:lnTo>
                  <a:lnTo>
                    <a:pt x="515" y="83"/>
                  </a:lnTo>
                  <a:lnTo>
                    <a:pt x="514" y="83"/>
                  </a:lnTo>
                  <a:lnTo>
                    <a:pt x="514" y="82"/>
                  </a:lnTo>
                  <a:lnTo>
                    <a:pt x="514" y="82"/>
                  </a:lnTo>
                  <a:lnTo>
                    <a:pt x="514" y="82"/>
                  </a:lnTo>
                  <a:lnTo>
                    <a:pt x="515" y="82"/>
                  </a:lnTo>
                  <a:lnTo>
                    <a:pt x="515" y="80"/>
                  </a:lnTo>
                  <a:lnTo>
                    <a:pt x="515" y="79"/>
                  </a:lnTo>
                  <a:lnTo>
                    <a:pt x="514" y="77"/>
                  </a:lnTo>
                  <a:lnTo>
                    <a:pt x="514" y="77"/>
                  </a:lnTo>
                  <a:lnTo>
                    <a:pt x="515" y="77"/>
                  </a:lnTo>
                  <a:lnTo>
                    <a:pt x="515" y="77"/>
                  </a:lnTo>
                  <a:lnTo>
                    <a:pt x="517" y="76"/>
                  </a:lnTo>
                  <a:lnTo>
                    <a:pt x="518" y="74"/>
                  </a:lnTo>
                  <a:lnTo>
                    <a:pt x="518" y="74"/>
                  </a:lnTo>
                  <a:lnTo>
                    <a:pt x="518" y="74"/>
                  </a:lnTo>
                  <a:close/>
                  <a:moveTo>
                    <a:pt x="498" y="71"/>
                  </a:moveTo>
                  <a:lnTo>
                    <a:pt x="498" y="72"/>
                  </a:lnTo>
                  <a:lnTo>
                    <a:pt x="499" y="72"/>
                  </a:lnTo>
                  <a:lnTo>
                    <a:pt x="498" y="76"/>
                  </a:lnTo>
                  <a:lnTo>
                    <a:pt x="496" y="77"/>
                  </a:lnTo>
                  <a:lnTo>
                    <a:pt x="495" y="80"/>
                  </a:lnTo>
                  <a:lnTo>
                    <a:pt x="495" y="82"/>
                  </a:lnTo>
                  <a:lnTo>
                    <a:pt x="495" y="79"/>
                  </a:lnTo>
                  <a:lnTo>
                    <a:pt x="496" y="77"/>
                  </a:lnTo>
                  <a:lnTo>
                    <a:pt x="496" y="76"/>
                  </a:lnTo>
                  <a:lnTo>
                    <a:pt x="498" y="71"/>
                  </a:lnTo>
                  <a:close/>
                  <a:moveTo>
                    <a:pt x="50" y="71"/>
                  </a:moveTo>
                  <a:lnTo>
                    <a:pt x="52" y="71"/>
                  </a:lnTo>
                  <a:lnTo>
                    <a:pt x="53" y="72"/>
                  </a:lnTo>
                  <a:lnTo>
                    <a:pt x="55" y="72"/>
                  </a:lnTo>
                  <a:lnTo>
                    <a:pt x="53" y="74"/>
                  </a:lnTo>
                  <a:lnTo>
                    <a:pt x="53" y="74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50" y="71"/>
                  </a:lnTo>
                  <a:close/>
                  <a:moveTo>
                    <a:pt x="361" y="71"/>
                  </a:moveTo>
                  <a:lnTo>
                    <a:pt x="361" y="71"/>
                  </a:lnTo>
                  <a:lnTo>
                    <a:pt x="361" y="72"/>
                  </a:lnTo>
                  <a:lnTo>
                    <a:pt x="361" y="72"/>
                  </a:lnTo>
                  <a:lnTo>
                    <a:pt x="359" y="72"/>
                  </a:lnTo>
                  <a:lnTo>
                    <a:pt x="359" y="71"/>
                  </a:lnTo>
                  <a:lnTo>
                    <a:pt x="359" y="71"/>
                  </a:lnTo>
                  <a:lnTo>
                    <a:pt x="361" y="71"/>
                  </a:lnTo>
                  <a:close/>
                  <a:moveTo>
                    <a:pt x="335" y="68"/>
                  </a:moveTo>
                  <a:lnTo>
                    <a:pt x="337" y="68"/>
                  </a:lnTo>
                  <a:lnTo>
                    <a:pt x="337" y="69"/>
                  </a:lnTo>
                  <a:lnTo>
                    <a:pt x="339" y="69"/>
                  </a:lnTo>
                  <a:lnTo>
                    <a:pt x="339" y="71"/>
                  </a:lnTo>
                  <a:lnTo>
                    <a:pt x="339" y="74"/>
                  </a:lnTo>
                  <a:lnTo>
                    <a:pt x="337" y="74"/>
                  </a:lnTo>
                  <a:lnTo>
                    <a:pt x="335" y="72"/>
                  </a:lnTo>
                  <a:lnTo>
                    <a:pt x="334" y="71"/>
                  </a:lnTo>
                  <a:lnTo>
                    <a:pt x="335" y="69"/>
                  </a:lnTo>
                  <a:lnTo>
                    <a:pt x="335" y="69"/>
                  </a:lnTo>
                  <a:lnTo>
                    <a:pt x="335" y="69"/>
                  </a:lnTo>
                  <a:lnTo>
                    <a:pt x="335" y="69"/>
                  </a:lnTo>
                  <a:lnTo>
                    <a:pt x="335" y="68"/>
                  </a:lnTo>
                  <a:close/>
                  <a:moveTo>
                    <a:pt x="348" y="61"/>
                  </a:moveTo>
                  <a:lnTo>
                    <a:pt x="348" y="63"/>
                  </a:lnTo>
                  <a:lnTo>
                    <a:pt x="348" y="66"/>
                  </a:lnTo>
                  <a:lnTo>
                    <a:pt x="346" y="69"/>
                  </a:lnTo>
                  <a:lnTo>
                    <a:pt x="346" y="71"/>
                  </a:lnTo>
                  <a:lnTo>
                    <a:pt x="346" y="72"/>
                  </a:lnTo>
                  <a:lnTo>
                    <a:pt x="345" y="72"/>
                  </a:lnTo>
                  <a:lnTo>
                    <a:pt x="345" y="72"/>
                  </a:lnTo>
                  <a:lnTo>
                    <a:pt x="345" y="72"/>
                  </a:lnTo>
                  <a:lnTo>
                    <a:pt x="343" y="72"/>
                  </a:lnTo>
                  <a:lnTo>
                    <a:pt x="343" y="72"/>
                  </a:lnTo>
                  <a:lnTo>
                    <a:pt x="342" y="72"/>
                  </a:lnTo>
                  <a:lnTo>
                    <a:pt x="342" y="72"/>
                  </a:lnTo>
                  <a:lnTo>
                    <a:pt x="342" y="69"/>
                  </a:lnTo>
                  <a:lnTo>
                    <a:pt x="343" y="68"/>
                  </a:lnTo>
                  <a:lnTo>
                    <a:pt x="343" y="68"/>
                  </a:lnTo>
                  <a:lnTo>
                    <a:pt x="342" y="65"/>
                  </a:lnTo>
                  <a:lnTo>
                    <a:pt x="343" y="65"/>
                  </a:lnTo>
                  <a:lnTo>
                    <a:pt x="345" y="63"/>
                  </a:lnTo>
                  <a:lnTo>
                    <a:pt x="346" y="61"/>
                  </a:lnTo>
                  <a:lnTo>
                    <a:pt x="348" y="61"/>
                  </a:lnTo>
                  <a:close/>
                  <a:moveTo>
                    <a:pt x="353" y="58"/>
                  </a:moveTo>
                  <a:lnTo>
                    <a:pt x="353" y="58"/>
                  </a:lnTo>
                  <a:lnTo>
                    <a:pt x="354" y="61"/>
                  </a:lnTo>
                  <a:lnTo>
                    <a:pt x="354" y="63"/>
                  </a:lnTo>
                  <a:lnTo>
                    <a:pt x="354" y="65"/>
                  </a:lnTo>
                  <a:lnTo>
                    <a:pt x="354" y="63"/>
                  </a:lnTo>
                  <a:lnTo>
                    <a:pt x="354" y="63"/>
                  </a:lnTo>
                  <a:lnTo>
                    <a:pt x="353" y="63"/>
                  </a:lnTo>
                  <a:lnTo>
                    <a:pt x="353" y="63"/>
                  </a:lnTo>
                  <a:lnTo>
                    <a:pt x="353" y="63"/>
                  </a:lnTo>
                  <a:lnTo>
                    <a:pt x="353" y="65"/>
                  </a:lnTo>
                  <a:lnTo>
                    <a:pt x="353" y="66"/>
                  </a:lnTo>
                  <a:lnTo>
                    <a:pt x="351" y="66"/>
                  </a:lnTo>
                  <a:lnTo>
                    <a:pt x="351" y="69"/>
                  </a:lnTo>
                  <a:lnTo>
                    <a:pt x="351" y="69"/>
                  </a:lnTo>
                  <a:lnTo>
                    <a:pt x="353" y="69"/>
                  </a:lnTo>
                  <a:lnTo>
                    <a:pt x="353" y="69"/>
                  </a:lnTo>
                  <a:lnTo>
                    <a:pt x="354" y="71"/>
                  </a:lnTo>
                  <a:lnTo>
                    <a:pt x="354" y="71"/>
                  </a:lnTo>
                  <a:lnTo>
                    <a:pt x="354" y="72"/>
                  </a:lnTo>
                  <a:lnTo>
                    <a:pt x="354" y="72"/>
                  </a:lnTo>
                  <a:lnTo>
                    <a:pt x="353" y="72"/>
                  </a:lnTo>
                  <a:lnTo>
                    <a:pt x="351" y="72"/>
                  </a:lnTo>
                  <a:lnTo>
                    <a:pt x="351" y="72"/>
                  </a:lnTo>
                  <a:lnTo>
                    <a:pt x="351" y="74"/>
                  </a:lnTo>
                  <a:lnTo>
                    <a:pt x="351" y="74"/>
                  </a:lnTo>
                  <a:lnTo>
                    <a:pt x="351" y="74"/>
                  </a:lnTo>
                  <a:lnTo>
                    <a:pt x="350" y="76"/>
                  </a:lnTo>
                  <a:lnTo>
                    <a:pt x="350" y="77"/>
                  </a:lnTo>
                  <a:lnTo>
                    <a:pt x="348" y="76"/>
                  </a:lnTo>
                  <a:lnTo>
                    <a:pt x="348" y="77"/>
                  </a:lnTo>
                  <a:lnTo>
                    <a:pt x="346" y="77"/>
                  </a:lnTo>
                  <a:lnTo>
                    <a:pt x="346" y="76"/>
                  </a:lnTo>
                  <a:lnTo>
                    <a:pt x="346" y="74"/>
                  </a:lnTo>
                  <a:lnTo>
                    <a:pt x="346" y="74"/>
                  </a:lnTo>
                  <a:lnTo>
                    <a:pt x="346" y="72"/>
                  </a:lnTo>
                  <a:lnTo>
                    <a:pt x="346" y="72"/>
                  </a:lnTo>
                  <a:lnTo>
                    <a:pt x="348" y="71"/>
                  </a:lnTo>
                  <a:lnTo>
                    <a:pt x="348" y="71"/>
                  </a:lnTo>
                  <a:lnTo>
                    <a:pt x="348" y="69"/>
                  </a:lnTo>
                  <a:lnTo>
                    <a:pt x="350" y="68"/>
                  </a:lnTo>
                  <a:lnTo>
                    <a:pt x="350" y="68"/>
                  </a:lnTo>
                  <a:lnTo>
                    <a:pt x="350" y="66"/>
                  </a:lnTo>
                  <a:lnTo>
                    <a:pt x="350" y="65"/>
                  </a:lnTo>
                  <a:lnTo>
                    <a:pt x="350" y="61"/>
                  </a:lnTo>
                  <a:lnTo>
                    <a:pt x="351" y="60"/>
                  </a:lnTo>
                  <a:lnTo>
                    <a:pt x="353" y="58"/>
                  </a:lnTo>
                  <a:lnTo>
                    <a:pt x="353" y="58"/>
                  </a:lnTo>
                  <a:close/>
                  <a:moveTo>
                    <a:pt x="501" y="55"/>
                  </a:moveTo>
                  <a:lnTo>
                    <a:pt x="503" y="55"/>
                  </a:lnTo>
                  <a:lnTo>
                    <a:pt x="504" y="57"/>
                  </a:lnTo>
                  <a:lnTo>
                    <a:pt x="506" y="57"/>
                  </a:lnTo>
                  <a:lnTo>
                    <a:pt x="504" y="57"/>
                  </a:lnTo>
                  <a:lnTo>
                    <a:pt x="501" y="55"/>
                  </a:lnTo>
                  <a:lnTo>
                    <a:pt x="501" y="55"/>
                  </a:lnTo>
                  <a:close/>
                  <a:moveTo>
                    <a:pt x="353" y="52"/>
                  </a:moveTo>
                  <a:lnTo>
                    <a:pt x="354" y="52"/>
                  </a:lnTo>
                  <a:lnTo>
                    <a:pt x="356" y="54"/>
                  </a:lnTo>
                  <a:lnTo>
                    <a:pt x="356" y="55"/>
                  </a:lnTo>
                  <a:lnTo>
                    <a:pt x="354" y="57"/>
                  </a:lnTo>
                  <a:lnTo>
                    <a:pt x="353" y="57"/>
                  </a:lnTo>
                  <a:lnTo>
                    <a:pt x="351" y="55"/>
                  </a:lnTo>
                  <a:lnTo>
                    <a:pt x="351" y="54"/>
                  </a:lnTo>
                  <a:lnTo>
                    <a:pt x="351" y="54"/>
                  </a:lnTo>
                  <a:lnTo>
                    <a:pt x="353" y="52"/>
                  </a:lnTo>
                  <a:close/>
                  <a:moveTo>
                    <a:pt x="430" y="46"/>
                  </a:moveTo>
                  <a:lnTo>
                    <a:pt x="432" y="46"/>
                  </a:lnTo>
                  <a:lnTo>
                    <a:pt x="432" y="47"/>
                  </a:lnTo>
                  <a:lnTo>
                    <a:pt x="430" y="47"/>
                  </a:lnTo>
                  <a:lnTo>
                    <a:pt x="430" y="46"/>
                  </a:lnTo>
                  <a:lnTo>
                    <a:pt x="430" y="46"/>
                  </a:lnTo>
                  <a:close/>
                  <a:moveTo>
                    <a:pt x="428" y="46"/>
                  </a:moveTo>
                  <a:lnTo>
                    <a:pt x="428" y="46"/>
                  </a:lnTo>
                  <a:lnTo>
                    <a:pt x="428" y="47"/>
                  </a:lnTo>
                  <a:lnTo>
                    <a:pt x="428" y="47"/>
                  </a:lnTo>
                  <a:lnTo>
                    <a:pt x="428" y="47"/>
                  </a:lnTo>
                  <a:lnTo>
                    <a:pt x="428" y="49"/>
                  </a:lnTo>
                  <a:lnTo>
                    <a:pt x="428" y="49"/>
                  </a:lnTo>
                  <a:lnTo>
                    <a:pt x="427" y="49"/>
                  </a:lnTo>
                  <a:lnTo>
                    <a:pt x="427" y="49"/>
                  </a:lnTo>
                  <a:lnTo>
                    <a:pt x="427" y="49"/>
                  </a:lnTo>
                  <a:lnTo>
                    <a:pt x="427" y="49"/>
                  </a:lnTo>
                  <a:lnTo>
                    <a:pt x="425" y="49"/>
                  </a:lnTo>
                  <a:lnTo>
                    <a:pt x="425" y="49"/>
                  </a:lnTo>
                  <a:lnTo>
                    <a:pt x="424" y="49"/>
                  </a:lnTo>
                  <a:lnTo>
                    <a:pt x="424" y="49"/>
                  </a:lnTo>
                  <a:lnTo>
                    <a:pt x="424" y="49"/>
                  </a:lnTo>
                  <a:lnTo>
                    <a:pt x="424" y="49"/>
                  </a:lnTo>
                  <a:lnTo>
                    <a:pt x="424" y="47"/>
                  </a:lnTo>
                  <a:lnTo>
                    <a:pt x="425" y="47"/>
                  </a:lnTo>
                  <a:lnTo>
                    <a:pt x="428" y="46"/>
                  </a:lnTo>
                  <a:close/>
                  <a:moveTo>
                    <a:pt x="433" y="46"/>
                  </a:moveTo>
                  <a:lnTo>
                    <a:pt x="433" y="46"/>
                  </a:lnTo>
                  <a:lnTo>
                    <a:pt x="435" y="46"/>
                  </a:lnTo>
                  <a:lnTo>
                    <a:pt x="435" y="46"/>
                  </a:lnTo>
                  <a:lnTo>
                    <a:pt x="435" y="47"/>
                  </a:lnTo>
                  <a:lnTo>
                    <a:pt x="435" y="47"/>
                  </a:lnTo>
                  <a:lnTo>
                    <a:pt x="433" y="47"/>
                  </a:lnTo>
                  <a:lnTo>
                    <a:pt x="433" y="47"/>
                  </a:lnTo>
                  <a:lnTo>
                    <a:pt x="433" y="46"/>
                  </a:lnTo>
                  <a:lnTo>
                    <a:pt x="433" y="46"/>
                  </a:lnTo>
                  <a:close/>
                  <a:moveTo>
                    <a:pt x="257" y="44"/>
                  </a:moveTo>
                  <a:lnTo>
                    <a:pt x="257" y="46"/>
                  </a:lnTo>
                  <a:lnTo>
                    <a:pt x="257" y="47"/>
                  </a:lnTo>
                  <a:lnTo>
                    <a:pt x="255" y="46"/>
                  </a:lnTo>
                  <a:lnTo>
                    <a:pt x="257" y="44"/>
                  </a:lnTo>
                  <a:lnTo>
                    <a:pt x="257" y="44"/>
                  </a:lnTo>
                  <a:close/>
                  <a:moveTo>
                    <a:pt x="417" y="43"/>
                  </a:moveTo>
                  <a:lnTo>
                    <a:pt x="419" y="43"/>
                  </a:lnTo>
                  <a:lnTo>
                    <a:pt x="419" y="44"/>
                  </a:lnTo>
                  <a:lnTo>
                    <a:pt x="417" y="43"/>
                  </a:lnTo>
                  <a:lnTo>
                    <a:pt x="417" y="43"/>
                  </a:lnTo>
                  <a:lnTo>
                    <a:pt x="417" y="43"/>
                  </a:lnTo>
                  <a:lnTo>
                    <a:pt x="417" y="43"/>
                  </a:lnTo>
                  <a:close/>
                  <a:moveTo>
                    <a:pt x="255" y="43"/>
                  </a:moveTo>
                  <a:lnTo>
                    <a:pt x="255" y="44"/>
                  </a:lnTo>
                  <a:lnTo>
                    <a:pt x="255" y="44"/>
                  </a:lnTo>
                  <a:lnTo>
                    <a:pt x="255" y="46"/>
                  </a:lnTo>
                  <a:lnTo>
                    <a:pt x="255" y="46"/>
                  </a:lnTo>
                  <a:lnTo>
                    <a:pt x="255" y="49"/>
                  </a:lnTo>
                  <a:lnTo>
                    <a:pt x="255" y="49"/>
                  </a:lnTo>
                  <a:lnTo>
                    <a:pt x="255" y="50"/>
                  </a:lnTo>
                  <a:lnTo>
                    <a:pt x="255" y="50"/>
                  </a:lnTo>
                  <a:lnTo>
                    <a:pt x="252" y="54"/>
                  </a:lnTo>
                  <a:lnTo>
                    <a:pt x="252" y="54"/>
                  </a:lnTo>
                  <a:lnTo>
                    <a:pt x="252" y="50"/>
                  </a:lnTo>
                  <a:lnTo>
                    <a:pt x="250" y="49"/>
                  </a:lnTo>
                  <a:lnTo>
                    <a:pt x="250" y="47"/>
                  </a:lnTo>
                  <a:lnTo>
                    <a:pt x="252" y="46"/>
                  </a:lnTo>
                  <a:lnTo>
                    <a:pt x="252" y="43"/>
                  </a:lnTo>
                  <a:lnTo>
                    <a:pt x="253" y="43"/>
                  </a:lnTo>
                  <a:lnTo>
                    <a:pt x="255" y="43"/>
                  </a:lnTo>
                  <a:close/>
                  <a:moveTo>
                    <a:pt x="403" y="39"/>
                  </a:moveTo>
                  <a:lnTo>
                    <a:pt x="406" y="39"/>
                  </a:lnTo>
                  <a:lnTo>
                    <a:pt x="408" y="39"/>
                  </a:lnTo>
                  <a:lnTo>
                    <a:pt x="410" y="41"/>
                  </a:lnTo>
                  <a:lnTo>
                    <a:pt x="411" y="41"/>
                  </a:lnTo>
                  <a:lnTo>
                    <a:pt x="411" y="43"/>
                  </a:lnTo>
                  <a:lnTo>
                    <a:pt x="411" y="43"/>
                  </a:lnTo>
                  <a:lnTo>
                    <a:pt x="413" y="43"/>
                  </a:lnTo>
                  <a:lnTo>
                    <a:pt x="413" y="44"/>
                  </a:lnTo>
                  <a:lnTo>
                    <a:pt x="413" y="46"/>
                  </a:lnTo>
                  <a:lnTo>
                    <a:pt x="413" y="47"/>
                  </a:lnTo>
                  <a:lnTo>
                    <a:pt x="413" y="47"/>
                  </a:lnTo>
                  <a:lnTo>
                    <a:pt x="411" y="49"/>
                  </a:lnTo>
                  <a:lnTo>
                    <a:pt x="410" y="49"/>
                  </a:lnTo>
                  <a:lnTo>
                    <a:pt x="408" y="50"/>
                  </a:lnTo>
                  <a:lnTo>
                    <a:pt x="406" y="50"/>
                  </a:lnTo>
                  <a:lnTo>
                    <a:pt x="406" y="50"/>
                  </a:lnTo>
                  <a:lnTo>
                    <a:pt x="405" y="50"/>
                  </a:lnTo>
                  <a:lnTo>
                    <a:pt x="403" y="49"/>
                  </a:lnTo>
                  <a:lnTo>
                    <a:pt x="402" y="49"/>
                  </a:lnTo>
                  <a:lnTo>
                    <a:pt x="398" y="47"/>
                  </a:lnTo>
                  <a:lnTo>
                    <a:pt x="398" y="47"/>
                  </a:lnTo>
                  <a:lnTo>
                    <a:pt x="397" y="46"/>
                  </a:lnTo>
                  <a:lnTo>
                    <a:pt x="395" y="44"/>
                  </a:lnTo>
                  <a:lnTo>
                    <a:pt x="395" y="44"/>
                  </a:lnTo>
                  <a:lnTo>
                    <a:pt x="395" y="41"/>
                  </a:lnTo>
                  <a:lnTo>
                    <a:pt x="395" y="41"/>
                  </a:lnTo>
                  <a:lnTo>
                    <a:pt x="397" y="39"/>
                  </a:lnTo>
                  <a:lnTo>
                    <a:pt x="398" y="41"/>
                  </a:lnTo>
                  <a:lnTo>
                    <a:pt x="400" y="39"/>
                  </a:lnTo>
                  <a:lnTo>
                    <a:pt x="403" y="39"/>
                  </a:lnTo>
                  <a:close/>
                  <a:moveTo>
                    <a:pt x="424" y="38"/>
                  </a:moveTo>
                  <a:lnTo>
                    <a:pt x="424" y="39"/>
                  </a:lnTo>
                  <a:lnTo>
                    <a:pt x="422" y="39"/>
                  </a:lnTo>
                  <a:lnTo>
                    <a:pt x="422" y="38"/>
                  </a:lnTo>
                  <a:lnTo>
                    <a:pt x="424" y="38"/>
                  </a:lnTo>
                  <a:lnTo>
                    <a:pt x="424" y="38"/>
                  </a:lnTo>
                  <a:close/>
                  <a:moveTo>
                    <a:pt x="118" y="36"/>
                  </a:moveTo>
                  <a:lnTo>
                    <a:pt x="119" y="38"/>
                  </a:lnTo>
                  <a:lnTo>
                    <a:pt x="119" y="38"/>
                  </a:lnTo>
                  <a:lnTo>
                    <a:pt x="119" y="39"/>
                  </a:lnTo>
                  <a:lnTo>
                    <a:pt x="118" y="39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8" y="36"/>
                  </a:lnTo>
                  <a:close/>
                  <a:moveTo>
                    <a:pt x="127" y="36"/>
                  </a:moveTo>
                  <a:lnTo>
                    <a:pt x="127" y="36"/>
                  </a:lnTo>
                  <a:lnTo>
                    <a:pt x="127" y="36"/>
                  </a:lnTo>
                  <a:lnTo>
                    <a:pt x="127" y="38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27" y="36"/>
                  </a:lnTo>
                  <a:lnTo>
                    <a:pt x="127" y="36"/>
                  </a:lnTo>
                  <a:close/>
                  <a:moveTo>
                    <a:pt x="446" y="35"/>
                  </a:moveTo>
                  <a:lnTo>
                    <a:pt x="446" y="35"/>
                  </a:lnTo>
                  <a:lnTo>
                    <a:pt x="447" y="36"/>
                  </a:lnTo>
                  <a:lnTo>
                    <a:pt x="449" y="36"/>
                  </a:lnTo>
                  <a:lnTo>
                    <a:pt x="452" y="38"/>
                  </a:lnTo>
                  <a:lnTo>
                    <a:pt x="455" y="38"/>
                  </a:lnTo>
                  <a:lnTo>
                    <a:pt x="457" y="38"/>
                  </a:lnTo>
                  <a:lnTo>
                    <a:pt x="458" y="38"/>
                  </a:lnTo>
                  <a:lnTo>
                    <a:pt x="462" y="41"/>
                  </a:lnTo>
                  <a:lnTo>
                    <a:pt x="462" y="41"/>
                  </a:lnTo>
                  <a:lnTo>
                    <a:pt x="462" y="43"/>
                  </a:lnTo>
                  <a:lnTo>
                    <a:pt x="463" y="44"/>
                  </a:lnTo>
                  <a:lnTo>
                    <a:pt x="463" y="44"/>
                  </a:lnTo>
                  <a:lnTo>
                    <a:pt x="465" y="44"/>
                  </a:lnTo>
                  <a:lnTo>
                    <a:pt x="465" y="46"/>
                  </a:lnTo>
                  <a:lnTo>
                    <a:pt x="465" y="47"/>
                  </a:lnTo>
                  <a:lnTo>
                    <a:pt x="465" y="50"/>
                  </a:lnTo>
                  <a:lnTo>
                    <a:pt x="462" y="49"/>
                  </a:lnTo>
                  <a:lnTo>
                    <a:pt x="458" y="47"/>
                  </a:lnTo>
                  <a:lnTo>
                    <a:pt x="457" y="47"/>
                  </a:lnTo>
                  <a:lnTo>
                    <a:pt x="454" y="46"/>
                  </a:lnTo>
                  <a:lnTo>
                    <a:pt x="452" y="44"/>
                  </a:lnTo>
                  <a:lnTo>
                    <a:pt x="452" y="44"/>
                  </a:lnTo>
                  <a:lnTo>
                    <a:pt x="451" y="43"/>
                  </a:lnTo>
                  <a:lnTo>
                    <a:pt x="447" y="43"/>
                  </a:lnTo>
                  <a:lnTo>
                    <a:pt x="446" y="43"/>
                  </a:lnTo>
                  <a:lnTo>
                    <a:pt x="446" y="43"/>
                  </a:lnTo>
                  <a:lnTo>
                    <a:pt x="446" y="44"/>
                  </a:lnTo>
                  <a:lnTo>
                    <a:pt x="446" y="44"/>
                  </a:lnTo>
                  <a:lnTo>
                    <a:pt x="446" y="46"/>
                  </a:lnTo>
                  <a:lnTo>
                    <a:pt x="443" y="44"/>
                  </a:lnTo>
                  <a:lnTo>
                    <a:pt x="441" y="44"/>
                  </a:lnTo>
                  <a:lnTo>
                    <a:pt x="439" y="44"/>
                  </a:lnTo>
                  <a:lnTo>
                    <a:pt x="438" y="43"/>
                  </a:lnTo>
                  <a:lnTo>
                    <a:pt x="438" y="43"/>
                  </a:lnTo>
                  <a:lnTo>
                    <a:pt x="438" y="43"/>
                  </a:lnTo>
                  <a:lnTo>
                    <a:pt x="438" y="43"/>
                  </a:lnTo>
                  <a:lnTo>
                    <a:pt x="438" y="41"/>
                  </a:lnTo>
                  <a:lnTo>
                    <a:pt x="436" y="43"/>
                  </a:lnTo>
                  <a:lnTo>
                    <a:pt x="436" y="43"/>
                  </a:lnTo>
                  <a:lnTo>
                    <a:pt x="435" y="43"/>
                  </a:lnTo>
                  <a:lnTo>
                    <a:pt x="433" y="44"/>
                  </a:lnTo>
                  <a:lnTo>
                    <a:pt x="433" y="44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30" y="44"/>
                  </a:lnTo>
                  <a:lnTo>
                    <a:pt x="428" y="43"/>
                  </a:lnTo>
                  <a:lnTo>
                    <a:pt x="427" y="41"/>
                  </a:lnTo>
                  <a:lnTo>
                    <a:pt x="427" y="41"/>
                  </a:lnTo>
                  <a:lnTo>
                    <a:pt x="425" y="41"/>
                  </a:lnTo>
                  <a:lnTo>
                    <a:pt x="425" y="41"/>
                  </a:lnTo>
                  <a:lnTo>
                    <a:pt x="425" y="43"/>
                  </a:lnTo>
                  <a:lnTo>
                    <a:pt x="425" y="43"/>
                  </a:lnTo>
                  <a:lnTo>
                    <a:pt x="425" y="43"/>
                  </a:lnTo>
                  <a:lnTo>
                    <a:pt x="424" y="44"/>
                  </a:lnTo>
                  <a:lnTo>
                    <a:pt x="424" y="46"/>
                  </a:lnTo>
                  <a:lnTo>
                    <a:pt x="422" y="46"/>
                  </a:lnTo>
                  <a:lnTo>
                    <a:pt x="424" y="44"/>
                  </a:lnTo>
                  <a:lnTo>
                    <a:pt x="424" y="44"/>
                  </a:lnTo>
                  <a:lnTo>
                    <a:pt x="422" y="43"/>
                  </a:lnTo>
                  <a:lnTo>
                    <a:pt x="422" y="41"/>
                  </a:lnTo>
                  <a:lnTo>
                    <a:pt x="425" y="38"/>
                  </a:lnTo>
                  <a:lnTo>
                    <a:pt x="427" y="36"/>
                  </a:lnTo>
                  <a:lnTo>
                    <a:pt x="432" y="36"/>
                  </a:lnTo>
                  <a:lnTo>
                    <a:pt x="436" y="36"/>
                  </a:lnTo>
                  <a:lnTo>
                    <a:pt x="438" y="36"/>
                  </a:lnTo>
                  <a:lnTo>
                    <a:pt x="438" y="36"/>
                  </a:lnTo>
                  <a:lnTo>
                    <a:pt x="439" y="36"/>
                  </a:lnTo>
                  <a:lnTo>
                    <a:pt x="439" y="36"/>
                  </a:lnTo>
                  <a:lnTo>
                    <a:pt x="439" y="38"/>
                  </a:lnTo>
                  <a:lnTo>
                    <a:pt x="441" y="38"/>
                  </a:lnTo>
                  <a:lnTo>
                    <a:pt x="443" y="36"/>
                  </a:lnTo>
                  <a:lnTo>
                    <a:pt x="444" y="36"/>
                  </a:lnTo>
                  <a:lnTo>
                    <a:pt x="444" y="35"/>
                  </a:lnTo>
                  <a:lnTo>
                    <a:pt x="446" y="35"/>
                  </a:lnTo>
                  <a:close/>
                  <a:moveTo>
                    <a:pt x="23" y="35"/>
                  </a:moveTo>
                  <a:lnTo>
                    <a:pt x="26" y="38"/>
                  </a:lnTo>
                  <a:lnTo>
                    <a:pt x="26" y="39"/>
                  </a:lnTo>
                  <a:lnTo>
                    <a:pt x="26" y="39"/>
                  </a:lnTo>
                  <a:lnTo>
                    <a:pt x="26" y="41"/>
                  </a:lnTo>
                  <a:lnTo>
                    <a:pt x="25" y="41"/>
                  </a:lnTo>
                  <a:lnTo>
                    <a:pt x="26" y="43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5" y="39"/>
                  </a:lnTo>
                  <a:lnTo>
                    <a:pt x="23" y="39"/>
                  </a:lnTo>
                  <a:lnTo>
                    <a:pt x="22" y="38"/>
                  </a:lnTo>
                  <a:lnTo>
                    <a:pt x="22" y="36"/>
                  </a:lnTo>
                  <a:lnTo>
                    <a:pt x="22" y="35"/>
                  </a:lnTo>
                  <a:lnTo>
                    <a:pt x="23" y="35"/>
                  </a:lnTo>
                  <a:close/>
                  <a:moveTo>
                    <a:pt x="132" y="31"/>
                  </a:moveTo>
                  <a:lnTo>
                    <a:pt x="134" y="31"/>
                  </a:lnTo>
                  <a:lnTo>
                    <a:pt x="137" y="33"/>
                  </a:lnTo>
                  <a:lnTo>
                    <a:pt x="138" y="35"/>
                  </a:lnTo>
                  <a:lnTo>
                    <a:pt x="140" y="36"/>
                  </a:lnTo>
                  <a:lnTo>
                    <a:pt x="138" y="38"/>
                  </a:lnTo>
                  <a:lnTo>
                    <a:pt x="138" y="39"/>
                  </a:lnTo>
                  <a:lnTo>
                    <a:pt x="137" y="41"/>
                  </a:lnTo>
                  <a:lnTo>
                    <a:pt x="137" y="41"/>
                  </a:lnTo>
                  <a:lnTo>
                    <a:pt x="135" y="41"/>
                  </a:lnTo>
                  <a:lnTo>
                    <a:pt x="135" y="41"/>
                  </a:lnTo>
                  <a:lnTo>
                    <a:pt x="135" y="41"/>
                  </a:lnTo>
                  <a:lnTo>
                    <a:pt x="134" y="41"/>
                  </a:lnTo>
                  <a:lnTo>
                    <a:pt x="134" y="39"/>
                  </a:lnTo>
                  <a:lnTo>
                    <a:pt x="132" y="39"/>
                  </a:lnTo>
                  <a:lnTo>
                    <a:pt x="132" y="41"/>
                  </a:lnTo>
                  <a:lnTo>
                    <a:pt x="130" y="41"/>
                  </a:lnTo>
                  <a:lnTo>
                    <a:pt x="129" y="41"/>
                  </a:lnTo>
                  <a:lnTo>
                    <a:pt x="130" y="41"/>
                  </a:lnTo>
                  <a:lnTo>
                    <a:pt x="129" y="39"/>
                  </a:lnTo>
                  <a:lnTo>
                    <a:pt x="129" y="38"/>
                  </a:lnTo>
                  <a:lnTo>
                    <a:pt x="129" y="38"/>
                  </a:lnTo>
                  <a:lnTo>
                    <a:pt x="129" y="38"/>
                  </a:lnTo>
                  <a:lnTo>
                    <a:pt x="129" y="36"/>
                  </a:lnTo>
                  <a:lnTo>
                    <a:pt x="129" y="36"/>
                  </a:lnTo>
                  <a:lnTo>
                    <a:pt x="130" y="35"/>
                  </a:lnTo>
                  <a:lnTo>
                    <a:pt x="130" y="31"/>
                  </a:lnTo>
                  <a:lnTo>
                    <a:pt x="132" y="31"/>
                  </a:lnTo>
                  <a:close/>
                  <a:moveTo>
                    <a:pt x="20" y="31"/>
                  </a:moveTo>
                  <a:lnTo>
                    <a:pt x="22" y="33"/>
                  </a:lnTo>
                  <a:lnTo>
                    <a:pt x="22" y="35"/>
                  </a:lnTo>
                  <a:lnTo>
                    <a:pt x="22" y="36"/>
                  </a:lnTo>
                  <a:lnTo>
                    <a:pt x="20" y="36"/>
                  </a:lnTo>
                  <a:lnTo>
                    <a:pt x="18" y="35"/>
                  </a:lnTo>
                  <a:lnTo>
                    <a:pt x="20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1"/>
                  </a:lnTo>
                  <a:lnTo>
                    <a:pt x="20" y="31"/>
                  </a:lnTo>
                  <a:close/>
                  <a:moveTo>
                    <a:pt x="517" y="25"/>
                  </a:moveTo>
                  <a:lnTo>
                    <a:pt x="517" y="25"/>
                  </a:lnTo>
                  <a:lnTo>
                    <a:pt x="517" y="25"/>
                  </a:lnTo>
                  <a:lnTo>
                    <a:pt x="517" y="25"/>
                  </a:lnTo>
                  <a:lnTo>
                    <a:pt x="515" y="27"/>
                  </a:lnTo>
                  <a:lnTo>
                    <a:pt x="515" y="25"/>
                  </a:lnTo>
                  <a:lnTo>
                    <a:pt x="515" y="25"/>
                  </a:lnTo>
                  <a:lnTo>
                    <a:pt x="517" y="25"/>
                  </a:lnTo>
                  <a:close/>
                  <a:moveTo>
                    <a:pt x="14" y="24"/>
                  </a:moveTo>
                  <a:lnTo>
                    <a:pt x="15" y="25"/>
                  </a:lnTo>
                  <a:lnTo>
                    <a:pt x="15" y="27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7" y="30"/>
                  </a:lnTo>
                  <a:lnTo>
                    <a:pt x="15" y="28"/>
                  </a:lnTo>
                  <a:lnTo>
                    <a:pt x="14" y="28"/>
                  </a:lnTo>
                  <a:lnTo>
                    <a:pt x="12" y="2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4"/>
                  </a:lnTo>
                  <a:close/>
                  <a:moveTo>
                    <a:pt x="394" y="24"/>
                  </a:moveTo>
                  <a:lnTo>
                    <a:pt x="395" y="24"/>
                  </a:lnTo>
                  <a:lnTo>
                    <a:pt x="395" y="24"/>
                  </a:lnTo>
                  <a:lnTo>
                    <a:pt x="395" y="27"/>
                  </a:lnTo>
                  <a:lnTo>
                    <a:pt x="397" y="30"/>
                  </a:lnTo>
                  <a:lnTo>
                    <a:pt x="395" y="30"/>
                  </a:lnTo>
                  <a:lnTo>
                    <a:pt x="395" y="31"/>
                  </a:lnTo>
                  <a:lnTo>
                    <a:pt x="395" y="30"/>
                  </a:lnTo>
                  <a:lnTo>
                    <a:pt x="394" y="28"/>
                  </a:lnTo>
                  <a:lnTo>
                    <a:pt x="394" y="27"/>
                  </a:lnTo>
                  <a:lnTo>
                    <a:pt x="394" y="25"/>
                  </a:lnTo>
                  <a:lnTo>
                    <a:pt x="394" y="25"/>
                  </a:lnTo>
                  <a:lnTo>
                    <a:pt x="394" y="24"/>
                  </a:lnTo>
                  <a:close/>
                  <a:moveTo>
                    <a:pt x="364" y="22"/>
                  </a:moveTo>
                  <a:lnTo>
                    <a:pt x="364" y="24"/>
                  </a:lnTo>
                  <a:lnTo>
                    <a:pt x="364" y="24"/>
                  </a:lnTo>
                  <a:lnTo>
                    <a:pt x="364" y="24"/>
                  </a:lnTo>
                  <a:lnTo>
                    <a:pt x="364" y="24"/>
                  </a:lnTo>
                  <a:lnTo>
                    <a:pt x="364" y="22"/>
                  </a:lnTo>
                  <a:close/>
                  <a:moveTo>
                    <a:pt x="395" y="20"/>
                  </a:moveTo>
                  <a:lnTo>
                    <a:pt x="400" y="22"/>
                  </a:lnTo>
                  <a:lnTo>
                    <a:pt x="400" y="22"/>
                  </a:lnTo>
                  <a:lnTo>
                    <a:pt x="395" y="24"/>
                  </a:lnTo>
                  <a:lnTo>
                    <a:pt x="392" y="22"/>
                  </a:lnTo>
                  <a:lnTo>
                    <a:pt x="387" y="24"/>
                  </a:lnTo>
                  <a:lnTo>
                    <a:pt x="387" y="24"/>
                  </a:lnTo>
                  <a:lnTo>
                    <a:pt x="387" y="22"/>
                  </a:lnTo>
                  <a:lnTo>
                    <a:pt x="386" y="22"/>
                  </a:lnTo>
                  <a:lnTo>
                    <a:pt x="387" y="22"/>
                  </a:lnTo>
                  <a:lnTo>
                    <a:pt x="389" y="20"/>
                  </a:lnTo>
                  <a:lnTo>
                    <a:pt x="391" y="22"/>
                  </a:lnTo>
                  <a:lnTo>
                    <a:pt x="395" y="20"/>
                  </a:lnTo>
                  <a:close/>
                  <a:moveTo>
                    <a:pt x="354" y="20"/>
                  </a:moveTo>
                  <a:lnTo>
                    <a:pt x="354" y="22"/>
                  </a:lnTo>
                  <a:lnTo>
                    <a:pt x="353" y="22"/>
                  </a:lnTo>
                  <a:lnTo>
                    <a:pt x="353" y="22"/>
                  </a:lnTo>
                  <a:lnTo>
                    <a:pt x="353" y="22"/>
                  </a:lnTo>
                  <a:lnTo>
                    <a:pt x="353" y="20"/>
                  </a:lnTo>
                  <a:lnTo>
                    <a:pt x="354" y="20"/>
                  </a:lnTo>
                  <a:close/>
                  <a:moveTo>
                    <a:pt x="458" y="19"/>
                  </a:moveTo>
                  <a:lnTo>
                    <a:pt x="458" y="20"/>
                  </a:lnTo>
                  <a:lnTo>
                    <a:pt x="458" y="20"/>
                  </a:lnTo>
                  <a:lnTo>
                    <a:pt x="458" y="22"/>
                  </a:lnTo>
                  <a:lnTo>
                    <a:pt x="458" y="22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57" y="24"/>
                  </a:lnTo>
                  <a:lnTo>
                    <a:pt x="457" y="25"/>
                  </a:lnTo>
                  <a:lnTo>
                    <a:pt x="455" y="25"/>
                  </a:lnTo>
                  <a:lnTo>
                    <a:pt x="454" y="25"/>
                  </a:lnTo>
                  <a:lnTo>
                    <a:pt x="452" y="24"/>
                  </a:lnTo>
                  <a:lnTo>
                    <a:pt x="449" y="22"/>
                  </a:lnTo>
                  <a:lnTo>
                    <a:pt x="449" y="22"/>
                  </a:lnTo>
                  <a:lnTo>
                    <a:pt x="454" y="20"/>
                  </a:lnTo>
                  <a:lnTo>
                    <a:pt x="455" y="20"/>
                  </a:lnTo>
                  <a:lnTo>
                    <a:pt x="455" y="20"/>
                  </a:lnTo>
                  <a:lnTo>
                    <a:pt x="458" y="19"/>
                  </a:lnTo>
                  <a:lnTo>
                    <a:pt x="458" y="19"/>
                  </a:lnTo>
                  <a:close/>
                  <a:moveTo>
                    <a:pt x="376" y="19"/>
                  </a:moveTo>
                  <a:lnTo>
                    <a:pt x="380" y="20"/>
                  </a:lnTo>
                  <a:lnTo>
                    <a:pt x="381" y="20"/>
                  </a:lnTo>
                  <a:lnTo>
                    <a:pt x="383" y="20"/>
                  </a:lnTo>
                  <a:lnTo>
                    <a:pt x="383" y="20"/>
                  </a:lnTo>
                  <a:lnTo>
                    <a:pt x="383" y="19"/>
                  </a:lnTo>
                  <a:lnTo>
                    <a:pt x="383" y="20"/>
                  </a:lnTo>
                  <a:lnTo>
                    <a:pt x="384" y="20"/>
                  </a:lnTo>
                  <a:lnTo>
                    <a:pt x="384" y="20"/>
                  </a:lnTo>
                  <a:lnTo>
                    <a:pt x="386" y="20"/>
                  </a:lnTo>
                  <a:lnTo>
                    <a:pt x="386" y="22"/>
                  </a:lnTo>
                  <a:lnTo>
                    <a:pt x="386" y="22"/>
                  </a:lnTo>
                  <a:lnTo>
                    <a:pt x="383" y="22"/>
                  </a:lnTo>
                  <a:lnTo>
                    <a:pt x="381" y="24"/>
                  </a:lnTo>
                  <a:lnTo>
                    <a:pt x="378" y="22"/>
                  </a:lnTo>
                  <a:lnTo>
                    <a:pt x="375" y="24"/>
                  </a:lnTo>
                  <a:lnTo>
                    <a:pt x="373" y="24"/>
                  </a:lnTo>
                  <a:lnTo>
                    <a:pt x="372" y="24"/>
                  </a:lnTo>
                  <a:lnTo>
                    <a:pt x="372" y="22"/>
                  </a:lnTo>
                  <a:lnTo>
                    <a:pt x="372" y="19"/>
                  </a:lnTo>
                  <a:lnTo>
                    <a:pt x="372" y="19"/>
                  </a:lnTo>
                  <a:lnTo>
                    <a:pt x="373" y="19"/>
                  </a:lnTo>
                  <a:lnTo>
                    <a:pt x="376" y="19"/>
                  </a:lnTo>
                  <a:close/>
                  <a:moveTo>
                    <a:pt x="533" y="19"/>
                  </a:moveTo>
                  <a:lnTo>
                    <a:pt x="537" y="19"/>
                  </a:lnTo>
                  <a:lnTo>
                    <a:pt x="539" y="19"/>
                  </a:lnTo>
                  <a:lnTo>
                    <a:pt x="542" y="19"/>
                  </a:lnTo>
                  <a:lnTo>
                    <a:pt x="545" y="20"/>
                  </a:lnTo>
                  <a:lnTo>
                    <a:pt x="550" y="20"/>
                  </a:lnTo>
                  <a:lnTo>
                    <a:pt x="551" y="20"/>
                  </a:lnTo>
                  <a:lnTo>
                    <a:pt x="553" y="20"/>
                  </a:lnTo>
                  <a:lnTo>
                    <a:pt x="550" y="22"/>
                  </a:lnTo>
                  <a:lnTo>
                    <a:pt x="548" y="22"/>
                  </a:lnTo>
                  <a:lnTo>
                    <a:pt x="547" y="22"/>
                  </a:lnTo>
                  <a:lnTo>
                    <a:pt x="545" y="22"/>
                  </a:lnTo>
                  <a:lnTo>
                    <a:pt x="544" y="22"/>
                  </a:lnTo>
                  <a:lnTo>
                    <a:pt x="542" y="22"/>
                  </a:lnTo>
                  <a:lnTo>
                    <a:pt x="540" y="22"/>
                  </a:lnTo>
                  <a:lnTo>
                    <a:pt x="537" y="20"/>
                  </a:lnTo>
                  <a:lnTo>
                    <a:pt x="533" y="19"/>
                  </a:lnTo>
                  <a:lnTo>
                    <a:pt x="533" y="19"/>
                  </a:lnTo>
                  <a:lnTo>
                    <a:pt x="533" y="19"/>
                  </a:lnTo>
                  <a:close/>
                  <a:moveTo>
                    <a:pt x="148" y="17"/>
                  </a:moveTo>
                  <a:lnTo>
                    <a:pt x="149" y="17"/>
                  </a:lnTo>
                  <a:lnTo>
                    <a:pt x="149" y="19"/>
                  </a:lnTo>
                  <a:lnTo>
                    <a:pt x="148" y="19"/>
                  </a:lnTo>
                  <a:lnTo>
                    <a:pt x="146" y="17"/>
                  </a:lnTo>
                  <a:lnTo>
                    <a:pt x="148" y="17"/>
                  </a:lnTo>
                  <a:close/>
                  <a:moveTo>
                    <a:pt x="105" y="17"/>
                  </a:moveTo>
                  <a:lnTo>
                    <a:pt x="105" y="17"/>
                  </a:lnTo>
                  <a:lnTo>
                    <a:pt x="107" y="19"/>
                  </a:lnTo>
                  <a:lnTo>
                    <a:pt x="107" y="19"/>
                  </a:lnTo>
                  <a:lnTo>
                    <a:pt x="107" y="20"/>
                  </a:lnTo>
                  <a:lnTo>
                    <a:pt x="108" y="20"/>
                  </a:lnTo>
                  <a:lnTo>
                    <a:pt x="108" y="22"/>
                  </a:lnTo>
                  <a:lnTo>
                    <a:pt x="108" y="27"/>
                  </a:lnTo>
                  <a:lnTo>
                    <a:pt x="111" y="31"/>
                  </a:lnTo>
                  <a:lnTo>
                    <a:pt x="118" y="31"/>
                  </a:lnTo>
                  <a:lnTo>
                    <a:pt x="116" y="33"/>
                  </a:lnTo>
                  <a:lnTo>
                    <a:pt x="116" y="33"/>
                  </a:lnTo>
                  <a:lnTo>
                    <a:pt x="116" y="35"/>
                  </a:lnTo>
                  <a:lnTo>
                    <a:pt x="115" y="36"/>
                  </a:lnTo>
                  <a:lnTo>
                    <a:pt x="115" y="38"/>
                  </a:lnTo>
                  <a:lnTo>
                    <a:pt x="116" y="38"/>
                  </a:lnTo>
                  <a:lnTo>
                    <a:pt x="116" y="39"/>
                  </a:lnTo>
                  <a:lnTo>
                    <a:pt x="115" y="39"/>
                  </a:lnTo>
                  <a:lnTo>
                    <a:pt x="115" y="39"/>
                  </a:lnTo>
                  <a:lnTo>
                    <a:pt x="113" y="39"/>
                  </a:lnTo>
                  <a:lnTo>
                    <a:pt x="113" y="38"/>
                  </a:lnTo>
                  <a:lnTo>
                    <a:pt x="111" y="38"/>
                  </a:lnTo>
                  <a:lnTo>
                    <a:pt x="111" y="38"/>
                  </a:lnTo>
                  <a:lnTo>
                    <a:pt x="110" y="36"/>
                  </a:lnTo>
                  <a:lnTo>
                    <a:pt x="108" y="36"/>
                  </a:lnTo>
                  <a:lnTo>
                    <a:pt x="107" y="36"/>
                  </a:lnTo>
                  <a:lnTo>
                    <a:pt x="105" y="35"/>
                  </a:lnTo>
                  <a:lnTo>
                    <a:pt x="105" y="33"/>
                  </a:lnTo>
                  <a:lnTo>
                    <a:pt x="105" y="31"/>
                  </a:lnTo>
                  <a:lnTo>
                    <a:pt x="105" y="30"/>
                  </a:lnTo>
                  <a:lnTo>
                    <a:pt x="104" y="30"/>
                  </a:lnTo>
                  <a:lnTo>
                    <a:pt x="104" y="28"/>
                  </a:lnTo>
                  <a:lnTo>
                    <a:pt x="104" y="27"/>
                  </a:lnTo>
                  <a:lnTo>
                    <a:pt x="102" y="25"/>
                  </a:lnTo>
                  <a:lnTo>
                    <a:pt x="100" y="25"/>
                  </a:lnTo>
                  <a:lnTo>
                    <a:pt x="99" y="25"/>
                  </a:lnTo>
                  <a:lnTo>
                    <a:pt x="97" y="25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94" y="25"/>
                  </a:lnTo>
                  <a:lnTo>
                    <a:pt x="94" y="24"/>
                  </a:lnTo>
                  <a:lnTo>
                    <a:pt x="94" y="24"/>
                  </a:lnTo>
                  <a:lnTo>
                    <a:pt x="96" y="22"/>
                  </a:lnTo>
                  <a:lnTo>
                    <a:pt x="97" y="22"/>
                  </a:lnTo>
                  <a:lnTo>
                    <a:pt x="97" y="20"/>
                  </a:lnTo>
                  <a:lnTo>
                    <a:pt x="97" y="20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9" y="17"/>
                  </a:lnTo>
                  <a:lnTo>
                    <a:pt x="100" y="17"/>
                  </a:lnTo>
                  <a:lnTo>
                    <a:pt x="100" y="19"/>
                  </a:lnTo>
                  <a:lnTo>
                    <a:pt x="102" y="19"/>
                  </a:lnTo>
                  <a:lnTo>
                    <a:pt x="102" y="20"/>
                  </a:lnTo>
                  <a:lnTo>
                    <a:pt x="102" y="19"/>
                  </a:lnTo>
                  <a:lnTo>
                    <a:pt x="102" y="17"/>
                  </a:lnTo>
                  <a:lnTo>
                    <a:pt x="104" y="17"/>
                  </a:lnTo>
                  <a:lnTo>
                    <a:pt x="105" y="17"/>
                  </a:lnTo>
                  <a:close/>
                  <a:moveTo>
                    <a:pt x="359" y="17"/>
                  </a:moveTo>
                  <a:lnTo>
                    <a:pt x="359" y="17"/>
                  </a:lnTo>
                  <a:lnTo>
                    <a:pt x="361" y="17"/>
                  </a:lnTo>
                  <a:lnTo>
                    <a:pt x="361" y="19"/>
                  </a:lnTo>
                  <a:lnTo>
                    <a:pt x="361" y="19"/>
                  </a:lnTo>
                  <a:lnTo>
                    <a:pt x="361" y="20"/>
                  </a:lnTo>
                  <a:lnTo>
                    <a:pt x="359" y="20"/>
                  </a:lnTo>
                  <a:lnTo>
                    <a:pt x="359" y="19"/>
                  </a:lnTo>
                  <a:lnTo>
                    <a:pt x="359" y="17"/>
                  </a:lnTo>
                  <a:lnTo>
                    <a:pt x="359" y="17"/>
                  </a:lnTo>
                  <a:close/>
                  <a:moveTo>
                    <a:pt x="419" y="14"/>
                  </a:moveTo>
                  <a:lnTo>
                    <a:pt x="421" y="14"/>
                  </a:lnTo>
                  <a:lnTo>
                    <a:pt x="422" y="16"/>
                  </a:lnTo>
                  <a:lnTo>
                    <a:pt x="425" y="17"/>
                  </a:lnTo>
                  <a:lnTo>
                    <a:pt x="427" y="19"/>
                  </a:lnTo>
                  <a:lnTo>
                    <a:pt x="427" y="19"/>
                  </a:lnTo>
                  <a:lnTo>
                    <a:pt x="425" y="20"/>
                  </a:lnTo>
                  <a:lnTo>
                    <a:pt x="425" y="20"/>
                  </a:lnTo>
                  <a:lnTo>
                    <a:pt x="422" y="19"/>
                  </a:lnTo>
                  <a:lnTo>
                    <a:pt x="421" y="19"/>
                  </a:lnTo>
                  <a:lnTo>
                    <a:pt x="417" y="20"/>
                  </a:lnTo>
                  <a:lnTo>
                    <a:pt x="416" y="20"/>
                  </a:lnTo>
                  <a:lnTo>
                    <a:pt x="416" y="19"/>
                  </a:lnTo>
                  <a:lnTo>
                    <a:pt x="416" y="19"/>
                  </a:lnTo>
                  <a:lnTo>
                    <a:pt x="416" y="16"/>
                  </a:lnTo>
                  <a:lnTo>
                    <a:pt x="419" y="14"/>
                  </a:lnTo>
                  <a:lnTo>
                    <a:pt x="419" y="14"/>
                  </a:lnTo>
                  <a:close/>
                  <a:moveTo>
                    <a:pt x="354" y="13"/>
                  </a:moveTo>
                  <a:lnTo>
                    <a:pt x="354" y="13"/>
                  </a:lnTo>
                  <a:lnTo>
                    <a:pt x="356" y="13"/>
                  </a:lnTo>
                  <a:lnTo>
                    <a:pt x="354" y="14"/>
                  </a:lnTo>
                  <a:lnTo>
                    <a:pt x="356" y="16"/>
                  </a:lnTo>
                  <a:lnTo>
                    <a:pt x="357" y="13"/>
                  </a:lnTo>
                  <a:lnTo>
                    <a:pt x="357" y="13"/>
                  </a:lnTo>
                  <a:lnTo>
                    <a:pt x="359" y="14"/>
                  </a:lnTo>
                  <a:lnTo>
                    <a:pt x="359" y="14"/>
                  </a:lnTo>
                  <a:lnTo>
                    <a:pt x="359" y="14"/>
                  </a:lnTo>
                  <a:lnTo>
                    <a:pt x="359" y="16"/>
                  </a:lnTo>
                  <a:lnTo>
                    <a:pt x="359" y="17"/>
                  </a:lnTo>
                  <a:lnTo>
                    <a:pt x="357" y="17"/>
                  </a:lnTo>
                  <a:lnTo>
                    <a:pt x="356" y="16"/>
                  </a:lnTo>
                  <a:lnTo>
                    <a:pt x="356" y="16"/>
                  </a:lnTo>
                  <a:lnTo>
                    <a:pt x="356" y="17"/>
                  </a:lnTo>
                  <a:lnTo>
                    <a:pt x="354" y="19"/>
                  </a:lnTo>
                  <a:lnTo>
                    <a:pt x="354" y="19"/>
                  </a:lnTo>
                  <a:lnTo>
                    <a:pt x="354" y="17"/>
                  </a:lnTo>
                  <a:lnTo>
                    <a:pt x="354" y="17"/>
                  </a:lnTo>
                  <a:lnTo>
                    <a:pt x="354" y="17"/>
                  </a:lnTo>
                  <a:lnTo>
                    <a:pt x="354" y="14"/>
                  </a:lnTo>
                  <a:lnTo>
                    <a:pt x="353" y="14"/>
                  </a:lnTo>
                  <a:lnTo>
                    <a:pt x="351" y="17"/>
                  </a:lnTo>
                  <a:lnTo>
                    <a:pt x="350" y="19"/>
                  </a:lnTo>
                  <a:lnTo>
                    <a:pt x="350" y="17"/>
                  </a:lnTo>
                  <a:lnTo>
                    <a:pt x="350" y="16"/>
                  </a:lnTo>
                  <a:lnTo>
                    <a:pt x="350" y="14"/>
                  </a:lnTo>
                  <a:lnTo>
                    <a:pt x="351" y="13"/>
                  </a:lnTo>
                  <a:lnTo>
                    <a:pt x="351" y="13"/>
                  </a:lnTo>
                  <a:lnTo>
                    <a:pt x="354" y="13"/>
                  </a:lnTo>
                  <a:close/>
                  <a:moveTo>
                    <a:pt x="159" y="9"/>
                  </a:moveTo>
                  <a:lnTo>
                    <a:pt x="159" y="9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3"/>
                  </a:lnTo>
                  <a:lnTo>
                    <a:pt x="157" y="14"/>
                  </a:lnTo>
                  <a:lnTo>
                    <a:pt x="156" y="14"/>
                  </a:lnTo>
                  <a:lnTo>
                    <a:pt x="156" y="13"/>
                  </a:lnTo>
                  <a:lnTo>
                    <a:pt x="156" y="11"/>
                  </a:lnTo>
                  <a:lnTo>
                    <a:pt x="156" y="9"/>
                  </a:lnTo>
                  <a:lnTo>
                    <a:pt x="159" y="9"/>
                  </a:lnTo>
                  <a:close/>
                  <a:moveTo>
                    <a:pt x="523" y="9"/>
                  </a:moveTo>
                  <a:lnTo>
                    <a:pt x="525" y="9"/>
                  </a:lnTo>
                  <a:lnTo>
                    <a:pt x="525" y="9"/>
                  </a:lnTo>
                  <a:lnTo>
                    <a:pt x="525" y="9"/>
                  </a:lnTo>
                  <a:lnTo>
                    <a:pt x="525" y="11"/>
                  </a:lnTo>
                  <a:lnTo>
                    <a:pt x="525" y="11"/>
                  </a:lnTo>
                  <a:lnTo>
                    <a:pt x="523" y="11"/>
                  </a:lnTo>
                  <a:lnTo>
                    <a:pt x="523" y="11"/>
                  </a:lnTo>
                  <a:lnTo>
                    <a:pt x="523" y="9"/>
                  </a:lnTo>
                  <a:lnTo>
                    <a:pt x="523" y="9"/>
                  </a:lnTo>
                  <a:close/>
                  <a:moveTo>
                    <a:pt x="3" y="8"/>
                  </a:moveTo>
                  <a:lnTo>
                    <a:pt x="4" y="9"/>
                  </a:lnTo>
                  <a:lnTo>
                    <a:pt x="4" y="11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7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7" y="20"/>
                  </a:lnTo>
                  <a:lnTo>
                    <a:pt x="6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9"/>
                  </a:lnTo>
                  <a:lnTo>
                    <a:pt x="3" y="8"/>
                  </a:lnTo>
                  <a:close/>
                  <a:moveTo>
                    <a:pt x="466" y="8"/>
                  </a:moveTo>
                  <a:lnTo>
                    <a:pt x="466" y="8"/>
                  </a:lnTo>
                  <a:lnTo>
                    <a:pt x="468" y="8"/>
                  </a:lnTo>
                  <a:lnTo>
                    <a:pt x="468" y="9"/>
                  </a:lnTo>
                  <a:lnTo>
                    <a:pt x="468" y="13"/>
                  </a:lnTo>
                  <a:lnTo>
                    <a:pt x="468" y="14"/>
                  </a:lnTo>
                  <a:lnTo>
                    <a:pt x="466" y="14"/>
                  </a:lnTo>
                  <a:lnTo>
                    <a:pt x="465" y="14"/>
                  </a:lnTo>
                  <a:lnTo>
                    <a:pt x="465" y="13"/>
                  </a:lnTo>
                  <a:lnTo>
                    <a:pt x="463" y="13"/>
                  </a:lnTo>
                  <a:lnTo>
                    <a:pt x="463" y="11"/>
                  </a:lnTo>
                  <a:lnTo>
                    <a:pt x="463" y="11"/>
                  </a:lnTo>
                  <a:lnTo>
                    <a:pt x="463" y="9"/>
                  </a:lnTo>
                  <a:lnTo>
                    <a:pt x="463" y="9"/>
                  </a:lnTo>
                  <a:lnTo>
                    <a:pt x="466" y="8"/>
                  </a:lnTo>
                  <a:close/>
                  <a:moveTo>
                    <a:pt x="465" y="6"/>
                  </a:moveTo>
                  <a:lnTo>
                    <a:pt x="466" y="6"/>
                  </a:lnTo>
                  <a:lnTo>
                    <a:pt x="466" y="8"/>
                  </a:lnTo>
                  <a:lnTo>
                    <a:pt x="465" y="8"/>
                  </a:lnTo>
                  <a:lnTo>
                    <a:pt x="458" y="8"/>
                  </a:lnTo>
                  <a:lnTo>
                    <a:pt x="460" y="8"/>
                  </a:lnTo>
                  <a:lnTo>
                    <a:pt x="460" y="8"/>
                  </a:lnTo>
                  <a:lnTo>
                    <a:pt x="460" y="8"/>
                  </a:lnTo>
                  <a:lnTo>
                    <a:pt x="460" y="8"/>
                  </a:lnTo>
                  <a:lnTo>
                    <a:pt x="462" y="8"/>
                  </a:lnTo>
                  <a:lnTo>
                    <a:pt x="462" y="8"/>
                  </a:lnTo>
                  <a:lnTo>
                    <a:pt x="462" y="8"/>
                  </a:lnTo>
                  <a:lnTo>
                    <a:pt x="462" y="6"/>
                  </a:lnTo>
                  <a:lnTo>
                    <a:pt x="463" y="8"/>
                  </a:lnTo>
                  <a:lnTo>
                    <a:pt x="465" y="6"/>
                  </a:lnTo>
                  <a:lnTo>
                    <a:pt x="465" y="6"/>
                  </a:lnTo>
                  <a:close/>
                  <a:moveTo>
                    <a:pt x="531" y="5"/>
                  </a:moveTo>
                  <a:lnTo>
                    <a:pt x="534" y="5"/>
                  </a:lnTo>
                  <a:lnTo>
                    <a:pt x="536" y="5"/>
                  </a:lnTo>
                  <a:lnTo>
                    <a:pt x="536" y="6"/>
                  </a:lnTo>
                  <a:lnTo>
                    <a:pt x="537" y="6"/>
                  </a:lnTo>
                  <a:lnTo>
                    <a:pt x="539" y="6"/>
                  </a:lnTo>
                  <a:lnTo>
                    <a:pt x="540" y="8"/>
                  </a:lnTo>
                  <a:lnTo>
                    <a:pt x="542" y="9"/>
                  </a:lnTo>
                  <a:lnTo>
                    <a:pt x="544" y="11"/>
                  </a:lnTo>
                  <a:lnTo>
                    <a:pt x="545" y="11"/>
                  </a:lnTo>
                  <a:lnTo>
                    <a:pt x="544" y="13"/>
                  </a:lnTo>
                  <a:lnTo>
                    <a:pt x="542" y="13"/>
                  </a:lnTo>
                  <a:lnTo>
                    <a:pt x="542" y="13"/>
                  </a:lnTo>
                  <a:lnTo>
                    <a:pt x="540" y="13"/>
                  </a:lnTo>
                  <a:lnTo>
                    <a:pt x="539" y="13"/>
                  </a:lnTo>
                  <a:lnTo>
                    <a:pt x="537" y="11"/>
                  </a:lnTo>
                  <a:lnTo>
                    <a:pt x="537" y="9"/>
                  </a:lnTo>
                  <a:lnTo>
                    <a:pt x="536" y="8"/>
                  </a:lnTo>
                  <a:lnTo>
                    <a:pt x="534" y="8"/>
                  </a:lnTo>
                  <a:lnTo>
                    <a:pt x="533" y="6"/>
                  </a:lnTo>
                  <a:lnTo>
                    <a:pt x="533" y="6"/>
                  </a:lnTo>
                  <a:lnTo>
                    <a:pt x="533" y="6"/>
                  </a:lnTo>
                  <a:lnTo>
                    <a:pt x="531" y="6"/>
                  </a:lnTo>
                  <a:lnTo>
                    <a:pt x="531" y="5"/>
                  </a:lnTo>
                  <a:lnTo>
                    <a:pt x="531" y="5"/>
                  </a:lnTo>
                  <a:close/>
                  <a:moveTo>
                    <a:pt x="413" y="5"/>
                  </a:moveTo>
                  <a:lnTo>
                    <a:pt x="413" y="5"/>
                  </a:lnTo>
                  <a:lnTo>
                    <a:pt x="414" y="6"/>
                  </a:lnTo>
                  <a:lnTo>
                    <a:pt x="414" y="6"/>
                  </a:lnTo>
                  <a:lnTo>
                    <a:pt x="414" y="6"/>
                  </a:lnTo>
                  <a:lnTo>
                    <a:pt x="413" y="6"/>
                  </a:lnTo>
                  <a:lnTo>
                    <a:pt x="413" y="6"/>
                  </a:lnTo>
                  <a:lnTo>
                    <a:pt x="413" y="5"/>
                  </a:lnTo>
                  <a:close/>
                  <a:moveTo>
                    <a:pt x="462" y="2"/>
                  </a:moveTo>
                  <a:lnTo>
                    <a:pt x="463" y="2"/>
                  </a:lnTo>
                  <a:lnTo>
                    <a:pt x="463" y="2"/>
                  </a:lnTo>
                  <a:lnTo>
                    <a:pt x="462" y="3"/>
                  </a:lnTo>
                  <a:lnTo>
                    <a:pt x="462" y="3"/>
                  </a:lnTo>
                  <a:lnTo>
                    <a:pt x="460" y="2"/>
                  </a:lnTo>
                  <a:lnTo>
                    <a:pt x="460" y="2"/>
                  </a:lnTo>
                  <a:lnTo>
                    <a:pt x="462" y="2"/>
                  </a:lnTo>
                  <a:lnTo>
                    <a:pt x="462" y="2"/>
                  </a:lnTo>
                  <a:lnTo>
                    <a:pt x="462" y="2"/>
                  </a:lnTo>
                  <a:close/>
                  <a:moveTo>
                    <a:pt x="334" y="2"/>
                  </a:moveTo>
                  <a:lnTo>
                    <a:pt x="334" y="2"/>
                  </a:lnTo>
                  <a:lnTo>
                    <a:pt x="335" y="2"/>
                  </a:lnTo>
                  <a:lnTo>
                    <a:pt x="335" y="2"/>
                  </a:lnTo>
                  <a:lnTo>
                    <a:pt x="335" y="3"/>
                  </a:lnTo>
                  <a:lnTo>
                    <a:pt x="335" y="3"/>
                  </a:lnTo>
                  <a:lnTo>
                    <a:pt x="334" y="3"/>
                  </a:lnTo>
                  <a:lnTo>
                    <a:pt x="334" y="3"/>
                  </a:lnTo>
                  <a:lnTo>
                    <a:pt x="332" y="3"/>
                  </a:lnTo>
                  <a:lnTo>
                    <a:pt x="332" y="3"/>
                  </a:lnTo>
                  <a:lnTo>
                    <a:pt x="332" y="2"/>
                  </a:lnTo>
                  <a:lnTo>
                    <a:pt x="334" y="2"/>
                  </a:lnTo>
                  <a:close/>
                  <a:moveTo>
                    <a:pt x="490" y="0"/>
                  </a:moveTo>
                  <a:lnTo>
                    <a:pt x="492" y="0"/>
                  </a:lnTo>
                  <a:lnTo>
                    <a:pt x="495" y="2"/>
                  </a:lnTo>
                  <a:lnTo>
                    <a:pt x="498" y="3"/>
                  </a:lnTo>
                  <a:lnTo>
                    <a:pt x="501" y="5"/>
                  </a:lnTo>
                  <a:lnTo>
                    <a:pt x="503" y="6"/>
                  </a:lnTo>
                  <a:lnTo>
                    <a:pt x="507" y="6"/>
                  </a:lnTo>
                  <a:lnTo>
                    <a:pt x="509" y="6"/>
                  </a:lnTo>
                  <a:lnTo>
                    <a:pt x="510" y="6"/>
                  </a:lnTo>
                  <a:lnTo>
                    <a:pt x="510" y="6"/>
                  </a:lnTo>
                  <a:lnTo>
                    <a:pt x="512" y="8"/>
                  </a:lnTo>
                  <a:lnTo>
                    <a:pt x="512" y="8"/>
                  </a:lnTo>
                  <a:lnTo>
                    <a:pt x="512" y="9"/>
                  </a:lnTo>
                  <a:lnTo>
                    <a:pt x="512" y="11"/>
                  </a:lnTo>
                  <a:lnTo>
                    <a:pt x="514" y="13"/>
                  </a:lnTo>
                  <a:lnTo>
                    <a:pt x="515" y="14"/>
                  </a:lnTo>
                  <a:lnTo>
                    <a:pt x="515" y="14"/>
                  </a:lnTo>
                  <a:lnTo>
                    <a:pt x="514" y="16"/>
                  </a:lnTo>
                  <a:lnTo>
                    <a:pt x="514" y="17"/>
                  </a:lnTo>
                  <a:lnTo>
                    <a:pt x="514" y="19"/>
                  </a:lnTo>
                  <a:lnTo>
                    <a:pt x="512" y="20"/>
                  </a:lnTo>
                  <a:lnTo>
                    <a:pt x="512" y="22"/>
                  </a:lnTo>
                  <a:lnTo>
                    <a:pt x="514" y="24"/>
                  </a:lnTo>
                  <a:lnTo>
                    <a:pt x="514" y="25"/>
                  </a:lnTo>
                  <a:lnTo>
                    <a:pt x="514" y="27"/>
                  </a:lnTo>
                  <a:lnTo>
                    <a:pt x="514" y="28"/>
                  </a:lnTo>
                  <a:lnTo>
                    <a:pt x="517" y="33"/>
                  </a:lnTo>
                  <a:lnTo>
                    <a:pt x="517" y="36"/>
                  </a:lnTo>
                  <a:lnTo>
                    <a:pt x="518" y="35"/>
                  </a:lnTo>
                  <a:lnTo>
                    <a:pt x="518" y="33"/>
                  </a:lnTo>
                  <a:lnTo>
                    <a:pt x="518" y="31"/>
                  </a:lnTo>
                  <a:lnTo>
                    <a:pt x="518" y="31"/>
                  </a:lnTo>
                  <a:lnTo>
                    <a:pt x="520" y="31"/>
                  </a:lnTo>
                  <a:lnTo>
                    <a:pt x="520" y="33"/>
                  </a:lnTo>
                  <a:lnTo>
                    <a:pt x="520" y="35"/>
                  </a:lnTo>
                  <a:lnTo>
                    <a:pt x="521" y="38"/>
                  </a:lnTo>
                  <a:lnTo>
                    <a:pt x="521" y="38"/>
                  </a:lnTo>
                  <a:lnTo>
                    <a:pt x="523" y="38"/>
                  </a:lnTo>
                  <a:lnTo>
                    <a:pt x="523" y="38"/>
                  </a:lnTo>
                  <a:lnTo>
                    <a:pt x="523" y="39"/>
                  </a:lnTo>
                  <a:lnTo>
                    <a:pt x="523" y="41"/>
                  </a:lnTo>
                  <a:lnTo>
                    <a:pt x="525" y="43"/>
                  </a:lnTo>
                  <a:lnTo>
                    <a:pt x="526" y="43"/>
                  </a:lnTo>
                  <a:lnTo>
                    <a:pt x="526" y="44"/>
                  </a:lnTo>
                  <a:lnTo>
                    <a:pt x="529" y="44"/>
                  </a:lnTo>
                  <a:lnTo>
                    <a:pt x="531" y="44"/>
                  </a:lnTo>
                  <a:lnTo>
                    <a:pt x="533" y="44"/>
                  </a:lnTo>
                  <a:lnTo>
                    <a:pt x="534" y="43"/>
                  </a:lnTo>
                  <a:lnTo>
                    <a:pt x="534" y="41"/>
                  </a:lnTo>
                  <a:lnTo>
                    <a:pt x="537" y="38"/>
                  </a:lnTo>
                  <a:lnTo>
                    <a:pt x="539" y="38"/>
                  </a:lnTo>
                  <a:lnTo>
                    <a:pt x="540" y="35"/>
                  </a:lnTo>
                  <a:lnTo>
                    <a:pt x="540" y="35"/>
                  </a:lnTo>
                  <a:lnTo>
                    <a:pt x="544" y="33"/>
                  </a:lnTo>
                  <a:lnTo>
                    <a:pt x="544" y="31"/>
                  </a:lnTo>
                  <a:lnTo>
                    <a:pt x="544" y="30"/>
                  </a:lnTo>
                  <a:lnTo>
                    <a:pt x="545" y="28"/>
                  </a:lnTo>
                  <a:lnTo>
                    <a:pt x="545" y="28"/>
                  </a:lnTo>
                  <a:lnTo>
                    <a:pt x="548" y="27"/>
                  </a:lnTo>
                  <a:lnTo>
                    <a:pt x="551" y="27"/>
                  </a:lnTo>
                  <a:lnTo>
                    <a:pt x="555" y="25"/>
                  </a:lnTo>
                  <a:lnTo>
                    <a:pt x="556" y="25"/>
                  </a:lnTo>
                  <a:lnTo>
                    <a:pt x="556" y="24"/>
                  </a:lnTo>
                  <a:lnTo>
                    <a:pt x="556" y="22"/>
                  </a:lnTo>
                  <a:lnTo>
                    <a:pt x="556" y="22"/>
                  </a:lnTo>
                  <a:lnTo>
                    <a:pt x="556" y="20"/>
                  </a:lnTo>
                  <a:lnTo>
                    <a:pt x="559" y="19"/>
                  </a:lnTo>
                  <a:lnTo>
                    <a:pt x="562" y="17"/>
                  </a:lnTo>
                  <a:lnTo>
                    <a:pt x="566" y="17"/>
                  </a:lnTo>
                  <a:lnTo>
                    <a:pt x="567" y="17"/>
                  </a:lnTo>
                  <a:lnTo>
                    <a:pt x="569" y="17"/>
                  </a:lnTo>
                  <a:lnTo>
                    <a:pt x="570" y="19"/>
                  </a:lnTo>
                  <a:lnTo>
                    <a:pt x="578" y="20"/>
                  </a:lnTo>
                  <a:lnTo>
                    <a:pt x="580" y="22"/>
                  </a:lnTo>
                  <a:lnTo>
                    <a:pt x="580" y="24"/>
                  </a:lnTo>
                  <a:lnTo>
                    <a:pt x="581" y="24"/>
                  </a:lnTo>
                  <a:lnTo>
                    <a:pt x="583" y="24"/>
                  </a:lnTo>
                  <a:lnTo>
                    <a:pt x="585" y="25"/>
                  </a:lnTo>
                  <a:lnTo>
                    <a:pt x="586" y="25"/>
                  </a:lnTo>
                  <a:lnTo>
                    <a:pt x="591" y="27"/>
                  </a:lnTo>
                  <a:lnTo>
                    <a:pt x="594" y="28"/>
                  </a:lnTo>
                  <a:lnTo>
                    <a:pt x="596" y="30"/>
                  </a:lnTo>
                  <a:lnTo>
                    <a:pt x="600" y="28"/>
                  </a:lnTo>
                  <a:lnTo>
                    <a:pt x="600" y="30"/>
                  </a:lnTo>
                  <a:lnTo>
                    <a:pt x="602" y="30"/>
                  </a:lnTo>
                  <a:lnTo>
                    <a:pt x="602" y="30"/>
                  </a:lnTo>
                  <a:lnTo>
                    <a:pt x="607" y="30"/>
                  </a:lnTo>
                  <a:lnTo>
                    <a:pt x="607" y="31"/>
                  </a:lnTo>
                  <a:lnTo>
                    <a:pt x="608" y="31"/>
                  </a:lnTo>
                  <a:lnTo>
                    <a:pt x="608" y="33"/>
                  </a:lnTo>
                  <a:lnTo>
                    <a:pt x="611" y="33"/>
                  </a:lnTo>
                  <a:lnTo>
                    <a:pt x="611" y="38"/>
                  </a:lnTo>
                  <a:lnTo>
                    <a:pt x="611" y="41"/>
                  </a:lnTo>
                  <a:lnTo>
                    <a:pt x="611" y="58"/>
                  </a:lnTo>
                  <a:lnTo>
                    <a:pt x="611" y="61"/>
                  </a:lnTo>
                  <a:lnTo>
                    <a:pt x="611" y="79"/>
                  </a:lnTo>
                  <a:lnTo>
                    <a:pt x="611" y="82"/>
                  </a:lnTo>
                  <a:lnTo>
                    <a:pt x="611" y="87"/>
                  </a:lnTo>
                  <a:lnTo>
                    <a:pt x="611" y="88"/>
                  </a:lnTo>
                  <a:lnTo>
                    <a:pt x="610" y="90"/>
                  </a:lnTo>
                  <a:lnTo>
                    <a:pt x="610" y="93"/>
                  </a:lnTo>
                  <a:lnTo>
                    <a:pt x="611" y="93"/>
                  </a:lnTo>
                  <a:lnTo>
                    <a:pt x="611" y="95"/>
                  </a:lnTo>
                  <a:lnTo>
                    <a:pt x="611" y="102"/>
                  </a:lnTo>
                  <a:lnTo>
                    <a:pt x="611" y="106"/>
                  </a:lnTo>
                  <a:lnTo>
                    <a:pt x="611" y="120"/>
                  </a:lnTo>
                  <a:lnTo>
                    <a:pt x="611" y="123"/>
                  </a:lnTo>
                  <a:lnTo>
                    <a:pt x="611" y="126"/>
                  </a:lnTo>
                  <a:lnTo>
                    <a:pt x="611" y="126"/>
                  </a:lnTo>
                  <a:lnTo>
                    <a:pt x="608" y="124"/>
                  </a:lnTo>
                  <a:lnTo>
                    <a:pt x="607" y="123"/>
                  </a:lnTo>
                  <a:lnTo>
                    <a:pt x="607" y="121"/>
                  </a:lnTo>
                  <a:lnTo>
                    <a:pt x="605" y="120"/>
                  </a:lnTo>
                  <a:lnTo>
                    <a:pt x="599" y="115"/>
                  </a:lnTo>
                  <a:lnTo>
                    <a:pt x="597" y="113"/>
                  </a:lnTo>
                  <a:lnTo>
                    <a:pt x="597" y="113"/>
                  </a:lnTo>
                  <a:lnTo>
                    <a:pt x="597" y="112"/>
                  </a:lnTo>
                  <a:lnTo>
                    <a:pt x="599" y="112"/>
                  </a:lnTo>
                  <a:lnTo>
                    <a:pt x="599" y="109"/>
                  </a:lnTo>
                  <a:lnTo>
                    <a:pt x="599" y="110"/>
                  </a:lnTo>
                  <a:lnTo>
                    <a:pt x="597" y="112"/>
                  </a:lnTo>
                  <a:lnTo>
                    <a:pt x="594" y="112"/>
                  </a:lnTo>
                  <a:lnTo>
                    <a:pt x="592" y="112"/>
                  </a:lnTo>
                  <a:lnTo>
                    <a:pt x="591" y="113"/>
                  </a:lnTo>
                  <a:lnTo>
                    <a:pt x="589" y="113"/>
                  </a:lnTo>
                  <a:lnTo>
                    <a:pt x="588" y="113"/>
                  </a:lnTo>
                  <a:lnTo>
                    <a:pt x="588" y="112"/>
                  </a:lnTo>
                  <a:lnTo>
                    <a:pt x="586" y="110"/>
                  </a:lnTo>
                  <a:lnTo>
                    <a:pt x="586" y="110"/>
                  </a:lnTo>
                  <a:lnTo>
                    <a:pt x="586" y="112"/>
                  </a:lnTo>
                  <a:lnTo>
                    <a:pt x="585" y="112"/>
                  </a:lnTo>
                  <a:lnTo>
                    <a:pt x="581" y="113"/>
                  </a:lnTo>
                  <a:lnTo>
                    <a:pt x="581" y="113"/>
                  </a:lnTo>
                  <a:lnTo>
                    <a:pt x="581" y="113"/>
                  </a:lnTo>
                  <a:lnTo>
                    <a:pt x="581" y="112"/>
                  </a:lnTo>
                  <a:lnTo>
                    <a:pt x="581" y="112"/>
                  </a:lnTo>
                  <a:lnTo>
                    <a:pt x="581" y="110"/>
                  </a:lnTo>
                  <a:lnTo>
                    <a:pt x="583" y="109"/>
                  </a:lnTo>
                  <a:lnTo>
                    <a:pt x="583" y="109"/>
                  </a:lnTo>
                  <a:lnTo>
                    <a:pt x="585" y="106"/>
                  </a:lnTo>
                  <a:lnTo>
                    <a:pt x="585" y="106"/>
                  </a:lnTo>
                  <a:lnTo>
                    <a:pt x="585" y="104"/>
                  </a:lnTo>
                  <a:lnTo>
                    <a:pt x="585" y="104"/>
                  </a:lnTo>
                  <a:lnTo>
                    <a:pt x="583" y="104"/>
                  </a:lnTo>
                  <a:lnTo>
                    <a:pt x="583" y="102"/>
                  </a:lnTo>
                  <a:lnTo>
                    <a:pt x="581" y="101"/>
                  </a:lnTo>
                  <a:lnTo>
                    <a:pt x="581" y="101"/>
                  </a:lnTo>
                  <a:lnTo>
                    <a:pt x="580" y="101"/>
                  </a:lnTo>
                  <a:lnTo>
                    <a:pt x="580" y="99"/>
                  </a:lnTo>
                  <a:lnTo>
                    <a:pt x="580" y="99"/>
                  </a:lnTo>
                  <a:lnTo>
                    <a:pt x="581" y="99"/>
                  </a:lnTo>
                  <a:lnTo>
                    <a:pt x="581" y="99"/>
                  </a:lnTo>
                  <a:lnTo>
                    <a:pt x="583" y="99"/>
                  </a:lnTo>
                  <a:lnTo>
                    <a:pt x="585" y="99"/>
                  </a:lnTo>
                  <a:lnTo>
                    <a:pt x="586" y="99"/>
                  </a:lnTo>
                  <a:lnTo>
                    <a:pt x="585" y="99"/>
                  </a:lnTo>
                  <a:lnTo>
                    <a:pt x="585" y="99"/>
                  </a:lnTo>
                  <a:lnTo>
                    <a:pt x="581" y="98"/>
                  </a:lnTo>
                  <a:lnTo>
                    <a:pt x="580" y="98"/>
                  </a:lnTo>
                  <a:lnTo>
                    <a:pt x="577" y="95"/>
                  </a:lnTo>
                  <a:lnTo>
                    <a:pt x="577" y="95"/>
                  </a:lnTo>
                  <a:lnTo>
                    <a:pt x="578" y="95"/>
                  </a:lnTo>
                  <a:lnTo>
                    <a:pt x="581" y="95"/>
                  </a:lnTo>
                  <a:lnTo>
                    <a:pt x="580" y="93"/>
                  </a:lnTo>
                  <a:lnTo>
                    <a:pt x="580" y="91"/>
                  </a:lnTo>
                  <a:lnTo>
                    <a:pt x="578" y="90"/>
                  </a:lnTo>
                  <a:lnTo>
                    <a:pt x="578" y="90"/>
                  </a:lnTo>
                  <a:lnTo>
                    <a:pt x="577" y="88"/>
                  </a:lnTo>
                  <a:lnTo>
                    <a:pt x="575" y="87"/>
                  </a:lnTo>
                  <a:lnTo>
                    <a:pt x="574" y="83"/>
                  </a:lnTo>
                  <a:lnTo>
                    <a:pt x="574" y="80"/>
                  </a:lnTo>
                  <a:lnTo>
                    <a:pt x="574" y="80"/>
                  </a:lnTo>
                  <a:lnTo>
                    <a:pt x="574" y="79"/>
                  </a:lnTo>
                  <a:lnTo>
                    <a:pt x="574" y="79"/>
                  </a:lnTo>
                  <a:lnTo>
                    <a:pt x="572" y="79"/>
                  </a:lnTo>
                  <a:lnTo>
                    <a:pt x="572" y="77"/>
                  </a:lnTo>
                  <a:lnTo>
                    <a:pt x="574" y="77"/>
                  </a:lnTo>
                  <a:lnTo>
                    <a:pt x="572" y="77"/>
                  </a:lnTo>
                  <a:lnTo>
                    <a:pt x="570" y="77"/>
                  </a:lnTo>
                  <a:lnTo>
                    <a:pt x="570" y="77"/>
                  </a:lnTo>
                  <a:lnTo>
                    <a:pt x="570" y="77"/>
                  </a:lnTo>
                  <a:lnTo>
                    <a:pt x="570" y="77"/>
                  </a:lnTo>
                  <a:lnTo>
                    <a:pt x="570" y="76"/>
                  </a:lnTo>
                  <a:lnTo>
                    <a:pt x="570" y="76"/>
                  </a:lnTo>
                  <a:lnTo>
                    <a:pt x="569" y="74"/>
                  </a:lnTo>
                  <a:lnTo>
                    <a:pt x="569" y="74"/>
                  </a:lnTo>
                  <a:lnTo>
                    <a:pt x="567" y="72"/>
                  </a:lnTo>
                  <a:lnTo>
                    <a:pt x="567" y="72"/>
                  </a:lnTo>
                  <a:lnTo>
                    <a:pt x="566" y="72"/>
                  </a:lnTo>
                  <a:lnTo>
                    <a:pt x="566" y="71"/>
                  </a:lnTo>
                  <a:lnTo>
                    <a:pt x="566" y="71"/>
                  </a:lnTo>
                  <a:lnTo>
                    <a:pt x="559" y="68"/>
                  </a:lnTo>
                  <a:lnTo>
                    <a:pt x="558" y="66"/>
                  </a:lnTo>
                  <a:lnTo>
                    <a:pt x="558" y="66"/>
                  </a:lnTo>
                  <a:lnTo>
                    <a:pt x="558" y="68"/>
                  </a:lnTo>
                  <a:lnTo>
                    <a:pt x="556" y="66"/>
                  </a:lnTo>
                  <a:lnTo>
                    <a:pt x="556" y="66"/>
                  </a:lnTo>
                  <a:lnTo>
                    <a:pt x="555" y="66"/>
                  </a:lnTo>
                  <a:lnTo>
                    <a:pt x="555" y="66"/>
                  </a:lnTo>
                  <a:lnTo>
                    <a:pt x="553" y="66"/>
                  </a:lnTo>
                  <a:lnTo>
                    <a:pt x="551" y="66"/>
                  </a:lnTo>
                  <a:lnTo>
                    <a:pt x="548" y="65"/>
                  </a:lnTo>
                  <a:lnTo>
                    <a:pt x="545" y="63"/>
                  </a:lnTo>
                  <a:lnTo>
                    <a:pt x="544" y="61"/>
                  </a:lnTo>
                  <a:lnTo>
                    <a:pt x="540" y="61"/>
                  </a:lnTo>
                  <a:lnTo>
                    <a:pt x="539" y="60"/>
                  </a:lnTo>
                  <a:lnTo>
                    <a:pt x="536" y="60"/>
                  </a:lnTo>
                  <a:lnTo>
                    <a:pt x="533" y="60"/>
                  </a:lnTo>
                  <a:lnTo>
                    <a:pt x="531" y="60"/>
                  </a:lnTo>
                  <a:lnTo>
                    <a:pt x="529" y="60"/>
                  </a:lnTo>
                  <a:lnTo>
                    <a:pt x="528" y="60"/>
                  </a:lnTo>
                  <a:lnTo>
                    <a:pt x="521" y="55"/>
                  </a:lnTo>
                  <a:lnTo>
                    <a:pt x="520" y="54"/>
                  </a:lnTo>
                  <a:lnTo>
                    <a:pt x="521" y="54"/>
                  </a:lnTo>
                  <a:lnTo>
                    <a:pt x="521" y="52"/>
                  </a:lnTo>
                  <a:lnTo>
                    <a:pt x="523" y="52"/>
                  </a:lnTo>
                  <a:lnTo>
                    <a:pt x="521" y="52"/>
                  </a:lnTo>
                  <a:lnTo>
                    <a:pt x="521" y="52"/>
                  </a:lnTo>
                  <a:lnTo>
                    <a:pt x="520" y="52"/>
                  </a:lnTo>
                  <a:lnTo>
                    <a:pt x="518" y="52"/>
                  </a:lnTo>
                  <a:lnTo>
                    <a:pt x="518" y="52"/>
                  </a:lnTo>
                  <a:lnTo>
                    <a:pt x="517" y="52"/>
                  </a:lnTo>
                  <a:lnTo>
                    <a:pt x="515" y="52"/>
                  </a:lnTo>
                  <a:lnTo>
                    <a:pt x="514" y="50"/>
                  </a:lnTo>
                  <a:lnTo>
                    <a:pt x="514" y="50"/>
                  </a:lnTo>
                  <a:lnTo>
                    <a:pt x="514" y="50"/>
                  </a:lnTo>
                  <a:lnTo>
                    <a:pt x="512" y="50"/>
                  </a:lnTo>
                  <a:lnTo>
                    <a:pt x="512" y="50"/>
                  </a:lnTo>
                  <a:lnTo>
                    <a:pt x="510" y="50"/>
                  </a:lnTo>
                  <a:lnTo>
                    <a:pt x="510" y="49"/>
                  </a:lnTo>
                  <a:lnTo>
                    <a:pt x="509" y="49"/>
                  </a:lnTo>
                  <a:lnTo>
                    <a:pt x="509" y="49"/>
                  </a:lnTo>
                  <a:lnTo>
                    <a:pt x="509" y="47"/>
                  </a:lnTo>
                  <a:lnTo>
                    <a:pt x="507" y="47"/>
                  </a:lnTo>
                  <a:lnTo>
                    <a:pt x="506" y="46"/>
                  </a:lnTo>
                  <a:lnTo>
                    <a:pt x="506" y="43"/>
                  </a:lnTo>
                  <a:lnTo>
                    <a:pt x="506" y="43"/>
                  </a:lnTo>
                  <a:lnTo>
                    <a:pt x="507" y="41"/>
                  </a:lnTo>
                  <a:lnTo>
                    <a:pt x="509" y="39"/>
                  </a:lnTo>
                  <a:lnTo>
                    <a:pt x="507" y="39"/>
                  </a:lnTo>
                  <a:lnTo>
                    <a:pt x="507" y="39"/>
                  </a:lnTo>
                  <a:lnTo>
                    <a:pt x="506" y="41"/>
                  </a:lnTo>
                  <a:lnTo>
                    <a:pt x="506" y="41"/>
                  </a:lnTo>
                  <a:lnTo>
                    <a:pt x="506" y="44"/>
                  </a:lnTo>
                  <a:lnTo>
                    <a:pt x="506" y="44"/>
                  </a:lnTo>
                  <a:lnTo>
                    <a:pt x="504" y="44"/>
                  </a:lnTo>
                  <a:lnTo>
                    <a:pt x="504" y="46"/>
                  </a:lnTo>
                  <a:lnTo>
                    <a:pt x="504" y="47"/>
                  </a:lnTo>
                  <a:lnTo>
                    <a:pt x="503" y="49"/>
                  </a:lnTo>
                  <a:lnTo>
                    <a:pt x="503" y="50"/>
                  </a:lnTo>
                  <a:lnTo>
                    <a:pt x="503" y="50"/>
                  </a:lnTo>
                  <a:lnTo>
                    <a:pt x="503" y="52"/>
                  </a:lnTo>
                  <a:lnTo>
                    <a:pt x="499" y="54"/>
                  </a:lnTo>
                  <a:lnTo>
                    <a:pt x="499" y="54"/>
                  </a:lnTo>
                  <a:lnTo>
                    <a:pt x="498" y="54"/>
                  </a:lnTo>
                  <a:lnTo>
                    <a:pt x="496" y="54"/>
                  </a:lnTo>
                  <a:lnTo>
                    <a:pt x="495" y="54"/>
                  </a:lnTo>
                  <a:lnTo>
                    <a:pt x="495" y="54"/>
                  </a:lnTo>
                  <a:lnTo>
                    <a:pt x="495" y="52"/>
                  </a:lnTo>
                  <a:lnTo>
                    <a:pt x="493" y="50"/>
                  </a:lnTo>
                  <a:lnTo>
                    <a:pt x="493" y="49"/>
                  </a:lnTo>
                  <a:lnTo>
                    <a:pt x="495" y="46"/>
                  </a:lnTo>
                  <a:lnTo>
                    <a:pt x="495" y="44"/>
                  </a:lnTo>
                  <a:lnTo>
                    <a:pt x="493" y="43"/>
                  </a:lnTo>
                  <a:lnTo>
                    <a:pt x="490" y="41"/>
                  </a:lnTo>
                  <a:lnTo>
                    <a:pt x="487" y="38"/>
                  </a:lnTo>
                  <a:lnTo>
                    <a:pt x="485" y="38"/>
                  </a:lnTo>
                  <a:lnTo>
                    <a:pt x="484" y="38"/>
                  </a:lnTo>
                  <a:lnTo>
                    <a:pt x="482" y="38"/>
                  </a:lnTo>
                  <a:lnTo>
                    <a:pt x="482" y="36"/>
                  </a:lnTo>
                  <a:lnTo>
                    <a:pt x="482" y="35"/>
                  </a:lnTo>
                  <a:lnTo>
                    <a:pt x="484" y="35"/>
                  </a:lnTo>
                  <a:lnTo>
                    <a:pt x="485" y="33"/>
                  </a:lnTo>
                  <a:lnTo>
                    <a:pt x="487" y="35"/>
                  </a:lnTo>
                  <a:lnTo>
                    <a:pt x="490" y="35"/>
                  </a:lnTo>
                  <a:lnTo>
                    <a:pt x="492" y="35"/>
                  </a:lnTo>
                  <a:lnTo>
                    <a:pt x="493" y="35"/>
                  </a:lnTo>
                  <a:lnTo>
                    <a:pt x="495" y="33"/>
                  </a:lnTo>
                  <a:lnTo>
                    <a:pt x="496" y="31"/>
                  </a:lnTo>
                  <a:lnTo>
                    <a:pt x="498" y="30"/>
                  </a:lnTo>
                  <a:lnTo>
                    <a:pt x="499" y="30"/>
                  </a:lnTo>
                  <a:lnTo>
                    <a:pt x="501" y="30"/>
                  </a:lnTo>
                  <a:lnTo>
                    <a:pt x="503" y="31"/>
                  </a:lnTo>
                  <a:lnTo>
                    <a:pt x="504" y="31"/>
                  </a:lnTo>
                  <a:lnTo>
                    <a:pt x="506" y="31"/>
                  </a:lnTo>
                  <a:lnTo>
                    <a:pt x="506" y="33"/>
                  </a:lnTo>
                  <a:lnTo>
                    <a:pt x="507" y="33"/>
                  </a:lnTo>
                  <a:lnTo>
                    <a:pt x="507" y="31"/>
                  </a:lnTo>
                  <a:lnTo>
                    <a:pt x="507" y="30"/>
                  </a:lnTo>
                  <a:lnTo>
                    <a:pt x="509" y="30"/>
                  </a:lnTo>
                  <a:lnTo>
                    <a:pt x="509" y="30"/>
                  </a:lnTo>
                  <a:lnTo>
                    <a:pt x="509" y="30"/>
                  </a:lnTo>
                  <a:lnTo>
                    <a:pt x="509" y="28"/>
                  </a:lnTo>
                  <a:lnTo>
                    <a:pt x="507" y="28"/>
                  </a:lnTo>
                  <a:lnTo>
                    <a:pt x="509" y="27"/>
                  </a:lnTo>
                  <a:lnTo>
                    <a:pt x="509" y="27"/>
                  </a:lnTo>
                  <a:lnTo>
                    <a:pt x="510" y="27"/>
                  </a:lnTo>
                  <a:lnTo>
                    <a:pt x="510" y="25"/>
                  </a:lnTo>
                  <a:lnTo>
                    <a:pt x="507" y="27"/>
                  </a:lnTo>
                  <a:lnTo>
                    <a:pt x="504" y="27"/>
                  </a:lnTo>
                  <a:lnTo>
                    <a:pt x="501" y="27"/>
                  </a:lnTo>
                  <a:lnTo>
                    <a:pt x="499" y="27"/>
                  </a:lnTo>
                  <a:lnTo>
                    <a:pt x="496" y="28"/>
                  </a:lnTo>
                  <a:lnTo>
                    <a:pt x="495" y="28"/>
                  </a:lnTo>
                  <a:lnTo>
                    <a:pt x="492" y="28"/>
                  </a:lnTo>
                  <a:lnTo>
                    <a:pt x="490" y="27"/>
                  </a:lnTo>
                  <a:lnTo>
                    <a:pt x="488" y="27"/>
                  </a:lnTo>
                  <a:lnTo>
                    <a:pt x="487" y="27"/>
                  </a:lnTo>
                  <a:lnTo>
                    <a:pt x="485" y="27"/>
                  </a:lnTo>
                  <a:lnTo>
                    <a:pt x="484" y="25"/>
                  </a:lnTo>
                  <a:lnTo>
                    <a:pt x="484" y="25"/>
                  </a:lnTo>
                  <a:lnTo>
                    <a:pt x="482" y="24"/>
                  </a:lnTo>
                  <a:lnTo>
                    <a:pt x="482" y="24"/>
                  </a:lnTo>
                  <a:lnTo>
                    <a:pt x="480" y="20"/>
                  </a:lnTo>
                  <a:lnTo>
                    <a:pt x="480" y="17"/>
                  </a:lnTo>
                  <a:lnTo>
                    <a:pt x="479" y="17"/>
                  </a:lnTo>
                  <a:lnTo>
                    <a:pt x="477" y="17"/>
                  </a:lnTo>
                  <a:lnTo>
                    <a:pt x="471" y="16"/>
                  </a:lnTo>
                  <a:lnTo>
                    <a:pt x="471" y="16"/>
                  </a:lnTo>
                  <a:lnTo>
                    <a:pt x="469" y="16"/>
                  </a:lnTo>
                  <a:lnTo>
                    <a:pt x="469" y="16"/>
                  </a:lnTo>
                  <a:lnTo>
                    <a:pt x="468" y="16"/>
                  </a:lnTo>
                  <a:lnTo>
                    <a:pt x="468" y="16"/>
                  </a:lnTo>
                  <a:lnTo>
                    <a:pt x="468" y="16"/>
                  </a:lnTo>
                  <a:lnTo>
                    <a:pt x="468" y="14"/>
                  </a:lnTo>
                  <a:lnTo>
                    <a:pt x="469" y="13"/>
                  </a:lnTo>
                  <a:lnTo>
                    <a:pt x="469" y="13"/>
                  </a:lnTo>
                  <a:lnTo>
                    <a:pt x="471" y="13"/>
                  </a:lnTo>
                  <a:lnTo>
                    <a:pt x="471" y="9"/>
                  </a:lnTo>
                  <a:lnTo>
                    <a:pt x="471" y="9"/>
                  </a:lnTo>
                  <a:lnTo>
                    <a:pt x="471" y="8"/>
                  </a:lnTo>
                  <a:lnTo>
                    <a:pt x="471" y="8"/>
                  </a:lnTo>
                  <a:lnTo>
                    <a:pt x="471" y="8"/>
                  </a:lnTo>
                  <a:lnTo>
                    <a:pt x="474" y="6"/>
                  </a:lnTo>
                  <a:lnTo>
                    <a:pt x="479" y="5"/>
                  </a:lnTo>
                  <a:lnTo>
                    <a:pt x="480" y="5"/>
                  </a:lnTo>
                  <a:lnTo>
                    <a:pt x="482" y="3"/>
                  </a:lnTo>
                  <a:lnTo>
                    <a:pt x="482" y="3"/>
                  </a:lnTo>
                  <a:lnTo>
                    <a:pt x="484" y="3"/>
                  </a:lnTo>
                  <a:lnTo>
                    <a:pt x="484" y="2"/>
                  </a:lnTo>
                  <a:lnTo>
                    <a:pt x="488" y="0"/>
                  </a:lnTo>
                  <a:lnTo>
                    <a:pt x="49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5" name="Freeform 252">
              <a:extLst>
                <a:ext uri="{FF2B5EF4-FFF2-40B4-BE49-F238E27FC236}">
                  <a16:creationId xmlns:a16="http://schemas.microsoft.com/office/drawing/2014/main" id="{291C74A7-C19B-8359-CC3B-33CD4DE525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49071" y="4250239"/>
              <a:ext cx="1017494" cy="331368"/>
            </a:xfrm>
            <a:custGeom>
              <a:avLst/>
              <a:gdLst>
                <a:gd name="T0" fmla="*/ 470 w 522"/>
                <a:gd name="T1" fmla="*/ 98 h 170"/>
                <a:gd name="T2" fmla="*/ 462 w 522"/>
                <a:gd name="T3" fmla="*/ 88 h 170"/>
                <a:gd name="T4" fmla="*/ 511 w 522"/>
                <a:gd name="T5" fmla="*/ 87 h 170"/>
                <a:gd name="T6" fmla="*/ 45 w 522"/>
                <a:gd name="T7" fmla="*/ 85 h 170"/>
                <a:gd name="T8" fmla="*/ 140 w 522"/>
                <a:gd name="T9" fmla="*/ 90 h 170"/>
                <a:gd name="T10" fmla="*/ 137 w 522"/>
                <a:gd name="T11" fmla="*/ 85 h 170"/>
                <a:gd name="T12" fmla="*/ 463 w 522"/>
                <a:gd name="T13" fmla="*/ 74 h 170"/>
                <a:gd name="T14" fmla="*/ 127 w 522"/>
                <a:gd name="T15" fmla="*/ 73 h 170"/>
                <a:gd name="T16" fmla="*/ 116 w 522"/>
                <a:gd name="T17" fmla="*/ 71 h 170"/>
                <a:gd name="T18" fmla="*/ 126 w 522"/>
                <a:gd name="T19" fmla="*/ 69 h 170"/>
                <a:gd name="T20" fmla="*/ 135 w 522"/>
                <a:gd name="T21" fmla="*/ 68 h 170"/>
                <a:gd name="T22" fmla="*/ 34 w 522"/>
                <a:gd name="T23" fmla="*/ 76 h 170"/>
                <a:gd name="T24" fmla="*/ 432 w 522"/>
                <a:gd name="T25" fmla="*/ 62 h 170"/>
                <a:gd name="T26" fmla="*/ 391 w 522"/>
                <a:gd name="T27" fmla="*/ 79 h 170"/>
                <a:gd name="T28" fmla="*/ 365 w 522"/>
                <a:gd name="T29" fmla="*/ 101 h 170"/>
                <a:gd name="T30" fmla="*/ 399 w 522"/>
                <a:gd name="T31" fmla="*/ 95 h 170"/>
                <a:gd name="T32" fmla="*/ 383 w 522"/>
                <a:gd name="T33" fmla="*/ 112 h 170"/>
                <a:gd name="T34" fmla="*/ 391 w 522"/>
                <a:gd name="T35" fmla="*/ 137 h 170"/>
                <a:gd name="T36" fmla="*/ 395 w 522"/>
                <a:gd name="T37" fmla="*/ 148 h 170"/>
                <a:gd name="T38" fmla="*/ 372 w 522"/>
                <a:gd name="T39" fmla="*/ 131 h 170"/>
                <a:gd name="T40" fmla="*/ 362 w 522"/>
                <a:gd name="T41" fmla="*/ 162 h 170"/>
                <a:gd name="T42" fmla="*/ 350 w 522"/>
                <a:gd name="T43" fmla="*/ 139 h 170"/>
                <a:gd name="T44" fmla="*/ 347 w 522"/>
                <a:gd name="T45" fmla="*/ 115 h 170"/>
                <a:gd name="T46" fmla="*/ 358 w 522"/>
                <a:gd name="T47" fmla="*/ 76 h 170"/>
                <a:gd name="T48" fmla="*/ 378 w 522"/>
                <a:gd name="T49" fmla="*/ 69 h 170"/>
                <a:gd name="T50" fmla="*/ 427 w 522"/>
                <a:gd name="T51" fmla="*/ 63 h 170"/>
                <a:gd name="T52" fmla="*/ 473 w 522"/>
                <a:gd name="T53" fmla="*/ 65 h 170"/>
                <a:gd name="T54" fmla="*/ 484 w 522"/>
                <a:gd name="T55" fmla="*/ 69 h 170"/>
                <a:gd name="T56" fmla="*/ 471 w 522"/>
                <a:gd name="T57" fmla="*/ 84 h 170"/>
                <a:gd name="T58" fmla="*/ 468 w 522"/>
                <a:gd name="T59" fmla="*/ 74 h 170"/>
                <a:gd name="T60" fmla="*/ 481 w 522"/>
                <a:gd name="T61" fmla="*/ 55 h 170"/>
                <a:gd name="T62" fmla="*/ 17 w 522"/>
                <a:gd name="T63" fmla="*/ 52 h 170"/>
                <a:gd name="T64" fmla="*/ 151 w 522"/>
                <a:gd name="T65" fmla="*/ 44 h 170"/>
                <a:gd name="T66" fmla="*/ 440 w 522"/>
                <a:gd name="T67" fmla="*/ 36 h 170"/>
                <a:gd name="T68" fmla="*/ 324 w 522"/>
                <a:gd name="T69" fmla="*/ 29 h 170"/>
                <a:gd name="T70" fmla="*/ 309 w 522"/>
                <a:gd name="T71" fmla="*/ 24 h 170"/>
                <a:gd name="T72" fmla="*/ 315 w 522"/>
                <a:gd name="T73" fmla="*/ 33 h 170"/>
                <a:gd name="T74" fmla="*/ 329 w 522"/>
                <a:gd name="T75" fmla="*/ 54 h 170"/>
                <a:gd name="T76" fmla="*/ 328 w 522"/>
                <a:gd name="T77" fmla="*/ 73 h 170"/>
                <a:gd name="T78" fmla="*/ 310 w 522"/>
                <a:gd name="T79" fmla="*/ 104 h 170"/>
                <a:gd name="T80" fmla="*/ 304 w 522"/>
                <a:gd name="T81" fmla="*/ 121 h 170"/>
                <a:gd name="T82" fmla="*/ 277 w 522"/>
                <a:gd name="T83" fmla="*/ 136 h 170"/>
                <a:gd name="T84" fmla="*/ 254 w 522"/>
                <a:gd name="T85" fmla="*/ 133 h 170"/>
                <a:gd name="T86" fmla="*/ 225 w 522"/>
                <a:gd name="T87" fmla="*/ 128 h 170"/>
                <a:gd name="T88" fmla="*/ 203 w 522"/>
                <a:gd name="T89" fmla="*/ 98 h 170"/>
                <a:gd name="T90" fmla="*/ 200 w 522"/>
                <a:gd name="T91" fmla="*/ 68 h 170"/>
                <a:gd name="T92" fmla="*/ 219 w 522"/>
                <a:gd name="T93" fmla="*/ 73 h 170"/>
                <a:gd name="T94" fmla="*/ 257 w 522"/>
                <a:gd name="T95" fmla="*/ 65 h 170"/>
                <a:gd name="T96" fmla="*/ 282 w 522"/>
                <a:gd name="T97" fmla="*/ 55 h 170"/>
                <a:gd name="T98" fmla="*/ 293 w 522"/>
                <a:gd name="T99" fmla="*/ 38 h 170"/>
                <a:gd name="T100" fmla="*/ 457 w 522"/>
                <a:gd name="T101" fmla="*/ 25 h 170"/>
                <a:gd name="T102" fmla="*/ 33 w 522"/>
                <a:gd name="T103" fmla="*/ 10 h 170"/>
                <a:gd name="T104" fmla="*/ 74 w 522"/>
                <a:gd name="T105" fmla="*/ 51 h 170"/>
                <a:gd name="T106" fmla="*/ 101 w 522"/>
                <a:gd name="T107" fmla="*/ 69 h 170"/>
                <a:gd name="T108" fmla="*/ 119 w 522"/>
                <a:gd name="T109" fmla="*/ 87 h 170"/>
                <a:gd name="T110" fmla="*/ 138 w 522"/>
                <a:gd name="T111" fmla="*/ 115 h 170"/>
                <a:gd name="T112" fmla="*/ 153 w 522"/>
                <a:gd name="T113" fmla="*/ 139 h 170"/>
                <a:gd name="T114" fmla="*/ 135 w 522"/>
                <a:gd name="T115" fmla="*/ 166 h 170"/>
                <a:gd name="T116" fmla="*/ 88 w 522"/>
                <a:gd name="T117" fmla="*/ 125 h 170"/>
                <a:gd name="T118" fmla="*/ 49 w 522"/>
                <a:gd name="T119" fmla="*/ 58 h 170"/>
                <a:gd name="T120" fmla="*/ 1 w 522"/>
                <a:gd name="T121" fmla="*/ 1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2" h="170">
                  <a:moveTo>
                    <a:pt x="134" y="90"/>
                  </a:moveTo>
                  <a:lnTo>
                    <a:pt x="134" y="92"/>
                  </a:lnTo>
                  <a:lnTo>
                    <a:pt x="135" y="92"/>
                  </a:lnTo>
                  <a:lnTo>
                    <a:pt x="134" y="93"/>
                  </a:lnTo>
                  <a:lnTo>
                    <a:pt x="134" y="93"/>
                  </a:lnTo>
                  <a:lnTo>
                    <a:pt x="134" y="95"/>
                  </a:lnTo>
                  <a:lnTo>
                    <a:pt x="132" y="93"/>
                  </a:lnTo>
                  <a:lnTo>
                    <a:pt x="132" y="95"/>
                  </a:lnTo>
                  <a:lnTo>
                    <a:pt x="131" y="93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2" y="92"/>
                  </a:lnTo>
                  <a:lnTo>
                    <a:pt x="134" y="90"/>
                  </a:lnTo>
                  <a:close/>
                  <a:moveTo>
                    <a:pt x="466" y="90"/>
                  </a:moveTo>
                  <a:lnTo>
                    <a:pt x="466" y="90"/>
                  </a:lnTo>
                  <a:lnTo>
                    <a:pt x="468" y="92"/>
                  </a:lnTo>
                  <a:lnTo>
                    <a:pt x="468" y="95"/>
                  </a:lnTo>
                  <a:lnTo>
                    <a:pt x="468" y="95"/>
                  </a:lnTo>
                  <a:lnTo>
                    <a:pt x="470" y="95"/>
                  </a:lnTo>
                  <a:lnTo>
                    <a:pt x="471" y="96"/>
                  </a:lnTo>
                  <a:lnTo>
                    <a:pt x="471" y="96"/>
                  </a:lnTo>
                  <a:lnTo>
                    <a:pt x="471" y="96"/>
                  </a:lnTo>
                  <a:lnTo>
                    <a:pt x="471" y="98"/>
                  </a:lnTo>
                  <a:lnTo>
                    <a:pt x="470" y="98"/>
                  </a:lnTo>
                  <a:lnTo>
                    <a:pt x="468" y="98"/>
                  </a:lnTo>
                  <a:lnTo>
                    <a:pt x="468" y="96"/>
                  </a:lnTo>
                  <a:lnTo>
                    <a:pt x="468" y="96"/>
                  </a:lnTo>
                  <a:lnTo>
                    <a:pt x="466" y="96"/>
                  </a:lnTo>
                  <a:lnTo>
                    <a:pt x="465" y="96"/>
                  </a:lnTo>
                  <a:lnTo>
                    <a:pt x="465" y="96"/>
                  </a:lnTo>
                  <a:lnTo>
                    <a:pt x="465" y="95"/>
                  </a:lnTo>
                  <a:lnTo>
                    <a:pt x="465" y="95"/>
                  </a:lnTo>
                  <a:lnTo>
                    <a:pt x="463" y="93"/>
                  </a:lnTo>
                  <a:lnTo>
                    <a:pt x="463" y="92"/>
                  </a:lnTo>
                  <a:lnTo>
                    <a:pt x="463" y="92"/>
                  </a:lnTo>
                  <a:lnTo>
                    <a:pt x="463" y="90"/>
                  </a:lnTo>
                  <a:lnTo>
                    <a:pt x="463" y="90"/>
                  </a:lnTo>
                  <a:lnTo>
                    <a:pt x="465" y="92"/>
                  </a:lnTo>
                  <a:lnTo>
                    <a:pt x="466" y="90"/>
                  </a:lnTo>
                  <a:lnTo>
                    <a:pt x="466" y="90"/>
                  </a:lnTo>
                  <a:close/>
                  <a:moveTo>
                    <a:pt x="462" y="88"/>
                  </a:moveTo>
                  <a:lnTo>
                    <a:pt x="463" y="90"/>
                  </a:lnTo>
                  <a:lnTo>
                    <a:pt x="462" y="90"/>
                  </a:lnTo>
                  <a:lnTo>
                    <a:pt x="463" y="92"/>
                  </a:lnTo>
                  <a:lnTo>
                    <a:pt x="462" y="93"/>
                  </a:lnTo>
                  <a:lnTo>
                    <a:pt x="462" y="93"/>
                  </a:lnTo>
                  <a:lnTo>
                    <a:pt x="460" y="93"/>
                  </a:lnTo>
                  <a:lnTo>
                    <a:pt x="460" y="92"/>
                  </a:lnTo>
                  <a:lnTo>
                    <a:pt x="460" y="90"/>
                  </a:lnTo>
                  <a:lnTo>
                    <a:pt x="462" y="88"/>
                  </a:lnTo>
                  <a:close/>
                  <a:moveTo>
                    <a:pt x="119" y="88"/>
                  </a:moveTo>
                  <a:lnTo>
                    <a:pt x="121" y="88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1" y="92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19" y="88"/>
                  </a:lnTo>
                  <a:close/>
                  <a:moveTo>
                    <a:pt x="514" y="85"/>
                  </a:moveTo>
                  <a:lnTo>
                    <a:pt x="517" y="85"/>
                  </a:lnTo>
                  <a:lnTo>
                    <a:pt x="517" y="85"/>
                  </a:lnTo>
                  <a:lnTo>
                    <a:pt x="520" y="87"/>
                  </a:lnTo>
                  <a:lnTo>
                    <a:pt x="522" y="88"/>
                  </a:lnTo>
                  <a:lnTo>
                    <a:pt x="522" y="88"/>
                  </a:lnTo>
                  <a:lnTo>
                    <a:pt x="522" y="90"/>
                  </a:lnTo>
                  <a:lnTo>
                    <a:pt x="520" y="90"/>
                  </a:lnTo>
                  <a:lnTo>
                    <a:pt x="520" y="90"/>
                  </a:lnTo>
                  <a:lnTo>
                    <a:pt x="518" y="90"/>
                  </a:lnTo>
                  <a:lnTo>
                    <a:pt x="518" y="90"/>
                  </a:lnTo>
                  <a:lnTo>
                    <a:pt x="517" y="90"/>
                  </a:lnTo>
                  <a:lnTo>
                    <a:pt x="515" y="90"/>
                  </a:lnTo>
                  <a:lnTo>
                    <a:pt x="515" y="90"/>
                  </a:lnTo>
                  <a:lnTo>
                    <a:pt x="514" y="88"/>
                  </a:lnTo>
                  <a:lnTo>
                    <a:pt x="512" y="87"/>
                  </a:lnTo>
                  <a:lnTo>
                    <a:pt x="511" y="87"/>
                  </a:lnTo>
                  <a:lnTo>
                    <a:pt x="511" y="87"/>
                  </a:lnTo>
                  <a:lnTo>
                    <a:pt x="512" y="88"/>
                  </a:lnTo>
                  <a:lnTo>
                    <a:pt x="514" y="90"/>
                  </a:lnTo>
                  <a:lnTo>
                    <a:pt x="514" y="90"/>
                  </a:lnTo>
                  <a:lnTo>
                    <a:pt x="514" y="90"/>
                  </a:lnTo>
                  <a:lnTo>
                    <a:pt x="515" y="90"/>
                  </a:lnTo>
                  <a:lnTo>
                    <a:pt x="515" y="92"/>
                  </a:lnTo>
                  <a:lnTo>
                    <a:pt x="512" y="92"/>
                  </a:lnTo>
                  <a:lnTo>
                    <a:pt x="512" y="92"/>
                  </a:lnTo>
                  <a:lnTo>
                    <a:pt x="512" y="90"/>
                  </a:lnTo>
                  <a:lnTo>
                    <a:pt x="511" y="90"/>
                  </a:lnTo>
                  <a:lnTo>
                    <a:pt x="511" y="90"/>
                  </a:lnTo>
                  <a:lnTo>
                    <a:pt x="511" y="90"/>
                  </a:lnTo>
                  <a:lnTo>
                    <a:pt x="509" y="88"/>
                  </a:lnTo>
                  <a:lnTo>
                    <a:pt x="507" y="88"/>
                  </a:lnTo>
                  <a:lnTo>
                    <a:pt x="506" y="88"/>
                  </a:lnTo>
                  <a:lnTo>
                    <a:pt x="506" y="87"/>
                  </a:lnTo>
                  <a:lnTo>
                    <a:pt x="506" y="87"/>
                  </a:lnTo>
                  <a:lnTo>
                    <a:pt x="507" y="87"/>
                  </a:lnTo>
                  <a:lnTo>
                    <a:pt x="509" y="87"/>
                  </a:lnTo>
                  <a:lnTo>
                    <a:pt x="509" y="87"/>
                  </a:lnTo>
                  <a:lnTo>
                    <a:pt x="511" y="87"/>
                  </a:lnTo>
                  <a:lnTo>
                    <a:pt x="511" y="85"/>
                  </a:lnTo>
                  <a:lnTo>
                    <a:pt x="512" y="85"/>
                  </a:lnTo>
                  <a:lnTo>
                    <a:pt x="514" y="85"/>
                  </a:lnTo>
                  <a:close/>
                  <a:moveTo>
                    <a:pt x="45" y="85"/>
                  </a:moveTo>
                  <a:lnTo>
                    <a:pt x="45" y="85"/>
                  </a:lnTo>
                  <a:lnTo>
                    <a:pt x="47" y="88"/>
                  </a:lnTo>
                  <a:lnTo>
                    <a:pt x="47" y="88"/>
                  </a:lnTo>
                  <a:lnTo>
                    <a:pt x="47" y="92"/>
                  </a:lnTo>
                  <a:lnTo>
                    <a:pt x="45" y="93"/>
                  </a:lnTo>
                  <a:lnTo>
                    <a:pt x="45" y="93"/>
                  </a:lnTo>
                  <a:lnTo>
                    <a:pt x="44" y="93"/>
                  </a:lnTo>
                  <a:lnTo>
                    <a:pt x="44" y="92"/>
                  </a:lnTo>
                  <a:lnTo>
                    <a:pt x="44" y="92"/>
                  </a:lnTo>
                  <a:lnTo>
                    <a:pt x="45" y="90"/>
                  </a:lnTo>
                  <a:lnTo>
                    <a:pt x="45" y="88"/>
                  </a:lnTo>
                  <a:lnTo>
                    <a:pt x="44" y="85"/>
                  </a:lnTo>
                  <a:lnTo>
                    <a:pt x="45" y="85"/>
                  </a:lnTo>
                  <a:close/>
                  <a:moveTo>
                    <a:pt x="134" y="85"/>
                  </a:moveTo>
                  <a:lnTo>
                    <a:pt x="135" y="85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7" y="87"/>
                  </a:lnTo>
                  <a:lnTo>
                    <a:pt x="137" y="88"/>
                  </a:lnTo>
                  <a:lnTo>
                    <a:pt x="138" y="88"/>
                  </a:lnTo>
                  <a:lnTo>
                    <a:pt x="138" y="87"/>
                  </a:lnTo>
                  <a:lnTo>
                    <a:pt x="140" y="88"/>
                  </a:lnTo>
                  <a:lnTo>
                    <a:pt x="140" y="88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37" y="88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32" y="88"/>
                  </a:lnTo>
                  <a:lnTo>
                    <a:pt x="134" y="87"/>
                  </a:lnTo>
                  <a:lnTo>
                    <a:pt x="134" y="85"/>
                  </a:lnTo>
                  <a:close/>
                  <a:moveTo>
                    <a:pt x="492" y="85"/>
                  </a:moveTo>
                  <a:lnTo>
                    <a:pt x="495" y="87"/>
                  </a:lnTo>
                  <a:lnTo>
                    <a:pt x="495" y="88"/>
                  </a:lnTo>
                  <a:lnTo>
                    <a:pt x="495" y="88"/>
                  </a:lnTo>
                  <a:lnTo>
                    <a:pt x="495" y="87"/>
                  </a:lnTo>
                  <a:lnTo>
                    <a:pt x="493" y="87"/>
                  </a:lnTo>
                  <a:lnTo>
                    <a:pt x="492" y="85"/>
                  </a:lnTo>
                  <a:close/>
                  <a:moveTo>
                    <a:pt x="465" y="84"/>
                  </a:moveTo>
                  <a:lnTo>
                    <a:pt x="465" y="84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5" y="84"/>
                  </a:lnTo>
                  <a:lnTo>
                    <a:pt x="465" y="84"/>
                  </a:lnTo>
                  <a:close/>
                  <a:moveTo>
                    <a:pt x="134" y="82"/>
                  </a:moveTo>
                  <a:lnTo>
                    <a:pt x="134" y="82"/>
                  </a:lnTo>
                  <a:lnTo>
                    <a:pt x="135" y="84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5" y="84"/>
                  </a:lnTo>
                  <a:lnTo>
                    <a:pt x="135" y="84"/>
                  </a:lnTo>
                  <a:lnTo>
                    <a:pt x="135" y="84"/>
                  </a:lnTo>
                  <a:lnTo>
                    <a:pt x="134" y="82"/>
                  </a:lnTo>
                  <a:close/>
                  <a:moveTo>
                    <a:pt x="115" y="76"/>
                  </a:moveTo>
                  <a:lnTo>
                    <a:pt x="115" y="76"/>
                  </a:lnTo>
                  <a:lnTo>
                    <a:pt x="116" y="76"/>
                  </a:lnTo>
                  <a:lnTo>
                    <a:pt x="116" y="77"/>
                  </a:lnTo>
                  <a:lnTo>
                    <a:pt x="115" y="77"/>
                  </a:lnTo>
                  <a:lnTo>
                    <a:pt x="113" y="77"/>
                  </a:lnTo>
                  <a:lnTo>
                    <a:pt x="113" y="76"/>
                  </a:lnTo>
                  <a:lnTo>
                    <a:pt x="115" y="76"/>
                  </a:lnTo>
                  <a:close/>
                  <a:moveTo>
                    <a:pt x="465" y="74"/>
                  </a:moveTo>
                  <a:lnTo>
                    <a:pt x="465" y="74"/>
                  </a:lnTo>
                  <a:lnTo>
                    <a:pt x="465" y="76"/>
                  </a:lnTo>
                  <a:lnTo>
                    <a:pt x="465" y="76"/>
                  </a:lnTo>
                  <a:lnTo>
                    <a:pt x="465" y="76"/>
                  </a:lnTo>
                  <a:lnTo>
                    <a:pt x="465" y="76"/>
                  </a:lnTo>
                  <a:lnTo>
                    <a:pt x="463" y="76"/>
                  </a:lnTo>
                  <a:lnTo>
                    <a:pt x="465" y="74"/>
                  </a:lnTo>
                  <a:lnTo>
                    <a:pt x="465" y="74"/>
                  </a:lnTo>
                  <a:close/>
                  <a:moveTo>
                    <a:pt x="463" y="73"/>
                  </a:moveTo>
                  <a:lnTo>
                    <a:pt x="463" y="73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3"/>
                  </a:lnTo>
                  <a:lnTo>
                    <a:pt x="463" y="73"/>
                  </a:lnTo>
                  <a:close/>
                  <a:moveTo>
                    <a:pt x="118" y="73"/>
                  </a:moveTo>
                  <a:lnTo>
                    <a:pt x="118" y="74"/>
                  </a:lnTo>
                  <a:lnTo>
                    <a:pt x="118" y="74"/>
                  </a:lnTo>
                  <a:lnTo>
                    <a:pt x="119" y="74"/>
                  </a:lnTo>
                  <a:lnTo>
                    <a:pt x="118" y="76"/>
                  </a:lnTo>
                  <a:lnTo>
                    <a:pt x="118" y="76"/>
                  </a:lnTo>
                  <a:lnTo>
                    <a:pt x="116" y="74"/>
                  </a:lnTo>
                  <a:lnTo>
                    <a:pt x="116" y="73"/>
                  </a:lnTo>
                  <a:lnTo>
                    <a:pt x="118" y="73"/>
                  </a:lnTo>
                  <a:close/>
                  <a:moveTo>
                    <a:pt x="123" y="73"/>
                  </a:moveTo>
                  <a:lnTo>
                    <a:pt x="123" y="73"/>
                  </a:lnTo>
                  <a:lnTo>
                    <a:pt x="124" y="74"/>
                  </a:lnTo>
                  <a:lnTo>
                    <a:pt x="124" y="74"/>
                  </a:lnTo>
                  <a:lnTo>
                    <a:pt x="123" y="73"/>
                  </a:lnTo>
                  <a:lnTo>
                    <a:pt x="123" y="73"/>
                  </a:lnTo>
                  <a:lnTo>
                    <a:pt x="123" y="73"/>
                  </a:lnTo>
                  <a:close/>
                  <a:moveTo>
                    <a:pt x="127" y="71"/>
                  </a:moveTo>
                  <a:lnTo>
                    <a:pt x="129" y="73"/>
                  </a:lnTo>
                  <a:lnTo>
                    <a:pt x="129" y="73"/>
                  </a:lnTo>
                  <a:lnTo>
                    <a:pt x="129" y="73"/>
                  </a:lnTo>
                  <a:lnTo>
                    <a:pt x="129" y="74"/>
                  </a:lnTo>
                  <a:lnTo>
                    <a:pt x="127" y="73"/>
                  </a:lnTo>
                  <a:lnTo>
                    <a:pt x="127" y="73"/>
                  </a:lnTo>
                  <a:lnTo>
                    <a:pt x="127" y="73"/>
                  </a:lnTo>
                  <a:lnTo>
                    <a:pt x="127" y="71"/>
                  </a:lnTo>
                  <a:close/>
                  <a:moveTo>
                    <a:pt x="105" y="69"/>
                  </a:moveTo>
                  <a:lnTo>
                    <a:pt x="107" y="69"/>
                  </a:lnTo>
                  <a:lnTo>
                    <a:pt x="108" y="71"/>
                  </a:lnTo>
                  <a:lnTo>
                    <a:pt x="108" y="71"/>
                  </a:lnTo>
                  <a:lnTo>
                    <a:pt x="112" y="73"/>
                  </a:lnTo>
                  <a:lnTo>
                    <a:pt x="112" y="73"/>
                  </a:lnTo>
                  <a:lnTo>
                    <a:pt x="112" y="74"/>
                  </a:lnTo>
                  <a:lnTo>
                    <a:pt x="112" y="76"/>
                  </a:lnTo>
                  <a:lnTo>
                    <a:pt x="112" y="74"/>
                  </a:lnTo>
                  <a:lnTo>
                    <a:pt x="108" y="74"/>
                  </a:lnTo>
                  <a:lnTo>
                    <a:pt x="107" y="74"/>
                  </a:lnTo>
                  <a:lnTo>
                    <a:pt x="105" y="73"/>
                  </a:lnTo>
                  <a:lnTo>
                    <a:pt x="104" y="73"/>
                  </a:lnTo>
                  <a:lnTo>
                    <a:pt x="104" y="73"/>
                  </a:lnTo>
                  <a:lnTo>
                    <a:pt x="104" y="71"/>
                  </a:lnTo>
                  <a:lnTo>
                    <a:pt x="104" y="71"/>
                  </a:lnTo>
                  <a:lnTo>
                    <a:pt x="105" y="69"/>
                  </a:lnTo>
                  <a:lnTo>
                    <a:pt x="105" y="69"/>
                  </a:lnTo>
                  <a:close/>
                  <a:moveTo>
                    <a:pt x="118" y="69"/>
                  </a:moveTo>
                  <a:lnTo>
                    <a:pt x="118" y="69"/>
                  </a:lnTo>
                  <a:lnTo>
                    <a:pt x="118" y="71"/>
                  </a:lnTo>
                  <a:lnTo>
                    <a:pt x="118" y="71"/>
                  </a:lnTo>
                  <a:lnTo>
                    <a:pt x="116" y="71"/>
                  </a:lnTo>
                  <a:lnTo>
                    <a:pt x="116" y="69"/>
                  </a:lnTo>
                  <a:lnTo>
                    <a:pt x="116" y="69"/>
                  </a:lnTo>
                  <a:lnTo>
                    <a:pt x="118" y="69"/>
                  </a:lnTo>
                  <a:close/>
                  <a:moveTo>
                    <a:pt x="108" y="68"/>
                  </a:moveTo>
                  <a:lnTo>
                    <a:pt x="112" y="69"/>
                  </a:lnTo>
                  <a:lnTo>
                    <a:pt x="113" y="71"/>
                  </a:lnTo>
                  <a:lnTo>
                    <a:pt x="115" y="73"/>
                  </a:lnTo>
                  <a:lnTo>
                    <a:pt x="113" y="73"/>
                  </a:lnTo>
                  <a:lnTo>
                    <a:pt x="113" y="73"/>
                  </a:lnTo>
                  <a:lnTo>
                    <a:pt x="112" y="73"/>
                  </a:lnTo>
                  <a:lnTo>
                    <a:pt x="112" y="71"/>
                  </a:lnTo>
                  <a:lnTo>
                    <a:pt x="110" y="71"/>
                  </a:lnTo>
                  <a:lnTo>
                    <a:pt x="108" y="71"/>
                  </a:lnTo>
                  <a:lnTo>
                    <a:pt x="108" y="71"/>
                  </a:lnTo>
                  <a:lnTo>
                    <a:pt x="107" y="69"/>
                  </a:lnTo>
                  <a:lnTo>
                    <a:pt x="108" y="69"/>
                  </a:lnTo>
                  <a:lnTo>
                    <a:pt x="108" y="68"/>
                  </a:lnTo>
                  <a:close/>
                  <a:moveTo>
                    <a:pt x="126" y="68"/>
                  </a:moveTo>
                  <a:lnTo>
                    <a:pt x="127" y="69"/>
                  </a:lnTo>
                  <a:lnTo>
                    <a:pt x="129" y="68"/>
                  </a:lnTo>
                  <a:lnTo>
                    <a:pt x="127" y="69"/>
                  </a:lnTo>
                  <a:lnTo>
                    <a:pt x="127" y="69"/>
                  </a:lnTo>
                  <a:lnTo>
                    <a:pt x="127" y="71"/>
                  </a:lnTo>
                  <a:lnTo>
                    <a:pt x="126" y="71"/>
                  </a:lnTo>
                  <a:lnTo>
                    <a:pt x="126" y="71"/>
                  </a:lnTo>
                  <a:lnTo>
                    <a:pt x="126" y="69"/>
                  </a:lnTo>
                  <a:lnTo>
                    <a:pt x="126" y="69"/>
                  </a:lnTo>
                  <a:lnTo>
                    <a:pt x="126" y="69"/>
                  </a:lnTo>
                  <a:lnTo>
                    <a:pt x="126" y="69"/>
                  </a:lnTo>
                  <a:lnTo>
                    <a:pt x="126" y="68"/>
                  </a:lnTo>
                  <a:close/>
                  <a:moveTo>
                    <a:pt x="135" y="68"/>
                  </a:moveTo>
                  <a:lnTo>
                    <a:pt x="135" y="69"/>
                  </a:lnTo>
                  <a:lnTo>
                    <a:pt x="135" y="69"/>
                  </a:lnTo>
                  <a:lnTo>
                    <a:pt x="135" y="71"/>
                  </a:lnTo>
                  <a:lnTo>
                    <a:pt x="135" y="71"/>
                  </a:lnTo>
                  <a:lnTo>
                    <a:pt x="135" y="73"/>
                  </a:lnTo>
                  <a:lnTo>
                    <a:pt x="135" y="73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2" y="71"/>
                  </a:lnTo>
                  <a:lnTo>
                    <a:pt x="132" y="71"/>
                  </a:lnTo>
                  <a:lnTo>
                    <a:pt x="132" y="69"/>
                  </a:lnTo>
                  <a:lnTo>
                    <a:pt x="131" y="71"/>
                  </a:lnTo>
                  <a:lnTo>
                    <a:pt x="131" y="71"/>
                  </a:lnTo>
                  <a:lnTo>
                    <a:pt x="129" y="69"/>
                  </a:lnTo>
                  <a:lnTo>
                    <a:pt x="131" y="69"/>
                  </a:lnTo>
                  <a:lnTo>
                    <a:pt x="132" y="68"/>
                  </a:lnTo>
                  <a:lnTo>
                    <a:pt x="132" y="68"/>
                  </a:lnTo>
                  <a:lnTo>
                    <a:pt x="134" y="68"/>
                  </a:lnTo>
                  <a:lnTo>
                    <a:pt x="135" y="68"/>
                  </a:lnTo>
                  <a:close/>
                  <a:moveTo>
                    <a:pt x="101" y="65"/>
                  </a:moveTo>
                  <a:lnTo>
                    <a:pt x="101" y="65"/>
                  </a:lnTo>
                  <a:lnTo>
                    <a:pt x="102" y="66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4" y="69"/>
                  </a:lnTo>
                  <a:lnTo>
                    <a:pt x="104" y="69"/>
                  </a:lnTo>
                  <a:lnTo>
                    <a:pt x="104" y="71"/>
                  </a:lnTo>
                  <a:lnTo>
                    <a:pt x="102" y="71"/>
                  </a:lnTo>
                  <a:lnTo>
                    <a:pt x="102" y="71"/>
                  </a:lnTo>
                  <a:lnTo>
                    <a:pt x="101" y="69"/>
                  </a:lnTo>
                  <a:lnTo>
                    <a:pt x="101" y="69"/>
                  </a:lnTo>
                  <a:lnTo>
                    <a:pt x="101" y="68"/>
                  </a:lnTo>
                  <a:lnTo>
                    <a:pt x="101" y="66"/>
                  </a:lnTo>
                  <a:lnTo>
                    <a:pt x="101" y="65"/>
                  </a:lnTo>
                  <a:close/>
                  <a:moveTo>
                    <a:pt x="30" y="63"/>
                  </a:moveTo>
                  <a:lnTo>
                    <a:pt x="31" y="65"/>
                  </a:lnTo>
                  <a:lnTo>
                    <a:pt x="34" y="68"/>
                  </a:lnTo>
                  <a:lnTo>
                    <a:pt x="36" y="69"/>
                  </a:lnTo>
                  <a:lnTo>
                    <a:pt x="37" y="71"/>
                  </a:lnTo>
                  <a:lnTo>
                    <a:pt x="39" y="71"/>
                  </a:lnTo>
                  <a:lnTo>
                    <a:pt x="37" y="73"/>
                  </a:lnTo>
                  <a:lnTo>
                    <a:pt x="37" y="76"/>
                  </a:lnTo>
                  <a:lnTo>
                    <a:pt x="37" y="77"/>
                  </a:lnTo>
                  <a:lnTo>
                    <a:pt x="34" y="77"/>
                  </a:lnTo>
                  <a:lnTo>
                    <a:pt x="34" y="76"/>
                  </a:lnTo>
                  <a:lnTo>
                    <a:pt x="34" y="73"/>
                  </a:lnTo>
                  <a:lnTo>
                    <a:pt x="31" y="71"/>
                  </a:lnTo>
                  <a:lnTo>
                    <a:pt x="31" y="71"/>
                  </a:lnTo>
                  <a:lnTo>
                    <a:pt x="30" y="69"/>
                  </a:lnTo>
                  <a:lnTo>
                    <a:pt x="30" y="68"/>
                  </a:lnTo>
                  <a:lnTo>
                    <a:pt x="26" y="65"/>
                  </a:lnTo>
                  <a:lnTo>
                    <a:pt x="28" y="65"/>
                  </a:lnTo>
                  <a:lnTo>
                    <a:pt x="30" y="65"/>
                  </a:lnTo>
                  <a:lnTo>
                    <a:pt x="30" y="63"/>
                  </a:lnTo>
                  <a:lnTo>
                    <a:pt x="30" y="63"/>
                  </a:lnTo>
                  <a:close/>
                  <a:moveTo>
                    <a:pt x="97" y="62"/>
                  </a:moveTo>
                  <a:lnTo>
                    <a:pt x="104" y="63"/>
                  </a:lnTo>
                  <a:lnTo>
                    <a:pt x="104" y="65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02" y="65"/>
                  </a:lnTo>
                  <a:lnTo>
                    <a:pt x="101" y="65"/>
                  </a:lnTo>
                  <a:lnTo>
                    <a:pt x="99" y="65"/>
                  </a:lnTo>
                  <a:lnTo>
                    <a:pt x="99" y="63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97" y="62"/>
                  </a:lnTo>
                  <a:lnTo>
                    <a:pt x="97" y="62"/>
                  </a:lnTo>
                  <a:close/>
                  <a:moveTo>
                    <a:pt x="430" y="62"/>
                  </a:moveTo>
                  <a:lnTo>
                    <a:pt x="432" y="62"/>
                  </a:lnTo>
                  <a:lnTo>
                    <a:pt x="432" y="62"/>
                  </a:lnTo>
                  <a:lnTo>
                    <a:pt x="433" y="63"/>
                  </a:lnTo>
                  <a:lnTo>
                    <a:pt x="433" y="65"/>
                  </a:lnTo>
                  <a:lnTo>
                    <a:pt x="432" y="65"/>
                  </a:lnTo>
                  <a:lnTo>
                    <a:pt x="432" y="66"/>
                  </a:lnTo>
                  <a:lnTo>
                    <a:pt x="430" y="68"/>
                  </a:lnTo>
                  <a:lnTo>
                    <a:pt x="429" y="69"/>
                  </a:lnTo>
                  <a:lnTo>
                    <a:pt x="429" y="71"/>
                  </a:lnTo>
                  <a:lnTo>
                    <a:pt x="425" y="74"/>
                  </a:lnTo>
                  <a:lnTo>
                    <a:pt x="424" y="74"/>
                  </a:lnTo>
                  <a:lnTo>
                    <a:pt x="424" y="76"/>
                  </a:lnTo>
                  <a:lnTo>
                    <a:pt x="422" y="77"/>
                  </a:lnTo>
                  <a:lnTo>
                    <a:pt x="421" y="79"/>
                  </a:lnTo>
                  <a:lnTo>
                    <a:pt x="421" y="79"/>
                  </a:lnTo>
                  <a:lnTo>
                    <a:pt x="419" y="79"/>
                  </a:lnTo>
                  <a:lnTo>
                    <a:pt x="419" y="81"/>
                  </a:lnTo>
                  <a:lnTo>
                    <a:pt x="418" y="81"/>
                  </a:lnTo>
                  <a:lnTo>
                    <a:pt x="411" y="81"/>
                  </a:lnTo>
                  <a:lnTo>
                    <a:pt x="410" y="81"/>
                  </a:lnTo>
                  <a:lnTo>
                    <a:pt x="408" y="81"/>
                  </a:lnTo>
                  <a:lnTo>
                    <a:pt x="405" y="81"/>
                  </a:lnTo>
                  <a:lnTo>
                    <a:pt x="405" y="81"/>
                  </a:lnTo>
                  <a:lnTo>
                    <a:pt x="403" y="79"/>
                  </a:lnTo>
                  <a:lnTo>
                    <a:pt x="402" y="79"/>
                  </a:lnTo>
                  <a:lnTo>
                    <a:pt x="400" y="79"/>
                  </a:lnTo>
                  <a:lnTo>
                    <a:pt x="400" y="79"/>
                  </a:lnTo>
                  <a:lnTo>
                    <a:pt x="391" y="79"/>
                  </a:lnTo>
                  <a:lnTo>
                    <a:pt x="388" y="79"/>
                  </a:lnTo>
                  <a:lnTo>
                    <a:pt x="384" y="79"/>
                  </a:lnTo>
                  <a:lnTo>
                    <a:pt x="383" y="79"/>
                  </a:lnTo>
                  <a:lnTo>
                    <a:pt x="381" y="79"/>
                  </a:lnTo>
                  <a:lnTo>
                    <a:pt x="380" y="79"/>
                  </a:lnTo>
                  <a:lnTo>
                    <a:pt x="378" y="79"/>
                  </a:lnTo>
                  <a:lnTo>
                    <a:pt x="372" y="79"/>
                  </a:lnTo>
                  <a:lnTo>
                    <a:pt x="370" y="79"/>
                  </a:lnTo>
                  <a:lnTo>
                    <a:pt x="367" y="77"/>
                  </a:lnTo>
                  <a:lnTo>
                    <a:pt x="365" y="77"/>
                  </a:lnTo>
                  <a:lnTo>
                    <a:pt x="364" y="77"/>
                  </a:lnTo>
                  <a:lnTo>
                    <a:pt x="362" y="79"/>
                  </a:lnTo>
                  <a:lnTo>
                    <a:pt x="362" y="79"/>
                  </a:lnTo>
                  <a:lnTo>
                    <a:pt x="361" y="82"/>
                  </a:lnTo>
                  <a:lnTo>
                    <a:pt x="359" y="84"/>
                  </a:lnTo>
                  <a:lnTo>
                    <a:pt x="359" y="85"/>
                  </a:lnTo>
                  <a:lnTo>
                    <a:pt x="358" y="87"/>
                  </a:lnTo>
                  <a:lnTo>
                    <a:pt x="358" y="88"/>
                  </a:lnTo>
                  <a:lnTo>
                    <a:pt x="358" y="90"/>
                  </a:lnTo>
                  <a:lnTo>
                    <a:pt x="358" y="92"/>
                  </a:lnTo>
                  <a:lnTo>
                    <a:pt x="358" y="93"/>
                  </a:lnTo>
                  <a:lnTo>
                    <a:pt x="359" y="95"/>
                  </a:lnTo>
                  <a:lnTo>
                    <a:pt x="361" y="98"/>
                  </a:lnTo>
                  <a:lnTo>
                    <a:pt x="361" y="98"/>
                  </a:lnTo>
                  <a:lnTo>
                    <a:pt x="364" y="99"/>
                  </a:lnTo>
                  <a:lnTo>
                    <a:pt x="365" y="101"/>
                  </a:lnTo>
                  <a:lnTo>
                    <a:pt x="365" y="104"/>
                  </a:lnTo>
                  <a:lnTo>
                    <a:pt x="367" y="106"/>
                  </a:lnTo>
                  <a:lnTo>
                    <a:pt x="369" y="106"/>
                  </a:lnTo>
                  <a:lnTo>
                    <a:pt x="369" y="104"/>
                  </a:lnTo>
                  <a:lnTo>
                    <a:pt x="370" y="106"/>
                  </a:lnTo>
                  <a:lnTo>
                    <a:pt x="372" y="106"/>
                  </a:lnTo>
                  <a:lnTo>
                    <a:pt x="373" y="104"/>
                  </a:lnTo>
                  <a:lnTo>
                    <a:pt x="375" y="103"/>
                  </a:lnTo>
                  <a:lnTo>
                    <a:pt x="377" y="101"/>
                  </a:lnTo>
                  <a:lnTo>
                    <a:pt x="378" y="99"/>
                  </a:lnTo>
                  <a:lnTo>
                    <a:pt x="380" y="98"/>
                  </a:lnTo>
                  <a:lnTo>
                    <a:pt x="380" y="98"/>
                  </a:lnTo>
                  <a:lnTo>
                    <a:pt x="381" y="98"/>
                  </a:lnTo>
                  <a:lnTo>
                    <a:pt x="381" y="98"/>
                  </a:lnTo>
                  <a:lnTo>
                    <a:pt x="383" y="98"/>
                  </a:lnTo>
                  <a:lnTo>
                    <a:pt x="384" y="99"/>
                  </a:lnTo>
                  <a:lnTo>
                    <a:pt x="386" y="99"/>
                  </a:lnTo>
                  <a:lnTo>
                    <a:pt x="388" y="98"/>
                  </a:lnTo>
                  <a:lnTo>
                    <a:pt x="389" y="98"/>
                  </a:lnTo>
                  <a:lnTo>
                    <a:pt x="389" y="96"/>
                  </a:lnTo>
                  <a:lnTo>
                    <a:pt x="391" y="96"/>
                  </a:lnTo>
                  <a:lnTo>
                    <a:pt x="394" y="96"/>
                  </a:lnTo>
                  <a:lnTo>
                    <a:pt x="395" y="96"/>
                  </a:lnTo>
                  <a:lnTo>
                    <a:pt x="399" y="96"/>
                  </a:lnTo>
                  <a:lnTo>
                    <a:pt x="399" y="96"/>
                  </a:lnTo>
                  <a:lnTo>
                    <a:pt x="399" y="95"/>
                  </a:lnTo>
                  <a:lnTo>
                    <a:pt x="399" y="95"/>
                  </a:lnTo>
                  <a:lnTo>
                    <a:pt x="399" y="95"/>
                  </a:lnTo>
                  <a:lnTo>
                    <a:pt x="402" y="95"/>
                  </a:lnTo>
                  <a:lnTo>
                    <a:pt x="403" y="93"/>
                  </a:lnTo>
                  <a:lnTo>
                    <a:pt x="405" y="93"/>
                  </a:lnTo>
                  <a:lnTo>
                    <a:pt x="406" y="95"/>
                  </a:lnTo>
                  <a:lnTo>
                    <a:pt x="406" y="96"/>
                  </a:lnTo>
                  <a:lnTo>
                    <a:pt x="406" y="96"/>
                  </a:lnTo>
                  <a:lnTo>
                    <a:pt x="406" y="99"/>
                  </a:lnTo>
                  <a:lnTo>
                    <a:pt x="406" y="99"/>
                  </a:lnTo>
                  <a:lnTo>
                    <a:pt x="405" y="99"/>
                  </a:lnTo>
                  <a:lnTo>
                    <a:pt x="403" y="99"/>
                  </a:lnTo>
                  <a:lnTo>
                    <a:pt x="403" y="98"/>
                  </a:lnTo>
                  <a:lnTo>
                    <a:pt x="402" y="98"/>
                  </a:lnTo>
                  <a:lnTo>
                    <a:pt x="400" y="98"/>
                  </a:lnTo>
                  <a:lnTo>
                    <a:pt x="399" y="99"/>
                  </a:lnTo>
                  <a:lnTo>
                    <a:pt x="399" y="99"/>
                  </a:lnTo>
                  <a:lnTo>
                    <a:pt x="397" y="101"/>
                  </a:lnTo>
                  <a:lnTo>
                    <a:pt x="395" y="103"/>
                  </a:lnTo>
                  <a:lnTo>
                    <a:pt x="394" y="104"/>
                  </a:lnTo>
                  <a:lnTo>
                    <a:pt x="391" y="107"/>
                  </a:lnTo>
                  <a:lnTo>
                    <a:pt x="391" y="107"/>
                  </a:lnTo>
                  <a:lnTo>
                    <a:pt x="389" y="109"/>
                  </a:lnTo>
                  <a:lnTo>
                    <a:pt x="384" y="109"/>
                  </a:lnTo>
                  <a:lnTo>
                    <a:pt x="383" y="110"/>
                  </a:lnTo>
                  <a:lnTo>
                    <a:pt x="383" y="112"/>
                  </a:lnTo>
                  <a:lnTo>
                    <a:pt x="381" y="112"/>
                  </a:lnTo>
                  <a:lnTo>
                    <a:pt x="380" y="112"/>
                  </a:lnTo>
                  <a:lnTo>
                    <a:pt x="380" y="112"/>
                  </a:lnTo>
                  <a:lnTo>
                    <a:pt x="378" y="112"/>
                  </a:lnTo>
                  <a:lnTo>
                    <a:pt x="377" y="112"/>
                  </a:lnTo>
                  <a:lnTo>
                    <a:pt x="377" y="114"/>
                  </a:lnTo>
                  <a:lnTo>
                    <a:pt x="378" y="114"/>
                  </a:lnTo>
                  <a:lnTo>
                    <a:pt x="380" y="115"/>
                  </a:lnTo>
                  <a:lnTo>
                    <a:pt x="380" y="117"/>
                  </a:lnTo>
                  <a:lnTo>
                    <a:pt x="381" y="117"/>
                  </a:lnTo>
                  <a:lnTo>
                    <a:pt x="383" y="117"/>
                  </a:lnTo>
                  <a:lnTo>
                    <a:pt x="383" y="117"/>
                  </a:lnTo>
                  <a:lnTo>
                    <a:pt x="384" y="118"/>
                  </a:lnTo>
                  <a:lnTo>
                    <a:pt x="386" y="121"/>
                  </a:lnTo>
                  <a:lnTo>
                    <a:pt x="386" y="123"/>
                  </a:lnTo>
                  <a:lnTo>
                    <a:pt x="388" y="125"/>
                  </a:lnTo>
                  <a:lnTo>
                    <a:pt x="391" y="128"/>
                  </a:lnTo>
                  <a:lnTo>
                    <a:pt x="391" y="128"/>
                  </a:lnTo>
                  <a:lnTo>
                    <a:pt x="391" y="128"/>
                  </a:lnTo>
                  <a:lnTo>
                    <a:pt x="391" y="129"/>
                  </a:lnTo>
                  <a:lnTo>
                    <a:pt x="392" y="131"/>
                  </a:lnTo>
                  <a:lnTo>
                    <a:pt x="392" y="131"/>
                  </a:lnTo>
                  <a:lnTo>
                    <a:pt x="391" y="133"/>
                  </a:lnTo>
                  <a:lnTo>
                    <a:pt x="391" y="134"/>
                  </a:lnTo>
                  <a:lnTo>
                    <a:pt x="391" y="136"/>
                  </a:lnTo>
                  <a:lnTo>
                    <a:pt x="391" y="137"/>
                  </a:lnTo>
                  <a:lnTo>
                    <a:pt x="391" y="137"/>
                  </a:lnTo>
                  <a:lnTo>
                    <a:pt x="391" y="137"/>
                  </a:lnTo>
                  <a:lnTo>
                    <a:pt x="391" y="139"/>
                  </a:lnTo>
                  <a:lnTo>
                    <a:pt x="392" y="139"/>
                  </a:lnTo>
                  <a:lnTo>
                    <a:pt x="392" y="139"/>
                  </a:lnTo>
                  <a:lnTo>
                    <a:pt x="394" y="140"/>
                  </a:lnTo>
                  <a:lnTo>
                    <a:pt x="395" y="140"/>
                  </a:lnTo>
                  <a:lnTo>
                    <a:pt x="395" y="142"/>
                  </a:lnTo>
                  <a:lnTo>
                    <a:pt x="395" y="142"/>
                  </a:lnTo>
                  <a:lnTo>
                    <a:pt x="395" y="144"/>
                  </a:lnTo>
                  <a:lnTo>
                    <a:pt x="397" y="144"/>
                  </a:lnTo>
                  <a:lnTo>
                    <a:pt x="397" y="144"/>
                  </a:lnTo>
                  <a:lnTo>
                    <a:pt x="397" y="144"/>
                  </a:lnTo>
                  <a:lnTo>
                    <a:pt x="399" y="144"/>
                  </a:lnTo>
                  <a:lnTo>
                    <a:pt x="399" y="144"/>
                  </a:lnTo>
                  <a:lnTo>
                    <a:pt x="399" y="145"/>
                  </a:lnTo>
                  <a:lnTo>
                    <a:pt x="399" y="145"/>
                  </a:lnTo>
                  <a:lnTo>
                    <a:pt x="399" y="147"/>
                  </a:lnTo>
                  <a:lnTo>
                    <a:pt x="399" y="148"/>
                  </a:lnTo>
                  <a:lnTo>
                    <a:pt x="399" y="148"/>
                  </a:lnTo>
                  <a:lnTo>
                    <a:pt x="399" y="148"/>
                  </a:lnTo>
                  <a:lnTo>
                    <a:pt x="397" y="148"/>
                  </a:lnTo>
                  <a:lnTo>
                    <a:pt x="397" y="148"/>
                  </a:lnTo>
                  <a:lnTo>
                    <a:pt x="397" y="148"/>
                  </a:lnTo>
                  <a:lnTo>
                    <a:pt x="395" y="148"/>
                  </a:lnTo>
                  <a:lnTo>
                    <a:pt x="395" y="148"/>
                  </a:lnTo>
                  <a:lnTo>
                    <a:pt x="394" y="148"/>
                  </a:lnTo>
                  <a:lnTo>
                    <a:pt x="389" y="150"/>
                  </a:lnTo>
                  <a:lnTo>
                    <a:pt x="388" y="150"/>
                  </a:lnTo>
                  <a:lnTo>
                    <a:pt x="388" y="151"/>
                  </a:lnTo>
                  <a:lnTo>
                    <a:pt x="388" y="153"/>
                  </a:lnTo>
                  <a:lnTo>
                    <a:pt x="388" y="155"/>
                  </a:lnTo>
                  <a:lnTo>
                    <a:pt x="388" y="155"/>
                  </a:lnTo>
                  <a:lnTo>
                    <a:pt x="384" y="155"/>
                  </a:lnTo>
                  <a:lnTo>
                    <a:pt x="383" y="155"/>
                  </a:lnTo>
                  <a:lnTo>
                    <a:pt x="381" y="155"/>
                  </a:lnTo>
                  <a:lnTo>
                    <a:pt x="380" y="153"/>
                  </a:lnTo>
                  <a:lnTo>
                    <a:pt x="380" y="153"/>
                  </a:lnTo>
                  <a:lnTo>
                    <a:pt x="380" y="151"/>
                  </a:lnTo>
                  <a:lnTo>
                    <a:pt x="380" y="147"/>
                  </a:lnTo>
                  <a:lnTo>
                    <a:pt x="380" y="147"/>
                  </a:lnTo>
                  <a:lnTo>
                    <a:pt x="380" y="145"/>
                  </a:lnTo>
                  <a:lnTo>
                    <a:pt x="381" y="145"/>
                  </a:lnTo>
                  <a:lnTo>
                    <a:pt x="381" y="144"/>
                  </a:lnTo>
                  <a:lnTo>
                    <a:pt x="380" y="144"/>
                  </a:lnTo>
                  <a:lnTo>
                    <a:pt x="378" y="142"/>
                  </a:lnTo>
                  <a:lnTo>
                    <a:pt x="377" y="142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70" y="134"/>
                  </a:lnTo>
                  <a:lnTo>
                    <a:pt x="372" y="131"/>
                  </a:lnTo>
                  <a:lnTo>
                    <a:pt x="373" y="131"/>
                  </a:lnTo>
                  <a:lnTo>
                    <a:pt x="373" y="128"/>
                  </a:lnTo>
                  <a:lnTo>
                    <a:pt x="373" y="126"/>
                  </a:lnTo>
                  <a:lnTo>
                    <a:pt x="373" y="125"/>
                  </a:lnTo>
                  <a:lnTo>
                    <a:pt x="372" y="123"/>
                  </a:lnTo>
                  <a:lnTo>
                    <a:pt x="370" y="123"/>
                  </a:lnTo>
                  <a:lnTo>
                    <a:pt x="369" y="123"/>
                  </a:lnTo>
                  <a:lnTo>
                    <a:pt x="367" y="123"/>
                  </a:lnTo>
                  <a:lnTo>
                    <a:pt x="365" y="125"/>
                  </a:lnTo>
                  <a:lnTo>
                    <a:pt x="362" y="126"/>
                  </a:lnTo>
                  <a:lnTo>
                    <a:pt x="361" y="128"/>
                  </a:lnTo>
                  <a:lnTo>
                    <a:pt x="361" y="129"/>
                  </a:lnTo>
                  <a:lnTo>
                    <a:pt x="362" y="131"/>
                  </a:lnTo>
                  <a:lnTo>
                    <a:pt x="362" y="133"/>
                  </a:lnTo>
                  <a:lnTo>
                    <a:pt x="364" y="134"/>
                  </a:lnTo>
                  <a:lnTo>
                    <a:pt x="364" y="139"/>
                  </a:lnTo>
                  <a:lnTo>
                    <a:pt x="364" y="139"/>
                  </a:lnTo>
                  <a:lnTo>
                    <a:pt x="362" y="140"/>
                  </a:lnTo>
                  <a:lnTo>
                    <a:pt x="362" y="144"/>
                  </a:lnTo>
                  <a:lnTo>
                    <a:pt x="362" y="148"/>
                  </a:lnTo>
                  <a:lnTo>
                    <a:pt x="364" y="151"/>
                  </a:lnTo>
                  <a:lnTo>
                    <a:pt x="364" y="153"/>
                  </a:lnTo>
                  <a:lnTo>
                    <a:pt x="362" y="156"/>
                  </a:lnTo>
                  <a:lnTo>
                    <a:pt x="361" y="158"/>
                  </a:lnTo>
                  <a:lnTo>
                    <a:pt x="361" y="159"/>
                  </a:lnTo>
                  <a:lnTo>
                    <a:pt x="362" y="162"/>
                  </a:lnTo>
                  <a:lnTo>
                    <a:pt x="364" y="164"/>
                  </a:lnTo>
                  <a:lnTo>
                    <a:pt x="364" y="166"/>
                  </a:lnTo>
                  <a:lnTo>
                    <a:pt x="362" y="166"/>
                  </a:lnTo>
                  <a:lnTo>
                    <a:pt x="361" y="166"/>
                  </a:lnTo>
                  <a:lnTo>
                    <a:pt x="361" y="166"/>
                  </a:lnTo>
                  <a:lnTo>
                    <a:pt x="359" y="166"/>
                  </a:lnTo>
                  <a:lnTo>
                    <a:pt x="356" y="166"/>
                  </a:lnTo>
                  <a:lnTo>
                    <a:pt x="356" y="166"/>
                  </a:lnTo>
                  <a:lnTo>
                    <a:pt x="354" y="167"/>
                  </a:lnTo>
                  <a:lnTo>
                    <a:pt x="354" y="167"/>
                  </a:lnTo>
                  <a:lnTo>
                    <a:pt x="353" y="167"/>
                  </a:lnTo>
                  <a:lnTo>
                    <a:pt x="351" y="166"/>
                  </a:lnTo>
                  <a:lnTo>
                    <a:pt x="350" y="164"/>
                  </a:lnTo>
                  <a:lnTo>
                    <a:pt x="348" y="164"/>
                  </a:lnTo>
                  <a:lnTo>
                    <a:pt x="348" y="161"/>
                  </a:lnTo>
                  <a:lnTo>
                    <a:pt x="348" y="159"/>
                  </a:lnTo>
                  <a:lnTo>
                    <a:pt x="350" y="158"/>
                  </a:lnTo>
                  <a:lnTo>
                    <a:pt x="351" y="156"/>
                  </a:lnTo>
                  <a:lnTo>
                    <a:pt x="350" y="153"/>
                  </a:lnTo>
                  <a:lnTo>
                    <a:pt x="351" y="151"/>
                  </a:lnTo>
                  <a:lnTo>
                    <a:pt x="351" y="150"/>
                  </a:lnTo>
                  <a:lnTo>
                    <a:pt x="351" y="148"/>
                  </a:lnTo>
                  <a:lnTo>
                    <a:pt x="351" y="144"/>
                  </a:lnTo>
                  <a:lnTo>
                    <a:pt x="351" y="144"/>
                  </a:lnTo>
                  <a:lnTo>
                    <a:pt x="350" y="139"/>
                  </a:lnTo>
                  <a:lnTo>
                    <a:pt x="350" y="139"/>
                  </a:lnTo>
                  <a:lnTo>
                    <a:pt x="350" y="137"/>
                  </a:lnTo>
                  <a:lnTo>
                    <a:pt x="350" y="137"/>
                  </a:lnTo>
                  <a:lnTo>
                    <a:pt x="350" y="136"/>
                  </a:lnTo>
                  <a:lnTo>
                    <a:pt x="350" y="136"/>
                  </a:lnTo>
                  <a:lnTo>
                    <a:pt x="350" y="136"/>
                  </a:lnTo>
                  <a:lnTo>
                    <a:pt x="348" y="136"/>
                  </a:lnTo>
                  <a:lnTo>
                    <a:pt x="347" y="136"/>
                  </a:lnTo>
                  <a:lnTo>
                    <a:pt x="343" y="136"/>
                  </a:lnTo>
                  <a:lnTo>
                    <a:pt x="342" y="136"/>
                  </a:lnTo>
                  <a:lnTo>
                    <a:pt x="342" y="134"/>
                  </a:lnTo>
                  <a:lnTo>
                    <a:pt x="340" y="133"/>
                  </a:lnTo>
                  <a:lnTo>
                    <a:pt x="340" y="131"/>
                  </a:lnTo>
                  <a:lnTo>
                    <a:pt x="340" y="129"/>
                  </a:lnTo>
                  <a:lnTo>
                    <a:pt x="340" y="128"/>
                  </a:lnTo>
                  <a:lnTo>
                    <a:pt x="340" y="126"/>
                  </a:lnTo>
                  <a:lnTo>
                    <a:pt x="340" y="125"/>
                  </a:lnTo>
                  <a:lnTo>
                    <a:pt x="340" y="125"/>
                  </a:lnTo>
                  <a:lnTo>
                    <a:pt x="340" y="123"/>
                  </a:lnTo>
                  <a:lnTo>
                    <a:pt x="340" y="123"/>
                  </a:lnTo>
                  <a:lnTo>
                    <a:pt x="342" y="123"/>
                  </a:lnTo>
                  <a:lnTo>
                    <a:pt x="342" y="123"/>
                  </a:lnTo>
                  <a:lnTo>
                    <a:pt x="345" y="121"/>
                  </a:lnTo>
                  <a:lnTo>
                    <a:pt x="345" y="120"/>
                  </a:lnTo>
                  <a:lnTo>
                    <a:pt x="345" y="118"/>
                  </a:lnTo>
                  <a:lnTo>
                    <a:pt x="345" y="117"/>
                  </a:lnTo>
                  <a:lnTo>
                    <a:pt x="347" y="115"/>
                  </a:lnTo>
                  <a:lnTo>
                    <a:pt x="348" y="114"/>
                  </a:lnTo>
                  <a:lnTo>
                    <a:pt x="348" y="112"/>
                  </a:lnTo>
                  <a:lnTo>
                    <a:pt x="348" y="109"/>
                  </a:lnTo>
                  <a:lnTo>
                    <a:pt x="348" y="107"/>
                  </a:lnTo>
                  <a:lnTo>
                    <a:pt x="348" y="107"/>
                  </a:lnTo>
                  <a:lnTo>
                    <a:pt x="348" y="106"/>
                  </a:lnTo>
                  <a:lnTo>
                    <a:pt x="348" y="103"/>
                  </a:lnTo>
                  <a:lnTo>
                    <a:pt x="350" y="98"/>
                  </a:lnTo>
                  <a:lnTo>
                    <a:pt x="353" y="96"/>
                  </a:lnTo>
                  <a:lnTo>
                    <a:pt x="353" y="95"/>
                  </a:lnTo>
                  <a:lnTo>
                    <a:pt x="354" y="96"/>
                  </a:lnTo>
                  <a:lnTo>
                    <a:pt x="354" y="98"/>
                  </a:lnTo>
                  <a:lnTo>
                    <a:pt x="354" y="96"/>
                  </a:lnTo>
                  <a:lnTo>
                    <a:pt x="354" y="95"/>
                  </a:lnTo>
                  <a:lnTo>
                    <a:pt x="354" y="92"/>
                  </a:lnTo>
                  <a:lnTo>
                    <a:pt x="353" y="87"/>
                  </a:lnTo>
                  <a:lnTo>
                    <a:pt x="353" y="87"/>
                  </a:lnTo>
                  <a:lnTo>
                    <a:pt x="354" y="87"/>
                  </a:lnTo>
                  <a:lnTo>
                    <a:pt x="354" y="85"/>
                  </a:lnTo>
                  <a:lnTo>
                    <a:pt x="356" y="85"/>
                  </a:lnTo>
                  <a:lnTo>
                    <a:pt x="354" y="82"/>
                  </a:lnTo>
                  <a:lnTo>
                    <a:pt x="354" y="82"/>
                  </a:lnTo>
                  <a:lnTo>
                    <a:pt x="356" y="79"/>
                  </a:lnTo>
                  <a:lnTo>
                    <a:pt x="358" y="77"/>
                  </a:lnTo>
                  <a:lnTo>
                    <a:pt x="358" y="77"/>
                  </a:lnTo>
                  <a:lnTo>
                    <a:pt x="358" y="76"/>
                  </a:lnTo>
                  <a:lnTo>
                    <a:pt x="359" y="74"/>
                  </a:lnTo>
                  <a:lnTo>
                    <a:pt x="359" y="74"/>
                  </a:lnTo>
                  <a:lnTo>
                    <a:pt x="361" y="73"/>
                  </a:lnTo>
                  <a:lnTo>
                    <a:pt x="361" y="71"/>
                  </a:lnTo>
                  <a:lnTo>
                    <a:pt x="362" y="71"/>
                  </a:lnTo>
                  <a:lnTo>
                    <a:pt x="362" y="71"/>
                  </a:lnTo>
                  <a:lnTo>
                    <a:pt x="362" y="73"/>
                  </a:lnTo>
                  <a:lnTo>
                    <a:pt x="364" y="73"/>
                  </a:lnTo>
                  <a:lnTo>
                    <a:pt x="365" y="74"/>
                  </a:lnTo>
                  <a:lnTo>
                    <a:pt x="365" y="73"/>
                  </a:lnTo>
                  <a:lnTo>
                    <a:pt x="367" y="73"/>
                  </a:lnTo>
                  <a:lnTo>
                    <a:pt x="367" y="71"/>
                  </a:lnTo>
                  <a:lnTo>
                    <a:pt x="367" y="71"/>
                  </a:lnTo>
                  <a:lnTo>
                    <a:pt x="369" y="71"/>
                  </a:lnTo>
                  <a:lnTo>
                    <a:pt x="369" y="69"/>
                  </a:lnTo>
                  <a:lnTo>
                    <a:pt x="370" y="68"/>
                  </a:lnTo>
                  <a:lnTo>
                    <a:pt x="370" y="66"/>
                  </a:lnTo>
                  <a:lnTo>
                    <a:pt x="372" y="66"/>
                  </a:lnTo>
                  <a:lnTo>
                    <a:pt x="372" y="66"/>
                  </a:lnTo>
                  <a:lnTo>
                    <a:pt x="373" y="66"/>
                  </a:lnTo>
                  <a:lnTo>
                    <a:pt x="375" y="68"/>
                  </a:lnTo>
                  <a:lnTo>
                    <a:pt x="377" y="68"/>
                  </a:lnTo>
                  <a:lnTo>
                    <a:pt x="377" y="68"/>
                  </a:lnTo>
                  <a:lnTo>
                    <a:pt x="378" y="68"/>
                  </a:lnTo>
                  <a:lnTo>
                    <a:pt x="378" y="68"/>
                  </a:lnTo>
                  <a:lnTo>
                    <a:pt x="378" y="69"/>
                  </a:lnTo>
                  <a:lnTo>
                    <a:pt x="380" y="69"/>
                  </a:lnTo>
                  <a:lnTo>
                    <a:pt x="380" y="69"/>
                  </a:lnTo>
                  <a:lnTo>
                    <a:pt x="381" y="69"/>
                  </a:lnTo>
                  <a:lnTo>
                    <a:pt x="384" y="69"/>
                  </a:lnTo>
                  <a:lnTo>
                    <a:pt x="388" y="71"/>
                  </a:lnTo>
                  <a:lnTo>
                    <a:pt x="392" y="71"/>
                  </a:lnTo>
                  <a:lnTo>
                    <a:pt x="394" y="71"/>
                  </a:lnTo>
                  <a:lnTo>
                    <a:pt x="395" y="71"/>
                  </a:lnTo>
                  <a:lnTo>
                    <a:pt x="397" y="73"/>
                  </a:lnTo>
                  <a:lnTo>
                    <a:pt x="399" y="73"/>
                  </a:lnTo>
                  <a:lnTo>
                    <a:pt x="399" y="73"/>
                  </a:lnTo>
                  <a:lnTo>
                    <a:pt x="400" y="73"/>
                  </a:lnTo>
                  <a:lnTo>
                    <a:pt x="402" y="73"/>
                  </a:lnTo>
                  <a:lnTo>
                    <a:pt x="402" y="71"/>
                  </a:lnTo>
                  <a:lnTo>
                    <a:pt x="405" y="73"/>
                  </a:lnTo>
                  <a:lnTo>
                    <a:pt x="413" y="73"/>
                  </a:lnTo>
                  <a:lnTo>
                    <a:pt x="414" y="73"/>
                  </a:lnTo>
                  <a:lnTo>
                    <a:pt x="419" y="71"/>
                  </a:lnTo>
                  <a:lnTo>
                    <a:pt x="421" y="68"/>
                  </a:lnTo>
                  <a:lnTo>
                    <a:pt x="422" y="68"/>
                  </a:lnTo>
                  <a:lnTo>
                    <a:pt x="424" y="66"/>
                  </a:lnTo>
                  <a:lnTo>
                    <a:pt x="424" y="65"/>
                  </a:lnTo>
                  <a:lnTo>
                    <a:pt x="424" y="65"/>
                  </a:lnTo>
                  <a:lnTo>
                    <a:pt x="425" y="65"/>
                  </a:lnTo>
                  <a:lnTo>
                    <a:pt x="427" y="65"/>
                  </a:lnTo>
                  <a:lnTo>
                    <a:pt x="427" y="63"/>
                  </a:lnTo>
                  <a:lnTo>
                    <a:pt x="429" y="62"/>
                  </a:lnTo>
                  <a:lnTo>
                    <a:pt x="430" y="62"/>
                  </a:lnTo>
                  <a:close/>
                  <a:moveTo>
                    <a:pt x="93" y="55"/>
                  </a:moveTo>
                  <a:lnTo>
                    <a:pt x="93" y="55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3" y="58"/>
                  </a:lnTo>
                  <a:lnTo>
                    <a:pt x="93" y="60"/>
                  </a:lnTo>
                  <a:lnTo>
                    <a:pt x="91" y="60"/>
                  </a:lnTo>
                  <a:lnTo>
                    <a:pt x="90" y="60"/>
                  </a:lnTo>
                  <a:lnTo>
                    <a:pt x="90" y="60"/>
                  </a:lnTo>
                  <a:lnTo>
                    <a:pt x="88" y="58"/>
                  </a:lnTo>
                  <a:lnTo>
                    <a:pt x="88" y="57"/>
                  </a:lnTo>
                  <a:lnTo>
                    <a:pt x="90" y="55"/>
                  </a:lnTo>
                  <a:lnTo>
                    <a:pt x="91" y="55"/>
                  </a:lnTo>
                  <a:lnTo>
                    <a:pt x="93" y="55"/>
                  </a:lnTo>
                  <a:close/>
                  <a:moveTo>
                    <a:pt x="474" y="54"/>
                  </a:moveTo>
                  <a:lnTo>
                    <a:pt x="474" y="54"/>
                  </a:lnTo>
                  <a:lnTo>
                    <a:pt x="474" y="55"/>
                  </a:lnTo>
                  <a:lnTo>
                    <a:pt x="471" y="57"/>
                  </a:lnTo>
                  <a:lnTo>
                    <a:pt x="471" y="58"/>
                  </a:lnTo>
                  <a:lnTo>
                    <a:pt x="471" y="58"/>
                  </a:lnTo>
                  <a:lnTo>
                    <a:pt x="473" y="60"/>
                  </a:lnTo>
                  <a:lnTo>
                    <a:pt x="473" y="62"/>
                  </a:lnTo>
                  <a:lnTo>
                    <a:pt x="473" y="63"/>
                  </a:lnTo>
                  <a:lnTo>
                    <a:pt x="473" y="65"/>
                  </a:lnTo>
                  <a:lnTo>
                    <a:pt x="473" y="66"/>
                  </a:lnTo>
                  <a:lnTo>
                    <a:pt x="473" y="66"/>
                  </a:lnTo>
                  <a:lnTo>
                    <a:pt x="471" y="68"/>
                  </a:lnTo>
                  <a:lnTo>
                    <a:pt x="468" y="71"/>
                  </a:lnTo>
                  <a:lnTo>
                    <a:pt x="468" y="71"/>
                  </a:lnTo>
                  <a:lnTo>
                    <a:pt x="468" y="73"/>
                  </a:lnTo>
                  <a:lnTo>
                    <a:pt x="468" y="73"/>
                  </a:lnTo>
                  <a:lnTo>
                    <a:pt x="470" y="73"/>
                  </a:lnTo>
                  <a:lnTo>
                    <a:pt x="470" y="74"/>
                  </a:lnTo>
                  <a:lnTo>
                    <a:pt x="471" y="73"/>
                  </a:lnTo>
                  <a:lnTo>
                    <a:pt x="473" y="73"/>
                  </a:lnTo>
                  <a:lnTo>
                    <a:pt x="473" y="73"/>
                  </a:lnTo>
                  <a:lnTo>
                    <a:pt x="473" y="71"/>
                  </a:lnTo>
                  <a:lnTo>
                    <a:pt x="474" y="69"/>
                  </a:lnTo>
                  <a:lnTo>
                    <a:pt x="474" y="69"/>
                  </a:lnTo>
                  <a:lnTo>
                    <a:pt x="476" y="69"/>
                  </a:lnTo>
                  <a:lnTo>
                    <a:pt x="476" y="68"/>
                  </a:lnTo>
                  <a:lnTo>
                    <a:pt x="476" y="66"/>
                  </a:lnTo>
                  <a:lnTo>
                    <a:pt x="476" y="65"/>
                  </a:lnTo>
                  <a:lnTo>
                    <a:pt x="479" y="63"/>
                  </a:lnTo>
                  <a:lnTo>
                    <a:pt x="481" y="63"/>
                  </a:lnTo>
                  <a:lnTo>
                    <a:pt x="484" y="63"/>
                  </a:lnTo>
                  <a:lnTo>
                    <a:pt x="484" y="63"/>
                  </a:lnTo>
                  <a:lnTo>
                    <a:pt x="484" y="65"/>
                  </a:lnTo>
                  <a:lnTo>
                    <a:pt x="484" y="66"/>
                  </a:lnTo>
                  <a:lnTo>
                    <a:pt x="484" y="69"/>
                  </a:lnTo>
                  <a:lnTo>
                    <a:pt x="482" y="69"/>
                  </a:lnTo>
                  <a:lnTo>
                    <a:pt x="481" y="71"/>
                  </a:lnTo>
                  <a:lnTo>
                    <a:pt x="477" y="73"/>
                  </a:lnTo>
                  <a:lnTo>
                    <a:pt x="477" y="73"/>
                  </a:lnTo>
                  <a:lnTo>
                    <a:pt x="477" y="74"/>
                  </a:lnTo>
                  <a:lnTo>
                    <a:pt x="477" y="74"/>
                  </a:lnTo>
                  <a:lnTo>
                    <a:pt x="479" y="76"/>
                  </a:lnTo>
                  <a:lnTo>
                    <a:pt x="482" y="77"/>
                  </a:lnTo>
                  <a:lnTo>
                    <a:pt x="482" y="77"/>
                  </a:lnTo>
                  <a:lnTo>
                    <a:pt x="484" y="79"/>
                  </a:lnTo>
                  <a:lnTo>
                    <a:pt x="484" y="81"/>
                  </a:lnTo>
                  <a:lnTo>
                    <a:pt x="484" y="81"/>
                  </a:lnTo>
                  <a:lnTo>
                    <a:pt x="485" y="81"/>
                  </a:lnTo>
                  <a:lnTo>
                    <a:pt x="485" y="82"/>
                  </a:lnTo>
                  <a:lnTo>
                    <a:pt x="487" y="82"/>
                  </a:lnTo>
                  <a:lnTo>
                    <a:pt x="481" y="81"/>
                  </a:lnTo>
                  <a:lnTo>
                    <a:pt x="479" y="79"/>
                  </a:lnTo>
                  <a:lnTo>
                    <a:pt x="477" y="79"/>
                  </a:lnTo>
                  <a:lnTo>
                    <a:pt x="476" y="79"/>
                  </a:lnTo>
                  <a:lnTo>
                    <a:pt x="474" y="79"/>
                  </a:lnTo>
                  <a:lnTo>
                    <a:pt x="473" y="79"/>
                  </a:lnTo>
                  <a:lnTo>
                    <a:pt x="473" y="79"/>
                  </a:lnTo>
                  <a:lnTo>
                    <a:pt x="471" y="81"/>
                  </a:lnTo>
                  <a:lnTo>
                    <a:pt x="471" y="81"/>
                  </a:lnTo>
                  <a:lnTo>
                    <a:pt x="471" y="82"/>
                  </a:lnTo>
                  <a:lnTo>
                    <a:pt x="471" y="84"/>
                  </a:lnTo>
                  <a:lnTo>
                    <a:pt x="471" y="85"/>
                  </a:lnTo>
                  <a:lnTo>
                    <a:pt x="473" y="88"/>
                  </a:lnTo>
                  <a:lnTo>
                    <a:pt x="474" y="92"/>
                  </a:lnTo>
                  <a:lnTo>
                    <a:pt x="477" y="96"/>
                  </a:lnTo>
                  <a:lnTo>
                    <a:pt x="477" y="96"/>
                  </a:lnTo>
                  <a:lnTo>
                    <a:pt x="479" y="98"/>
                  </a:lnTo>
                  <a:lnTo>
                    <a:pt x="477" y="98"/>
                  </a:lnTo>
                  <a:lnTo>
                    <a:pt x="476" y="96"/>
                  </a:lnTo>
                  <a:lnTo>
                    <a:pt x="474" y="95"/>
                  </a:lnTo>
                  <a:lnTo>
                    <a:pt x="473" y="95"/>
                  </a:lnTo>
                  <a:lnTo>
                    <a:pt x="471" y="92"/>
                  </a:lnTo>
                  <a:lnTo>
                    <a:pt x="471" y="92"/>
                  </a:lnTo>
                  <a:lnTo>
                    <a:pt x="470" y="90"/>
                  </a:lnTo>
                  <a:lnTo>
                    <a:pt x="468" y="88"/>
                  </a:lnTo>
                  <a:lnTo>
                    <a:pt x="468" y="88"/>
                  </a:lnTo>
                  <a:lnTo>
                    <a:pt x="468" y="87"/>
                  </a:lnTo>
                  <a:lnTo>
                    <a:pt x="468" y="85"/>
                  </a:lnTo>
                  <a:lnTo>
                    <a:pt x="468" y="84"/>
                  </a:lnTo>
                  <a:lnTo>
                    <a:pt x="470" y="81"/>
                  </a:lnTo>
                  <a:lnTo>
                    <a:pt x="468" y="81"/>
                  </a:lnTo>
                  <a:lnTo>
                    <a:pt x="468" y="81"/>
                  </a:lnTo>
                  <a:lnTo>
                    <a:pt x="466" y="79"/>
                  </a:lnTo>
                  <a:lnTo>
                    <a:pt x="466" y="76"/>
                  </a:lnTo>
                  <a:lnTo>
                    <a:pt x="466" y="76"/>
                  </a:lnTo>
                  <a:lnTo>
                    <a:pt x="466" y="74"/>
                  </a:lnTo>
                  <a:lnTo>
                    <a:pt x="468" y="74"/>
                  </a:lnTo>
                  <a:lnTo>
                    <a:pt x="468" y="73"/>
                  </a:lnTo>
                  <a:lnTo>
                    <a:pt x="466" y="73"/>
                  </a:lnTo>
                  <a:lnTo>
                    <a:pt x="465" y="69"/>
                  </a:lnTo>
                  <a:lnTo>
                    <a:pt x="465" y="68"/>
                  </a:lnTo>
                  <a:lnTo>
                    <a:pt x="466" y="65"/>
                  </a:lnTo>
                  <a:lnTo>
                    <a:pt x="466" y="63"/>
                  </a:lnTo>
                  <a:lnTo>
                    <a:pt x="466" y="62"/>
                  </a:lnTo>
                  <a:lnTo>
                    <a:pt x="466" y="62"/>
                  </a:lnTo>
                  <a:lnTo>
                    <a:pt x="468" y="58"/>
                  </a:lnTo>
                  <a:lnTo>
                    <a:pt x="470" y="57"/>
                  </a:lnTo>
                  <a:lnTo>
                    <a:pt x="471" y="55"/>
                  </a:lnTo>
                  <a:lnTo>
                    <a:pt x="473" y="54"/>
                  </a:lnTo>
                  <a:lnTo>
                    <a:pt x="474" y="54"/>
                  </a:lnTo>
                  <a:close/>
                  <a:moveTo>
                    <a:pt x="26" y="54"/>
                  </a:moveTo>
                  <a:lnTo>
                    <a:pt x="28" y="54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28" y="54"/>
                  </a:lnTo>
                  <a:lnTo>
                    <a:pt x="26" y="54"/>
                  </a:lnTo>
                  <a:lnTo>
                    <a:pt x="26" y="54"/>
                  </a:lnTo>
                  <a:close/>
                  <a:moveTo>
                    <a:pt x="482" y="47"/>
                  </a:moveTo>
                  <a:lnTo>
                    <a:pt x="484" y="51"/>
                  </a:lnTo>
                  <a:lnTo>
                    <a:pt x="482" y="54"/>
                  </a:lnTo>
                  <a:lnTo>
                    <a:pt x="481" y="55"/>
                  </a:lnTo>
                  <a:lnTo>
                    <a:pt x="479" y="55"/>
                  </a:lnTo>
                  <a:lnTo>
                    <a:pt x="477" y="57"/>
                  </a:lnTo>
                  <a:lnTo>
                    <a:pt x="477" y="55"/>
                  </a:lnTo>
                  <a:lnTo>
                    <a:pt x="476" y="52"/>
                  </a:lnTo>
                  <a:lnTo>
                    <a:pt x="477" y="51"/>
                  </a:lnTo>
                  <a:lnTo>
                    <a:pt x="481" y="49"/>
                  </a:lnTo>
                  <a:lnTo>
                    <a:pt x="481" y="47"/>
                  </a:lnTo>
                  <a:lnTo>
                    <a:pt x="482" y="47"/>
                  </a:lnTo>
                  <a:close/>
                  <a:moveTo>
                    <a:pt x="435" y="46"/>
                  </a:moveTo>
                  <a:lnTo>
                    <a:pt x="436" y="46"/>
                  </a:lnTo>
                  <a:lnTo>
                    <a:pt x="436" y="46"/>
                  </a:lnTo>
                  <a:lnTo>
                    <a:pt x="435" y="46"/>
                  </a:lnTo>
                  <a:lnTo>
                    <a:pt x="435" y="47"/>
                  </a:lnTo>
                  <a:lnTo>
                    <a:pt x="435" y="47"/>
                  </a:lnTo>
                  <a:lnTo>
                    <a:pt x="435" y="46"/>
                  </a:lnTo>
                  <a:lnTo>
                    <a:pt x="435" y="46"/>
                  </a:lnTo>
                  <a:close/>
                  <a:moveTo>
                    <a:pt x="8" y="43"/>
                  </a:moveTo>
                  <a:lnTo>
                    <a:pt x="9" y="44"/>
                  </a:lnTo>
                  <a:lnTo>
                    <a:pt x="11" y="46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14" y="47"/>
                  </a:lnTo>
                  <a:lnTo>
                    <a:pt x="17" y="49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7" y="52"/>
                  </a:lnTo>
                  <a:lnTo>
                    <a:pt x="17" y="52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1" y="47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8" y="47"/>
                  </a:lnTo>
                  <a:lnTo>
                    <a:pt x="6" y="46"/>
                  </a:lnTo>
                  <a:lnTo>
                    <a:pt x="6" y="44"/>
                  </a:lnTo>
                  <a:lnTo>
                    <a:pt x="8" y="44"/>
                  </a:lnTo>
                  <a:lnTo>
                    <a:pt x="8" y="43"/>
                  </a:lnTo>
                  <a:close/>
                  <a:moveTo>
                    <a:pt x="197" y="43"/>
                  </a:moveTo>
                  <a:lnTo>
                    <a:pt x="197" y="44"/>
                  </a:lnTo>
                  <a:lnTo>
                    <a:pt x="197" y="44"/>
                  </a:lnTo>
                  <a:lnTo>
                    <a:pt x="195" y="44"/>
                  </a:lnTo>
                  <a:lnTo>
                    <a:pt x="197" y="43"/>
                  </a:lnTo>
                  <a:lnTo>
                    <a:pt x="197" y="43"/>
                  </a:lnTo>
                  <a:close/>
                  <a:moveTo>
                    <a:pt x="151" y="41"/>
                  </a:moveTo>
                  <a:lnTo>
                    <a:pt x="151" y="41"/>
                  </a:lnTo>
                  <a:lnTo>
                    <a:pt x="151" y="43"/>
                  </a:lnTo>
                  <a:lnTo>
                    <a:pt x="153" y="43"/>
                  </a:lnTo>
                  <a:lnTo>
                    <a:pt x="153" y="43"/>
                  </a:lnTo>
                  <a:lnTo>
                    <a:pt x="153" y="43"/>
                  </a:lnTo>
                  <a:lnTo>
                    <a:pt x="153" y="44"/>
                  </a:lnTo>
                  <a:lnTo>
                    <a:pt x="151" y="44"/>
                  </a:lnTo>
                  <a:lnTo>
                    <a:pt x="151" y="44"/>
                  </a:lnTo>
                  <a:lnTo>
                    <a:pt x="151" y="44"/>
                  </a:lnTo>
                  <a:lnTo>
                    <a:pt x="151" y="43"/>
                  </a:lnTo>
                  <a:lnTo>
                    <a:pt x="151" y="43"/>
                  </a:lnTo>
                  <a:lnTo>
                    <a:pt x="151" y="43"/>
                  </a:lnTo>
                  <a:lnTo>
                    <a:pt x="151" y="41"/>
                  </a:lnTo>
                  <a:close/>
                  <a:moveTo>
                    <a:pt x="159" y="40"/>
                  </a:moveTo>
                  <a:lnTo>
                    <a:pt x="159" y="40"/>
                  </a:lnTo>
                  <a:lnTo>
                    <a:pt x="159" y="40"/>
                  </a:lnTo>
                  <a:lnTo>
                    <a:pt x="159" y="41"/>
                  </a:lnTo>
                  <a:lnTo>
                    <a:pt x="159" y="41"/>
                  </a:lnTo>
                  <a:lnTo>
                    <a:pt x="157" y="40"/>
                  </a:lnTo>
                  <a:lnTo>
                    <a:pt x="159" y="40"/>
                  </a:lnTo>
                  <a:close/>
                  <a:moveTo>
                    <a:pt x="323" y="36"/>
                  </a:moveTo>
                  <a:lnTo>
                    <a:pt x="324" y="36"/>
                  </a:lnTo>
                  <a:lnTo>
                    <a:pt x="323" y="38"/>
                  </a:lnTo>
                  <a:lnTo>
                    <a:pt x="323" y="38"/>
                  </a:lnTo>
                  <a:lnTo>
                    <a:pt x="323" y="38"/>
                  </a:lnTo>
                  <a:lnTo>
                    <a:pt x="321" y="36"/>
                  </a:lnTo>
                  <a:lnTo>
                    <a:pt x="321" y="36"/>
                  </a:lnTo>
                  <a:lnTo>
                    <a:pt x="323" y="36"/>
                  </a:lnTo>
                  <a:close/>
                  <a:moveTo>
                    <a:pt x="436" y="32"/>
                  </a:moveTo>
                  <a:lnTo>
                    <a:pt x="438" y="33"/>
                  </a:lnTo>
                  <a:lnTo>
                    <a:pt x="438" y="35"/>
                  </a:lnTo>
                  <a:lnTo>
                    <a:pt x="440" y="35"/>
                  </a:lnTo>
                  <a:lnTo>
                    <a:pt x="440" y="36"/>
                  </a:lnTo>
                  <a:lnTo>
                    <a:pt x="440" y="36"/>
                  </a:lnTo>
                  <a:lnTo>
                    <a:pt x="436" y="36"/>
                  </a:lnTo>
                  <a:lnTo>
                    <a:pt x="436" y="35"/>
                  </a:lnTo>
                  <a:lnTo>
                    <a:pt x="436" y="33"/>
                  </a:lnTo>
                  <a:lnTo>
                    <a:pt x="436" y="33"/>
                  </a:lnTo>
                  <a:lnTo>
                    <a:pt x="436" y="32"/>
                  </a:lnTo>
                  <a:lnTo>
                    <a:pt x="436" y="32"/>
                  </a:lnTo>
                  <a:close/>
                  <a:moveTo>
                    <a:pt x="455" y="30"/>
                  </a:moveTo>
                  <a:lnTo>
                    <a:pt x="457" y="30"/>
                  </a:lnTo>
                  <a:lnTo>
                    <a:pt x="457" y="32"/>
                  </a:lnTo>
                  <a:lnTo>
                    <a:pt x="457" y="32"/>
                  </a:lnTo>
                  <a:lnTo>
                    <a:pt x="457" y="32"/>
                  </a:lnTo>
                  <a:lnTo>
                    <a:pt x="455" y="32"/>
                  </a:lnTo>
                  <a:lnTo>
                    <a:pt x="455" y="30"/>
                  </a:lnTo>
                  <a:lnTo>
                    <a:pt x="455" y="30"/>
                  </a:lnTo>
                  <a:lnTo>
                    <a:pt x="455" y="30"/>
                  </a:lnTo>
                  <a:close/>
                  <a:moveTo>
                    <a:pt x="454" y="27"/>
                  </a:moveTo>
                  <a:lnTo>
                    <a:pt x="454" y="29"/>
                  </a:lnTo>
                  <a:lnTo>
                    <a:pt x="455" y="29"/>
                  </a:lnTo>
                  <a:lnTo>
                    <a:pt x="455" y="30"/>
                  </a:lnTo>
                  <a:lnTo>
                    <a:pt x="455" y="30"/>
                  </a:lnTo>
                  <a:lnTo>
                    <a:pt x="454" y="29"/>
                  </a:lnTo>
                  <a:lnTo>
                    <a:pt x="454" y="27"/>
                  </a:lnTo>
                  <a:close/>
                  <a:moveTo>
                    <a:pt x="328" y="25"/>
                  </a:moveTo>
                  <a:lnTo>
                    <a:pt x="328" y="27"/>
                  </a:lnTo>
                  <a:lnTo>
                    <a:pt x="328" y="27"/>
                  </a:lnTo>
                  <a:lnTo>
                    <a:pt x="324" y="29"/>
                  </a:lnTo>
                  <a:lnTo>
                    <a:pt x="323" y="27"/>
                  </a:lnTo>
                  <a:lnTo>
                    <a:pt x="323" y="25"/>
                  </a:lnTo>
                  <a:lnTo>
                    <a:pt x="324" y="25"/>
                  </a:lnTo>
                  <a:lnTo>
                    <a:pt x="328" y="25"/>
                  </a:lnTo>
                  <a:close/>
                  <a:moveTo>
                    <a:pt x="187" y="25"/>
                  </a:moveTo>
                  <a:lnTo>
                    <a:pt x="187" y="25"/>
                  </a:lnTo>
                  <a:lnTo>
                    <a:pt x="190" y="29"/>
                  </a:lnTo>
                  <a:lnTo>
                    <a:pt x="190" y="30"/>
                  </a:lnTo>
                  <a:lnTo>
                    <a:pt x="190" y="30"/>
                  </a:lnTo>
                  <a:lnTo>
                    <a:pt x="189" y="32"/>
                  </a:lnTo>
                  <a:lnTo>
                    <a:pt x="187" y="33"/>
                  </a:lnTo>
                  <a:lnTo>
                    <a:pt x="186" y="32"/>
                  </a:lnTo>
                  <a:lnTo>
                    <a:pt x="187" y="32"/>
                  </a:lnTo>
                  <a:lnTo>
                    <a:pt x="187" y="32"/>
                  </a:lnTo>
                  <a:lnTo>
                    <a:pt x="187" y="32"/>
                  </a:lnTo>
                  <a:lnTo>
                    <a:pt x="187" y="30"/>
                  </a:lnTo>
                  <a:lnTo>
                    <a:pt x="186" y="30"/>
                  </a:lnTo>
                  <a:lnTo>
                    <a:pt x="184" y="30"/>
                  </a:lnTo>
                  <a:lnTo>
                    <a:pt x="184" y="29"/>
                  </a:lnTo>
                  <a:lnTo>
                    <a:pt x="184" y="27"/>
                  </a:lnTo>
                  <a:lnTo>
                    <a:pt x="187" y="25"/>
                  </a:lnTo>
                  <a:lnTo>
                    <a:pt x="187" y="25"/>
                  </a:lnTo>
                  <a:close/>
                  <a:moveTo>
                    <a:pt x="307" y="22"/>
                  </a:moveTo>
                  <a:lnTo>
                    <a:pt x="307" y="22"/>
                  </a:lnTo>
                  <a:lnTo>
                    <a:pt x="309" y="24"/>
                  </a:lnTo>
                  <a:lnTo>
                    <a:pt x="309" y="24"/>
                  </a:lnTo>
                  <a:lnTo>
                    <a:pt x="310" y="22"/>
                  </a:lnTo>
                  <a:lnTo>
                    <a:pt x="312" y="24"/>
                  </a:lnTo>
                  <a:lnTo>
                    <a:pt x="315" y="24"/>
                  </a:lnTo>
                  <a:lnTo>
                    <a:pt x="318" y="24"/>
                  </a:lnTo>
                  <a:lnTo>
                    <a:pt x="321" y="25"/>
                  </a:lnTo>
                  <a:lnTo>
                    <a:pt x="321" y="25"/>
                  </a:lnTo>
                  <a:lnTo>
                    <a:pt x="323" y="25"/>
                  </a:lnTo>
                  <a:lnTo>
                    <a:pt x="323" y="25"/>
                  </a:lnTo>
                  <a:lnTo>
                    <a:pt x="321" y="25"/>
                  </a:lnTo>
                  <a:lnTo>
                    <a:pt x="321" y="27"/>
                  </a:lnTo>
                  <a:lnTo>
                    <a:pt x="323" y="29"/>
                  </a:lnTo>
                  <a:lnTo>
                    <a:pt x="323" y="29"/>
                  </a:lnTo>
                  <a:lnTo>
                    <a:pt x="323" y="30"/>
                  </a:lnTo>
                  <a:lnTo>
                    <a:pt x="324" y="30"/>
                  </a:lnTo>
                  <a:lnTo>
                    <a:pt x="324" y="32"/>
                  </a:lnTo>
                  <a:lnTo>
                    <a:pt x="324" y="32"/>
                  </a:lnTo>
                  <a:lnTo>
                    <a:pt x="326" y="32"/>
                  </a:lnTo>
                  <a:lnTo>
                    <a:pt x="324" y="33"/>
                  </a:lnTo>
                  <a:lnTo>
                    <a:pt x="323" y="33"/>
                  </a:lnTo>
                  <a:lnTo>
                    <a:pt x="323" y="33"/>
                  </a:lnTo>
                  <a:lnTo>
                    <a:pt x="321" y="32"/>
                  </a:lnTo>
                  <a:lnTo>
                    <a:pt x="321" y="33"/>
                  </a:lnTo>
                  <a:lnTo>
                    <a:pt x="321" y="33"/>
                  </a:lnTo>
                  <a:lnTo>
                    <a:pt x="318" y="33"/>
                  </a:lnTo>
                  <a:lnTo>
                    <a:pt x="317" y="33"/>
                  </a:lnTo>
                  <a:lnTo>
                    <a:pt x="315" y="33"/>
                  </a:lnTo>
                  <a:lnTo>
                    <a:pt x="315" y="33"/>
                  </a:lnTo>
                  <a:lnTo>
                    <a:pt x="317" y="33"/>
                  </a:lnTo>
                  <a:lnTo>
                    <a:pt x="320" y="36"/>
                  </a:lnTo>
                  <a:lnTo>
                    <a:pt x="320" y="36"/>
                  </a:lnTo>
                  <a:lnTo>
                    <a:pt x="318" y="40"/>
                  </a:lnTo>
                  <a:lnTo>
                    <a:pt x="320" y="40"/>
                  </a:lnTo>
                  <a:lnTo>
                    <a:pt x="320" y="40"/>
                  </a:lnTo>
                  <a:lnTo>
                    <a:pt x="321" y="41"/>
                  </a:lnTo>
                  <a:lnTo>
                    <a:pt x="323" y="41"/>
                  </a:lnTo>
                  <a:lnTo>
                    <a:pt x="323" y="41"/>
                  </a:lnTo>
                  <a:lnTo>
                    <a:pt x="323" y="43"/>
                  </a:lnTo>
                  <a:lnTo>
                    <a:pt x="323" y="43"/>
                  </a:lnTo>
                  <a:lnTo>
                    <a:pt x="323" y="43"/>
                  </a:lnTo>
                  <a:lnTo>
                    <a:pt x="323" y="44"/>
                  </a:lnTo>
                  <a:lnTo>
                    <a:pt x="324" y="44"/>
                  </a:lnTo>
                  <a:lnTo>
                    <a:pt x="323" y="44"/>
                  </a:lnTo>
                  <a:lnTo>
                    <a:pt x="323" y="44"/>
                  </a:lnTo>
                  <a:lnTo>
                    <a:pt x="324" y="44"/>
                  </a:lnTo>
                  <a:lnTo>
                    <a:pt x="324" y="46"/>
                  </a:lnTo>
                  <a:lnTo>
                    <a:pt x="326" y="46"/>
                  </a:lnTo>
                  <a:lnTo>
                    <a:pt x="326" y="47"/>
                  </a:lnTo>
                  <a:lnTo>
                    <a:pt x="328" y="49"/>
                  </a:lnTo>
                  <a:lnTo>
                    <a:pt x="329" y="51"/>
                  </a:lnTo>
                  <a:lnTo>
                    <a:pt x="329" y="52"/>
                  </a:lnTo>
                  <a:lnTo>
                    <a:pt x="329" y="52"/>
                  </a:lnTo>
                  <a:lnTo>
                    <a:pt x="329" y="54"/>
                  </a:lnTo>
                  <a:lnTo>
                    <a:pt x="328" y="54"/>
                  </a:lnTo>
                  <a:lnTo>
                    <a:pt x="328" y="55"/>
                  </a:lnTo>
                  <a:lnTo>
                    <a:pt x="326" y="55"/>
                  </a:lnTo>
                  <a:lnTo>
                    <a:pt x="326" y="57"/>
                  </a:lnTo>
                  <a:lnTo>
                    <a:pt x="326" y="57"/>
                  </a:lnTo>
                  <a:lnTo>
                    <a:pt x="326" y="57"/>
                  </a:lnTo>
                  <a:lnTo>
                    <a:pt x="328" y="58"/>
                  </a:lnTo>
                  <a:lnTo>
                    <a:pt x="329" y="62"/>
                  </a:lnTo>
                  <a:lnTo>
                    <a:pt x="331" y="62"/>
                  </a:lnTo>
                  <a:lnTo>
                    <a:pt x="336" y="65"/>
                  </a:lnTo>
                  <a:lnTo>
                    <a:pt x="337" y="66"/>
                  </a:lnTo>
                  <a:lnTo>
                    <a:pt x="340" y="69"/>
                  </a:lnTo>
                  <a:lnTo>
                    <a:pt x="342" y="71"/>
                  </a:lnTo>
                  <a:lnTo>
                    <a:pt x="343" y="71"/>
                  </a:lnTo>
                  <a:lnTo>
                    <a:pt x="342" y="73"/>
                  </a:lnTo>
                  <a:lnTo>
                    <a:pt x="340" y="73"/>
                  </a:lnTo>
                  <a:lnTo>
                    <a:pt x="336" y="74"/>
                  </a:lnTo>
                  <a:lnTo>
                    <a:pt x="332" y="73"/>
                  </a:lnTo>
                  <a:lnTo>
                    <a:pt x="331" y="73"/>
                  </a:lnTo>
                  <a:lnTo>
                    <a:pt x="329" y="73"/>
                  </a:lnTo>
                  <a:lnTo>
                    <a:pt x="329" y="71"/>
                  </a:lnTo>
                  <a:lnTo>
                    <a:pt x="328" y="69"/>
                  </a:lnTo>
                  <a:lnTo>
                    <a:pt x="328" y="71"/>
                  </a:lnTo>
                  <a:lnTo>
                    <a:pt x="328" y="71"/>
                  </a:lnTo>
                  <a:lnTo>
                    <a:pt x="328" y="73"/>
                  </a:lnTo>
                  <a:lnTo>
                    <a:pt x="328" y="73"/>
                  </a:lnTo>
                  <a:lnTo>
                    <a:pt x="326" y="74"/>
                  </a:lnTo>
                  <a:lnTo>
                    <a:pt x="326" y="74"/>
                  </a:lnTo>
                  <a:lnTo>
                    <a:pt x="324" y="74"/>
                  </a:lnTo>
                  <a:lnTo>
                    <a:pt x="321" y="81"/>
                  </a:lnTo>
                  <a:lnTo>
                    <a:pt x="321" y="82"/>
                  </a:lnTo>
                  <a:lnTo>
                    <a:pt x="321" y="88"/>
                  </a:lnTo>
                  <a:lnTo>
                    <a:pt x="321" y="90"/>
                  </a:lnTo>
                  <a:lnTo>
                    <a:pt x="321" y="93"/>
                  </a:lnTo>
                  <a:lnTo>
                    <a:pt x="323" y="95"/>
                  </a:lnTo>
                  <a:lnTo>
                    <a:pt x="323" y="96"/>
                  </a:lnTo>
                  <a:lnTo>
                    <a:pt x="323" y="96"/>
                  </a:lnTo>
                  <a:lnTo>
                    <a:pt x="321" y="96"/>
                  </a:lnTo>
                  <a:lnTo>
                    <a:pt x="320" y="98"/>
                  </a:lnTo>
                  <a:lnTo>
                    <a:pt x="318" y="98"/>
                  </a:lnTo>
                  <a:lnTo>
                    <a:pt x="317" y="99"/>
                  </a:lnTo>
                  <a:lnTo>
                    <a:pt x="315" y="101"/>
                  </a:lnTo>
                  <a:lnTo>
                    <a:pt x="313" y="103"/>
                  </a:lnTo>
                  <a:lnTo>
                    <a:pt x="313" y="103"/>
                  </a:lnTo>
                  <a:lnTo>
                    <a:pt x="312" y="103"/>
                  </a:lnTo>
                  <a:lnTo>
                    <a:pt x="312" y="103"/>
                  </a:lnTo>
                  <a:lnTo>
                    <a:pt x="310" y="101"/>
                  </a:lnTo>
                  <a:lnTo>
                    <a:pt x="310" y="101"/>
                  </a:lnTo>
                  <a:lnTo>
                    <a:pt x="310" y="101"/>
                  </a:lnTo>
                  <a:lnTo>
                    <a:pt x="310" y="103"/>
                  </a:lnTo>
                  <a:lnTo>
                    <a:pt x="310" y="103"/>
                  </a:lnTo>
                  <a:lnTo>
                    <a:pt x="310" y="104"/>
                  </a:lnTo>
                  <a:lnTo>
                    <a:pt x="310" y="104"/>
                  </a:lnTo>
                  <a:lnTo>
                    <a:pt x="310" y="106"/>
                  </a:lnTo>
                  <a:lnTo>
                    <a:pt x="309" y="106"/>
                  </a:lnTo>
                  <a:lnTo>
                    <a:pt x="307" y="106"/>
                  </a:lnTo>
                  <a:lnTo>
                    <a:pt x="307" y="107"/>
                  </a:lnTo>
                  <a:lnTo>
                    <a:pt x="307" y="109"/>
                  </a:lnTo>
                  <a:lnTo>
                    <a:pt x="307" y="109"/>
                  </a:lnTo>
                  <a:lnTo>
                    <a:pt x="304" y="110"/>
                  </a:lnTo>
                  <a:lnTo>
                    <a:pt x="304" y="110"/>
                  </a:lnTo>
                  <a:lnTo>
                    <a:pt x="304" y="110"/>
                  </a:lnTo>
                  <a:lnTo>
                    <a:pt x="304" y="110"/>
                  </a:lnTo>
                  <a:lnTo>
                    <a:pt x="306" y="110"/>
                  </a:lnTo>
                  <a:lnTo>
                    <a:pt x="306" y="112"/>
                  </a:lnTo>
                  <a:lnTo>
                    <a:pt x="306" y="114"/>
                  </a:lnTo>
                  <a:lnTo>
                    <a:pt x="306" y="115"/>
                  </a:lnTo>
                  <a:lnTo>
                    <a:pt x="304" y="117"/>
                  </a:lnTo>
                  <a:lnTo>
                    <a:pt x="306" y="117"/>
                  </a:lnTo>
                  <a:lnTo>
                    <a:pt x="306" y="117"/>
                  </a:lnTo>
                  <a:lnTo>
                    <a:pt x="307" y="117"/>
                  </a:lnTo>
                  <a:lnTo>
                    <a:pt x="307" y="118"/>
                  </a:lnTo>
                  <a:lnTo>
                    <a:pt x="307" y="120"/>
                  </a:lnTo>
                  <a:lnTo>
                    <a:pt x="307" y="121"/>
                  </a:lnTo>
                  <a:lnTo>
                    <a:pt x="306" y="121"/>
                  </a:lnTo>
                  <a:lnTo>
                    <a:pt x="306" y="121"/>
                  </a:lnTo>
                  <a:lnTo>
                    <a:pt x="304" y="121"/>
                  </a:lnTo>
                  <a:lnTo>
                    <a:pt x="304" y="121"/>
                  </a:lnTo>
                  <a:lnTo>
                    <a:pt x="304" y="123"/>
                  </a:lnTo>
                  <a:lnTo>
                    <a:pt x="306" y="123"/>
                  </a:lnTo>
                  <a:lnTo>
                    <a:pt x="306" y="125"/>
                  </a:lnTo>
                  <a:lnTo>
                    <a:pt x="304" y="126"/>
                  </a:lnTo>
                  <a:lnTo>
                    <a:pt x="304" y="126"/>
                  </a:lnTo>
                  <a:lnTo>
                    <a:pt x="304" y="128"/>
                  </a:lnTo>
                  <a:lnTo>
                    <a:pt x="302" y="128"/>
                  </a:lnTo>
                  <a:lnTo>
                    <a:pt x="302" y="128"/>
                  </a:lnTo>
                  <a:lnTo>
                    <a:pt x="302" y="128"/>
                  </a:lnTo>
                  <a:lnTo>
                    <a:pt x="302" y="129"/>
                  </a:lnTo>
                  <a:lnTo>
                    <a:pt x="304" y="131"/>
                  </a:lnTo>
                  <a:lnTo>
                    <a:pt x="302" y="131"/>
                  </a:lnTo>
                  <a:lnTo>
                    <a:pt x="302" y="131"/>
                  </a:lnTo>
                  <a:lnTo>
                    <a:pt x="302" y="133"/>
                  </a:lnTo>
                  <a:lnTo>
                    <a:pt x="301" y="134"/>
                  </a:lnTo>
                  <a:lnTo>
                    <a:pt x="299" y="134"/>
                  </a:lnTo>
                  <a:lnTo>
                    <a:pt x="299" y="136"/>
                  </a:lnTo>
                  <a:lnTo>
                    <a:pt x="299" y="137"/>
                  </a:lnTo>
                  <a:lnTo>
                    <a:pt x="288" y="142"/>
                  </a:lnTo>
                  <a:lnTo>
                    <a:pt x="280" y="145"/>
                  </a:lnTo>
                  <a:lnTo>
                    <a:pt x="280" y="145"/>
                  </a:lnTo>
                  <a:lnTo>
                    <a:pt x="280" y="145"/>
                  </a:lnTo>
                  <a:lnTo>
                    <a:pt x="279" y="139"/>
                  </a:lnTo>
                  <a:lnTo>
                    <a:pt x="279" y="136"/>
                  </a:lnTo>
                  <a:lnTo>
                    <a:pt x="279" y="134"/>
                  </a:lnTo>
                  <a:lnTo>
                    <a:pt x="277" y="136"/>
                  </a:lnTo>
                  <a:lnTo>
                    <a:pt x="277" y="136"/>
                  </a:lnTo>
                  <a:lnTo>
                    <a:pt x="276" y="134"/>
                  </a:lnTo>
                  <a:lnTo>
                    <a:pt x="276" y="134"/>
                  </a:lnTo>
                  <a:lnTo>
                    <a:pt x="276" y="134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4" y="134"/>
                  </a:lnTo>
                  <a:lnTo>
                    <a:pt x="274" y="134"/>
                  </a:lnTo>
                  <a:lnTo>
                    <a:pt x="272" y="133"/>
                  </a:lnTo>
                  <a:lnTo>
                    <a:pt x="272" y="133"/>
                  </a:lnTo>
                  <a:lnTo>
                    <a:pt x="272" y="133"/>
                  </a:lnTo>
                  <a:lnTo>
                    <a:pt x="271" y="134"/>
                  </a:lnTo>
                  <a:lnTo>
                    <a:pt x="268" y="136"/>
                  </a:lnTo>
                  <a:lnTo>
                    <a:pt x="266" y="136"/>
                  </a:lnTo>
                  <a:lnTo>
                    <a:pt x="266" y="134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5" y="131"/>
                  </a:lnTo>
                  <a:lnTo>
                    <a:pt x="265" y="131"/>
                  </a:lnTo>
                  <a:lnTo>
                    <a:pt x="265" y="131"/>
                  </a:lnTo>
                  <a:lnTo>
                    <a:pt x="261" y="131"/>
                  </a:lnTo>
                  <a:lnTo>
                    <a:pt x="261" y="131"/>
                  </a:lnTo>
                  <a:lnTo>
                    <a:pt x="261" y="133"/>
                  </a:lnTo>
                  <a:lnTo>
                    <a:pt x="257" y="128"/>
                  </a:lnTo>
                  <a:lnTo>
                    <a:pt x="255" y="131"/>
                  </a:lnTo>
                  <a:lnTo>
                    <a:pt x="254" y="133"/>
                  </a:lnTo>
                  <a:lnTo>
                    <a:pt x="250" y="134"/>
                  </a:lnTo>
                  <a:lnTo>
                    <a:pt x="249" y="134"/>
                  </a:lnTo>
                  <a:lnTo>
                    <a:pt x="246" y="133"/>
                  </a:lnTo>
                  <a:lnTo>
                    <a:pt x="244" y="134"/>
                  </a:lnTo>
                  <a:lnTo>
                    <a:pt x="241" y="136"/>
                  </a:lnTo>
                  <a:lnTo>
                    <a:pt x="241" y="136"/>
                  </a:lnTo>
                  <a:lnTo>
                    <a:pt x="239" y="136"/>
                  </a:lnTo>
                  <a:lnTo>
                    <a:pt x="239" y="136"/>
                  </a:lnTo>
                  <a:lnTo>
                    <a:pt x="239" y="134"/>
                  </a:lnTo>
                  <a:lnTo>
                    <a:pt x="239" y="133"/>
                  </a:lnTo>
                  <a:lnTo>
                    <a:pt x="239" y="129"/>
                  </a:lnTo>
                  <a:lnTo>
                    <a:pt x="239" y="128"/>
                  </a:lnTo>
                  <a:lnTo>
                    <a:pt x="238" y="128"/>
                  </a:lnTo>
                  <a:lnTo>
                    <a:pt x="238" y="126"/>
                  </a:lnTo>
                  <a:lnTo>
                    <a:pt x="236" y="128"/>
                  </a:lnTo>
                  <a:lnTo>
                    <a:pt x="236" y="128"/>
                  </a:lnTo>
                  <a:lnTo>
                    <a:pt x="235" y="128"/>
                  </a:lnTo>
                  <a:lnTo>
                    <a:pt x="233" y="128"/>
                  </a:lnTo>
                  <a:lnTo>
                    <a:pt x="231" y="128"/>
                  </a:lnTo>
                  <a:lnTo>
                    <a:pt x="228" y="129"/>
                  </a:lnTo>
                  <a:lnTo>
                    <a:pt x="227" y="129"/>
                  </a:lnTo>
                  <a:lnTo>
                    <a:pt x="225" y="129"/>
                  </a:lnTo>
                  <a:lnTo>
                    <a:pt x="225" y="128"/>
                  </a:lnTo>
                  <a:lnTo>
                    <a:pt x="225" y="128"/>
                  </a:lnTo>
                  <a:lnTo>
                    <a:pt x="225" y="128"/>
                  </a:lnTo>
                  <a:lnTo>
                    <a:pt x="225" y="128"/>
                  </a:lnTo>
                  <a:lnTo>
                    <a:pt x="224" y="128"/>
                  </a:lnTo>
                  <a:lnTo>
                    <a:pt x="224" y="129"/>
                  </a:lnTo>
                  <a:lnTo>
                    <a:pt x="222" y="128"/>
                  </a:lnTo>
                  <a:lnTo>
                    <a:pt x="220" y="126"/>
                  </a:lnTo>
                  <a:lnTo>
                    <a:pt x="219" y="128"/>
                  </a:lnTo>
                  <a:lnTo>
                    <a:pt x="217" y="128"/>
                  </a:lnTo>
                  <a:lnTo>
                    <a:pt x="217" y="128"/>
                  </a:lnTo>
                  <a:lnTo>
                    <a:pt x="217" y="128"/>
                  </a:lnTo>
                  <a:lnTo>
                    <a:pt x="216" y="128"/>
                  </a:lnTo>
                  <a:lnTo>
                    <a:pt x="216" y="125"/>
                  </a:lnTo>
                  <a:lnTo>
                    <a:pt x="214" y="117"/>
                  </a:lnTo>
                  <a:lnTo>
                    <a:pt x="214" y="114"/>
                  </a:lnTo>
                  <a:lnTo>
                    <a:pt x="214" y="114"/>
                  </a:lnTo>
                  <a:lnTo>
                    <a:pt x="213" y="112"/>
                  </a:lnTo>
                  <a:lnTo>
                    <a:pt x="213" y="110"/>
                  </a:lnTo>
                  <a:lnTo>
                    <a:pt x="213" y="109"/>
                  </a:lnTo>
                  <a:lnTo>
                    <a:pt x="214" y="107"/>
                  </a:lnTo>
                  <a:lnTo>
                    <a:pt x="213" y="106"/>
                  </a:lnTo>
                  <a:lnTo>
                    <a:pt x="213" y="104"/>
                  </a:lnTo>
                  <a:lnTo>
                    <a:pt x="213" y="103"/>
                  </a:lnTo>
                  <a:lnTo>
                    <a:pt x="211" y="101"/>
                  </a:lnTo>
                  <a:lnTo>
                    <a:pt x="209" y="99"/>
                  </a:lnTo>
                  <a:lnTo>
                    <a:pt x="208" y="99"/>
                  </a:lnTo>
                  <a:lnTo>
                    <a:pt x="205" y="98"/>
                  </a:lnTo>
                  <a:lnTo>
                    <a:pt x="203" y="98"/>
                  </a:lnTo>
                  <a:lnTo>
                    <a:pt x="203" y="98"/>
                  </a:lnTo>
                  <a:lnTo>
                    <a:pt x="201" y="96"/>
                  </a:lnTo>
                  <a:lnTo>
                    <a:pt x="203" y="96"/>
                  </a:lnTo>
                  <a:lnTo>
                    <a:pt x="203" y="95"/>
                  </a:lnTo>
                  <a:lnTo>
                    <a:pt x="203" y="95"/>
                  </a:lnTo>
                  <a:lnTo>
                    <a:pt x="203" y="95"/>
                  </a:lnTo>
                  <a:lnTo>
                    <a:pt x="201" y="93"/>
                  </a:lnTo>
                  <a:lnTo>
                    <a:pt x="201" y="93"/>
                  </a:lnTo>
                  <a:lnTo>
                    <a:pt x="200" y="92"/>
                  </a:lnTo>
                  <a:lnTo>
                    <a:pt x="200" y="92"/>
                  </a:lnTo>
                  <a:lnTo>
                    <a:pt x="200" y="88"/>
                  </a:lnTo>
                  <a:lnTo>
                    <a:pt x="200" y="88"/>
                  </a:lnTo>
                  <a:lnTo>
                    <a:pt x="201" y="87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1" y="84"/>
                  </a:lnTo>
                  <a:lnTo>
                    <a:pt x="201" y="84"/>
                  </a:lnTo>
                  <a:lnTo>
                    <a:pt x="200" y="84"/>
                  </a:lnTo>
                  <a:lnTo>
                    <a:pt x="200" y="82"/>
                  </a:lnTo>
                  <a:lnTo>
                    <a:pt x="198" y="81"/>
                  </a:lnTo>
                  <a:lnTo>
                    <a:pt x="197" y="77"/>
                  </a:lnTo>
                  <a:lnTo>
                    <a:pt x="197" y="74"/>
                  </a:lnTo>
                  <a:lnTo>
                    <a:pt x="197" y="73"/>
                  </a:lnTo>
                  <a:lnTo>
                    <a:pt x="198" y="69"/>
                  </a:lnTo>
                  <a:lnTo>
                    <a:pt x="198" y="68"/>
                  </a:lnTo>
                  <a:lnTo>
                    <a:pt x="200" y="68"/>
                  </a:lnTo>
                  <a:lnTo>
                    <a:pt x="200" y="68"/>
                  </a:lnTo>
                  <a:lnTo>
                    <a:pt x="200" y="68"/>
                  </a:lnTo>
                  <a:lnTo>
                    <a:pt x="200" y="68"/>
                  </a:lnTo>
                  <a:lnTo>
                    <a:pt x="198" y="68"/>
                  </a:lnTo>
                  <a:lnTo>
                    <a:pt x="200" y="65"/>
                  </a:lnTo>
                  <a:lnTo>
                    <a:pt x="200" y="63"/>
                  </a:lnTo>
                  <a:lnTo>
                    <a:pt x="201" y="62"/>
                  </a:lnTo>
                  <a:lnTo>
                    <a:pt x="203" y="62"/>
                  </a:lnTo>
                  <a:lnTo>
                    <a:pt x="203" y="58"/>
                  </a:lnTo>
                  <a:lnTo>
                    <a:pt x="205" y="58"/>
                  </a:lnTo>
                  <a:lnTo>
                    <a:pt x="208" y="57"/>
                  </a:lnTo>
                  <a:lnTo>
                    <a:pt x="206" y="58"/>
                  </a:lnTo>
                  <a:lnTo>
                    <a:pt x="206" y="58"/>
                  </a:lnTo>
                  <a:lnTo>
                    <a:pt x="206" y="60"/>
                  </a:lnTo>
                  <a:lnTo>
                    <a:pt x="208" y="60"/>
                  </a:lnTo>
                  <a:lnTo>
                    <a:pt x="208" y="62"/>
                  </a:lnTo>
                  <a:lnTo>
                    <a:pt x="209" y="63"/>
                  </a:lnTo>
                  <a:lnTo>
                    <a:pt x="211" y="65"/>
                  </a:lnTo>
                  <a:lnTo>
                    <a:pt x="211" y="65"/>
                  </a:lnTo>
                  <a:lnTo>
                    <a:pt x="213" y="66"/>
                  </a:lnTo>
                  <a:lnTo>
                    <a:pt x="213" y="66"/>
                  </a:lnTo>
                  <a:lnTo>
                    <a:pt x="214" y="68"/>
                  </a:lnTo>
                  <a:lnTo>
                    <a:pt x="214" y="68"/>
                  </a:lnTo>
                  <a:lnTo>
                    <a:pt x="217" y="71"/>
                  </a:lnTo>
                  <a:lnTo>
                    <a:pt x="219" y="73"/>
                  </a:lnTo>
                  <a:lnTo>
                    <a:pt x="219" y="73"/>
                  </a:lnTo>
                  <a:lnTo>
                    <a:pt x="220" y="73"/>
                  </a:lnTo>
                  <a:lnTo>
                    <a:pt x="222" y="73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8" y="69"/>
                  </a:lnTo>
                  <a:lnTo>
                    <a:pt x="231" y="71"/>
                  </a:lnTo>
                  <a:lnTo>
                    <a:pt x="235" y="71"/>
                  </a:lnTo>
                  <a:lnTo>
                    <a:pt x="235" y="71"/>
                  </a:lnTo>
                  <a:lnTo>
                    <a:pt x="236" y="71"/>
                  </a:lnTo>
                  <a:lnTo>
                    <a:pt x="238" y="71"/>
                  </a:lnTo>
                  <a:lnTo>
                    <a:pt x="238" y="71"/>
                  </a:lnTo>
                  <a:lnTo>
                    <a:pt x="239" y="71"/>
                  </a:lnTo>
                  <a:lnTo>
                    <a:pt x="241" y="69"/>
                  </a:lnTo>
                  <a:lnTo>
                    <a:pt x="242" y="69"/>
                  </a:lnTo>
                  <a:lnTo>
                    <a:pt x="244" y="68"/>
                  </a:lnTo>
                  <a:lnTo>
                    <a:pt x="244" y="66"/>
                  </a:lnTo>
                  <a:lnTo>
                    <a:pt x="244" y="65"/>
                  </a:lnTo>
                  <a:lnTo>
                    <a:pt x="246" y="65"/>
                  </a:lnTo>
                  <a:lnTo>
                    <a:pt x="247" y="63"/>
                  </a:lnTo>
                  <a:lnTo>
                    <a:pt x="249" y="63"/>
                  </a:lnTo>
                  <a:lnTo>
                    <a:pt x="255" y="63"/>
                  </a:lnTo>
                  <a:lnTo>
                    <a:pt x="257" y="63"/>
                  </a:lnTo>
                  <a:lnTo>
                    <a:pt x="257" y="63"/>
                  </a:lnTo>
                  <a:lnTo>
                    <a:pt x="257" y="65"/>
                  </a:lnTo>
                  <a:lnTo>
                    <a:pt x="257" y="65"/>
                  </a:lnTo>
                  <a:lnTo>
                    <a:pt x="257" y="65"/>
                  </a:lnTo>
                  <a:lnTo>
                    <a:pt x="258" y="65"/>
                  </a:lnTo>
                  <a:lnTo>
                    <a:pt x="261" y="66"/>
                  </a:lnTo>
                  <a:lnTo>
                    <a:pt x="263" y="66"/>
                  </a:lnTo>
                  <a:lnTo>
                    <a:pt x="263" y="66"/>
                  </a:lnTo>
                  <a:lnTo>
                    <a:pt x="265" y="68"/>
                  </a:lnTo>
                  <a:lnTo>
                    <a:pt x="266" y="68"/>
                  </a:lnTo>
                  <a:lnTo>
                    <a:pt x="268" y="66"/>
                  </a:lnTo>
                  <a:lnTo>
                    <a:pt x="268" y="65"/>
                  </a:lnTo>
                  <a:lnTo>
                    <a:pt x="269" y="65"/>
                  </a:lnTo>
                  <a:lnTo>
                    <a:pt x="271" y="65"/>
                  </a:lnTo>
                  <a:lnTo>
                    <a:pt x="272" y="65"/>
                  </a:lnTo>
                  <a:lnTo>
                    <a:pt x="274" y="65"/>
                  </a:lnTo>
                  <a:lnTo>
                    <a:pt x="276" y="63"/>
                  </a:lnTo>
                  <a:lnTo>
                    <a:pt x="279" y="65"/>
                  </a:lnTo>
                  <a:lnTo>
                    <a:pt x="279" y="65"/>
                  </a:lnTo>
                  <a:lnTo>
                    <a:pt x="279" y="63"/>
                  </a:lnTo>
                  <a:lnTo>
                    <a:pt x="280" y="62"/>
                  </a:lnTo>
                  <a:lnTo>
                    <a:pt x="280" y="62"/>
                  </a:lnTo>
                  <a:lnTo>
                    <a:pt x="280" y="58"/>
                  </a:lnTo>
                  <a:lnTo>
                    <a:pt x="280" y="58"/>
                  </a:lnTo>
                  <a:lnTo>
                    <a:pt x="282" y="58"/>
                  </a:lnTo>
                  <a:lnTo>
                    <a:pt x="282" y="58"/>
                  </a:lnTo>
                  <a:lnTo>
                    <a:pt x="282" y="57"/>
                  </a:lnTo>
                  <a:lnTo>
                    <a:pt x="283" y="57"/>
                  </a:lnTo>
                  <a:lnTo>
                    <a:pt x="282" y="57"/>
                  </a:lnTo>
                  <a:lnTo>
                    <a:pt x="282" y="55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3" y="52"/>
                  </a:lnTo>
                  <a:lnTo>
                    <a:pt x="285" y="52"/>
                  </a:lnTo>
                  <a:lnTo>
                    <a:pt x="287" y="51"/>
                  </a:lnTo>
                  <a:lnTo>
                    <a:pt x="287" y="49"/>
                  </a:lnTo>
                  <a:lnTo>
                    <a:pt x="288" y="49"/>
                  </a:lnTo>
                  <a:lnTo>
                    <a:pt x="288" y="49"/>
                  </a:lnTo>
                  <a:lnTo>
                    <a:pt x="287" y="47"/>
                  </a:lnTo>
                  <a:lnTo>
                    <a:pt x="287" y="47"/>
                  </a:lnTo>
                  <a:lnTo>
                    <a:pt x="287" y="47"/>
                  </a:lnTo>
                  <a:lnTo>
                    <a:pt x="287" y="46"/>
                  </a:lnTo>
                  <a:lnTo>
                    <a:pt x="287" y="46"/>
                  </a:lnTo>
                  <a:lnTo>
                    <a:pt x="287" y="46"/>
                  </a:lnTo>
                  <a:lnTo>
                    <a:pt x="287" y="44"/>
                  </a:lnTo>
                  <a:lnTo>
                    <a:pt x="287" y="44"/>
                  </a:lnTo>
                  <a:lnTo>
                    <a:pt x="288" y="43"/>
                  </a:lnTo>
                  <a:lnTo>
                    <a:pt x="288" y="41"/>
                  </a:lnTo>
                  <a:lnTo>
                    <a:pt x="290" y="43"/>
                  </a:lnTo>
                  <a:lnTo>
                    <a:pt x="291" y="43"/>
                  </a:lnTo>
                  <a:lnTo>
                    <a:pt x="291" y="41"/>
                  </a:lnTo>
                  <a:lnTo>
                    <a:pt x="293" y="41"/>
                  </a:lnTo>
                  <a:lnTo>
                    <a:pt x="293" y="40"/>
                  </a:lnTo>
                  <a:lnTo>
                    <a:pt x="293" y="40"/>
                  </a:lnTo>
                  <a:lnTo>
                    <a:pt x="293" y="38"/>
                  </a:lnTo>
                  <a:lnTo>
                    <a:pt x="293" y="36"/>
                  </a:lnTo>
                  <a:lnTo>
                    <a:pt x="293" y="36"/>
                  </a:lnTo>
                  <a:lnTo>
                    <a:pt x="293" y="35"/>
                  </a:lnTo>
                  <a:lnTo>
                    <a:pt x="293" y="33"/>
                  </a:lnTo>
                  <a:lnTo>
                    <a:pt x="293" y="32"/>
                  </a:lnTo>
                  <a:lnTo>
                    <a:pt x="293" y="29"/>
                  </a:lnTo>
                  <a:lnTo>
                    <a:pt x="295" y="29"/>
                  </a:lnTo>
                  <a:lnTo>
                    <a:pt x="295" y="27"/>
                  </a:lnTo>
                  <a:lnTo>
                    <a:pt x="295" y="25"/>
                  </a:lnTo>
                  <a:lnTo>
                    <a:pt x="296" y="24"/>
                  </a:lnTo>
                  <a:lnTo>
                    <a:pt x="298" y="24"/>
                  </a:lnTo>
                  <a:lnTo>
                    <a:pt x="298" y="22"/>
                  </a:lnTo>
                  <a:lnTo>
                    <a:pt x="298" y="22"/>
                  </a:lnTo>
                  <a:lnTo>
                    <a:pt x="299" y="24"/>
                  </a:lnTo>
                  <a:lnTo>
                    <a:pt x="301" y="22"/>
                  </a:lnTo>
                  <a:lnTo>
                    <a:pt x="302" y="22"/>
                  </a:lnTo>
                  <a:lnTo>
                    <a:pt x="304" y="22"/>
                  </a:lnTo>
                  <a:lnTo>
                    <a:pt x="306" y="24"/>
                  </a:lnTo>
                  <a:lnTo>
                    <a:pt x="306" y="24"/>
                  </a:lnTo>
                  <a:lnTo>
                    <a:pt x="307" y="22"/>
                  </a:lnTo>
                  <a:close/>
                  <a:moveTo>
                    <a:pt x="455" y="21"/>
                  </a:moveTo>
                  <a:lnTo>
                    <a:pt x="455" y="21"/>
                  </a:lnTo>
                  <a:lnTo>
                    <a:pt x="457" y="21"/>
                  </a:lnTo>
                  <a:lnTo>
                    <a:pt x="457" y="22"/>
                  </a:lnTo>
                  <a:lnTo>
                    <a:pt x="457" y="24"/>
                  </a:lnTo>
                  <a:lnTo>
                    <a:pt x="457" y="25"/>
                  </a:lnTo>
                  <a:lnTo>
                    <a:pt x="455" y="27"/>
                  </a:lnTo>
                  <a:lnTo>
                    <a:pt x="455" y="29"/>
                  </a:lnTo>
                  <a:lnTo>
                    <a:pt x="454" y="27"/>
                  </a:lnTo>
                  <a:lnTo>
                    <a:pt x="454" y="27"/>
                  </a:lnTo>
                  <a:lnTo>
                    <a:pt x="455" y="25"/>
                  </a:lnTo>
                  <a:lnTo>
                    <a:pt x="455" y="24"/>
                  </a:lnTo>
                  <a:lnTo>
                    <a:pt x="455" y="24"/>
                  </a:lnTo>
                  <a:lnTo>
                    <a:pt x="455" y="22"/>
                  </a:lnTo>
                  <a:lnTo>
                    <a:pt x="455" y="22"/>
                  </a:lnTo>
                  <a:lnTo>
                    <a:pt x="455" y="21"/>
                  </a:lnTo>
                  <a:close/>
                  <a:moveTo>
                    <a:pt x="1" y="5"/>
                  </a:moveTo>
                  <a:lnTo>
                    <a:pt x="3" y="5"/>
                  </a:lnTo>
                  <a:lnTo>
                    <a:pt x="4" y="5"/>
                  </a:lnTo>
                  <a:lnTo>
                    <a:pt x="6" y="5"/>
                  </a:lnTo>
                  <a:lnTo>
                    <a:pt x="8" y="6"/>
                  </a:lnTo>
                  <a:lnTo>
                    <a:pt x="11" y="8"/>
                  </a:lnTo>
                  <a:lnTo>
                    <a:pt x="12" y="10"/>
                  </a:lnTo>
                  <a:lnTo>
                    <a:pt x="14" y="10"/>
                  </a:lnTo>
                  <a:lnTo>
                    <a:pt x="17" y="10"/>
                  </a:lnTo>
                  <a:lnTo>
                    <a:pt x="20" y="10"/>
                  </a:lnTo>
                  <a:lnTo>
                    <a:pt x="23" y="10"/>
                  </a:lnTo>
                  <a:lnTo>
                    <a:pt x="25" y="10"/>
                  </a:lnTo>
                  <a:lnTo>
                    <a:pt x="26" y="10"/>
                  </a:lnTo>
                  <a:lnTo>
                    <a:pt x="28" y="11"/>
                  </a:lnTo>
                  <a:lnTo>
                    <a:pt x="31" y="10"/>
                  </a:lnTo>
                  <a:lnTo>
                    <a:pt x="33" y="10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6" y="13"/>
                  </a:lnTo>
                  <a:lnTo>
                    <a:pt x="37" y="16"/>
                  </a:lnTo>
                  <a:lnTo>
                    <a:pt x="39" y="18"/>
                  </a:lnTo>
                  <a:lnTo>
                    <a:pt x="39" y="19"/>
                  </a:lnTo>
                  <a:lnTo>
                    <a:pt x="39" y="19"/>
                  </a:lnTo>
                  <a:lnTo>
                    <a:pt x="44" y="22"/>
                  </a:lnTo>
                  <a:lnTo>
                    <a:pt x="44" y="24"/>
                  </a:lnTo>
                  <a:lnTo>
                    <a:pt x="42" y="25"/>
                  </a:lnTo>
                  <a:lnTo>
                    <a:pt x="44" y="27"/>
                  </a:lnTo>
                  <a:lnTo>
                    <a:pt x="47" y="29"/>
                  </a:lnTo>
                  <a:lnTo>
                    <a:pt x="49" y="29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50" y="32"/>
                  </a:lnTo>
                  <a:lnTo>
                    <a:pt x="52" y="32"/>
                  </a:lnTo>
                  <a:lnTo>
                    <a:pt x="56" y="33"/>
                  </a:lnTo>
                  <a:lnTo>
                    <a:pt x="61" y="38"/>
                  </a:lnTo>
                  <a:lnTo>
                    <a:pt x="64" y="40"/>
                  </a:lnTo>
                  <a:lnTo>
                    <a:pt x="67" y="43"/>
                  </a:lnTo>
                  <a:lnTo>
                    <a:pt x="67" y="44"/>
                  </a:lnTo>
                  <a:lnTo>
                    <a:pt x="69" y="46"/>
                  </a:lnTo>
                  <a:lnTo>
                    <a:pt x="71" y="47"/>
                  </a:lnTo>
                  <a:lnTo>
                    <a:pt x="72" y="51"/>
                  </a:lnTo>
                  <a:lnTo>
                    <a:pt x="74" y="51"/>
                  </a:lnTo>
                  <a:lnTo>
                    <a:pt x="74" y="52"/>
                  </a:lnTo>
                  <a:lnTo>
                    <a:pt x="75" y="52"/>
                  </a:lnTo>
                  <a:lnTo>
                    <a:pt x="75" y="54"/>
                  </a:lnTo>
                  <a:lnTo>
                    <a:pt x="77" y="55"/>
                  </a:lnTo>
                  <a:lnTo>
                    <a:pt x="78" y="55"/>
                  </a:lnTo>
                  <a:lnTo>
                    <a:pt x="80" y="57"/>
                  </a:lnTo>
                  <a:lnTo>
                    <a:pt x="82" y="57"/>
                  </a:lnTo>
                  <a:lnTo>
                    <a:pt x="82" y="55"/>
                  </a:lnTo>
                  <a:lnTo>
                    <a:pt x="80" y="55"/>
                  </a:lnTo>
                  <a:lnTo>
                    <a:pt x="80" y="54"/>
                  </a:lnTo>
                  <a:lnTo>
                    <a:pt x="80" y="54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3" y="52"/>
                  </a:lnTo>
                  <a:lnTo>
                    <a:pt x="86" y="55"/>
                  </a:lnTo>
                  <a:lnTo>
                    <a:pt x="86" y="57"/>
                  </a:lnTo>
                  <a:lnTo>
                    <a:pt x="88" y="58"/>
                  </a:lnTo>
                  <a:lnTo>
                    <a:pt x="88" y="60"/>
                  </a:lnTo>
                  <a:lnTo>
                    <a:pt x="90" y="62"/>
                  </a:lnTo>
                  <a:lnTo>
                    <a:pt x="91" y="62"/>
                  </a:lnTo>
                  <a:lnTo>
                    <a:pt x="93" y="62"/>
                  </a:lnTo>
                  <a:lnTo>
                    <a:pt x="94" y="62"/>
                  </a:lnTo>
                  <a:lnTo>
                    <a:pt x="97" y="65"/>
                  </a:lnTo>
                  <a:lnTo>
                    <a:pt x="99" y="66"/>
                  </a:lnTo>
                  <a:lnTo>
                    <a:pt x="99" y="68"/>
                  </a:lnTo>
                  <a:lnTo>
                    <a:pt x="101" y="69"/>
                  </a:lnTo>
                  <a:lnTo>
                    <a:pt x="101" y="71"/>
                  </a:lnTo>
                  <a:lnTo>
                    <a:pt x="101" y="71"/>
                  </a:lnTo>
                  <a:lnTo>
                    <a:pt x="102" y="73"/>
                  </a:lnTo>
                  <a:lnTo>
                    <a:pt x="104" y="74"/>
                  </a:lnTo>
                  <a:lnTo>
                    <a:pt x="105" y="74"/>
                  </a:lnTo>
                  <a:lnTo>
                    <a:pt x="110" y="76"/>
                  </a:lnTo>
                  <a:lnTo>
                    <a:pt x="112" y="76"/>
                  </a:lnTo>
                  <a:lnTo>
                    <a:pt x="112" y="77"/>
                  </a:lnTo>
                  <a:lnTo>
                    <a:pt x="113" y="79"/>
                  </a:lnTo>
                  <a:lnTo>
                    <a:pt x="112" y="79"/>
                  </a:lnTo>
                  <a:lnTo>
                    <a:pt x="108" y="81"/>
                  </a:lnTo>
                  <a:lnTo>
                    <a:pt x="105" y="82"/>
                  </a:lnTo>
                  <a:lnTo>
                    <a:pt x="108" y="82"/>
                  </a:lnTo>
                  <a:lnTo>
                    <a:pt x="110" y="82"/>
                  </a:lnTo>
                  <a:lnTo>
                    <a:pt x="112" y="81"/>
                  </a:lnTo>
                  <a:lnTo>
                    <a:pt x="113" y="79"/>
                  </a:lnTo>
                  <a:lnTo>
                    <a:pt x="116" y="79"/>
                  </a:lnTo>
                  <a:lnTo>
                    <a:pt x="116" y="77"/>
                  </a:lnTo>
                  <a:lnTo>
                    <a:pt x="118" y="77"/>
                  </a:lnTo>
                  <a:lnTo>
                    <a:pt x="118" y="79"/>
                  </a:lnTo>
                  <a:lnTo>
                    <a:pt x="119" y="81"/>
                  </a:lnTo>
                  <a:lnTo>
                    <a:pt x="121" y="81"/>
                  </a:lnTo>
                  <a:lnTo>
                    <a:pt x="123" y="82"/>
                  </a:lnTo>
                  <a:lnTo>
                    <a:pt x="123" y="85"/>
                  </a:lnTo>
                  <a:lnTo>
                    <a:pt x="123" y="85"/>
                  </a:lnTo>
                  <a:lnTo>
                    <a:pt x="119" y="87"/>
                  </a:lnTo>
                  <a:lnTo>
                    <a:pt x="118" y="88"/>
                  </a:lnTo>
                  <a:lnTo>
                    <a:pt x="118" y="88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19" y="92"/>
                  </a:lnTo>
                  <a:lnTo>
                    <a:pt x="119" y="92"/>
                  </a:lnTo>
                  <a:lnTo>
                    <a:pt x="118" y="93"/>
                  </a:lnTo>
                  <a:lnTo>
                    <a:pt x="118" y="93"/>
                  </a:lnTo>
                  <a:lnTo>
                    <a:pt x="119" y="96"/>
                  </a:lnTo>
                  <a:lnTo>
                    <a:pt x="119" y="96"/>
                  </a:lnTo>
                  <a:lnTo>
                    <a:pt x="123" y="98"/>
                  </a:lnTo>
                  <a:lnTo>
                    <a:pt x="126" y="99"/>
                  </a:lnTo>
                  <a:lnTo>
                    <a:pt x="127" y="99"/>
                  </a:lnTo>
                  <a:lnTo>
                    <a:pt x="129" y="101"/>
                  </a:lnTo>
                  <a:lnTo>
                    <a:pt x="131" y="101"/>
                  </a:lnTo>
                  <a:lnTo>
                    <a:pt x="132" y="101"/>
                  </a:lnTo>
                  <a:lnTo>
                    <a:pt x="132" y="101"/>
                  </a:lnTo>
                  <a:lnTo>
                    <a:pt x="132" y="103"/>
                  </a:lnTo>
                  <a:lnTo>
                    <a:pt x="132" y="104"/>
                  </a:lnTo>
                  <a:lnTo>
                    <a:pt x="134" y="109"/>
                  </a:lnTo>
                  <a:lnTo>
                    <a:pt x="134" y="110"/>
                  </a:lnTo>
                  <a:lnTo>
                    <a:pt x="134" y="112"/>
                  </a:lnTo>
                  <a:lnTo>
                    <a:pt x="134" y="114"/>
                  </a:lnTo>
                  <a:lnTo>
                    <a:pt x="135" y="114"/>
                  </a:lnTo>
                  <a:lnTo>
                    <a:pt x="137" y="115"/>
                  </a:lnTo>
                  <a:lnTo>
                    <a:pt x="138" y="115"/>
                  </a:lnTo>
                  <a:lnTo>
                    <a:pt x="138" y="117"/>
                  </a:lnTo>
                  <a:lnTo>
                    <a:pt x="138" y="117"/>
                  </a:lnTo>
                  <a:lnTo>
                    <a:pt x="137" y="118"/>
                  </a:lnTo>
                  <a:lnTo>
                    <a:pt x="135" y="120"/>
                  </a:lnTo>
                  <a:lnTo>
                    <a:pt x="135" y="120"/>
                  </a:lnTo>
                  <a:lnTo>
                    <a:pt x="135" y="121"/>
                  </a:lnTo>
                  <a:lnTo>
                    <a:pt x="135" y="123"/>
                  </a:lnTo>
                  <a:lnTo>
                    <a:pt x="137" y="123"/>
                  </a:lnTo>
                  <a:lnTo>
                    <a:pt x="137" y="121"/>
                  </a:lnTo>
                  <a:lnTo>
                    <a:pt x="138" y="120"/>
                  </a:lnTo>
                  <a:lnTo>
                    <a:pt x="140" y="120"/>
                  </a:lnTo>
                  <a:lnTo>
                    <a:pt x="140" y="120"/>
                  </a:lnTo>
                  <a:lnTo>
                    <a:pt x="142" y="120"/>
                  </a:lnTo>
                  <a:lnTo>
                    <a:pt x="145" y="120"/>
                  </a:lnTo>
                  <a:lnTo>
                    <a:pt x="146" y="120"/>
                  </a:lnTo>
                  <a:lnTo>
                    <a:pt x="148" y="120"/>
                  </a:lnTo>
                  <a:lnTo>
                    <a:pt x="149" y="121"/>
                  </a:lnTo>
                  <a:lnTo>
                    <a:pt x="154" y="126"/>
                  </a:lnTo>
                  <a:lnTo>
                    <a:pt x="156" y="129"/>
                  </a:lnTo>
                  <a:lnTo>
                    <a:pt x="156" y="131"/>
                  </a:lnTo>
                  <a:lnTo>
                    <a:pt x="156" y="131"/>
                  </a:lnTo>
                  <a:lnTo>
                    <a:pt x="156" y="133"/>
                  </a:lnTo>
                  <a:lnTo>
                    <a:pt x="154" y="134"/>
                  </a:lnTo>
                  <a:lnTo>
                    <a:pt x="154" y="136"/>
                  </a:lnTo>
                  <a:lnTo>
                    <a:pt x="153" y="137"/>
                  </a:lnTo>
                  <a:lnTo>
                    <a:pt x="153" y="139"/>
                  </a:lnTo>
                  <a:lnTo>
                    <a:pt x="154" y="139"/>
                  </a:lnTo>
                  <a:lnTo>
                    <a:pt x="154" y="140"/>
                  </a:lnTo>
                  <a:lnTo>
                    <a:pt x="154" y="140"/>
                  </a:lnTo>
                  <a:lnTo>
                    <a:pt x="153" y="145"/>
                  </a:lnTo>
                  <a:lnTo>
                    <a:pt x="153" y="145"/>
                  </a:lnTo>
                  <a:lnTo>
                    <a:pt x="154" y="151"/>
                  </a:lnTo>
                  <a:lnTo>
                    <a:pt x="154" y="153"/>
                  </a:lnTo>
                  <a:lnTo>
                    <a:pt x="153" y="155"/>
                  </a:lnTo>
                  <a:lnTo>
                    <a:pt x="154" y="158"/>
                  </a:lnTo>
                  <a:lnTo>
                    <a:pt x="153" y="167"/>
                  </a:lnTo>
                  <a:lnTo>
                    <a:pt x="153" y="167"/>
                  </a:lnTo>
                  <a:lnTo>
                    <a:pt x="151" y="169"/>
                  </a:lnTo>
                  <a:lnTo>
                    <a:pt x="151" y="169"/>
                  </a:lnTo>
                  <a:lnTo>
                    <a:pt x="149" y="169"/>
                  </a:lnTo>
                  <a:lnTo>
                    <a:pt x="149" y="169"/>
                  </a:lnTo>
                  <a:lnTo>
                    <a:pt x="148" y="167"/>
                  </a:lnTo>
                  <a:lnTo>
                    <a:pt x="148" y="167"/>
                  </a:lnTo>
                  <a:lnTo>
                    <a:pt x="146" y="166"/>
                  </a:lnTo>
                  <a:lnTo>
                    <a:pt x="145" y="166"/>
                  </a:lnTo>
                  <a:lnTo>
                    <a:pt x="143" y="167"/>
                  </a:lnTo>
                  <a:lnTo>
                    <a:pt x="142" y="167"/>
                  </a:lnTo>
                  <a:lnTo>
                    <a:pt x="142" y="167"/>
                  </a:lnTo>
                  <a:lnTo>
                    <a:pt x="140" y="167"/>
                  </a:lnTo>
                  <a:lnTo>
                    <a:pt x="135" y="164"/>
                  </a:lnTo>
                  <a:lnTo>
                    <a:pt x="135" y="166"/>
                  </a:lnTo>
                  <a:lnTo>
                    <a:pt x="135" y="166"/>
                  </a:lnTo>
                  <a:lnTo>
                    <a:pt x="135" y="169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4" y="169"/>
                  </a:lnTo>
                  <a:lnTo>
                    <a:pt x="132" y="167"/>
                  </a:lnTo>
                  <a:lnTo>
                    <a:pt x="129" y="166"/>
                  </a:lnTo>
                  <a:lnTo>
                    <a:pt x="129" y="164"/>
                  </a:lnTo>
                  <a:lnTo>
                    <a:pt x="127" y="162"/>
                  </a:lnTo>
                  <a:lnTo>
                    <a:pt x="124" y="158"/>
                  </a:lnTo>
                  <a:lnTo>
                    <a:pt x="123" y="158"/>
                  </a:lnTo>
                  <a:lnTo>
                    <a:pt x="118" y="155"/>
                  </a:lnTo>
                  <a:lnTo>
                    <a:pt x="116" y="153"/>
                  </a:lnTo>
                  <a:lnTo>
                    <a:pt x="115" y="153"/>
                  </a:lnTo>
                  <a:lnTo>
                    <a:pt x="113" y="151"/>
                  </a:lnTo>
                  <a:lnTo>
                    <a:pt x="110" y="150"/>
                  </a:lnTo>
                  <a:lnTo>
                    <a:pt x="105" y="145"/>
                  </a:lnTo>
                  <a:lnTo>
                    <a:pt x="102" y="142"/>
                  </a:lnTo>
                  <a:lnTo>
                    <a:pt x="101" y="139"/>
                  </a:lnTo>
                  <a:lnTo>
                    <a:pt x="99" y="137"/>
                  </a:lnTo>
                  <a:lnTo>
                    <a:pt x="94" y="134"/>
                  </a:lnTo>
                  <a:lnTo>
                    <a:pt x="93" y="133"/>
                  </a:lnTo>
                  <a:lnTo>
                    <a:pt x="91" y="131"/>
                  </a:lnTo>
                  <a:lnTo>
                    <a:pt x="90" y="126"/>
                  </a:lnTo>
                  <a:lnTo>
                    <a:pt x="88" y="126"/>
                  </a:lnTo>
                  <a:lnTo>
                    <a:pt x="88" y="125"/>
                  </a:lnTo>
                  <a:lnTo>
                    <a:pt x="86" y="123"/>
                  </a:lnTo>
                  <a:lnTo>
                    <a:pt x="85" y="123"/>
                  </a:lnTo>
                  <a:lnTo>
                    <a:pt x="82" y="118"/>
                  </a:lnTo>
                  <a:lnTo>
                    <a:pt x="82" y="118"/>
                  </a:lnTo>
                  <a:lnTo>
                    <a:pt x="80" y="117"/>
                  </a:lnTo>
                  <a:lnTo>
                    <a:pt x="80" y="114"/>
                  </a:lnTo>
                  <a:lnTo>
                    <a:pt x="75" y="104"/>
                  </a:lnTo>
                  <a:lnTo>
                    <a:pt x="74" y="101"/>
                  </a:lnTo>
                  <a:lnTo>
                    <a:pt x="72" y="98"/>
                  </a:lnTo>
                  <a:lnTo>
                    <a:pt x="72" y="96"/>
                  </a:lnTo>
                  <a:lnTo>
                    <a:pt x="69" y="93"/>
                  </a:lnTo>
                  <a:lnTo>
                    <a:pt x="69" y="92"/>
                  </a:lnTo>
                  <a:lnTo>
                    <a:pt x="67" y="92"/>
                  </a:lnTo>
                  <a:lnTo>
                    <a:pt x="66" y="90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3" y="84"/>
                  </a:lnTo>
                  <a:lnTo>
                    <a:pt x="58" y="82"/>
                  </a:lnTo>
                  <a:lnTo>
                    <a:pt x="58" y="82"/>
                  </a:lnTo>
                  <a:lnTo>
                    <a:pt x="56" y="81"/>
                  </a:lnTo>
                  <a:lnTo>
                    <a:pt x="55" y="79"/>
                  </a:lnTo>
                  <a:lnTo>
                    <a:pt x="55" y="76"/>
                  </a:lnTo>
                  <a:lnTo>
                    <a:pt x="53" y="71"/>
                  </a:lnTo>
                  <a:lnTo>
                    <a:pt x="52" y="63"/>
                  </a:lnTo>
                  <a:lnTo>
                    <a:pt x="50" y="62"/>
                  </a:lnTo>
                  <a:lnTo>
                    <a:pt x="49" y="58"/>
                  </a:lnTo>
                  <a:lnTo>
                    <a:pt x="47" y="58"/>
                  </a:lnTo>
                  <a:lnTo>
                    <a:pt x="41" y="54"/>
                  </a:lnTo>
                  <a:lnTo>
                    <a:pt x="39" y="54"/>
                  </a:lnTo>
                  <a:lnTo>
                    <a:pt x="37" y="52"/>
                  </a:lnTo>
                  <a:lnTo>
                    <a:pt x="36" y="52"/>
                  </a:lnTo>
                  <a:lnTo>
                    <a:pt x="34" y="52"/>
                  </a:lnTo>
                  <a:lnTo>
                    <a:pt x="34" y="49"/>
                  </a:lnTo>
                  <a:lnTo>
                    <a:pt x="34" y="47"/>
                  </a:lnTo>
                  <a:lnTo>
                    <a:pt x="34" y="46"/>
                  </a:lnTo>
                  <a:lnTo>
                    <a:pt x="33" y="44"/>
                  </a:lnTo>
                  <a:lnTo>
                    <a:pt x="31" y="43"/>
                  </a:lnTo>
                  <a:lnTo>
                    <a:pt x="30" y="41"/>
                  </a:lnTo>
                  <a:lnTo>
                    <a:pt x="28" y="40"/>
                  </a:lnTo>
                  <a:lnTo>
                    <a:pt x="28" y="38"/>
                  </a:lnTo>
                  <a:lnTo>
                    <a:pt x="25" y="33"/>
                  </a:lnTo>
                  <a:lnTo>
                    <a:pt x="23" y="33"/>
                  </a:lnTo>
                  <a:lnTo>
                    <a:pt x="22" y="32"/>
                  </a:lnTo>
                  <a:lnTo>
                    <a:pt x="19" y="32"/>
                  </a:lnTo>
                  <a:lnTo>
                    <a:pt x="17" y="30"/>
                  </a:lnTo>
                  <a:lnTo>
                    <a:pt x="15" y="29"/>
                  </a:lnTo>
                  <a:lnTo>
                    <a:pt x="14" y="27"/>
                  </a:lnTo>
                  <a:lnTo>
                    <a:pt x="11" y="24"/>
                  </a:lnTo>
                  <a:lnTo>
                    <a:pt x="4" y="19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6" name="Freeform 253">
              <a:extLst>
                <a:ext uri="{FF2B5EF4-FFF2-40B4-BE49-F238E27FC236}">
                  <a16:creationId xmlns:a16="http://schemas.microsoft.com/office/drawing/2014/main" id="{00D51D55-A77A-4E66-924D-E52F03DD9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7214" y="2938413"/>
              <a:ext cx="192974" cy="99411"/>
            </a:xfrm>
            <a:custGeom>
              <a:avLst/>
              <a:gdLst>
                <a:gd name="T0" fmla="*/ 79 w 99"/>
                <a:gd name="T1" fmla="*/ 0 h 51"/>
                <a:gd name="T2" fmla="*/ 82 w 99"/>
                <a:gd name="T3" fmla="*/ 4 h 51"/>
                <a:gd name="T4" fmla="*/ 88 w 99"/>
                <a:gd name="T5" fmla="*/ 2 h 51"/>
                <a:gd name="T6" fmla="*/ 90 w 99"/>
                <a:gd name="T7" fmla="*/ 4 h 51"/>
                <a:gd name="T8" fmla="*/ 91 w 99"/>
                <a:gd name="T9" fmla="*/ 5 h 51"/>
                <a:gd name="T10" fmla="*/ 96 w 99"/>
                <a:gd name="T11" fmla="*/ 8 h 51"/>
                <a:gd name="T12" fmla="*/ 98 w 99"/>
                <a:gd name="T13" fmla="*/ 8 h 51"/>
                <a:gd name="T14" fmla="*/ 98 w 99"/>
                <a:gd name="T15" fmla="*/ 11 h 51"/>
                <a:gd name="T16" fmla="*/ 94 w 99"/>
                <a:gd name="T17" fmla="*/ 15 h 51"/>
                <a:gd name="T18" fmla="*/ 91 w 99"/>
                <a:gd name="T19" fmla="*/ 15 h 51"/>
                <a:gd name="T20" fmla="*/ 88 w 99"/>
                <a:gd name="T21" fmla="*/ 18 h 51"/>
                <a:gd name="T22" fmla="*/ 85 w 99"/>
                <a:gd name="T23" fmla="*/ 21 h 51"/>
                <a:gd name="T24" fmla="*/ 82 w 99"/>
                <a:gd name="T25" fmla="*/ 27 h 51"/>
                <a:gd name="T26" fmla="*/ 80 w 99"/>
                <a:gd name="T27" fmla="*/ 30 h 51"/>
                <a:gd name="T28" fmla="*/ 77 w 99"/>
                <a:gd name="T29" fmla="*/ 35 h 51"/>
                <a:gd name="T30" fmla="*/ 76 w 99"/>
                <a:gd name="T31" fmla="*/ 38 h 51"/>
                <a:gd name="T32" fmla="*/ 74 w 99"/>
                <a:gd name="T33" fmla="*/ 40 h 51"/>
                <a:gd name="T34" fmla="*/ 69 w 99"/>
                <a:gd name="T35" fmla="*/ 41 h 51"/>
                <a:gd name="T36" fmla="*/ 68 w 99"/>
                <a:gd name="T37" fmla="*/ 43 h 51"/>
                <a:gd name="T38" fmla="*/ 61 w 99"/>
                <a:gd name="T39" fmla="*/ 45 h 51"/>
                <a:gd name="T40" fmla="*/ 57 w 99"/>
                <a:gd name="T41" fmla="*/ 43 h 51"/>
                <a:gd name="T42" fmla="*/ 50 w 99"/>
                <a:gd name="T43" fmla="*/ 43 h 51"/>
                <a:gd name="T44" fmla="*/ 47 w 99"/>
                <a:gd name="T45" fmla="*/ 46 h 51"/>
                <a:gd name="T46" fmla="*/ 44 w 99"/>
                <a:gd name="T47" fmla="*/ 46 h 51"/>
                <a:gd name="T48" fmla="*/ 41 w 99"/>
                <a:gd name="T49" fmla="*/ 48 h 51"/>
                <a:gd name="T50" fmla="*/ 38 w 99"/>
                <a:gd name="T51" fmla="*/ 48 h 51"/>
                <a:gd name="T52" fmla="*/ 35 w 99"/>
                <a:gd name="T53" fmla="*/ 51 h 51"/>
                <a:gd name="T54" fmla="*/ 27 w 99"/>
                <a:gd name="T55" fmla="*/ 51 h 51"/>
                <a:gd name="T56" fmla="*/ 22 w 99"/>
                <a:gd name="T57" fmla="*/ 48 h 51"/>
                <a:gd name="T58" fmla="*/ 17 w 99"/>
                <a:gd name="T59" fmla="*/ 45 h 51"/>
                <a:gd name="T60" fmla="*/ 11 w 99"/>
                <a:gd name="T61" fmla="*/ 40 h 51"/>
                <a:gd name="T62" fmla="*/ 6 w 99"/>
                <a:gd name="T63" fmla="*/ 37 h 51"/>
                <a:gd name="T64" fmla="*/ 5 w 99"/>
                <a:gd name="T65" fmla="*/ 34 h 51"/>
                <a:gd name="T66" fmla="*/ 3 w 99"/>
                <a:gd name="T67" fmla="*/ 30 h 51"/>
                <a:gd name="T68" fmla="*/ 5 w 99"/>
                <a:gd name="T69" fmla="*/ 29 h 51"/>
                <a:gd name="T70" fmla="*/ 6 w 99"/>
                <a:gd name="T71" fmla="*/ 27 h 51"/>
                <a:gd name="T72" fmla="*/ 5 w 99"/>
                <a:gd name="T73" fmla="*/ 24 h 51"/>
                <a:gd name="T74" fmla="*/ 6 w 99"/>
                <a:gd name="T75" fmla="*/ 21 h 51"/>
                <a:gd name="T76" fmla="*/ 8 w 99"/>
                <a:gd name="T77" fmla="*/ 19 h 51"/>
                <a:gd name="T78" fmla="*/ 5 w 99"/>
                <a:gd name="T79" fmla="*/ 16 h 51"/>
                <a:gd name="T80" fmla="*/ 8 w 99"/>
                <a:gd name="T81" fmla="*/ 15 h 51"/>
                <a:gd name="T82" fmla="*/ 11 w 99"/>
                <a:gd name="T83" fmla="*/ 16 h 51"/>
                <a:gd name="T84" fmla="*/ 14 w 99"/>
                <a:gd name="T85" fmla="*/ 15 h 51"/>
                <a:gd name="T86" fmla="*/ 14 w 99"/>
                <a:gd name="T87" fmla="*/ 11 h 51"/>
                <a:gd name="T88" fmla="*/ 17 w 99"/>
                <a:gd name="T89" fmla="*/ 10 h 51"/>
                <a:gd name="T90" fmla="*/ 22 w 99"/>
                <a:gd name="T91" fmla="*/ 13 h 51"/>
                <a:gd name="T92" fmla="*/ 35 w 99"/>
                <a:gd name="T93" fmla="*/ 15 h 51"/>
                <a:gd name="T94" fmla="*/ 39 w 99"/>
                <a:gd name="T95" fmla="*/ 11 h 51"/>
                <a:gd name="T96" fmla="*/ 46 w 99"/>
                <a:gd name="T97" fmla="*/ 8 h 51"/>
                <a:gd name="T98" fmla="*/ 52 w 99"/>
                <a:gd name="T99" fmla="*/ 5 h 51"/>
                <a:gd name="T100" fmla="*/ 57 w 99"/>
                <a:gd name="T101" fmla="*/ 7 h 51"/>
                <a:gd name="T102" fmla="*/ 65 w 99"/>
                <a:gd name="T103" fmla="*/ 0 h 51"/>
                <a:gd name="T104" fmla="*/ 72 w 99"/>
                <a:gd name="T10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51">
                  <a:moveTo>
                    <a:pt x="77" y="0"/>
                  </a:moveTo>
                  <a:lnTo>
                    <a:pt x="77" y="0"/>
                  </a:lnTo>
                  <a:lnTo>
                    <a:pt x="79" y="0"/>
                  </a:lnTo>
                  <a:lnTo>
                    <a:pt x="79" y="0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90" y="2"/>
                  </a:lnTo>
                  <a:lnTo>
                    <a:pt x="90" y="2"/>
                  </a:lnTo>
                  <a:lnTo>
                    <a:pt x="90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5"/>
                  </a:lnTo>
                  <a:lnTo>
                    <a:pt x="91" y="5"/>
                  </a:lnTo>
                  <a:lnTo>
                    <a:pt x="91" y="5"/>
                  </a:lnTo>
                  <a:lnTo>
                    <a:pt x="93" y="7"/>
                  </a:lnTo>
                  <a:lnTo>
                    <a:pt x="94" y="7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10"/>
                  </a:lnTo>
                  <a:lnTo>
                    <a:pt x="98" y="10"/>
                  </a:lnTo>
                  <a:lnTo>
                    <a:pt x="98" y="11"/>
                  </a:lnTo>
                  <a:lnTo>
                    <a:pt x="99" y="11"/>
                  </a:lnTo>
                  <a:lnTo>
                    <a:pt x="98" y="11"/>
                  </a:lnTo>
                  <a:lnTo>
                    <a:pt x="96" y="13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3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0" y="15"/>
                  </a:lnTo>
                  <a:lnTo>
                    <a:pt x="90" y="16"/>
                  </a:lnTo>
                  <a:lnTo>
                    <a:pt x="88" y="16"/>
                  </a:lnTo>
                  <a:lnTo>
                    <a:pt x="88" y="18"/>
                  </a:lnTo>
                  <a:lnTo>
                    <a:pt x="87" y="18"/>
                  </a:lnTo>
                  <a:lnTo>
                    <a:pt x="85" y="19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5" y="22"/>
                  </a:lnTo>
                  <a:lnTo>
                    <a:pt x="83" y="22"/>
                  </a:lnTo>
                  <a:lnTo>
                    <a:pt x="83" y="26"/>
                  </a:lnTo>
                  <a:lnTo>
                    <a:pt x="82" y="27"/>
                  </a:lnTo>
                  <a:lnTo>
                    <a:pt x="80" y="27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80" y="30"/>
                  </a:lnTo>
                  <a:lnTo>
                    <a:pt x="79" y="32"/>
                  </a:lnTo>
                  <a:lnTo>
                    <a:pt x="79" y="34"/>
                  </a:lnTo>
                  <a:lnTo>
                    <a:pt x="79" y="34"/>
                  </a:lnTo>
                  <a:lnTo>
                    <a:pt x="77" y="35"/>
                  </a:lnTo>
                  <a:lnTo>
                    <a:pt x="77" y="35"/>
                  </a:lnTo>
                  <a:lnTo>
                    <a:pt x="76" y="35"/>
                  </a:lnTo>
                  <a:lnTo>
                    <a:pt x="76" y="37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74" y="40"/>
                  </a:lnTo>
                  <a:lnTo>
                    <a:pt x="74" y="40"/>
                  </a:lnTo>
                  <a:lnTo>
                    <a:pt x="74" y="41"/>
                  </a:lnTo>
                  <a:lnTo>
                    <a:pt x="72" y="41"/>
                  </a:lnTo>
                  <a:lnTo>
                    <a:pt x="72" y="41"/>
                  </a:lnTo>
                  <a:lnTo>
                    <a:pt x="69" y="41"/>
                  </a:lnTo>
                  <a:lnTo>
                    <a:pt x="68" y="41"/>
                  </a:lnTo>
                  <a:lnTo>
                    <a:pt x="68" y="43"/>
                  </a:lnTo>
                  <a:lnTo>
                    <a:pt x="68" y="43"/>
                  </a:lnTo>
                  <a:lnTo>
                    <a:pt x="68" y="43"/>
                  </a:lnTo>
                  <a:lnTo>
                    <a:pt x="66" y="43"/>
                  </a:lnTo>
                  <a:lnTo>
                    <a:pt x="66" y="45"/>
                  </a:lnTo>
                  <a:lnTo>
                    <a:pt x="65" y="43"/>
                  </a:lnTo>
                  <a:lnTo>
                    <a:pt x="61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57" y="43"/>
                  </a:lnTo>
                  <a:lnTo>
                    <a:pt x="55" y="43"/>
                  </a:lnTo>
                  <a:lnTo>
                    <a:pt x="53" y="43"/>
                  </a:lnTo>
                  <a:lnTo>
                    <a:pt x="52" y="43"/>
                  </a:lnTo>
                  <a:lnTo>
                    <a:pt x="50" y="43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6"/>
                  </a:lnTo>
                  <a:lnTo>
                    <a:pt x="47" y="46"/>
                  </a:lnTo>
                  <a:lnTo>
                    <a:pt x="47" y="46"/>
                  </a:lnTo>
                  <a:lnTo>
                    <a:pt x="46" y="46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42" y="46"/>
                  </a:lnTo>
                  <a:lnTo>
                    <a:pt x="42" y="48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39" y="48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6" y="49"/>
                  </a:lnTo>
                  <a:lnTo>
                    <a:pt x="36" y="49"/>
                  </a:lnTo>
                  <a:lnTo>
                    <a:pt x="35" y="51"/>
                  </a:lnTo>
                  <a:lnTo>
                    <a:pt x="33" y="51"/>
                  </a:lnTo>
                  <a:lnTo>
                    <a:pt x="31" y="51"/>
                  </a:lnTo>
                  <a:lnTo>
                    <a:pt x="31" y="51"/>
                  </a:lnTo>
                  <a:lnTo>
                    <a:pt x="27" y="51"/>
                  </a:lnTo>
                  <a:lnTo>
                    <a:pt x="25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2" y="48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7" y="46"/>
                  </a:lnTo>
                  <a:lnTo>
                    <a:pt x="17" y="45"/>
                  </a:lnTo>
                  <a:lnTo>
                    <a:pt x="16" y="45"/>
                  </a:lnTo>
                  <a:lnTo>
                    <a:pt x="14" y="43"/>
                  </a:lnTo>
                  <a:lnTo>
                    <a:pt x="12" y="41"/>
                  </a:lnTo>
                  <a:lnTo>
                    <a:pt x="11" y="40"/>
                  </a:lnTo>
                  <a:lnTo>
                    <a:pt x="9" y="38"/>
                  </a:lnTo>
                  <a:lnTo>
                    <a:pt x="8" y="38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3" y="30"/>
                  </a:lnTo>
                  <a:lnTo>
                    <a:pt x="0" y="30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5" y="21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6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4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9" y="10"/>
                  </a:lnTo>
                  <a:lnTo>
                    <a:pt x="20" y="11"/>
                  </a:lnTo>
                  <a:lnTo>
                    <a:pt x="22" y="13"/>
                  </a:lnTo>
                  <a:lnTo>
                    <a:pt x="25" y="15"/>
                  </a:lnTo>
                  <a:lnTo>
                    <a:pt x="27" y="15"/>
                  </a:lnTo>
                  <a:lnTo>
                    <a:pt x="30" y="15"/>
                  </a:lnTo>
                  <a:lnTo>
                    <a:pt x="35" y="15"/>
                  </a:lnTo>
                  <a:lnTo>
                    <a:pt x="38" y="15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9" y="10"/>
                  </a:lnTo>
                  <a:lnTo>
                    <a:pt x="41" y="8"/>
                  </a:lnTo>
                  <a:lnTo>
                    <a:pt x="46" y="8"/>
                  </a:lnTo>
                  <a:lnTo>
                    <a:pt x="49" y="8"/>
                  </a:lnTo>
                  <a:lnTo>
                    <a:pt x="50" y="7"/>
                  </a:lnTo>
                  <a:lnTo>
                    <a:pt x="50" y="7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3" y="7"/>
                  </a:lnTo>
                  <a:lnTo>
                    <a:pt x="55" y="8"/>
                  </a:lnTo>
                  <a:lnTo>
                    <a:pt x="57" y="7"/>
                  </a:lnTo>
                  <a:lnTo>
                    <a:pt x="58" y="5"/>
                  </a:lnTo>
                  <a:lnTo>
                    <a:pt x="61" y="5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6" y="0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2" y="0"/>
                  </a:lnTo>
                  <a:lnTo>
                    <a:pt x="74" y="0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7" name="Freeform 254">
              <a:extLst>
                <a:ext uri="{FF2B5EF4-FFF2-40B4-BE49-F238E27FC236}">
                  <a16:creationId xmlns:a16="http://schemas.microsoft.com/office/drawing/2014/main" id="{272C0AB2-1573-520F-8448-216E1F96EE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682" y="3848699"/>
              <a:ext cx="79919" cy="58477"/>
            </a:xfrm>
            <a:custGeom>
              <a:avLst/>
              <a:gdLst>
                <a:gd name="T0" fmla="*/ 21 w 41"/>
                <a:gd name="T1" fmla="*/ 17 h 30"/>
                <a:gd name="T2" fmla="*/ 24 w 41"/>
                <a:gd name="T3" fmla="*/ 19 h 30"/>
                <a:gd name="T4" fmla="*/ 21 w 41"/>
                <a:gd name="T5" fmla="*/ 19 h 30"/>
                <a:gd name="T6" fmla="*/ 17 w 41"/>
                <a:gd name="T7" fmla="*/ 16 h 30"/>
                <a:gd name="T8" fmla="*/ 24 w 41"/>
                <a:gd name="T9" fmla="*/ 1 h 30"/>
                <a:gd name="T10" fmla="*/ 30 w 41"/>
                <a:gd name="T11" fmla="*/ 3 h 30"/>
                <a:gd name="T12" fmla="*/ 36 w 41"/>
                <a:gd name="T13" fmla="*/ 5 h 30"/>
                <a:gd name="T14" fmla="*/ 40 w 41"/>
                <a:gd name="T15" fmla="*/ 5 h 30"/>
                <a:gd name="T16" fmla="*/ 40 w 41"/>
                <a:gd name="T17" fmla="*/ 8 h 30"/>
                <a:gd name="T18" fmla="*/ 40 w 41"/>
                <a:gd name="T19" fmla="*/ 11 h 30"/>
                <a:gd name="T20" fmla="*/ 41 w 41"/>
                <a:gd name="T21" fmla="*/ 12 h 30"/>
                <a:gd name="T22" fmla="*/ 41 w 41"/>
                <a:gd name="T23" fmla="*/ 14 h 30"/>
                <a:gd name="T24" fmla="*/ 38 w 41"/>
                <a:gd name="T25" fmla="*/ 16 h 30"/>
                <a:gd name="T26" fmla="*/ 40 w 41"/>
                <a:gd name="T27" fmla="*/ 17 h 30"/>
                <a:gd name="T28" fmla="*/ 40 w 41"/>
                <a:gd name="T29" fmla="*/ 19 h 30"/>
                <a:gd name="T30" fmla="*/ 38 w 41"/>
                <a:gd name="T31" fmla="*/ 22 h 30"/>
                <a:gd name="T32" fmla="*/ 36 w 41"/>
                <a:gd name="T33" fmla="*/ 22 h 30"/>
                <a:gd name="T34" fmla="*/ 38 w 41"/>
                <a:gd name="T35" fmla="*/ 23 h 30"/>
                <a:gd name="T36" fmla="*/ 40 w 41"/>
                <a:gd name="T37" fmla="*/ 27 h 30"/>
                <a:gd name="T38" fmla="*/ 40 w 41"/>
                <a:gd name="T39" fmla="*/ 30 h 30"/>
                <a:gd name="T40" fmla="*/ 36 w 41"/>
                <a:gd name="T41" fmla="*/ 28 h 30"/>
                <a:gd name="T42" fmla="*/ 35 w 41"/>
                <a:gd name="T43" fmla="*/ 27 h 30"/>
                <a:gd name="T44" fmla="*/ 28 w 41"/>
                <a:gd name="T45" fmla="*/ 27 h 30"/>
                <a:gd name="T46" fmla="*/ 27 w 41"/>
                <a:gd name="T47" fmla="*/ 28 h 30"/>
                <a:gd name="T48" fmla="*/ 24 w 41"/>
                <a:gd name="T49" fmla="*/ 28 h 30"/>
                <a:gd name="T50" fmla="*/ 17 w 41"/>
                <a:gd name="T51" fmla="*/ 27 h 30"/>
                <a:gd name="T52" fmla="*/ 14 w 41"/>
                <a:gd name="T53" fmla="*/ 27 h 30"/>
                <a:gd name="T54" fmla="*/ 11 w 41"/>
                <a:gd name="T55" fmla="*/ 28 h 30"/>
                <a:gd name="T56" fmla="*/ 10 w 41"/>
                <a:gd name="T57" fmla="*/ 30 h 30"/>
                <a:gd name="T58" fmla="*/ 6 w 41"/>
                <a:gd name="T59" fmla="*/ 28 h 30"/>
                <a:gd name="T60" fmla="*/ 5 w 41"/>
                <a:gd name="T61" fmla="*/ 27 h 30"/>
                <a:gd name="T62" fmla="*/ 0 w 41"/>
                <a:gd name="T63" fmla="*/ 25 h 30"/>
                <a:gd name="T64" fmla="*/ 2 w 41"/>
                <a:gd name="T65" fmla="*/ 20 h 30"/>
                <a:gd name="T66" fmla="*/ 3 w 41"/>
                <a:gd name="T67" fmla="*/ 20 h 30"/>
                <a:gd name="T68" fmla="*/ 8 w 41"/>
                <a:gd name="T69" fmla="*/ 22 h 30"/>
                <a:gd name="T70" fmla="*/ 11 w 41"/>
                <a:gd name="T71" fmla="*/ 22 h 30"/>
                <a:gd name="T72" fmla="*/ 22 w 41"/>
                <a:gd name="T73" fmla="*/ 23 h 30"/>
                <a:gd name="T74" fmla="*/ 25 w 41"/>
                <a:gd name="T75" fmla="*/ 23 h 30"/>
                <a:gd name="T76" fmla="*/ 27 w 41"/>
                <a:gd name="T77" fmla="*/ 22 h 30"/>
                <a:gd name="T78" fmla="*/ 30 w 41"/>
                <a:gd name="T79" fmla="*/ 22 h 30"/>
                <a:gd name="T80" fmla="*/ 32 w 41"/>
                <a:gd name="T81" fmla="*/ 20 h 30"/>
                <a:gd name="T82" fmla="*/ 28 w 41"/>
                <a:gd name="T83" fmla="*/ 19 h 30"/>
                <a:gd name="T84" fmla="*/ 24 w 41"/>
                <a:gd name="T85" fmla="*/ 14 h 30"/>
                <a:gd name="T86" fmla="*/ 25 w 41"/>
                <a:gd name="T87" fmla="*/ 12 h 30"/>
                <a:gd name="T88" fmla="*/ 25 w 41"/>
                <a:gd name="T89" fmla="*/ 9 h 30"/>
                <a:gd name="T90" fmla="*/ 21 w 41"/>
                <a:gd name="T91" fmla="*/ 6 h 30"/>
                <a:gd name="T92" fmla="*/ 16 w 41"/>
                <a:gd name="T93" fmla="*/ 6 h 30"/>
                <a:gd name="T94" fmla="*/ 16 w 41"/>
                <a:gd name="T95" fmla="*/ 3 h 30"/>
                <a:gd name="T96" fmla="*/ 19 w 41"/>
                <a:gd name="T97" fmla="*/ 3 h 30"/>
                <a:gd name="T98" fmla="*/ 24 w 41"/>
                <a:gd name="T99" fmla="*/ 1 h 30"/>
                <a:gd name="T100" fmla="*/ 24 w 41"/>
                <a:gd name="T101" fmla="*/ 0 h 30"/>
                <a:gd name="T102" fmla="*/ 27 w 41"/>
                <a:gd name="T103" fmla="*/ 0 h 30"/>
                <a:gd name="T104" fmla="*/ 25 w 41"/>
                <a:gd name="T105" fmla="*/ 0 h 30"/>
                <a:gd name="T106" fmla="*/ 24 w 41"/>
                <a:gd name="T107" fmla="*/ 0 h 30"/>
                <a:gd name="T108" fmla="*/ 22 w 41"/>
                <a:gd name="T109" fmla="*/ 0 h 30"/>
                <a:gd name="T110" fmla="*/ 24 w 41"/>
                <a:gd name="T1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1" h="30">
                  <a:moveTo>
                    <a:pt x="19" y="16"/>
                  </a:moveTo>
                  <a:lnTo>
                    <a:pt x="21" y="17"/>
                  </a:lnTo>
                  <a:lnTo>
                    <a:pt x="22" y="17"/>
                  </a:lnTo>
                  <a:lnTo>
                    <a:pt x="24" y="19"/>
                  </a:lnTo>
                  <a:lnTo>
                    <a:pt x="24" y="20"/>
                  </a:lnTo>
                  <a:lnTo>
                    <a:pt x="21" y="19"/>
                  </a:lnTo>
                  <a:lnTo>
                    <a:pt x="17" y="17"/>
                  </a:lnTo>
                  <a:lnTo>
                    <a:pt x="17" y="16"/>
                  </a:lnTo>
                  <a:lnTo>
                    <a:pt x="19" y="16"/>
                  </a:lnTo>
                  <a:close/>
                  <a:moveTo>
                    <a:pt x="24" y="1"/>
                  </a:moveTo>
                  <a:lnTo>
                    <a:pt x="27" y="1"/>
                  </a:lnTo>
                  <a:lnTo>
                    <a:pt x="30" y="3"/>
                  </a:lnTo>
                  <a:lnTo>
                    <a:pt x="33" y="5"/>
                  </a:lnTo>
                  <a:lnTo>
                    <a:pt x="36" y="5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8"/>
                  </a:lnTo>
                  <a:lnTo>
                    <a:pt x="40" y="9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1" y="12"/>
                  </a:lnTo>
                  <a:lnTo>
                    <a:pt x="41" y="12"/>
                  </a:lnTo>
                  <a:lnTo>
                    <a:pt x="41" y="14"/>
                  </a:lnTo>
                  <a:lnTo>
                    <a:pt x="40" y="14"/>
                  </a:lnTo>
                  <a:lnTo>
                    <a:pt x="38" y="16"/>
                  </a:lnTo>
                  <a:lnTo>
                    <a:pt x="40" y="17"/>
                  </a:lnTo>
                  <a:lnTo>
                    <a:pt x="40" y="17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3"/>
                  </a:lnTo>
                  <a:lnTo>
                    <a:pt x="38" y="23"/>
                  </a:lnTo>
                  <a:lnTo>
                    <a:pt x="40" y="25"/>
                  </a:lnTo>
                  <a:lnTo>
                    <a:pt x="40" y="27"/>
                  </a:lnTo>
                  <a:lnTo>
                    <a:pt x="40" y="27"/>
                  </a:lnTo>
                  <a:lnTo>
                    <a:pt x="40" y="30"/>
                  </a:lnTo>
                  <a:lnTo>
                    <a:pt x="38" y="28"/>
                  </a:lnTo>
                  <a:lnTo>
                    <a:pt x="36" y="28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19" y="27"/>
                  </a:lnTo>
                  <a:lnTo>
                    <a:pt x="17" y="27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3" y="27"/>
                  </a:lnTo>
                  <a:lnTo>
                    <a:pt x="11" y="28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6" y="28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2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2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5" y="20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1" y="22"/>
                  </a:lnTo>
                  <a:lnTo>
                    <a:pt x="13" y="22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28" y="19"/>
                  </a:lnTo>
                  <a:lnTo>
                    <a:pt x="27" y="17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5" y="12"/>
                  </a:lnTo>
                  <a:lnTo>
                    <a:pt x="25" y="11"/>
                  </a:lnTo>
                  <a:lnTo>
                    <a:pt x="25" y="9"/>
                  </a:lnTo>
                  <a:lnTo>
                    <a:pt x="24" y="8"/>
                  </a:lnTo>
                  <a:lnTo>
                    <a:pt x="21" y="6"/>
                  </a:lnTo>
                  <a:lnTo>
                    <a:pt x="17" y="6"/>
                  </a:lnTo>
                  <a:lnTo>
                    <a:pt x="16" y="6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9" y="3"/>
                  </a:lnTo>
                  <a:lnTo>
                    <a:pt x="19" y="1"/>
                  </a:lnTo>
                  <a:lnTo>
                    <a:pt x="24" y="1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8" name="Freeform 255">
              <a:extLst>
                <a:ext uri="{FF2B5EF4-FFF2-40B4-BE49-F238E27FC236}">
                  <a16:creationId xmlns:a16="http://schemas.microsoft.com/office/drawing/2014/main" id="{F1ED1F98-5A37-A995-5340-76D4C718D5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47042" y="3010534"/>
              <a:ext cx="165684" cy="140344"/>
            </a:xfrm>
            <a:custGeom>
              <a:avLst/>
              <a:gdLst>
                <a:gd name="T0" fmla="*/ 56 w 85"/>
                <a:gd name="T1" fmla="*/ 66 h 72"/>
                <a:gd name="T2" fmla="*/ 52 w 85"/>
                <a:gd name="T3" fmla="*/ 64 h 72"/>
                <a:gd name="T4" fmla="*/ 45 w 85"/>
                <a:gd name="T5" fmla="*/ 63 h 72"/>
                <a:gd name="T6" fmla="*/ 61 w 85"/>
                <a:gd name="T7" fmla="*/ 64 h 72"/>
                <a:gd name="T8" fmla="*/ 69 w 85"/>
                <a:gd name="T9" fmla="*/ 69 h 72"/>
                <a:gd name="T10" fmla="*/ 66 w 85"/>
                <a:gd name="T11" fmla="*/ 69 h 72"/>
                <a:gd name="T12" fmla="*/ 53 w 85"/>
                <a:gd name="T13" fmla="*/ 63 h 72"/>
                <a:gd name="T14" fmla="*/ 52 w 85"/>
                <a:gd name="T15" fmla="*/ 61 h 72"/>
                <a:gd name="T16" fmla="*/ 42 w 85"/>
                <a:gd name="T17" fmla="*/ 56 h 72"/>
                <a:gd name="T18" fmla="*/ 44 w 85"/>
                <a:gd name="T19" fmla="*/ 58 h 72"/>
                <a:gd name="T20" fmla="*/ 26 w 85"/>
                <a:gd name="T21" fmla="*/ 45 h 72"/>
                <a:gd name="T22" fmla="*/ 23 w 85"/>
                <a:gd name="T23" fmla="*/ 44 h 72"/>
                <a:gd name="T24" fmla="*/ 20 w 85"/>
                <a:gd name="T25" fmla="*/ 42 h 72"/>
                <a:gd name="T26" fmla="*/ 19 w 85"/>
                <a:gd name="T27" fmla="*/ 42 h 72"/>
                <a:gd name="T28" fmla="*/ 20 w 85"/>
                <a:gd name="T29" fmla="*/ 36 h 72"/>
                <a:gd name="T30" fmla="*/ 22 w 85"/>
                <a:gd name="T31" fmla="*/ 39 h 72"/>
                <a:gd name="T32" fmla="*/ 17 w 85"/>
                <a:gd name="T33" fmla="*/ 33 h 72"/>
                <a:gd name="T34" fmla="*/ 17 w 85"/>
                <a:gd name="T35" fmla="*/ 31 h 72"/>
                <a:gd name="T36" fmla="*/ 12 w 85"/>
                <a:gd name="T37" fmla="*/ 26 h 72"/>
                <a:gd name="T38" fmla="*/ 14 w 85"/>
                <a:gd name="T39" fmla="*/ 33 h 72"/>
                <a:gd name="T40" fmla="*/ 11 w 85"/>
                <a:gd name="T41" fmla="*/ 28 h 72"/>
                <a:gd name="T42" fmla="*/ 15 w 85"/>
                <a:gd name="T43" fmla="*/ 25 h 72"/>
                <a:gd name="T44" fmla="*/ 15 w 85"/>
                <a:gd name="T45" fmla="*/ 26 h 72"/>
                <a:gd name="T46" fmla="*/ 39 w 85"/>
                <a:gd name="T47" fmla="*/ 0 h 72"/>
                <a:gd name="T48" fmla="*/ 48 w 85"/>
                <a:gd name="T49" fmla="*/ 4 h 72"/>
                <a:gd name="T50" fmla="*/ 56 w 85"/>
                <a:gd name="T51" fmla="*/ 11 h 72"/>
                <a:gd name="T52" fmla="*/ 67 w 85"/>
                <a:gd name="T53" fmla="*/ 14 h 72"/>
                <a:gd name="T54" fmla="*/ 74 w 85"/>
                <a:gd name="T55" fmla="*/ 11 h 72"/>
                <a:gd name="T56" fmla="*/ 77 w 85"/>
                <a:gd name="T57" fmla="*/ 12 h 72"/>
                <a:gd name="T58" fmla="*/ 78 w 85"/>
                <a:gd name="T59" fmla="*/ 19 h 72"/>
                <a:gd name="T60" fmla="*/ 82 w 85"/>
                <a:gd name="T61" fmla="*/ 22 h 72"/>
                <a:gd name="T62" fmla="*/ 85 w 85"/>
                <a:gd name="T63" fmla="*/ 25 h 72"/>
                <a:gd name="T64" fmla="*/ 80 w 85"/>
                <a:gd name="T65" fmla="*/ 25 h 72"/>
                <a:gd name="T66" fmla="*/ 78 w 85"/>
                <a:gd name="T67" fmla="*/ 30 h 72"/>
                <a:gd name="T68" fmla="*/ 75 w 85"/>
                <a:gd name="T69" fmla="*/ 28 h 72"/>
                <a:gd name="T70" fmla="*/ 67 w 85"/>
                <a:gd name="T71" fmla="*/ 25 h 72"/>
                <a:gd name="T72" fmla="*/ 61 w 85"/>
                <a:gd name="T73" fmla="*/ 26 h 72"/>
                <a:gd name="T74" fmla="*/ 55 w 85"/>
                <a:gd name="T75" fmla="*/ 25 h 72"/>
                <a:gd name="T76" fmla="*/ 42 w 85"/>
                <a:gd name="T77" fmla="*/ 23 h 72"/>
                <a:gd name="T78" fmla="*/ 36 w 85"/>
                <a:gd name="T79" fmla="*/ 23 h 72"/>
                <a:gd name="T80" fmla="*/ 31 w 85"/>
                <a:gd name="T81" fmla="*/ 30 h 72"/>
                <a:gd name="T82" fmla="*/ 37 w 85"/>
                <a:gd name="T83" fmla="*/ 39 h 72"/>
                <a:gd name="T84" fmla="*/ 45 w 85"/>
                <a:gd name="T85" fmla="*/ 49 h 72"/>
                <a:gd name="T86" fmla="*/ 53 w 85"/>
                <a:gd name="T87" fmla="*/ 56 h 72"/>
                <a:gd name="T88" fmla="*/ 60 w 85"/>
                <a:gd name="T89" fmla="*/ 63 h 72"/>
                <a:gd name="T90" fmla="*/ 44 w 85"/>
                <a:gd name="T91" fmla="*/ 55 h 72"/>
                <a:gd name="T92" fmla="*/ 34 w 85"/>
                <a:gd name="T93" fmla="*/ 53 h 72"/>
                <a:gd name="T94" fmla="*/ 23 w 85"/>
                <a:gd name="T95" fmla="*/ 42 h 72"/>
                <a:gd name="T96" fmla="*/ 28 w 85"/>
                <a:gd name="T97" fmla="*/ 41 h 72"/>
                <a:gd name="T98" fmla="*/ 19 w 85"/>
                <a:gd name="T99" fmla="*/ 28 h 72"/>
                <a:gd name="T100" fmla="*/ 11 w 85"/>
                <a:gd name="T101" fmla="*/ 22 h 72"/>
                <a:gd name="T102" fmla="*/ 4 w 85"/>
                <a:gd name="T103" fmla="*/ 30 h 72"/>
                <a:gd name="T104" fmla="*/ 0 w 85"/>
                <a:gd name="T105" fmla="*/ 19 h 72"/>
                <a:gd name="T106" fmla="*/ 6 w 85"/>
                <a:gd name="T107" fmla="*/ 19 h 72"/>
                <a:gd name="T108" fmla="*/ 14 w 85"/>
                <a:gd name="T109" fmla="*/ 17 h 72"/>
                <a:gd name="T110" fmla="*/ 17 w 85"/>
                <a:gd name="T111" fmla="*/ 19 h 72"/>
                <a:gd name="T112" fmla="*/ 25 w 85"/>
                <a:gd name="T113" fmla="*/ 20 h 72"/>
                <a:gd name="T114" fmla="*/ 26 w 85"/>
                <a:gd name="T115" fmla="*/ 15 h 72"/>
                <a:gd name="T116" fmla="*/ 30 w 85"/>
                <a:gd name="T117" fmla="*/ 12 h 72"/>
                <a:gd name="T118" fmla="*/ 30 w 85"/>
                <a:gd name="T119" fmla="*/ 6 h 72"/>
                <a:gd name="T120" fmla="*/ 34 w 85"/>
                <a:gd name="T121" fmla="*/ 4 h 72"/>
                <a:gd name="T122" fmla="*/ 39 w 85"/>
                <a:gd name="T12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" h="72">
                  <a:moveTo>
                    <a:pt x="56" y="66"/>
                  </a:moveTo>
                  <a:lnTo>
                    <a:pt x="58" y="66"/>
                  </a:lnTo>
                  <a:lnTo>
                    <a:pt x="60" y="67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6" y="66"/>
                  </a:lnTo>
                  <a:close/>
                  <a:moveTo>
                    <a:pt x="44" y="63"/>
                  </a:moveTo>
                  <a:lnTo>
                    <a:pt x="47" y="63"/>
                  </a:lnTo>
                  <a:lnTo>
                    <a:pt x="48" y="63"/>
                  </a:lnTo>
                  <a:lnTo>
                    <a:pt x="52" y="63"/>
                  </a:lnTo>
                  <a:lnTo>
                    <a:pt x="52" y="64"/>
                  </a:lnTo>
                  <a:lnTo>
                    <a:pt x="52" y="64"/>
                  </a:lnTo>
                  <a:lnTo>
                    <a:pt x="50" y="64"/>
                  </a:lnTo>
                  <a:lnTo>
                    <a:pt x="48" y="64"/>
                  </a:lnTo>
                  <a:lnTo>
                    <a:pt x="47" y="64"/>
                  </a:lnTo>
                  <a:lnTo>
                    <a:pt x="45" y="64"/>
                  </a:lnTo>
                  <a:lnTo>
                    <a:pt x="45" y="64"/>
                  </a:lnTo>
                  <a:lnTo>
                    <a:pt x="45" y="63"/>
                  </a:lnTo>
                  <a:lnTo>
                    <a:pt x="44" y="63"/>
                  </a:lnTo>
                  <a:close/>
                  <a:moveTo>
                    <a:pt x="53" y="63"/>
                  </a:moveTo>
                  <a:lnTo>
                    <a:pt x="60" y="66"/>
                  </a:lnTo>
                  <a:lnTo>
                    <a:pt x="60" y="64"/>
                  </a:lnTo>
                  <a:lnTo>
                    <a:pt x="60" y="64"/>
                  </a:lnTo>
                  <a:lnTo>
                    <a:pt x="61" y="64"/>
                  </a:lnTo>
                  <a:lnTo>
                    <a:pt x="61" y="66"/>
                  </a:lnTo>
                  <a:lnTo>
                    <a:pt x="63" y="66"/>
                  </a:lnTo>
                  <a:lnTo>
                    <a:pt x="64" y="67"/>
                  </a:lnTo>
                  <a:lnTo>
                    <a:pt x="66" y="67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2"/>
                  </a:lnTo>
                  <a:lnTo>
                    <a:pt x="72" y="72"/>
                  </a:lnTo>
                  <a:lnTo>
                    <a:pt x="69" y="71"/>
                  </a:lnTo>
                  <a:lnTo>
                    <a:pt x="66" y="69"/>
                  </a:lnTo>
                  <a:lnTo>
                    <a:pt x="61" y="66"/>
                  </a:lnTo>
                  <a:lnTo>
                    <a:pt x="58" y="66"/>
                  </a:lnTo>
                  <a:lnTo>
                    <a:pt x="53" y="63"/>
                  </a:lnTo>
                  <a:lnTo>
                    <a:pt x="50" y="63"/>
                  </a:lnTo>
                  <a:lnTo>
                    <a:pt x="52" y="63"/>
                  </a:lnTo>
                  <a:lnTo>
                    <a:pt x="53" y="63"/>
                  </a:lnTo>
                  <a:close/>
                  <a:moveTo>
                    <a:pt x="42" y="58"/>
                  </a:moveTo>
                  <a:lnTo>
                    <a:pt x="44" y="60"/>
                  </a:lnTo>
                  <a:lnTo>
                    <a:pt x="45" y="60"/>
                  </a:lnTo>
                  <a:lnTo>
                    <a:pt x="50" y="60"/>
                  </a:lnTo>
                  <a:lnTo>
                    <a:pt x="52" y="61"/>
                  </a:lnTo>
                  <a:lnTo>
                    <a:pt x="52" y="61"/>
                  </a:lnTo>
                  <a:lnTo>
                    <a:pt x="45" y="61"/>
                  </a:lnTo>
                  <a:lnTo>
                    <a:pt x="44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2" y="58"/>
                  </a:lnTo>
                  <a:close/>
                  <a:moveTo>
                    <a:pt x="42" y="56"/>
                  </a:moveTo>
                  <a:lnTo>
                    <a:pt x="44" y="56"/>
                  </a:lnTo>
                  <a:lnTo>
                    <a:pt x="47" y="56"/>
                  </a:lnTo>
                  <a:lnTo>
                    <a:pt x="48" y="56"/>
                  </a:lnTo>
                  <a:lnTo>
                    <a:pt x="47" y="58"/>
                  </a:lnTo>
                  <a:lnTo>
                    <a:pt x="47" y="58"/>
                  </a:lnTo>
                  <a:lnTo>
                    <a:pt x="44" y="58"/>
                  </a:lnTo>
                  <a:lnTo>
                    <a:pt x="42" y="58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2" y="56"/>
                  </a:lnTo>
                  <a:close/>
                  <a:moveTo>
                    <a:pt x="25" y="45"/>
                  </a:moveTo>
                  <a:lnTo>
                    <a:pt x="26" y="45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5" y="45"/>
                  </a:lnTo>
                  <a:lnTo>
                    <a:pt x="25" y="45"/>
                  </a:lnTo>
                  <a:close/>
                  <a:moveTo>
                    <a:pt x="22" y="42"/>
                  </a:moveTo>
                  <a:lnTo>
                    <a:pt x="23" y="44"/>
                  </a:lnTo>
                  <a:lnTo>
                    <a:pt x="25" y="44"/>
                  </a:lnTo>
                  <a:lnTo>
                    <a:pt x="22" y="44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9" y="42"/>
                  </a:moveTo>
                  <a:lnTo>
                    <a:pt x="20" y="42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19" y="42"/>
                  </a:lnTo>
                  <a:lnTo>
                    <a:pt x="19" y="42"/>
                  </a:lnTo>
                  <a:close/>
                  <a:moveTo>
                    <a:pt x="17" y="33"/>
                  </a:moveTo>
                  <a:lnTo>
                    <a:pt x="19" y="33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20" y="36"/>
                  </a:lnTo>
                  <a:lnTo>
                    <a:pt x="22" y="37"/>
                  </a:lnTo>
                  <a:lnTo>
                    <a:pt x="25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2" y="39"/>
                  </a:lnTo>
                  <a:lnTo>
                    <a:pt x="22" y="37"/>
                  </a:lnTo>
                  <a:lnTo>
                    <a:pt x="20" y="37"/>
                  </a:lnTo>
                  <a:lnTo>
                    <a:pt x="20" y="36"/>
                  </a:lnTo>
                  <a:lnTo>
                    <a:pt x="19" y="36"/>
                  </a:lnTo>
                  <a:lnTo>
                    <a:pt x="17" y="33"/>
                  </a:lnTo>
                  <a:lnTo>
                    <a:pt x="17" y="33"/>
                  </a:lnTo>
                  <a:close/>
                  <a:moveTo>
                    <a:pt x="15" y="30"/>
                  </a:moveTo>
                  <a:lnTo>
                    <a:pt x="17" y="30"/>
                  </a:lnTo>
                  <a:lnTo>
                    <a:pt x="17" y="31"/>
                  </a:lnTo>
                  <a:lnTo>
                    <a:pt x="19" y="31"/>
                  </a:lnTo>
                  <a:lnTo>
                    <a:pt x="19" y="33"/>
                  </a:lnTo>
                  <a:lnTo>
                    <a:pt x="17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0"/>
                  </a:lnTo>
                  <a:close/>
                  <a:moveTo>
                    <a:pt x="11" y="25"/>
                  </a:moveTo>
                  <a:lnTo>
                    <a:pt x="12" y="26"/>
                  </a:lnTo>
                  <a:lnTo>
                    <a:pt x="12" y="26"/>
                  </a:lnTo>
                  <a:lnTo>
                    <a:pt x="12" y="28"/>
                  </a:lnTo>
                  <a:lnTo>
                    <a:pt x="12" y="30"/>
                  </a:lnTo>
                  <a:lnTo>
                    <a:pt x="12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4"/>
                  </a:lnTo>
                  <a:lnTo>
                    <a:pt x="12" y="33"/>
                  </a:lnTo>
                  <a:lnTo>
                    <a:pt x="12" y="31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6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5"/>
                  </a:lnTo>
                  <a:close/>
                  <a:moveTo>
                    <a:pt x="14" y="23"/>
                  </a:moveTo>
                  <a:lnTo>
                    <a:pt x="15" y="25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9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6"/>
                  </a:lnTo>
                  <a:lnTo>
                    <a:pt x="14" y="26"/>
                  </a:lnTo>
                  <a:lnTo>
                    <a:pt x="12" y="26"/>
                  </a:lnTo>
                  <a:lnTo>
                    <a:pt x="12" y="25"/>
                  </a:lnTo>
                  <a:lnTo>
                    <a:pt x="14" y="25"/>
                  </a:lnTo>
                  <a:lnTo>
                    <a:pt x="14" y="23"/>
                  </a:lnTo>
                  <a:close/>
                  <a:moveTo>
                    <a:pt x="39" y="0"/>
                  </a:moveTo>
                  <a:lnTo>
                    <a:pt x="41" y="0"/>
                  </a:lnTo>
                  <a:lnTo>
                    <a:pt x="42" y="0"/>
                  </a:lnTo>
                  <a:lnTo>
                    <a:pt x="44" y="1"/>
                  </a:lnTo>
                  <a:lnTo>
                    <a:pt x="45" y="1"/>
                  </a:lnTo>
                  <a:lnTo>
                    <a:pt x="47" y="3"/>
                  </a:lnTo>
                  <a:lnTo>
                    <a:pt x="48" y="4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3" y="9"/>
                  </a:lnTo>
                  <a:lnTo>
                    <a:pt x="55" y="11"/>
                  </a:lnTo>
                  <a:lnTo>
                    <a:pt x="56" y="11"/>
                  </a:lnTo>
                  <a:lnTo>
                    <a:pt x="58" y="11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1" y="14"/>
                  </a:lnTo>
                  <a:lnTo>
                    <a:pt x="63" y="14"/>
                  </a:lnTo>
                  <a:lnTo>
                    <a:pt x="67" y="14"/>
                  </a:lnTo>
                  <a:lnTo>
                    <a:pt x="67" y="14"/>
                  </a:lnTo>
                  <a:lnTo>
                    <a:pt x="69" y="14"/>
                  </a:lnTo>
                  <a:lnTo>
                    <a:pt x="71" y="14"/>
                  </a:lnTo>
                  <a:lnTo>
                    <a:pt x="72" y="12"/>
                  </a:lnTo>
                  <a:lnTo>
                    <a:pt x="72" y="12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7" y="11"/>
                  </a:lnTo>
                  <a:lnTo>
                    <a:pt x="77" y="11"/>
                  </a:lnTo>
                  <a:lnTo>
                    <a:pt x="77" y="11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7" y="14"/>
                  </a:lnTo>
                  <a:lnTo>
                    <a:pt x="77" y="15"/>
                  </a:lnTo>
                  <a:lnTo>
                    <a:pt x="77" y="17"/>
                  </a:lnTo>
                  <a:lnTo>
                    <a:pt x="78" y="17"/>
                  </a:lnTo>
                  <a:lnTo>
                    <a:pt x="78" y="19"/>
                  </a:lnTo>
                  <a:lnTo>
                    <a:pt x="80" y="19"/>
                  </a:lnTo>
                  <a:lnTo>
                    <a:pt x="78" y="19"/>
                  </a:lnTo>
                  <a:lnTo>
                    <a:pt x="78" y="19"/>
                  </a:lnTo>
                  <a:lnTo>
                    <a:pt x="78" y="20"/>
                  </a:lnTo>
                  <a:lnTo>
                    <a:pt x="80" y="22"/>
                  </a:lnTo>
                  <a:lnTo>
                    <a:pt x="82" y="22"/>
                  </a:lnTo>
                  <a:lnTo>
                    <a:pt x="83" y="22"/>
                  </a:lnTo>
                  <a:lnTo>
                    <a:pt x="83" y="23"/>
                  </a:lnTo>
                  <a:lnTo>
                    <a:pt x="83" y="23"/>
                  </a:lnTo>
                  <a:lnTo>
                    <a:pt x="85" y="23"/>
                  </a:lnTo>
                  <a:lnTo>
                    <a:pt x="85" y="23"/>
                  </a:lnTo>
                  <a:lnTo>
                    <a:pt x="85" y="25"/>
                  </a:lnTo>
                  <a:lnTo>
                    <a:pt x="83" y="25"/>
                  </a:lnTo>
                  <a:lnTo>
                    <a:pt x="82" y="25"/>
                  </a:lnTo>
                  <a:lnTo>
                    <a:pt x="80" y="23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8"/>
                  </a:lnTo>
                  <a:lnTo>
                    <a:pt x="80" y="28"/>
                  </a:lnTo>
                  <a:lnTo>
                    <a:pt x="80" y="30"/>
                  </a:lnTo>
                  <a:lnTo>
                    <a:pt x="78" y="28"/>
                  </a:lnTo>
                  <a:lnTo>
                    <a:pt x="78" y="28"/>
                  </a:lnTo>
                  <a:lnTo>
                    <a:pt x="78" y="30"/>
                  </a:lnTo>
                  <a:lnTo>
                    <a:pt x="78" y="30"/>
                  </a:lnTo>
                  <a:lnTo>
                    <a:pt x="77" y="30"/>
                  </a:lnTo>
                  <a:lnTo>
                    <a:pt x="75" y="30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6"/>
                  </a:lnTo>
                  <a:lnTo>
                    <a:pt x="74" y="26"/>
                  </a:lnTo>
                  <a:lnTo>
                    <a:pt x="71" y="26"/>
                  </a:lnTo>
                  <a:lnTo>
                    <a:pt x="71" y="25"/>
                  </a:lnTo>
                  <a:lnTo>
                    <a:pt x="69" y="25"/>
                  </a:lnTo>
                  <a:lnTo>
                    <a:pt x="67" y="25"/>
                  </a:lnTo>
                  <a:lnTo>
                    <a:pt x="67" y="25"/>
                  </a:lnTo>
                  <a:lnTo>
                    <a:pt x="66" y="25"/>
                  </a:lnTo>
                  <a:lnTo>
                    <a:pt x="64" y="25"/>
                  </a:lnTo>
                  <a:lnTo>
                    <a:pt x="63" y="25"/>
                  </a:lnTo>
                  <a:lnTo>
                    <a:pt x="63" y="26"/>
                  </a:lnTo>
                  <a:lnTo>
                    <a:pt x="61" y="26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58" y="25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5" y="25"/>
                  </a:lnTo>
                  <a:lnTo>
                    <a:pt x="53" y="25"/>
                  </a:lnTo>
                  <a:lnTo>
                    <a:pt x="53" y="25"/>
                  </a:lnTo>
                  <a:lnTo>
                    <a:pt x="52" y="25"/>
                  </a:lnTo>
                  <a:lnTo>
                    <a:pt x="48" y="22"/>
                  </a:lnTo>
                  <a:lnTo>
                    <a:pt x="47" y="23"/>
                  </a:lnTo>
                  <a:lnTo>
                    <a:pt x="42" y="23"/>
                  </a:lnTo>
                  <a:lnTo>
                    <a:pt x="42" y="25"/>
                  </a:lnTo>
                  <a:lnTo>
                    <a:pt x="41" y="26"/>
                  </a:lnTo>
                  <a:lnTo>
                    <a:pt x="39" y="26"/>
                  </a:lnTo>
                  <a:lnTo>
                    <a:pt x="39" y="26"/>
                  </a:lnTo>
                  <a:lnTo>
                    <a:pt x="37" y="26"/>
                  </a:lnTo>
                  <a:lnTo>
                    <a:pt x="36" y="23"/>
                  </a:lnTo>
                  <a:lnTo>
                    <a:pt x="34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1" y="26"/>
                  </a:lnTo>
                  <a:lnTo>
                    <a:pt x="31" y="30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7" y="36"/>
                  </a:lnTo>
                  <a:lnTo>
                    <a:pt x="37" y="39"/>
                  </a:lnTo>
                  <a:lnTo>
                    <a:pt x="37" y="41"/>
                  </a:lnTo>
                  <a:lnTo>
                    <a:pt x="39" y="42"/>
                  </a:lnTo>
                  <a:lnTo>
                    <a:pt x="41" y="44"/>
                  </a:lnTo>
                  <a:lnTo>
                    <a:pt x="42" y="45"/>
                  </a:lnTo>
                  <a:lnTo>
                    <a:pt x="44" y="47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8" y="52"/>
                  </a:lnTo>
                  <a:lnTo>
                    <a:pt x="50" y="53"/>
                  </a:lnTo>
                  <a:lnTo>
                    <a:pt x="53" y="55"/>
                  </a:lnTo>
                  <a:lnTo>
                    <a:pt x="53" y="55"/>
                  </a:lnTo>
                  <a:lnTo>
                    <a:pt x="53" y="56"/>
                  </a:lnTo>
                  <a:lnTo>
                    <a:pt x="53" y="58"/>
                  </a:lnTo>
                  <a:lnTo>
                    <a:pt x="55" y="60"/>
                  </a:lnTo>
                  <a:lnTo>
                    <a:pt x="58" y="61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58" y="64"/>
                  </a:lnTo>
                  <a:lnTo>
                    <a:pt x="58" y="63"/>
                  </a:lnTo>
                  <a:lnTo>
                    <a:pt x="55" y="61"/>
                  </a:lnTo>
                  <a:lnTo>
                    <a:pt x="52" y="60"/>
                  </a:lnTo>
                  <a:lnTo>
                    <a:pt x="48" y="56"/>
                  </a:lnTo>
                  <a:lnTo>
                    <a:pt x="44" y="55"/>
                  </a:lnTo>
                  <a:lnTo>
                    <a:pt x="41" y="53"/>
                  </a:lnTo>
                  <a:lnTo>
                    <a:pt x="39" y="53"/>
                  </a:lnTo>
                  <a:lnTo>
                    <a:pt x="37" y="53"/>
                  </a:lnTo>
                  <a:lnTo>
                    <a:pt x="36" y="53"/>
                  </a:lnTo>
                  <a:lnTo>
                    <a:pt x="34" y="53"/>
                  </a:lnTo>
                  <a:lnTo>
                    <a:pt x="34" y="53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3" y="50"/>
                  </a:lnTo>
                  <a:lnTo>
                    <a:pt x="30" y="49"/>
                  </a:lnTo>
                  <a:lnTo>
                    <a:pt x="28" y="47"/>
                  </a:lnTo>
                  <a:lnTo>
                    <a:pt x="23" y="42"/>
                  </a:lnTo>
                  <a:lnTo>
                    <a:pt x="22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5" y="41"/>
                  </a:lnTo>
                  <a:lnTo>
                    <a:pt x="26" y="41"/>
                  </a:lnTo>
                  <a:lnTo>
                    <a:pt x="28" y="41"/>
                  </a:lnTo>
                  <a:lnTo>
                    <a:pt x="26" y="39"/>
                  </a:lnTo>
                  <a:lnTo>
                    <a:pt x="25" y="37"/>
                  </a:lnTo>
                  <a:lnTo>
                    <a:pt x="20" y="34"/>
                  </a:lnTo>
                  <a:lnTo>
                    <a:pt x="19" y="33"/>
                  </a:lnTo>
                  <a:lnTo>
                    <a:pt x="19" y="31"/>
                  </a:lnTo>
                  <a:lnTo>
                    <a:pt x="19" y="28"/>
                  </a:lnTo>
                  <a:lnTo>
                    <a:pt x="19" y="26"/>
                  </a:lnTo>
                  <a:lnTo>
                    <a:pt x="15" y="23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9" y="25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6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3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9"/>
                  </a:lnTo>
                  <a:lnTo>
                    <a:pt x="4" y="20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7" y="19"/>
                  </a:lnTo>
                  <a:lnTo>
                    <a:pt x="9" y="19"/>
                  </a:lnTo>
                  <a:lnTo>
                    <a:pt x="11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4" y="17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5" y="15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0" y="19"/>
                  </a:lnTo>
                  <a:lnTo>
                    <a:pt x="22" y="19"/>
                  </a:lnTo>
                  <a:lnTo>
                    <a:pt x="25" y="20"/>
                  </a:lnTo>
                  <a:lnTo>
                    <a:pt x="25" y="19"/>
                  </a:lnTo>
                  <a:lnTo>
                    <a:pt x="25" y="19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6" y="12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30" y="11"/>
                  </a:lnTo>
                  <a:lnTo>
                    <a:pt x="31" y="9"/>
                  </a:lnTo>
                  <a:lnTo>
                    <a:pt x="30" y="9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1" y="6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9" name="Freeform 256">
              <a:extLst>
                <a:ext uri="{FF2B5EF4-FFF2-40B4-BE49-F238E27FC236}">
                  <a16:creationId xmlns:a16="http://schemas.microsoft.com/office/drawing/2014/main" id="{1420EC7B-A027-179E-8842-EF05F46D90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8549" y="3950058"/>
              <a:ext cx="171531" cy="101360"/>
            </a:xfrm>
            <a:custGeom>
              <a:avLst/>
              <a:gdLst>
                <a:gd name="T0" fmla="*/ 60 w 88"/>
                <a:gd name="T1" fmla="*/ 9 h 52"/>
                <a:gd name="T2" fmla="*/ 69 w 88"/>
                <a:gd name="T3" fmla="*/ 11 h 52"/>
                <a:gd name="T4" fmla="*/ 69 w 88"/>
                <a:gd name="T5" fmla="*/ 11 h 52"/>
                <a:gd name="T6" fmla="*/ 80 w 88"/>
                <a:gd name="T7" fmla="*/ 17 h 52"/>
                <a:gd name="T8" fmla="*/ 75 w 88"/>
                <a:gd name="T9" fmla="*/ 16 h 52"/>
                <a:gd name="T10" fmla="*/ 77 w 88"/>
                <a:gd name="T11" fmla="*/ 17 h 52"/>
                <a:gd name="T12" fmla="*/ 80 w 88"/>
                <a:gd name="T13" fmla="*/ 19 h 52"/>
                <a:gd name="T14" fmla="*/ 83 w 88"/>
                <a:gd name="T15" fmla="*/ 19 h 52"/>
                <a:gd name="T16" fmla="*/ 86 w 88"/>
                <a:gd name="T17" fmla="*/ 19 h 52"/>
                <a:gd name="T18" fmla="*/ 85 w 88"/>
                <a:gd name="T19" fmla="*/ 22 h 52"/>
                <a:gd name="T20" fmla="*/ 82 w 88"/>
                <a:gd name="T21" fmla="*/ 25 h 52"/>
                <a:gd name="T22" fmla="*/ 75 w 88"/>
                <a:gd name="T23" fmla="*/ 25 h 52"/>
                <a:gd name="T24" fmla="*/ 74 w 88"/>
                <a:gd name="T25" fmla="*/ 27 h 52"/>
                <a:gd name="T26" fmla="*/ 72 w 88"/>
                <a:gd name="T27" fmla="*/ 27 h 52"/>
                <a:gd name="T28" fmla="*/ 71 w 88"/>
                <a:gd name="T29" fmla="*/ 28 h 52"/>
                <a:gd name="T30" fmla="*/ 64 w 88"/>
                <a:gd name="T31" fmla="*/ 25 h 52"/>
                <a:gd name="T32" fmla="*/ 61 w 88"/>
                <a:gd name="T33" fmla="*/ 28 h 52"/>
                <a:gd name="T34" fmla="*/ 60 w 88"/>
                <a:gd name="T35" fmla="*/ 30 h 52"/>
                <a:gd name="T36" fmla="*/ 60 w 88"/>
                <a:gd name="T37" fmla="*/ 33 h 52"/>
                <a:gd name="T38" fmla="*/ 53 w 88"/>
                <a:gd name="T39" fmla="*/ 36 h 52"/>
                <a:gd name="T40" fmla="*/ 52 w 88"/>
                <a:gd name="T41" fmla="*/ 39 h 52"/>
                <a:gd name="T42" fmla="*/ 47 w 88"/>
                <a:gd name="T43" fmla="*/ 36 h 52"/>
                <a:gd name="T44" fmla="*/ 42 w 88"/>
                <a:gd name="T45" fmla="*/ 41 h 52"/>
                <a:gd name="T46" fmla="*/ 36 w 88"/>
                <a:gd name="T47" fmla="*/ 41 h 52"/>
                <a:gd name="T48" fmla="*/ 37 w 88"/>
                <a:gd name="T49" fmla="*/ 47 h 52"/>
                <a:gd name="T50" fmla="*/ 34 w 88"/>
                <a:gd name="T51" fmla="*/ 49 h 52"/>
                <a:gd name="T52" fmla="*/ 33 w 88"/>
                <a:gd name="T53" fmla="*/ 52 h 52"/>
                <a:gd name="T54" fmla="*/ 26 w 88"/>
                <a:gd name="T55" fmla="*/ 50 h 52"/>
                <a:gd name="T56" fmla="*/ 26 w 88"/>
                <a:gd name="T57" fmla="*/ 47 h 52"/>
                <a:gd name="T58" fmla="*/ 22 w 88"/>
                <a:gd name="T59" fmla="*/ 45 h 52"/>
                <a:gd name="T60" fmla="*/ 22 w 88"/>
                <a:gd name="T61" fmla="*/ 44 h 52"/>
                <a:gd name="T62" fmla="*/ 23 w 88"/>
                <a:gd name="T63" fmla="*/ 39 h 52"/>
                <a:gd name="T64" fmla="*/ 19 w 88"/>
                <a:gd name="T65" fmla="*/ 39 h 52"/>
                <a:gd name="T66" fmla="*/ 12 w 88"/>
                <a:gd name="T67" fmla="*/ 39 h 52"/>
                <a:gd name="T68" fmla="*/ 11 w 88"/>
                <a:gd name="T69" fmla="*/ 38 h 52"/>
                <a:gd name="T70" fmla="*/ 9 w 88"/>
                <a:gd name="T71" fmla="*/ 36 h 52"/>
                <a:gd name="T72" fmla="*/ 4 w 88"/>
                <a:gd name="T73" fmla="*/ 33 h 52"/>
                <a:gd name="T74" fmla="*/ 1 w 88"/>
                <a:gd name="T75" fmla="*/ 31 h 52"/>
                <a:gd name="T76" fmla="*/ 0 w 88"/>
                <a:gd name="T77" fmla="*/ 30 h 52"/>
                <a:gd name="T78" fmla="*/ 1 w 88"/>
                <a:gd name="T79" fmla="*/ 25 h 52"/>
                <a:gd name="T80" fmla="*/ 4 w 88"/>
                <a:gd name="T81" fmla="*/ 20 h 52"/>
                <a:gd name="T82" fmla="*/ 11 w 88"/>
                <a:gd name="T83" fmla="*/ 16 h 52"/>
                <a:gd name="T84" fmla="*/ 17 w 88"/>
                <a:gd name="T85" fmla="*/ 12 h 52"/>
                <a:gd name="T86" fmla="*/ 20 w 88"/>
                <a:gd name="T87" fmla="*/ 9 h 52"/>
                <a:gd name="T88" fmla="*/ 26 w 88"/>
                <a:gd name="T89" fmla="*/ 11 h 52"/>
                <a:gd name="T90" fmla="*/ 36 w 88"/>
                <a:gd name="T91" fmla="*/ 11 h 52"/>
                <a:gd name="T92" fmla="*/ 47 w 88"/>
                <a:gd name="T93" fmla="*/ 9 h 52"/>
                <a:gd name="T94" fmla="*/ 42 w 88"/>
                <a:gd name="T95" fmla="*/ 1 h 52"/>
                <a:gd name="T96" fmla="*/ 39 w 88"/>
                <a:gd name="T97" fmla="*/ 3 h 52"/>
                <a:gd name="T98" fmla="*/ 49 w 88"/>
                <a:gd name="T99" fmla="*/ 0 h 52"/>
                <a:gd name="T100" fmla="*/ 49 w 88"/>
                <a:gd name="T101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" h="52">
                  <a:moveTo>
                    <a:pt x="49" y="8"/>
                  </a:moveTo>
                  <a:lnTo>
                    <a:pt x="50" y="8"/>
                  </a:lnTo>
                  <a:lnTo>
                    <a:pt x="55" y="9"/>
                  </a:lnTo>
                  <a:lnTo>
                    <a:pt x="60" y="9"/>
                  </a:lnTo>
                  <a:lnTo>
                    <a:pt x="61" y="8"/>
                  </a:lnTo>
                  <a:lnTo>
                    <a:pt x="63" y="8"/>
                  </a:lnTo>
                  <a:lnTo>
                    <a:pt x="67" y="9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69" y="11"/>
                  </a:lnTo>
                  <a:lnTo>
                    <a:pt x="69" y="9"/>
                  </a:lnTo>
                  <a:lnTo>
                    <a:pt x="72" y="11"/>
                  </a:lnTo>
                  <a:lnTo>
                    <a:pt x="80" y="16"/>
                  </a:lnTo>
                  <a:lnTo>
                    <a:pt x="80" y="17"/>
                  </a:lnTo>
                  <a:lnTo>
                    <a:pt x="77" y="16"/>
                  </a:lnTo>
                  <a:lnTo>
                    <a:pt x="75" y="16"/>
                  </a:lnTo>
                  <a:lnTo>
                    <a:pt x="75" y="16"/>
                  </a:lnTo>
                  <a:lnTo>
                    <a:pt x="75" y="16"/>
                  </a:lnTo>
                  <a:lnTo>
                    <a:pt x="75" y="17"/>
                  </a:lnTo>
                  <a:lnTo>
                    <a:pt x="75" y="17"/>
                  </a:lnTo>
                  <a:lnTo>
                    <a:pt x="77" y="17"/>
                  </a:lnTo>
                  <a:lnTo>
                    <a:pt x="77" y="17"/>
                  </a:lnTo>
                  <a:lnTo>
                    <a:pt x="78" y="17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2" y="19"/>
                  </a:lnTo>
                  <a:lnTo>
                    <a:pt x="82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2" y="17"/>
                  </a:lnTo>
                  <a:lnTo>
                    <a:pt x="82" y="17"/>
                  </a:lnTo>
                  <a:lnTo>
                    <a:pt x="86" y="19"/>
                  </a:lnTo>
                  <a:lnTo>
                    <a:pt x="86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5" y="22"/>
                  </a:lnTo>
                  <a:lnTo>
                    <a:pt x="83" y="23"/>
                  </a:lnTo>
                  <a:lnTo>
                    <a:pt x="82" y="23"/>
                  </a:lnTo>
                  <a:lnTo>
                    <a:pt x="82" y="25"/>
                  </a:lnTo>
                  <a:lnTo>
                    <a:pt x="82" y="25"/>
                  </a:lnTo>
                  <a:lnTo>
                    <a:pt x="80" y="25"/>
                  </a:lnTo>
                  <a:lnTo>
                    <a:pt x="78" y="25"/>
                  </a:lnTo>
                  <a:lnTo>
                    <a:pt x="77" y="27"/>
                  </a:lnTo>
                  <a:lnTo>
                    <a:pt x="75" y="25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74" y="27"/>
                  </a:lnTo>
                  <a:lnTo>
                    <a:pt x="74" y="27"/>
                  </a:lnTo>
                  <a:lnTo>
                    <a:pt x="74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1" y="27"/>
                  </a:lnTo>
                  <a:lnTo>
                    <a:pt x="71" y="28"/>
                  </a:lnTo>
                  <a:lnTo>
                    <a:pt x="69" y="28"/>
                  </a:lnTo>
                  <a:lnTo>
                    <a:pt x="67" y="28"/>
                  </a:lnTo>
                  <a:lnTo>
                    <a:pt x="66" y="27"/>
                  </a:lnTo>
                  <a:lnTo>
                    <a:pt x="64" y="25"/>
                  </a:lnTo>
                  <a:lnTo>
                    <a:pt x="64" y="25"/>
                  </a:lnTo>
                  <a:lnTo>
                    <a:pt x="63" y="27"/>
                  </a:lnTo>
                  <a:lnTo>
                    <a:pt x="61" y="27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0" y="28"/>
                  </a:lnTo>
                  <a:lnTo>
                    <a:pt x="60" y="30"/>
                  </a:lnTo>
                  <a:lnTo>
                    <a:pt x="60" y="31"/>
                  </a:lnTo>
                  <a:lnTo>
                    <a:pt x="60" y="31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58" y="33"/>
                  </a:lnTo>
                  <a:lnTo>
                    <a:pt x="56" y="34"/>
                  </a:lnTo>
                  <a:lnTo>
                    <a:pt x="55" y="36"/>
                  </a:lnTo>
                  <a:lnTo>
                    <a:pt x="53" y="36"/>
                  </a:lnTo>
                  <a:lnTo>
                    <a:pt x="52" y="38"/>
                  </a:lnTo>
                  <a:lnTo>
                    <a:pt x="52" y="38"/>
                  </a:lnTo>
                  <a:lnTo>
                    <a:pt x="52" y="39"/>
                  </a:lnTo>
                  <a:lnTo>
                    <a:pt x="52" y="39"/>
                  </a:lnTo>
                  <a:lnTo>
                    <a:pt x="52" y="39"/>
                  </a:lnTo>
                  <a:lnTo>
                    <a:pt x="50" y="39"/>
                  </a:lnTo>
                  <a:lnTo>
                    <a:pt x="49" y="38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5" y="38"/>
                  </a:lnTo>
                  <a:lnTo>
                    <a:pt x="44" y="39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39" y="41"/>
                  </a:lnTo>
                  <a:lnTo>
                    <a:pt x="37" y="41"/>
                  </a:lnTo>
                  <a:lnTo>
                    <a:pt x="36" y="41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7" y="45"/>
                  </a:lnTo>
                  <a:lnTo>
                    <a:pt x="37" y="47"/>
                  </a:lnTo>
                  <a:lnTo>
                    <a:pt x="37" y="47"/>
                  </a:lnTo>
                  <a:lnTo>
                    <a:pt x="36" y="47"/>
                  </a:lnTo>
                  <a:lnTo>
                    <a:pt x="34" y="49"/>
                  </a:lnTo>
                  <a:lnTo>
                    <a:pt x="34" y="49"/>
                  </a:lnTo>
                  <a:lnTo>
                    <a:pt x="34" y="49"/>
                  </a:lnTo>
                  <a:lnTo>
                    <a:pt x="34" y="50"/>
                  </a:lnTo>
                  <a:lnTo>
                    <a:pt x="34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28" y="52"/>
                  </a:lnTo>
                  <a:lnTo>
                    <a:pt x="28" y="50"/>
                  </a:lnTo>
                  <a:lnTo>
                    <a:pt x="26" y="50"/>
                  </a:lnTo>
                  <a:lnTo>
                    <a:pt x="26" y="49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5" y="45"/>
                  </a:lnTo>
                  <a:lnTo>
                    <a:pt x="23" y="47"/>
                  </a:lnTo>
                  <a:lnTo>
                    <a:pt x="22" y="47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3" y="45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2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2" y="39"/>
                  </a:lnTo>
                  <a:lnTo>
                    <a:pt x="20" y="39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5" y="38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6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1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1" y="22"/>
                  </a:lnTo>
                  <a:lnTo>
                    <a:pt x="3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19"/>
                  </a:lnTo>
                  <a:lnTo>
                    <a:pt x="9" y="17"/>
                  </a:lnTo>
                  <a:lnTo>
                    <a:pt x="11" y="16"/>
                  </a:lnTo>
                  <a:lnTo>
                    <a:pt x="14" y="14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6" y="11"/>
                  </a:lnTo>
                  <a:lnTo>
                    <a:pt x="28" y="11"/>
                  </a:lnTo>
                  <a:lnTo>
                    <a:pt x="30" y="11"/>
                  </a:lnTo>
                  <a:lnTo>
                    <a:pt x="34" y="11"/>
                  </a:lnTo>
                  <a:lnTo>
                    <a:pt x="36" y="11"/>
                  </a:lnTo>
                  <a:lnTo>
                    <a:pt x="41" y="11"/>
                  </a:lnTo>
                  <a:lnTo>
                    <a:pt x="42" y="11"/>
                  </a:lnTo>
                  <a:lnTo>
                    <a:pt x="45" y="9"/>
                  </a:lnTo>
                  <a:lnTo>
                    <a:pt x="47" y="9"/>
                  </a:lnTo>
                  <a:lnTo>
                    <a:pt x="49" y="9"/>
                  </a:lnTo>
                  <a:lnTo>
                    <a:pt x="49" y="8"/>
                  </a:lnTo>
                  <a:lnTo>
                    <a:pt x="49" y="8"/>
                  </a:lnTo>
                  <a:close/>
                  <a:moveTo>
                    <a:pt x="42" y="1"/>
                  </a:moveTo>
                  <a:lnTo>
                    <a:pt x="44" y="1"/>
                  </a:lnTo>
                  <a:lnTo>
                    <a:pt x="42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41" y="1"/>
                  </a:lnTo>
                  <a:lnTo>
                    <a:pt x="42" y="1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0" name="Freeform 257">
              <a:extLst>
                <a:ext uri="{FF2B5EF4-FFF2-40B4-BE49-F238E27FC236}">
                  <a16:creationId xmlns:a16="http://schemas.microsoft.com/office/drawing/2014/main" id="{3FAA8444-D060-F79C-7134-0F8FA617A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7270" y="6059116"/>
              <a:ext cx="19492" cy="9747"/>
            </a:xfrm>
            <a:custGeom>
              <a:avLst/>
              <a:gdLst>
                <a:gd name="T0" fmla="*/ 2 w 10"/>
                <a:gd name="T1" fmla="*/ 0 h 5"/>
                <a:gd name="T2" fmla="*/ 3 w 10"/>
                <a:gd name="T3" fmla="*/ 0 h 5"/>
                <a:gd name="T4" fmla="*/ 5 w 10"/>
                <a:gd name="T5" fmla="*/ 2 h 5"/>
                <a:gd name="T6" fmla="*/ 8 w 10"/>
                <a:gd name="T7" fmla="*/ 2 h 5"/>
                <a:gd name="T8" fmla="*/ 10 w 10"/>
                <a:gd name="T9" fmla="*/ 3 h 5"/>
                <a:gd name="T10" fmla="*/ 8 w 10"/>
                <a:gd name="T11" fmla="*/ 3 h 5"/>
                <a:gd name="T12" fmla="*/ 8 w 10"/>
                <a:gd name="T13" fmla="*/ 3 h 5"/>
                <a:gd name="T14" fmla="*/ 5 w 10"/>
                <a:gd name="T15" fmla="*/ 5 h 5"/>
                <a:gd name="T16" fmla="*/ 3 w 10"/>
                <a:gd name="T17" fmla="*/ 5 h 5"/>
                <a:gd name="T18" fmla="*/ 3 w 10"/>
                <a:gd name="T19" fmla="*/ 3 h 5"/>
                <a:gd name="T20" fmla="*/ 2 w 10"/>
                <a:gd name="T21" fmla="*/ 2 h 5"/>
                <a:gd name="T22" fmla="*/ 2 w 10"/>
                <a:gd name="T23" fmla="*/ 2 h 5"/>
                <a:gd name="T24" fmla="*/ 0 w 10"/>
                <a:gd name="T25" fmla="*/ 0 h 5"/>
                <a:gd name="T26" fmla="*/ 0 w 10"/>
                <a:gd name="T27" fmla="*/ 0 h 5"/>
                <a:gd name="T28" fmla="*/ 2 w 10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5">
                  <a:moveTo>
                    <a:pt x="2" y="0"/>
                  </a:moveTo>
                  <a:lnTo>
                    <a:pt x="3" y="0"/>
                  </a:lnTo>
                  <a:lnTo>
                    <a:pt x="5" y="2"/>
                  </a:lnTo>
                  <a:lnTo>
                    <a:pt x="8" y="2"/>
                  </a:lnTo>
                  <a:lnTo>
                    <a:pt x="10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1" name="Freeform 258">
              <a:extLst>
                <a:ext uri="{FF2B5EF4-FFF2-40B4-BE49-F238E27FC236}">
                  <a16:creationId xmlns:a16="http://schemas.microsoft.com/office/drawing/2014/main" id="{43E3619E-5BC4-D63A-0A5F-7B5C4B71B7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71463" y="3774629"/>
              <a:ext cx="15594" cy="11695"/>
            </a:xfrm>
            <a:custGeom>
              <a:avLst/>
              <a:gdLst>
                <a:gd name="T0" fmla="*/ 6 w 8"/>
                <a:gd name="T1" fmla="*/ 5 h 6"/>
                <a:gd name="T2" fmla="*/ 6 w 8"/>
                <a:gd name="T3" fmla="*/ 5 h 6"/>
                <a:gd name="T4" fmla="*/ 6 w 8"/>
                <a:gd name="T5" fmla="*/ 5 h 6"/>
                <a:gd name="T6" fmla="*/ 6 w 8"/>
                <a:gd name="T7" fmla="*/ 5 h 6"/>
                <a:gd name="T8" fmla="*/ 6 w 8"/>
                <a:gd name="T9" fmla="*/ 6 h 6"/>
                <a:gd name="T10" fmla="*/ 4 w 8"/>
                <a:gd name="T11" fmla="*/ 5 h 6"/>
                <a:gd name="T12" fmla="*/ 4 w 8"/>
                <a:gd name="T13" fmla="*/ 5 h 6"/>
                <a:gd name="T14" fmla="*/ 6 w 8"/>
                <a:gd name="T15" fmla="*/ 5 h 6"/>
                <a:gd name="T16" fmla="*/ 3 w 8"/>
                <a:gd name="T17" fmla="*/ 3 h 6"/>
                <a:gd name="T18" fmla="*/ 3 w 8"/>
                <a:gd name="T19" fmla="*/ 5 h 6"/>
                <a:gd name="T20" fmla="*/ 3 w 8"/>
                <a:gd name="T21" fmla="*/ 5 h 6"/>
                <a:gd name="T22" fmla="*/ 1 w 8"/>
                <a:gd name="T23" fmla="*/ 5 h 6"/>
                <a:gd name="T24" fmla="*/ 1 w 8"/>
                <a:gd name="T25" fmla="*/ 5 h 6"/>
                <a:gd name="T26" fmla="*/ 0 w 8"/>
                <a:gd name="T27" fmla="*/ 5 h 6"/>
                <a:gd name="T28" fmla="*/ 1 w 8"/>
                <a:gd name="T29" fmla="*/ 5 h 6"/>
                <a:gd name="T30" fmla="*/ 3 w 8"/>
                <a:gd name="T31" fmla="*/ 3 h 6"/>
                <a:gd name="T32" fmla="*/ 4 w 8"/>
                <a:gd name="T33" fmla="*/ 0 h 6"/>
                <a:gd name="T34" fmla="*/ 6 w 8"/>
                <a:gd name="T35" fmla="*/ 0 h 6"/>
                <a:gd name="T36" fmla="*/ 6 w 8"/>
                <a:gd name="T37" fmla="*/ 0 h 6"/>
                <a:gd name="T38" fmla="*/ 6 w 8"/>
                <a:gd name="T39" fmla="*/ 0 h 6"/>
                <a:gd name="T40" fmla="*/ 6 w 8"/>
                <a:gd name="T41" fmla="*/ 0 h 6"/>
                <a:gd name="T42" fmla="*/ 8 w 8"/>
                <a:gd name="T43" fmla="*/ 2 h 6"/>
                <a:gd name="T44" fmla="*/ 8 w 8"/>
                <a:gd name="T45" fmla="*/ 2 h 6"/>
                <a:gd name="T46" fmla="*/ 8 w 8"/>
                <a:gd name="T47" fmla="*/ 2 h 6"/>
                <a:gd name="T48" fmla="*/ 8 w 8"/>
                <a:gd name="T49" fmla="*/ 3 h 6"/>
                <a:gd name="T50" fmla="*/ 8 w 8"/>
                <a:gd name="T51" fmla="*/ 3 h 6"/>
                <a:gd name="T52" fmla="*/ 8 w 8"/>
                <a:gd name="T53" fmla="*/ 3 h 6"/>
                <a:gd name="T54" fmla="*/ 6 w 8"/>
                <a:gd name="T55" fmla="*/ 5 h 6"/>
                <a:gd name="T56" fmla="*/ 4 w 8"/>
                <a:gd name="T57" fmla="*/ 3 h 6"/>
                <a:gd name="T58" fmla="*/ 3 w 8"/>
                <a:gd name="T59" fmla="*/ 3 h 6"/>
                <a:gd name="T60" fmla="*/ 1 w 8"/>
                <a:gd name="T61" fmla="*/ 3 h 6"/>
                <a:gd name="T62" fmla="*/ 1 w 8"/>
                <a:gd name="T63" fmla="*/ 3 h 6"/>
                <a:gd name="T64" fmla="*/ 1 w 8"/>
                <a:gd name="T65" fmla="*/ 2 h 6"/>
                <a:gd name="T66" fmla="*/ 3 w 8"/>
                <a:gd name="T67" fmla="*/ 2 h 6"/>
                <a:gd name="T68" fmla="*/ 3 w 8"/>
                <a:gd name="T69" fmla="*/ 2 h 6"/>
                <a:gd name="T70" fmla="*/ 3 w 8"/>
                <a:gd name="T71" fmla="*/ 0 h 6"/>
                <a:gd name="T72" fmla="*/ 3 w 8"/>
                <a:gd name="T73" fmla="*/ 0 h 6"/>
                <a:gd name="T74" fmla="*/ 4 w 8"/>
                <a:gd name="T75" fmla="*/ 0 h 6"/>
                <a:gd name="T76" fmla="*/ 4 w 8"/>
                <a:gd name="T7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" h="6">
                  <a:moveTo>
                    <a:pt x="6" y="5"/>
                  </a:move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5"/>
                  </a:lnTo>
                  <a:close/>
                  <a:moveTo>
                    <a:pt x="3" y="3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3"/>
                  </a:lnTo>
                  <a:close/>
                  <a:moveTo>
                    <a:pt x="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6" y="5"/>
                  </a:lnTo>
                  <a:lnTo>
                    <a:pt x="4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2" name="Freeform 259">
              <a:extLst>
                <a:ext uri="{FF2B5EF4-FFF2-40B4-BE49-F238E27FC236}">
                  <a16:creationId xmlns:a16="http://schemas.microsoft.com/office/drawing/2014/main" id="{5A0EBE26-4C1F-2FBA-B97F-990995426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4086" y="4176168"/>
              <a:ext cx="138395" cy="206617"/>
            </a:xfrm>
            <a:custGeom>
              <a:avLst/>
              <a:gdLst>
                <a:gd name="T0" fmla="*/ 24 w 71"/>
                <a:gd name="T1" fmla="*/ 4 h 106"/>
                <a:gd name="T2" fmla="*/ 38 w 71"/>
                <a:gd name="T3" fmla="*/ 11 h 106"/>
                <a:gd name="T4" fmla="*/ 43 w 71"/>
                <a:gd name="T5" fmla="*/ 22 h 106"/>
                <a:gd name="T6" fmla="*/ 41 w 71"/>
                <a:gd name="T7" fmla="*/ 30 h 106"/>
                <a:gd name="T8" fmla="*/ 46 w 71"/>
                <a:gd name="T9" fmla="*/ 26 h 106"/>
                <a:gd name="T10" fmla="*/ 55 w 71"/>
                <a:gd name="T11" fmla="*/ 32 h 106"/>
                <a:gd name="T12" fmla="*/ 60 w 71"/>
                <a:gd name="T13" fmla="*/ 43 h 106"/>
                <a:gd name="T14" fmla="*/ 59 w 71"/>
                <a:gd name="T15" fmla="*/ 46 h 106"/>
                <a:gd name="T16" fmla="*/ 60 w 71"/>
                <a:gd name="T17" fmla="*/ 49 h 106"/>
                <a:gd name="T18" fmla="*/ 59 w 71"/>
                <a:gd name="T19" fmla="*/ 51 h 106"/>
                <a:gd name="T20" fmla="*/ 52 w 71"/>
                <a:gd name="T21" fmla="*/ 52 h 106"/>
                <a:gd name="T22" fmla="*/ 51 w 71"/>
                <a:gd name="T23" fmla="*/ 56 h 106"/>
                <a:gd name="T24" fmla="*/ 51 w 71"/>
                <a:gd name="T25" fmla="*/ 59 h 106"/>
                <a:gd name="T26" fmla="*/ 49 w 71"/>
                <a:gd name="T27" fmla="*/ 67 h 106"/>
                <a:gd name="T28" fmla="*/ 54 w 71"/>
                <a:gd name="T29" fmla="*/ 73 h 106"/>
                <a:gd name="T30" fmla="*/ 57 w 71"/>
                <a:gd name="T31" fmla="*/ 76 h 106"/>
                <a:gd name="T32" fmla="*/ 60 w 71"/>
                <a:gd name="T33" fmla="*/ 78 h 106"/>
                <a:gd name="T34" fmla="*/ 60 w 71"/>
                <a:gd name="T35" fmla="*/ 81 h 106"/>
                <a:gd name="T36" fmla="*/ 62 w 71"/>
                <a:gd name="T37" fmla="*/ 84 h 106"/>
                <a:gd name="T38" fmla="*/ 63 w 71"/>
                <a:gd name="T39" fmla="*/ 85 h 106"/>
                <a:gd name="T40" fmla="*/ 65 w 71"/>
                <a:gd name="T41" fmla="*/ 89 h 106"/>
                <a:gd name="T42" fmla="*/ 68 w 71"/>
                <a:gd name="T43" fmla="*/ 95 h 106"/>
                <a:gd name="T44" fmla="*/ 71 w 71"/>
                <a:gd name="T45" fmla="*/ 96 h 106"/>
                <a:gd name="T46" fmla="*/ 67 w 71"/>
                <a:gd name="T47" fmla="*/ 96 h 106"/>
                <a:gd name="T48" fmla="*/ 62 w 71"/>
                <a:gd name="T49" fmla="*/ 95 h 106"/>
                <a:gd name="T50" fmla="*/ 57 w 71"/>
                <a:gd name="T51" fmla="*/ 96 h 106"/>
                <a:gd name="T52" fmla="*/ 52 w 71"/>
                <a:gd name="T53" fmla="*/ 100 h 106"/>
                <a:gd name="T54" fmla="*/ 49 w 71"/>
                <a:gd name="T55" fmla="*/ 101 h 106"/>
                <a:gd name="T56" fmla="*/ 46 w 71"/>
                <a:gd name="T57" fmla="*/ 101 h 106"/>
                <a:gd name="T58" fmla="*/ 44 w 71"/>
                <a:gd name="T59" fmla="*/ 101 h 106"/>
                <a:gd name="T60" fmla="*/ 43 w 71"/>
                <a:gd name="T61" fmla="*/ 104 h 106"/>
                <a:gd name="T62" fmla="*/ 38 w 71"/>
                <a:gd name="T63" fmla="*/ 106 h 106"/>
                <a:gd name="T64" fmla="*/ 33 w 71"/>
                <a:gd name="T65" fmla="*/ 104 h 106"/>
                <a:gd name="T66" fmla="*/ 29 w 71"/>
                <a:gd name="T67" fmla="*/ 100 h 106"/>
                <a:gd name="T68" fmla="*/ 26 w 71"/>
                <a:gd name="T69" fmla="*/ 96 h 106"/>
                <a:gd name="T70" fmla="*/ 24 w 71"/>
                <a:gd name="T71" fmla="*/ 93 h 106"/>
                <a:gd name="T72" fmla="*/ 21 w 71"/>
                <a:gd name="T73" fmla="*/ 85 h 106"/>
                <a:gd name="T74" fmla="*/ 22 w 71"/>
                <a:gd name="T75" fmla="*/ 76 h 106"/>
                <a:gd name="T76" fmla="*/ 26 w 71"/>
                <a:gd name="T77" fmla="*/ 70 h 106"/>
                <a:gd name="T78" fmla="*/ 27 w 71"/>
                <a:gd name="T79" fmla="*/ 67 h 106"/>
                <a:gd name="T80" fmla="*/ 24 w 71"/>
                <a:gd name="T81" fmla="*/ 63 h 106"/>
                <a:gd name="T82" fmla="*/ 22 w 71"/>
                <a:gd name="T83" fmla="*/ 59 h 106"/>
                <a:gd name="T84" fmla="*/ 18 w 71"/>
                <a:gd name="T85" fmla="*/ 59 h 106"/>
                <a:gd name="T86" fmla="*/ 19 w 71"/>
                <a:gd name="T87" fmla="*/ 54 h 106"/>
                <a:gd name="T88" fmla="*/ 19 w 71"/>
                <a:gd name="T89" fmla="*/ 49 h 106"/>
                <a:gd name="T90" fmla="*/ 14 w 71"/>
                <a:gd name="T91" fmla="*/ 49 h 106"/>
                <a:gd name="T92" fmla="*/ 7 w 71"/>
                <a:gd name="T93" fmla="*/ 44 h 106"/>
                <a:gd name="T94" fmla="*/ 3 w 71"/>
                <a:gd name="T95" fmla="*/ 35 h 106"/>
                <a:gd name="T96" fmla="*/ 3 w 71"/>
                <a:gd name="T97" fmla="*/ 30 h 106"/>
                <a:gd name="T98" fmla="*/ 7 w 71"/>
                <a:gd name="T99" fmla="*/ 27 h 106"/>
                <a:gd name="T100" fmla="*/ 10 w 71"/>
                <a:gd name="T101" fmla="*/ 26 h 106"/>
                <a:gd name="T102" fmla="*/ 16 w 71"/>
                <a:gd name="T103" fmla="*/ 21 h 106"/>
                <a:gd name="T104" fmla="*/ 13 w 71"/>
                <a:gd name="T105" fmla="*/ 21 h 106"/>
                <a:gd name="T106" fmla="*/ 11 w 71"/>
                <a:gd name="T107" fmla="*/ 18 h 106"/>
                <a:gd name="T108" fmla="*/ 13 w 71"/>
                <a:gd name="T109" fmla="*/ 11 h 106"/>
                <a:gd name="T110" fmla="*/ 18 w 71"/>
                <a:gd name="T111" fmla="*/ 8 h 106"/>
                <a:gd name="T112" fmla="*/ 22 w 71"/>
                <a:gd name="T113" fmla="*/ 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1" h="106">
                  <a:moveTo>
                    <a:pt x="21" y="0"/>
                  </a:moveTo>
                  <a:lnTo>
                    <a:pt x="21" y="0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4"/>
                  </a:lnTo>
                  <a:lnTo>
                    <a:pt x="29" y="5"/>
                  </a:lnTo>
                  <a:lnTo>
                    <a:pt x="32" y="7"/>
                  </a:lnTo>
                  <a:lnTo>
                    <a:pt x="38" y="11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1" y="18"/>
                  </a:lnTo>
                  <a:lnTo>
                    <a:pt x="43" y="18"/>
                  </a:lnTo>
                  <a:lnTo>
                    <a:pt x="43" y="22"/>
                  </a:lnTo>
                  <a:lnTo>
                    <a:pt x="41" y="26"/>
                  </a:lnTo>
                  <a:lnTo>
                    <a:pt x="40" y="27"/>
                  </a:lnTo>
                  <a:lnTo>
                    <a:pt x="40" y="30"/>
                  </a:lnTo>
                  <a:lnTo>
                    <a:pt x="40" y="32"/>
                  </a:lnTo>
                  <a:lnTo>
                    <a:pt x="41" y="30"/>
                  </a:lnTo>
                  <a:lnTo>
                    <a:pt x="41" y="29"/>
                  </a:lnTo>
                  <a:lnTo>
                    <a:pt x="41" y="27"/>
                  </a:lnTo>
                  <a:lnTo>
                    <a:pt x="43" y="26"/>
                  </a:lnTo>
                  <a:lnTo>
                    <a:pt x="44" y="24"/>
                  </a:lnTo>
                  <a:lnTo>
                    <a:pt x="46" y="26"/>
                  </a:lnTo>
                  <a:lnTo>
                    <a:pt x="48" y="26"/>
                  </a:lnTo>
                  <a:lnTo>
                    <a:pt x="49" y="26"/>
                  </a:lnTo>
                  <a:lnTo>
                    <a:pt x="52" y="29"/>
                  </a:lnTo>
                  <a:lnTo>
                    <a:pt x="55" y="30"/>
                  </a:lnTo>
                  <a:lnTo>
                    <a:pt x="55" y="32"/>
                  </a:lnTo>
                  <a:lnTo>
                    <a:pt x="59" y="33"/>
                  </a:lnTo>
                  <a:lnTo>
                    <a:pt x="60" y="35"/>
                  </a:lnTo>
                  <a:lnTo>
                    <a:pt x="60" y="35"/>
                  </a:lnTo>
                  <a:lnTo>
                    <a:pt x="62" y="38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60" y="46"/>
                  </a:lnTo>
                  <a:lnTo>
                    <a:pt x="59" y="46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57" y="51"/>
                  </a:lnTo>
                  <a:lnTo>
                    <a:pt x="55" y="51"/>
                  </a:lnTo>
                  <a:lnTo>
                    <a:pt x="54" y="51"/>
                  </a:lnTo>
                  <a:lnTo>
                    <a:pt x="54" y="52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51" y="52"/>
                  </a:lnTo>
                  <a:lnTo>
                    <a:pt x="51" y="54"/>
                  </a:lnTo>
                  <a:lnTo>
                    <a:pt x="51" y="54"/>
                  </a:lnTo>
                  <a:lnTo>
                    <a:pt x="51" y="56"/>
                  </a:lnTo>
                  <a:lnTo>
                    <a:pt x="51" y="56"/>
                  </a:lnTo>
                  <a:lnTo>
                    <a:pt x="51" y="57"/>
                  </a:lnTo>
                  <a:lnTo>
                    <a:pt x="51" y="57"/>
                  </a:lnTo>
                  <a:lnTo>
                    <a:pt x="51" y="59"/>
                  </a:lnTo>
                  <a:lnTo>
                    <a:pt x="51" y="59"/>
                  </a:lnTo>
                  <a:lnTo>
                    <a:pt x="51" y="60"/>
                  </a:lnTo>
                  <a:lnTo>
                    <a:pt x="49" y="62"/>
                  </a:lnTo>
                  <a:lnTo>
                    <a:pt x="49" y="63"/>
                  </a:lnTo>
                  <a:lnTo>
                    <a:pt x="49" y="65"/>
                  </a:lnTo>
                  <a:lnTo>
                    <a:pt x="49" y="67"/>
                  </a:lnTo>
                  <a:lnTo>
                    <a:pt x="51" y="68"/>
                  </a:lnTo>
                  <a:lnTo>
                    <a:pt x="51" y="70"/>
                  </a:lnTo>
                  <a:lnTo>
                    <a:pt x="52" y="71"/>
                  </a:lnTo>
                  <a:lnTo>
                    <a:pt x="54" y="71"/>
                  </a:lnTo>
                  <a:lnTo>
                    <a:pt x="54" y="73"/>
                  </a:lnTo>
                  <a:lnTo>
                    <a:pt x="54" y="74"/>
                  </a:lnTo>
                  <a:lnTo>
                    <a:pt x="54" y="74"/>
                  </a:lnTo>
                  <a:lnTo>
                    <a:pt x="55" y="74"/>
                  </a:lnTo>
                  <a:lnTo>
                    <a:pt x="55" y="76"/>
                  </a:lnTo>
                  <a:lnTo>
                    <a:pt x="57" y="76"/>
                  </a:lnTo>
                  <a:lnTo>
                    <a:pt x="57" y="74"/>
                  </a:lnTo>
                  <a:lnTo>
                    <a:pt x="57" y="74"/>
                  </a:lnTo>
                  <a:lnTo>
                    <a:pt x="59" y="74"/>
                  </a:lnTo>
                  <a:lnTo>
                    <a:pt x="60" y="76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9"/>
                  </a:lnTo>
                  <a:lnTo>
                    <a:pt x="60" y="79"/>
                  </a:lnTo>
                  <a:lnTo>
                    <a:pt x="60" y="81"/>
                  </a:lnTo>
                  <a:lnTo>
                    <a:pt x="60" y="81"/>
                  </a:lnTo>
                  <a:lnTo>
                    <a:pt x="60" y="82"/>
                  </a:lnTo>
                  <a:lnTo>
                    <a:pt x="60" y="82"/>
                  </a:lnTo>
                  <a:lnTo>
                    <a:pt x="62" y="82"/>
                  </a:lnTo>
                  <a:lnTo>
                    <a:pt x="62" y="84"/>
                  </a:lnTo>
                  <a:lnTo>
                    <a:pt x="62" y="84"/>
                  </a:lnTo>
                  <a:lnTo>
                    <a:pt x="62" y="84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3" y="87"/>
                  </a:lnTo>
                  <a:lnTo>
                    <a:pt x="63" y="87"/>
                  </a:lnTo>
                  <a:lnTo>
                    <a:pt x="65" y="89"/>
                  </a:lnTo>
                  <a:lnTo>
                    <a:pt x="65" y="89"/>
                  </a:lnTo>
                  <a:lnTo>
                    <a:pt x="65" y="90"/>
                  </a:lnTo>
                  <a:lnTo>
                    <a:pt x="67" y="90"/>
                  </a:lnTo>
                  <a:lnTo>
                    <a:pt x="67" y="92"/>
                  </a:lnTo>
                  <a:lnTo>
                    <a:pt x="67" y="93"/>
                  </a:lnTo>
                  <a:lnTo>
                    <a:pt x="68" y="95"/>
                  </a:lnTo>
                  <a:lnTo>
                    <a:pt x="70" y="95"/>
                  </a:lnTo>
                  <a:lnTo>
                    <a:pt x="70" y="95"/>
                  </a:lnTo>
                  <a:lnTo>
                    <a:pt x="71" y="95"/>
                  </a:lnTo>
                  <a:lnTo>
                    <a:pt x="71" y="95"/>
                  </a:lnTo>
                  <a:lnTo>
                    <a:pt x="71" y="96"/>
                  </a:lnTo>
                  <a:lnTo>
                    <a:pt x="70" y="96"/>
                  </a:lnTo>
                  <a:lnTo>
                    <a:pt x="70" y="96"/>
                  </a:lnTo>
                  <a:lnTo>
                    <a:pt x="68" y="96"/>
                  </a:lnTo>
                  <a:lnTo>
                    <a:pt x="67" y="96"/>
                  </a:lnTo>
                  <a:lnTo>
                    <a:pt x="67" y="96"/>
                  </a:lnTo>
                  <a:lnTo>
                    <a:pt x="65" y="96"/>
                  </a:lnTo>
                  <a:lnTo>
                    <a:pt x="63" y="96"/>
                  </a:lnTo>
                  <a:lnTo>
                    <a:pt x="63" y="95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0" y="95"/>
                  </a:lnTo>
                  <a:lnTo>
                    <a:pt x="59" y="95"/>
                  </a:lnTo>
                  <a:lnTo>
                    <a:pt x="59" y="95"/>
                  </a:lnTo>
                  <a:lnTo>
                    <a:pt x="57" y="96"/>
                  </a:lnTo>
                  <a:lnTo>
                    <a:pt x="57" y="98"/>
                  </a:lnTo>
                  <a:lnTo>
                    <a:pt x="55" y="98"/>
                  </a:lnTo>
                  <a:lnTo>
                    <a:pt x="55" y="100"/>
                  </a:lnTo>
                  <a:lnTo>
                    <a:pt x="54" y="100"/>
                  </a:lnTo>
                  <a:lnTo>
                    <a:pt x="52" y="100"/>
                  </a:lnTo>
                  <a:lnTo>
                    <a:pt x="51" y="100"/>
                  </a:lnTo>
                  <a:lnTo>
                    <a:pt x="51" y="100"/>
                  </a:lnTo>
                  <a:lnTo>
                    <a:pt x="49" y="100"/>
                  </a:lnTo>
                  <a:lnTo>
                    <a:pt x="49" y="101"/>
                  </a:lnTo>
                  <a:lnTo>
                    <a:pt x="49" y="101"/>
                  </a:lnTo>
                  <a:lnTo>
                    <a:pt x="49" y="101"/>
                  </a:lnTo>
                  <a:lnTo>
                    <a:pt x="48" y="101"/>
                  </a:lnTo>
                  <a:lnTo>
                    <a:pt x="48" y="101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3" y="103"/>
                  </a:lnTo>
                  <a:lnTo>
                    <a:pt x="43" y="103"/>
                  </a:lnTo>
                  <a:lnTo>
                    <a:pt x="41" y="103"/>
                  </a:lnTo>
                  <a:lnTo>
                    <a:pt x="43" y="104"/>
                  </a:lnTo>
                  <a:lnTo>
                    <a:pt x="43" y="104"/>
                  </a:lnTo>
                  <a:lnTo>
                    <a:pt x="41" y="104"/>
                  </a:lnTo>
                  <a:lnTo>
                    <a:pt x="41" y="104"/>
                  </a:lnTo>
                  <a:lnTo>
                    <a:pt x="40" y="104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7" y="106"/>
                  </a:lnTo>
                  <a:lnTo>
                    <a:pt x="37" y="106"/>
                  </a:lnTo>
                  <a:lnTo>
                    <a:pt x="35" y="104"/>
                  </a:lnTo>
                  <a:lnTo>
                    <a:pt x="33" y="104"/>
                  </a:lnTo>
                  <a:lnTo>
                    <a:pt x="32" y="104"/>
                  </a:lnTo>
                  <a:lnTo>
                    <a:pt x="30" y="103"/>
                  </a:lnTo>
                  <a:lnTo>
                    <a:pt x="30" y="101"/>
                  </a:lnTo>
                  <a:lnTo>
                    <a:pt x="29" y="101"/>
                  </a:lnTo>
                  <a:lnTo>
                    <a:pt x="29" y="100"/>
                  </a:lnTo>
                  <a:lnTo>
                    <a:pt x="27" y="100"/>
                  </a:lnTo>
                  <a:lnTo>
                    <a:pt x="26" y="98"/>
                  </a:lnTo>
                  <a:lnTo>
                    <a:pt x="26" y="98"/>
                  </a:lnTo>
                  <a:lnTo>
                    <a:pt x="26" y="98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4" y="96"/>
                  </a:lnTo>
                  <a:lnTo>
                    <a:pt x="24" y="95"/>
                  </a:lnTo>
                  <a:lnTo>
                    <a:pt x="24" y="93"/>
                  </a:lnTo>
                  <a:lnTo>
                    <a:pt x="24" y="90"/>
                  </a:lnTo>
                  <a:lnTo>
                    <a:pt x="22" y="90"/>
                  </a:lnTo>
                  <a:lnTo>
                    <a:pt x="22" y="90"/>
                  </a:lnTo>
                  <a:lnTo>
                    <a:pt x="21" y="85"/>
                  </a:lnTo>
                  <a:lnTo>
                    <a:pt x="21" y="85"/>
                  </a:lnTo>
                  <a:lnTo>
                    <a:pt x="21" y="84"/>
                  </a:lnTo>
                  <a:lnTo>
                    <a:pt x="21" y="81"/>
                  </a:lnTo>
                  <a:lnTo>
                    <a:pt x="21" y="79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2" y="71"/>
                  </a:lnTo>
                  <a:lnTo>
                    <a:pt x="24" y="71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6" y="68"/>
                  </a:lnTo>
                  <a:lnTo>
                    <a:pt x="27" y="68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6" y="65"/>
                  </a:lnTo>
                  <a:lnTo>
                    <a:pt x="26" y="63"/>
                  </a:lnTo>
                  <a:lnTo>
                    <a:pt x="24" y="63"/>
                  </a:lnTo>
                  <a:lnTo>
                    <a:pt x="24" y="63"/>
                  </a:lnTo>
                  <a:lnTo>
                    <a:pt x="24" y="62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1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8" y="59"/>
                  </a:lnTo>
                  <a:lnTo>
                    <a:pt x="18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19" y="54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21" y="51"/>
                  </a:lnTo>
                  <a:lnTo>
                    <a:pt x="19" y="49"/>
                  </a:lnTo>
                  <a:lnTo>
                    <a:pt x="19" y="4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1" y="49"/>
                  </a:lnTo>
                  <a:lnTo>
                    <a:pt x="11" y="48"/>
                  </a:lnTo>
                  <a:lnTo>
                    <a:pt x="10" y="49"/>
                  </a:lnTo>
                  <a:lnTo>
                    <a:pt x="7" y="44"/>
                  </a:lnTo>
                  <a:lnTo>
                    <a:pt x="3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7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3" y="33"/>
                  </a:lnTo>
                  <a:lnTo>
                    <a:pt x="3" y="32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4" y="21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16"/>
                  </a:lnTo>
                  <a:lnTo>
                    <a:pt x="10" y="15"/>
                  </a:lnTo>
                  <a:lnTo>
                    <a:pt x="11" y="15"/>
                  </a:lnTo>
                  <a:lnTo>
                    <a:pt x="11" y="13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4" y="11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8" y="8"/>
                  </a:lnTo>
                  <a:lnTo>
                    <a:pt x="19" y="8"/>
                  </a:lnTo>
                  <a:lnTo>
                    <a:pt x="21" y="7"/>
                  </a:lnTo>
                  <a:lnTo>
                    <a:pt x="21" y="5"/>
                  </a:lnTo>
                  <a:lnTo>
                    <a:pt x="22" y="5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3" name="Freeform 260">
              <a:extLst>
                <a:ext uri="{FF2B5EF4-FFF2-40B4-BE49-F238E27FC236}">
                  <a16:creationId xmlns:a16="http://schemas.microsoft.com/office/drawing/2014/main" id="{E00D95E4-D6A1-5DE1-190E-E761B63845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95231" y="4059215"/>
              <a:ext cx="81867" cy="50680"/>
            </a:xfrm>
            <a:custGeom>
              <a:avLst/>
              <a:gdLst>
                <a:gd name="T0" fmla="*/ 11 w 42"/>
                <a:gd name="T1" fmla="*/ 23 h 26"/>
                <a:gd name="T2" fmla="*/ 9 w 42"/>
                <a:gd name="T3" fmla="*/ 24 h 26"/>
                <a:gd name="T4" fmla="*/ 11 w 42"/>
                <a:gd name="T5" fmla="*/ 23 h 26"/>
                <a:gd name="T6" fmla="*/ 8 w 42"/>
                <a:gd name="T7" fmla="*/ 23 h 26"/>
                <a:gd name="T8" fmla="*/ 8 w 42"/>
                <a:gd name="T9" fmla="*/ 24 h 26"/>
                <a:gd name="T10" fmla="*/ 6 w 42"/>
                <a:gd name="T11" fmla="*/ 23 h 26"/>
                <a:gd name="T12" fmla="*/ 8 w 42"/>
                <a:gd name="T13" fmla="*/ 23 h 26"/>
                <a:gd name="T14" fmla="*/ 14 w 42"/>
                <a:gd name="T15" fmla="*/ 21 h 26"/>
                <a:gd name="T16" fmla="*/ 14 w 42"/>
                <a:gd name="T17" fmla="*/ 21 h 26"/>
                <a:gd name="T18" fmla="*/ 14 w 42"/>
                <a:gd name="T19" fmla="*/ 23 h 26"/>
                <a:gd name="T20" fmla="*/ 12 w 42"/>
                <a:gd name="T21" fmla="*/ 21 h 26"/>
                <a:gd name="T22" fmla="*/ 11 w 42"/>
                <a:gd name="T23" fmla="*/ 16 h 26"/>
                <a:gd name="T24" fmla="*/ 9 w 42"/>
                <a:gd name="T25" fmla="*/ 18 h 26"/>
                <a:gd name="T26" fmla="*/ 9 w 42"/>
                <a:gd name="T27" fmla="*/ 16 h 26"/>
                <a:gd name="T28" fmla="*/ 16 w 42"/>
                <a:gd name="T29" fmla="*/ 16 h 26"/>
                <a:gd name="T30" fmla="*/ 16 w 42"/>
                <a:gd name="T31" fmla="*/ 18 h 26"/>
                <a:gd name="T32" fmla="*/ 9 w 42"/>
                <a:gd name="T33" fmla="*/ 12 h 26"/>
                <a:gd name="T34" fmla="*/ 8 w 42"/>
                <a:gd name="T35" fmla="*/ 13 h 26"/>
                <a:gd name="T36" fmla="*/ 9 w 42"/>
                <a:gd name="T37" fmla="*/ 12 h 26"/>
                <a:gd name="T38" fmla="*/ 28 w 42"/>
                <a:gd name="T39" fmla="*/ 0 h 26"/>
                <a:gd name="T40" fmla="*/ 42 w 42"/>
                <a:gd name="T41" fmla="*/ 0 h 26"/>
                <a:gd name="T42" fmla="*/ 42 w 42"/>
                <a:gd name="T43" fmla="*/ 5 h 26"/>
                <a:gd name="T44" fmla="*/ 42 w 42"/>
                <a:gd name="T45" fmla="*/ 7 h 26"/>
                <a:gd name="T46" fmla="*/ 39 w 42"/>
                <a:gd name="T47" fmla="*/ 7 h 26"/>
                <a:gd name="T48" fmla="*/ 41 w 42"/>
                <a:gd name="T49" fmla="*/ 8 h 26"/>
                <a:gd name="T50" fmla="*/ 42 w 42"/>
                <a:gd name="T51" fmla="*/ 12 h 26"/>
                <a:gd name="T52" fmla="*/ 39 w 42"/>
                <a:gd name="T53" fmla="*/ 15 h 26"/>
                <a:gd name="T54" fmla="*/ 33 w 42"/>
                <a:gd name="T55" fmla="*/ 16 h 26"/>
                <a:gd name="T56" fmla="*/ 28 w 42"/>
                <a:gd name="T57" fmla="*/ 18 h 26"/>
                <a:gd name="T58" fmla="*/ 25 w 42"/>
                <a:gd name="T59" fmla="*/ 24 h 26"/>
                <a:gd name="T60" fmla="*/ 22 w 42"/>
                <a:gd name="T61" fmla="*/ 24 h 26"/>
                <a:gd name="T62" fmla="*/ 22 w 42"/>
                <a:gd name="T63" fmla="*/ 24 h 26"/>
                <a:gd name="T64" fmla="*/ 20 w 42"/>
                <a:gd name="T65" fmla="*/ 23 h 26"/>
                <a:gd name="T66" fmla="*/ 19 w 42"/>
                <a:gd name="T67" fmla="*/ 21 h 26"/>
                <a:gd name="T68" fmla="*/ 19 w 42"/>
                <a:gd name="T69" fmla="*/ 19 h 26"/>
                <a:gd name="T70" fmla="*/ 17 w 42"/>
                <a:gd name="T71" fmla="*/ 19 h 26"/>
                <a:gd name="T72" fmla="*/ 22 w 42"/>
                <a:gd name="T73" fmla="*/ 16 h 26"/>
                <a:gd name="T74" fmla="*/ 20 w 42"/>
                <a:gd name="T75" fmla="*/ 15 h 26"/>
                <a:gd name="T76" fmla="*/ 17 w 42"/>
                <a:gd name="T77" fmla="*/ 16 h 26"/>
                <a:gd name="T78" fmla="*/ 17 w 42"/>
                <a:gd name="T79" fmla="*/ 13 h 26"/>
                <a:gd name="T80" fmla="*/ 22 w 42"/>
                <a:gd name="T81" fmla="*/ 12 h 26"/>
                <a:gd name="T82" fmla="*/ 23 w 42"/>
                <a:gd name="T83" fmla="*/ 12 h 26"/>
                <a:gd name="T84" fmla="*/ 17 w 42"/>
                <a:gd name="T85" fmla="*/ 12 h 26"/>
                <a:gd name="T86" fmla="*/ 12 w 42"/>
                <a:gd name="T87" fmla="*/ 13 h 26"/>
                <a:gd name="T88" fmla="*/ 11 w 42"/>
                <a:gd name="T89" fmla="*/ 12 h 26"/>
                <a:gd name="T90" fmla="*/ 6 w 42"/>
                <a:gd name="T91" fmla="*/ 10 h 26"/>
                <a:gd name="T92" fmla="*/ 6 w 42"/>
                <a:gd name="T93" fmla="*/ 7 h 26"/>
                <a:gd name="T94" fmla="*/ 3 w 42"/>
                <a:gd name="T95" fmla="*/ 7 h 26"/>
                <a:gd name="T96" fmla="*/ 1 w 42"/>
                <a:gd name="T97" fmla="*/ 5 h 26"/>
                <a:gd name="T98" fmla="*/ 6 w 42"/>
                <a:gd name="T99" fmla="*/ 4 h 26"/>
                <a:gd name="T100" fmla="*/ 16 w 42"/>
                <a:gd name="T101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" h="26">
                  <a:moveTo>
                    <a:pt x="11" y="23"/>
                  </a:moveTo>
                  <a:lnTo>
                    <a:pt x="11" y="23"/>
                  </a:lnTo>
                  <a:lnTo>
                    <a:pt x="11" y="23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11" y="23"/>
                  </a:lnTo>
                  <a:lnTo>
                    <a:pt x="11" y="23"/>
                  </a:lnTo>
                  <a:close/>
                  <a:moveTo>
                    <a:pt x="8" y="23"/>
                  </a:moveTo>
                  <a:lnTo>
                    <a:pt x="8" y="23"/>
                  </a:lnTo>
                  <a:lnTo>
                    <a:pt x="9" y="23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close/>
                  <a:moveTo>
                    <a:pt x="14" y="21"/>
                  </a:moveTo>
                  <a:lnTo>
                    <a:pt x="14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1"/>
                  </a:lnTo>
                  <a:lnTo>
                    <a:pt x="14" y="21"/>
                  </a:lnTo>
                  <a:close/>
                  <a:moveTo>
                    <a:pt x="9" y="16"/>
                  </a:move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6"/>
                  </a:lnTo>
                  <a:close/>
                  <a:moveTo>
                    <a:pt x="17" y="16"/>
                  </a:moveTo>
                  <a:lnTo>
                    <a:pt x="17" y="16"/>
                  </a:lnTo>
                  <a:lnTo>
                    <a:pt x="16" y="16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6"/>
                  </a:lnTo>
                  <a:lnTo>
                    <a:pt x="17" y="16"/>
                  </a:lnTo>
                  <a:close/>
                  <a:moveTo>
                    <a:pt x="9" y="12"/>
                  </a:moveTo>
                  <a:lnTo>
                    <a:pt x="9" y="12"/>
                  </a:lnTo>
                  <a:lnTo>
                    <a:pt x="9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9" y="12"/>
                  </a:lnTo>
                  <a:close/>
                  <a:moveTo>
                    <a:pt x="20" y="0"/>
                  </a:moveTo>
                  <a:lnTo>
                    <a:pt x="25" y="0"/>
                  </a:lnTo>
                  <a:lnTo>
                    <a:pt x="28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2" y="2"/>
                  </a:lnTo>
                  <a:lnTo>
                    <a:pt x="42" y="4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41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41" y="8"/>
                  </a:lnTo>
                  <a:lnTo>
                    <a:pt x="41" y="10"/>
                  </a:lnTo>
                  <a:lnTo>
                    <a:pt x="42" y="10"/>
                  </a:lnTo>
                  <a:lnTo>
                    <a:pt x="42" y="12"/>
                  </a:lnTo>
                  <a:lnTo>
                    <a:pt x="42" y="13"/>
                  </a:lnTo>
                  <a:lnTo>
                    <a:pt x="42" y="15"/>
                  </a:lnTo>
                  <a:lnTo>
                    <a:pt x="39" y="15"/>
                  </a:lnTo>
                  <a:lnTo>
                    <a:pt x="36" y="15"/>
                  </a:lnTo>
                  <a:lnTo>
                    <a:pt x="35" y="15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0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7" y="19"/>
                  </a:lnTo>
                  <a:lnTo>
                    <a:pt x="25" y="24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2" y="24"/>
                  </a:lnTo>
                  <a:lnTo>
                    <a:pt x="23" y="23"/>
                  </a:lnTo>
                  <a:lnTo>
                    <a:pt x="22" y="23"/>
                  </a:lnTo>
                  <a:lnTo>
                    <a:pt x="22" y="24"/>
                  </a:lnTo>
                  <a:lnTo>
                    <a:pt x="20" y="24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19" y="23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8"/>
                  </a:lnTo>
                  <a:lnTo>
                    <a:pt x="20" y="16"/>
                  </a:lnTo>
                  <a:lnTo>
                    <a:pt x="22" y="16"/>
                  </a:lnTo>
                  <a:lnTo>
                    <a:pt x="23" y="16"/>
                  </a:lnTo>
                  <a:lnTo>
                    <a:pt x="22" y="15"/>
                  </a:lnTo>
                  <a:lnTo>
                    <a:pt x="20" y="15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17" y="16"/>
                  </a:lnTo>
                  <a:lnTo>
                    <a:pt x="17" y="15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4" y="13"/>
                  </a:lnTo>
                  <a:lnTo>
                    <a:pt x="12" y="13"/>
                  </a:lnTo>
                  <a:lnTo>
                    <a:pt x="11" y="13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9" y="12"/>
                  </a:lnTo>
                  <a:lnTo>
                    <a:pt x="8" y="12"/>
                  </a:lnTo>
                  <a:lnTo>
                    <a:pt x="6" y="10"/>
                  </a:lnTo>
                  <a:lnTo>
                    <a:pt x="5" y="10"/>
                  </a:lnTo>
                  <a:lnTo>
                    <a:pt x="5" y="8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7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6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6" y="4"/>
                  </a:lnTo>
                  <a:lnTo>
                    <a:pt x="19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4" name="Freeform 261">
              <a:extLst>
                <a:ext uri="{FF2B5EF4-FFF2-40B4-BE49-F238E27FC236}">
                  <a16:creationId xmlns:a16="http://schemas.microsoft.com/office/drawing/2014/main" id="{0A0FF6E8-04F8-2F98-F1EF-4BD2ED134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0815" y="4031926"/>
              <a:ext cx="9747" cy="13645"/>
            </a:xfrm>
            <a:custGeom>
              <a:avLst/>
              <a:gdLst>
                <a:gd name="T0" fmla="*/ 3 w 5"/>
                <a:gd name="T1" fmla="*/ 0 h 7"/>
                <a:gd name="T2" fmla="*/ 3 w 5"/>
                <a:gd name="T3" fmla="*/ 0 h 7"/>
                <a:gd name="T4" fmla="*/ 3 w 5"/>
                <a:gd name="T5" fmla="*/ 0 h 7"/>
                <a:gd name="T6" fmla="*/ 5 w 5"/>
                <a:gd name="T7" fmla="*/ 2 h 7"/>
                <a:gd name="T8" fmla="*/ 2 w 5"/>
                <a:gd name="T9" fmla="*/ 3 h 7"/>
                <a:gd name="T10" fmla="*/ 2 w 5"/>
                <a:gd name="T11" fmla="*/ 7 h 7"/>
                <a:gd name="T12" fmla="*/ 0 w 5"/>
                <a:gd name="T13" fmla="*/ 7 h 7"/>
                <a:gd name="T14" fmla="*/ 0 w 5"/>
                <a:gd name="T15" fmla="*/ 5 h 7"/>
                <a:gd name="T16" fmla="*/ 0 w 5"/>
                <a:gd name="T17" fmla="*/ 5 h 7"/>
                <a:gd name="T18" fmla="*/ 0 w 5"/>
                <a:gd name="T19" fmla="*/ 3 h 7"/>
                <a:gd name="T20" fmla="*/ 2 w 5"/>
                <a:gd name="T21" fmla="*/ 2 h 7"/>
                <a:gd name="T22" fmla="*/ 3 w 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2" y="3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5" name="Freeform 262">
              <a:extLst>
                <a:ext uri="{FF2B5EF4-FFF2-40B4-BE49-F238E27FC236}">
                  <a16:creationId xmlns:a16="http://schemas.microsoft.com/office/drawing/2014/main" id="{D1B170B3-3DC8-A79B-0186-E908B056C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733" y="3913024"/>
              <a:ext cx="113055" cy="116953"/>
            </a:xfrm>
            <a:custGeom>
              <a:avLst/>
              <a:gdLst>
                <a:gd name="T0" fmla="*/ 24 w 58"/>
                <a:gd name="T1" fmla="*/ 0 h 60"/>
                <a:gd name="T2" fmla="*/ 36 w 58"/>
                <a:gd name="T3" fmla="*/ 0 h 60"/>
                <a:gd name="T4" fmla="*/ 44 w 58"/>
                <a:gd name="T5" fmla="*/ 3 h 60"/>
                <a:gd name="T6" fmla="*/ 44 w 58"/>
                <a:gd name="T7" fmla="*/ 11 h 60"/>
                <a:gd name="T8" fmla="*/ 44 w 58"/>
                <a:gd name="T9" fmla="*/ 19 h 60"/>
                <a:gd name="T10" fmla="*/ 44 w 58"/>
                <a:gd name="T11" fmla="*/ 28 h 60"/>
                <a:gd name="T12" fmla="*/ 46 w 58"/>
                <a:gd name="T13" fmla="*/ 28 h 60"/>
                <a:gd name="T14" fmla="*/ 49 w 58"/>
                <a:gd name="T15" fmla="*/ 28 h 60"/>
                <a:gd name="T16" fmla="*/ 51 w 58"/>
                <a:gd name="T17" fmla="*/ 28 h 60"/>
                <a:gd name="T18" fmla="*/ 54 w 58"/>
                <a:gd name="T19" fmla="*/ 30 h 60"/>
                <a:gd name="T20" fmla="*/ 54 w 58"/>
                <a:gd name="T21" fmla="*/ 28 h 60"/>
                <a:gd name="T22" fmla="*/ 54 w 58"/>
                <a:gd name="T23" fmla="*/ 28 h 60"/>
                <a:gd name="T24" fmla="*/ 58 w 58"/>
                <a:gd name="T25" fmla="*/ 31 h 60"/>
                <a:gd name="T26" fmla="*/ 54 w 58"/>
                <a:gd name="T27" fmla="*/ 35 h 60"/>
                <a:gd name="T28" fmla="*/ 49 w 58"/>
                <a:gd name="T29" fmla="*/ 38 h 60"/>
                <a:gd name="T30" fmla="*/ 47 w 58"/>
                <a:gd name="T31" fmla="*/ 39 h 60"/>
                <a:gd name="T32" fmla="*/ 44 w 58"/>
                <a:gd name="T33" fmla="*/ 41 h 60"/>
                <a:gd name="T34" fmla="*/ 44 w 58"/>
                <a:gd name="T35" fmla="*/ 44 h 60"/>
                <a:gd name="T36" fmla="*/ 44 w 58"/>
                <a:gd name="T37" fmla="*/ 47 h 60"/>
                <a:gd name="T38" fmla="*/ 43 w 58"/>
                <a:gd name="T39" fmla="*/ 49 h 60"/>
                <a:gd name="T40" fmla="*/ 43 w 58"/>
                <a:gd name="T41" fmla="*/ 50 h 60"/>
                <a:gd name="T42" fmla="*/ 41 w 58"/>
                <a:gd name="T43" fmla="*/ 50 h 60"/>
                <a:gd name="T44" fmla="*/ 39 w 58"/>
                <a:gd name="T45" fmla="*/ 50 h 60"/>
                <a:gd name="T46" fmla="*/ 39 w 58"/>
                <a:gd name="T47" fmla="*/ 52 h 60"/>
                <a:gd name="T48" fmla="*/ 39 w 58"/>
                <a:gd name="T49" fmla="*/ 52 h 60"/>
                <a:gd name="T50" fmla="*/ 38 w 58"/>
                <a:gd name="T51" fmla="*/ 53 h 60"/>
                <a:gd name="T52" fmla="*/ 36 w 58"/>
                <a:gd name="T53" fmla="*/ 55 h 60"/>
                <a:gd name="T54" fmla="*/ 35 w 58"/>
                <a:gd name="T55" fmla="*/ 55 h 60"/>
                <a:gd name="T56" fmla="*/ 33 w 58"/>
                <a:gd name="T57" fmla="*/ 57 h 60"/>
                <a:gd name="T58" fmla="*/ 32 w 58"/>
                <a:gd name="T59" fmla="*/ 58 h 60"/>
                <a:gd name="T60" fmla="*/ 32 w 58"/>
                <a:gd name="T61" fmla="*/ 60 h 60"/>
                <a:gd name="T62" fmla="*/ 24 w 58"/>
                <a:gd name="T63" fmla="*/ 57 h 60"/>
                <a:gd name="T64" fmla="*/ 13 w 58"/>
                <a:gd name="T65" fmla="*/ 57 h 60"/>
                <a:gd name="T66" fmla="*/ 6 w 58"/>
                <a:gd name="T67" fmla="*/ 53 h 60"/>
                <a:gd name="T68" fmla="*/ 0 w 58"/>
                <a:gd name="T69" fmla="*/ 47 h 60"/>
                <a:gd name="T70" fmla="*/ 2 w 58"/>
                <a:gd name="T71" fmla="*/ 46 h 60"/>
                <a:gd name="T72" fmla="*/ 2 w 58"/>
                <a:gd name="T73" fmla="*/ 44 h 60"/>
                <a:gd name="T74" fmla="*/ 2 w 58"/>
                <a:gd name="T75" fmla="*/ 42 h 60"/>
                <a:gd name="T76" fmla="*/ 2 w 58"/>
                <a:gd name="T77" fmla="*/ 41 h 60"/>
                <a:gd name="T78" fmla="*/ 2 w 58"/>
                <a:gd name="T79" fmla="*/ 38 h 60"/>
                <a:gd name="T80" fmla="*/ 2 w 58"/>
                <a:gd name="T81" fmla="*/ 36 h 60"/>
                <a:gd name="T82" fmla="*/ 5 w 58"/>
                <a:gd name="T83" fmla="*/ 31 h 60"/>
                <a:gd name="T84" fmla="*/ 8 w 58"/>
                <a:gd name="T85" fmla="*/ 25 h 60"/>
                <a:gd name="T86" fmla="*/ 14 w 58"/>
                <a:gd name="T87" fmla="*/ 25 h 60"/>
                <a:gd name="T88" fmla="*/ 22 w 58"/>
                <a:gd name="T89" fmla="*/ 25 h 60"/>
                <a:gd name="T90" fmla="*/ 27 w 58"/>
                <a:gd name="T91" fmla="*/ 25 h 60"/>
                <a:gd name="T92" fmla="*/ 27 w 58"/>
                <a:gd name="T93" fmla="*/ 23 h 60"/>
                <a:gd name="T94" fmla="*/ 27 w 58"/>
                <a:gd name="T95" fmla="*/ 20 h 60"/>
                <a:gd name="T96" fmla="*/ 24 w 58"/>
                <a:gd name="T97" fmla="*/ 20 h 60"/>
                <a:gd name="T98" fmla="*/ 24 w 58"/>
                <a:gd name="T99" fmla="*/ 19 h 60"/>
                <a:gd name="T100" fmla="*/ 22 w 58"/>
                <a:gd name="T101" fmla="*/ 16 h 60"/>
                <a:gd name="T102" fmla="*/ 19 w 58"/>
                <a:gd name="T103" fmla="*/ 14 h 60"/>
                <a:gd name="T104" fmla="*/ 14 w 58"/>
                <a:gd name="T105" fmla="*/ 11 h 60"/>
                <a:gd name="T106" fmla="*/ 13 w 58"/>
                <a:gd name="T107" fmla="*/ 9 h 60"/>
                <a:gd name="T108" fmla="*/ 16 w 58"/>
                <a:gd name="T109" fmla="*/ 8 h 60"/>
                <a:gd name="T110" fmla="*/ 19 w 58"/>
                <a:gd name="T111" fmla="*/ 6 h 60"/>
                <a:gd name="T112" fmla="*/ 19 w 58"/>
                <a:gd name="T1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" h="60">
                  <a:moveTo>
                    <a:pt x="19" y="0"/>
                  </a:moveTo>
                  <a:lnTo>
                    <a:pt x="24" y="0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44" y="0"/>
                  </a:lnTo>
                  <a:lnTo>
                    <a:pt x="44" y="3"/>
                  </a:lnTo>
                  <a:lnTo>
                    <a:pt x="44" y="8"/>
                  </a:lnTo>
                  <a:lnTo>
                    <a:pt x="44" y="11"/>
                  </a:lnTo>
                  <a:lnTo>
                    <a:pt x="44" y="16"/>
                  </a:lnTo>
                  <a:lnTo>
                    <a:pt x="44" y="19"/>
                  </a:lnTo>
                  <a:lnTo>
                    <a:pt x="44" y="25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6" y="28"/>
                  </a:lnTo>
                  <a:lnTo>
                    <a:pt x="47" y="28"/>
                  </a:lnTo>
                  <a:lnTo>
                    <a:pt x="49" y="28"/>
                  </a:lnTo>
                  <a:lnTo>
                    <a:pt x="49" y="28"/>
                  </a:lnTo>
                  <a:lnTo>
                    <a:pt x="51" y="28"/>
                  </a:lnTo>
                  <a:lnTo>
                    <a:pt x="52" y="30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8" y="31"/>
                  </a:lnTo>
                  <a:lnTo>
                    <a:pt x="58" y="31"/>
                  </a:lnTo>
                  <a:lnTo>
                    <a:pt x="57" y="33"/>
                  </a:lnTo>
                  <a:lnTo>
                    <a:pt x="54" y="35"/>
                  </a:lnTo>
                  <a:lnTo>
                    <a:pt x="52" y="36"/>
                  </a:lnTo>
                  <a:lnTo>
                    <a:pt x="49" y="38"/>
                  </a:lnTo>
                  <a:lnTo>
                    <a:pt x="47" y="39"/>
                  </a:lnTo>
                  <a:lnTo>
                    <a:pt x="47" y="39"/>
                  </a:lnTo>
                  <a:lnTo>
                    <a:pt x="46" y="41"/>
                  </a:lnTo>
                  <a:lnTo>
                    <a:pt x="44" y="41"/>
                  </a:lnTo>
                  <a:lnTo>
                    <a:pt x="44" y="42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4" y="47"/>
                  </a:lnTo>
                  <a:lnTo>
                    <a:pt x="44" y="47"/>
                  </a:lnTo>
                  <a:lnTo>
                    <a:pt x="43" y="49"/>
                  </a:lnTo>
                  <a:lnTo>
                    <a:pt x="43" y="49"/>
                  </a:lnTo>
                  <a:lnTo>
                    <a:pt x="43" y="50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53"/>
                  </a:lnTo>
                  <a:lnTo>
                    <a:pt x="38" y="53"/>
                  </a:lnTo>
                  <a:lnTo>
                    <a:pt x="36" y="53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33" y="57"/>
                  </a:lnTo>
                  <a:lnTo>
                    <a:pt x="32" y="58"/>
                  </a:lnTo>
                  <a:lnTo>
                    <a:pt x="32" y="58"/>
                  </a:lnTo>
                  <a:lnTo>
                    <a:pt x="32" y="60"/>
                  </a:lnTo>
                  <a:lnTo>
                    <a:pt x="32" y="60"/>
                  </a:lnTo>
                  <a:lnTo>
                    <a:pt x="25" y="58"/>
                  </a:lnTo>
                  <a:lnTo>
                    <a:pt x="24" y="57"/>
                  </a:lnTo>
                  <a:lnTo>
                    <a:pt x="16" y="57"/>
                  </a:lnTo>
                  <a:lnTo>
                    <a:pt x="13" y="57"/>
                  </a:lnTo>
                  <a:lnTo>
                    <a:pt x="10" y="55"/>
                  </a:lnTo>
                  <a:lnTo>
                    <a:pt x="6" y="53"/>
                  </a:lnTo>
                  <a:lnTo>
                    <a:pt x="0" y="49"/>
                  </a:lnTo>
                  <a:lnTo>
                    <a:pt x="0" y="47"/>
                  </a:lnTo>
                  <a:lnTo>
                    <a:pt x="2" y="47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4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3" y="41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3" y="35"/>
                  </a:lnTo>
                  <a:lnTo>
                    <a:pt x="5" y="31"/>
                  </a:lnTo>
                  <a:lnTo>
                    <a:pt x="6" y="28"/>
                  </a:lnTo>
                  <a:lnTo>
                    <a:pt x="8" y="25"/>
                  </a:lnTo>
                  <a:lnTo>
                    <a:pt x="13" y="25"/>
                  </a:lnTo>
                  <a:lnTo>
                    <a:pt x="14" y="25"/>
                  </a:lnTo>
                  <a:lnTo>
                    <a:pt x="19" y="25"/>
                  </a:lnTo>
                  <a:lnTo>
                    <a:pt x="22" y="25"/>
                  </a:lnTo>
                  <a:lnTo>
                    <a:pt x="25" y="25"/>
                  </a:lnTo>
                  <a:lnTo>
                    <a:pt x="27" y="25"/>
                  </a:lnTo>
                  <a:lnTo>
                    <a:pt x="25" y="25"/>
                  </a:lnTo>
                  <a:lnTo>
                    <a:pt x="27" y="23"/>
                  </a:lnTo>
                  <a:lnTo>
                    <a:pt x="27" y="22"/>
                  </a:lnTo>
                  <a:lnTo>
                    <a:pt x="27" y="20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17"/>
                  </a:lnTo>
                  <a:lnTo>
                    <a:pt x="22" y="16"/>
                  </a:lnTo>
                  <a:lnTo>
                    <a:pt x="21" y="16"/>
                  </a:lnTo>
                  <a:lnTo>
                    <a:pt x="19" y="14"/>
                  </a:lnTo>
                  <a:lnTo>
                    <a:pt x="17" y="12"/>
                  </a:lnTo>
                  <a:lnTo>
                    <a:pt x="14" y="11"/>
                  </a:lnTo>
                  <a:lnTo>
                    <a:pt x="14" y="9"/>
                  </a:lnTo>
                  <a:lnTo>
                    <a:pt x="13" y="9"/>
                  </a:lnTo>
                  <a:lnTo>
                    <a:pt x="13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19" y="6"/>
                  </a:lnTo>
                  <a:lnTo>
                    <a:pt x="19" y="3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6" name="Freeform 263">
              <a:extLst>
                <a:ext uri="{FF2B5EF4-FFF2-40B4-BE49-F238E27FC236}">
                  <a16:creationId xmlns:a16="http://schemas.microsoft.com/office/drawing/2014/main" id="{215AC70A-C133-82CD-210B-738CB94A31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92922" y="6100050"/>
              <a:ext cx="331368" cy="177380"/>
            </a:xfrm>
            <a:custGeom>
              <a:avLst/>
              <a:gdLst>
                <a:gd name="T0" fmla="*/ 170 w 170"/>
                <a:gd name="T1" fmla="*/ 89 h 91"/>
                <a:gd name="T2" fmla="*/ 170 w 170"/>
                <a:gd name="T3" fmla="*/ 89 h 91"/>
                <a:gd name="T4" fmla="*/ 170 w 170"/>
                <a:gd name="T5" fmla="*/ 89 h 91"/>
                <a:gd name="T6" fmla="*/ 170 w 170"/>
                <a:gd name="T7" fmla="*/ 91 h 91"/>
                <a:gd name="T8" fmla="*/ 168 w 170"/>
                <a:gd name="T9" fmla="*/ 89 h 91"/>
                <a:gd name="T10" fmla="*/ 167 w 170"/>
                <a:gd name="T11" fmla="*/ 89 h 91"/>
                <a:gd name="T12" fmla="*/ 168 w 170"/>
                <a:gd name="T13" fmla="*/ 89 h 91"/>
                <a:gd name="T14" fmla="*/ 170 w 170"/>
                <a:gd name="T15" fmla="*/ 89 h 91"/>
                <a:gd name="T16" fmla="*/ 9 w 170"/>
                <a:gd name="T17" fmla="*/ 0 h 91"/>
                <a:gd name="T18" fmla="*/ 9 w 170"/>
                <a:gd name="T19" fmla="*/ 0 h 91"/>
                <a:gd name="T20" fmla="*/ 11 w 170"/>
                <a:gd name="T21" fmla="*/ 0 h 91"/>
                <a:gd name="T22" fmla="*/ 14 w 170"/>
                <a:gd name="T23" fmla="*/ 1 h 91"/>
                <a:gd name="T24" fmla="*/ 16 w 170"/>
                <a:gd name="T25" fmla="*/ 1 h 91"/>
                <a:gd name="T26" fmla="*/ 16 w 170"/>
                <a:gd name="T27" fmla="*/ 1 h 91"/>
                <a:gd name="T28" fmla="*/ 17 w 170"/>
                <a:gd name="T29" fmla="*/ 1 h 91"/>
                <a:gd name="T30" fmla="*/ 17 w 170"/>
                <a:gd name="T31" fmla="*/ 1 h 91"/>
                <a:gd name="T32" fmla="*/ 19 w 170"/>
                <a:gd name="T33" fmla="*/ 1 h 91"/>
                <a:gd name="T34" fmla="*/ 19 w 170"/>
                <a:gd name="T35" fmla="*/ 1 h 91"/>
                <a:gd name="T36" fmla="*/ 20 w 170"/>
                <a:gd name="T37" fmla="*/ 3 h 91"/>
                <a:gd name="T38" fmla="*/ 20 w 170"/>
                <a:gd name="T39" fmla="*/ 4 h 91"/>
                <a:gd name="T40" fmla="*/ 22 w 170"/>
                <a:gd name="T41" fmla="*/ 4 h 91"/>
                <a:gd name="T42" fmla="*/ 23 w 170"/>
                <a:gd name="T43" fmla="*/ 6 h 91"/>
                <a:gd name="T44" fmla="*/ 23 w 170"/>
                <a:gd name="T45" fmla="*/ 6 h 91"/>
                <a:gd name="T46" fmla="*/ 23 w 170"/>
                <a:gd name="T47" fmla="*/ 4 h 91"/>
                <a:gd name="T48" fmla="*/ 25 w 170"/>
                <a:gd name="T49" fmla="*/ 4 h 91"/>
                <a:gd name="T50" fmla="*/ 25 w 170"/>
                <a:gd name="T51" fmla="*/ 4 h 91"/>
                <a:gd name="T52" fmla="*/ 27 w 170"/>
                <a:gd name="T53" fmla="*/ 6 h 91"/>
                <a:gd name="T54" fmla="*/ 27 w 170"/>
                <a:gd name="T55" fmla="*/ 7 h 91"/>
                <a:gd name="T56" fmla="*/ 28 w 170"/>
                <a:gd name="T57" fmla="*/ 9 h 91"/>
                <a:gd name="T58" fmla="*/ 28 w 170"/>
                <a:gd name="T59" fmla="*/ 11 h 91"/>
                <a:gd name="T60" fmla="*/ 28 w 170"/>
                <a:gd name="T61" fmla="*/ 11 h 91"/>
                <a:gd name="T62" fmla="*/ 30 w 170"/>
                <a:gd name="T63" fmla="*/ 11 h 91"/>
                <a:gd name="T64" fmla="*/ 31 w 170"/>
                <a:gd name="T65" fmla="*/ 11 h 91"/>
                <a:gd name="T66" fmla="*/ 30 w 170"/>
                <a:gd name="T67" fmla="*/ 12 h 91"/>
                <a:gd name="T68" fmla="*/ 31 w 170"/>
                <a:gd name="T69" fmla="*/ 14 h 91"/>
                <a:gd name="T70" fmla="*/ 33 w 170"/>
                <a:gd name="T71" fmla="*/ 14 h 91"/>
                <a:gd name="T72" fmla="*/ 31 w 170"/>
                <a:gd name="T73" fmla="*/ 15 h 91"/>
                <a:gd name="T74" fmla="*/ 30 w 170"/>
                <a:gd name="T75" fmla="*/ 15 h 91"/>
                <a:gd name="T76" fmla="*/ 28 w 170"/>
                <a:gd name="T77" fmla="*/ 17 h 91"/>
                <a:gd name="T78" fmla="*/ 28 w 170"/>
                <a:gd name="T79" fmla="*/ 17 h 91"/>
                <a:gd name="T80" fmla="*/ 25 w 170"/>
                <a:gd name="T81" fmla="*/ 15 h 91"/>
                <a:gd name="T82" fmla="*/ 25 w 170"/>
                <a:gd name="T83" fmla="*/ 12 h 91"/>
                <a:gd name="T84" fmla="*/ 23 w 170"/>
                <a:gd name="T85" fmla="*/ 11 h 91"/>
                <a:gd name="T86" fmla="*/ 22 w 170"/>
                <a:gd name="T87" fmla="*/ 9 h 91"/>
                <a:gd name="T88" fmla="*/ 22 w 170"/>
                <a:gd name="T89" fmla="*/ 9 h 91"/>
                <a:gd name="T90" fmla="*/ 20 w 170"/>
                <a:gd name="T91" fmla="*/ 9 h 91"/>
                <a:gd name="T92" fmla="*/ 19 w 170"/>
                <a:gd name="T93" fmla="*/ 9 h 91"/>
                <a:gd name="T94" fmla="*/ 17 w 170"/>
                <a:gd name="T95" fmla="*/ 7 h 91"/>
                <a:gd name="T96" fmla="*/ 17 w 170"/>
                <a:gd name="T97" fmla="*/ 6 h 91"/>
                <a:gd name="T98" fmla="*/ 17 w 170"/>
                <a:gd name="T99" fmla="*/ 6 h 91"/>
                <a:gd name="T100" fmla="*/ 16 w 170"/>
                <a:gd name="T101" fmla="*/ 6 h 91"/>
                <a:gd name="T102" fmla="*/ 14 w 170"/>
                <a:gd name="T103" fmla="*/ 6 h 91"/>
                <a:gd name="T104" fmla="*/ 12 w 170"/>
                <a:gd name="T105" fmla="*/ 4 h 91"/>
                <a:gd name="T106" fmla="*/ 8 w 170"/>
                <a:gd name="T107" fmla="*/ 3 h 91"/>
                <a:gd name="T108" fmla="*/ 6 w 170"/>
                <a:gd name="T109" fmla="*/ 3 h 91"/>
                <a:gd name="T110" fmla="*/ 4 w 170"/>
                <a:gd name="T111" fmla="*/ 1 h 91"/>
                <a:gd name="T112" fmla="*/ 4 w 170"/>
                <a:gd name="T113" fmla="*/ 1 h 91"/>
                <a:gd name="T114" fmla="*/ 6 w 170"/>
                <a:gd name="T115" fmla="*/ 0 h 91"/>
                <a:gd name="T116" fmla="*/ 1 w 170"/>
                <a:gd name="T117" fmla="*/ 0 h 91"/>
                <a:gd name="T118" fmla="*/ 0 w 170"/>
                <a:gd name="T119" fmla="*/ 0 h 91"/>
                <a:gd name="T120" fmla="*/ 1 w 170"/>
                <a:gd name="T121" fmla="*/ 0 h 91"/>
                <a:gd name="T122" fmla="*/ 8 w 170"/>
                <a:gd name="T123" fmla="*/ 0 h 91"/>
                <a:gd name="T124" fmla="*/ 9 w 170"/>
                <a:gd name="T12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0" h="91">
                  <a:moveTo>
                    <a:pt x="170" y="89"/>
                  </a:moveTo>
                  <a:lnTo>
                    <a:pt x="170" y="89"/>
                  </a:lnTo>
                  <a:lnTo>
                    <a:pt x="170" y="89"/>
                  </a:lnTo>
                  <a:lnTo>
                    <a:pt x="170" y="91"/>
                  </a:lnTo>
                  <a:lnTo>
                    <a:pt x="168" y="89"/>
                  </a:lnTo>
                  <a:lnTo>
                    <a:pt x="167" y="89"/>
                  </a:lnTo>
                  <a:lnTo>
                    <a:pt x="168" y="89"/>
                  </a:lnTo>
                  <a:lnTo>
                    <a:pt x="170" y="89"/>
                  </a:lnTo>
                  <a:close/>
                  <a:moveTo>
                    <a:pt x="9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2" y="4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30" y="12"/>
                  </a:lnTo>
                  <a:lnTo>
                    <a:pt x="31" y="14"/>
                  </a:lnTo>
                  <a:lnTo>
                    <a:pt x="33" y="14"/>
                  </a:lnTo>
                  <a:lnTo>
                    <a:pt x="31" y="15"/>
                  </a:lnTo>
                  <a:lnTo>
                    <a:pt x="30" y="15"/>
                  </a:lnTo>
                  <a:lnTo>
                    <a:pt x="28" y="17"/>
                  </a:lnTo>
                  <a:lnTo>
                    <a:pt x="28" y="17"/>
                  </a:lnTo>
                  <a:lnTo>
                    <a:pt x="25" y="15"/>
                  </a:lnTo>
                  <a:lnTo>
                    <a:pt x="25" y="12"/>
                  </a:lnTo>
                  <a:lnTo>
                    <a:pt x="23" y="11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9"/>
                  </a:lnTo>
                  <a:lnTo>
                    <a:pt x="19" y="9"/>
                  </a:lnTo>
                  <a:lnTo>
                    <a:pt x="17" y="7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6" y="6"/>
                  </a:lnTo>
                  <a:lnTo>
                    <a:pt x="14" y="6"/>
                  </a:lnTo>
                  <a:lnTo>
                    <a:pt x="12" y="4"/>
                  </a:lnTo>
                  <a:lnTo>
                    <a:pt x="8" y="3"/>
                  </a:lnTo>
                  <a:lnTo>
                    <a:pt x="6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8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7" name="Freeform 264">
              <a:extLst>
                <a:ext uri="{FF2B5EF4-FFF2-40B4-BE49-F238E27FC236}">
                  <a16:creationId xmlns:a16="http://schemas.microsoft.com/office/drawing/2014/main" id="{64B3D491-0323-92E5-1082-FD1F36D454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8573" y="3176218"/>
              <a:ext cx="241703" cy="220263"/>
            </a:xfrm>
            <a:custGeom>
              <a:avLst/>
              <a:gdLst>
                <a:gd name="T0" fmla="*/ 66 w 124"/>
                <a:gd name="T1" fmla="*/ 105 h 113"/>
                <a:gd name="T2" fmla="*/ 88 w 124"/>
                <a:gd name="T3" fmla="*/ 107 h 113"/>
                <a:gd name="T4" fmla="*/ 93 w 124"/>
                <a:gd name="T5" fmla="*/ 112 h 113"/>
                <a:gd name="T6" fmla="*/ 57 w 124"/>
                <a:gd name="T7" fmla="*/ 108 h 113"/>
                <a:gd name="T8" fmla="*/ 109 w 124"/>
                <a:gd name="T9" fmla="*/ 105 h 113"/>
                <a:gd name="T10" fmla="*/ 47 w 124"/>
                <a:gd name="T11" fmla="*/ 91 h 113"/>
                <a:gd name="T12" fmla="*/ 117 w 124"/>
                <a:gd name="T13" fmla="*/ 93 h 113"/>
                <a:gd name="T14" fmla="*/ 83 w 124"/>
                <a:gd name="T15" fmla="*/ 88 h 113"/>
                <a:gd name="T16" fmla="*/ 118 w 124"/>
                <a:gd name="T17" fmla="*/ 86 h 113"/>
                <a:gd name="T18" fmla="*/ 82 w 124"/>
                <a:gd name="T19" fmla="*/ 83 h 113"/>
                <a:gd name="T20" fmla="*/ 107 w 124"/>
                <a:gd name="T21" fmla="*/ 82 h 113"/>
                <a:gd name="T22" fmla="*/ 74 w 124"/>
                <a:gd name="T23" fmla="*/ 80 h 113"/>
                <a:gd name="T24" fmla="*/ 104 w 124"/>
                <a:gd name="T25" fmla="*/ 79 h 113"/>
                <a:gd name="T26" fmla="*/ 83 w 124"/>
                <a:gd name="T27" fmla="*/ 80 h 113"/>
                <a:gd name="T28" fmla="*/ 69 w 124"/>
                <a:gd name="T29" fmla="*/ 74 h 113"/>
                <a:gd name="T30" fmla="*/ 83 w 124"/>
                <a:gd name="T31" fmla="*/ 72 h 113"/>
                <a:gd name="T32" fmla="*/ 77 w 124"/>
                <a:gd name="T33" fmla="*/ 67 h 113"/>
                <a:gd name="T34" fmla="*/ 68 w 124"/>
                <a:gd name="T35" fmla="*/ 67 h 113"/>
                <a:gd name="T36" fmla="*/ 104 w 124"/>
                <a:gd name="T37" fmla="*/ 66 h 113"/>
                <a:gd name="T38" fmla="*/ 77 w 124"/>
                <a:gd name="T39" fmla="*/ 66 h 113"/>
                <a:gd name="T40" fmla="*/ 55 w 124"/>
                <a:gd name="T41" fmla="*/ 64 h 113"/>
                <a:gd name="T42" fmla="*/ 13 w 124"/>
                <a:gd name="T43" fmla="*/ 61 h 113"/>
                <a:gd name="T44" fmla="*/ 13 w 124"/>
                <a:gd name="T45" fmla="*/ 55 h 113"/>
                <a:gd name="T46" fmla="*/ 93 w 124"/>
                <a:gd name="T47" fmla="*/ 55 h 113"/>
                <a:gd name="T48" fmla="*/ 16 w 124"/>
                <a:gd name="T49" fmla="*/ 49 h 113"/>
                <a:gd name="T50" fmla="*/ 72 w 124"/>
                <a:gd name="T51" fmla="*/ 49 h 113"/>
                <a:gd name="T52" fmla="*/ 65 w 124"/>
                <a:gd name="T53" fmla="*/ 52 h 113"/>
                <a:gd name="T54" fmla="*/ 69 w 124"/>
                <a:gd name="T55" fmla="*/ 63 h 113"/>
                <a:gd name="T56" fmla="*/ 58 w 124"/>
                <a:gd name="T57" fmla="*/ 55 h 113"/>
                <a:gd name="T58" fmla="*/ 54 w 124"/>
                <a:gd name="T59" fmla="*/ 45 h 113"/>
                <a:gd name="T60" fmla="*/ 99 w 124"/>
                <a:gd name="T61" fmla="*/ 44 h 113"/>
                <a:gd name="T62" fmla="*/ 93 w 124"/>
                <a:gd name="T63" fmla="*/ 44 h 113"/>
                <a:gd name="T64" fmla="*/ 3 w 124"/>
                <a:gd name="T65" fmla="*/ 34 h 113"/>
                <a:gd name="T66" fmla="*/ 83 w 124"/>
                <a:gd name="T67" fmla="*/ 28 h 113"/>
                <a:gd name="T68" fmla="*/ 77 w 124"/>
                <a:gd name="T69" fmla="*/ 30 h 113"/>
                <a:gd name="T70" fmla="*/ 72 w 124"/>
                <a:gd name="T71" fmla="*/ 15 h 113"/>
                <a:gd name="T72" fmla="*/ 99 w 124"/>
                <a:gd name="T73" fmla="*/ 1 h 113"/>
                <a:gd name="T74" fmla="*/ 93 w 124"/>
                <a:gd name="T75" fmla="*/ 17 h 113"/>
                <a:gd name="T76" fmla="*/ 66 w 124"/>
                <a:gd name="T77" fmla="*/ 15 h 113"/>
                <a:gd name="T78" fmla="*/ 65 w 124"/>
                <a:gd name="T79" fmla="*/ 25 h 113"/>
                <a:gd name="T80" fmla="*/ 54 w 124"/>
                <a:gd name="T81" fmla="*/ 25 h 113"/>
                <a:gd name="T82" fmla="*/ 44 w 124"/>
                <a:gd name="T83" fmla="*/ 20 h 113"/>
                <a:gd name="T84" fmla="*/ 50 w 124"/>
                <a:gd name="T85" fmla="*/ 44 h 113"/>
                <a:gd name="T86" fmla="*/ 42 w 124"/>
                <a:gd name="T87" fmla="*/ 49 h 113"/>
                <a:gd name="T88" fmla="*/ 63 w 124"/>
                <a:gd name="T89" fmla="*/ 66 h 113"/>
                <a:gd name="T90" fmla="*/ 49 w 124"/>
                <a:gd name="T91" fmla="*/ 66 h 113"/>
                <a:gd name="T92" fmla="*/ 50 w 124"/>
                <a:gd name="T93" fmla="*/ 72 h 113"/>
                <a:gd name="T94" fmla="*/ 49 w 124"/>
                <a:gd name="T95" fmla="*/ 88 h 113"/>
                <a:gd name="T96" fmla="*/ 35 w 124"/>
                <a:gd name="T97" fmla="*/ 79 h 113"/>
                <a:gd name="T98" fmla="*/ 22 w 124"/>
                <a:gd name="T99" fmla="*/ 66 h 113"/>
                <a:gd name="T100" fmla="*/ 46 w 124"/>
                <a:gd name="T101" fmla="*/ 63 h 113"/>
                <a:gd name="T102" fmla="*/ 46 w 124"/>
                <a:gd name="T103" fmla="*/ 58 h 113"/>
                <a:gd name="T104" fmla="*/ 24 w 124"/>
                <a:gd name="T105" fmla="*/ 55 h 113"/>
                <a:gd name="T106" fmla="*/ 22 w 124"/>
                <a:gd name="T107" fmla="*/ 47 h 113"/>
                <a:gd name="T108" fmla="*/ 6 w 124"/>
                <a:gd name="T109" fmla="*/ 34 h 113"/>
                <a:gd name="T110" fmla="*/ 11 w 124"/>
                <a:gd name="T111" fmla="*/ 30 h 113"/>
                <a:gd name="T112" fmla="*/ 20 w 124"/>
                <a:gd name="T113" fmla="*/ 19 h 113"/>
                <a:gd name="T114" fmla="*/ 36 w 124"/>
                <a:gd name="T115" fmla="*/ 9 h 113"/>
                <a:gd name="T116" fmla="*/ 55 w 124"/>
                <a:gd name="T117" fmla="*/ 6 h 113"/>
                <a:gd name="T118" fmla="*/ 71 w 124"/>
                <a:gd name="T119" fmla="*/ 4 h 113"/>
                <a:gd name="T120" fmla="*/ 93 w 124"/>
                <a:gd name="T121" fmla="*/ 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4" h="113">
                  <a:moveTo>
                    <a:pt x="58" y="102"/>
                  </a:moveTo>
                  <a:lnTo>
                    <a:pt x="60" y="102"/>
                  </a:lnTo>
                  <a:lnTo>
                    <a:pt x="60" y="104"/>
                  </a:lnTo>
                  <a:lnTo>
                    <a:pt x="60" y="104"/>
                  </a:lnTo>
                  <a:lnTo>
                    <a:pt x="61" y="104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5" y="102"/>
                  </a:lnTo>
                  <a:lnTo>
                    <a:pt x="65" y="102"/>
                  </a:lnTo>
                  <a:lnTo>
                    <a:pt x="66" y="104"/>
                  </a:lnTo>
                  <a:lnTo>
                    <a:pt x="65" y="104"/>
                  </a:lnTo>
                  <a:lnTo>
                    <a:pt x="65" y="104"/>
                  </a:lnTo>
                  <a:lnTo>
                    <a:pt x="65" y="104"/>
                  </a:lnTo>
                  <a:lnTo>
                    <a:pt x="65" y="105"/>
                  </a:lnTo>
                  <a:lnTo>
                    <a:pt x="66" y="105"/>
                  </a:lnTo>
                  <a:lnTo>
                    <a:pt x="66" y="105"/>
                  </a:lnTo>
                  <a:lnTo>
                    <a:pt x="66" y="105"/>
                  </a:lnTo>
                  <a:lnTo>
                    <a:pt x="68" y="107"/>
                  </a:lnTo>
                  <a:lnTo>
                    <a:pt x="68" y="107"/>
                  </a:lnTo>
                  <a:lnTo>
                    <a:pt x="69" y="107"/>
                  </a:lnTo>
                  <a:lnTo>
                    <a:pt x="71" y="107"/>
                  </a:lnTo>
                  <a:lnTo>
                    <a:pt x="72" y="105"/>
                  </a:lnTo>
                  <a:lnTo>
                    <a:pt x="72" y="105"/>
                  </a:lnTo>
                  <a:lnTo>
                    <a:pt x="77" y="105"/>
                  </a:lnTo>
                  <a:lnTo>
                    <a:pt x="79" y="107"/>
                  </a:lnTo>
                  <a:lnTo>
                    <a:pt x="82" y="107"/>
                  </a:lnTo>
                  <a:lnTo>
                    <a:pt x="83" y="107"/>
                  </a:lnTo>
                  <a:lnTo>
                    <a:pt x="85" y="107"/>
                  </a:lnTo>
                  <a:lnTo>
                    <a:pt x="88" y="107"/>
                  </a:lnTo>
                  <a:lnTo>
                    <a:pt x="88" y="107"/>
                  </a:lnTo>
                  <a:lnTo>
                    <a:pt x="88" y="110"/>
                  </a:lnTo>
                  <a:lnTo>
                    <a:pt x="88" y="110"/>
                  </a:lnTo>
                  <a:lnTo>
                    <a:pt x="88" y="110"/>
                  </a:lnTo>
                  <a:lnTo>
                    <a:pt x="90" y="110"/>
                  </a:lnTo>
                  <a:lnTo>
                    <a:pt x="90" y="110"/>
                  </a:lnTo>
                  <a:lnTo>
                    <a:pt x="91" y="108"/>
                  </a:lnTo>
                  <a:lnTo>
                    <a:pt x="95" y="108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8"/>
                  </a:lnTo>
                  <a:lnTo>
                    <a:pt x="96" y="110"/>
                  </a:lnTo>
                  <a:lnTo>
                    <a:pt x="95" y="110"/>
                  </a:lnTo>
                  <a:lnTo>
                    <a:pt x="95" y="112"/>
                  </a:lnTo>
                  <a:lnTo>
                    <a:pt x="95" y="112"/>
                  </a:lnTo>
                  <a:lnTo>
                    <a:pt x="93" y="112"/>
                  </a:lnTo>
                  <a:lnTo>
                    <a:pt x="90" y="112"/>
                  </a:lnTo>
                  <a:lnTo>
                    <a:pt x="87" y="112"/>
                  </a:lnTo>
                  <a:lnTo>
                    <a:pt x="80" y="113"/>
                  </a:lnTo>
                  <a:lnTo>
                    <a:pt x="74" y="113"/>
                  </a:lnTo>
                  <a:lnTo>
                    <a:pt x="74" y="113"/>
                  </a:lnTo>
                  <a:lnTo>
                    <a:pt x="74" y="112"/>
                  </a:lnTo>
                  <a:lnTo>
                    <a:pt x="74" y="112"/>
                  </a:lnTo>
                  <a:lnTo>
                    <a:pt x="72" y="112"/>
                  </a:lnTo>
                  <a:lnTo>
                    <a:pt x="71" y="110"/>
                  </a:lnTo>
                  <a:lnTo>
                    <a:pt x="69" y="110"/>
                  </a:lnTo>
                  <a:lnTo>
                    <a:pt x="63" y="108"/>
                  </a:lnTo>
                  <a:lnTo>
                    <a:pt x="61" y="108"/>
                  </a:lnTo>
                  <a:lnTo>
                    <a:pt x="58" y="108"/>
                  </a:lnTo>
                  <a:lnTo>
                    <a:pt x="58" y="108"/>
                  </a:lnTo>
                  <a:lnTo>
                    <a:pt x="57" y="108"/>
                  </a:lnTo>
                  <a:lnTo>
                    <a:pt x="57" y="107"/>
                  </a:lnTo>
                  <a:lnTo>
                    <a:pt x="57" y="105"/>
                  </a:lnTo>
                  <a:lnTo>
                    <a:pt x="57" y="104"/>
                  </a:lnTo>
                  <a:lnTo>
                    <a:pt x="57" y="104"/>
                  </a:lnTo>
                  <a:lnTo>
                    <a:pt x="57" y="104"/>
                  </a:lnTo>
                  <a:lnTo>
                    <a:pt x="58" y="104"/>
                  </a:lnTo>
                  <a:lnTo>
                    <a:pt x="58" y="104"/>
                  </a:lnTo>
                  <a:lnTo>
                    <a:pt x="58" y="102"/>
                  </a:lnTo>
                  <a:lnTo>
                    <a:pt x="58" y="102"/>
                  </a:lnTo>
                  <a:close/>
                  <a:moveTo>
                    <a:pt x="109" y="99"/>
                  </a:moveTo>
                  <a:lnTo>
                    <a:pt x="109" y="101"/>
                  </a:lnTo>
                  <a:lnTo>
                    <a:pt x="109" y="102"/>
                  </a:lnTo>
                  <a:lnTo>
                    <a:pt x="109" y="104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7" y="105"/>
                  </a:lnTo>
                  <a:lnTo>
                    <a:pt x="107" y="104"/>
                  </a:lnTo>
                  <a:lnTo>
                    <a:pt x="107" y="102"/>
                  </a:lnTo>
                  <a:lnTo>
                    <a:pt x="109" y="101"/>
                  </a:lnTo>
                  <a:lnTo>
                    <a:pt x="109" y="99"/>
                  </a:lnTo>
                  <a:lnTo>
                    <a:pt x="109" y="99"/>
                  </a:lnTo>
                  <a:close/>
                  <a:moveTo>
                    <a:pt x="47" y="90"/>
                  </a:moveTo>
                  <a:lnTo>
                    <a:pt x="49" y="91"/>
                  </a:lnTo>
                  <a:lnTo>
                    <a:pt x="50" y="93"/>
                  </a:lnTo>
                  <a:lnTo>
                    <a:pt x="49" y="93"/>
                  </a:lnTo>
                  <a:lnTo>
                    <a:pt x="49" y="94"/>
                  </a:lnTo>
                  <a:lnTo>
                    <a:pt x="47" y="93"/>
                  </a:lnTo>
                  <a:lnTo>
                    <a:pt x="47" y="93"/>
                  </a:lnTo>
                  <a:lnTo>
                    <a:pt x="47" y="91"/>
                  </a:lnTo>
                  <a:lnTo>
                    <a:pt x="47" y="90"/>
                  </a:lnTo>
                  <a:lnTo>
                    <a:pt x="47" y="90"/>
                  </a:lnTo>
                  <a:close/>
                  <a:moveTo>
                    <a:pt x="124" y="90"/>
                  </a:moveTo>
                  <a:lnTo>
                    <a:pt x="124" y="90"/>
                  </a:lnTo>
                  <a:lnTo>
                    <a:pt x="123" y="93"/>
                  </a:lnTo>
                  <a:lnTo>
                    <a:pt x="121" y="94"/>
                  </a:lnTo>
                  <a:lnTo>
                    <a:pt x="121" y="94"/>
                  </a:lnTo>
                  <a:lnTo>
                    <a:pt x="120" y="96"/>
                  </a:lnTo>
                  <a:lnTo>
                    <a:pt x="118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4"/>
                  </a:lnTo>
                  <a:lnTo>
                    <a:pt x="117" y="94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8" y="91"/>
                  </a:lnTo>
                  <a:lnTo>
                    <a:pt x="120" y="90"/>
                  </a:lnTo>
                  <a:lnTo>
                    <a:pt x="123" y="90"/>
                  </a:lnTo>
                  <a:lnTo>
                    <a:pt x="124" y="90"/>
                  </a:lnTo>
                  <a:close/>
                  <a:moveTo>
                    <a:pt x="83" y="88"/>
                  </a:moveTo>
                  <a:lnTo>
                    <a:pt x="83" y="90"/>
                  </a:lnTo>
                  <a:lnTo>
                    <a:pt x="83" y="90"/>
                  </a:lnTo>
                  <a:lnTo>
                    <a:pt x="83" y="91"/>
                  </a:lnTo>
                  <a:lnTo>
                    <a:pt x="82" y="90"/>
                  </a:lnTo>
                  <a:lnTo>
                    <a:pt x="83" y="90"/>
                  </a:lnTo>
                  <a:lnTo>
                    <a:pt x="83" y="90"/>
                  </a:lnTo>
                  <a:lnTo>
                    <a:pt x="83" y="88"/>
                  </a:lnTo>
                  <a:lnTo>
                    <a:pt x="83" y="88"/>
                  </a:lnTo>
                  <a:lnTo>
                    <a:pt x="83" y="88"/>
                  </a:lnTo>
                  <a:close/>
                  <a:moveTo>
                    <a:pt x="98" y="85"/>
                  </a:move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6" y="88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8" y="86"/>
                  </a:lnTo>
                  <a:lnTo>
                    <a:pt x="98" y="85"/>
                  </a:lnTo>
                  <a:close/>
                  <a:moveTo>
                    <a:pt x="118" y="85"/>
                  </a:move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5"/>
                  </a:lnTo>
                  <a:lnTo>
                    <a:pt x="118" y="85"/>
                  </a:lnTo>
                  <a:close/>
                  <a:moveTo>
                    <a:pt x="71" y="83"/>
                  </a:moveTo>
                  <a:lnTo>
                    <a:pt x="71" y="85"/>
                  </a:lnTo>
                  <a:lnTo>
                    <a:pt x="71" y="85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8" y="83"/>
                  </a:lnTo>
                  <a:lnTo>
                    <a:pt x="69" y="85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71" y="83"/>
                  </a:lnTo>
                  <a:close/>
                  <a:moveTo>
                    <a:pt x="82" y="83"/>
                  </a:moveTo>
                  <a:lnTo>
                    <a:pt x="83" y="85"/>
                  </a:lnTo>
                  <a:lnTo>
                    <a:pt x="82" y="85"/>
                  </a:lnTo>
                  <a:lnTo>
                    <a:pt x="82" y="85"/>
                  </a:lnTo>
                  <a:lnTo>
                    <a:pt x="82" y="85"/>
                  </a:lnTo>
                  <a:lnTo>
                    <a:pt x="80" y="83"/>
                  </a:lnTo>
                  <a:lnTo>
                    <a:pt x="82" y="83"/>
                  </a:lnTo>
                  <a:close/>
                  <a:moveTo>
                    <a:pt x="110" y="82"/>
                  </a:moveTo>
                  <a:lnTo>
                    <a:pt x="112" y="82"/>
                  </a:lnTo>
                  <a:lnTo>
                    <a:pt x="109" y="83"/>
                  </a:lnTo>
                  <a:lnTo>
                    <a:pt x="109" y="83"/>
                  </a:lnTo>
                  <a:lnTo>
                    <a:pt x="107" y="83"/>
                  </a:lnTo>
                  <a:lnTo>
                    <a:pt x="106" y="83"/>
                  </a:lnTo>
                  <a:lnTo>
                    <a:pt x="106" y="85"/>
                  </a:lnTo>
                  <a:lnTo>
                    <a:pt x="106" y="83"/>
                  </a:lnTo>
                  <a:lnTo>
                    <a:pt x="107" y="82"/>
                  </a:lnTo>
                  <a:lnTo>
                    <a:pt x="109" y="82"/>
                  </a:lnTo>
                  <a:lnTo>
                    <a:pt x="110" y="82"/>
                  </a:lnTo>
                  <a:close/>
                  <a:moveTo>
                    <a:pt x="91" y="80"/>
                  </a:moveTo>
                  <a:lnTo>
                    <a:pt x="93" y="82"/>
                  </a:lnTo>
                  <a:lnTo>
                    <a:pt x="91" y="82"/>
                  </a:lnTo>
                  <a:lnTo>
                    <a:pt x="90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90" y="82"/>
                  </a:lnTo>
                  <a:lnTo>
                    <a:pt x="90" y="82"/>
                  </a:lnTo>
                  <a:lnTo>
                    <a:pt x="91" y="82"/>
                  </a:lnTo>
                  <a:lnTo>
                    <a:pt x="91" y="80"/>
                  </a:lnTo>
                  <a:close/>
                  <a:moveTo>
                    <a:pt x="72" y="79"/>
                  </a:moveTo>
                  <a:lnTo>
                    <a:pt x="74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79"/>
                  </a:lnTo>
                  <a:lnTo>
                    <a:pt x="72" y="79"/>
                  </a:lnTo>
                  <a:close/>
                  <a:moveTo>
                    <a:pt x="104" y="79"/>
                  </a:moveTo>
                  <a:lnTo>
                    <a:pt x="106" y="79"/>
                  </a:lnTo>
                  <a:lnTo>
                    <a:pt x="106" y="80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06" y="80"/>
                  </a:lnTo>
                  <a:lnTo>
                    <a:pt x="106" y="79"/>
                  </a:lnTo>
                  <a:lnTo>
                    <a:pt x="104" y="79"/>
                  </a:lnTo>
                  <a:close/>
                  <a:moveTo>
                    <a:pt x="80" y="77"/>
                  </a:moveTo>
                  <a:lnTo>
                    <a:pt x="82" y="77"/>
                  </a:lnTo>
                  <a:lnTo>
                    <a:pt x="80" y="79"/>
                  </a:lnTo>
                  <a:lnTo>
                    <a:pt x="82" y="79"/>
                  </a:lnTo>
                  <a:lnTo>
                    <a:pt x="80" y="80"/>
                  </a:lnTo>
                  <a:lnTo>
                    <a:pt x="79" y="80"/>
                  </a:lnTo>
                  <a:lnTo>
                    <a:pt x="79" y="79"/>
                  </a:lnTo>
                  <a:lnTo>
                    <a:pt x="79" y="77"/>
                  </a:lnTo>
                  <a:lnTo>
                    <a:pt x="80" y="77"/>
                  </a:lnTo>
                  <a:close/>
                  <a:moveTo>
                    <a:pt x="85" y="77"/>
                  </a:moveTo>
                  <a:lnTo>
                    <a:pt x="85" y="77"/>
                  </a:lnTo>
                  <a:lnTo>
                    <a:pt x="85" y="77"/>
                  </a:lnTo>
                  <a:lnTo>
                    <a:pt x="85" y="79"/>
                  </a:lnTo>
                  <a:lnTo>
                    <a:pt x="85" y="80"/>
                  </a:lnTo>
                  <a:lnTo>
                    <a:pt x="83" y="80"/>
                  </a:lnTo>
                  <a:lnTo>
                    <a:pt x="83" y="80"/>
                  </a:lnTo>
                  <a:lnTo>
                    <a:pt x="82" y="79"/>
                  </a:lnTo>
                  <a:lnTo>
                    <a:pt x="85" y="77"/>
                  </a:lnTo>
                  <a:close/>
                  <a:moveTo>
                    <a:pt x="69" y="75"/>
                  </a:moveTo>
                  <a:lnTo>
                    <a:pt x="71" y="77"/>
                  </a:lnTo>
                  <a:lnTo>
                    <a:pt x="71" y="77"/>
                  </a:lnTo>
                  <a:lnTo>
                    <a:pt x="71" y="77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69" y="75"/>
                  </a:lnTo>
                  <a:close/>
                  <a:moveTo>
                    <a:pt x="69" y="72"/>
                  </a:moveTo>
                  <a:lnTo>
                    <a:pt x="69" y="72"/>
                  </a:lnTo>
                  <a:lnTo>
                    <a:pt x="69" y="72"/>
                  </a:lnTo>
                  <a:lnTo>
                    <a:pt x="69" y="74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8" y="72"/>
                  </a:lnTo>
                  <a:lnTo>
                    <a:pt x="68" y="72"/>
                  </a:lnTo>
                  <a:lnTo>
                    <a:pt x="69" y="72"/>
                  </a:lnTo>
                  <a:close/>
                  <a:moveTo>
                    <a:pt x="76" y="71"/>
                  </a:moveTo>
                  <a:lnTo>
                    <a:pt x="76" y="71"/>
                  </a:lnTo>
                  <a:lnTo>
                    <a:pt x="76" y="74"/>
                  </a:lnTo>
                  <a:lnTo>
                    <a:pt x="76" y="74"/>
                  </a:lnTo>
                  <a:lnTo>
                    <a:pt x="76" y="72"/>
                  </a:lnTo>
                  <a:lnTo>
                    <a:pt x="76" y="72"/>
                  </a:lnTo>
                  <a:lnTo>
                    <a:pt x="76" y="71"/>
                  </a:lnTo>
                  <a:close/>
                  <a:moveTo>
                    <a:pt x="82" y="71"/>
                  </a:moveTo>
                  <a:lnTo>
                    <a:pt x="83" y="72"/>
                  </a:lnTo>
                  <a:lnTo>
                    <a:pt x="83" y="72"/>
                  </a:lnTo>
                  <a:lnTo>
                    <a:pt x="83" y="72"/>
                  </a:lnTo>
                  <a:lnTo>
                    <a:pt x="82" y="72"/>
                  </a:lnTo>
                  <a:lnTo>
                    <a:pt x="82" y="71"/>
                  </a:lnTo>
                  <a:lnTo>
                    <a:pt x="82" y="71"/>
                  </a:lnTo>
                  <a:close/>
                  <a:moveTo>
                    <a:pt x="96" y="69"/>
                  </a:moveTo>
                  <a:lnTo>
                    <a:pt x="96" y="69"/>
                  </a:lnTo>
                  <a:lnTo>
                    <a:pt x="95" y="71"/>
                  </a:lnTo>
                  <a:lnTo>
                    <a:pt x="91" y="71"/>
                  </a:lnTo>
                  <a:lnTo>
                    <a:pt x="91" y="71"/>
                  </a:lnTo>
                  <a:lnTo>
                    <a:pt x="91" y="71"/>
                  </a:lnTo>
                  <a:lnTo>
                    <a:pt x="93" y="69"/>
                  </a:lnTo>
                  <a:lnTo>
                    <a:pt x="95" y="69"/>
                  </a:lnTo>
                  <a:lnTo>
                    <a:pt x="96" y="69"/>
                  </a:lnTo>
                  <a:lnTo>
                    <a:pt x="96" y="69"/>
                  </a:lnTo>
                  <a:close/>
                  <a:moveTo>
                    <a:pt x="77" y="67"/>
                  </a:moveTo>
                  <a:lnTo>
                    <a:pt x="79" y="69"/>
                  </a:lnTo>
                  <a:lnTo>
                    <a:pt x="80" y="69"/>
                  </a:lnTo>
                  <a:lnTo>
                    <a:pt x="80" y="69"/>
                  </a:lnTo>
                  <a:lnTo>
                    <a:pt x="80" y="71"/>
                  </a:lnTo>
                  <a:lnTo>
                    <a:pt x="79" y="71"/>
                  </a:lnTo>
                  <a:lnTo>
                    <a:pt x="77" y="69"/>
                  </a:lnTo>
                  <a:lnTo>
                    <a:pt x="77" y="69"/>
                  </a:lnTo>
                  <a:lnTo>
                    <a:pt x="77" y="67"/>
                  </a:lnTo>
                  <a:lnTo>
                    <a:pt x="77" y="67"/>
                  </a:lnTo>
                  <a:close/>
                  <a:moveTo>
                    <a:pt x="68" y="67"/>
                  </a:moveTo>
                  <a:lnTo>
                    <a:pt x="68" y="69"/>
                  </a:lnTo>
                  <a:lnTo>
                    <a:pt x="68" y="71"/>
                  </a:lnTo>
                  <a:lnTo>
                    <a:pt x="66" y="71"/>
                  </a:lnTo>
                  <a:lnTo>
                    <a:pt x="66" y="69"/>
                  </a:lnTo>
                  <a:lnTo>
                    <a:pt x="68" y="67"/>
                  </a:lnTo>
                  <a:lnTo>
                    <a:pt x="68" y="67"/>
                  </a:lnTo>
                  <a:close/>
                  <a:moveTo>
                    <a:pt x="104" y="66"/>
                  </a:moveTo>
                  <a:lnTo>
                    <a:pt x="106" y="66"/>
                  </a:lnTo>
                  <a:lnTo>
                    <a:pt x="106" y="66"/>
                  </a:lnTo>
                  <a:lnTo>
                    <a:pt x="107" y="67"/>
                  </a:lnTo>
                  <a:lnTo>
                    <a:pt x="107" y="67"/>
                  </a:lnTo>
                  <a:lnTo>
                    <a:pt x="106" y="67"/>
                  </a:lnTo>
                  <a:lnTo>
                    <a:pt x="104" y="69"/>
                  </a:lnTo>
                  <a:lnTo>
                    <a:pt x="102" y="69"/>
                  </a:lnTo>
                  <a:lnTo>
                    <a:pt x="102" y="67"/>
                  </a:lnTo>
                  <a:lnTo>
                    <a:pt x="101" y="67"/>
                  </a:lnTo>
                  <a:lnTo>
                    <a:pt x="99" y="67"/>
                  </a:lnTo>
                  <a:lnTo>
                    <a:pt x="101" y="66"/>
                  </a:lnTo>
                  <a:lnTo>
                    <a:pt x="102" y="66"/>
                  </a:lnTo>
                  <a:lnTo>
                    <a:pt x="104" y="66"/>
                  </a:lnTo>
                  <a:close/>
                  <a:moveTo>
                    <a:pt x="14" y="64"/>
                  </a:moveTo>
                  <a:lnTo>
                    <a:pt x="16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9" y="67"/>
                  </a:lnTo>
                  <a:lnTo>
                    <a:pt x="17" y="67"/>
                  </a:lnTo>
                  <a:lnTo>
                    <a:pt x="17" y="69"/>
                  </a:lnTo>
                  <a:lnTo>
                    <a:pt x="16" y="67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4" y="64"/>
                  </a:lnTo>
                  <a:close/>
                  <a:moveTo>
                    <a:pt x="74" y="63"/>
                  </a:moveTo>
                  <a:lnTo>
                    <a:pt x="76" y="64"/>
                  </a:lnTo>
                  <a:lnTo>
                    <a:pt x="77" y="64"/>
                  </a:lnTo>
                  <a:lnTo>
                    <a:pt x="77" y="66"/>
                  </a:lnTo>
                  <a:lnTo>
                    <a:pt x="77" y="66"/>
                  </a:lnTo>
                  <a:lnTo>
                    <a:pt x="77" y="67"/>
                  </a:lnTo>
                  <a:lnTo>
                    <a:pt x="77" y="67"/>
                  </a:lnTo>
                  <a:lnTo>
                    <a:pt x="76" y="67"/>
                  </a:lnTo>
                  <a:lnTo>
                    <a:pt x="74" y="66"/>
                  </a:lnTo>
                  <a:lnTo>
                    <a:pt x="74" y="64"/>
                  </a:lnTo>
                  <a:lnTo>
                    <a:pt x="72" y="64"/>
                  </a:lnTo>
                  <a:lnTo>
                    <a:pt x="72" y="63"/>
                  </a:lnTo>
                  <a:lnTo>
                    <a:pt x="74" y="63"/>
                  </a:lnTo>
                  <a:lnTo>
                    <a:pt x="74" y="63"/>
                  </a:lnTo>
                  <a:close/>
                  <a:moveTo>
                    <a:pt x="55" y="63"/>
                  </a:moveTo>
                  <a:lnTo>
                    <a:pt x="55" y="63"/>
                  </a:lnTo>
                  <a:lnTo>
                    <a:pt x="57" y="63"/>
                  </a:lnTo>
                  <a:lnTo>
                    <a:pt x="57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4" y="64"/>
                  </a:lnTo>
                  <a:lnTo>
                    <a:pt x="55" y="64"/>
                  </a:lnTo>
                  <a:lnTo>
                    <a:pt x="55" y="63"/>
                  </a:lnTo>
                  <a:lnTo>
                    <a:pt x="55" y="63"/>
                  </a:lnTo>
                  <a:close/>
                  <a:moveTo>
                    <a:pt x="13" y="55"/>
                  </a:moveTo>
                  <a:lnTo>
                    <a:pt x="14" y="56"/>
                  </a:lnTo>
                  <a:lnTo>
                    <a:pt x="14" y="58"/>
                  </a:lnTo>
                  <a:lnTo>
                    <a:pt x="16" y="58"/>
                  </a:lnTo>
                  <a:lnTo>
                    <a:pt x="16" y="61"/>
                  </a:lnTo>
                  <a:lnTo>
                    <a:pt x="16" y="61"/>
                  </a:lnTo>
                  <a:lnTo>
                    <a:pt x="16" y="61"/>
                  </a:lnTo>
                  <a:lnTo>
                    <a:pt x="14" y="61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13" y="60"/>
                  </a:lnTo>
                  <a:lnTo>
                    <a:pt x="13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9" y="60"/>
                  </a:lnTo>
                  <a:lnTo>
                    <a:pt x="9" y="60"/>
                  </a:lnTo>
                  <a:lnTo>
                    <a:pt x="11" y="58"/>
                  </a:lnTo>
                  <a:lnTo>
                    <a:pt x="11" y="56"/>
                  </a:lnTo>
                  <a:lnTo>
                    <a:pt x="13" y="58"/>
                  </a:lnTo>
                  <a:lnTo>
                    <a:pt x="13" y="58"/>
                  </a:lnTo>
                  <a:lnTo>
                    <a:pt x="13" y="56"/>
                  </a:lnTo>
                  <a:lnTo>
                    <a:pt x="13" y="55"/>
                  </a:lnTo>
                  <a:lnTo>
                    <a:pt x="13" y="55"/>
                  </a:lnTo>
                  <a:close/>
                  <a:moveTo>
                    <a:pt x="14" y="55"/>
                  </a:moveTo>
                  <a:lnTo>
                    <a:pt x="14" y="55"/>
                  </a:lnTo>
                  <a:lnTo>
                    <a:pt x="16" y="55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4" y="55"/>
                  </a:lnTo>
                  <a:lnTo>
                    <a:pt x="14" y="55"/>
                  </a:lnTo>
                  <a:close/>
                  <a:moveTo>
                    <a:pt x="91" y="53"/>
                  </a:moveTo>
                  <a:lnTo>
                    <a:pt x="93" y="53"/>
                  </a:lnTo>
                  <a:lnTo>
                    <a:pt x="95" y="53"/>
                  </a:lnTo>
                  <a:lnTo>
                    <a:pt x="93" y="55"/>
                  </a:lnTo>
                  <a:lnTo>
                    <a:pt x="95" y="55"/>
                  </a:lnTo>
                  <a:lnTo>
                    <a:pt x="95" y="58"/>
                  </a:lnTo>
                  <a:lnTo>
                    <a:pt x="93" y="58"/>
                  </a:lnTo>
                  <a:lnTo>
                    <a:pt x="93" y="60"/>
                  </a:lnTo>
                  <a:lnTo>
                    <a:pt x="93" y="60"/>
                  </a:lnTo>
                  <a:lnTo>
                    <a:pt x="91" y="60"/>
                  </a:lnTo>
                  <a:lnTo>
                    <a:pt x="90" y="58"/>
                  </a:lnTo>
                  <a:lnTo>
                    <a:pt x="90" y="58"/>
                  </a:lnTo>
                  <a:lnTo>
                    <a:pt x="91" y="58"/>
                  </a:lnTo>
                  <a:lnTo>
                    <a:pt x="91" y="56"/>
                  </a:lnTo>
                  <a:lnTo>
                    <a:pt x="91" y="56"/>
                  </a:lnTo>
                  <a:lnTo>
                    <a:pt x="90" y="55"/>
                  </a:lnTo>
                  <a:lnTo>
                    <a:pt x="90" y="53"/>
                  </a:lnTo>
                  <a:lnTo>
                    <a:pt x="91" y="53"/>
                  </a:lnTo>
                  <a:close/>
                  <a:moveTo>
                    <a:pt x="16" y="49"/>
                  </a:moveTo>
                  <a:lnTo>
                    <a:pt x="16" y="50"/>
                  </a:lnTo>
                  <a:lnTo>
                    <a:pt x="16" y="52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3" y="53"/>
                  </a:lnTo>
                  <a:lnTo>
                    <a:pt x="13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6" y="49"/>
                  </a:lnTo>
                  <a:close/>
                  <a:moveTo>
                    <a:pt x="69" y="47"/>
                  </a:moveTo>
                  <a:lnTo>
                    <a:pt x="71" y="47"/>
                  </a:lnTo>
                  <a:lnTo>
                    <a:pt x="71" y="49"/>
                  </a:lnTo>
                  <a:lnTo>
                    <a:pt x="72" y="49"/>
                  </a:lnTo>
                  <a:lnTo>
                    <a:pt x="71" y="50"/>
                  </a:lnTo>
                  <a:lnTo>
                    <a:pt x="71" y="50"/>
                  </a:lnTo>
                  <a:lnTo>
                    <a:pt x="71" y="49"/>
                  </a:lnTo>
                  <a:lnTo>
                    <a:pt x="71" y="49"/>
                  </a:lnTo>
                  <a:lnTo>
                    <a:pt x="69" y="49"/>
                  </a:lnTo>
                  <a:lnTo>
                    <a:pt x="69" y="47"/>
                  </a:lnTo>
                  <a:lnTo>
                    <a:pt x="69" y="47"/>
                  </a:lnTo>
                  <a:close/>
                  <a:moveTo>
                    <a:pt x="54" y="45"/>
                  </a:moveTo>
                  <a:lnTo>
                    <a:pt x="54" y="47"/>
                  </a:lnTo>
                  <a:lnTo>
                    <a:pt x="55" y="49"/>
                  </a:lnTo>
                  <a:lnTo>
                    <a:pt x="55" y="49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5" y="52"/>
                  </a:lnTo>
                  <a:lnTo>
                    <a:pt x="65" y="52"/>
                  </a:lnTo>
                  <a:lnTo>
                    <a:pt x="65" y="53"/>
                  </a:lnTo>
                  <a:lnTo>
                    <a:pt x="66" y="53"/>
                  </a:lnTo>
                  <a:lnTo>
                    <a:pt x="66" y="55"/>
                  </a:lnTo>
                  <a:lnTo>
                    <a:pt x="66" y="55"/>
                  </a:lnTo>
                  <a:lnTo>
                    <a:pt x="66" y="56"/>
                  </a:lnTo>
                  <a:lnTo>
                    <a:pt x="66" y="60"/>
                  </a:lnTo>
                  <a:lnTo>
                    <a:pt x="68" y="60"/>
                  </a:lnTo>
                  <a:lnTo>
                    <a:pt x="69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3"/>
                  </a:lnTo>
                  <a:lnTo>
                    <a:pt x="71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8" y="63"/>
                  </a:lnTo>
                  <a:lnTo>
                    <a:pt x="68" y="61"/>
                  </a:lnTo>
                  <a:lnTo>
                    <a:pt x="66" y="61"/>
                  </a:lnTo>
                  <a:lnTo>
                    <a:pt x="66" y="60"/>
                  </a:lnTo>
                  <a:lnTo>
                    <a:pt x="66" y="60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1" y="56"/>
                  </a:lnTo>
                  <a:lnTo>
                    <a:pt x="60" y="56"/>
                  </a:lnTo>
                  <a:lnTo>
                    <a:pt x="58" y="55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5" y="53"/>
                  </a:lnTo>
                  <a:lnTo>
                    <a:pt x="55" y="52"/>
                  </a:lnTo>
                  <a:lnTo>
                    <a:pt x="54" y="50"/>
                  </a:lnTo>
                  <a:lnTo>
                    <a:pt x="52" y="50"/>
                  </a:lnTo>
                  <a:lnTo>
                    <a:pt x="50" y="49"/>
                  </a:lnTo>
                  <a:lnTo>
                    <a:pt x="49" y="49"/>
                  </a:lnTo>
                  <a:lnTo>
                    <a:pt x="47" y="49"/>
                  </a:lnTo>
                  <a:lnTo>
                    <a:pt x="47" y="49"/>
                  </a:lnTo>
                  <a:lnTo>
                    <a:pt x="46" y="49"/>
                  </a:lnTo>
                  <a:lnTo>
                    <a:pt x="49" y="47"/>
                  </a:lnTo>
                  <a:lnTo>
                    <a:pt x="50" y="45"/>
                  </a:lnTo>
                  <a:lnTo>
                    <a:pt x="52" y="45"/>
                  </a:lnTo>
                  <a:lnTo>
                    <a:pt x="54" y="45"/>
                  </a:lnTo>
                  <a:close/>
                  <a:moveTo>
                    <a:pt x="57" y="42"/>
                  </a:moveTo>
                  <a:lnTo>
                    <a:pt x="60" y="44"/>
                  </a:lnTo>
                  <a:lnTo>
                    <a:pt x="58" y="45"/>
                  </a:lnTo>
                  <a:lnTo>
                    <a:pt x="58" y="44"/>
                  </a:lnTo>
                  <a:lnTo>
                    <a:pt x="57" y="42"/>
                  </a:lnTo>
                  <a:close/>
                  <a:moveTo>
                    <a:pt x="63" y="42"/>
                  </a:moveTo>
                  <a:lnTo>
                    <a:pt x="61" y="42"/>
                  </a:lnTo>
                  <a:lnTo>
                    <a:pt x="61" y="44"/>
                  </a:lnTo>
                  <a:lnTo>
                    <a:pt x="60" y="44"/>
                  </a:lnTo>
                  <a:lnTo>
                    <a:pt x="61" y="42"/>
                  </a:lnTo>
                  <a:lnTo>
                    <a:pt x="63" y="42"/>
                  </a:lnTo>
                  <a:close/>
                  <a:moveTo>
                    <a:pt x="96" y="39"/>
                  </a:moveTo>
                  <a:lnTo>
                    <a:pt x="98" y="41"/>
                  </a:lnTo>
                  <a:lnTo>
                    <a:pt x="98" y="42"/>
                  </a:lnTo>
                  <a:lnTo>
                    <a:pt x="99" y="44"/>
                  </a:lnTo>
                  <a:lnTo>
                    <a:pt x="99" y="44"/>
                  </a:lnTo>
                  <a:lnTo>
                    <a:pt x="101" y="45"/>
                  </a:lnTo>
                  <a:lnTo>
                    <a:pt x="101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8" y="47"/>
                  </a:lnTo>
                  <a:lnTo>
                    <a:pt x="98" y="47"/>
                  </a:lnTo>
                  <a:lnTo>
                    <a:pt x="95" y="45"/>
                  </a:lnTo>
                  <a:lnTo>
                    <a:pt x="93" y="45"/>
                  </a:lnTo>
                  <a:lnTo>
                    <a:pt x="95" y="44"/>
                  </a:lnTo>
                  <a:lnTo>
                    <a:pt x="96" y="42"/>
                  </a:lnTo>
                  <a:lnTo>
                    <a:pt x="95" y="42"/>
                  </a:lnTo>
                  <a:lnTo>
                    <a:pt x="93" y="44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90" y="42"/>
                  </a:lnTo>
                  <a:lnTo>
                    <a:pt x="90" y="41"/>
                  </a:lnTo>
                  <a:lnTo>
                    <a:pt x="91" y="41"/>
                  </a:lnTo>
                  <a:lnTo>
                    <a:pt x="93" y="41"/>
                  </a:lnTo>
                  <a:lnTo>
                    <a:pt x="95" y="41"/>
                  </a:lnTo>
                  <a:lnTo>
                    <a:pt x="95" y="39"/>
                  </a:lnTo>
                  <a:lnTo>
                    <a:pt x="96" y="39"/>
                  </a:lnTo>
                  <a:close/>
                  <a:moveTo>
                    <a:pt x="3" y="33"/>
                  </a:moveTo>
                  <a:lnTo>
                    <a:pt x="3" y="33"/>
                  </a:lnTo>
                  <a:lnTo>
                    <a:pt x="3" y="33"/>
                  </a:lnTo>
                  <a:lnTo>
                    <a:pt x="5" y="33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3" y="38"/>
                  </a:lnTo>
                  <a:lnTo>
                    <a:pt x="5" y="38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5" y="39"/>
                  </a:lnTo>
                  <a:lnTo>
                    <a:pt x="3" y="38"/>
                  </a:lnTo>
                  <a:lnTo>
                    <a:pt x="1" y="36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3" y="33"/>
                  </a:lnTo>
                  <a:close/>
                  <a:moveTo>
                    <a:pt x="83" y="28"/>
                  </a:moveTo>
                  <a:lnTo>
                    <a:pt x="83" y="30"/>
                  </a:lnTo>
                  <a:lnTo>
                    <a:pt x="83" y="30"/>
                  </a:lnTo>
                  <a:lnTo>
                    <a:pt x="82" y="31"/>
                  </a:lnTo>
                  <a:lnTo>
                    <a:pt x="82" y="33"/>
                  </a:lnTo>
                  <a:lnTo>
                    <a:pt x="82" y="33"/>
                  </a:lnTo>
                  <a:lnTo>
                    <a:pt x="80" y="33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33"/>
                  </a:lnTo>
                  <a:lnTo>
                    <a:pt x="79" y="33"/>
                  </a:lnTo>
                  <a:lnTo>
                    <a:pt x="79" y="31"/>
                  </a:lnTo>
                  <a:lnTo>
                    <a:pt x="79" y="31"/>
                  </a:lnTo>
                  <a:lnTo>
                    <a:pt x="77" y="30"/>
                  </a:lnTo>
                  <a:lnTo>
                    <a:pt x="79" y="30"/>
                  </a:lnTo>
                  <a:lnTo>
                    <a:pt x="80" y="30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3" y="28"/>
                  </a:lnTo>
                  <a:close/>
                  <a:moveTo>
                    <a:pt x="85" y="20"/>
                  </a:moveTo>
                  <a:lnTo>
                    <a:pt x="87" y="20"/>
                  </a:lnTo>
                  <a:lnTo>
                    <a:pt x="87" y="22"/>
                  </a:lnTo>
                  <a:lnTo>
                    <a:pt x="87" y="22"/>
                  </a:lnTo>
                  <a:lnTo>
                    <a:pt x="85" y="22"/>
                  </a:lnTo>
                  <a:lnTo>
                    <a:pt x="83" y="20"/>
                  </a:lnTo>
                  <a:lnTo>
                    <a:pt x="85" y="20"/>
                  </a:lnTo>
                  <a:close/>
                  <a:moveTo>
                    <a:pt x="72" y="15"/>
                  </a:moveTo>
                  <a:lnTo>
                    <a:pt x="72" y="15"/>
                  </a:lnTo>
                  <a:lnTo>
                    <a:pt x="74" y="17"/>
                  </a:lnTo>
                  <a:lnTo>
                    <a:pt x="74" y="17"/>
                  </a:lnTo>
                  <a:lnTo>
                    <a:pt x="74" y="19"/>
                  </a:lnTo>
                  <a:lnTo>
                    <a:pt x="74" y="19"/>
                  </a:lnTo>
                  <a:lnTo>
                    <a:pt x="72" y="19"/>
                  </a:lnTo>
                  <a:lnTo>
                    <a:pt x="71" y="19"/>
                  </a:lnTo>
                  <a:lnTo>
                    <a:pt x="71" y="17"/>
                  </a:lnTo>
                  <a:lnTo>
                    <a:pt x="71" y="15"/>
                  </a:lnTo>
                  <a:lnTo>
                    <a:pt x="72" y="15"/>
                  </a:lnTo>
                  <a:close/>
                  <a:moveTo>
                    <a:pt x="95" y="0"/>
                  </a:moveTo>
                  <a:lnTo>
                    <a:pt x="96" y="0"/>
                  </a:lnTo>
                  <a:lnTo>
                    <a:pt x="98" y="0"/>
                  </a:lnTo>
                  <a:lnTo>
                    <a:pt x="98" y="1"/>
                  </a:lnTo>
                  <a:lnTo>
                    <a:pt x="99" y="1"/>
                  </a:lnTo>
                  <a:lnTo>
                    <a:pt x="99" y="1"/>
                  </a:lnTo>
                  <a:lnTo>
                    <a:pt x="99" y="1"/>
                  </a:lnTo>
                  <a:lnTo>
                    <a:pt x="101" y="3"/>
                  </a:lnTo>
                  <a:lnTo>
                    <a:pt x="101" y="4"/>
                  </a:lnTo>
                  <a:lnTo>
                    <a:pt x="101" y="6"/>
                  </a:lnTo>
                  <a:lnTo>
                    <a:pt x="99" y="6"/>
                  </a:lnTo>
                  <a:lnTo>
                    <a:pt x="96" y="8"/>
                  </a:lnTo>
                  <a:lnTo>
                    <a:pt x="96" y="9"/>
                  </a:lnTo>
                  <a:lnTo>
                    <a:pt x="96" y="11"/>
                  </a:lnTo>
                  <a:lnTo>
                    <a:pt x="96" y="11"/>
                  </a:lnTo>
                  <a:lnTo>
                    <a:pt x="96" y="11"/>
                  </a:lnTo>
                  <a:lnTo>
                    <a:pt x="96" y="12"/>
                  </a:lnTo>
                  <a:lnTo>
                    <a:pt x="96" y="12"/>
                  </a:lnTo>
                  <a:lnTo>
                    <a:pt x="95" y="14"/>
                  </a:lnTo>
                  <a:lnTo>
                    <a:pt x="95" y="15"/>
                  </a:lnTo>
                  <a:lnTo>
                    <a:pt x="93" y="17"/>
                  </a:lnTo>
                  <a:lnTo>
                    <a:pt x="93" y="17"/>
                  </a:lnTo>
                  <a:lnTo>
                    <a:pt x="93" y="17"/>
                  </a:lnTo>
                  <a:lnTo>
                    <a:pt x="91" y="15"/>
                  </a:lnTo>
                  <a:lnTo>
                    <a:pt x="90" y="15"/>
                  </a:lnTo>
                  <a:lnTo>
                    <a:pt x="85" y="14"/>
                  </a:lnTo>
                  <a:lnTo>
                    <a:pt x="82" y="12"/>
                  </a:lnTo>
                  <a:lnTo>
                    <a:pt x="80" y="14"/>
                  </a:lnTo>
                  <a:lnTo>
                    <a:pt x="79" y="12"/>
                  </a:lnTo>
                  <a:lnTo>
                    <a:pt x="77" y="12"/>
                  </a:lnTo>
                  <a:lnTo>
                    <a:pt x="74" y="14"/>
                  </a:lnTo>
                  <a:lnTo>
                    <a:pt x="72" y="14"/>
                  </a:lnTo>
                  <a:lnTo>
                    <a:pt x="71" y="14"/>
                  </a:lnTo>
                  <a:lnTo>
                    <a:pt x="69" y="12"/>
                  </a:lnTo>
                  <a:lnTo>
                    <a:pt x="68" y="14"/>
                  </a:lnTo>
                  <a:lnTo>
                    <a:pt x="66" y="15"/>
                  </a:lnTo>
                  <a:lnTo>
                    <a:pt x="65" y="17"/>
                  </a:lnTo>
                  <a:lnTo>
                    <a:pt x="61" y="17"/>
                  </a:lnTo>
                  <a:lnTo>
                    <a:pt x="60" y="17"/>
                  </a:lnTo>
                  <a:lnTo>
                    <a:pt x="58" y="17"/>
                  </a:lnTo>
                  <a:lnTo>
                    <a:pt x="60" y="19"/>
                  </a:lnTo>
                  <a:lnTo>
                    <a:pt x="61" y="20"/>
                  </a:lnTo>
                  <a:lnTo>
                    <a:pt x="60" y="20"/>
                  </a:lnTo>
                  <a:lnTo>
                    <a:pt x="61" y="22"/>
                  </a:lnTo>
                  <a:lnTo>
                    <a:pt x="61" y="22"/>
                  </a:lnTo>
                  <a:lnTo>
                    <a:pt x="63" y="22"/>
                  </a:lnTo>
                  <a:lnTo>
                    <a:pt x="66" y="23"/>
                  </a:lnTo>
                  <a:lnTo>
                    <a:pt x="66" y="25"/>
                  </a:lnTo>
                  <a:lnTo>
                    <a:pt x="68" y="27"/>
                  </a:lnTo>
                  <a:lnTo>
                    <a:pt x="66" y="25"/>
                  </a:lnTo>
                  <a:lnTo>
                    <a:pt x="65" y="25"/>
                  </a:lnTo>
                  <a:lnTo>
                    <a:pt x="63" y="23"/>
                  </a:lnTo>
                  <a:lnTo>
                    <a:pt x="61" y="23"/>
                  </a:lnTo>
                  <a:lnTo>
                    <a:pt x="60" y="23"/>
                  </a:lnTo>
                  <a:lnTo>
                    <a:pt x="58" y="23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1" y="27"/>
                  </a:lnTo>
                  <a:lnTo>
                    <a:pt x="63" y="27"/>
                  </a:lnTo>
                  <a:lnTo>
                    <a:pt x="63" y="28"/>
                  </a:lnTo>
                  <a:lnTo>
                    <a:pt x="63" y="30"/>
                  </a:lnTo>
                  <a:lnTo>
                    <a:pt x="61" y="30"/>
                  </a:lnTo>
                  <a:lnTo>
                    <a:pt x="60" y="28"/>
                  </a:lnTo>
                  <a:lnTo>
                    <a:pt x="58" y="25"/>
                  </a:lnTo>
                  <a:lnTo>
                    <a:pt x="55" y="25"/>
                  </a:lnTo>
                  <a:lnTo>
                    <a:pt x="54" y="25"/>
                  </a:lnTo>
                  <a:lnTo>
                    <a:pt x="55" y="27"/>
                  </a:lnTo>
                  <a:lnTo>
                    <a:pt x="55" y="28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7" y="31"/>
                  </a:lnTo>
                  <a:lnTo>
                    <a:pt x="54" y="30"/>
                  </a:lnTo>
                  <a:lnTo>
                    <a:pt x="54" y="28"/>
                  </a:lnTo>
                  <a:lnTo>
                    <a:pt x="54" y="25"/>
                  </a:lnTo>
                  <a:lnTo>
                    <a:pt x="50" y="23"/>
                  </a:lnTo>
                  <a:lnTo>
                    <a:pt x="47" y="22"/>
                  </a:lnTo>
                  <a:lnTo>
                    <a:pt x="46" y="20"/>
                  </a:lnTo>
                  <a:lnTo>
                    <a:pt x="47" y="20"/>
                  </a:lnTo>
                  <a:lnTo>
                    <a:pt x="47" y="19"/>
                  </a:lnTo>
                  <a:lnTo>
                    <a:pt x="46" y="19"/>
                  </a:lnTo>
                  <a:lnTo>
                    <a:pt x="44" y="20"/>
                  </a:lnTo>
                  <a:lnTo>
                    <a:pt x="42" y="20"/>
                  </a:lnTo>
                  <a:lnTo>
                    <a:pt x="42" y="22"/>
                  </a:lnTo>
                  <a:lnTo>
                    <a:pt x="42" y="23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42" y="28"/>
                  </a:lnTo>
                  <a:lnTo>
                    <a:pt x="46" y="33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50" y="38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4" y="44"/>
                  </a:lnTo>
                  <a:lnTo>
                    <a:pt x="52" y="44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2"/>
                  </a:lnTo>
                  <a:lnTo>
                    <a:pt x="50" y="42"/>
                  </a:lnTo>
                  <a:lnTo>
                    <a:pt x="49" y="41"/>
                  </a:lnTo>
                  <a:lnTo>
                    <a:pt x="47" y="41"/>
                  </a:lnTo>
                  <a:lnTo>
                    <a:pt x="46" y="42"/>
                  </a:lnTo>
                  <a:lnTo>
                    <a:pt x="47" y="44"/>
                  </a:lnTo>
                  <a:lnTo>
                    <a:pt x="47" y="44"/>
                  </a:lnTo>
                  <a:lnTo>
                    <a:pt x="47" y="45"/>
                  </a:lnTo>
                  <a:lnTo>
                    <a:pt x="49" y="45"/>
                  </a:lnTo>
                  <a:lnTo>
                    <a:pt x="47" y="47"/>
                  </a:lnTo>
                  <a:lnTo>
                    <a:pt x="46" y="47"/>
                  </a:lnTo>
                  <a:lnTo>
                    <a:pt x="44" y="49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4" y="49"/>
                  </a:lnTo>
                  <a:lnTo>
                    <a:pt x="46" y="50"/>
                  </a:lnTo>
                  <a:lnTo>
                    <a:pt x="49" y="50"/>
                  </a:lnTo>
                  <a:lnTo>
                    <a:pt x="50" y="52"/>
                  </a:lnTo>
                  <a:lnTo>
                    <a:pt x="52" y="52"/>
                  </a:lnTo>
                  <a:lnTo>
                    <a:pt x="54" y="53"/>
                  </a:lnTo>
                  <a:lnTo>
                    <a:pt x="57" y="55"/>
                  </a:lnTo>
                  <a:lnTo>
                    <a:pt x="58" y="56"/>
                  </a:lnTo>
                  <a:lnTo>
                    <a:pt x="60" y="58"/>
                  </a:lnTo>
                  <a:lnTo>
                    <a:pt x="63" y="58"/>
                  </a:lnTo>
                  <a:lnTo>
                    <a:pt x="63" y="60"/>
                  </a:lnTo>
                  <a:lnTo>
                    <a:pt x="63" y="61"/>
                  </a:lnTo>
                  <a:lnTo>
                    <a:pt x="63" y="64"/>
                  </a:lnTo>
                  <a:lnTo>
                    <a:pt x="63" y="66"/>
                  </a:lnTo>
                  <a:lnTo>
                    <a:pt x="63" y="66"/>
                  </a:lnTo>
                  <a:lnTo>
                    <a:pt x="63" y="67"/>
                  </a:lnTo>
                  <a:lnTo>
                    <a:pt x="63" y="67"/>
                  </a:lnTo>
                  <a:lnTo>
                    <a:pt x="63" y="67"/>
                  </a:lnTo>
                  <a:lnTo>
                    <a:pt x="61" y="66"/>
                  </a:lnTo>
                  <a:lnTo>
                    <a:pt x="58" y="64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50" y="64"/>
                  </a:lnTo>
                  <a:lnTo>
                    <a:pt x="49" y="64"/>
                  </a:lnTo>
                  <a:lnTo>
                    <a:pt x="49" y="64"/>
                  </a:lnTo>
                  <a:lnTo>
                    <a:pt x="49" y="64"/>
                  </a:lnTo>
                  <a:lnTo>
                    <a:pt x="49" y="66"/>
                  </a:lnTo>
                  <a:lnTo>
                    <a:pt x="50" y="66"/>
                  </a:lnTo>
                  <a:lnTo>
                    <a:pt x="50" y="67"/>
                  </a:lnTo>
                  <a:lnTo>
                    <a:pt x="50" y="69"/>
                  </a:lnTo>
                  <a:lnTo>
                    <a:pt x="52" y="69"/>
                  </a:lnTo>
                  <a:lnTo>
                    <a:pt x="54" y="69"/>
                  </a:lnTo>
                  <a:lnTo>
                    <a:pt x="54" y="71"/>
                  </a:lnTo>
                  <a:lnTo>
                    <a:pt x="54" y="71"/>
                  </a:lnTo>
                  <a:lnTo>
                    <a:pt x="55" y="71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2" y="74"/>
                  </a:lnTo>
                  <a:lnTo>
                    <a:pt x="52" y="74"/>
                  </a:lnTo>
                  <a:lnTo>
                    <a:pt x="50" y="74"/>
                  </a:lnTo>
                  <a:lnTo>
                    <a:pt x="50" y="74"/>
                  </a:lnTo>
                  <a:lnTo>
                    <a:pt x="50" y="72"/>
                  </a:lnTo>
                  <a:lnTo>
                    <a:pt x="49" y="72"/>
                  </a:lnTo>
                  <a:lnTo>
                    <a:pt x="47" y="71"/>
                  </a:lnTo>
                  <a:lnTo>
                    <a:pt x="46" y="71"/>
                  </a:lnTo>
                  <a:lnTo>
                    <a:pt x="46" y="69"/>
                  </a:lnTo>
                  <a:lnTo>
                    <a:pt x="44" y="71"/>
                  </a:lnTo>
                  <a:lnTo>
                    <a:pt x="44" y="72"/>
                  </a:lnTo>
                  <a:lnTo>
                    <a:pt x="46" y="75"/>
                  </a:lnTo>
                  <a:lnTo>
                    <a:pt x="49" y="79"/>
                  </a:lnTo>
                  <a:lnTo>
                    <a:pt x="49" y="82"/>
                  </a:lnTo>
                  <a:lnTo>
                    <a:pt x="49" y="83"/>
                  </a:lnTo>
                  <a:lnTo>
                    <a:pt x="49" y="85"/>
                  </a:lnTo>
                  <a:lnTo>
                    <a:pt x="50" y="86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49" y="88"/>
                  </a:lnTo>
                  <a:lnTo>
                    <a:pt x="47" y="88"/>
                  </a:lnTo>
                  <a:lnTo>
                    <a:pt x="46" y="85"/>
                  </a:lnTo>
                  <a:lnTo>
                    <a:pt x="46" y="83"/>
                  </a:lnTo>
                  <a:lnTo>
                    <a:pt x="44" y="83"/>
                  </a:lnTo>
                  <a:lnTo>
                    <a:pt x="42" y="83"/>
                  </a:lnTo>
                  <a:lnTo>
                    <a:pt x="41" y="86"/>
                  </a:lnTo>
                  <a:lnTo>
                    <a:pt x="41" y="88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39" y="85"/>
                  </a:lnTo>
                  <a:lnTo>
                    <a:pt x="39" y="85"/>
                  </a:lnTo>
                  <a:lnTo>
                    <a:pt x="38" y="82"/>
                  </a:lnTo>
                  <a:lnTo>
                    <a:pt x="36" y="82"/>
                  </a:lnTo>
                  <a:lnTo>
                    <a:pt x="36" y="80"/>
                  </a:lnTo>
                  <a:lnTo>
                    <a:pt x="35" y="79"/>
                  </a:lnTo>
                  <a:lnTo>
                    <a:pt x="35" y="79"/>
                  </a:lnTo>
                  <a:lnTo>
                    <a:pt x="33" y="80"/>
                  </a:lnTo>
                  <a:lnTo>
                    <a:pt x="33" y="82"/>
                  </a:lnTo>
                  <a:lnTo>
                    <a:pt x="33" y="83"/>
                  </a:lnTo>
                  <a:lnTo>
                    <a:pt x="31" y="83"/>
                  </a:lnTo>
                  <a:lnTo>
                    <a:pt x="30" y="82"/>
                  </a:lnTo>
                  <a:lnTo>
                    <a:pt x="28" y="79"/>
                  </a:lnTo>
                  <a:lnTo>
                    <a:pt x="28" y="77"/>
                  </a:lnTo>
                  <a:lnTo>
                    <a:pt x="30" y="74"/>
                  </a:lnTo>
                  <a:lnTo>
                    <a:pt x="30" y="74"/>
                  </a:lnTo>
                  <a:lnTo>
                    <a:pt x="28" y="71"/>
                  </a:lnTo>
                  <a:lnTo>
                    <a:pt x="25" y="69"/>
                  </a:lnTo>
                  <a:lnTo>
                    <a:pt x="24" y="69"/>
                  </a:lnTo>
                  <a:lnTo>
                    <a:pt x="24" y="66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20" y="64"/>
                  </a:lnTo>
                  <a:lnTo>
                    <a:pt x="22" y="64"/>
                  </a:lnTo>
                  <a:lnTo>
                    <a:pt x="24" y="63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7" y="60"/>
                  </a:lnTo>
                  <a:lnTo>
                    <a:pt x="28" y="60"/>
                  </a:lnTo>
                  <a:lnTo>
                    <a:pt x="30" y="58"/>
                  </a:lnTo>
                  <a:lnTo>
                    <a:pt x="31" y="58"/>
                  </a:lnTo>
                  <a:lnTo>
                    <a:pt x="33" y="58"/>
                  </a:lnTo>
                  <a:lnTo>
                    <a:pt x="38" y="60"/>
                  </a:lnTo>
                  <a:lnTo>
                    <a:pt x="42" y="61"/>
                  </a:lnTo>
                  <a:lnTo>
                    <a:pt x="44" y="63"/>
                  </a:lnTo>
                  <a:lnTo>
                    <a:pt x="46" y="63"/>
                  </a:lnTo>
                  <a:lnTo>
                    <a:pt x="46" y="63"/>
                  </a:lnTo>
                  <a:lnTo>
                    <a:pt x="47" y="64"/>
                  </a:lnTo>
                  <a:lnTo>
                    <a:pt x="47" y="63"/>
                  </a:lnTo>
                  <a:lnTo>
                    <a:pt x="47" y="63"/>
                  </a:lnTo>
                  <a:lnTo>
                    <a:pt x="47" y="61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50" y="60"/>
                  </a:lnTo>
                  <a:lnTo>
                    <a:pt x="50" y="60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7" y="60"/>
                  </a:lnTo>
                  <a:lnTo>
                    <a:pt x="46" y="60"/>
                  </a:lnTo>
                  <a:lnTo>
                    <a:pt x="46" y="58"/>
                  </a:lnTo>
                  <a:lnTo>
                    <a:pt x="44" y="58"/>
                  </a:lnTo>
                  <a:lnTo>
                    <a:pt x="42" y="56"/>
                  </a:lnTo>
                  <a:lnTo>
                    <a:pt x="39" y="55"/>
                  </a:lnTo>
                  <a:lnTo>
                    <a:pt x="39" y="56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3" y="56"/>
                  </a:lnTo>
                  <a:lnTo>
                    <a:pt x="31" y="56"/>
                  </a:lnTo>
                  <a:lnTo>
                    <a:pt x="30" y="56"/>
                  </a:lnTo>
                  <a:lnTo>
                    <a:pt x="28" y="56"/>
                  </a:lnTo>
                  <a:lnTo>
                    <a:pt x="28" y="58"/>
                  </a:lnTo>
                  <a:lnTo>
                    <a:pt x="27" y="58"/>
                  </a:lnTo>
                  <a:lnTo>
                    <a:pt x="25" y="56"/>
                  </a:lnTo>
                  <a:lnTo>
                    <a:pt x="25" y="55"/>
                  </a:lnTo>
                  <a:lnTo>
                    <a:pt x="24" y="55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2" y="56"/>
                  </a:lnTo>
                  <a:lnTo>
                    <a:pt x="20" y="56"/>
                  </a:lnTo>
                  <a:lnTo>
                    <a:pt x="20" y="55"/>
                  </a:lnTo>
                  <a:lnTo>
                    <a:pt x="19" y="52"/>
                  </a:lnTo>
                  <a:lnTo>
                    <a:pt x="17" y="50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6" y="47"/>
                  </a:lnTo>
                  <a:lnTo>
                    <a:pt x="17" y="47"/>
                  </a:lnTo>
                  <a:lnTo>
                    <a:pt x="20" y="49"/>
                  </a:lnTo>
                  <a:lnTo>
                    <a:pt x="20" y="49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0" y="45"/>
                  </a:lnTo>
                  <a:lnTo>
                    <a:pt x="20" y="45"/>
                  </a:lnTo>
                  <a:lnTo>
                    <a:pt x="20" y="45"/>
                  </a:lnTo>
                  <a:lnTo>
                    <a:pt x="19" y="45"/>
                  </a:lnTo>
                  <a:lnTo>
                    <a:pt x="16" y="45"/>
                  </a:lnTo>
                  <a:lnTo>
                    <a:pt x="16" y="45"/>
                  </a:lnTo>
                  <a:lnTo>
                    <a:pt x="14" y="45"/>
                  </a:lnTo>
                  <a:lnTo>
                    <a:pt x="13" y="44"/>
                  </a:lnTo>
                  <a:lnTo>
                    <a:pt x="11" y="42"/>
                  </a:lnTo>
                  <a:lnTo>
                    <a:pt x="9" y="41"/>
                  </a:lnTo>
                  <a:lnTo>
                    <a:pt x="8" y="38"/>
                  </a:lnTo>
                  <a:lnTo>
                    <a:pt x="6" y="3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9" y="31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3" y="28"/>
                  </a:lnTo>
                  <a:lnTo>
                    <a:pt x="14" y="2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3"/>
                  </a:lnTo>
                  <a:lnTo>
                    <a:pt x="16" y="22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19" y="17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30" y="12"/>
                  </a:lnTo>
                  <a:lnTo>
                    <a:pt x="33" y="11"/>
                  </a:lnTo>
                  <a:lnTo>
                    <a:pt x="33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9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2" y="9"/>
                  </a:lnTo>
                  <a:lnTo>
                    <a:pt x="44" y="9"/>
                  </a:lnTo>
                  <a:lnTo>
                    <a:pt x="44" y="6"/>
                  </a:lnTo>
                  <a:lnTo>
                    <a:pt x="46" y="6"/>
                  </a:lnTo>
                  <a:lnTo>
                    <a:pt x="46" y="6"/>
                  </a:lnTo>
                  <a:lnTo>
                    <a:pt x="47" y="6"/>
                  </a:lnTo>
                  <a:lnTo>
                    <a:pt x="49" y="6"/>
                  </a:lnTo>
                  <a:lnTo>
                    <a:pt x="50" y="6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60" y="4"/>
                  </a:lnTo>
                  <a:lnTo>
                    <a:pt x="61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3"/>
                  </a:lnTo>
                  <a:lnTo>
                    <a:pt x="66" y="3"/>
                  </a:lnTo>
                  <a:lnTo>
                    <a:pt x="66" y="3"/>
                  </a:lnTo>
                  <a:lnTo>
                    <a:pt x="68" y="3"/>
                  </a:lnTo>
                  <a:lnTo>
                    <a:pt x="69" y="3"/>
                  </a:lnTo>
                  <a:lnTo>
                    <a:pt x="71" y="3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2" y="4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7" y="6"/>
                  </a:lnTo>
                  <a:lnTo>
                    <a:pt x="79" y="6"/>
                  </a:lnTo>
                  <a:lnTo>
                    <a:pt x="80" y="8"/>
                  </a:lnTo>
                  <a:lnTo>
                    <a:pt x="82" y="8"/>
                  </a:lnTo>
                  <a:lnTo>
                    <a:pt x="85" y="8"/>
                  </a:lnTo>
                  <a:lnTo>
                    <a:pt x="87" y="6"/>
                  </a:lnTo>
                  <a:lnTo>
                    <a:pt x="88" y="6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3" y="6"/>
                  </a:lnTo>
                  <a:lnTo>
                    <a:pt x="93" y="6"/>
                  </a:lnTo>
                  <a:lnTo>
                    <a:pt x="95" y="4"/>
                  </a:lnTo>
                  <a:lnTo>
                    <a:pt x="93" y="3"/>
                  </a:lnTo>
                  <a:lnTo>
                    <a:pt x="93" y="1"/>
                  </a:lnTo>
                  <a:lnTo>
                    <a:pt x="93" y="1"/>
                  </a:lnTo>
                  <a:lnTo>
                    <a:pt x="93" y="1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8" name="Freeform 265">
              <a:extLst>
                <a:ext uri="{FF2B5EF4-FFF2-40B4-BE49-F238E27FC236}">
                  <a16:creationId xmlns:a16="http://schemas.microsoft.com/office/drawing/2014/main" id="{ABDC01F7-2340-2479-EFAA-07E45F67B2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00849" y="4312614"/>
              <a:ext cx="83817" cy="76020"/>
            </a:xfrm>
            <a:custGeom>
              <a:avLst/>
              <a:gdLst>
                <a:gd name="T0" fmla="*/ 21 w 43"/>
                <a:gd name="T1" fmla="*/ 20 h 39"/>
                <a:gd name="T2" fmla="*/ 21 w 43"/>
                <a:gd name="T3" fmla="*/ 22 h 39"/>
                <a:gd name="T4" fmla="*/ 23 w 43"/>
                <a:gd name="T5" fmla="*/ 22 h 39"/>
                <a:gd name="T6" fmla="*/ 30 w 43"/>
                <a:gd name="T7" fmla="*/ 22 h 39"/>
                <a:gd name="T8" fmla="*/ 43 w 43"/>
                <a:gd name="T9" fmla="*/ 25 h 39"/>
                <a:gd name="T10" fmla="*/ 43 w 43"/>
                <a:gd name="T11" fmla="*/ 31 h 39"/>
                <a:gd name="T12" fmla="*/ 43 w 43"/>
                <a:gd name="T13" fmla="*/ 37 h 39"/>
                <a:gd name="T14" fmla="*/ 40 w 43"/>
                <a:gd name="T15" fmla="*/ 39 h 39"/>
                <a:gd name="T16" fmla="*/ 32 w 43"/>
                <a:gd name="T17" fmla="*/ 39 h 39"/>
                <a:gd name="T18" fmla="*/ 26 w 43"/>
                <a:gd name="T19" fmla="*/ 39 h 39"/>
                <a:gd name="T20" fmla="*/ 23 w 43"/>
                <a:gd name="T21" fmla="*/ 39 h 39"/>
                <a:gd name="T22" fmla="*/ 23 w 43"/>
                <a:gd name="T23" fmla="*/ 39 h 39"/>
                <a:gd name="T24" fmla="*/ 21 w 43"/>
                <a:gd name="T25" fmla="*/ 39 h 39"/>
                <a:gd name="T26" fmla="*/ 19 w 43"/>
                <a:gd name="T27" fmla="*/ 37 h 39"/>
                <a:gd name="T28" fmla="*/ 19 w 43"/>
                <a:gd name="T29" fmla="*/ 37 h 39"/>
                <a:gd name="T30" fmla="*/ 18 w 43"/>
                <a:gd name="T31" fmla="*/ 39 h 39"/>
                <a:gd name="T32" fmla="*/ 16 w 43"/>
                <a:gd name="T33" fmla="*/ 37 h 39"/>
                <a:gd name="T34" fmla="*/ 15 w 43"/>
                <a:gd name="T35" fmla="*/ 37 h 39"/>
                <a:gd name="T36" fmla="*/ 16 w 43"/>
                <a:gd name="T37" fmla="*/ 33 h 39"/>
                <a:gd name="T38" fmla="*/ 18 w 43"/>
                <a:gd name="T39" fmla="*/ 31 h 39"/>
                <a:gd name="T40" fmla="*/ 19 w 43"/>
                <a:gd name="T41" fmla="*/ 28 h 39"/>
                <a:gd name="T42" fmla="*/ 19 w 43"/>
                <a:gd name="T43" fmla="*/ 23 h 39"/>
                <a:gd name="T44" fmla="*/ 5 w 43"/>
                <a:gd name="T45" fmla="*/ 0 h 39"/>
                <a:gd name="T46" fmla="*/ 7 w 43"/>
                <a:gd name="T47" fmla="*/ 0 h 39"/>
                <a:gd name="T48" fmla="*/ 8 w 43"/>
                <a:gd name="T49" fmla="*/ 1 h 39"/>
                <a:gd name="T50" fmla="*/ 5 w 43"/>
                <a:gd name="T51" fmla="*/ 6 h 39"/>
                <a:gd name="T52" fmla="*/ 4 w 43"/>
                <a:gd name="T53" fmla="*/ 8 h 39"/>
                <a:gd name="T54" fmla="*/ 0 w 43"/>
                <a:gd name="T55" fmla="*/ 6 h 39"/>
                <a:gd name="T56" fmla="*/ 0 w 43"/>
                <a:gd name="T57" fmla="*/ 4 h 39"/>
                <a:gd name="T58" fmla="*/ 2 w 43"/>
                <a:gd name="T59" fmla="*/ 3 h 39"/>
                <a:gd name="T60" fmla="*/ 4 w 43"/>
                <a:gd name="T61" fmla="*/ 1 h 39"/>
                <a:gd name="T62" fmla="*/ 4 w 43"/>
                <a:gd name="T6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" h="39">
                  <a:moveTo>
                    <a:pt x="21" y="20"/>
                  </a:moveTo>
                  <a:lnTo>
                    <a:pt x="21" y="20"/>
                  </a:lnTo>
                  <a:lnTo>
                    <a:pt x="21" y="20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3" y="22"/>
                  </a:lnTo>
                  <a:lnTo>
                    <a:pt x="27" y="22"/>
                  </a:lnTo>
                  <a:lnTo>
                    <a:pt x="30" y="22"/>
                  </a:lnTo>
                  <a:lnTo>
                    <a:pt x="43" y="22"/>
                  </a:lnTo>
                  <a:lnTo>
                    <a:pt x="43" y="25"/>
                  </a:lnTo>
                  <a:lnTo>
                    <a:pt x="43" y="28"/>
                  </a:lnTo>
                  <a:lnTo>
                    <a:pt x="43" y="31"/>
                  </a:lnTo>
                  <a:lnTo>
                    <a:pt x="43" y="34"/>
                  </a:lnTo>
                  <a:lnTo>
                    <a:pt x="43" y="37"/>
                  </a:lnTo>
                  <a:lnTo>
                    <a:pt x="43" y="39"/>
                  </a:lnTo>
                  <a:lnTo>
                    <a:pt x="40" y="39"/>
                  </a:lnTo>
                  <a:lnTo>
                    <a:pt x="35" y="39"/>
                  </a:lnTo>
                  <a:lnTo>
                    <a:pt x="32" y="39"/>
                  </a:lnTo>
                  <a:lnTo>
                    <a:pt x="27" y="39"/>
                  </a:lnTo>
                  <a:lnTo>
                    <a:pt x="26" y="39"/>
                  </a:lnTo>
                  <a:lnTo>
                    <a:pt x="24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8" y="37"/>
                  </a:lnTo>
                  <a:lnTo>
                    <a:pt x="16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4"/>
                  </a:lnTo>
                  <a:lnTo>
                    <a:pt x="16" y="33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0"/>
                  </a:lnTo>
                  <a:lnTo>
                    <a:pt x="19" y="28"/>
                  </a:lnTo>
                  <a:lnTo>
                    <a:pt x="21" y="26"/>
                  </a:lnTo>
                  <a:lnTo>
                    <a:pt x="19" y="23"/>
                  </a:lnTo>
                  <a:lnTo>
                    <a:pt x="21" y="20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8" y="1"/>
                  </a:lnTo>
                  <a:lnTo>
                    <a:pt x="5" y="4"/>
                  </a:lnTo>
                  <a:lnTo>
                    <a:pt x="5" y="6"/>
                  </a:lnTo>
                  <a:lnTo>
                    <a:pt x="5" y="8"/>
                  </a:lnTo>
                  <a:lnTo>
                    <a:pt x="4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9" name="Freeform 266">
              <a:extLst>
                <a:ext uri="{FF2B5EF4-FFF2-40B4-BE49-F238E27FC236}">
                  <a16:creationId xmlns:a16="http://schemas.microsoft.com/office/drawing/2014/main" id="{F220CD09-221D-1A8F-4793-F8456F7059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2390" y="3950058"/>
              <a:ext cx="17544" cy="17544"/>
            </a:xfrm>
            <a:custGeom>
              <a:avLst/>
              <a:gdLst>
                <a:gd name="T0" fmla="*/ 8 w 9"/>
                <a:gd name="T1" fmla="*/ 8 h 9"/>
                <a:gd name="T2" fmla="*/ 9 w 9"/>
                <a:gd name="T3" fmla="*/ 8 h 9"/>
                <a:gd name="T4" fmla="*/ 9 w 9"/>
                <a:gd name="T5" fmla="*/ 9 h 9"/>
                <a:gd name="T6" fmla="*/ 8 w 9"/>
                <a:gd name="T7" fmla="*/ 9 h 9"/>
                <a:gd name="T8" fmla="*/ 8 w 9"/>
                <a:gd name="T9" fmla="*/ 9 h 9"/>
                <a:gd name="T10" fmla="*/ 8 w 9"/>
                <a:gd name="T11" fmla="*/ 9 h 9"/>
                <a:gd name="T12" fmla="*/ 8 w 9"/>
                <a:gd name="T13" fmla="*/ 9 h 9"/>
                <a:gd name="T14" fmla="*/ 8 w 9"/>
                <a:gd name="T15" fmla="*/ 8 h 9"/>
                <a:gd name="T16" fmla="*/ 8 w 9"/>
                <a:gd name="T17" fmla="*/ 8 h 9"/>
                <a:gd name="T18" fmla="*/ 2 w 9"/>
                <a:gd name="T19" fmla="*/ 3 h 9"/>
                <a:gd name="T20" fmla="*/ 3 w 9"/>
                <a:gd name="T21" fmla="*/ 3 h 9"/>
                <a:gd name="T22" fmla="*/ 3 w 9"/>
                <a:gd name="T23" fmla="*/ 3 h 9"/>
                <a:gd name="T24" fmla="*/ 5 w 9"/>
                <a:gd name="T25" fmla="*/ 4 h 9"/>
                <a:gd name="T26" fmla="*/ 3 w 9"/>
                <a:gd name="T27" fmla="*/ 4 h 9"/>
                <a:gd name="T28" fmla="*/ 3 w 9"/>
                <a:gd name="T29" fmla="*/ 8 h 9"/>
                <a:gd name="T30" fmla="*/ 3 w 9"/>
                <a:gd name="T31" fmla="*/ 8 h 9"/>
                <a:gd name="T32" fmla="*/ 2 w 9"/>
                <a:gd name="T33" fmla="*/ 8 h 9"/>
                <a:gd name="T34" fmla="*/ 2 w 9"/>
                <a:gd name="T35" fmla="*/ 8 h 9"/>
                <a:gd name="T36" fmla="*/ 2 w 9"/>
                <a:gd name="T37" fmla="*/ 8 h 9"/>
                <a:gd name="T38" fmla="*/ 0 w 9"/>
                <a:gd name="T39" fmla="*/ 3 h 9"/>
                <a:gd name="T40" fmla="*/ 2 w 9"/>
                <a:gd name="T41" fmla="*/ 3 h 9"/>
                <a:gd name="T42" fmla="*/ 2 w 9"/>
                <a:gd name="T43" fmla="*/ 3 h 9"/>
                <a:gd name="T44" fmla="*/ 5 w 9"/>
                <a:gd name="T45" fmla="*/ 0 h 9"/>
                <a:gd name="T46" fmla="*/ 6 w 9"/>
                <a:gd name="T47" fmla="*/ 1 h 9"/>
                <a:gd name="T48" fmla="*/ 6 w 9"/>
                <a:gd name="T49" fmla="*/ 1 h 9"/>
                <a:gd name="T50" fmla="*/ 6 w 9"/>
                <a:gd name="T51" fmla="*/ 3 h 9"/>
                <a:gd name="T52" fmla="*/ 9 w 9"/>
                <a:gd name="T53" fmla="*/ 4 h 9"/>
                <a:gd name="T54" fmla="*/ 8 w 9"/>
                <a:gd name="T55" fmla="*/ 4 h 9"/>
                <a:gd name="T56" fmla="*/ 5 w 9"/>
                <a:gd name="T57" fmla="*/ 4 h 9"/>
                <a:gd name="T58" fmla="*/ 5 w 9"/>
                <a:gd name="T59" fmla="*/ 4 h 9"/>
                <a:gd name="T60" fmla="*/ 5 w 9"/>
                <a:gd name="T61" fmla="*/ 3 h 9"/>
                <a:gd name="T62" fmla="*/ 5 w 9"/>
                <a:gd name="T63" fmla="*/ 3 h 9"/>
                <a:gd name="T64" fmla="*/ 5 w 9"/>
                <a:gd name="T65" fmla="*/ 1 h 9"/>
                <a:gd name="T66" fmla="*/ 5 w 9"/>
                <a:gd name="T67" fmla="*/ 1 h 9"/>
                <a:gd name="T68" fmla="*/ 5 w 9"/>
                <a:gd name="T6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" h="9">
                  <a:moveTo>
                    <a:pt x="8" y="8"/>
                  </a:moveTo>
                  <a:lnTo>
                    <a:pt x="9" y="8"/>
                  </a:lnTo>
                  <a:lnTo>
                    <a:pt x="9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close/>
                  <a:moveTo>
                    <a:pt x="2" y="3"/>
                  </a:moveTo>
                  <a:lnTo>
                    <a:pt x="3" y="3"/>
                  </a:lnTo>
                  <a:lnTo>
                    <a:pt x="3" y="3"/>
                  </a:lnTo>
                  <a:lnTo>
                    <a:pt x="5" y="4"/>
                  </a:lnTo>
                  <a:lnTo>
                    <a:pt x="3" y="4"/>
                  </a:lnTo>
                  <a:lnTo>
                    <a:pt x="3" y="8"/>
                  </a:lnTo>
                  <a:lnTo>
                    <a:pt x="3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close/>
                  <a:moveTo>
                    <a:pt x="5" y="0"/>
                  </a:moveTo>
                  <a:lnTo>
                    <a:pt x="6" y="1"/>
                  </a:lnTo>
                  <a:lnTo>
                    <a:pt x="6" y="1"/>
                  </a:lnTo>
                  <a:lnTo>
                    <a:pt x="6" y="3"/>
                  </a:lnTo>
                  <a:lnTo>
                    <a:pt x="9" y="4"/>
                  </a:lnTo>
                  <a:lnTo>
                    <a:pt x="8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0" name="Freeform 267">
              <a:extLst>
                <a:ext uri="{FF2B5EF4-FFF2-40B4-BE49-F238E27FC236}">
                  <a16:creationId xmlns:a16="http://schemas.microsoft.com/office/drawing/2014/main" id="{D8C96A81-FDDA-31A7-198C-028507B8CB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0064" y="4059215"/>
              <a:ext cx="206617" cy="153989"/>
            </a:xfrm>
            <a:custGeom>
              <a:avLst/>
              <a:gdLst>
                <a:gd name="T0" fmla="*/ 29 w 106"/>
                <a:gd name="T1" fmla="*/ 0 h 79"/>
                <a:gd name="T2" fmla="*/ 30 w 106"/>
                <a:gd name="T3" fmla="*/ 4 h 79"/>
                <a:gd name="T4" fmla="*/ 35 w 106"/>
                <a:gd name="T5" fmla="*/ 5 h 79"/>
                <a:gd name="T6" fmla="*/ 43 w 106"/>
                <a:gd name="T7" fmla="*/ 5 h 79"/>
                <a:gd name="T8" fmla="*/ 52 w 106"/>
                <a:gd name="T9" fmla="*/ 5 h 79"/>
                <a:gd name="T10" fmla="*/ 54 w 106"/>
                <a:gd name="T11" fmla="*/ 10 h 79"/>
                <a:gd name="T12" fmla="*/ 60 w 106"/>
                <a:gd name="T13" fmla="*/ 7 h 79"/>
                <a:gd name="T14" fmla="*/ 64 w 106"/>
                <a:gd name="T15" fmla="*/ 12 h 79"/>
                <a:gd name="T16" fmla="*/ 68 w 106"/>
                <a:gd name="T17" fmla="*/ 7 h 79"/>
                <a:gd name="T18" fmla="*/ 78 w 106"/>
                <a:gd name="T19" fmla="*/ 10 h 79"/>
                <a:gd name="T20" fmla="*/ 82 w 106"/>
                <a:gd name="T21" fmla="*/ 7 h 79"/>
                <a:gd name="T22" fmla="*/ 84 w 106"/>
                <a:gd name="T23" fmla="*/ 4 h 79"/>
                <a:gd name="T24" fmla="*/ 89 w 106"/>
                <a:gd name="T25" fmla="*/ 8 h 79"/>
                <a:gd name="T26" fmla="*/ 92 w 106"/>
                <a:gd name="T27" fmla="*/ 16 h 79"/>
                <a:gd name="T28" fmla="*/ 97 w 106"/>
                <a:gd name="T29" fmla="*/ 19 h 79"/>
                <a:gd name="T30" fmla="*/ 92 w 106"/>
                <a:gd name="T31" fmla="*/ 24 h 79"/>
                <a:gd name="T32" fmla="*/ 97 w 106"/>
                <a:gd name="T33" fmla="*/ 24 h 79"/>
                <a:gd name="T34" fmla="*/ 98 w 106"/>
                <a:gd name="T35" fmla="*/ 30 h 79"/>
                <a:gd name="T36" fmla="*/ 103 w 106"/>
                <a:gd name="T37" fmla="*/ 37 h 79"/>
                <a:gd name="T38" fmla="*/ 100 w 106"/>
                <a:gd name="T39" fmla="*/ 45 h 79"/>
                <a:gd name="T40" fmla="*/ 103 w 106"/>
                <a:gd name="T41" fmla="*/ 49 h 79"/>
                <a:gd name="T42" fmla="*/ 103 w 106"/>
                <a:gd name="T43" fmla="*/ 54 h 79"/>
                <a:gd name="T44" fmla="*/ 106 w 106"/>
                <a:gd name="T45" fmla="*/ 62 h 79"/>
                <a:gd name="T46" fmla="*/ 103 w 106"/>
                <a:gd name="T47" fmla="*/ 62 h 79"/>
                <a:gd name="T48" fmla="*/ 98 w 106"/>
                <a:gd name="T49" fmla="*/ 65 h 79"/>
                <a:gd name="T50" fmla="*/ 101 w 106"/>
                <a:gd name="T51" fmla="*/ 67 h 79"/>
                <a:gd name="T52" fmla="*/ 100 w 106"/>
                <a:gd name="T53" fmla="*/ 75 h 79"/>
                <a:gd name="T54" fmla="*/ 93 w 106"/>
                <a:gd name="T55" fmla="*/ 73 h 79"/>
                <a:gd name="T56" fmla="*/ 92 w 106"/>
                <a:gd name="T57" fmla="*/ 75 h 79"/>
                <a:gd name="T58" fmla="*/ 89 w 106"/>
                <a:gd name="T59" fmla="*/ 79 h 79"/>
                <a:gd name="T60" fmla="*/ 86 w 106"/>
                <a:gd name="T61" fmla="*/ 79 h 79"/>
                <a:gd name="T62" fmla="*/ 81 w 106"/>
                <a:gd name="T63" fmla="*/ 76 h 79"/>
                <a:gd name="T64" fmla="*/ 82 w 106"/>
                <a:gd name="T65" fmla="*/ 71 h 79"/>
                <a:gd name="T66" fmla="*/ 81 w 106"/>
                <a:gd name="T67" fmla="*/ 67 h 79"/>
                <a:gd name="T68" fmla="*/ 79 w 106"/>
                <a:gd name="T69" fmla="*/ 62 h 79"/>
                <a:gd name="T70" fmla="*/ 78 w 106"/>
                <a:gd name="T71" fmla="*/ 62 h 79"/>
                <a:gd name="T72" fmla="*/ 71 w 106"/>
                <a:gd name="T73" fmla="*/ 60 h 79"/>
                <a:gd name="T74" fmla="*/ 67 w 106"/>
                <a:gd name="T75" fmla="*/ 64 h 79"/>
                <a:gd name="T76" fmla="*/ 64 w 106"/>
                <a:gd name="T77" fmla="*/ 64 h 79"/>
                <a:gd name="T78" fmla="*/ 65 w 106"/>
                <a:gd name="T79" fmla="*/ 56 h 79"/>
                <a:gd name="T80" fmla="*/ 64 w 106"/>
                <a:gd name="T81" fmla="*/ 51 h 79"/>
                <a:gd name="T82" fmla="*/ 59 w 106"/>
                <a:gd name="T83" fmla="*/ 45 h 79"/>
                <a:gd name="T84" fmla="*/ 52 w 106"/>
                <a:gd name="T85" fmla="*/ 40 h 79"/>
                <a:gd name="T86" fmla="*/ 38 w 106"/>
                <a:gd name="T87" fmla="*/ 41 h 79"/>
                <a:gd name="T88" fmla="*/ 35 w 106"/>
                <a:gd name="T89" fmla="*/ 45 h 79"/>
                <a:gd name="T90" fmla="*/ 30 w 106"/>
                <a:gd name="T91" fmla="*/ 52 h 79"/>
                <a:gd name="T92" fmla="*/ 26 w 106"/>
                <a:gd name="T93" fmla="*/ 52 h 79"/>
                <a:gd name="T94" fmla="*/ 24 w 106"/>
                <a:gd name="T95" fmla="*/ 48 h 79"/>
                <a:gd name="T96" fmla="*/ 19 w 106"/>
                <a:gd name="T97" fmla="*/ 40 h 79"/>
                <a:gd name="T98" fmla="*/ 15 w 106"/>
                <a:gd name="T99" fmla="*/ 38 h 79"/>
                <a:gd name="T100" fmla="*/ 7 w 106"/>
                <a:gd name="T101" fmla="*/ 30 h 79"/>
                <a:gd name="T102" fmla="*/ 4 w 106"/>
                <a:gd name="T103" fmla="*/ 26 h 79"/>
                <a:gd name="T104" fmla="*/ 0 w 106"/>
                <a:gd name="T105" fmla="*/ 27 h 79"/>
                <a:gd name="T106" fmla="*/ 5 w 106"/>
                <a:gd name="T107" fmla="*/ 18 h 79"/>
                <a:gd name="T108" fmla="*/ 16 w 106"/>
                <a:gd name="T109" fmla="*/ 15 h 79"/>
                <a:gd name="T110" fmla="*/ 18 w 106"/>
                <a:gd name="T111" fmla="*/ 8 h 79"/>
                <a:gd name="T112" fmla="*/ 19 w 106"/>
                <a:gd name="T113" fmla="*/ 7 h 79"/>
                <a:gd name="T114" fmla="*/ 19 w 106"/>
                <a:gd name="T11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6" h="79">
                  <a:moveTo>
                    <a:pt x="19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4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5" y="5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1" y="5"/>
                  </a:lnTo>
                  <a:lnTo>
                    <a:pt x="43" y="5"/>
                  </a:lnTo>
                  <a:lnTo>
                    <a:pt x="46" y="5"/>
                  </a:lnTo>
                  <a:lnTo>
                    <a:pt x="48" y="5"/>
                  </a:lnTo>
                  <a:lnTo>
                    <a:pt x="51" y="4"/>
                  </a:lnTo>
                  <a:lnTo>
                    <a:pt x="52" y="4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1" y="7"/>
                  </a:lnTo>
                  <a:lnTo>
                    <a:pt x="51" y="8"/>
                  </a:lnTo>
                  <a:lnTo>
                    <a:pt x="52" y="8"/>
                  </a:lnTo>
                  <a:lnTo>
                    <a:pt x="54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9" y="7"/>
                  </a:lnTo>
                  <a:lnTo>
                    <a:pt x="60" y="7"/>
                  </a:lnTo>
                  <a:lnTo>
                    <a:pt x="60" y="8"/>
                  </a:lnTo>
                  <a:lnTo>
                    <a:pt x="62" y="10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5" y="10"/>
                  </a:lnTo>
                  <a:lnTo>
                    <a:pt x="67" y="8"/>
                  </a:lnTo>
                  <a:lnTo>
                    <a:pt x="68" y="8"/>
                  </a:lnTo>
                  <a:lnTo>
                    <a:pt x="68" y="7"/>
                  </a:lnTo>
                  <a:lnTo>
                    <a:pt x="70" y="7"/>
                  </a:lnTo>
                  <a:lnTo>
                    <a:pt x="71" y="8"/>
                  </a:lnTo>
                  <a:lnTo>
                    <a:pt x="73" y="8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8" y="10"/>
                  </a:lnTo>
                  <a:lnTo>
                    <a:pt x="78" y="8"/>
                  </a:lnTo>
                  <a:lnTo>
                    <a:pt x="79" y="8"/>
                  </a:lnTo>
                  <a:lnTo>
                    <a:pt x="81" y="7"/>
                  </a:lnTo>
                  <a:lnTo>
                    <a:pt x="82" y="7"/>
                  </a:lnTo>
                  <a:lnTo>
                    <a:pt x="82" y="7"/>
                  </a:lnTo>
                  <a:lnTo>
                    <a:pt x="82" y="7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4" y="4"/>
                  </a:lnTo>
                  <a:lnTo>
                    <a:pt x="84" y="4"/>
                  </a:lnTo>
                  <a:lnTo>
                    <a:pt x="86" y="4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89" y="7"/>
                  </a:lnTo>
                  <a:lnTo>
                    <a:pt x="89" y="8"/>
                  </a:lnTo>
                  <a:lnTo>
                    <a:pt x="90" y="12"/>
                  </a:lnTo>
                  <a:lnTo>
                    <a:pt x="90" y="13"/>
                  </a:lnTo>
                  <a:lnTo>
                    <a:pt x="90" y="15"/>
                  </a:lnTo>
                  <a:lnTo>
                    <a:pt x="90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8"/>
                  </a:lnTo>
                  <a:lnTo>
                    <a:pt x="93" y="18"/>
                  </a:lnTo>
                  <a:lnTo>
                    <a:pt x="93" y="18"/>
                  </a:lnTo>
                  <a:lnTo>
                    <a:pt x="95" y="19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7" y="21"/>
                  </a:lnTo>
                  <a:lnTo>
                    <a:pt x="95" y="21"/>
                  </a:lnTo>
                  <a:lnTo>
                    <a:pt x="95" y="21"/>
                  </a:lnTo>
                  <a:lnTo>
                    <a:pt x="93" y="23"/>
                  </a:lnTo>
                  <a:lnTo>
                    <a:pt x="92" y="24"/>
                  </a:lnTo>
                  <a:lnTo>
                    <a:pt x="92" y="24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5" y="24"/>
                  </a:lnTo>
                  <a:lnTo>
                    <a:pt x="97" y="24"/>
                  </a:lnTo>
                  <a:lnTo>
                    <a:pt x="97" y="26"/>
                  </a:lnTo>
                  <a:lnTo>
                    <a:pt x="98" y="26"/>
                  </a:lnTo>
                  <a:lnTo>
                    <a:pt x="98" y="26"/>
                  </a:lnTo>
                  <a:lnTo>
                    <a:pt x="98" y="27"/>
                  </a:lnTo>
                  <a:lnTo>
                    <a:pt x="97" y="29"/>
                  </a:lnTo>
                  <a:lnTo>
                    <a:pt x="98" y="30"/>
                  </a:lnTo>
                  <a:lnTo>
                    <a:pt x="98" y="32"/>
                  </a:lnTo>
                  <a:lnTo>
                    <a:pt x="98" y="34"/>
                  </a:lnTo>
                  <a:lnTo>
                    <a:pt x="101" y="35"/>
                  </a:lnTo>
                  <a:lnTo>
                    <a:pt x="103" y="35"/>
                  </a:lnTo>
                  <a:lnTo>
                    <a:pt x="103" y="37"/>
                  </a:lnTo>
                  <a:lnTo>
                    <a:pt x="103" y="37"/>
                  </a:lnTo>
                  <a:lnTo>
                    <a:pt x="101" y="38"/>
                  </a:lnTo>
                  <a:lnTo>
                    <a:pt x="101" y="38"/>
                  </a:lnTo>
                  <a:lnTo>
                    <a:pt x="100" y="38"/>
                  </a:lnTo>
                  <a:lnTo>
                    <a:pt x="100" y="40"/>
                  </a:lnTo>
                  <a:lnTo>
                    <a:pt x="100" y="41"/>
                  </a:lnTo>
                  <a:lnTo>
                    <a:pt x="100" y="45"/>
                  </a:lnTo>
                  <a:lnTo>
                    <a:pt x="100" y="46"/>
                  </a:lnTo>
                  <a:lnTo>
                    <a:pt x="101" y="48"/>
                  </a:lnTo>
                  <a:lnTo>
                    <a:pt x="101" y="48"/>
                  </a:lnTo>
                  <a:lnTo>
                    <a:pt x="103" y="48"/>
                  </a:lnTo>
                  <a:lnTo>
                    <a:pt x="103" y="48"/>
                  </a:lnTo>
                  <a:lnTo>
                    <a:pt x="103" y="49"/>
                  </a:lnTo>
                  <a:lnTo>
                    <a:pt x="103" y="51"/>
                  </a:lnTo>
                  <a:lnTo>
                    <a:pt x="105" y="51"/>
                  </a:lnTo>
                  <a:lnTo>
                    <a:pt x="105" y="52"/>
                  </a:lnTo>
                  <a:lnTo>
                    <a:pt x="105" y="52"/>
                  </a:lnTo>
                  <a:lnTo>
                    <a:pt x="103" y="54"/>
                  </a:lnTo>
                  <a:lnTo>
                    <a:pt x="103" y="54"/>
                  </a:lnTo>
                  <a:lnTo>
                    <a:pt x="103" y="56"/>
                  </a:lnTo>
                  <a:lnTo>
                    <a:pt x="103" y="57"/>
                  </a:lnTo>
                  <a:lnTo>
                    <a:pt x="105" y="57"/>
                  </a:lnTo>
                  <a:lnTo>
                    <a:pt x="106" y="59"/>
                  </a:lnTo>
                  <a:lnTo>
                    <a:pt x="106" y="60"/>
                  </a:lnTo>
                  <a:lnTo>
                    <a:pt x="106" y="62"/>
                  </a:lnTo>
                  <a:lnTo>
                    <a:pt x="106" y="64"/>
                  </a:lnTo>
                  <a:lnTo>
                    <a:pt x="106" y="64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3" y="62"/>
                  </a:lnTo>
                  <a:lnTo>
                    <a:pt x="101" y="62"/>
                  </a:lnTo>
                  <a:lnTo>
                    <a:pt x="100" y="62"/>
                  </a:lnTo>
                  <a:lnTo>
                    <a:pt x="100" y="62"/>
                  </a:lnTo>
                  <a:lnTo>
                    <a:pt x="98" y="62"/>
                  </a:lnTo>
                  <a:lnTo>
                    <a:pt x="98" y="62"/>
                  </a:lnTo>
                  <a:lnTo>
                    <a:pt x="98" y="65"/>
                  </a:lnTo>
                  <a:lnTo>
                    <a:pt x="98" y="65"/>
                  </a:lnTo>
                  <a:lnTo>
                    <a:pt x="100" y="65"/>
                  </a:lnTo>
                  <a:lnTo>
                    <a:pt x="101" y="67"/>
                  </a:lnTo>
                  <a:lnTo>
                    <a:pt x="101" y="65"/>
                  </a:lnTo>
                  <a:lnTo>
                    <a:pt x="101" y="67"/>
                  </a:lnTo>
                  <a:lnTo>
                    <a:pt x="101" y="67"/>
                  </a:lnTo>
                  <a:lnTo>
                    <a:pt x="101" y="68"/>
                  </a:lnTo>
                  <a:lnTo>
                    <a:pt x="101" y="68"/>
                  </a:lnTo>
                  <a:lnTo>
                    <a:pt x="100" y="70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0" y="75"/>
                  </a:lnTo>
                  <a:lnTo>
                    <a:pt x="98" y="75"/>
                  </a:lnTo>
                  <a:lnTo>
                    <a:pt x="97" y="75"/>
                  </a:lnTo>
                  <a:lnTo>
                    <a:pt x="97" y="75"/>
                  </a:lnTo>
                  <a:lnTo>
                    <a:pt x="95" y="75"/>
                  </a:lnTo>
                  <a:lnTo>
                    <a:pt x="95" y="75"/>
                  </a:lnTo>
                  <a:lnTo>
                    <a:pt x="93" y="73"/>
                  </a:lnTo>
                  <a:lnTo>
                    <a:pt x="93" y="73"/>
                  </a:lnTo>
                  <a:lnTo>
                    <a:pt x="93" y="73"/>
                  </a:lnTo>
                  <a:lnTo>
                    <a:pt x="92" y="73"/>
                  </a:lnTo>
                  <a:lnTo>
                    <a:pt x="92" y="73"/>
                  </a:lnTo>
                  <a:lnTo>
                    <a:pt x="92" y="75"/>
                  </a:lnTo>
                  <a:lnTo>
                    <a:pt x="92" y="75"/>
                  </a:lnTo>
                  <a:lnTo>
                    <a:pt x="92" y="76"/>
                  </a:lnTo>
                  <a:lnTo>
                    <a:pt x="90" y="76"/>
                  </a:lnTo>
                  <a:lnTo>
                    <a:pt x="90" y="78"/>
                  </a:lnTo>
                  <a:lnTo>
                    <a:pt x="90" y="78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7" y="79"/>
                  </a:lnTo>
                  <a:lnTo>
                    <a:pt x="86" y="79"/>
                  </a:lnTo>
                  <a:lnTo>
                    <a:pt x="86" y="79"/>
                  </a:lnTo>
                  <a:lnTo>
                    <a:pt x="86" y="79"/>
                  </a:lnTo>
                  <a:lnTo>
                    <a:pt x="84" y="78"/>
                  </a:lnTo>
                  <a:lnTo>
                    <a:pt x="84" y="78"/>
                  </a:lnTo>
                  <a:lnTo>
                    <a:pt x="82" y="76"/>
                  </a:lnTo>
                  <a:lnTo>
                    <a:pt x="82" y="78"/>
                  </a:lnTo>
                  <a:lnTo>
                    <a:pt x="81" y="78"/>
                  </a:lnTo>
                  <a:lnTo>
                    <a:pt x="81" y="76"/>
                  </a:lnTo>
                  <a:lnTo>
                    <a:pt x="81" y="76"/>
                  </a:lnTo>
                  <a:lnTo>
                    <a:pt x="82" y="76"/>
                  </a:lnTo>
                  <a:lnTo>
                    <a:pt x="82" y="75"/>
                  </a:lnTo>
                  <a:lnTo>
                    <a:pt x="82" y="73"/>
                  </a:lnTo>
                  <a:lnTo>
                    <a:pt x="82" y="73"/>
                  </a:lnTo>
                  <a:lnTo>
                    <a:pt x="82" y="71"/>
                  </a:lnTo>
                  <a:lnTo>
                    <a:pt x="81" y="70"/>
                  </a:lnTo>
                  <a:lnTo>
                    <a:pt x="81" y="70"/>
                  </a:lnTo>
                  <a:lnTo>
                    <a:pt x="81" y="68"/>
                  </a:lnTo>
                  <a:lnTo>
                    <a:pt x="81" y="68"/>
                  </a:lnTo>
                  <a:lnTo>
                    <a:pt x="81" y="68"/>
                  </a:lnTo>
                  <a:lnTo>
                    <a:pt x="81" y="67"/>
                  </a:lnTo>
                  <a:lnTo>
                    <a:pt x="81" y="67"/>
                  </a:lnTo>
                  <a:lnTo>
                    <a:pt x="81" y="65"/>
                  </a:lnTo>
                  <a:lnTo>
                    <a:pt x="81" y="65"/>
                  </a:lnTo>
                  <a:lnTo>
                    <a:pt x="81" y="64"/>
                  </a:lnTo>
                  <a:lnTo>
                    <a:pt x="79" y="64"/>
                  </a:lnTo>
                  <a:lnTo>
                    <a:pt x="79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6" y="60"/>
                  </a:lnTo>
                  <a:lnTo>
                    <a:pt x="76" y="60"/>
                  </a:lnTo>
                  <a:lnTo>
                    <a:pt x="76" y="60"/>
                  </a:lnTo>
                  <a:lnTo>
                    <a:pt x="73" y="62"/>
                  </a:lnTo>
                  <a:lnTo>
                    <a:pt x="71" y="62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70" y="62"/>
                  </a:lnTo>
                  <a:lnTo>
                    <a:pt x="70" y="62"/>
                  </a:lnTo>
                  <a:lnTo>
                    <a:pt x="68" y="62"/>
                  </a:lnTo>
                  <a:lnTo>
                    <a:pt x="68" y="62"/>
                  </a:lnTo>
                  <a:lnTo>
                    <a:pt x="67" y="64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2"/>
                  </a:lnTo>
                  <a:lnTo>
                    <a:pt x="64" y="60"/>
                  </a:lnTo>
                  <a:lnTo>
                    <a:pt x="67" y="59"/>
                  </a:lnTo>
                  <a:lnTo>
                    <a:pt x="67" y="59"/>
                  </a:lnTo>
                  <a:lnTo>
                    <a:pt x="65" y="57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4" y="52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64" y="51"/>
                  </a:lnTo>
                  <a:lnTo>
                    <a:pt x="64" y="49"/>
                  </a:lnTo>
                  <a:lnTo>
                    <a:pt x="64" y="49"/>
                  </a:lnTo>
                  <a:lnTo>
                    <a:pt x="64" y="49"/>
                  </a:lnTo>
                  <a:lnTo>
                    <a:pt x="62" y="48"/>
                  </a:lnTo>
                  <a:lnTo>
                    <a:pt x="60" y="46"/>
                  </a:lnTo>
                  <a:lnTo>
                    <a:pt x="59" y="45"/>
                  </a:lnTo>
                  <a:lnTo>
                    <a:pt x="59" y="43"/>
                  </a:lnTo>
                  <a:lnTo>
                    <a:pt x="57" y="41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4" y="40"/>
                  </a:lnTo>
                  <a:lnTo>
                    <a:pt x="52" y="40"/>
                  </a:lnTo>
                  <a:lnTo>
                    <a:pt x="48" y="40"/>
                  </a:lnTo>
                  <a:lnTo>
                    <a:pt x="46" y="40"/>
                  </a:lnTo>
                  <a:lnTo>
                    <a:pt x="45" y="40"/>
                  </a:lnTo>
                  <a:lnTo>
                    <a:pt x="41" y="41"/>
                  </a:lnTo>
                  <a:lnTo>
                    <a:pt x="40" y="40"/>
                  </a:lnTo>
                  <a:lnTo>
                    <a:pt x="38" y="41"/>
                  </a:lnTo>
                  <a:lnTo>
                    <a:pt x="37" y="41"/>
                  </a:lnTo>
                  <a:lnTo>
                    <a:pt x="37" y="43"/>
                  </a:lnTo>
                  <a:lnTo>
                    <a:pt x="37" y="43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4" y="48"/>
                  </a:lnTo>
                  <a:lnTo>
                    <a:pt x="32" y="49"/>
                  </a:lnTo>
                  <a:lnTo>
                    <a:pt x="30" y="49"/>
                  </a:lnTo>
                  <a:lnTo>
                    <a:pt x="30" y="52"/>
                  </a:lnTo>
                  <a:lnTo>
                    <a:pt x="29" y="52"/>
                  </a:lnTo>
                  <a:lnTo>
                    <a:pt x="29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4" y="48"/>
                  </a:lnTo>
                  <a:lnTo>
                    <a:pt x="21" y="46"/>
                  </a:lnTo>
                  <a:lnTo>
                    <a:pt x="19" y="46"/>
                  </a:lnTo>
                  <a:lnTo>
                    <a:pt x="21" y="45"/>
                  </a:lnTo>
                  <a:lnTo>
                    <a:pt x="21" y="43"/>
                  </a:lnTo>
                  <a:lnTo>
                    <a:pt x="19" y="41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9" y="41"/>
                  </a:lnTo>
                  <a:lnTo>
                    <a:pt x="18" y="41"/>
                  </a:lnTo>
                  <a:lnTo>
                    <a:pt x="16" y="40"/>
                  </a:lnTo>
                  <a:lnTo>
                    <a:pt x="15" y="38"/>
                  </a:lnTo>
                  <a:lnTo>
                    <a:pt x="15" y="38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3" y="38"/>
                  </a:lnTo>
                  <a:lnTo>
                    <a:pt x="10" y="35"/>
                  </a:lnTo>
                  <a:lnTo>
                    <a:pt x="7" y="32"/>
                  </a:ln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18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5"/>
                  </a:lnTo>
                  <a:lnTo>
                    <a:pt x="13" y="15"/>
                  </a:lnTo>
                  <a:lnTo>
                    <a:pt x="16" y="15"/>
                  </a:lnTo>
                  <a:lnTo>
                    <a:pt x="19" y="15"/>
                  </a:lnTo>
                  <a:lnTo>
                    <a:pt x="19" y="13"/>
                  </a:lnTo>
                  <a:lnTo>
                    <a:pt x="19" y="12"/>
                  </a:lnTo>
                  <a:lnTo>
                    <a:pt x="19" y="10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8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1" name="Freeform 268">
              <a:extLst>
                <a:ext uri="{FF2B5EF4-FFF2-40B4-BE49-F238E27FC236}">
                  <a16:creationId xmlns:a16="http://schemas.microsoft.com/office/drawing/2014/main" id="{683CB8D4-CB16-729E-1CB4-123DC01DA6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1333" y="4026079"/>
              <a:ext cx="83817" cy="21442"/>
            </a:xfrm>
            <a:custGeom>
              <a:avLst/>
              <a:gdLst>
                <a:gd name="T0" fmla="*/ 25 w 43"/>
                <a:gd name="T1" fmla="*/ 2 h 11"/>
                <a:gd name="T2" fmla="*/ 29 w 43"/>
                <a:gd name="T3" fmla="*/ 3 h 11"/>
                <a:gd name="T4" fmla="*/ 32 w 43"/>
                <a:gd name="T5" fmla="*/ 3 h 11"/>
                <a:gd name="T6" fmla="*/ 35 w 43"/>
                <a:gd name="T7" fmla="*/ 5 h 11"/>
                <a:gd name="T8" fmla="*/ 37 w 43"/>
                <a:gd name="T9" fmla="*/ 5 h 11"/>
                <a:gd name="T10" fmla="*/ 38 w 43"/>
                <a:gd name="T11" fmla="*/ 5 h 11"/>
                <a:gd name="T12" fmla="*/ 43 w 43"/>
                <a:gd name="T13" fmla="*/ 6 h 11"/>
                <a:gd name="T14" fmla="*/ 43 w 43"/>
                <a:gd name="T15" fmla="*/ 8 h 11"/>
                <a:gd name="T16" fmla="*/ 37 w 43"/>
                <a:gd name="T17" fmla="*/ 10 h 11"/>
                <a:gd name="T18" fmla="*/ 30 w 43"/>
                <a:gd name="T19" fmla="*/ 8 h 11"/>
                <a:gd name="T20" fmla="*/ 29 w 43"/>
                <a:gd name="T21" fmla="*/ 6 h 11"/>
                <a:gd name="T22" fmla="*/ 25 w 43"/>
                <a:gd name="T23" fmla="*/ 5 h 11"/>
                <a:gd name="T24" fmla="*/ 24 w 43"/>
                <a:gd name="T25" fmla="*/ 5 h 11"/>
                <a:gd name="T26" fmla="*/ 22 w 43"/>
                <a:gd name="T27" fmla="*/ 6 h 11"/>
                <a:gd name="T28" fmla="*/ 22 w 43"/>
                <a:gd name="T29" fmla="*/ 6 h 11"/>
                <a:gd name="T30" fmla="*/ 16 w 43"/>
                <a:gd name="T31" fmla="*/ 8 h 11"/>
                <a:gd name="T32" fmla="*/ 14 w 43"/>
                <a:gd name="T33" fmla="*/ 8 h 11"/>
                <a:gd name="T34" fmla="*/ 11 w 43"/>
                <a:gd name="T35" fmla="*/ 11 h 11"/>
                <a:gd name="T36" fmla="*/ 5 w 43"/>
                <a:gd name="T37" fmla="*/ 11 h 11"/>
                <a:gd name="T38" fmla="*/ 2 w 43"/>
                <a:gd name="T39" fmla="*/ 11 h 11"/>
                <a:gd name="T40" fmla="*/ 0 w 43"/>
                <a:gd name="T41" fmla="*/ 11 h 11"/>
                <a:gd name="T42" fmla="*/ 0 w 43"/>
                <a:gd name="T43" fmla="*/ 6 h 11"/>
                <a:gd name="T44" fmla="*/ 2 w 43"/>
                <a:gd name="T45" fmla="*/ 6 h 11"/>
                <a:gd name="T46" fmla="*/ 3 w 43"/>
                <a:gd name="T47" fmla="*/ 8 h 11"/>
                <a:gd name="T48" fmla="*/ 8 w 43"/>
                <a:gd name="T49" fmla="*/ 8 h 11"/>
                <a:gd name="T50" fmla="*/ 8 w 43"/>
                <a:gd name="T51" fmla="*/ 8 h 11"/>
                <a:gd name="T52" fmla="*/ 11 w 43"/>
                <a:gd name="T53" fmla="*/ 6 h 11"/>
                <a:gd name="T54" fmla="*/ 18 w 43"/>
                <a:gd name="T55" fmla="*/ 6 h 11"/>
                <a:gd name="T56" fmla="*/ 19 w 43"/>
                <a:gd name="T57" fmla="*/ 6 h 11"/>
                <a:gd name="T58" fmla="*/ 18 w 43"/>
                <a:gd name="T59" fmla="*/ 5 h 11"/>
                <a:gd name="T60" fmla="*/ 10 w 43"/>
                <a:gd name="T61" fmla="*/ 6 h 11"/>
                <a:gd name="T62" fmla="*/ 5 w 43"/>
                <a:gd name="T63" fmla="*/ 8 h 11"/>
                <a:gd name="T64" fmla="*/ 3 w 43"/>
                <a:gd name="T65" fmla="*/ 5 h 11"/>
                <a:gd name="T66" fmla="*/ 11 w 43"/>
                <a:gd name="T67" fmla="*/ 5 h 11"/>
                <a:gd name="T68" fmla="*/ 19 w 43"/>
                <a:gd name="T69" fmla="*/ 5 h 11"/>
                <a:gd name="T70" fmla="*/ 22 w 43"/>
                <a:gd name="T7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" h="11">
                  <a:moveTo>
                    <a:pt x="24" y="0"/>
                  </a:moveTo>
                  <a:lnTo>
                    <a:pt x="25" y="2"/>
                  </a:lnTo>
                  <a:lnTo>
                    <a:pt x="27" y="2"/>
                  </a:lnTo>
                  <a:lnTo>
                    <a:pt x="29" y="3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3" y="5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41" y="5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0" y="8"/>
                  </a:lnTo>
                  <a:lnTo>
                    <a:pt x="37" y="10"/>
                  </a:lnTo>
                  <a:lnTo>
                    <a:pt x="33" y="10"/>
                  </a:lnTo>
                  <a:lnTo>
                    <a:pt x="30" y="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5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19" y="8"/>
                  </a:lnTo>
                  <a:lnTo>
                    <a:pt x="16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8" y="11"/>
                  </a:lnTo>
                  <a:lnTo>
                    <a:pt x="5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5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3" y="6"/>
                  </a:lnTo>
                  <a:lnTo>
                    <a:pt x="10" y="6"/>
                  </a:lnTo>
                  <a:lnTo>
                    <a:pt x="7" y="8"/>
                  </a:lnTo>
                  <a:lnTo>
                    <a:pt x="5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7" y="3"/>
                  </a:lnTo>
                  <a:lnTo>
                    <a:pt x="11" y="5"/>
                  </a:lnTo>
                  <a:lnTo>
                    <a:pt x="16" y="5"/>
                  </a:lnTo>
                  <a:lnTo>
                    <a:pt x="19" y="5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2" name="Freeform 269">
              <a:extLst>
                <a:ext uri="{FF2B5EF4-FFF2-40B4-BE49-F238E27FC236}">
                  <a16:creationId xmlns:a16="http://schemas.microsoft.com/office/drawing/2014/main" id="{51F464C7-41D8-7EFE-AE3E-16233A3963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2463" y="1219200"/>
              <a:ext cx="1728960" cy="1280639"/>
            </a:xfrm>
            <a:custGeom>
              <a:avLst/>
              <a:gdLst>
                <a:gd name="T0" fmla="*/ 310 w 887"/>
                <a:gd name="T1" fmla="*/ 422 h 657"/>
                <a:gd name="T2" fmla="*/ 276 w 887"/>
                <a:gd name="T3" fmla="*/ 430 h 657"/>
                <a:gd name="T4" fmla="*/ 681 w 887"/>
                <a:gd name="T5" fmla="*/ 391 h 657"/>
                <a:gd name="T6" fmla="*/ 662 w 887"/>
                <a:gd name="T7" fmla="*/ 396 h 657"/>
                <a:gd name="T8" fmla="*/ 239 w 887"/>
                <a:gd name="T9" fmla="*/ 345 h 657"/>
                <a:gd name="T10" fmla="*/ 16 w 887"/>
                <a:gd name="T11" fmla="*/ 208 h 657"/>
                <a:gd name="T12" fmla="*/ 801 w 887"/>
                <a:gd name="T13" fmla="*/ 128 h 657"/>
                <a:gd name="T14" fmla="*/ 608 w 887"/>
                <a:gd name="T15" fmla="*/ 0 h 657"/>
                <a:gd name="T16" fmla="*/ 741 w 887"/>
                <a:gd name="T17" fmla="*/ 35 h 657"/>
                <a:gd name="T18" fmla="*/ 739 w 887"/>
                <a:gd name="T19" fmla="*/ 81 h 657"/>
                <a:gd name="T20" fmla="*/ 829 w 887"/>
                <a:gd name="T21" fmla="*/ 63 h 657"/>
                <a:gd name="T22" fmla="*/ 809 w 887"/>
                <a:gd name="T23" fmla="*/ 120 h 657"/>
                <a:gd name="T24" fmla="*/ 777 w 887"/>
                <a:gd name="T25" fmla="*/ 155 h 657"/>
                <a:gd name="T26" fmla="*/ 771 w 887"/>
                <a:gd name="T27" fmla="*/ 203 h 657"/>
                <a:gd name="T28" fmla="*/ 731 w 887"/>
                <a:gd name="T29" fmla="*/ 227 h 657"/>
                <a:gd name="T30" fmla="*/ 766 w 887"/>
                <a:gd name="T31" fmla="*/ 276 h 657"/>
                <a:gd name="T32" fmla="*/ 771 w 887"/>
                <a:gd name="T33" fmla="*/ 292 h 657"/>
                <a:gd name="T34" fmla="*/ 746 w 887"/>
                <a:gd name="T35" fmla="*/ 311 h 657"/>
                <a:gd name="T36" fmla="*/ 676 w 887"/>
                <a:gd name="T37" fmla="*/ 331 h 657"/>
                <a:gd name="T38" fmla="*/ 722 w 887"/>
                <a:gd name="T39" fmla="*/ 336 h 657"/>
                <a:gd name="T40" fmla="*/ 695 w 887"/>
                <a:gd name="T41" fmla="*/ 340 h 657"/>
                <a:gd name="T42" fmla="*/ 739 w 887"/>
                <a:gd name="T43" fmla="*/ 383 h 657"/>
                <a:gd name="T44" fmla="*/ 683 w 887"/>
                <a:gd name="T45" fmla="*/ 377 h 657"/>
                <a:gd name="T46" fmla="*/ 632 w 887"/>
                <a:gd name="T47" fmla="*/ 407 h 657"/>
                <a:gd name="T48" fmla="*/ 725 w 887"/>
                <a:gd name="T49" fmla="*/ 419 h 657"/>
                <a:gd name="T50" fmla="*/ 678 w 887"/>
                <a:gd name="T51" fmla="*/ 448 h 657"/>
                <a:gd name="T52" fmla="*/ 588 w 887"/>
                <a:gd name="T53" fmla="*/ 462 h 657"/>
                <a:gd name="T54" fmla="*/ 541 w 887"/>
                <a:gd name="T55" fmla="*/ 511 h 657"/>
                <a:gd name="T56" fmla="*/ 506 w 887"/>
                <a:gd name="T57" fmla="*/ 520 h 657"/>
                <a:gd name="T58" fmla="*/ 462 w 887"/>
                <a:gd name="T59" fmla="*/ 539 h 657"/>
                <a:gd name="T60" fmla="*/ 459 w 887"/>
                <a:gd name="T61" fmla="*/ 582 h 657"/>
                <a:gd name="T62" fmla="*/ 443 w 887"/>
                <a:gd name="T63" fmla="*/ 610 h 657"/>
                <a:gd name="T64" fmla="*/ 422 w 887"/>
                <a:gd name="T65" fmla="*/ 657 h 657"/>
                <a:gd name="T66" fmla="*/ 392 w 887"/>
                <a:gd name="T67" fmla="*/ 641 h 657"/>
                <a:gd name="T68" fmla="*/ 362 w 887"/>
                <a:gd name="T69" fmla="*/ 632 h 657"/>
                <a:gd name="T70" fmla="*/ 334 w 887"/>
                <a:gd name="T71" fmla="*/ 608 h 657"/>
                <a:gd name="T72" fmla="*/ 321 w 887"/>
                <a:gd name="T73" fmla="*/ 561 h 657"/>
                <a:gd name="T74" fmla="*/ 326 w 887"/>
                <a:gd name="T75" fmla="*/ 547 h 657"/>
                <a:gd name="T76" fmla="*/ 295 w 887"/>
                <a:gd name="T77" fmla="*/ 536 h 657"/>
                <a:gd name="T78" fmla="*/ 302 w 887"/>
                <a:gd name="T79" fmla="*/ 503 h 657"/>
                <a:gd name="T80" fmla="*/ 288 w 887"/>
                <a:gd name="T81" fmla="*/ 495 h 657"/>
                <a:gd name="T82" fmla="*/ 288 w 887"/>
                <a:gd name="T83" fmla="*/ 474 h 657"/>
                <a:gd name="T84" fmla="*/ 290 w 887"/>
                <a:gd name="T85" fmla="*/ 462 h 657"/>
                <a:gd name="T86" fmla="*/ 317 w 887"/>
                <a:gd name="T87" fmla="*/ 432 h 657"/>
                <a:gd name="T88" fmla="*/ 274 w 887"/>
                <a:gd name="T89" fmla="*/ 397 h 657"/>
                <a:gd name="T90" fmla="*/ 301 w 887"/>
                <a:gd name="T91" fmla="*/ 388 h 657"/>
                <a:gd name="T92" fmla="*/ 279 w 887"/>
                <a:gd name="T93" fmla="*/ 363 h 657"/>
                <a:gd name="T94" fmla="*/ 249 w 887"/>
                <a:gd name="T95" fmla="*/ 377 h 657"/>
                <a:gd name="T96" fmla="*/ 255 w 887"/>
                <a:gd name="T97" fmla="*/ 339 h 657"/>
                <a:gd name="T98" fmla="*/ 239 w 887"/>
                <a:gd name="T99" fmla="*/ 306 h 657"/>
                <a:gd name="T100" fmla="*/ 209 w 887"/>
                <a:gd name="T101" fmla="*/ 263 h 657"/>
                <a:gd name="T102" fmla="*/ 102 w 887"/>
                <a:gd name="T103" fmla="*/ 244 h 657"/>
                <a:gd name="T104" fmla="*/ 42 w 887"/>
                <a:gd name="T105" fmla="*/ 225 h 657"/>
                <a:gd name="T106" fmla="*/ 86 w 887"/>
                <a:gd name="T107" fmla="*/ 200 h 657"/>
                <a:gd name="T108" fmla="*/ 3 w 887"/>
                <a:gd name="T109" fmla="*/ 188 h 657"/>
                <a:gd name="T110" fmla="*/ 105 w 887"/>
                <a:gd name="T111" fmla="*/ 150 h 657"/>
                <a:gd name="T112" fmla="*/ 102 w 887"/>
                <a:gd name="T113" fmla="*/ 104 h 657"/>
                <a:gd name="T114" fmla="*/ 191 w 887"/>
                <a:gd name="T115" fmla="*/ 62 h 657"/>
                <a:gd name="T116" fmla="*/ 279 w 887"/>
                <a:gd name="T117" fmla="*/ 69 h 657"/>
                <a:gd name="T118" fmla="*/ 408 w 887"/>
                <a:gd name="T119" fmla="*/ 54 h 657"/>
                <a:gd name="T120" fmla="*/ 448 w 887"/>
                <a:gd name="T121" fmla="*/ 17 h 657"/>
                <a:gd name="T122" fmla="*/ 541 w 887"/>
                <a:gd name="T123" fmla="*/ 3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87" h="657">
                  <a:moveTo>
                    <a:pt x="384" y="634"/>
                  </a:moveTo>
                  <a:lnTo>
                    <a:pt x="384" y="634"/>
                  </a:lnTo>
                  <a:lnTo>
                    <a:pt x="384" y="635"/>
                  </a:lnTo>
                  <a:lnTo>
                    <a:pt x="384" y="637"/>
                  </a:lnTo>
                  <a:lnTo>
                    <a:pt x="383" y="640"/>
                  </a:lnTo>
                  <a:lnTo>
                    <a:pt x="381" y="638"/>
                  </a:lnTo>
                  <a:lnTo>
                    <a:pt x="380" y="637"/>
                  </a:lnTo>
                  <a:lnTo>
                    <a:pt x="378" y="637"/>
                  </a:lnTo>
                  <a:lnTo>
                    <a:pt x="377" y="637"/>
                  </a:lnTo>
                  <a:lnTo>
                    <a:pt x="377" y="637"/>
                  </a:lnTo>
                  <a:lnTo>
                    <a:pt x="381" y="634"/>
                  </a:lnTo>
                  <a:lnTo>
                    <a:pt x="384" y="634"/>
                  </a:lnTo>
                  <a:close/>
                  <a:moveTo>
                    <a:pt x="517" y="523"/>
                  </a:moveTo>
                  <a:lnTo>
                    <a:pt x="519" y="525"/>
                  </a:lnTo>
                  <a:lnTo>
                    <a:pt x="519" y="528"/>
                  </a:lnTo>
                  <a:lnTo>
                    <a:pt x="517" y="528"/>
                  </a:lnTo>
                  <a:lnTo>
                    <a:pt x="515" y="528"/>
                  </a:lnTo>
                  <a:lnTo>
                    <a:pt x="514" y="526"/>
                  </a:lnTo>
                  <a:lnTo>
                    <a:pt x="515" y="525"/>
                  </a:lnTo>
                  <a:lnTo>
                    <a:pt x="517" y="523"/>
                  </a:lnTo>
                  <a:close/>
                  <a:moveTo>
                    <a:pt x="314" y="419"/>
                  </a:moveTo>
                  <a:lnTo>
                    <a:pt x="317" y="421"/>
                  </a:lnTo>
                  <a:lnTo>
                    <a:pt x="320" y="421"/>
                  </a:lnTo>
                  <a:lnTo>
                    <a:pt x="320" y="422"/>
                  </a:lnTo>
                  <a:lnTo>
                    <a:pt x="320" y="422"/>
                  </a:lnTo>
                  <a:lnTo>
                    <a:pt x="317" y="424"/>
                  </a:lnTo>
                  <a:lnTo>
                    <a:pt x="317" y="427"/>
                  </a:lnTo>
                  <a:lnTo>
                    <a:pt x="315" y="427"/>
                  </a:lnTo>
                  <a:lnTo>
                    <a:pt x="317" y="429"/>
                  </a:lnTo>
                  <a:lnTo>
                    <a:pt x="315" y="429"/>
                  </a:lnTo>
                  <a:lnTo>
                    <a:pt x="314" y="430"/>
                  </a:lnTo>
                  <a:lnTo>
                    <a:pt x="312" y="430"/>
                  </a:lnTo>
                  <a:lnTo>
                    <a:pt x="312" y="429"/>
                  </a:lnTo>
                  <a:lnTo>
                    <a:pt x="310" y="426"/>
                  </a:lnTo>
                  <a:lnTo>
                    <a:pt x="310" y="424"/>
                  </a:lnTo>
                  <a:lnTo>
                    <a:pt x="310" y="422"/>
                  </a:lnTo>
                  <a:lnTo>
                    <a:pt x="310" y="421"/>
                  </a:lnTo>
                  <a:lnTo>
                    <a:pt x="312" y="419"/>
                  </a:lnTo>
                  <a:lnTo>
                    <a:pt x="314" y="419"/>
                  </a:lnTo>
                  <a:close/>
                  <a:moveTo>
                    <a:pt x="266" y="410"/>
                  </a:moveTo>
                  <a:lnTo>
                    <a:pt x="273" y="410"/>
                  </a:lnTo>
                  <a:lnTo>
                    <a:pt x="280" y="411"/>
                  </a:lnTo>
                  <a:lnTo>
                    <a:pt x="282" y="413"/>
                  </a:lnTo>
                  <a:lnTo>
                    <a:pt x="285" y="415"/>
                  </a:lnTo>
                  <a:lnTo>
                    <a:pt x="290" y="419"/>
                  </a:lnTo>
                  <a:lnTo>
                    <a:pt x="295" y="421"/>
                  </a:lnTo>
                  <a:lnTo>
                    <a:pt x="301" y="422"/>
                  </a:lnTo>
                  <a:lnTo>
                    <a:pt x="301" y="424"/>
                  </a:lnTo>
                  <a:lnTo>
                    <a:pt x="301" y="424"/>
                  </a:lnTo>
                  <a:lnTo>
                    <a:pt x="301" y="426"/>
                  </a:lnTo>
                  <a:lnTo>
                    <a:pt x="301" y="426"/>
                  </a:lnTo>
                  <a:lnTo>
                    <a:pt x="301" y="426"/>
                  </a:lnTo>
                  <a:lnTo>
                    <a:pt x="301" y="427"/>
                  </a:lnTo>
                  <a:lnTo>
                    <a:pt x="302" y="427"/>
                  </a:lnTo>
                  <a:lnTo>
                    <a:pt x="302" y="427"/>
                  </a:lnTo>
                  <a:lnTo>
                    <a:pt x="301" y="429"/>
                  </a:lnTo>
                  <a:lnTo>
                    <a:pt x="299" y="430"/>
                  </a:lnTo>
                  <a:lnTo>
                    <a:pt x="290" y="433"/>
                  </a:lnTo>
                  <a:lnTo>
                    <a:pt x="287" y="435"/>
                  </a:lnTo>
                  <a:lnTo>
                    <a:pt x="279" y="437"/>
                  </a:lnTo>
                  <a:lnTo>
                    <a:pt x="276" y="437"/>
                  </a:lnTo>
                  <a:lnTo>
                    <a:pt x="276" y="437"/>
                  </a:lnTo>
                  <a:lnTo>
                    <a:pt x="274" y="435"/>
                  </a:lnTo>
                  <a:lnTo>
                    <a:pt x="271" y="435"/>
                  </a:lnTo>
                  <a:lnTo>
                    <a:pt x="271" y="433"/>
                  </a:lnTo>
                  <a:lnTo>
                    <a:pt x="269" y="433"/>
                  </a:lnTo>
                  <a:lnTo>
                    <a:pt x="269" y="432"/>
                  </a:lnTo>
                  <a:lnTo>
                    <a:pt x="271" y="432"/>
                  </a:lnTo>
                  <a:lnTo>
                    <a:pt x="274" y="432"/>
                  </a:lnTo>
                  <a:lnTo>
                    <a:pt x="277" y="432"/>
                  </a:lnTo>
                  <a:lnTo>
                    <a:pt x="276" y="430"/>
                  </a:lnTo>
                  <a:lnTo>
                    <a:pt x="276" y="430"/>
                  </a:lnTo>
                  <a:lnTo>
                    <a:pt x="274" y="430"/>
                  </a:lnTo>
                  <a:lnTo>
                    <a:pt x="273" y="430"/>
                  </a:lnTo>
                  <a:lnTo>
                    <a:pt x="273" y="429"/>
                  </a:lnTo>
                  <a:lnTo>
                    <a:pt x="271" y="429"/>
                  </a:lnTo>
                  <a:lnTo>
                    <a:pt x="265" y="429"/>
                  </a:lnTo>
                  <a:lnTo>
                    <a:pt x="261" y="427"/>
                  </a:lnTo>
                  <a:lnTo>
                    <a:pt x="260" y="427"/>
                  </a:lnTo>
                  <a:lnTo>
                    <a:pt x="260" y="426"/>
                  </a:lnTo>
                  <a:lnTo>
                    <a:pt x="258" y="426"/>
                  </a:lnTo>
                  <a:lnTo>
                    <a:pt x="260" y="421"/>
                  </a:lnTo>
                  <a:lnTo>
                    <a:pt x="261" y="419"/>
                  </a:lnTo>
                  <a:lnTo>
                    <a:pt x="263" y="419"/>
                  </a:lnTo>
                  <a:lnTo>
                    <a:pt x="266" y="419"/>
                  </a:lnTo>
                  <a:lnTo>
                    <a:pt x="268" y="419"/>
                  </a:lnTo>
                  <a:lnTo>
                    <a:pt x="263" y="418"/>
                  </a:lnTo>
                  <a:lnTo>
                    <a:pt x="261" y="416"/>
                  </a:lnTo>
                  <a:lnTo>
                    <a:pt x="260" y="416"/>
                  </a:lnTo>
                  <a:lnTo>
                    <a:pt x="260" y="415"/>
                  </a:lnTo>
                  <a:lnTo>
                    <a:pt x="260" y="413"/>
                  </a:lnTo>
                  <a:lnTo>
                    <a:pt x="260" y="413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66" y="410"/>
                  </a:lnTo>
                  <a:close/>
                  <a:moveTo>
                    <a:pt x="301" y="392"/>
                  </a:moveTo>
                  <a:lnTo>
                    <a:pt x="304" y="392"/>
                  </a:lnTo>
                  <a:lnTo>
                    <a:pt x="306" y="394"/>
                  </a:lnTo>
                  <a:lnTo>
                    <a:pt x="307" y="396"/>
                  </a:lnTo>
                  <a:lnTo>
                    <a:pt x="306" y="396"/>
                  </a:lnTo>
                  <a:lnTo>
                    <a:pt x="304" y="396"/>
                  </a:lnTo>
                  <a:lnTo>
                    <a:pt x="299" y="396"/>
                  </a:lnTo>
                  <a:lnTo>
                    <a:pt x="299" y="394"/>
                  </a:lnTo>
                  <a:lnTo>
                    <a:pt x="299" y="394"/>
                  </a:lnTo>
                  <a:lnTo>
                    <a:pt x="299" y="392"/>
                  </a:lnTo>
                  <a:lnTo>
                    <a:pt x="301" y="392"/>
                  </a:lnTo>
                  <a:close/>
                  <a:moveTo>
                    <a:pt x="679" y="391"/>
                  </a:moveTo>
                  <a:lnTo>
                    <a:pt x="681" y="391"/>
                  </a:lnTo>
                  <a:lnTo>
                    <a:pt x="683" y="391"/>
                  </a:lnTo>
                  <a:lnTo>
                    <a:pt x="683" y="392"/>
                  </a:lnTo>
                  <a:lnTo>
                    <a:pt x="684" y="392"/>
                  </a:lnTo>
                  <a:lnTo>
                    <a:pt x="686" y="394"/>
                  </a:lnTo>
                  <a:lnTo>
                    <a:pt x="686" y="396"/>
                  </a:lnTo>
                  <a:lnTo>
                    <a:pt x="686" y="396"/>
                  </a:lnTo>
                  <a:lnTo>
                    <a:pt x="686" y="397"/>
                  </a:lnTo>
                  <a:lnTo>
                    <a:pt x="686" y="397"/>
                  </a:lnTo>
                  <a:lnTo>
                    <a:pt x="684" y="397"/>
                  </a:lnTo>
                  <a:lnTo>
                    <a:pt x="686" y="399"/>
                  </a:lnTo>
                  <a:lnTo>
                    <a:pt x="686" y="399"/>
                  </a:lnTo>
                  <a:lnTo>
                    <a:pt x="686" y="400"/>
                  </a:lnTo>
                  <a:lnTo>
                    <a:pt x="686" y="400"/>
                  </a:lnTo>
                  <a:lnTo>
                    <a:pt x="679" y="402"/>
                  </a:lnTo>
                  <a:lnTo>
                    <a:pt x="678" y="403"/>
                  </a:lnTo>
                  <a:lnTo>
                    <a:pt x="676" y="405"/>
                  </a:lnTo>
                  <a:lnTo>
                    <a:pt x="673" y="407"/>
                  </a:lnTo>
                  <a:lnTo>
                    <a:pt x="673" y="407"/>
                  </a:lnTo>
                  <a:lnTo>
                    <a:pt x="671" y="405"/>
                  </a:lnTo>
                  <a:lnTo>
                    <a:pt x="668" y="403"/>
                  </a:lnTo>
                  <a:lnTo>
                    <a:pt x="660" y="403"/>
                  </a:lnTo>
                  <a:lnTo>
                    <a:pt x="653" y="405"/>
                  </a:lnTo>
                  <a:lnTo>
                    <a:pt x="649" y="407"/>
                  </a:lnTo>
                  <a:lnTo>
                    <a:pt x="648" y="405"/>
                  </a:lnTo>
                  <a:lnTo>
                    <a:pt x="648" y="405"/>
                  </a:lnTo>
                  <a:lnTo>
                    <a:pt x="648" y="405"/>
                  </a:lnTo>
                  <a:lnTo>
                    <a:pt x="648" y="402"/>
                  </a:lnTo>
                  <a:lnTo>
                    <a:pt x="649" y="402"/>
                  </a:lnTo>
                  <a:lnTo>
                    <a:pt x="651" y="400"/>
                  </a:lnTo>
                  <a:lnTo>
                    <a:pt x="653" y="399"/>
                  </a:lnTo>
                  <a:lnTo>
                    <a:pt x="651" y="397"/>
                  </a:lnTo>
                  <a:lnTo>
                    <a:pt x="653" y="394"/>
                  </a:lnTo>
                  <a:lnTo>
                    <a:pt x="654" y="394"/>
                  </a:lnTo>
                  <a:lnTo>
                    <a:pt x="657" y="394"/>
                  </a:lnTo>
                  <a:lnTo>
                    <a:pt x="659" y="396"/>
                  </a:lnTo>
                  <a:lnTo>
                    <a:pt x="662" y="396"/>
                  </a:lnTo>
                  <a:lnTo>
                    <a:pt x="668" y="394"/>
                  </a:lnTo>
                  <a:lnTo>
                    <a:pt x="671" y="394"/>
                  </a:lnTo>
                  <a:lnTo>
                    <a:pt x="679" y="391"/>
                  </a:lnTo>
                  <a:close/>
                  <a:moveTo>
                    <a:pt x="279" y="383"/>
                  </a:moveTo>
                  <a:lnTo>
                    <a:pt x="279" y="385"/>
                  </a:lnTo>
                  <a:lnTo>
                    <a:pt x="280" y="386"/>
                  </a:lnTo>
                  <a:lnTo>
                    <a:pt x="280" y="388"/>
                  </a:lnTo>
                  <a:lnTo>
                    <a:pt x="280" y="388"/>
                  </a:lnTo>
                  <a:lnTo>
                    <a:pt x="280" y="389"/>
                  </a:lnTo>
                  <a:lnTo>
                    <a:pt x="279" y="389"/>
                  </a:lnTo>
                  <a:lnTo>
                    <a:pt x="279" y="391"/>
                  </a:lnTo>
                  <a:lnTo>
                    <a:pt x="277" y="391"/>
                  </a:lnTo>
                  <a:lnTo>
                    <a:pt x="274" y="389"/>
                  </a:lnTo>
                  <a:lnTo>
                    <a:pt x="273" y="389"/>
                  </a:lnTo>
                  <a:lnTo>
                    <a:pt x="273" y="388"/>
                  </a:lnTo>
                  <a:lnTo>
                    <a:pt x="273" y="388"/>
                  </a:lnTo>
                  <a:lnTo>
                    <a:pt x="274" y="386"/>
                  </a:lnTo>
                  <a:lnTo>
                    <a:pt x="276" y="385"/>
                  </a:lnTo>
                  <a:lnTo>
                    <a:pt x="279" y="383"/>
                  </a:lnTo>
                  <a:close/>
                  <a:moveTo>
                    <a:pt x="255" y="342"/>
                  </a:moveTo>
                  <a:lnTo>
                    <a:pt x="257" y="342"/>
                  </a:lnTo>
                  <a:lnTo>
                    <a:pt x="257" y="344"/>
                  </a:lnTo>
                  <a:lnTo>
                    <a:pt x="255" y="345"/>
                  </a:lnTo>
                  <a:lnTo>
                    <a:pt x="254" y="347"/>
                  </a:lnTo>
                  <a:lnTo>
                    <a:pt x="250" y="350"/>
                  </a:lnTo>
                  <a:lnTo>
                    <a:pt x="249" y="350"/>
                  </a:lnTo>
                  <a:lnTo>
                    <a:pt x="249" y="348"/>
                  </a:lnTo>
                  <a:lnTo>
                    <a:pt x="247" y="348"/>
                  </a:lnTo>
                  <a:lnTo>
                    <a:pt x="246" y="348"/>
                  </a:lnTo>
                  <a:lnTo>
                    <a:pt x="246" y="347"/>
                  </a:lnTo>
                  <a:lnTo>
                    <a:pt x="246" y="347"/>
                  </a:lnTo>
                  <a:lnTo>
                    <a:pt x="246" y="347"/>
                  </a:lnTo>
                  <a:lnTo>
                    <a:pt x="244" y="347"/>
                  </a:lnTo>
                  <a:lnTo>
                    <a:pt x="243" y="347"/>
                  </a:lnTo>
                  <a:lnTo>
                    <a:pt x="241" y="347"/>
                  </a:lnTo>
                  <a:lnTo>
                    <a:pt x="239" y="345"/>
                  </a:lnTo>
                  <a:lnTo>
                    <a:pt x="243" y="344"/>
                  </a:lnTo>
                  <a:lnTo>
                    <a:pt x="243" y="344"/>
                  </a:lnTo>
                  <a:lnTo>
                    <a:pt x="247" y="344"/>
                  </a:lnTo>
                  <a:lnTo>
                    <a:pt x="249" y="344"/>
                  </a:lnTo>
                  <a:lnTo>
                    <a:pt x="250" y="344"/>
                  </a:lnTo>
                  <a:lnTo>
                    <a:pt x="252" y="344"/>
                  </a:lnTo>
                  <a:lnTo>
                    <a:pt x="254" y="342"/>
                  </a:lnTo>
                  <a:lnTo>
                    <a:pt x="255" y="342"/>
                  </a:lnTo>
                  <a:close/>
                  <a:moveTo>
                    <a:pt x="793" y="270"/>
                  </a:moveTo>
                  <a:lnTo>
                    <a:pt x="794" y="273"/>
                  </a:lnTo>
                  <a:lnTo>
                    <a:pt x="794" y="274"/>
                  </a:lnTo>
                  <a:lnTo>
                    <a:pt x="796" y="277"/>
                  </a:lnTo>
                  <a:lnTo>
                    <a:pt x="799" y="276"/>
                  </a:lnTo>
                  <a:lnTo>
                    <a:pt x="801" y="279"/>
                  </a:lnTo>
                  <a:lnTo>
                    <a:pt x="799" y="281"/>
                  </a:lnTo>
                  <a:lnTo>
                    <a:pt x="788" y="281"/>
                  </a:lnTo>
                  <a:lnTo>
                    <a:pt x="783" y="281"/>
                  </a:lnTo>
                  <a:lnTo>
                    <a:pt x="780" y="279"/>
                  </a:lnTo>
                  <a:lnTo>
                    <a:pt x="780" y="276"/>
                  </a:lnTo>
                  <a:lnTo>
                    <a:pt x="780" y="271"/>
                  </a:lnTo>
                  <a:lnTo>
                    <a:pt x="783" y="270"/>
                  </a:lnTo>
                  <a:lnTo>
                    <a:pt x="787" y="271"/>
                  </a:lnTo>
                  <a:lnTo>
                    <a:pt x="790" y="270"/>
                  </a:lnTo>
                  <a:lnTo>
                    <a:pt x="793" y="270"/>
                  </a:lnTo>
                  <a:close/>
                  <a:moveTo>
                    <a:pt x="780" y="230"/>
                  </a:moveTo>
                  <a:lnTo>
                    <a:pt x="782" y="232"/>
                  </a:lnTo>
                  <a:lnTo>
                    <a:pt x="783" y="240"/>
                  </a:lnTo>
                  <a:lnTo>
                    <a:pt x="783" y="251"/>
                  </a:lnTo>
                  <a:lnTo>
                    <a:pt x="782" y="251"/>
                  </a:lnTo>
                  <a:lnTo>
                    <a:pt x="777" y="238"/>
                  </a:lnTo>
                  <a:lnTo>
                    <a:pt x="777" y="233"/>
                  </a:lnTo>
                  <a:lnTo>
                    <a:pt x="777" y="230"/>
                  </a:lnTo>
                  <a:lnTo>
                    <a:pt x="780" y="230"/>
                  </a:lnTo>
                  <a:close/>
                  <a:moveTo>
                    <a:pt x="11" y="207"/>
                  </a:moveTo>
                  <a:lnTo>
                    <a:pt x="12" y="207"/>
                  </a:lnTo>
                  <a:lnTo>
                    <a:pt x="16" y="208"/>
                  </a:lnTo>
                  <a:lnTo>
                    <a:pt x="19" y="210"/>
                  </a:lnTo>
                  <a:lnTo>
                    <a:pt x="20" y="210"/>
                  </a:lnTo>
                  <a:lnTo>
                    <a:pt x="20" y="211"/>
                  </a:lnTo>
                  <a:lnTo>
                    <a:pt x="17" y="211"/>
                  </a:lnTo>
                  <a:lnTo>
                    <a:pt x="12" y="211"/>
                  </a:lnTo>
                  <a:lnTo>
                    <a:pt x="6" y="210"/>
                  </a:lnTo>
                  <a:lnTo>
                    <a:pt x="4" y="210"/>
                  </a:lnTo>
                  <a:lnTo>
                    <a:pt x="4" y="208"/>
                  </a:lnTo>
                  <a:lnTo>
                    <a:pt x="6" y="208"/>
                  </a:lnTo>
                  <a:lnTo>
                    <a:pt x="8" y="207"/>
                  </a:lnTo>
                  <a:lnTo>
                    <a:pt x="11" y="207"/>
                  </a:lnTo>
                  <a:close/>
                  <a:moveTo>
                    <a:pt x="794" y="194"/>
                  </a:moveTo>
                  <a:lnTo>
                    <a:pt x="798" y="196"/>
                  </a:lnTo>
                  <a:lnTo>
                    <a:pt x="798" y="197"/>
                  </a:lnTo>
                  <a:lnTo>
                    <a:pt x="796" y="200"/>
                  </a:lnTo>
                  <a:lnTo>
                    <a:pt x="793" y="202"/>
                  </a:lnTo>
                  <a:lnTo>
                    <a:pt x="790" y="202"/>
                  </a:lnTo>
                  <a:lnTo>
                    <a:pt x="790" y="200"/>
                  </a:lnTo>
                  <a:lnTo>
                    <a:pt x="790" y="199"/>
                  </a:lnTo>
                  <a:lnTo>
                    <a:pt x="794" y="196"/>
                  </a:lnTo>
                  <a:lnTo>
                    <a:pt x="794" y="194"/>
                  </a:lnTo>
                  <a:close/>
                  <a:moveTo>
                    <a:pt x="779" y="177"/>
                  </a:moveTo>
                  <a:lnTo>
                    <a:pt x="779" y="177"/>
                  </a:lnTo>
                  <a:lnTo>
                    <a:pt x="779" y="180"/>
                  </a:lnTo>
                  <a:lnTo>
                    <a:pt x="779" y="184"/>
                  </a:lnTo>
                  <a:lnTo>
                    <a:pt x="780" y="188"/>
                  </a:lnTo>
                  <a:lnTo>
                    <a:pt x="779" y="191"/>
                  </a:lnTo>
                  <a:lnTo>
                    <a:pt x="776" y="192"/>
                  </a:lnTo>
                  <a:lnTo>
                    <a:pt x="776" y="189"/>
                  </a:lnTo>
                  <a:lnTo>
                    <a:pt x="774" y="184"/>
                  </a:lnTo>
                  <a:lnTo>
                    <a:pt x="774" y="180"/>
                  </a:lnTo>
                  <a:lnTo>
                    <a:pt x="777" y="177"/>
                  </a:lnTo>
                  <a:lnTo>
                    <a:pt x="779" y="177"/>
                  </a:lnTo>
                  <a:close/>
                  <a:moveTo>
                    <a:pt x="793" y="125"/>
                  </a:moveTo>
                  <a:lnTo>
                    <a:pt x="801" y="125"/>
                  </a:lnTo>
                  <a:lnTo>
                    <a:pt x="801" y="128"/>
                  </a:lnTo>
                  <a:lnTo>
                    <a:pt x="798" y="132"/>
                  </a:lnTo>
                  <a:lnTo>
                    <a:pt x="791" y="136"/>
                  </a:lnTo>
                  <a:lnTo>
                    <a:pt x="783" y="136"/>
                  </a:lnTo>
                  <a:lnTo>
                    <a:pt x="777" y="134"/>
                  </a:lnTo>
                  <a:lnTo>
                    <a:pt x="776" y="131"/>
                  </a:lnTo>
                  <a:lnTo>
                    <a:pt x="779" y="128"/>
                  </a:lnTo>
                  <a:lnTo>
                    <a:pt x="785" y="126"/>
                  </a:lnTo>
                  <a:lnTo>
                    <a:pt x="793" y="125"/>
                  </a:lnTo>
                  <a:close/>
                  <a:moveTo>
                    <a:pt x="774" y="54"/>
                  </a:moveTo>
                  <a:lnTo>
                    <a:pt x="777" y="57"/>
                  </a:lnTo>
                  <a:lnTo>
                    <a:pt x="780" y="60"/>
                  </a:lnTo>
                  <a:lnTo>
                    <a:pt x="783" y="63"/>
                  </a:lnTo>
                  <a:lnTo>
                    <a:pt x="782" y="65"/>
                  </a:lnTo>
                  <a:lnTo>
                    <a:pt x="777" y="65"/>
                  </a:lnTo>
                  <a:lnTo>
                    <a:pt x="772" y="62"/>
                  </a:lnTo>
                  <a:lnTo>
                    <a:pt x="769" y="58"/>
                  </a:lnTo>
                  <a:lnTo>
                    <a:pt x="769" y="55"/>
                  </a:lnTo>
                  <a:lnTo>
                    <a:pt x="771" y="54"/>
                  </a:lnTo>
                  <a:lnTo>
                    <a:pt x="774" y="54"/>
                  </a:lnTo>
                  <a:close/>
                  <a:moveTo>
                    <a:pt x="381" y="33"/>
                  </a:moveTo>
                  <a:lnTo>
                    <a:pt x="396" y="38"/>
                  </a:lnTo>
                  <a:lnTo>
                    <a:pt x="403" y="41"/>
                  </a:lnTo>
                  <a:lnTo>
                    <a:pt x="407" y="44"/>
                  </a:lnTo>
                  <a:lnTo>
                    <a:pt x="405" y="49"/>
                  </a:lnTo>
                  <a:lnTo>
                    <a:pt x="403" y="55"/>
                  </a:lnTo>
                  <a:lnTo>
                    <a:pt x="402" y="55"/>
                  </a:lnTo>
                  <a:lnTo>
                    <a:pt x="396" y="52"/>
                  </a:lnTo>
                  <a:lnTo>
                    <a:pt x="386" y="47"/>
                  </a:lnTo>
                  <a:lnTo>
                    <a:pt x="377" y="46"/>
                  </a:lnTo>
                  <a:lnTo>
                    <a:pt x="369" y="40"/>
                  </a:lnTo>
                  <a:lnTo>
                    <a:pt x="369" y="36"/>
                  </a:lnTo>
                  <a:lnTo>
                    <a:pt x="369" y="35"/>
                  </a:lnTo>
                  <a:lnTo>
                    <a:pt x="377" y="35"/>
                  </a:lnTo>
                  <a:lnTo>
                    <a:pt x="381" y="33"/>
                  </a:lnTo>
                  <a:close/>
                  <a:moveTo>
                    <a:pt x="575" y="0"/>
                  </a:moveTo>
                  <a:lnTo>
                    <a:pt x="608" y="0"/>
                  </a:lnTo>
                  <a:lnTo>
                    <a:pt x="619" y="2"/>
                  </a:lnTo>
                  <a:lnTo>
                    <a:pt x="634" y="3"/>
                  </a:lnTo>
                  <a:lnTo>
                    <a:pt x="642" y="6"/>
                  </a:lnTo>
                  <a:lnTo>
                    <a:pt x="643" y="6"/>
                  </a:lnTo>
                  <a:lnTo>
                    <a:pt x="653" y="8"/>
                  </a:lnTo>
                  <a:lnTo>
                    <a:pt x="662" y="8"/>
                  </a:lnTo>
                  <a:lnTo>
                    <a:pt x="678" y="11"/>
                  </a:lnTo>
                  <a:lnTo>
                    <a:pt x="679" y="13"/>
                  </a:lnTo>
                  <a:lnTo>
                    <a:pt x="678" y="14"/>
                  </a:lnTo>
                  <a:lnTo>
                    <a:pt x="675" y="14"/>
                  </a:lnTo>
                  <a:lnTo>
                    <a:pt x="654" y="16"/>
                  </a:lnTo>
                  <a:lnTo>
                    <a:pt x="618" y="16"/>
                  </a:lnTo>
                  <a:lnTo>
                    <a:pt x="597" y="19"/>
                  </a:lnTo>
                  <a:lnTo>
                    <a:pt x="591" y="19"/>
                  </a:lnTo>
                  <a:lnTo>
                    <a:pt x="589" y="22"/>
                  </a:lnTo>
                  <a:lnTo>
                    <a:pt x="593" y="24"/>
                  </a:lnTo>
                  <a:lnTo>
                    <a:pt x="597" y="22"/>
                  </a:lnTo>
                  <a:lnTo>
                    <a:pt x="613" y="19"/>
                  </a:lnTo>
                  <a:lnTo>
                    <a:pt x="619" y="17"/>
                  </a:lnTo>
                  <a:lnTo>
                    <a:pt x="630" y="19"/>
                  </a:lnTo>
                  <a:lnTo>
                    <a:pt x="646" y="21"/>
                  </a:lnTo>
                  <a:lnTo>
                    <a:pt x="653" y="19"/>
                  </a:lnTo>
                  <a:lnTo>
                    <a:pt x="662" y="19"/>
                  </a:lnTo>
                  <a:lnTo>
                    <a:pt x="675" y="19"/>
                  </a:lnTo>
                  <a:lnTo>
                    <a:pt x="689" y="16"/>
                  </a:lnTo>
                  <a:lnTo>
                    <a:pt x="694" y="22"/>
                  </a:lnTo>
                  <a:lnTo>
                    <a:pt x="698" y="27"/>
                  </a:lnTo>
                  <a:lnTo>
                    <a:pt x="703" y="25"/>
                  </a:lnTo>
                  <a:lnTo>
                    <a:pt x="708" y="27"/>
                  </a:lnTo>
                  <a:lnTo>
                    <a:pt x="708" y="29"/>
                  </a:lnTo>
                  <a:lnTo>
                    <a:pt x="711" y="29"/>
                  </a:lnTo>
                  <a:lnTo>
                    <a:pt x="714" y="29"/>
                  </a:lnTo>
                  <a:lnTo>
                    <a:pt x="727" y="30"/>
                  </a:lnTo>
                  <a:lnTo>
                    <a:pt x="736" y="33"/>
                  </a:lnTo>
                  <a:lnTo>
                    <a:pt x="739" y="33"/>
                  </a:lnTo>
                  <a:lnTo>
                    <a:pt x="741" y="35"/>
                  </a:lnTo>
                  <a:lnTo>
                    <a:pt x="742" y="36"/>
                  </a:lnTo>
                  <a:lnTo>
                    <a:pt x="741" y="38"/>
                  </a:lnTo>
                  <a:lnTo>
                    <a:pt x="735" y="41"/>
                  </a:lnTo>
                  <a:lnTo>
                    <a:pt x="728" y="44"/>
                  </a:lnTo>
                  <a:lnTo>
                    <a:pt x="719" y="46"/>
                  </a:lnTo>
                  <a:lnTo>
                    <a:pt x="708" y="47"/>
                  </a:lnTo>
                  <a:lnTo>
                    <a:pt x="626" y="52"/>
                  </a:lnTo>
                  <a:lnTo>
                    <a:pt x="623" y="54"/>
                  </a:lnTo>
                  <a:lnTo>
                    <a:pt x="621" y="55"/>
                  </a:lnTo>
                  <a:lnTo>
                    <a:pt x="621" y="60"/>
                  </a:lnTo>
                  <a:lnTo>
                    <a:pt x="626" y="60"/>
                  </a:lnTo>
                  <a:lnTo>
                    <a:pt x="635" y="58"/>
                  </a:lnTo>
                  <a:lnTo>
                    <a:pt x="651" y="57"/>
                  </a:lnTo>
                  <a:lnTo>
                    <a:pt x="662" y="57"/>
                  </a:lnTo>
                  <a:lnTo>
                    <a:pt x="689" y="58"/>
                  </a:lnTo>
                  <a:lnTo>
                    <a:pt x="697" y="62"/>
                  </a:lnTo>
                  <a:lnTo>
                    <a:pt x="701" y="68"/>
                  </a:lnTo>
                  <a:lnTo>
                    <a:pt x="711" y="66"/>
                  </a:lnTo>
                  <a:lnTo>
                    <a:pt x="712" y="66"/>
                  </a:lnTo>
                  <a:lnTo>
                    <a:pt x="714" y="65"/>
                  </a:lnTo>
                  <a:lnTo>
                    <a:pt x="716" y="62"/>
                  </a:lnTo>
                  <a:lnTo>
                    <a:pt x="717" y="60"/>
                  </a:lnTo>
                  <a:lnTo>
                    <a:pt x="717" y="58"/>
                  </a:lnTo>
                  <a:lnTo>
                    <a:pt x="719" y="57"/>
                  </a:lnTo>
                  <a:lnTo>
                    <a:pt x="720" y="57"/>
                  </a:lnTo>
                  <a:lnTo>
                    <a:pt x="727" y="55"/>
                  </a:lnTo>
                  <a:lnTo>
                    <a:pt x="741" y="55"/>
                  </a:lnTo>
                  <a:lnTo>
                    <a:pt x="744" y="55"/>
                  </a:lnTo>
                  <a:lnTo>
                    <a:pt x="747" y="58"/>
                  </a:lnTo>
                  <a:lnTo>
                    <a:pt x="747" y="60"/>
                  </a:lnTo>
                  <a:lnTo>
                    <a:pt x="747" y="63"/>
                  </a:lnTo>
                  <a:lnTo>
                    <a:pt x="747" y="65"/>
                  </a:lnTo>
                  <a:lnTo>
                    <a:pt x="747" y="68"/>
                  </a:lnTo>
                  <a:lnTo>
                    <a:pt x="746" y="73"/>
                  </a:lnTo>
                  <a:lnTo>
                    <a:pt x="742" y="77"/>
                  </a:lnTo>
                  <a:lnTo>
                    <a:pt x="739" y="81"/>
                  </a:lnTo>
                  <a:lnTo>
                    <a:pt x="735" y="82"/>
                  </a:lnTo>
                  <a:lnTo>
                    <a:pt x="728" y="88"/>
                  </a:lnTo>
                  <a:lnTo>
                    <a:pt x="727" y="90"/>
                  </a:lnTo>
                  <a:lnTo>
                    <a:pt x="719" y="95"/>
                  </a:lnTo>
                  <a:lnTo>
                    <a:pt x="717" y="98"/>
                  </a:lnTo>
                  <a:lnTo>
                    <a:pt x="717" y="99"/>
                  </a:lnTo>
                  <a:lnTo>
                    <a:pt x="719" y="99"/>
                  </a:lnTo>
                  <a:lnTo>
                    <a:pt x="720" y="98"/>
                  </a:lnTo>
                  <a:lnTo>
                    <a:pt x="722" y="96"/>
                  </a:lnTo>
                  <a:lnTo>
                    <a:pt x="724" y="96"/>
                  </a:lnTo>
                  <a:lnTo>
                    <a:pt x="733" y="92"/>
                  </a:lnTo>
                  <a:lnTo>
                    <a:pt x="736" y="92"/>
                  </a:lnTo>
                  <a:lnTo>
                    <a:pt x="742" y="87"/>
                  </a:lnTo>
                  <a:lnTo>
                    <a:pt x="747" y="85"/>
                  </a:lnTo>
                  <a:lnTo>
                    <a:pt x="750" y="84"/>
                  </a:lnTo>
                  <a:lnTo>
                    <a:pt x="753" y="82"/>
                  </a:lnTo>
                  <a:lnTo>
                    <a:pt x="763" y="73"/>
                  </a:lnTo>
                  <a:lnTo>
                    <a:pt x="769" y="71"/>
                  </a:lnTo>
                  <a:lnTo>
                    <a:pt x="776" y="71"/>
                  </a:lnTo>
                  <a:lnTo>
                    <a:pt x="776" y="74"/>
                  </a:lnTo>
                  <a:lnTo>
                    <a:pt x="783" y="76"/>
                  </a:lnTo>
                  <a:lnTo>
                    <a:pt x="787" y="76"/>
                  </a:lnTo>
                  <a:lnTo>
                    <a:pt x="791" y="76"/>
                  </a:lnTo>
                  <a:lnTo>
                    <a:pt x="793" y="77"/>
                  </a:lnTo>
                  <a:lnTo>
                    <a:pt x="796" y="77"/>
                  </a:lnTo>
                  <a:lnTo>
                    <a:pt x="801" y="79"/>
                  </a:lnTo>
                  <a:lnTo>
                    <a:pt x="804" y="77"/>
                  </a:lnTo>
                  <a:lnTo>
                    <a:pt x="804" y="77"/>
                  </a:lnTo>
                  <a:lnTo>
                    <a:pt x="809" y="74"/>
                  </a:lnTo>
                  <a:lnTo>
                    <a:pt x="812" y="71"/>
                  </a:lnTo>
                  <a:lnTo>
                    <a:pt x="817" y="68"/>
                  </a:lnTo>
                  <a:lnTo>
                    <a:pt x="818" y="66"/>
                  </a:lnTo>
                  <a:lnTo>
                    <a:pt x="820" y="66"/>
                  </a:lnTo>
                  <a:lnTo>
                    <a:pt x="821" y="65"/>
                  </a:lnTo>
                  <a:lnTo>
                    <a:pt x="828" y="63"/>
                  </a:lnTo>
                  <a:lnTo>
                    <a:pt x="829" y="63"/>
                  </a:lnTo>
                  <a:lnTo>
                    <a:pt x="832" y="65"/>
                  </a:lnTo>
                  <a:lnTo>
                    <a:pt x="847" y="65"/>
                  </a:lnTo>
                  <a:lnTo>
                    <a:pt x="854" y="65"/>
                  </a:lnTo>
                  <a:lnTo>
                    <a:pt x="865" y="68"/>
                  </a:lnTo>
                  <a:lnTo>
                    <a:pt x="873" y="69"/>
                  </a:lnTo>
                  <a:lnTo>
                    <a:pt x="876" y="69"/>
                  </a:lnTo>
                  <a:lnTo>
                    <a:pt x="881" y="73"/>
                  </a:lnTo>
                  <a:lnTo>
                    <a:pt x="886" y="76"/>
                  </a:lnTo>
                  <a:lnTo>
                    <a:pt x="887" y="76"/>
                  </a:lnTo>
                  <a:lnTo>
                    <a:pt x="887" y="77"/>
                  </a:lnTo>
                  <a:lnTo>
                    <a:pt x="886" y="77"/>
                  </a:lnTo>
                  <a:lnTo>
                    <a:pt x="876" y="82"/>
                  </a:lnTo>
                  <a:lnTo>
                    <a:pt x="873" y="85"/>
                  </a:lnTo>
                  <a:lnTo>
                    <a:pt x="862" y="90"/>
                  </a:lnTo>
                  <a:lnTo>
                    <a:pt x="858" y="92"/>
                  </a:lnTo>
                  <a:lnTo>
                    <a:pt x="853" y="92"/>
                  </a:lnTo>
                  <a:lnTo>
                    <a:pt x="848" y="92"/>
                  </a:lnTo>
                  <a:lnTo>
                    <a:pt x="843" y="93"/>
                  </a:lnTo>
                  <a:lnTo>
                    <a:pt x="843" y="93"/>
                  </a:lnTo>
                  <a:lnTo>
                    <a:pt x="847" y="96"/>
                  </a:lnTo>
                  <a:lnTo>
                    <a:pt x="847" y="96"/>
                  </a:lnTo>
                  <a:lnTo>
                    <a:pt x="847" y="98"/>
                  </a:lnTo>
                  <a:lnTo>
                    <a:pt x="843" y="99"/>
                  </a:lnTo>
                  <a:lnTo>
                    <a:pt x="843" y="101"/>
                  </a:lnTo>
                  <a:lnTo>
                    <a:pt x="834" y="103"/>
                  </a:lnTo>
                  <a:lnTo>
                    <a:pt x="828" y="104"/>
                  </a:lnTo>
                  <a:lnTo>
                    <a:pt x="821" y="104"/>
                  </a:lnTo>
                  <a:lnTo>
                    <a:pt x="817" y="104"/>
                  </a:lnTo>
                  <a:lnTo>
                    <a:pt x="810" y="107"/>
                  </a:lnTo>
                  <a:lnTo>
                    <a:pt x="813" y="109"/>
                  </a:lnTo>
                  <a:lnTo>
                    <a:pt x="815" y="110"/>
                  </a:lnTo>
                  <a:lnTo>
                    <a:pt x="823" y="112"/>
                  </a:lnTo>
                  <a:lnTo>
                    <a:pt x="823" y="114"/>
                  </a:lnTo>
                  <a:lnTo>
                    <a:pt x="820" y="115"/>
                  </a:lnTo>
                  <a:lnTo>
                    <a:pt x="815" y="118"/>
                  </a:lnTo>
                  <a:lnTo>
                    <a:pt x="809" y="120"/>
                  </a:lnTo>
                  <a:lnTo>
                    <a:pt x="807" y="120"/>
                  </a:lnTo>
                  <a:lnTo>
                    <a:pt x="804" y="120"/>
                  </a:lnTo>
                  <a:lnTo>
                    <a:pt x="802" y="120"/>
                  </a:lnTo>
                  <a:lnTo>
                    <a:pt x="796" y="120"/>
                  </a:lnTo>
                  <a:lnTo>
                    <a:pt x="791" y="120"/>
                  </a:lnTo>
                  <a:lnTo>
                    <a:pt x="782" y="120"/>
                  </a:lnTo>
                  <a:lnTo>
                    <a:pt x="777" y="118"/>
                  </a:lnTo>
                  <a:lnTo>
                    <a:pt x="776" y="117"/>
                  </a:lnTo>
                  <a:lnTo>
                    <a:pt x="772" y="118"/>
                  </a:lnTo>
                  <a:lnTo>
                    <a:pt x="771" y="118"/>
                  </a:lnTo>
                  <a:lnTo>
                    <a:pt x="766" y="121"/>
                  </a:lnTo>
                  <a:lnTo>
                    <a:pt x="763" y="123"/>
                  </a:lnTo>
                  <a:lnTo>
                    <a:pt x="761" y="126"/>
                  </a:lnTo>
                  <a:lnTo>
                    <a:pt x="761" y="128"/>
                  </a:lnTo>
                  <a:lnTo>
                    <a:pt x="761" y="131"/>
                  </a:lnTo>
                  <a:lnTo>
                    <a:pt x="761" y="132"/>
                  </a:lnTo>
                  <a:lnTo>
                    <a:pt x="763" y="134"/>
                  </a:lnTo>
                  <a:lnTo>
                    <a:pt x="765" y="134"/>
                  </a:lnTo>
                  <a:lnTo>
                    <a:pt x="766" y="134"/>
                  </a:lnTo>
                  <a:lnTo>
                    <a:pt x="771" y="134"/>
                  </a:lnTo>
                  <a:lnTo>
                    <a:pt x="772" y="134"/>
                  </a:lnTo>
                  <a:lnTo>
                    <a:pt x="772" y="136"/>
                  </a:lnTo>
                  <a:lnTo>
                    <a:pt x="774" y="137"/>
                  </a:lnTo>
                  <a:lnTo>
                    <a:pt x="774" y="139"/>
                  </a:lnTo>
                  <a:lnTo>
                    <a:pt x="772" y="140"/>
                  </a:lnTo>
                  <a:lnTo>
                    <a:pt x="772" y="144"/>
                  </a:lnTo>
                  <a:lnTo>
                    <a:pt x="772" y="145"/>
                  </a:lnTo>
                  <a:lnTo>
                    <a:pt x="772" y="148"/>
                  </a:lnTo>
                  <a:lnTo>
                    <a:pt x="774" y="148"/>
                  </a:lnTo>
                  <a:lnTo>
                    <a:pt x="776" y="148"/>
                  </a:lnTo>
                  <a:lnTo>
                    <a:pt x="776" y="148"/>
                  </a:lnTo>
                  <a:lnTo>
                    <a:pt x="777" y="150"/>
                  </a:lnTo>
                  <a:lnTo>
                    <a:pt x="779" y="151"/>
                  </a:lnTo>
                  <a:lnTo>
                    <a:pt x="779" y="151"/>
                  </a:lnTo>
                  <a:lnTo>
                    <a:pt x="779" y="153"/>
                  </a:lnTo>
                  <a:lnTo>
                    <a:pt x="777" y="155"/>
                  </a:lnTo>
                  <a:lnTo>
                    <a:pt x="774" y="155"/>
                  </a:lnTo>
                  <a:lnTo>
                    <a:pt x="768" y="156"/>
                  </a:lnTo>
                  <a:lnTo>
                    <a:pt x="768" y="158"/>
                  </a:lnTo>
                  <a:lnTo>
                    <a:pt x="766" y="158"/>
                  </a:lnTo>
                  <a:lnTo>
                    <a:pt x="766" y="159"/>
                  </a:lnTo>
                  <a:lnTo>
                    <a:pt x="765" y="161"/>
                  </a:lnTo>
                  <a:lnTo>
                    <a:pt x="765" y="162"/>
                  </a:lnTo>
                  <a:lnTo>
                    <a:pt x="763" y="164"/>
                  </a:lnTo>
                  <a:lnTo>
                    <a:pt x="761" y="164"/>
                  </a:lnTo>
                  <a:lnTo>
                    <a:pt x="758" y="164"/>
                  </a:lnTo>
                  <a:lnTo>
                    <a:pt x="755" y="166"/>
                  </a:lnTo>
                  <a:lnTo>
                    <a:pt x="747" y="170"/>
                  </a:lnTo>
                  <a:lnTo>
                    <a:pt x="747" y="170"/>
                  </a:lnTo>
                  <a:lnTo>
                    <a:pt x="750" y="172"/>
                  </a:lnTo>
                  <a:lnTo>
                    <a:pt x="750" y="173"/>
                  </a:lnTo>
                  <a:lnTo>
                    <a:pt x="746" y="178"/>
                  </a:lnTo>
                  <a:lnTo>
                    <a:pt x="746" y="181"/>
                  </a:lnTo>
                  <a:lnTo>
                    <a:pt x="744" y="184"/>
                  </a:lnTo>
                  <a:lnTo>
                    <a:pt x="744" y="188"/>
                  </a:lnTo>
                  <a:lnTo>
                    <a:pt x="742" y="191"/>
                  </a:lnTo>
                  <a:lnTo>
                    <a:pt x="739" y="194"/>
                  </a:lnTo>
                  <a:lnTo>
                    <a:pt x="738" y="197"/>
                  </a:lnTo>
                  <a:lnTo>
                    <a:pt x="739" y="200"/>
                  </a:lnTo>
                  <a:lnTo>
                    <a:pt x="741" y="202"/>
                  </a:lnTo>
                  <a:lnTo>
                    <a:pt x="744" y="200"/>
                  </a:lnTo>
                  <a:lnTo>
                    <a:pt x="747" y="196"/>
                  </a:lnTo>
                  <a:lnTo>
                    <a:pt x="752" y="194"/>
                  </a:lnTo>
                  <a:lnTo>
                    <a:pt x="755" y="194"/>
                  </a:lnTo>
                  <a:lnTo>
                    <a:pt x="760" y="196"/>
                  </a:lnTo>
                  <a:lnTo>
                    <a:pt x="763" y="197"/>
                  </a:lnTo>
                  <a:lnTo>
                    <a:pt x="768" y="197"/>
                  </a:lnTo>
                  <a:lnTo>
                    <a:pt x="771" y="199"/>
                  </a:lnTo>
                  <a:lnTo>
                    <a:pt x="772" y="200"/>
                  </a:lnTo>
                  <a:lnTo>
                    <a:pt x="774" y="202"/>
                  </a:lnTo>
                  <a:lnTo>
                    <a:pt x="774" y="203"/>
                  </a:lnTo>
                  <a:lnTo>
                    <a:pt x="771" y="203"/>
                  </a:lnTo>
                  <a:lnTo>
                    <a:pt x="771" y="203"/>
                  </a:lnTo>
                  <a:lnTo>
                    <a:pt x="765" y="200"/>
                  </a:lnTo>
                  <a:lnTo>
                    <a:pt x="761" y="200"/>
                  </a:lnTo>
                  <a:lnTo>
                    <a:pt x="757" y="200"/>
                  </a:lnTo>
                  <a:lnTo>
                    <a:pt x="753" y="202"/>
                  </a:lnTo>
                  <a:lnTo>
                    <a:pt x="757" y="208"/>
                  </a:lnTo>
                  <a:lnTo>
                    <a:pt x="760" y="210"/>
                  </a:lnTo>
                  <a:lnTo>
                    <a:pt x="766" y="211"/>
                  </a:lnTo>
                  <a:lnTo>
                    <a:pt x="769" y="213"/>
                  </a:lnTo>
                  <a:lnTo>
                    <a:pt x="772" y="214"/>
                  </a:lnTo>
                  <a:lnTo>
                    <a:pt x="774" y="214"/>
                  </a:lnTo>
                  <a:lnTo>
                    <a:pt x="776" y="214"/>
                  </a:lnTo>
                  <a:lnTo>
                    <a:pt x="779" y="213"/>
                  </a:lnTo>
                  <a:lnTo>
                    <a:pt x="783" y="213"/>
                  </a:lnTo>
                  <a:lnTo>
                    <a:pt x="787" y="213"/>
                  </a:lnTo>
                  <a:lnTo>
                    <a:pt x="788" y="214"/>
                  </a:lnTo>
                  <a:lnTo>
                    <a:pt x="788" y="218"/>
                  </a:lnTo>
                  <a:lnTo>
                    <a:pt x="788" y="221"/>
                  </a:lnTo>
                  <a:lnTo>
                    <a:pt x="788" y="224"/>
                  </a:lnTo>
                  <a:lnTo>
                    <a:pt x="787" y="225"/>
                  </a:lnTo>
                  <a:lnTo>
                    <a:pt x="785" y="229"/>
                  </a:lnTo>
                  <a:lnTo>
                    <a:pt x="783" y="229"/>
                  </a:lnTo>
                  <a:lnTo>
                    <a:pt x="782" y="229"/>
                  </a:lnTo>
                  <a:lnTo>
                    <a:pt x="780" y="229"/>
                  </a:lnTo>
                  <a:lnTo>
                    <a:pt x="779" y="227"/>
                  </a:lnTo>
                  <a:lnTo>
                    <a:pt x="776" y="227"/>
                  </a:lnTo>
                  <a:lnTo>
                    <a:pt x="771" y="225"/>
                  </a:lnTo>
                  <a:lnTo>
                    <a:pt x="766" y="224"/>
                  </a:lnTo>
                  <a:lnTo>
                    <a:pt x="763" y="224"/>
                  </a:lnTo>
                  <a:lnTo>
                    <a:pt x="757" y="224"/>
                  </a:lnTo>
                  <a:lnTo>
                    <a:pt x="750" y="225"/>
                  </a:lnTo>
                  <a:lnTo>
                    <a:pt x="750" y="225"/>
                  </a:lnTo>
                  <a:lnTo>
                    <a:pt x="741" y="230"/>
                  </a:lnTo>
                  <a:lnTo>
                    <a:pt x="738" y="230"/>
                  </a:lnTo>
                  <a:lnTo>
                    <a:pt x="736" y="229"/>
                  </a:lnTo>
                  <a:lnTo>
                    <a:pt x="731" y="227"/>
                  </a:lnTo>
                  <a:lnTo>
                    <a:pt x="730" y="227"/>
                  </a:lnTo>
                  <a:lnTo>
                    <a:pt x="727" y="230"/>
                  </a:lnTo>
                  <a:lnTo>
                    <a:pt x="727" y="230"/>
                  </a:lnTo>
                  <a:lnTo>
                    <a:pt x="727" y="232"/>
                  </a:lnTo>
                  <a:lnTo>
                    <a:pt x="728" y="233"/>
                  </a:lnTo>
                  <a:lnTo>
                    <a:pt x="730" y="233"/>
                  </a:lnTo>
                  <a:lnTo>
                    <a:pt x="730" y="233"/>
                  </a:lnTo>
                  <a:lnTo>
                    <a:pt x="735" y="233"/>
                  </a:lnTo>
                  <a:lnTo>
                    <a:pt x="736" y="235"/>
                  </a:lnTo>
                  <a:lnTo>
                    <a:pt x="738" y="240"/>
                  </a:lnTo>
                  <a:lnTo>
                    <a:pt x="741" y="243"/>
                  </a:lnTo>
                  <a:lnTo>
                    <a:pt x="742" y="243"/>
                  </a:lnTo>
                  <a:lnTo>
                    <a:pt x="742" y="244"/>
                  </a:lnTo>
                  <a:lnTo>
                    <a:pt x="747" y="243"/>
                  </a:lnTo>
                  <a:lnTo>
                    <a:pt x="750" y="243"/>
                  </a:lnTo>
                  <a:lnTo>
                    <a:pt x="752" y="243"/>
                  </a:lnTo>
                  <a:lnTo>
                    <a:pt x="755" y="244"/>
                  </a:lnTo>
                  <a:lnTo>
                    <a:pt x="757" y="244"/>
                  </a:lnTo>
                  <a:lnTo>
                    <a:pt x="760" y="244"/>
                  </a:lnTo>
                  <a:lnTo>
                    <a:pt x="761" y="244"/>
                  </a:lnTo>
                  <a:lnTo>
                    <a:pt x="766" y="248"/>
                  </a:lnTo>
                  <a:lnTo>
                    <a:pt x="765" y="252"/>
                  </a:lnTo>
                  <a:lnTo>
                    <a:pt x="766" y="254"/>
                  </a:lnTo>
                  <a:lnTo>
                    <a:pt x="769" y="257"/>
                  </a:lnTo>
                  <a:lnTo>
                    <a:pt x="771" y="259"/>
                  </a:lnTo>
                  <a:lnTo>
                    <a:pt x="771" y="260"/>
                  </a:lnTo>
                  <a:lnTo>
                    <a:pt x="771" y="262"/>
                  </a:lnTo>
                  <a:lnTo>
                    <a:pt x="771" y="263"/>
                  </a:lnTo>
                  <a:lnTo>
                    <a:pt x="772" y="265"/>
                  </a:lnTo>
                  <a:lnTo>
                    <a:pt x="772" y="266"/>
                  </a:lnTo>
                  <a:lnTo>
                    <a:pt x="772" y="270"/>
                  </a:lnTo>
                  <a:lnTo>
                    <a:pt x="772" y="273"/>
                  </a:lnTo>
                  <a:lnTo>
                    <a:pt x="772" y="274"/>
                  </a:lnTo>
                  <a:lnTo>
                    <a:pt x="771" y="276"/>
                  </a:lnTo>
                  <a:lnTo>
                    <a:pt x="768" y="276"/>
                  </a:lnTo>
                  <a:lnTo>
                    <a:pt x="766" y="276"/>
                  </a:lnTo>
                  <a:lnTo>
                    <a:pt x="765" y="274"/>
                  </a:lnTo>
                  <a:lnTo>
                    <a:pt x="763" y="273"/>
                  </a:lnTo>
                  <a:lnTo>
                    <a:pt x="761" y="271"/>
                  </a:lnTo>
                  <a:lnTo>
                    <a:pt x="757" y="271"/>
                  </a:lnTo>
                  <a:lnTo>
                    <a:pt x="750" y="276"/>
                  </a:lnTo>
                  <a:lnTo>
                    <a:pt x="747" y="276"/>
                  </a:lnTo>
                  <a:lnTo>
                    <a:pt x="746" y="277"/>
                  </a:lnTo>
                  <a:lnTo>
                    <a:pt x="744" y="279"/>
                  </a:lnTo>
                  <a:lnTo>
                    <a:pt x="739" y="281"/>
                  </a:lnTo>
                  <a:lnTo>
                    <a:pt x="736" y="279"/>
                  </a:lnTo>
                  <a:lnTo>
                    <a:pt x="731" y="277"/>
                  </a:lnTo>
                  <a:lnTo>
                    <a:pt x="733" y="279"/>
                  </a:lnTo>
                  <a:lnTo>
                    <a:pt x="736" y="281"/>
                  </a:lnTo>
                  <a:lnTo>
                    <a:pt x="738" y="282"/>
                  </a:lnTo>
                  <a:lnTo>
                    <a:pt x="739" y="282"/>
                  </a:lnTo>
                  <a:lnTo>
                    <a:pt x="741" y="282"/>
                  </a:lnTo>
                  <a:lnTo>
                    <a:pt x="742" y="281"/>
                  </a:lnTo>
                  <a:lnTo>
                    <a:pt x="747" y="279"/>
                  </a:lnTo>
                  <a:lnTo>
                    <a:pt x="749" y="279"/>
                  </a:lnTo>
                  <a:lnTo>
                    <a:pt x="749" y="279"/>
                  </a:lnTo>
                  <a:lnTo>
                    <a:pt x="750" y="279"/>
                  </a:lnTo>
                  <a:lnTo>
                    <a:pt x="752" y="281"/>
                  </a:lnTo>
                  <a:lnTo>
                    <a:pt x="752" y="284"/>
                  </a:lnTo>
                  <a:lnTo>
                    <a:pt x="752" y="287"/>
                  </a:lnTo>
                  <a:lnTo>
                    <a:pt x="750" y="288"/>
                  </a:lnTo>
                  <a:lnTo>
                    <a:pt x="750" y="290"/>
                  </a:lnTo>
                  <a:lnTo>
                    <a:pt x="749" y="290"/>
                  </a:lnTo>
                  <a:lnTo>
                    <a:pt x="749" y="290"/>
                  </a:lnTo>
                  <a:lnTo>
                    <a:pt x="752" y="292"/>
                  </a:lnTo>
                  <a:lnTo>
                    <a:pt x="755" y="288"/>
                  </a:lnTo>
                  <a:lnTo>
                    <a:pt x="757" y="285"/>
                  </a:lnTo>
                  <a:lnTo>
                    <a:pt x="758" y="282"/>
                  </a:lnTo>
                  <a:lnTo>
                    <a:pt x="760" y="281"/>
                  </a:lnTo>
                  <a:lnTo>
                    <a:pt x="765" y="282"/>
                  </a:lnTo>
                  <a:lnTo>
                    <a:pt x="766" y="285"/>
                  </a:lnTo>
                  <a:lnTo>
                    <a:pt x="771" y="292"/>
                  </a:lnTo>
                  <a:lnTo>
                    <a:pt x="772" y="292"/>
                  </a:lnTo>
                  <a:lnTo>
                    <a:pt x="774" y="293"/>
                  </a:lnTo>
                  <a:lnTo>
                    <a:pt x="776" y="296"/>
                  </a:lnTo>
                  <a:lnTo>
                    <a:pt x="774" y="298"/>
                  </a:lnTo>
                  <a:lnTo>
                    <a:pt x="774" y="299"/>
                  </a:lnTo>
                  <a:lnTo>
                    <a:pt x="774" y="301"/>
                  </a:lnTo>
                  <a:lnTo>
                    <a:pt x="772" y="301"/>
                  </a:lnTo>
                  <a:lnTo>
                    <a:pt x="771" y="301"/>
                  </a:lnTo>
                  <a:lnTo>
                    <a:pt x="769" y="303"/>
                  </a:lnTo>
                  <a:lnTo>
                    <a:pt x="763" y="301"/>
                  </a:lnTo>
                  <a:lnTo>
                    <a:pt x="760" y="301"/>
                  </a:lnTo>
                  <a:lnTo>
                    <a:pt x="760" y="304"/>
                  </a:lnTo>
                  <a:lnTo>
                    <a:pt x="753" y="306"/>
                  </a:lnTo>
                  <a:lnTo>
                    <a:pt x="747" y="306"/>
                  </a:lnTo>
                  <a:lnTo>
                    <a:pt x="741" y="304"/>
                  </a:lnTo>
                  <a:lnTo>
                    <a:pt x="736" y="303"/>
                  </a:lnTo>
                  <a:lnTo>
                    <a:pt x="738" y="299"/>
                  </a:lnTo>
                  <a:lnTo>
                    <a:pt x="738" y="296"/>
                  </a:lnTo>
                  <a:lnTo>
                    <a:pt x="736" y="293"/>
                  </a:lnTo>
                  <a:lnTo>
                    <a:pt x="735" y="293"/>
                  </a:lnTo>
                  <a:lnTo>
                    <a:pt x="736" y="296"/>
                  </a:lnTo>
                  <a:lnTo>
                    <a:pt x="735" y="298"/>
                  </a:lnTo>
                  <a:lnTo>
                    <a:pt x="731" y="299"/>
                  </a:lnTo>
                  <a:lnTo>
                    <a:pt x="730" y="301"/>
                  </a:lnTo>
                  <a:lnTo>
                    <a:pt x="730" y="301"/>
                  </a:lnTo>
                  <a:lnTo>
                    <a:pt x="731" y="301"/>
                  </a:lnTo>
                  <a:lnTo>
                    <a:pt x="731" y="303"/>
                  </a:lnTo>
                  <a:lnTo>
                    <a:pt x="731" y="304"/>
                  </a:lnTo>
                  <a:lnTo>
                    <a:pt x="731" y="304"/>
                  </a:lnTo>
                  <a:lnTo>
                    <a:pt x="730" y="306"/>
                  </a:lnTo>
                  <a:lnTo>
                    <a:pt x="730" y="307"/>
                  </a:lnTo>
                  <a:lnTo>
                    <a:pt x="730" y="307"/>
                  </a:lnTo>
                  <a:lnTo>
                    <a:pt x="731" y="309"/>
                  </a:lnTo>
                  <a:lnTo>
                    <a:pt x="733" y="309"/>
                  </a:lnTo>
                  <a:lnTo>
                    <a:pt x="735" y="311"/>
                  </a:lnTo>
                  <a:lnTo>
                    <a:pt x="746" y="311"/>
                  </a:lnTo>
                  <a:lnTo>
                    <a:pt x="749" y="311"/>
                  </a:lnTo>
                  <a:lnTo>
                    <a:pt x="758" y="314"/>
                  </a:lnTo>
                  <a:lnTo>
                    <a:pt x="758" y="315"/>
                  </a:lnTo>
                  <a:lnTo>
                    <a:pt x="757" y="320"/>
                  </a:lnTo>
                  <a:lnTo>
                    <a:pt x="757" y="323"/>
                  </a:lnTo>
                  <a:lnTo>
                    <a:pt x="755" y="325"/>
                  </a:lnTo>
                  <a:lnTo>
                    <a:pt x="744" y="325"/>
                  </a:lnTo>
                  <a:lnTo>
                    <a:pt x="741" y="325"/>
                  </a:lnTo>
                  <a:lnTo>
                    <a:pt x="736" y="328"/>
                  </a:lnTo>
                  <a:lnTo>
                    <a:pt x="731" y="329"/>
                  </a:lnTo>
                  <a:lnTo>
                    <a:pt x="730" y="329"/>
                  </a:lnTo>
                  <a:lnTo>
                    <a:pt x="720" y="328"/>
                  </a:lnTo>
                  <a:lnTo>
                    <a:pt x="717" y="326"/>
                  </a:lnTo>
                  <a:lnTo>
                    <a:pt x="709" y="322"/>
                  </a:lnTo>
                  <a:lnTo>
                    <a:pt x="703" y="317"/>
                  </a:lnTo>
                  <a:lnTo>
                    <a:pt x="701" y="318"/>
                  </a:lnTo>
                  <a:lnTo>
                    <a:pt x="700" y="320"/>
                  </a:lnTo>
                  <a:lnTo>
                    <a:pt x="698" y="320"/>
                  </a:lnTo>
                  <a:lnTo>
                    <a:pt x="697" y="320"/>
                  </a:lnTo>
                  <a:lnTo>
                    <a:pt x="695" y="320"/>
                  </a:lnTo>
                  <a:lnTo>
                    <a:pt x="692" y="320"/>
                  </a:lnTo>
                  <a:lnTo>
                    <a:pt x="690" y="317"/>
                  </a:lnTo>
                  <a:lnTo>
                    <a:pt x="686" y="315"/>
                  </a:lnTo>
                  <a:lnTo>
                    <a:pt x="684" y="314"/>
                  </a:lnTo>
                  <a:lnTo>
                    <a:pt x="684" y="314"/>
                  </a:lnTo>
                  <a:lnTo>
                    <a:pt x="686" y="315"/>
                  </a:lnTo>
                  <a:lnTo>
                    <a:pt x="687" y="317"/>
                  </a:lnTo>
                  <a:lnTo>
                    <a:pt x="692" y="322"/>
                  </a:lnTo>
                  <a:lnTo>
                    <a:pt x="695" y="323"/>
                  </a:lnTo>
                  <a:lnTo>
                    <a:pt x="695" y="323"/>
                  </a:lnTo>
                  <a:lnTo>
                    <a:pt x="690" y="323"/>
                  </a:lnTo>
                  <a:lnTo>
                    <a:pt x="687" y="325"/>
                  </a:lnTo>
                  <a:lnTo>
                    <a:pt x="684" y="326"/>
                  </a:lnTo>
                  <a:lnTo>
                    <a:pt x="683" y="329"/>
                  </a:lnTo>
                  <a:lnTo>
                    <a:pt x="681" y="329"/>
                  </a:lnTo>
                  <a:lnTo>
                    <a:pt x="676" y="331"/>
                  </a:lnTo>
                  <a:lnTo>
                    <a:pt x="675" y="331"/>
                  </a:lnTo>
                  <a:lnTo>
                    <a:pt x="671" y="329"/>
                  </a:lnTo>
                  <a:lnTo>
                    <a:pt x="665" y="328"/>
                  </a:lnTo>
                  <a:lnTo>
                    <a:pt x="662" y="326"/>
                  </a:lnTo>
                  <a:lnTo>
                    <a:pt x="659" y="325"/>
                  </a:lnTo>
                  <a:lnTo>
                    <a:pt x="660" y="326"/>
                  </a:lnTo>
                  <a:lnTo>
                    <a:pt x="668" y="329"/>
                  </a:lnTo>
                  <a:lnTo>
                    <a:pt x="668" y="331"/>
                  </a:lnTo>
                  <a:lnTo>
                    <a:pt x="667" y="333"/>
                  </a:lnTo>
                  <a:lnTo>
                    <a:pt x="667" y="333"/>
                  </a:lnTo>
                  <a:lnTo>
                    <a:pt x="665" y="333"/>
                  </a:lnTo>
                  <a:lnTo>
                    <a:pt x="662" y="333"/>
                  </a:lnTo>
                  <a:lnTo>
                    <a:pt x="659" y="333"/>
                  </a:lnTo>
                  <a:lnTo>
                    <a:pt x="656" y="333"/>
                  </a:lnTo>
                  <a:lnTo>
                    <a:pt x="654" y="334"/>
                  </a:lnTo>
                  <a:lnTo>
                    <a:pt x="654" y="334"/>
                  </a:lnTo>
                  <a:lnTo>
                    <a:pt x="656" y="336"/>
                  </a:lnTo>
                  <a:lnTo>
                    <a:pt x="656" y="336"/>
                  </a:lnTo>
                  <a:lnTo>
                    <a:pt x="657" y="336"/>
                  </a:lnTo>
                  <a:lnTo>
                    <a:pt x="660" y="334"/>
                  </a:lnTo>
                  <a:lnTo>
                    <a:pt x="662" y="334"/>
                  </a:lnTo>
                  <a:lnTo>
                    <a:pt x="667" y="334"/>
                  </a:lnTo>
                  <a:lnTo>
                    <a:pt x="670" y="333"/>
                  </a:lnTo>
                  <a:lnTo>
                    <a:pt x="675" y="333"/>
                  </a:lnTo>
                  <a:lnTo>
                    <a:pt x="676" y="333"/>
                  </a:lnTo>
                  <a:lnTo>
                    <a:pt x="686" y="329"/>
                  </a:lnTo>
                  <a:lnTo>
                    <a:pt x="687" y="328"/>
                  </a:lnTo>
                  <a:lnTo>
                    <a:pt x="690" y="326"/>
                  </a:lnTo>
                  <a:lnTo>
                    <a:pt x="697" y="326"/>
                  </a:lnTo>
                  <a:lnTo>
                    <a:pt x="705" y="326"/>
                  </a:lnTo>
                  <a:lnTo>
                    <a:pt x="708" y="326"/>
                  </a:lnTo>
                  <a:lnTo>
                    <a:pt x="709" y="328"/>
                  </a:lnTo>
                  <a:lnTo>
                    <a:pt x="714" y="331"/>
                  </a:lnTo>
                  <a:lnTo>
                    <a:pt x="717" y="333"/>
                  </a:lnTo>
                  <a:lnTo>
                    <a:pt x="720" y="333"/>
                  </a:lnTo>
                  <a:lnTo>
                    <a:pt x="722" y="336"/>
                  </a:lnTo>
                  <a:lnTo>
                    <a:pt x="728" y="337"/>
                  </a:lnTo>
                  <a:lnTo>
                    <a:pt x="731" y="339"/>
                  </a:lnTo>
                  <a:lnTo>
                    <a:pt x="735" y="340"/>
                  </a:lnTo>
                  <a:lnTo>
                    <a:pt x="735" y="345"/>
                  </a:lnTo>
                  <a:lnTo>
                    <a:pt x="735" y="347"/>
                  </a:lnTo>
                  <a:lnTo>
                    <a:pt x="733" y="355"/>
                  </a:lnTo>
                  <a:lnTo>
                    <a:pt x="731" y="355"/>
                  </a:lnTo>
                  <a:lnTo>
                    <a:pt x="731" y="359"/>
                  </a:lnTo>
                  <a:lnTo>
                    <a:pt x="730" y="361"/>
                  </a:lnTo>
                  <a:lnTo>
                    <a:pt x="728" y="361"/>
                  </a:lnTo>
                  <a:lnTo>
                    <a:pt x="725" y="359"/>
                  </a:lnTo>
                  <a:lnTo>
                    <a:pt x="717" y="356"/>
                  </a:lnTo>
                  <a:lnTo>
                    <a:pt x="711" y="355"/>
                  </a:lnTo>
                  <a:lnTo>
                    <a:pt x="708" y="353"/>
                  </a:lnTo>
                  <a:lnTo>
                    <a:pt x="705" y="351"/>
                  </a:lnTo>
                  <a:lnTo>
                    <a:pt x="700" y="347"/>
                  </a:lnTo>
                  <a:lnTo>
                    <a:pt x="698" y="339"/>
                  </a:lnTo>
                  <a:lnTo>
                    <a:pt x="697" y="336"/>
                  </a:lnTo>
                  <a:lnTo>
                    <a:pt x="695" y="336"/>
                  </a:lnTo>
                  <a:lnTo>
                    <a:pt x="692" y="337"/>
                  </a:lnTo>
                  <a:lnTo>
                    <a:pt x="689" y="337"/>
                  </a:lnTo>
                  <a:lnTo>
                    <a:pt x="687" y="339"/>
                  </a:lnTo>
                  <a:lnTo>
                    <a:pt x="679" y="342"/>
                  </a:lnTo>
                  <a:lnTo>
                    <a:pt x="676" y="344"/>
                  </a:lnTo>
                  <a:lnTo>
                    <a:pt x="675" y="344"/>
                  </a:lnTo>
                  <a:lnTo>
                    <a:pt x="667" y="345"/>
                  </a:lnTo>
                  <a:lnTo>
                    <a:pt x="670" y="347"/>
                  </a:lnTo>
                  <a:lnTo>
                    <a:pt x="671" y="347"/>
                  </a:lnTo>
                  <a:lnTo>
                    <a:pt x="675" y="345"/>
                  </a:lnTo>
                  <a:lnTo>
                    <a:pt x="676" y="345"/>
                  </a:lnTo>
                  <a:lnTo>
                    <a:pt x="681" y="344"/>
                  </a:lnTo>
                  <a:lnTo>
                    <a:pt x="686" y="342"/>
                  </a:lnTo>
                  <a:lnTo>
                    <a:pt x="687" y="342"/>
                  </a:lnTo>
                  <a:lnTo>
                    <a:pt x="692" y="340"/>
                  </a:lnTo>
                  <a:lnTo>
                    <a:pt x="694" y="340"/>
                  </a:lnTo>
                  <a:lnTo>
                    <a:pt x="695" y="340"/>
                  </a:lnTo>
                  <a:lnTo>
                    <a:pt x="695" y="340"/>
                  </a:lnTo>
                  <a:lnTo>
                    <a:pt x="697" y="348"/>
                  </a:lnTo>
                  <a:lnTo>
                    <a:pt x="695" y="351"/>
                  </a:lnTo>
                  <a:lnTo>
                    <a:pt x="694" y="351"/>
                  </a:lnTo>
                  <a:lnTo>
                    <a:pt x="689" y="353"/>
                  </a:lnTo>
                  <a:lnTo>
                    <a:pt x="689" y="355"/>
                  </a:lnTo>
                  <a:lnTo>
                    <a:pt x="690" y="355"/>
                  </a:lnTo>
                  <a:lnTo>
                    <a:pt x="694" y="355"/>
                  </a:lnTo>
                  <a:lnTo>
                    <a:pt x="697" y="353"/>
                  </a:lnTo>
                  <a:lnTo>
                    <a:pt x="698" y="353"/>
                  </a:lnTo>
                  <a:lnTo>
                    <a:pt x="700" y="355"/>
                  </a:lnTo>
                  <a:lnTo>
                    <a:pt x="703" y="356"/>
                  </a:lnTo>
                  <a:lnTo>
                    <a:pt x="709" y="359"/>
                  </a:lnTo>
                  <a:lnTo>
                    <a:pt x="712" y="361"/>
                  </a:lnTo>
                  <a:lnTo>
                    <a:pt x="716" y="363"/>
                  </a:lnTo>
                  <a:lnTo>
                    <a:pt x="720" y="364"/>
                  </a:lnTo>
                  <a:lnTo>
                    <a:pt x="722" y="366"/>
                  </a:lnTo>
                  <a:lnTo>
                    <a:pt x="727" y="367"/>
                  </a:lnTo>
                  <a:lnTo>
                    <a:pt x="728" y="367"/>
                  </a:lnTo>
                  <a:lnTo>
                    <a:pt x="730" y="370"/>
                  </a:lnTo>
                  <a:lnTo>
                    <a:pt x="731" y="372"/>
                  </a:lnTo>
                  <a:lnTo>
                    <a:pt x="735" y="372"/>
                  </a:lnTo>
                  <a:lnTo>
                    <a:pt x="735" y="374"/>
                  </a:lnTo>
                  <a:lnTo>
                    <a:pt x="730" y="377"/>
                  </a:lnTo>
                  <a:lnTo>
                    <a:pt x="728" y="378"/>
                  </a:lnTo>
                  <a:lnTo>
                    <a:pt x="727" y="378"/>
                  </a:lnTo>
                  <a:lnTo>
                    <a:pt x="728" y="380"/>
                  </a:lnTo>
                  <a:lnTo>
                    <a:pt x="728" y="381"/>
                  </a:lnTo>
                  <a:lnTo>
                    <a:pt x="728" y="385"/>
                  </a:lnTo>
                  <a:lnTo>
                    <a:pt x="730" y="381"/>
                  </a:lnTo>
                  <a:lnTo>
                    <a:pt x="730" y="380"/>
                  </a:lnTo>
                  <a:lnTo>
                    <a:pt x="731" y="380"/>
                  </a:lnTo>
                  <a:lnTo>
                    <a:pt x="733" y="380"/>
                  </a:lnTo>
                  <a:lnTo>
                    <a:pt x="735" y="378"/>
                  </a:lnTo>
                  <a:lnTo>
                    <a:pt x="738" y="378"/>
                  </a:lnTo>
                  <a:lnTo>
                    <a:pt x="739" y="383"/>
                  </a:lnTo>
                  <a:lnTo>
                    <a:pt x="739" y="386"/>
                  </a:lnTo>
                  <a:lnTo>
                    <a:pt x="739" y="389"/>
                  </a:lnTo>
                  <a:lnTo>
                    <a:pt x="739" y="394"/>
                  </a:lnTo>
                  <a:lnTo>
                    <a:pt x="739" y="396"/>
                  </a:lnTo>
                  <a:lnTo>
                    <a:pt x="741" y="397"/>
                  </a:lnTo>
                  <a:lnTo>
                    <a:pt x="741" y="402"/>
                  </a:lnTo>
                  <a:lnTo>
                    <a:pt x="741" y="403"/>
                  </a:lnTo>
                  <a:lnTo>
                    <a:pt x="741" y="405"/>
                  </a:lnTo>
                  <a:lnTo>
                    <a:pt x="736" y="407"/>
                  </a:lnTo>
                  <a:lnTo>
                    <a:pt x="733" y="405"/>
                  </a:lnTo>
                  <a:lnTo>
                    <a:pt x="730" y="405"/>
                  </a:lnTo>
                  <a:lnTo>
                    <a:pt x="730" y="405"/>
                  </a:lnTo>
                  <a:lnTo>
                    <a:pt x="728" y="403"/>
                  </a:lnTo>
                  <a:lnTo>
                    <a:pt x="728" y="402"/>
                  </a:lnTo>
                  <a:lnTo>
                    <a:pt x="728" y="400"/>
                  </a:lnTo>
                  <a:lnTo>
                    <a:pt x="728" y="396"/>
                  </a:lnTo>
                  <a:lnTo>
                    <a:pt x="727" y="397"/>
                  </a:lnTo>
                  <a:lnTo>
                    <a:pt x="727" y="397"/>
                  </a:lnTo>
                  <a:lnTo>
                    <a:pt x="727" y="399"/>
                  </a:lnTo>
                  <a:lnTo>
                    <a:pt x="727" y="405"/>
                  </a:lnTo>
                  <a:lnTo>
                    <a:pt x="725" y="407"/>
                  </a:lnTo>
                  <a:lnTo>
                    <a:pt x="720" y="407"/>
                  </a:lnTo>
                  <a:lnTo>
                    <a:pt x="717" y="407"/>
                  </a:lnTo>
                  <a:lnTo>
                    <a:pt x="716" y="407"/>
                  </a:lnTo>
                  <a:lnTo>
                    <a:pt x="709" y="403"/>
                  </a:lnTo>
                  <a:lnTo>
                    <a:pt x="706" y="400"/>
                  </a:lnTo>
                  <a:lnTo>
                    <a:pt x="705" y="397"/>
                  </a:lnTo>
                  <a:lnTo>
                    <a:pt x="703" y="394"/>
                  </a:lnTo>
                  <a:lnTo>
                    <a:pt x="701" y="391"/>
                  </a:lnTo>
                  <a:lnTo>
                    <a:pt x="700" y="388"/>
                  </a:lnTo>
                  <a:lnTo>
                    <a:pt x="698" y="386"/>
                  </a:lnTo>
                  <a:lnTo>
                    <a:pt x="695" y="385"/>
                  </a:lnTo>
                  <a:lnTo>
                    <a:pt x="690" y="383"/>
                  </a:lnTo>
                  <a:lnTo>
                    <a:pt x="687" y="381"/>
                  </a:lnTo>
                  <a:lnTo>
                    <a:pt x="686" y="378"/>
                  </a:lnTo>
                  <a:lnTo>
                    <a:pt x="683" y="377"/>
                  </a:lnTo>
                  <a:lnTo>
                    <a:pt x="678" y="377"/>
                  </a:lnTo>
                  <a:lnTo>
                    <a:pt x="673" y="375"/>
                  </a:lnTo>
                  <a:lnTo>
                    <a:pt x="667" y="377"/>
                  </a:lnTo>
                  <a:lnTo>
                    <a:pt x="662" y="375"/>
                  </a:lnTo>
                  <a:lnTo>
                    <a:pt x="660" y="375"/>
                  </a:lnTo>
                  <a:lnTo>
                    <a:pt x="660" y="375"/>
                  </a:lnTo>
                  <a:lnTo>
                    <a:pt x="660" y="377"/>
                  </a:lnTo>
                  <a:lnTo>
                    <a:pt x="667" y="378"/>
                  </a:lnTo>
                  <a:lnTo>
                    <a:pt x="670" y="378"/>
                  </a:lnTo>
                  <a:lnTo>
                    <a:pt x="676" y="378"/>
                  </a:lnTo>
                  <a:lnTo>
                    <a:pt x="679" y="378"/>
                  </a:lnTo>
                  <a:lnTo>
                    <a:pt x="681" y="380"/>
                  </a:lnTo>
                  <a:lnTo>
                    <a:pt x="681" y="381"/>
                  </a:lnTo>
                  <a:lnTo>
                    <a:pt x="681" y="385"/>
                  </a:lnTo>
                  <a:lnTo>
                    <a:pt x="681" y="386"/>
                  </a:lnTo>
                  <a:lnTo>
                    <a:pt x="676" y="389"/>
                  </a:lnTo>
                  <a:lnTo>
                    <a:pt x="675" y="391"/>
                  </a:lnTo>
                  <a:lnTo>
                    <a:pt x="668" y="392"/>
                  </a:lnTo>
                  <a:lnTo>
                    <a:pt x="667" y="392"/>
                  </a:lnTo>
                  <a:lnTo>
                    <a:pt x="662" y="392"/>
                  </a:lnTo>
                  <a:lnTo>
                    <a:pt x="657" y="392"/>
                  </a:lnTo>
                  <a:lnTo>
                    <a:pt x="653" y="392"/>
                  </a:lnTo>
                  <a:lnTo>
                    <a:pt x="649" y="391"/>
                  </a:lnTo>
                  <a:lnTo>
                    <a:pt x="643" y="391"/>
                  </a:lnTo>
                  <a:lnTo>
                    <a:pt x="642" y="392"/>
                  </a:lnTo>
                  <a:lnTo>
                    <a:pt x="643" y="392"/>
                  </a:lnTo>
                  <a:lnTo>
                    <a:pt x="646" y="394"/>
                  </a:lnTo>
                  <a:lnTo>
                    <a:pt x="648" y="394"/>
                  </a:lnTo>
                  <a:lnTo>
                    <a:pt x="648" y="396"/>
                  </a:lnTo>
                  <a:lnTo>
                    <a:pt x="648" y="397"/>
                  </a:lnTo>
                  <a:lnTo>
                    <a:pt x="646" y="399"/>
                  </a:lnTo>
                  <a:lnTo>
                    <a:pt x="646" y="400"/>
                  </a:lnTo>
                  <a:lnTo>
                    <a:pt x="642" y="403"/>
                  </a:lnTo>
                  <a:lnTo>
                    <a:pt x="640" y="403"/>
                  </a:lnTo>
                  <a:lnTo>
                    <a:pt x="634" y="405"/>
                  </a:lnTo>
                  <a:lnTo>
                    <a:pt x="632" y="407"/>
                  </a:lnTo>
                  <a:lnTo>
                    <a:pt x="634" y="407"/>
                  </a:lnTo>
                  <a:lnTo>
                    <a:pt x="638" y="405"/>
                  </a:lnTo>
                  <a:lnTo>
                    <a:pt x="640" y="405"/>
                  </a:lnTo>
                  <a:lnTo>
                    <a:pt x="648" y="407"/>
                  </a:lnTo>
                  <a:lnTo>
                    <a:pt x="654" y="407"/>
                  </a:lnTo>
                  <a:lnTo>
                    <a:pt x="667" y="405"/>
                  </a:lnTo>
                  <a:lnTo>
                    <a:pt x="667" y="405"/>
                  </a:lnTo>
                  <a:lnTo>
                    <a:pt x="668" y="405"/>
                  </a:lnTo>
                  <a:lnTo>
                    <a:pt x="668" y="407"/>
                  </a:lnTo>
                  <a:lnTo>
                    <a:pt x="670" y="407"/>
                  </a:lnTo>
                  <a:lnTo>
                    <a:pt x="668" y="408"/>
                  </a:lnTo>
                  <a:lnTo>
                    <a:pt x="665" y="410"/>
                  </a:lnTo>
                  <a:lnTo>
                    <a:pt x="662" y="410"/>
                  </a:lnTo>
                  <a:lnTo>
                    <a:pt x="659" y="411"/>
                  </a:lnTo>
                  <a:lnTo>
                    <a:pt x="657" y="411"/>
                  </a:lnTo>
                  <a:lnTo>
                    <a:pt x="654" y="415"/>
                  </a:lnTo>
                  <a:lnTo>
                    <a:pt x="654" y="418"/>
                  </a:lnTo>
                  <a:lnTo>
                    <a:pt x="657" y="418"/>
                  </a:lnTo>
                  <a:lnTo>
                    <a:pt x="659" y="416"/>
                  </a:lnTo>
                  <a:lnTo>
                    <a:pt x="660" y="415"/>
                  </a:lnTo>
                  <a:lnTo>
                    <a:pt x="662" y="413"/>
                  </a:lnTo>
                  <a:lnTo>
                    <a:pt x="667" y="411"/>
                  </a:lnTo>
                  <a:lnTo>
                    <a:pt x="671" y="411"/>
                  </a:lnTo>
                  <a:lnTo>
                    <a:pt x="675" y="411"/>
                  </a:lnTo>
                  <a:lnTo>
                    <a:pt x="683" y="408"/>
                  </a:lnTo>
                  <a:lnTo>
                    <a:pt x="684" y="408"/>
                  </a:lnTo>
                  <a:lnTo>
                    <a:pt x="695" y="410"/>
                  </a:lnTo>
                  <a:lnTo>
                    <a:pt x="705" y="413"/>
                  </a:lnTo>
                  <a:lnTo>
                    <a:pt x="711" y="415"/>
                  </a:lnTo>
                  <a:lnTo>
                    <a:pt x="717" y="415"/>
                  </a:lnTo>
                  <a:lnTo>
                    <a:pt x="731" y="415"/>
                  </a:lnTo>
                  <a:lnTo>
                    <a:pt x="731" y="415"/>
                  </a:lnTo>
                  <a:lnTo>
                    <a:pt x="731" y="416"/>
                  </a:lnTo>
                  <a:lnTo>
                    <a:pt x="730" y="416"/>
                  </a:lnTo>
                  <a:lnTo>
                    <a:pt x="728" y="418"/>
                  </a:lnTo>
                  <a:lnTo>
                    <a:pt x="725" y="419"/>
                  </a:lnTo>
                  <a:lnTo>
                    <a:pt x="724" y="419"/>
                  </a:lnTo>
                  <a:lnTo>
                    <a:pt x="724" y="419"/>
                  </a:lnTo>
                  <a:lnTo>
                    <a:pt x="720" y="421"/>
                  </a:lnTo>
                  <a:lnTo>
                    <a:pt x="719" y="421"/>
                  </a:lnTo>
                  <a:lnTo>
                    <a:pt x="720" y="422"/>
                  </a:lnTo>
                  <a:lnTo>
                    <a:pt x="719" y="422"/>
                  </a:lnTo>
                  <a:lnTo>
                    <a:pt x="717" y="422"/>
                  </a:lnTo>
                  <a:lnTo>
                    <a:pt x="712" y="424"/>
                  </a:lnTo>
                  <a:lnTo>
                    <a:pt x="709" y="424"/>
                  </a:lnTo>
                  <a:lnTo>
                    <a:pt x="708" y="424"/>
                  </a:lnTo>
                  <a:lnTo>
                    <a:pt x="708" y="426"/>
                  </a:lnTo>
                  <a:lnTo>
                    <a:pt x="709" y="426"/>
                  </a:lnTo>
                  <a:lnTo>
                    <a:pt x="709" y="427"/>
                  </a:lnTo>
                  <a:lnTo>
                    <a:pt x="709" y="429"/>
                  </a:lnTo>
                  <a:lnTo>
                    <a:pt x="708" y="429"/>
                  </a:lnTo>
                  <a:lnTo>
                    <a:pt x="706" y="429"/>
                  </a:lnTo>
                  <a:lnTo>
                    <a:pt x="703" y="429"/>
                  </a:lnTo>
                  <a:lnTo>
                    <a:pt x="701" y="429"/>
                  </a:lnTo>
                  <a:lnTo>
                    <a:pt x="701" y="429"/>
                  </a:lnTo>
                  <a:lnTo>
                    <a:pt x="703" y="430"/>
                  </a:lnTo>
                  <a:lnTo>
                    <a:pt x="703" y="432"/>
                  </a:lnTo>
                  <a:lnTo>
                    <a:pt x="701" y="432"/>
                  </a:lnTo>
                  <a:lnTo>
                    <a:pt x="700" y="433"/>
                  </a:lnTo>
                  <a:lnTo>
                    <a:pt x="695" y="435"/>
                  </a:lnTo>
                  <a:lnTo>
                    <a:pt x="694" y="437"/>
                  </a:lnTo>
                  <a:lnTo>
                    <a:pt x="689" y="437"/>
                  </a:lnTo>
                  <a:lnTo>
                    <a:pt x="689" y="437"/>
                  </a:lnTo>
                  <a:lnTo>
                    <a:pt x="690" y="438"/>
                  </a:lnTo>
                  <a:lnTo>
                    <a:pt x="690" y="440"/>
                  </a:lnTo>
                  <a:lnTo>
                    <a:pt x="687" y="441"/>
                  </a:lnTo>
                  <a:lnTo>
                    <a:pt x="684" y="443"/>
                  </a:lnTo>
                  <a:lnTo>
                    <a:pt x="683" y="443"/>
                  </a:lnTo>
                  <a:lnTo>
                    <a:pt x="683" y="444"/>
                  </a:lnTo>
                  <a:lnTo>
                    <a:pt x="683" y="444"/>
                  </a:lnTo>
                  <a:lnTo>
                    <a:pt x="681" y="446"/>
                  </a:lnTo>
                  <a:lnTo>
                    <a:pt x="678" y="448"/>
                  </a:lnTo>
                  <a:lnTo>
                    <a:pt x="675" y="449"/>
                  </a:lnTo>
                  <a:lnTo>
                    <a:pt x="673" y="449"/>
                  </a:lnTo>
                  <a:lnTo>
                    <a:pt x="671" y="451"/>
                  </a:lnTo>
                  <a:lnTo>
                    <a:pt x="670" y="451"/>
                  </a:lnTo>
                  <a:lnTo>
                    <a:pt x="667" y="452"/>
                  </a:lnTo>
                  <a:lnTo>
                    <a:pt x="665" y="452"/>
                  </a:lnTo>
                  <a:lnTo>
                    <a:pt x="662" y="454"/>
                  </a:lnTo>
                  <a:lnTo>
                    <a:pt x="659" y="454"/>
                  </a:lnTo>
                  <a:lnTo>
                    <a:pt x="649" y="455"/>
                  </a:lnTo>
                  <a:lnTo>
                    <a:pt x="646" y="457"/>
                  </a:lnTo>
                  <a:lnTo>
                    <a:pt x="643" y="457"/>
                  </a:lnTo>
                  <a:lnTo>
                    <a:pt x="635" y="460"/>
                  </a:lnTo>
                  <a:lnTo>
                    <a:pt x="632" y="460"/>
                  </a:lnTo>
                  <a:lnTo>
                    <a:pt x="630" y="460"/>
                  </a:lnTo>
                  <a:lnTo>
                    <a:pt x="627" y="462"/>
                  </a:lnTo>
                  <a:lnTo>
                    <a:pt x="623" y="460"/>
                  </a:lnTo>
                  <a:lnTo>
                    <a:pt x="621" y="460"/>
                  </a:lnTo>
                  <a:lnTo>
                    <a:pt x="619" y="460"/>
                  </a:lnTo>
                  <a:lnTo>
                    <a:pt x="618" y="462"/>
                  </a:lnTo>
                  <a:lnTo>
                    <a:pt x="616" y="463"/>
                  </a:lnTo>
                  <a:lnTo>
                    <a:pt x="615" y="463"/>
                  </a:lnTo>
                  <a:lnTo>
                    <a:pt x="608" y="462"/>
                  </a:lnTo>
                  <a:lnTo>
                    <a:pt x="608" y="463"/>
                  </a:lnTo>
                  <a:lnTo>
                    <a:pt x="610" y="465"/>
                  </a:lnTo>
                  <a:lnTo>
                    <a:pt x="610" y="465"/>
                  </a:lnTo>
                  <a:lnTo>
                    <a:pt x="607" y="466"/>
                  </a:lnTo>
                  <a:lnTo>
                    <a:pt x="605" y="466"/>
                  </a:lnTo>
                  <a:lnTo>
                    <a:pt x="602" y="466"/>
                  </a:lnTo>
                  <a:lnTo>
                    <a:pt x="599" y="465"/>
                  </a:lnTo>
                  <a:lnTo>
                    <a:pt x="594" y="463"/>
                  </a:lnTo>
                  <a:lnTo>
                    <a:pt x="588" y="459"/>
                  </a:lnTo>
                  <a:lnTo>
                    <a:pt x="585" y="457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8" y="462"/>
                  </a:lnTo>
                  <a:lnTo>
                    <a:pt x="588" y="462"/>
                  </a:lnTo>
                  <a:lnTo>
                    <a:pt x="586" y="462"/>
                  </a:lnTo>
                  <a:lnTo>
                    <a:pt x="586" y="463"/>
                  </a:lnTo>
                  <a:lnTo>
                    <a:pt x="585" y="463"/>
                  </a:lnTo>
                  <a:lnTo>
                    <a:pt x="585" y="463"/>
                  </a:lnTo>
                  <a:lnTo>
                    <a:pt x="586" y="465"/>
                  </a:lnTo>
                  <a:lnTo>
                    <a:pt x="588" y="466"/>
                  </a:lnTo>
                  <a:lnTo>
                    <a:pt x="588" y="468"/>
                  </a:lnTo>
                  <a:lnTo>
                    <a:pt x="586" y="470"/>
                  </a:lnTo>
                  <a:lnTo>
                    <a:pt x="585" y="471"/>
                  </a:lnTo>
                  <a:lnTo>
                    <a:pt x="583" y="471"/>
                  </a:lnTo>
                  <a:lnTo>
                    <a:pt x="577" y="476"/>
                  </a:lnTo>
                  <a:lnTo>
                    <a:pt x="575" y="476"/>
                  </a:lnTo>
                  <a:lnTo>
                    <a:pt x="574" y="478"/>
                  </a:lnTo>
                  <a:lnTo>
                    <a:pt x="574" y="478"/>
                  </a:lnTo>
                  <a:lnTo>
                    <a:pt x="572" y="481"/>
                  </a:lnTo>
                  <a:lnTo>
                    <a:pt x="571" y="482"/>
                  </a:lnTo>
                  <a:lnTo>
                    <a:pt x="569" y="484"/>
                  </a:lnTo>
                  <a:lnTo>
                    <a:pt x="569" y="484"/>
                  </a:lnTo>
                  <a:lnTo>
                    <a:pt x="569" y="484"/>
                  </a:lnTo>
                  <a:lnTo>
                    <a:pt x="569" y="485"/>
                  </a:lnTo>
                  <a:lnTo>
                    <a:pt x="567" y="487"/>
                  </a:lnTo>
                  <a:lnTo>
                    <a:pt x="567" y="489"/>
                  </a:lnTo>
                  <a:lnTo>
                    <a:pt x="563" y="495"/>
                  </a:lnTo>
                  <a:lnTo>
                    <a:pt x="560" y="500"/>
                  </a:lnTo>
                  <a:lnTo>
                    <a:pt x="558" y="501"/>
                  </a:lnTo>
                  <a:lnTo>
                    <a:pt x="558" y="503"/>
                  </a:lnTo>
                  <a:lnTo>
                    <a:pt x="556" y="501"/>
                  </a:lnTo>
                  <a:lnTo>
                    <a:pt x="555" y="503"/>
                  </a:lnTo>
                  <a:lnTo>
                    <a:pt x="555" y="503"/>
                  </a:lnTo>
                  <a:lnTo>
                    <a:pt x="553" y="504"/>
                  </a:lnTo>
                  <a:lnTo>
                    <a:pt x="553" y="506"/>
                  </a:lnTo>
                  <a:lnTo>
                    <a:pt x="552" y="507"/>
                  </a:lnTo>
                  <a:lnTo>
                    <a:pt x="545" y="511"/>
                  </a:lnTo>
                  <a:lnTo>
                    <a:pt x="544" y="511"/>
                  </a:lnTo>
                  <a:lnTo>
                    <a:pt x="542" y="511"/>
                  </a:lnTo>
                  <a:lnTo>
                    <a:pt x="541" y="511"/>
                  </a:lnTo>
                  <a:lnTo>
                    <a:pt x="537" y="509"/>
                  </a:lnTo>
                  <a:lnTo>
                    <a:pt x="536" y="507"/>
                  </a:lnTo>
                  <a:lnTo>
                    <a:pt x="534" y="506"/>
                  </a:lnTo>
                  <a:lnTo>
                    <a:pt x="534" y="507"/>
                  </a:lnTo>
                  <a:lnTo>
                    <a:pt x="534" y="507"/>
                  </a:lnTo>
                  <a:lnTo>
                    <a:pt x="534" y="509"/>
                  </a:lnTo>
                  <a:lnTo>
                    <a:pt x="536" y="509"/>
                  </a:lnTo>
                  <a:lnTo>
                    <a:pt x="537" y="514"/>
                  </a:lnTo>
                  <a:lnTo>
                    <a:pt x="536" y="515"/>
                  </a:lnTo>
                  <a:lnTo>
                    <a:pt x="534" y="515"/>
                  </a:lnTo>
                  <a:lnTo>
                    <a:pt x="531" y="517"/>
                  </a:lnTo>
                  <a:lnTo>
                    <a:pt x="528" y="520"/>
                  </a:lnTo>
                  <a:lnTo>
                    <a:pt x="526" y="522"/>
                  </a:lnTo>
                  <a:lnTo>
                    <a:pt x="526" y="518"/>
                  </a:lnTo>
                  <a:lnTo>
                    <a:pt x="526" y="518"/>
                  </a:lnTo>
                  <a:lnTo>
                    <a:pt x="525" y="517"/>
                  </a:lnTo>
                  <a:lnTo>
                    <a:pt x="525" y="518"/>
                  </a:lnTo>
                  <a:lnTo>
                    <a:pt x="525" y="518"/>
                  </a:lnTo>
                  <a:lnTo>
                    <a:pt x="523" y="522"/>
                  </a:lnTo>
                  <a:lnTo>
                    <a:pt x="523" y="522"/>
                  </a:lnTo>
                  <a:lnTo>
                    <a:pt x="522" y="522"/>
                  </a:lnTo>
                  <a:lnTo>
                    <a:pt x="520" y="523"/>
                  </a:lnTo>
                  <a:lnTo>
                    <a:pt x="519" y="522"/>
                  </a:lnTo>
                  <a:lnTo>
                    <a:pt x="517" y="522"/>
                  </a:lnTo>
                  <a:lnTo>
                    <a:pt x="517" y="520"/>
                  </a:lnTo>
                  <a:lnTo>
                    <a:pt x="514" y="522"/>
                  </a:lnTo>
                  <a:lnTo>
                    <a:pt x="514" y="522"/>
                  </a:lnTo>
                  <a:lnTo>
                    <a:pt x="514" y="523"/>
                  </a:lnTo>
                  <a:lnTo>
                    <a:pt x="512" y="525"/>
                  </a:lnTo>
                  <a:lnTo>
                    <a:pt x="511" y="526"/>
                  </a:lnTo>
                  <a:lnTo>
                    <a:pt x="509" y="526"/>
                  </a:lnTo>
                  <a:lnTo>
                    <a:pt x="507" y="526"/>
                  </a:lnTo>
                  <a:lnTo>
                    <a:pt x="504" y="526"/>
                  </a:lnTo>
                  <a:lnTo>
                    <a:pt x="503" y="525"/>
                  </a:lnTo>
                  <a:lnTo>
                    <a:pt x="506" y="522"/>
                  </a:lnTo>
                  <a:lnTo>
                    <a:pt x="506" y="520"/>
                  </a:lnTo>
                  <a:lnTo>
                    <a:pt x="506" y="520"/>
                  </a:lnTo>
                  <a:lnTo>
                    <a:pt x="506" y="518"/>
                  </a:lnTo>
                  <a:lnTo>
                    <a:pt x="511" y="512"/>
                  </a:lnTo>
                  <a:lnTo>
                    <a:pt x="514" y="511"/>
                  </a:lnTo>
                  <a:lnTo>
                    <a:pt x="514" y="509"/>
                  </a:lnTo>
                  <a:lnTo>
                    <a:pt x="509" y="509"/>
                  </a:lnTo>
                  <a:lnTo>
                    <a:pt x="506" y="507"/>
                  </a:lnTo>
                  <a:lnTo>
                    <a:pt x="503" y="507"/>
                  </a:lnTo>
                  <a:lnTo>
                    <a:pt x="501" y="507"/>
                  </a:lnTo>
                  <a:lnTo>
                    <a:pt x="504" y="509"/>
                  </a:lnTo>
                  <a:lnTo>
                    <a:pt x="507" y="511"/>
                  </a:lnTo>
                  <a:lnTo>
                    <a:pt x="506" y="512"/>
                  </a:lnTo>
                  <a:lnTo>
                    <a:pt x="504" y="514"/>
                  </a:lnTo>
                  <a:lnTo>
                    <a:pt x="503" y="518"/>
                  </a:lnTo>
                  <a:lnTo>
                    <a:pt x="501" y="520"/>
                  </a:lnTo>
                  <a:lnTo>
                    <a:pt x="498" y="517"/>
                  </a:lnTo>
                  <a:lnTo>
                    <a:pt x="496" y="517"/>
                  </a:lnTo>
                  <a:lnTo>
                    <a:pt x="496" y="518"/>
                  </a:lnTo>
                  <a:lnTo>
                    <a:pt x="500" y="522"/>
                  </a:lnTo>
                  <a:lnTo>
                    <a:pt x="501" y="522"/>
                  </a:lnTo>
                  <a:lnTo>
                    <a:pt x="501" y="525"/>
                  </a:lnTo>
                  <a:lnTo>
                    <a:pt x="495" y="526"/>
                  </a:lnTo>
                  <a:lnTo>
                    <a:pt x="487" y="526"/>
                  </a:lnTo>
                  <a:lnTo>
                    <a:pt x="482" y="526"/>
                  </a:lnTo>
                  <a:lnTo>
                    <a:pt x="474" y="528"/>
                  </a:lnTo>
                  <a:lnTo>
                    <a:pt x="473" y="528"/>
                  </a:lnTo>
                  <a:lnTo>
                    <a:pt x="471" y="528"/>
                  </a:lnTo>
                  <a:lnTo>
                    <a:pt x="479" y="533"/>
                  </a:lnTo>
                  <a:lnTo>
                    <a:pt x="481" y="533"/>
                  </a:lnTo>
                  <a:lnTo>
                    <a:pt x="479" y="534"/>
                  </a:lnTo>
                  <a:lnTo>
                    <a:pt x="478" y="534"/>
                  </a:lnTo>
                  <a:lnTo>
                    <a:pt x="476" y="537"/>
                  </a:lnTo>
                  <a:lnTo>
                    <a:pt x="474" y="539"/>
                  </a:lnTo>
                  <a:lnTo>
                    <a:pt x="471" y="541"/>
                  </a:lnTo>
                  <a:lnTo>
                    <a:pt x="465" y="539"/>
                  </a:lnTo>
                  <a:lnTo>
                    <a:pt x="462" y="539"/>
                  </a:lnTo>
                  <a:lnTo>
                    <a:pt x="459" y="539"/>
                  </a:lnTo>
                  <a:lnTo>
                    <a:pt x="459" y="541"/>
                  </a:lnTo>
                  <a:lnTo>
                    <a:pt x="460" y="541"/>
                  </a:lnTo>
                  <a:lnTo>
                    <a:pt x="460" y="544"/>
                  </a:lnTo>
                  <a:lnTo>
                    <a:pt x="462" y="544"/>
                  </a:lnTo>
                  <a:lnTo>
                    <a:pt x="465" y="542"/>
                  </a:lnTo>
                  <a:lnTo>
                    <a:pt x="466" y="545"/>
                  </a:lnTo>
                  <a:lnTo>
                    <a:pt x="468" y="548"/>
                  </a:lnTo>
                  <a:lnTo>
                    <a:pt x="471" y="550"/>
                  </a:lnTo>
                  <a:lnTo>
                    <a:pt x="471" y="552"/>
                  </a:lnTo>
                  <a:lnTo>
                    <a:pt x="471" y="553"/>
                  </a:lnTo>
                  <a:lnTo>
                    <a:pt x="471" y="555"/>
                  </a:lnTo>
                  <a:lnTo>
                    <a:pt x="468" y="556"/>
                  </a:lnTo>
                  <a:lnTo>
                    <a:pt x="465" y="556"/>
                  </a:lnTo>
                  <a:lnTo>
                    <a:pt x="465" y="558"/>
                  </a:lnTo>
                  <a:lnTo>
                    <a:pt x="463" y="559"/>
                  </a:lnTo>
                  <a:lnTo>
                    <a:pt x="460" y="559"/>
                  </a:lnTo>
                  <a:lnTo>
                    <a:pt x="459" y="558"/>
                  </a:lnTo>
                  <a:lnTo>
                    <a:pt x="457" y="558"/>
                  </a:lnTo>
                  <a:lnTo>
                    <a:pt x="452" y="558"/>
                  </a:lnTo>
                  <a:lnTo>
                    <a:pt x="457" y="559"/>
                  </a:lnTo>
                  <a:lnTo>
                    <a:pt x="460" y="561"/>
                  </a:lnTo>
                  <a:lnTo>
                    <a:pt x="460" y="561"/>
                  </a:lnTo>
                  <a:lnTo>
                    <a:pt x="463" y="561"/>
                  </a:lnTo>
                  <a:lnTo>
                    <a:pt x="465" y="561"/>
                  </a:lnTo>
                  <a:lnTo>
                    <a:pt x="465" y="566"/>
                  </a:lnTo>
                  <a:lnTo>
                    <a:pt x="466" y="569"/>
                  </a:lnTo>
                  <a:lnTo>
                    <a:pt x="466" y="570"/>
                  </a:lnTo>
                  <a:lnTo>
                    <a:pt x="463" y="572"/>
                  </a:lnTo>
                  <a:lnTo>
                    <a:pt x="463" y="575"/>
                  </a:lnTo>
                  <a:lnTo>
                    <a:pt x="462" y="575"/>
                  </a:lnTo>
                  <a:lnTo>
                    <a:pt x="459" y="575"/>
                  </a:lnTo>
                  <a:lnTo>
                    <a:pt x="459" y="578"/>
                  </a:lnTo>
                  <a:lnTo>
                    <a:pt x="459" y="580"/>
                  </a:lnTo>
                  <a:lnTo>
                    <a:pt x="459" y="580"/>
                  </a:lnTo>
                  <a:lnTo>
                    <a:pt x="459" y="582"/>
                  </a:lnTo>
                  <a:lnTo>
                    <a:pt x="457" y="583"/>
                  </a:lnTo>
                  <a:lnTo>
                    <a:pt x="455" y="585"/>
                  </a:lnTo>
                  <a:lnTo>
                    <a:pt x="454" y="586"/>
                  </a:lnTo>
                  <a:lnTo>
                    <a:pt x="454" y="586"/>
                  </a:lnTo>
                  <a:lnTo>
                    <a:pt x="451" y="586"/>
                  </a:lnTo>
                  <a:lnTo>
                    <a:pt x="448" y="586"/>
                  </a:lnTo>
                  <a:lnTo>
                    <a:pt x="446" y="583"/>
                  </a:lnTo>
                  <a:lnTo>
                    <a:pt x="444" y="583"/>
                  </a:lnTo>
                  <a:lnTo>
                    <a:pt x="443" y="583"/>
                  </a:lnTo>
                  <a:lnTo>
                    <a:pt x="443" y="583"/>
                  </a:lnTo>
                  <a:lnTo>
                    <a:pt x="444" y="585"/>
                  </a:lnTo>
                  <a:lnTo>
                    <a:pt x="446" y="586"/>
                  </a:lnTo>
                  <a:lnTo>
                    <a:pt x="451" y="588"/>
                  </a:lnTo>
                  <a:lnTo>
                    <a:pt x="451" y="589"/>
                  </a:lnTo>
                  <a:lnTo>
                    <a:pt x="449" y="589"/>
                  </a:lnTo>
                  <a:lnTo>
                    <a:pt x="448" y="593"/>
                  </a:lnTo>
                  <a:lnTo>
                    <a:pt x="446" y="593"/>
                  </a:lnTo>
                  <a:lnTo>
                    <a:pt x="444" y="594"/>
                  </a:lnTo>
                  <a:lnTo>
                    <a:pt x="441" y="594"/>
                  </a:lnTo>
                  <a:lnTo>
                    <a:pt x="440" y="594"/>
                  </a:lnTo>
                  <a:lnTo>
                    <a:pt x="435" y="594"/>
                  </a:lnTo>
                  <a:lnTo>
                    <a:pt x="433" y="593"/>
                  </a:lnTo>
                  <a:lnTo>
                    <a:pt x="432" y="594"/>
                  </a:lnTo>
                  <a:lnTo>
                    <a:pt x="433" y="594"/>
                  </a:lnTo>
                  <a:lnTo>
                    <a:pt x="437" y="596"/>
                  </a:lnTo>
                  <a:lnTo>
                    <a:pt x="438" y="596"/>
                  </a:lnTo>
                  <a:lnTo>
                    <a:pt x="443" y="597"/>
                  </a:lnTo>
                  <a:lnTo>
                    <a:pt x="443" y="599"/>
                  </a:lnTo>
                  <a:lnTo>
                    <a:pt x="443" y="599"/>
                  </a:lnTo>
                  <a:lnTo>
                    <a:pt x="443" y="600"/>
                  </a:lnTo>
                  <a:lnTo>
                    <a:pt x="443" y="602"/>
                  </a:lnTo>
                  <a:lnTo>
                    <a:pt x="441" y="604"/>
                  </a:lnTo>
                  <a:lnTo>
                    <a:pt x="441" y="607"/>
                  </a:lnTo>
                  <a:lnTo>
                    <a:pt x="443" y="608"/>
                  </a:lnTo>
                  <a:lnTo>
                    <a:pt x="443" y="610"/>
                  </a:lnTo>
                  <a:lnTo>
                    <a:pt x="443" y="610"/>
                  </a:lnTo>
                  <a:lnTo>
                    <a:pt x="444" y="613"/>
                  </a:lnTo>
                  <a:lnTo>
                    <a:pt x="441" y="615"/>
                  </a:lnTo>
                  <a:lnTo>
                    <a:pt x="440" y="615"/>
                  </a:lnTo>
                  <a:lnTo>
                    <a:pt x="438" y="615"/>
                  </a:lnTo>
                  <a:lnTo>
                    <a:pt x="437" y="616"/>
                  </a:lnTo>
                  <a:lnTo>
                    <a:pt x="441" y="616"/>
                  </a:lnTo>
                  <a:lnTo>
                    <a:pt x="441" y="618"/>
                  </a:lnTo>
                  <a:lnTo>
                    <a:pt x="440" y="619"/>
                  </a:lnTo>
                  <a:lnTo>
                    <a:pt x="438" y="624"/>
                  </a:lnTo>
                  <a:lnTo>
                    <a:pt x="437" y="630"/>
                  </a:lnTo>
                  <a:lnTo>
                    <a:pt x="435" y="637"/>
                  </a:lnTo>
                  <a:lnTo>
                    <a:pt x="430" y="641"/>
                  </a:lnTo>
                  <a:lnTo>
                    <a:pt x="429" y="643"/>
                  </a:lnTo>
                  <a:lnTo>
                    <a:pt x="429" y="643"/>
                  </a:lnTo>
                  <a:lnTo>
                    <a:pt x="425" y="643"/>
                  </a:lnTo>
                  <a:lnTo>
                    <a:pt x="422" y="641"/>
                  </a:lnTo>
                  <a:lnTo>
                    <a:pt x="419" y="640"/>
                  </a:lnTo>
                  <a:lnTo>
                    <a:pt x="418" y="640"/>
                  </a:lnTo>
                  <a:lnTo>
                    <a:pt x="418" y="641"/>
                  </a:lnTo>
                  <a:lnTo>
                    <a:pt x="419" y="643"/>
                  </a:lnTo>
                  <a:lnTo>
                    <a:pt x="421" y="643"/>
                  </a:lnTo>
                  <a:lnTo>
                    <a:pt x="424" y="643"/>
                  </a:lnTo>
                  <a:lnTo>
                    <a:pt x="427" y="645"/>
                  </a:lnTo>
                  <a:lnTo>
                    <a:pt x="429" y="645"/>
                  </a:lnTo>
                  <a:lnTo>
                    <a:pt x="429" y="646"/>
                  </a:lnTo>
                  <a:lnTo>
                    <a:pt x="429" y="648"/>
                  </a:lnTo>
                  <a:lnTo>
                    <a:pt x="429" y="648"/>
                  </a:lnTo>
                  <a:lnTo>
                    <a:pt x="429" y="652"/>
                  </a:lnTo>
                  <a:lnTo>
                    <a:pt x="427" y="654"/>
                  </a:lnTo>
                  <a:lnTo>
                    <a:pt x="427" y="656"/>
                  </a:lnTo>
                  <a:lnTo>
                    <a:pt x="422" y="656"/>
                  </a:lnTo>
                  <a:lnTo>
                    <a:pt x="421" y="654"/>
                  </a:lnTo>
                  <a:lnTo>
                    <a:pt x="418" y="652"/>
                  </a:lnTo>
                  <a:lnTo>
                    <a:pt x="418" y="654"/>
                  </a:lnTo>
                  <a:lnTo>
                    <a:pt x="421" y="656"/>
                  </a:lnTo>
                  <a:lnTo>
                    <a:pt x="422" y="657"/>
                  </a:lnTo>
                  <a:lnTo>
                    <a:pt x="421" y="657"/>
                  </a:lnTo>
                  <a:lnTo>
                    <a:pt x="419" y="657"/>
                  </a:lnTo>
                  <a:lnTo>
                    <a:pt x="418" y="657"/>
                  </a:lnTo>
                  <a:lnTo>
                    <a:pt x="414" y="657"/>
                  </a:lnTo>
                  <a:lnTo>
                    <a:pt x="414" y="656"/>
                  </a:lnTo>
                  <a:lnTo>
                    <a:pt x="416" y="656"/>
                  </a:lnTo>
                  <a:lnTo>
                    <a:pt x="414" y="656"/>
                  </a:lnTo>
                  <a:lnTo>
                    <a:pt x="413" y="656"/>
                  </a:lnTo>
                  <a:lnTo>
                    <a:pt x="411" y="656"/>
                  </a:lnTo>
                  <a:lnTo>
                    <a:pt x="411" y="656"/>
                  </a:lnTo>
                  <a:lnTo>
                    <a:pt x="411" y="656"/>
                  </a:lnTo>
                  <a:lnTo>
                    <a:pt x="410" y="652"/>
                  </a:lnTo>
                  <a:lnTo>
                    <a:pt x="411" y="652"/>
                  </a:lnTo>
                  <a:lnTo>
                    <a:pt x="413" y="649"/>
                  </a:lnTo>
                  <a:lnTo>
                    <a:pt x="414" y="648"/>
                  </a:lnTo>
                  <a:lnTo>
                    <a:pt x="413" y="648"/>
                  </a:lnTo>
                  <a:lnTo>
                    <a:pt x="411" y="649"/>
                  </a:lnTo>
                  <a:lnTo>
                    <a:pt x="410" y="651"/>
                  </a:lnTo>
                  <a:lnTo>
                    <a:pt x="410" y="652"/>
                  </a:lnTo>
                  <a:lnTo>
                    <a:pt x="408" y="652"/>
                  </a:lnTo>
                  <a:lnTo>
                    <a:pt x="405" y="652"/>
                  </a:lnTo>
                  <a:lnTo>
                    <a:pt x="397" y="649"/>
                  </a:lnTo>
                  <a:lnTo>
                    <a:pt x="397" y="648"/>
                  </a:lnTo>
                  <a:lnTo>
                    <a:pt x="397" y="646"/>
                  </a:lnTo>
                  <a:lnTo>
                    <a:pt x="399" y="645"/>
                  </a:lnTo>
                  <a:lnTo>
                    <a:pt x="400" y="645"/>
                  </a:lnTo>
                  <a:lnTo>
                    <a:pt x="402" y="643"/>
                  </a:lnTo>
                  <a:lnTo>
                    <a:pt x="405" y="641"/>
                  </a:lnTo>
                  <a:lnTo>
                    <a:pt x="407" y="640"/>
                  </a:lnTo>
                  <a:lnTo>
                    <a:pt x="405" y="640"/>
                  </a:lnTo>
                  <a:lnTo>
                    <a:pt x="400" y="643"/>
                  </a:lnTo>
                  <a:lnTo>
                    <a:pt x="399" y="643"/>
                  </a:lnTo>
                  <a:lnTo>
                    <a:pt x="397" y="645"/>
                  </a:lnTo>
                  <a:lnTo>
                    <a:pt x="396" y="643"/>
                  </a:lnTo>
                  <a:lnTo>
                    <a:pt x="394" y="643"/>
                  </a:lnTo>
                  <a:lnTo>
                    <a:pt x="392" y="641"/>
                  </a:lnTo>
                  <a:lnTo>
                    <a:pt x="389" y="641"/>
                  </a:lnTo>
                  <a:lnTo>
                    <a:pt x="388" y="640"/>
                  </a:lnTo>
                  <a:lnTo>
                    <a:pt x="388" y="640"/>
                  </a:lnTo>
                  <a:lnTo>
                    <a:pt x="386" y="637"/>
                  </a:lnTo>
                  <a:lnTo>
                    <a:pt x="388" y="632"/>
                  </a:lnTo>
                  <a:lnTo>
                    <a:pt x="389" y="630"/>
                  </a:lnTo>
                  <a:lnTo>
                    <a:pt x="389" y="630"/>
                  </a:lnTo>
                  <a:lnTo>
                    <a:pt x="389" y="627"/>
                  </a:lnTo>
                  <a:lnTo>
                    <a:pt x="389" y="627"/>
                  </a:lnTo>
                  <a:lnTo>
                    <a:pt x="389" y="627"/>
                  </a:lnTo>
                  <a:lnTo>
                    <a:pt x="388" y="627"/>
                  </a:lnTo>
                  <a:lnTo>
                    <a:pt x="388" y="629"/>
                  </a:lnTo>
                  <a:lnTo>
                    <a:pt x="388" y="630"/>
                  </a:lnTo>
                  <a:lnTo>
                    <a:pt x="383" y="632"/>
                  </a:lnTo>
                  <a:lnTo>
                    <a:pt x="380" y="632"/>
                  </a:lnTo>
                  <a:lnTo>
                    <a:pt x="378" y="634"/>
                  </a:lnTo>
                  <a:lnTo>
                    <a:pt x="377" y="635"/>
                  </a:lnTo>
                  <a:lnTo>
                    <a:pt x="375" y="635"/>
                  </a:lnTo>
                  <a:lnTo>
                    <a:pt x="373" y="635"/>
                  </a:lnTo>
                  <a:lnTo>
                    <a:pt x="372" y="635"/>
                  </a:lnTo>
                  <a:lnTo>
                    <a:pt x="370" y="637"/>
                  </a:lnTo>
                  <a:lnTo>
                    <a:pt x="369" y="637"/>
                  </a:lnTo>
                  <a:lnTo>
                    <a:pt x="367" y="635"/>
                  </a:lnTo>
                  <a:lnTo>
                    <a:pt x="366" y="635"/>
                  </a:lnTo>
                  <a:lnTo>
                    <a:pt x="362" y="635"/>
                  </a:lnTo>
                  <a:lnTo>
                    <a:pt x="362" y="635"/>
                  </a:lnTo>
                  <a:lnTo>
                    <a:pt x="362" y="637"/>
                  </a:lnTo>
                  <a:lnTo>
                    <a:pt x="362" y="638"/>
                  </a:lnTo>
                  <a:lnTo>
                    <a:pt x="361" y="638"/>
                  </a:lnTo>
                  <a:lnTo>
                    <a:pt x="359" y="638"/>
                  </a:lnTo>
                  <a:lnTo>
                    <a:pt x="358" y="637"/>
                  </a:lnTo>
                  <a:lnTo>
                    <a:pt x="356" y="637"/>
                  </a:lnTo>
                  <a:lnTo>
                    <a:pt x="356" y="637"/>
                  </a:lnTo>
                  <a:lnTo>
                    <a:pt x="356" y="635"/>
                  </a:lnTo>
                  <a:lnTo>
                    <a:pt x="361" y="634"/>
                  </a:lnTo>
                  <a:lnTo>
                    <a:pt x="362" y="632"/>
                  </a:lnTo>
                  <a:lnTo>
                    <a:pt x="361" y="632"/>
                  </a:lnTo>
                  <a:lnTo>
                    <a:pt x="356" y="632"/>
                  </a:lnTo>
                  <a:lnTo>
                    <a:pt x="356" y="632"/>
                  </a:lnTo>
                  <a:lnTo>
                    <a:pt x="353" y="632"/>
                  </a:lnTo>
                  <a:lnTo>
                    <a:pt x="353" y="629"/>
                  </a:lnTo>
                  <a:lnTo>
                    <a:pt x="353" y="627"/>
                  </a:lnTo>
                  <a:lnTo>
                    <a:pt x="353" y="627"/>
                  </a:lnTo>
                  <a:lnTo>
                    <a:pt x="351" y="627"/>
                  </a:lnTo>
                  <a:lnTo>
                    <a:pt x="351" y="627"/>
                  </a:lnTo>
                  <a:lnTo>
                    <a:pt x="350" y="626"/>
                  </a:lnTo>
                  <a:lnTo>
                    <a:pt x="345" y="626"/>
                  </a:lnTo>
                  <a:lnTo>
                    <a:pt x="345" y="624"/>
                  </a:lnTo>
                  <a:lnTo>
                    <a:pt x="345" y="622"/>
                  </a:lnTo>
                  <a:lnTo>
                    <a:pt x="343" y="621"/>
                  </a:lnTo>
                  <a:lnTo>
                    <a:pt x="342" y="619"/>
                  </a:lnTo>
                  <a:lnTo>
                    <a:pt x="340" y="619"/>
                  </a:lnTo>
                  <a:lnTo>
                    <a:pt x="342" y="618"/>
                  </a:lnTo>
                  <a:lnTo>
                    <a:pt x="342" y="616"/>
                  </a:lnTo>
                  <a:lnTo>
                    <a:pt x="340" y="616"/>
                  </a:lnTo>
                  <a:lnTo>
                    <a:pt x="340" y="615"/>
                  </a:lnTo>
                  <a:lnTo>
                    <a:pt x="340" y="615"/>
                  </a:lnTo>
                  <a:lnTo>
                    <a:pt x="339" y="613"/>
                  </a:lnTo>
                  <a:lnTo>
                    <a:pt x="339" y="611"/>
                  </a:lnTo>
                  <a:lnTo>
                    <a:pt x="340" y="611"/>
                  </a:lnTo>
                  <a:lnTo>
                    <a:pt x="342" y="610"/>
                  </a:lnTo>
                  <a:lnTo>
                    <a:pt x="343" y="610"/>
                  </a:lnTo>
                  <a:lnTo>
                    <a:pt x="343" y="608"/>
                  </a:lnTo>
                  <a:lnTo>
                    <a:pt x="347" y="608"/>
                  </a:lnTo>
                  <a:lnTo>
                    <a:pt x="345" y="607"/>
                  </a:lnTo>
                  <a:lnTo>
                    <a:pt x="342" y="607"/>
                  </a:lnTo>
                  <a:lnTo>
                    <a:pt x="342" y="607"/>
                  </a:lnTo>
                  <a:lnTo>
                    <a:pt x="340" y="608"/>
                  </a:lnTo>
                  <a:lnTo>
                    <a:pt x="339" y="610"/>
                  </a:lnTo>
                  <a:lnTo>
                    <a:pt x="336" y="610"/>
                  </a:lnTo>
                  <a:lnTo>
                    <a:pt x="334" y="610"/>
                  </a:lnTo>
                  <a:lnTo>
                    <a:pt x="334" y="608"/>
                  </a:lnTo>
                  <a:lnTo>
                    <a:pt x="334" y="607"/>
                  </a:lnTo>
                  <a:lnTo>
                    <a:pt x="337" y="605"/>
                  </a:lnTo>
                  <a:lnTo>
                    <a:pt x="334" y="604"/>
                  </a:lnTo>
                  <a:lnTo>
                    <a:pt x="332" y="604"/>
                  </a:lnTo>
                  <a:lnTo>
                    <a:pt x="331" y="602"/>
                  </a:lnTo>
                  <a:lnTo>
                    <a:pt x="329" y="602"/>
                  </a:lnTo>
                  <a:lnTo>
                    <a:pt x="328" y="600"/>
                  </a:lnTo>
                  <a:lnTo>
                    <a:pt x="326" y="599"/>
                  </a:lnTo>
                  <a:lnTo>
                    <a:pt x="325" y="599"/>
                  </a:lnTo>
                  <a:lnTo>
                    <a:pt x="326" y="597"/>
                  </a:lnTo>
                  <a:lnTo>
                    <a:pt x="326" y="597"/>
                  </a:lnTo>
                  <a:lnTo>
                    <a:pt x="326" y="594"/>
                  </a:lnTo>
                  <a:lnTo>
                    <a:pt x="326" y="594"/>
                  </a:lnTo>
                  <a:lnTo>
                    <a:pt x="328" y="591"/>
                  </a:lnTo>
                  <a:lnTo>
                    <a:pt x="329" y="589"/>
                  </a:lnTo>
                  <a:lnTo>
                    <a:pt x="332" y="586"/>
                  </a:lnTo>
                  <a:lnTo>
                    <a:pt x="329" y="588"/>
                  </a:lnTo>
                  <a:lnTo>
                    <a:pt x="325" y="591"/>
                  </a:lnTo>
                  <a:lnTo>
                    <a:pt x="325" y="591"/>
                  </a:lnTo>
                  <a:lnTo>
                    <a:pt x="325" y="591"/>
                  </a:lnTo>
                  <a:lnTo>
                    <a:pt x="323" y="588"/>
                  </a:lnTo>
                  <a:lnTo>
                    <a:pt x="321" y="588"/>
                  </a:lnTo>
                  <a:lnTo>
                    <a:pt x="321" y="588"/>
                  </a:lnTo>
                  <a:lnTo>
                    <a:pt x="320" y="586"/>
                  </a:lnTo>
                  <a:lnTo>
                    <a:pt x="318" y="585"/>
                  </a:lnTo>
                  <a:lnTo>
                    <a:pt x="317" y="583"/>
                  </a:lnTo>
                  <a:lnTo>
                    <a:pt x="315" y="582"/>
                  </a:lnTo>
                  <a:lnTo>
                    <a:pt x="314" y="577"/>
                  </a:lnTo>
                  <a:lnTo>
                    <a:pt x="309" y="572"/>
                  </a:lnTo>
                  <a:lnTo>
                    <a:pt x="307" y="570"/>
                  </a:lnTo>
                  <a:lnTo>
                    <a:pt x="309" y="566"/>
                  </a:lnTo>
                  <a:lnTo>
                    <a:pt x="307" y="564"/>
                  </a:lnTo>
                  <a:lnTo>
                    <a:pt x="312" y="563"/>
                  </a:lnTo>
                  <a:lnTo>
                    <a:pt x="317" y="561"/>
                  </a:lnTo>
                  <a:lnTo>
                    <a:pt x="320" y="561"/>
                  </a:lnTo>
                  <a:lnTo>
                    <a:pt x="321" y="561"/>
                  </a:lnTo>
                  <a:lnTo>
                    <a:pt x="325" y="561"/>
                  </a:lnTo>
                  <a:lnTo>
                    <a:pt x="326" y="559"/>
                  </a:lnTo>
                  <a:lnTo>
                    <a:pt x="325" y="559"/>
                  </a:lnTo>
                  <a:lnTo>
                    <a:pt x="323" y="559"/>
                  </a:lnTo>
                  <a:lnTo>
                    <a:pt x="323" y="559"/>
                  </a:lnTo>
                  <a:lnTo>
                    <a:pt x="323" y="558"/>
                  </a:lnTo>
                  <a:lnTo>
                    <a:pt x="323" y="556"/>
                  </a:lnTo>
                  <a:lnTo>
                    <a:pt x="323" y="558"/>
                  </a:lnTo>
                  <a:lnTo>
                    <a:pt x="320" y="559"/>
                  </a:lnTo>
                  <a:lnTo>
                    <a:pt x="315" y="561"/>
                  </a:lnTo>
                  <a:lnTo>
                    <a:pt x="310" y="561"/>
                  </a:lnTo>
                  <a:lnTo>
                    <a:pt x="310" y="561"/>
                  </a:lnTo>
                  <a:lnTo>
                    <a:pt x="309" y="563"/>
                  </a:lnTo>
                  <a:lnTo>
                    <a:pt x="307" y="563"/>
                  </a:lnTo>
                  <a:lnTo>
                    <a:pt x="307" y="563"/>
                  </a:lnTo>
                  <a:lnTo>
                    <a:pt x="306" y="561"/>
                  </a:lnTo>
                  <a:lnTo>
                    <a:pt x="306" y="559"/>
                  </a:lnTo>
                  <a:lnTo>
                    <a:pt x="307" y="556"/>
                  </a:lnTo>
                  <a:lnTo>
                    <a:pt x="310" y="553"/>
                  </a:lnTo>
                  <a:lnTo>
                    <a:pt x="312" y="552"/>
                  </a:lnTo>
                  <a:lnTo>
                    <a:pt x="314" y="552"/>
                  </a:lnTo>
                  <a:lnTo>
                    <a:pt x="317" y="552"/>
                  </a:lnTo>
                  <a:lnTo>
                    <a:pt x="318" y="552"/>
                  </a:lnTo>
                  <a:lnTo>
                    <a:pt x="318" y="550"/>
                  </a:lnTo>
                  <a:lnTo>
                    <a:pt x="318" y="550"/>
                  </a:lnTo>
                  <a:lnTo>
                    <a:pt x="320" y="548"/>
                  </a:lnTo>
                  <a:lnTo>
                    <a:pt x="323" y="548"/>
                  </a:lnTo>
                  <a:lnTo>
                    <a:pt x="325" y="548"/>
                  </a:lnTo>
                  <a:lnTo>
                    <a:pt x="326" y="550"/>
                  </a:lnTo>
                  <a:lnTo>
                    <a:pt x="328" y="553"/>
                  </a:lnTo>
                  <a:lnTo>
                    <a:pt x="329" y="553"/>
                  </a:lnTo>
                  <a:lnTo>
                    <a:pt x="329" y="553"/>
                  </a:lnTo>
                  <a:lnTo>
                    <a:pt x="329" y="550"/>
                  </a:lnTo>
                  <a:lnTo>
                    <a:pt x="328" y="548"/>
                  </a:lnTo>
                  <a:lnTo>
                    <a:pt x="326" y="547"/>
                  </a:lnTo>
                  <a:lnTo>
                    <a:pt x="326" y="547"/>
                  </a:lnTo>
                  <a:lnTo>
                    <a:pt x="323" y="547"/>
                  </a:lnTo>
                  <a:lnTo>
                    <a:pt x="320" y="544"/>
                  </a:lnTo>
                  <a:lnTo>
                    <a:pt x="320" y="544"/>
                  </a:lnTo>
                  <a:lnTo>
                    <a:pt x="320" y="542"/>
                  </a:lnTo>
                  <a:lnTo>
                    <a:pt x="318" y="539"/>
                  </a:lnTo>
                  <a:lnTo>
                    <a:pt x="318" y="539"/>
                  </a:lnTo>
                  <a:lnTo>
                    <a:pt x="317" y="536"/>
                  </a:lnTo>
                  <a:lnTo>
                    <a:pt x="317" y="536"/>
                  </a:lnTo>
                  <a:lnTo>
                    <a:pt x="317" y="539"/>
                  </a:lnTo>
                  <a:lnTo>
                    <a:pt x="318" y="541"/>
                  </a:lnTo>
                  <a:lnTo>
                    <a:pt x="318" y="544"/>
                  </a:lnTo>
                  <a:lnTo>
                    <a:pt x="320" y="545"/>
                  </a:lnTo>
                  <a:lnTo>
                    <a:pt x="318" y="547"/>
                  </a:lnTo>
                  <a:lnTo>
                    <a:pt x="317" y="548"/>
                  </a:lnTo>
                  <a:lnTo>
                    <a:pt x="315" y="548"/>
                  </a:lnTo>
                  <a:lnTo>
                    <a:pt x="312" y="550"/>
                  </a:lnTo>
                  <a:lnTo>
                    <a:pt x="314" y="548"/>
                  </a:lnTo>
                  <a:lnTo>
                    <a:pt x="314" y="545"/>
                  </a:lnTo>
                  <a:lnTo>
                    <a:pt x="312" y="547"/>
                  </a:lnTo>
                  <a:lnTo>
                    <a:pt x="310" y="548"/>
                  </a:lnTo>
                  <a:lnTo>
                    <a:pt x="310" y="550"/>
                  </a:lnTo>
                  <a:lnTo>
                    <a:pt x="309" y="552"/>
                  </a:lnTo>
                  <a:lnTo>
                    <a:pt x="306" y="555"/>
                  </a:lnTo>
                  <a:lnTo>
                    <a:pt x="304" y="558"/>
                  </a:lnTo>
                  <a:lnTo>
                    <a:pt x="304" y="559"/>
                  </a:lnTo>
                  <a:lnTo>
                    <a:pt x="302" y="559"/>
                  </a:lnTo>
                  <a:lnTo>
                    <a:pt x="301" y="558"/>
                  </a:lnTo>
                  <a:lnTo>
                    <a:pt x="299" y="556"/>
                  </a:lnTo>
                  <a:lnTo>
                    <a:pt x="299" y="555"/>
                  </a:lnTo>
                  <a:lnTo>
                    <a:pt x="299" y="550"/>
                  </a:lnTo>
                  <a:lnTo>
                    <a:pt x="299" y="548"/>
                  </a:lnTo>
                  <a:lnTo>
                    <a:pt x="299" y="545"/>
                  </a:lnTo>
                  <a:lnTo>
                    <a:pt x="298" y="539"/>
                  </a:lnTo>
                  <a:lnTo>
                    <a:pt x="298" y="537"/>
                  </a:lnTo>
                  <a:lnTo>
                    <a:pt x="295" y="536"/>
                  </a:lnTo>
                  <a:lnTo>
                    <a:pt x="295" y="536"/>
                  </a:lnTo>
                  <a:lnTo>
                    <a:pt x="293" y="534"/>
                  </a:lnTo>
                  <a:lnTo>
                    <a:pt x="293" y="533"/>
                  </a:lnTo>
                  <a:lnTo>
                    <a:pt x="293" y="533"/>
                  </a:lnTo>
                  <a:lnTo>
                    <a:pt x="295" y="533"/>
                  </a:lnTo>
                  <a:lnTo>
                    <a:pt x="298" y="531"/>
                  </a:lnTo>
                  <a:lnTo>
                    <a:pt x="301" y="528"/>
                  </a:lnTo>
                  <a:lnTo>
                    <a:pt x="306" y="525"/>
                  </a:lnTo>
                  <a:lnTo>
                    <a:pt x="307" y="525"/>
                  </a:lnTo>
                  <a:lnTo>
                    <a:pt x="312" y="523"/>
                  </a:lnTo>
                  <a:lnTo>
                    <a:pt x="314" y="523"/>
                  </a:lnTo>
                  <a:lnTo>
                    <a:pt x="314" y="523"/>
                  </a:lnTo>
                  <a:lnTo>
                    <a:pt x="314" y="522"/>
                  </a:lnTo>
                  <a:lnTo>
                    <a:pt x="310" y="523"/>
                  </a:lnTo>
                  <a:lnTo>
                    <a:pt x="306" y="523"/>
                  </a:lnTo>
                  <a:lnTo>
                    <a:pt x="304" y="525"/>
                  </a:lnTo>
                  <a:lnTo>
                    <a:pt x="302" y="526"/>
                  </a:lnTo>
                  <a:lnTo>
                    <a:pt x="301" y="528"/>
                  </a:lnTo>
                  <a:lnTo>
                    <a:pt x="296" y="530"/>
                  </a:lnTo>
                  <a:lnTo>
                    <a:pt x="293" y="530"/>
                  </a:lnTo>
                  <a:lnTo>
                    <a:pt x="290" y="526"/>
                  </a:lnTo>
                  <a:lnTo>
                    <a:pt x="287" y="528"/>
                  </a:lnTo>
                  <a:lnTo>
                    <a:pt x="285" y="528"/>
                  </a:lnTo>
                  <a:lnTo>
                    <a:pt x="284" y="526"/>
                  </a:lnTo>
                  <a:lnTo>
                    <a:pt x="284" y="523"/>
                  </a:lnTo>
                  <a:lnTo>
                    <a:pt x="285" y="518"/>
                  </a:lnTo>
                  <a:lnTo>
                    <a:pt x="284" y="518"/>
                  </a:lnTo>
                  <a:lnTo>
                    <a:pt x="282" y="517"/>
                  </a:lnTo>
                  <a:lnTo>
                    <a:pt x="282" y="517"/>
                  </a:lnTo>
                  <a:lnTo>
                    <a:pt x="280" y="515"/>
                  </a:lnTo>
                  <a:lnTo>
                    <a:pt x="282" y="515"/>
                  </a:lnTo>
                  <a:lnTo>
                    <a:pt x="287" y="514"/>
                  </a:lnTo>
                  <a:lnTo>
                    <a:pt x="293" y="509"/>
                  </a:lnTo>
                  <a:lnTo>
                    <a:pt x="296" y="507"/>
                  </a:lnTo>
                  <a:lnTo>
                    <a:pt x="299" y="506"/>
                  </a:lnTo>
                  <a:lnTo>
                    <a:pt x="301" y="504"/>
                  </a:lnTo>
                  <a:lnTo>
                    <a:pt x="302" y="503"/>
                  </a:lnTo>
                  <a:lnTo>
                    <a:pt x="302" y="503"/>
                  </a:lnTo>
                  <a:lnTo>
                    <a:pt x="304" y="501"/>
                  </a:lnTo>
                  <a:lnTo>
                    <a:pt x="306" y="501"/>
                  </a:lnTo>
                  <a:lnTo>
                    <a:pt x="309" y="500"/>
                  </a:lnTo>
                  <a:lnTo>
                    <a:pt x="312" y="496"/>
                  </a:lnTo>
                  <a:lnTo>
                    <a:pt x="312" y="496"/>
                  </a:lnTo>
                  <a:lnTo>
                    <a:pt x="312" y="496"/>
                  </a:lnTo>
                  <a:lnTo>
                    <a:pt x="310" y="496"/>
                  </a:lnTo>
                  <a:lnTo>
                    <a:pt x="306" y="500"/>
                  </a:lnTo>
                  <a:lnTo>
                    <a:pt x="304" y="501"/>
                  </a:lnTo>
                  <a:lnTo>
                    <a:pt x="295" y="506"/>
                  </a:lnTo>
                  <a:lnTo>
                    <a:pt x="291" y="509"/>
                  </a:lnTo>
                  <a:lnTo>
                    <a:pt x="290" y="511"/>
                  </a:lnTo>
                  <a:lnTo>
                    <a:pt x="288" y="512"/>
                  </a:lnTo>
                  <a:lnTo>
                    <a:pt x="287" y="512"/>
                  </a:lnTo>
                  <a:lnTo>
                    <a:pt x="284" y="512"/>
                  </a:lnTo>
                  <a:lnTo>
                    <a:pt x="280" y="514"/>
                  </a:lnTo>
                  <a:lnTo>
                    <a:pt x="279" y="514"/>
                  </a:lnTo>
                  <a:lnTo>
                    <a:pt x="277" y="514"/>
                  </a:lnTo>
                  <a:lnTo>
                    <a:pt x="277" y="511"/>
                  </a:lnTo>
                  <a:lnTo>
                    <a:pt x="277" y="509"/>
                  </a:lnTo>
                  <a:lnTo>
                    <a:pt x="277" y="507"/>
                  </a:lnTo>
                  <a:lnTo>
                    <a:pt x="279" y="504"/>
                  </a:lnTo>
                  <a:lnTo>
                    <a:pt x="280" y="503"/>
                  </a:lnTo>
                  <a:lnTo>
                    <a:pt x="280" y="503"/>
                  </a:lnTo>
                  <a:lnTo>
                    <a:pt x="280" y="501"/>
                  </a:lnTo>
                  <a:lnTo>
                    <a:pt x="284" y="500"/>
                  </a:lnTo>
                  <a:lnTo>
                    <a:pt x="285" y="500"/>
                  </a:lnTo>
                  <a:lnTo>
                    <a:pt x="287" y="498"/>
                  </a:lnTo>
                  <a:lnTo>
                    <a:pt x="293" y="496"/>
                  </a:lnTo>
                  <a:lnTo>
                    <a:pt x="295" y="496"/>
                  </a:lnTo>
                  <a:lnTo>
                    <a:pt x="295" y="496"/>
                  </a:lnTo>
                  <a:lnTo>
                    <a:pt x="296" y="496"/>
                  </a:lnTo>
                  <a:lnTo>
                    <a:pt x="295" y="495"/>
                  </a:lnTo>
                  <a:lnTo>
                    <a:pt x="293" y="495"/>
                  </a:lnTo>
                  <a:lnTo>
                    <a:pt x="288" y="495"/>
                  </a:lnTo>
                  <a:lnTo>
                    <a:pt x="284" y="495"/>
                  </a:lnTo>
                  <a:lnTo>
                    <a:pt x="280" y="495"/>
                  </a:lnTo>
                  <a:lnTo>
                    <a:pt x="280" y="495"/>
                  </a:lnTo>
                  <a:lnTo>
                    <a:pt x="279" y="495"/>
                  </a:lnTo>
                  <a:lnTo>
                    <a:pt x="277" y="493"/>
                  </a:lnTo>
                  <a:lnTo>
                    <a:pt x="274" y="490"/>
                  </a:lnTo>
                  <a:lnTo>
                    <a:pt x="276" y="485"/>
                  </a:lnTo>
                  <a:lnTo>
                    <a:pt x="276" y="482"/>
                  </a:lnTo>
                  <a:lnTo>
                    <a:pt x="279" y="481"/>
                  </a:lnTo>
                  <a:lnTo>
                    <a:pt x="280" y="481"/>
                  </a:lnTo>
                  <a:lnTo>
                    <a:pt x="284" y="479"/>
                  </a:lnTo>
                  <a:lnTo>
                    <a:pt x="287" y="476"/>
                  </a:lnTo>
                  <a:lnTo>
                    <a:pt x="291" y="474"/>
                  </a:lnTo>
                  <a:lnTo>
                    <a:pt x="293" y="474"/>
                  </a:lnTo>
                  <a:lnTo>
                    <a:pt x="296" y="474"/>
                  </a:lnTo>
                  <a:lnTo>
                    <a:pt x="302" y="478"/>
                  </a:lnTo>
                  <a:lnTo>
                    <a:pt x="306" y="478"/>
                  </a:lnTo>
                  <a:lnTo>
                    <a:pt x="309" y="476"/>
                  </a:lnTo>
                  <a:lnTo>
                    <a:pt x="314" y="478"/>
                  </a:lnTo>
                  <a:lnTo>
                    <a:pt x="320" y="481"/>
                  </a:lnTo>
                  <a:lnTo>
                    <a:pt x="321" y="481"/>
                  </a:lnTo>
                  <a:lnTo>
                    <a:pt x="321" y="479"/>
                  </a:lnTo>
                  <a:lnTo>
                    <a:pt x="314" y="476"/>
                  </a:lnTo>
                  <a:lnTo>
                    <a:pt x="314" y="474"/>
                  </a:lnTo>
                  <a:lnTo>
                    <a:pt x="315" y="474"/>
                  </a:lnTo>
                  <a:lnTo>
                    <a:pt x="317" y="474"/>
                  </a:lnTo>
                  <a:lnTo>
                    <a:pt x="317" y="473"/>
                  </a:lnTo>
                  <a:lnTo>
                    <a:pt x="310" y="474"/>
                  </a:lnTo>
                  <a:lnTo>
                    <a:pt x="309" y="474"/>
                  </a:lnTo>
                  <a:lnTo>
                    <a:pt x="304" y="474"/>
                  </a:lnTo>
                  <a:lnTo>
                    <a:pt x="302" y="474"/>
                  </a:lnTo>
                  <a:lnTo>
                    <a:pt x="299" y="474"/>
                  </a:lnTo>
                  <a:lnTo>
                    <a:pt x="296" y="473"/>
                  </a:lnTo>
                  <a:lnTo>
                    <a:pt x="293" y="473"/>
                  </a:lnTo>
                  <a:lnTo>
                    <a:pt x="291" y="473"/>
                  </a:lnTo>
                  <a:lnTo>
                    <a:pt x="288" y="474"/>
                  </a:lnTo>
                  <a:lnTo>
                    <a:pt x="287" y="474"/>
                  </a:lnTo>
                  <a:lnTo>
                    <a:pt x="280" y="479"/>
                  </a:lnTo>
                  <a:lnTo>
                    <a:pt x="277" y="479"/>
                  </a:lnTo>
                  <a:lnTo>
                    <a:pt x="276" y="479"/>
                  </a:lnTo>
                  <a:lnTo>
                    <a:pt x="277" y="476"/>
                  </a:lnTo>
                  <a:lnTo>
                    <a:pt x="277" y="476"/>
                  </a:lnTo>
                  <a:lnTo>
                    <a:pt x="277" y="474"/>
                  </a:lnTo>
                  <a:lnTo>
                    <a:pt x="279" y="473"/>
                  </a:lnTo>
                  <a:lnTo>
                    <a:pt x="282" y="470"/>
                  </a:lnTo>
                  <a:lnTo>
                    <a:pt x="284" y="465"/>
                  </a:lnTo>
                  <a:lnTo>
                    <a:pt x="285" y="463"/>
                  </a:lnTo>
                  <a:lnTo>
                    <a:pt x="287" y="463"/>
                  </a:lnTo>
                  <a:lnTo>
                    <a:pt x="288" y="463"/>
                  </a:lnTo>
                  <a:lnTo>
                    <a:pt x="295" y="465"/>
                  </a:lnTo>
                  <a:lnTo>
                    <a:pt x="301" y="466"/>
                  </a:lnTo>
                  <a:lnTo>
                    <a:pt x="304" y="466"/>
                  </a:lnTo>
                  <a:lnTo>
                    <a:pt x="307" y="466"/>
                  </a:lnTo>
                  <a:lnTo>
                    <a:pt x="307" y="466"/>
                  </a:lnTo>
                  <a:lnTo>
                    <a:pt x="309" y="465"/>
                  </a:lnTo>
                  <a:lnTo>
                    <a:pt x="309" y="465"/>
                  </a:lnTo>
                  <a:lnTo>
                    <a:pt x="309" y="463"/>
                  </a:lnTo>
                  <a:lnTo>
                    <a:pt x="310" y="463"/>
                  </a:lnTo>
                  <a:lnTo>
                    <a:pt x="310" y="462"/>
                  </a:lnTo>
                  <a:lnTo>
                    <a:pt x="312" y="460"/>
                  </a:lnTo>
                  <a:lnTo>
                    <a:pt x="314" y="459"/>
                  </a:lnTo>
                  <a:lnTo>
                    <a:pt x="312" y="459"/>
                  </a:lnTo>
                  <a:lnTo>
                    <a:pt x="312" y="459"/>
                  </a:lnTo>
                  <a:lnTo>
                    <a:pt x="309" y="459"/>
                  </a:lnTo>
                  <a:lnTo>
                    <a:pt x="309" y="459"/>
                  </a:lnTo>
                  <a:lnTo>
                    <a:pt x="309" y="459"/>
                  </a:lnTo>
                  <a:lnTo>
                    <a:pt x="306" y="462"/>
                  </a:lnTo>
                  <a:lnTo>
                    <a:pt x="304" y="462"/>
                  </a:lnTo>
                  <a:lnTo>
                    <a:pt x="298" y="463"/>
                  </a:lnTo>
                  <a:lnTo>
                    <a:pt x="296" y="463"/>
                  </a:lnTo>
                  <a:lnTo>
                    <a:pt x="291" y="462"/>
                  </a:lnTo>
                  <a:lnTo>
                    <a:pt x="290" y="462"/>
                  </a:lnTo>
                  <a:lnTo>
                    <a:pt x="290" y="460"/>
                  </a:lnTo>
                  <a:lnTo>
                    <a:pt x="284" y="460"/>
                  </a:lnTo>
                  <a:lnTo>
                    <a:pt x="282" y="462"/>
                  </a:lnTo>
                  <a:lnTo>
                    <a:pt x="280" y="462"/>
                  </a:lnTo>
                  <a:lnTo>
                    <a:pt x="282" y="460"/>
                  </a:lnTo>
                  <a:lnTo>
                    <a:pt x="284" y="459"/>
                  </a:lnTo>
                  <a:lnTo>
                    <a:pt x="287" y="454"/>
                  </a:lnTo>
                  <a:lnTo>
                    <a:pt x="288" y="452"/>
                  </a:lnTo>
                  <a:lnTo>
                    <a:pt x="293" y="451"/>
                  </a:lnTo>
                  <a:lnTo>
                    <a:pt x="296" y="451"/>
                  </a:lnTo>
                  <a:lnTo>
                    <a:pt x="304" y="455"/>
                  </a:lnTo>
                  <a:lnTo>
                    <a:pt x="307" y="455"/>
                  </a:lnTo>
                  <a:lnTo>
                    <a:pt x="309" y="455"/>
                  </a:lnTo>
                  <a:lnTo>
                    <a:pt x="314" y="454"/>
                  </a:lnTo>
                  <a:lnTo>
                    <a:pt x="315" y="452"/>
                  </a:lnTo>
                  <a:lnTo>
                    <a:pt x="317" y="451"/>
                  </a:lnTo>
                  <a:lnTo>
                    <a:pt x="318" y="449"/>
                  </a:lnTo>
                  <a:lnTo>
                    <a:pt x="318" y="448"/>
                  </a:lnTo>
                  <a:lnTo>
                    <a:pt x="315" y="449"/>
                  </a:lnTo>
                  <a:lnTo>
                    <a:pt x="314" y="449"/>
                  </a:lnTo>
                  <a:lnTo>
                    <a:pt x="312" y="449"/>
                  </a:lnTo>
                  <a:lnTo>
                    <a:pt x="314" y="444"/>
                  </a:lnTo>
                  <a:lnTo>
                    <a:pt x="314" y="441"/>
                  </a:lnTo>
                  <a:lnTo>
                    <a:pt x="314" y="440"/>
                  </a:lnTo>
                  <a:lnTo>
                    <a:pt x="318" y="440"/>
                  </a:lnTo>
                  <a:lnTo>
                    <a:pt x="325" y="440"/>
                  </a:lnTo>
                  <a:lnTo>
                    <a:pt x="326" y="440"/>
                  </a:lnTo>
                  <a:lnTo>
                    <a:pt x="326" y="438"/>
                  </a:lnTo>
                  <a:lnTo>
                    <a:pt x="323" y="438"/>
                  </a:lnTo>
                  <a:lnTo>
                    <a:pt x="321" y="437"/>
                  </a:lnTo>
                  <a:lnTo>
                    <a:pt x="320" y="437"/>
                  </a:lnTo>
                  <a:lnTo>
                    <a:pt x="318" y="438"/>
                  </a:lnTo>
                  <a:lnTo>
                    <a:pt x="315" y="438"/>
                  </a:lnTo>
                  <a:lnTo>
                    <a:pt x="315" y="437"/>
                  </a:lnTo>
                  <a:lnTo>
                    <a:pt x="317" y="433"/>
                  </a:lnTo>
                  <a:lnTo>
                    <a:pt x="317" y="432"/>
                  </a:lnTo>
                  <a:lnTo>
                    <a:pt x="318" y="429"/>
                  </a:lnTo>
                  <a:lnTo>
                    <a:pt x="318" y="427"/>
                  </a:lnTo>
                  <a:lnTo>
                    <a:pt x="320" y="426"/>
                  </a:lnTo>
                  <a:lnTo>
                    <a:pt x="323" y="424"/>
                  </a:lnTo>
                  <a:lnTo>
                    <a:pt x="325" y="422"/>
                  </a:lnTo>
                  <a:lnTo>
                    <a:pt x="325" y="422"/>
                  </a:lnTo>
                  <a:lnTo>
                    <a:pt x="323" y="419"/>
                  </a:lnTo>
                  <a:lnTo>
                    <a:pt x="323" y="419"/>
                  </a:lnTo>
                  <a:lnTo>
                    <a:pt x="325" y="418"/>
                  </a:lnTo>
                  <a:lnTo>
                    <a:pt x="326" y="418"/>
                  </a:lnTo>
                  <a:lnTo>
                    <a:pt x="325" y="418"/>
                  </a:lnTo>
                  <a:lnTo>
                    <a:pt x="323" y="416"/>
                  </a:lnTo>
                  <a:lnTo>
                    <a:pt x="321" y="418"/>
                  </a:lnTo>
                  <a:lnTo>
                    <a:pt x="318" y="418"/>
                  </a:lnTo>
                  <a:lnTo>
                    <a:pt x="317" y="416"/>
                  </a:lnTo>
                  <a:lnTo>
                    <a:pt x="314" y="416"/>
                  </a:lnTo>
                  <a:lnTo>
                    <a:pt x="314" y="416"/>
                  </a:lnTo>
                  <a:lnTo>
                    <a:pt x="309" y="418"/>
                  </a:lnTo>
                  <a:lnTo>
                    <a:pt x="309" y="418"/>
                  </a:lnTo>
                  <a:lnTo>
                    <a:pt x="307" y="418"/>
                  </a:lnTo>
                  <a:lnTo>
                    <a:pt x="298" y="416"/>
                  </a:lnTo>
                  <a:lnTo>
                    <a:pt x="296" y="416"/>
                  </a:lnTo>
                  <a:lnTo>
                    <a:pt x="293" y="413"/>
                  </a:lnTo>
                  <a:lnTo>
                    <a:pt x="290" y="411"/>
                  </a:lnTo>
                  <a:lnTo>
                    <a:pt x="287" y="410"/>
                  </a:lnTo>
                  <a:lnTo>
                    <a:pt x="282" y="408"/>
                  </a:lnTo>
                  <a:lnTo>
                    <a:pt x="276" y="408"/>
                  </a:lnTo>
                  <a:lnTo>
                    <a:pt x="273" y="407"/>
                  </a:lnTo>
                  <a:lnTo>
                    <a:pt x="271" y="405"/>
                  </a:lnTo>
                  <a:lnTo>
                    <a:pt x="268" y="403"/>
                  </a:lnTo>
                  <a:lnTo>
                    <a:pt x="265" y="400"/>
                  </a:lnTo>
                  <a:lnTo>
                    <a:pt x="265" y="399"/>
                  </a:lnTo>
                  <a:lnTo>
                    <a:pt x="266" y="399"/>
                  </a:lnTo>
                  <a:lnTo>
                    <a:pt x="268" y="397"/>
                  </a:lnTo>
                  <a:lnTo>
                    <a:pt x="269" y="396"/>
                  </a:lnTo>
                  <a:lnTo>
                    <a:pt x="274" y="397"/>
                  </a:lnTo>
                  <a:lnTo>
                    <a:pt x="277" y="397"/>
                  </a:lnTo>
                  <a:lnTo>
                    <a:pt x="279" y="397"/>
                  </a:lnTo>
                  <a:lnTo>
                    <a:pt x="280" y="397"/>
                  </a:lnTo>
                  <a:lnTo>
                    <a:pt x="285" y="397"/>
                  </a:lnTo>
                  <a:lnTo>
                    <a:pt x="290" y="399"/>
                  </a:lnTo>
                  <a:lnTo>
                    <a:pt x="291" y="399"/>
                  </a:lnTo>
                  <a:lnTo>
                    <a:pt x="295" y="400"/>
                  </a:lnTo>
                  <a:lnTo>
                    <a:pt x="304" y="405"/>
                  </a:lnTo>
                  <a:lnTo>
                    <a:pt x="307" y="407"/>
                  </a:lnTo>
                  <a:lnTo>
                    <a:pt x="309" y="407"/>
                  </a:lnTo>
                  <a:lnTo>
                    <a:pt x="317" y="408"/>
                  </a:lnTo>
                  <a:lnTo>
                    <a:pt x="317" y="408"/>
                  </a:lnTo>
                  <a:lnTo>
                    <a:pt x="320" y="407"/>
                  </a:lnTo>
                  <a:lnTo>
                    <a:pt x="320" y="407"/>
                  </a:lnTo>
                  <a:lnTo>
                    <a:pt x="320" y="407"/>
                  </a:lnTo>
                  <a:lnTo>
                    <a:pt x="317" y="407"/>
                  </a:lnTo>
                  <a:lnTo>
                    <a:pt x="314" y="403"/>
                  </a:lnTo>
                  <a:lnTo>
                    <a:pt x="310" y="402"/>
                  </a:lnTo>
                  <a:lnTo>
                    <a:pt x="310" y="400"/>
                  </a:lnTo>
                  <a:lnTo>
                    <a:pt x="310" y="399"/>
                  </a:lnTo>
                  <a:lnTo>
                    <a:pt x="312" y="397"/>
                  </a:lnTo>
                  <a:lnTo>
                    <a:pt x="312" y="396"/>
                  </a:lnTo>
                  <a:lnTo>
                    <a:pt x="310" y="394"/>
                  </a:lnTo>
                  <a:lnTo>
                    <a:pt x="309" y="394"/>
                  </a:lnTo>
                  <a:lnTo>
                    <a:pt x="304" y="392"/>
                  </a:lnTo>
                  <a:lnTo>
                    <a:pt x="304" y="391"/>
                  </a:lnTo>
                  <a:lnTo>
                    <a:pt x="306" y="391"/>
                  </a:lnTo>
                  <a:lnTo>
                    <a:pt x="307" y="391"/>
                  </a:lnTo>
                  <a:lnTo>
                    <a:pt x="312" y="392"/>
                  </a:lnTo>
                  <a:lnTo>
                    <a:pt x="314" y="392"/>
                  </a:lnTo>
                  <a:lnTo>
                    <a:pt x="315" y="392"/>
                  </a:lnTo>
                  <a:lnTo>
                    <a:pt x="315" y="391"/>
                  </a:lnTo>
                  <a:lnTo>
                    <a:pt x="314" y="391"/>
                  </a:lnTo>
                  <a:lnTo>
                    <a:pt x="310" y="388"/>
                  </a:lnTo>
                  <a:lnTo>
                    <a:pt x="304" y="388"/>
                  </a:lnTo>
                  <a:lnTo>
                    <a:pt x="301" y="388"/>
                  </a:lnTo>
                  <a:lnTo>
                    <a:pt x="298" y="388"/>
                  </a:lnTo>
                  <a:lnTo>
                    <a:pt x="295" y="386"/>
                  </a:lnTo>
                  <a:lnTo>
                    <a:pt x="293" y="386"/>
                  </a:lnTo>
                  <a:lnTo>
                    <a:pt x="290" y="386"/>
                  </a:lnTo>
                  <a:lnTo>
                    <a:pt x="288" y="388"/>
                  </a:lnTo>
                  <a:lnTo>
                    <a:pt x="287" y="386"/>
                  </a:lnTo>
                  <a:lnTo>
                    <a:pt x="285" y="383"/>
                  </a:lnTo>
                  <a:lnTo>
                    <a:pt x="285" y="381"/>
                  </a:lnTo>
                  <a:lnTo>
                    <a:pt x="287" y="381"/>
                  </a:lnTo>
                  <a:lnTo>
                    <a:pt x="287" y="380"/>
                  </a:lnTo>
                  <a:lnTo>
                    <a:pt x="288" y="380"/>
                  </a:lnTo>
                  <a:lnTo>
                    <a:pt x="290" y="378"/>
                  </a:lnTo>
                  <a:lnTo>
                    <a:pt x="301" y="375"/>
                  </a:lnTo>
                  <a:lnTo>
                    <a:pt x="304" y="374"/>
                  </a:lnTo>
                  <a:lnTo>
                    <a:pt x="304" y="374"/>
                  </a:lnTo>
                  <a:lnTo>
                    <a:pt x="302" y="374"/>
                  </a:lnTo>
                  <a:lnTo>
                    <a:pt x="299" y="375"/>
                  </a:lnTo>
                  <a:lnTo>
                    <a:pt x="298" y="375"/>
                  </a:lnTo>
                  <a:lnTo>
                    <a:pt x="291" y="374"/>
                  </a:lnTo>
                  <a:lnTo>
                    <a:pt x="290" y="374"/>
                  </a:lnTo>
                  <a:lnTo>
                    <a:pt x="288" y="375"/>
                  </a:lnTo>
                  <a:lnTo>
                    <a:pt x="284" y="377"/>
                  </a:lnTo>
                  <a:lnTo>
                    <a:pt x="282" y="377"/>
                  </a:lnTo>
                  <a:lnTo>
                    <a:pt x="280" y="377"/>
                  </a:lnTo>
                  <a:lnTo>
                    <a:pt x="280" y="375"/>
                  </a:lnTo>
                  <a:lnTo>
                    <a:pt x="280" y="375"/>
                  </a:lnTo>
                  <a:lnTo>
                    <a:pt x="282" y="374"/>
                  </a:lnTo>
                  <a:lnTo>
                    <a:pt x="284" y="372"/>
                  </a:lnTo>
                  <a:lnTo>
                    <a:pt x="285" y="370"/>
                  </a:lnTo>
                  <a:lnTo>
                    <a:pt x="285" y="370"/>
                  </a:lnTo>
                  <a:lnTo>
                    <a:pt x="282" y="370"/>
                  </a:lnTo>
                  <a:lnTo>
                    <a:pt x="282" y="370"/>
                  </a:lnTo>
                  <a:lnTo>
                    <a:pt x="282" y="369"/>
                  </a:lnTo>
                  <a:lnTo>
                    <a:pt x="280" y="367"/>
                  </a:lnTo>
                  <a:lnTo>
                    <a:pt x="280" y="364"/>
                  </a:lnTo>
                  <a:lnTo>
                    <a:pt x="279" y="363"/>
                  </a:lnTo>
                  <a:lnTo>
                    <a:pt x="277" y="361"/>
                  </a:lnTo>
                  <a:lnTo>
                    <a:pt x="277" y="361"/>
                  </a:lnTo>
                  <a:lnTo>
                    <a:pt x="274" y="356"/>
                  </a:lnTo>
                  <a:lnTo>
                    <a:pt x="276" y="356"/>
                  </a:lnTo>
                  <a:lnTo>
                    <a:pt x="277" y="355"/>
                  </a:lnTo>
                  <a:lnTo>
                    <a:pt x="277" y="355"/>
                  </a:lnTo>
                  <a:lnTo>
                    <a:pt x="274" y="356"/>
                  </a:lnTo>
                  <a:lnTo>
                    <a:pt x="273" y="356"/>
                  </a:lnTo>
                  <a:lnTo>
                    <a:pt x="274" y="358"/>
                  </a:lnTo>
                  <a:lnTo>
                    <a:pt x="274" y="358"/>
                  </a:lnTo>
                  <a:lnTo>
                    <a:pt x="274" y="359"/>
                  </a:lnTo>
                  <a:lnTo>
                    <a:pt x="276" y="361"/>
                  </a:lnTo>
                  <a:lnTo>
                    <a:pt x="276" y="363"/>
                  </a:lnTo>
                  <a:lnTo>
                    <a:pt x="277" y="364"/>
                  </a:lnTo>
                  <a:lnTo>
                    <a:pt x="279" y="366"/>
                  </a:lnTo>
                  <a:lnTo>
                    <a:pt x="280" y="367"/>
                  </a:lnTo>
                  <a:lnTo>
                    <a:pt x="280" y="369"/>
                  </a:lnTo>
                  <a:lnTo>
                    <a:pt x="279" y="370"/>
                  </a:lnTo>
                  <a:lnTo>
                    <a:pt x="276" y="372"/>
                  </a:lnTo>
                  <a:lnTo>
                    <a:pt x="276" y="372"/>
                  </a:lnTo>
                  <a:lnTo>
                    <a:pt x="276" y="374"/>
                  </a:lnTo>
                  <a:lnTo>
                    <a:pt x="274" y="375"/>
                  </a:lnTo>
                  <a:lnTo>
                    <a:pt x="273" y="374"/>
                  </a:lnTo>
                  <a:lnTo>
                    <a:pt x="273" y="374"/>
                  </a:lnTo>
                  <a:lnTo>
                    <a:pt x="273" y="375"/>
                  </a:lnTo>
                  <a:lnTo>
                    <a:pt x="274" y="378"/>
                  </a:lnTo>
                  <a:lnTo>
                    <a:pt x="273" y="380"/>
                  </a:lnTo>
                  <a:lnTo>
                    <a:pt x="271" y="380"/>
                  </a:lnTo>
                  <a:lnTo>
                    <a:pt x="269" y="380"/>
                  </a:lnTo>
                  <a:lnTo>
                    <a:pt x="268" y="381"/>
                  </a:lnTo>
                  <a:lnTo>
                    <a:pt x="261" y="381"/>
                  </a:lnTo>
                  <a:lnTo>
                    <a:pt x="260" y="381"/>
                  </a:lnTo>
                  <a:lnTo>
                    <a:pt x="257" y="381"/>
                  </a:lnTo>
                  <a:lnTo>
                    <a:pt x="252" y="380"/>
                  </a:lnTo>
                  <a:lnTo>
                    <a:pt x="250" y="378"/>
                  </a:lnTo>
                  <a:lnTo>
                    <a:pt x="249" y="377"/>
                  </a:lnTo>
                  <a:lnTo>
                    <a:pt x="247" y="375"/>
                  </a:lnTo>
                  <a:lnTo>
                    <a:pt x="247" y="374"/>
                  </a:lnTo>
                  <a:lnTo>
                    <a:pt x="249" y="372"/>
                  </a:lnTo>
                  <a:lnTo>
                    <a:pt x="250" y="370"/>
                  </a:lnTo>
                  <a:lnTo>
                    <a:pt x="250" y="366"/>
                  </a:lnTo>
                  <a:lnTo>
                    <a:pt x="254" y="363"/>
                  </a:lnTo>
                  <a:lnTo>
                    <a:pt x="258" y="358"/>
                  </a:lnTo>
                  <a:lnTo>
                    <a:pt x="260" y="356"/>
                  </a:lnTo>
                  <a:lnTo>
                    <a:pt x="260" y="355"/>
                  </a:lnTo>
                  <a:lnTo>
                    <a:pt x="260" y="355"/>
                  </a:lnTo>
                  <a:lnTo>
                    <a:pt x="260" y="355"/>
                  </a:lnTo>
                  <a:lnTo>
                    <a:pt x="254" y="359"/>
                  </a:lnTo>
                  <a:lnTo>
                    <a:pt x="249" y="359"/>
                  </a:lnTo>
                  <a:lnTo>
                    <a:pt x="249" y="359"/>
                  </a:lnTo>
                  <a:lnTo>
                    <a:pt x="249" y="356"/>
                  </a:lnTo>
                  <a:lnTo>
                    <a:pt x="249" y="356"/>
                  </a:lnTo>
                  <a:lnTo>
                    <a:pt x="252" y="356"/>
                  </a:lnTo>
                  <a:lnTo>
                    <a:pt x="254" y="355"/>
                  </a:lnTo>
                  <a:lnTo>
                    <a:pt x="252" y="353"/>
                  </a:lnTo>
                  <a:lnTo>
                    <a:pt x="249" y="353"/>
                  </a:lnTo>
                  <a:lnTo>
                    <a:pt x="249" y="353"/>
                  </a:lnTo>
                  <a:lnTo>
                    <a:pt x="250" y="351"/>
                  </a:lnTo>
                  <a:lnTo>
                    <a:pt x="255" y="351"/>
                  </a:lnTo>
                  <a:lnTo>
                    <a:pt x="257" y="350"/>
                  </a:lnTo>
                  <a:lnTo>
                    <a:pt x="258" y="350"/>
                  </a:lnTo>
                  <a:lnTo>
                    <a:pt x="261" y="347"/>
                  </a:lnTo>
                  <a:lnTo>
                    <a:pt x="261" y="345"/>
                  </a:lnTo>
                  <a:lnTo>
                    <a:pt x="261" y="344"/>
                  </a:lnTo>
                  <a:lnTo>
                    <a:pt x="261" y="344"/>
                  </a:lnTo>
                  <a:lnTo>
                    <a:pt x="261" y="342"/>
                  </a:lnTo>
                  <a:lnTo>
                    <a:pt x="261" y="340"/>
                  </a:lnTo>
                  <a:lnTo>
                    <a:pt x="261" y="340"/>
                  </a:lnTo>
                  <a:lnTo>
                    <a:pt x="260" y="339"/>
                  </a:lnTo>
                  <a:lnTo>
                    <a:pt x="257" y="337"/>
                  </a:lnTo>
                  <a:lnTo>
                    <a:pt x="255" y="339"/>
                  </a:lnTo>
                  <a:lnTo>
                    <a:pt x="255" y="339"/>
                  </a:lnTo>
                  <a:lnTo>
                    <a:pt x="254" y="339"/>
                  </a:lnTo>
                  <a:lnTo>
                    <a:pt x="252" y="339"/>
                  </a:lnTo>
                  <a:lnTo>
                    <a:pt x="250" y="339"/>
                  </a:lnTo>
                  <a:lnTo>
                    <a:pt x="250" y="337"/>
                  </a:lnTo>
                  <a:lnTo>
                    <a:pt x="249" y="337"/>
                  </a:lnTo>
                  <a:lnTo>
                    <a:pt x="247" y="337"/>
                  </a:lnTo>
                  <a:lnTo>
                    <a:pt x="247" y="336"/>
                  </a:lnTo>
                  <a:lnTo>
                    <a:pt x="247" y="334"/>
                  </a:lnTo>
                  <a:lnTo>
                    <a:pt x="249" y="334"/>
                  </a:lnTo>
                  <a:lnTo>
                    <a:pt x="250" y="333"/>
                  </a:lnTo>
                  <a:lnTo>
                    <a:pt x="252" y="333"/>
                  </a:lnTo>
                  <a:lnTo>
                    <a:pt x="254" y="329"/>
                  </a:lnTo>
                  <a:lnTo>
                    <a:pt x="254" y="328"/>
                  </a:lnTo>
                  <a:lnTo>
                    <a:pt x="254" y="326"/>
                  </a:lnTo>
                  <a:lnTo>
                    <a:pt x="250" y="325"/>
                  </a:lnTo>
                  <a:lnTo>
                    <a:pt x="249" y="326"/>
                  </a:lnTo>
                  <a:lnTo>
                    <a:pt x="247" y="326"/>
                  </a:lnTo>
                  <a:lnTo>
                    <a:pt x="247" y="326"/>
                  </a:lnTo>
                  <a:lnTo>
                    <a:pt x="246" y="325"/>
                  </a:lnTo>
                  <a:lnTo>
                    <a:pt x="246" y="323"/>
                  </a:lnTo>
                  <a:lnTo>
                    <a:pt x="243" y="323"/>
                  </a:lnTo>
                  <a:lnTo>
                    <a:pt x="241" y="322"/>
                  </a:lnTo>
                  <a:lnTo>
                    <a:pt x="241" y="322"/>
                  </a:lnTo>
                  <a:lnTo>
                    <a:pt x="243" y="320"/>
                  </a:lnTo>
                  <a:lnTo>
                    <a:pt x="243" y="318"/>
                  </a:lnTo>
                  <a:lnTo>
                    <a:pt x="244" y="317"/>
                  </a:lnTo>
                  <a:lnTo>
                    <a:pt x="244" y="317"/>
                  </a:lnTo>
                  <a:lnTo>
                    <a:pt x="246" y="317"/>
                  </a:lnTo>
                  <a:lnTo>
                    <a:pt x="246" y="314"/>
                  </a:lnTo>
                  <a:lnTo>
                    <a:pt x="244" y="312"/>
                  </a:lnTo>
                  <a:lnTo>
                    <a:pt x="243" y="312"/>
                  </a:lnTo>
                  <a:lnTo>
                    <a:pt x="243" y="311"/>
                  </a:lnTo>
                  <a:lnTo>
                    <a:pt x="243" y="311"/>
                  </a:lnTo>
                  <a:lnTo>
                    <a:pt x="243" y="309"/>
                  </a:lnTo>
                  <a:lnTo>
                    <a:pt x="241" y="309"/>
                  </a:lnTo>
                  <a:lnTo>
                    <a:pt x="239" y="306"/>
                  </a:lnTo>
                  <a:lnTo>
                    <a:pt x="239" y="304"/>
                  </a:lnTo>
                  <a:lnTo>
                    <a:pt x="238" y="304"/>
                  </a:lnTo>
                  <a:lnTo>
                    <a:pt x="236" y="304"/>
                  </a:lnTo>
                  <a:lnTo>
                    <a:pt x="233" y="304"/>
                  </a:lnTo>
                  <a:lnTo>
                    <a:pt x="230" y="306"/>
                  </a:lnTo>
                  <a:lnTo>
                    <a:pt x="225" y="306"/>
                  </a:lnTo>
                  <a:lnTo>
                    <a:pt x="225" y="306"/>
                  </a:lnTo>
                  <a:lnTo>
                    <a:pt x="227" y="304"/>
                  </a:lnTo>
                  <a:lnTo>
                    <a:pt x="230" y="304"/>
                  </a:lnTo>
                  <a:lnTo>
                    <a:pt x="233" y="303"/>
                  </a:lnTo>
                  <a:lnTo>
                    <a:pt x="235" y="301"/>
                  </a:lnTo>
                  <a:lnTo>
                    <a:pt x="233" y="299"/>
                  </a:lnTo>
                  <a:lnTo>
                    <a:pt x="233" y="298"/>
                  </a:lnTo>
                  <a:lnTo>
                    <a:pt x="233" y="298"/>
                  </a:lnTo>
                  <a:lnTo>
                    <a:pt x="233" y="296"/>
                  </a:lnTo>
                  <a:lnTo>
                    <a:pt x="236" y="296"/>
                  </a:lnTo>
                  <a:lnTo>
                    <a:pt x="238" y="295"/>
                  </a:lnTo>
                  <a:lnTo>
                    <a:pt x="239" y="295"/>
                  </a:lnTo>
                  <a:lnTo>
                    <a:pt x="236" y="292"/>
                  </a:lnTo>
                  <a:lnTo>
                    <a:pt x="232" y="290"/>
                  </a:lnTo>
                  <a:lnTo>
                    <a:pt x="230" y="290"/>
                  </a:lnTo>
                  <a:lnTo>
                    <a:pt x="230" y="288"/>
                  </a:lnTo>
                  <a:lnTo>
                    <a:pt x="228" y="287"/>
                  </a:lnTo>
                  <a:lnTo>
                    <a:pt x="228" y="285"/>
                  </a:lnTo>
                  <a:lnTo>
                    <a:pt x="225" y="284"/>
                  </a:lnTo>
                  <a:lnTo>
                    <a:pt x="224" y="282"/>
                  </a:lnTo>
                  <a:lnTo>
                    <a:pt x="217" y="279"/>
                  </a:lnTo>
                  <a:lnTo>
                    <a:pt x="214" y="277"/>
                  </a:lnTo>
                  <a:lnTo>
                    <a:pt x="213" y="274"/>
                  </a:lnTo>
                  <a:lnTo>
                    <a:pt x="211" y="274"/>
                  </a:lnTo>
                  <a:lnTo>
                    <a:pt x="211" y="273"/>
                  </a:lnTo>
                  <a:lnTo>
                    <a:pt x="206" y="271"/>
                  </a:lnTo>
                  <a:lnTo>
                    <a:pt x="206" y="270"/>
                  </a:lnTo>
                  <a:lnTo>
                    <a:pt x="209" y="266"/>
                  </a:lnTo>
                  <a:lnTo>
                    <a:pt x="211" y="266"/>
                  </a:lnTo>
                  <a:lnTo>
                    <a:pt x="209" y="263"/>
                  </a:lnTo>
                  <a:lnTo>
                    <a:pt x="206" y="260"/>
                  </a:lnTo>
                  <a:lnTo>
                    <a:pt x="205" y="260"/>
                  </a:lnTo>
                  <a:lnTo>
                    <a:pt x="202" y="260"/>
                  </a:lnTo>
                  <a:lnTo>
                    <a:pt x="198" y="259"/>
                  </a:lnTo>
                  <a:lnTo>
                    <a:pt x="195" y="257"/>
                  </a:lnTo>
                  <a:lnTo>
                    <a:pt x="194" y="255"/>
                  </a:lnTo>
                  <a:lnTo>
                    <a:pt x="189" y="254"/>
                  </a:lnTo>
                  <a:lnTo>
                    <a:pt x="183" y="252"/>
                  </a:lnTo>
                  <a:lnTo>
                    <a:pt x="173" y="249"/>
                  </a:lnTo>
                  <a:lnTo>
                    <a:pt x="168" y="248"/>
                  </a:lnTo>
                  <a:lnTo>
                    <a:pt x="165" y="246"/>
                  </a:lnTo>
                  <a:lnTo>
                    <a:pt x="162" y="246"/>
                  </a:lnTo>
                  <a:lnTo>
                    <a:pt x="156" y="244"/>
                  </a:lnTo>
                  <a:lnTo>
                    <a:pt x="150" y="244"/>
                  </a:lnTo>
                  <a:lnTo>
                    <a:pt x="146" y="244"/>
                  </a:lnTo>
                  <a:lnTo>
                    <a:pt x="145" y="244"/>
                  </a:lnTo>
                  <a:lnTo>
                    <a:pt x="142" y="241"/>
                  </a:lnTo>
                  <a:lnTo>
                    <a:pt x="138" y="241"/>
                  </a:lnTo>
                  <a:lnTo>
                    <a:pt x="135" y="241"/>
                  </a:lnTo>
                  <a:lnTo>
                    <a:pt x="134" y="243"/>
                  </a:lnTo>
                  <a:lnTo>
                    <a:pt x="131" y="244"/>
                  </a:lnTo>
                  <a:lnTo>
                    <a:pt x="127" y="246"/>
                  </a:lnTo>
                  <a:lnTo>
                    <a:pt x="126" y="244"/>
                  </a:lnTo>
                  <a:lnTo>
                    <a:pt x="124" y="243"/>
                  </a:lnTo>
                  <a:lnTo>
                    <a:pt x="123" y="243"/>
                  </a:lnTo>
                  <a:lnTo>
                    <a:pt x="123" y="243"/>
                  </a:lnTo>
                  <a:lnTo>
                    <a:pt x="120" y="244"/>
                  </a:lnTo>
                  <a:lnTo>
                    <a:pt x="118" y="244"/>
                  </a:lnTo>
                  <a:lnTo>
                    <a:pt x="115" y="246"/>
                  </a:lnTo>
                  <a:lnTo>
                    <a:pt x="112" y="248"/>
                  </a:lnTo>
                  <a:lnTo>
                    <a:pt x="109" y="248"/>
                  </a:lnTo>
                  <a:lnTo>
                    <a:pt x="109" y="248"/>
                  </a:lnTo>
                  <a:lnTo>
                    <a:pt x="107" y="248"/>
                  </a:lnTo>
                  <a:lnTo>
                    <a:pt x="105" y="248"/>
                  </a:lnTo>
                  <a:lnTo>
                    <a:pt x="104" y="246"/>
                  </a:lnTo>
                  <a:lnTo>
                    <a:pt x="102" y="244"/>
                  </a:lnTo>
                  <a:lnTo>
                    <a:pt x="101" y="244"/>
                  </a:lnTo>
                  <a:lnTo>
                    <a:pt x="99" y="244"/>
                  </a:lnTo>
                  <a:lnTo>
                    <a:pt x="98" y="244"/>
                  </a:lnTo>
                  <a:lnTo>
                    <a:pt x="93" y="248"/>
                  </a:lnTo>
                  <a:lnTo>
                    <a:pt x="91" y="248"/>
                  </a:lnTo>
                  <a:lnTo>
                    <a:pt x="91" y="248"/>
                  </a:lnTo>
                  <a:lnTo>
                    <a:pt x="90" y="246"/>
                  </a:lnTo>
                  <a:lnTo>
                    <a:pt x="86" y="244"/>
                  </a:lnTo>
                  <a:lnTo>
                    <a:pt x="85" y="244"/>
                  </a:lnTo>
                  <a:lnTo>
                    <a:pt x="83" y="246"/>
                  </a:lnTo>
                  <a:lnTo>
                    <a:pt x="83" y="248"/>
                  </a:lnTo>
                  <a:lnTo>
                    <a:pt x="86" y="251"/>
                  </a:lnTo>
                  <a:lnTo>
                    <a:pt x="90" y="252"/>
                  </a:lnTo>
                  <a:lnTo>
                    <a:pt x="86" y="252"/>
                  </a:lnTo>
                  <a:lnTo>
                    <a:pt x="68" y="249"/>
                  </a:lnTo>
                  <a:lnTo>
                    <a:pt x="64" y="249"/>
                  </a:lnTo>
                  <a:lnTo>
                    <a:pt x="61" y="248"/>
                  </a:lnTo>
                  <a:lnTo>
                    <a:pt x="58" y="246"/>
                  </a:lnTo>
                  <a:lnTo>
                    <a:pt x="53" y="243"/>
                  </a:lnTo>
                  <a:lnTo>
                    <a:pt x="50" y="241"/>
                  </a:lnTo>
                  <a:lnTo>
                    <a:pt x="49" y="240"/>
                  </a:lnTo>
                  <a:lnTo>
                    <a:pt x="49" y="240"/>
                  </a:lnTo>
                  <a:lnTo>
                    <a:pt x="50" y="238"/>
                  </a:lnTo>
                  <a:lnTo>
                    <a:pt x="57" y="235"/>
                  </a:lnTo>
                  <a:lnTo>
                    <a:pt x="60" y="233"/>
                  </a:lnTo>
                  <a:lnTo>
                    <a:pt x="66" y="233"/>
                  </a:lnTo>
                  <a:lnTo>
                    <a:pt x="68" y="232"/>
                  </a:lnTo>
                  <a:lnTo>
                    <a:pt x="68" y="232"/>
                  </a:lnTo>
                  <a:lnTo>
                    <a:pt x="66" y="232"/>
                  </a:lnTo>
                  <a:lnTo>
                    <a:pt x="58" y="232"/>
                  </a:lnTo>
                  <a:lnTo>
                    <a:pt x="52" y="230"/>
                  </a:lnTo>
                  <a:lnTo>
                    <a:pt x="45" y="229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2" y="227"/>
                  </a:lnTo>
                  <a:lnTo>
                    <a:pt x="42" y="225"/>
                  </a:lnTo>
                  <a:lnTo>
                    <a:pt x="44" y="224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38" y="225"/>
                  </a:lnTo>
                  <a:lnTo>
                    <a:pt x="34" y="227"/>
                  </a:lnTo>
                  <a:lnTo>
                    <a:pt x="31" y="227"/>
                  </a:lnTo>
                  <a:lnTo>
                    <a:pt x="30" y="225"/>
                  </a:lnTo>
                  <a:lnTo>
                    <a:pt x="30" y="225"/>
                  </a:lnTo>
                  <a:lnTo>
                    <a:pt x="30" y="224"/>
                  </a:lnTo>
                  <a:lnTo>
                    <a:pt x="30" y="224"/>
                  </a:lnTo>
                  <a:lnTo>
                    <a:pt x="30" y="224"/>
                  </a:lnTo>
                  <a:lnTo>
                    <a:pt x="27" y="222"/>
                  </a:lnTo>
                  <a:lnTo>
                    <a:pt x="25" y="221"/>
                  </a:lnTo>
                  <a:lnTo>
                    <a:pt x="23" y="219"/>
                  </a:lnTo>
                  <a:lnTo>
                    <a:pt x="25" y="218"/>
                  </a:lnTo>
                  <a:lnTo>
                    <a:pt x="27" y="216"/>
                  </a:lnTo>
                  <a:lnTo>
                    <a:pt x="28" y="216"/>
                  </a:lnTo>
                  <a:lnTo>
                    <a:pt x="33" y="216"/>
                  </a:lnTo>
                  <a:lnTo>
                    <a:pt x="45" y="214"/>
                  </a:lnTo>
                  <a:lnTo>
                    <a:pt x="55" y="216"/>
                  </a:lnTo>
                  <a:lnTo>
                    <a:pt x="60" y="211"/>
                  </a:lnTo>
                  <a:lnTo>
                    <a:pt x="61" y="211"/>
                  </a:lnTo>
                  <a:lnTo>
                    <a:pt x="68" y="210"/>
                  </a:lnTo>
                  <a:lnTo>
                    <a:pt x="79" y="210"/>
                  </a:lnTo>
                  <a:lnTo>
                    <a:pt x="85" y="210"/>
                  </a:lnTo>
                  <a:lnTo>
                    <a:pt x="88" y="211"/>
                  </a:lnTo>
                  <a:lnTo>
                    <a:pt x="93" y="213"/>
                  </a:lnTo>
                  <a:lnTo>
                    <a:pt x="93" y="213"/>
                  </a:lnTo>
                  <a:lnTo>
                    <a:pt x="93" y="211"/>
                  </a:lnTo>
                  <a:lnTo>
                    <a:pt x="93" y="210"/>
                  </a:lnTo>
                  <a:lnTo>
                    <a:pt x="94" y="207"/>
                  </a:lnTo>
                  <a:lnTo>
                    <a:pt x="94" y="205"/>
                  </a:lnTo>
                  <a:lnTo>
                    <a:pt x="94" y="203"/>
                  </a:lnTo>
                  <a:lnTo>
                    <a:pt x="93" y="202"/>
                  </a:lnTo>
                  <a:lnTo>
                    <a:pt x="88" y="200"/>
                  </a:lnTo>
                  <a:lnTo>
                    <a:pt x="86" y="200"/>
                  </a:lnTo>
                  <a:lnTo>
                    <a:pt x="85" y="200"/>
                  </a:lnTo>
                  <a:lnTo>
                    <a:pt x="82" y="202"/>
                  </a:lnTo>
                  <a:lnTo>
                    <a:pt x="77" y="205"/>
                  </a:lnTo>
                  <a:lnTo>
                    <a:pt x="74" y="205"/>
                  </a:lnTo>
                  <a:lnTo>
                    <a:pt x="71" y="205"/>
                  </a:lnTo>
                  <a:lnTo>
                    <a:pt x="68" y="205"/>
                  </a:lnTo>
                  <a:lnTo>
                    <a:pt x="66" y="205"/>
                  </a:lnTo>
                  <a:lnTo>
                    <a:pt x="63" y="203"/>
                  </a:lnTo>
                  <a:lnTo>
                    <a:pt x="61" y="203"/>
                  </a:lnTo>
                  <a:lnTo>
                    <a:pt x="60" y="203"/>
                  </a:lnTo>
                  <a:lnTo>
                    <a:pt x="58" y="205"/>
                  </a:lnTo>
                  <a:lnTo>
                    <a:pt x="55" y="207"/>
                  </a:lnTo>
                  <a:lnTo>
                    <a:pt x="53" y="207"/>
                  </a:lnTo>
                  <a:lnTo>
                    <a:pt x="52" y="207"/>
                  </a:lnTo>
                  <a:lnTo>
                    <a:pt x="50" y="207"/>
                  </a:lnTo>
                  <a:lnTo>
                    <a:pt x="41" y="205"/>
                  </a:lnTo>
                  <a:lnTo>
                    <a:pt x="39" y="203"/>
                  </a:lnTo>
                  <a:lnTo>
                    <a:pt x="39" y="202"/>
                  </a:lnTo>
                  <a:lnTo>
                    <a:pt x="36" y="200"/>
                  </a:lnTo>
                  <a:lnTo>
                    <a:pt x="33" y="200"/>
                  </a:lnTo>
                  <a:lnTo>
                    <a:pt x="33" y="199"/>
                  </a:lnTo>
                  <a:lnTo>
                    <a:pt x="36" y="197"/>
                  </a:lnTo>
                  <a:lnTo>
                    <a:pt x="39" y="196"/>
                  </a:lnTo>
                  <a:lnTo>
                    <a:pt x="39" y="196"/>
                  </a:lnTo>
                  <a:lnTo>
                    <a:pt x="34" y="196"/>
                  </a:lnTo>
                  <a:lnTo>
                    <a:pt x="31" y="197"/>
                  </a:lnTo>
                  <a:lnTo>
                    <a:pt x="30" y="197"/>
                  </a:lnTo>
                  <a:lnTo>
                    <a:pt x="27" y="197"/>
                  </a:lnTo>
                  <a:lnTo>
                    <a:pt x="22" y="197"/>
                  </a:lnTo>
                  <a:lnTo>
                    <a:pt x="20" y="196"/>
                  </a:lnTo>
                  <a:lnTo>
                    <a:pt x="19" y="194"/>
                  </a:lnTo>
                  <a:lnTo>
                    <a:pt x="17" y="194"/>
                  </a:lnTo>
                  <a:lnTo>
                    <a:pt x="11" y="192"/>
                  </a:lnTo>
                  <a:lnTo>
                    <a:pt x="9" y="192"/>
                  </a:lnTo>
                  <a:lnTo>
                    <a:pt x="8" y="191"/>
                  </a:lnTo>
                  <a:lnTo>
                    <a:pt x="3" y="188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3" y="181"/>
                  </a:lnTo>
                  <a:lnTo>
                    <a:pt x="3" y="181"/>
                  </a:lnTo>
                  <a:lnTo>
                    <a:pt x="3" y="180"/>
                  </a:lnTo>
                  <a:lnTo>
                    <a:pt x="1" y="180"/>
                  </a:lnTo>
                  <a:lnTo>
                    <a:pt x="1" y="178"/>
                  </a:lnTo>
                  <a:lnTo>
                    <a:pt x="4" y="175"/>
                  </a:lnTo>
                  <a:lnTo>
                    <a:pt x="6" y="175"/>
                  </a:lnTo>
                  <a:lnTo>
                    <a:pt x="12" y="173"/>
                  </a:lnTo>
                  <a:lnTo>
                    <a:pt x="17" y="170"/>
                  </a:lnTo>
                  <a:lnTo>
                    <a:pt x="19" y="170"/>
                  </a:lnTo>
                  <a:lnTo>
                    <a:pt x="20" y="170"/>
                  </a:lnTo>
                  <a:lnTo>
                    <a:pt x="28" y="170"/>
                  </a:lnTo>
                  <a:lnTo>
                    <a:pt x="30" y="170"/>
                  </a:lnTo>
                  <a:lnTo>
                    <a:pt x="31" y="169"/>
                  </a:lnTo>
                  <a:lnTo>
                    <a:pt x="34" y="167"/>
                  </a:lnTo>
                  <a:lnTo>
                    <a:pt x="41" y="166"/>
                  </a:lnTo>
                  <a:lnTo>
                    <a:pt x="55" y="164"/>
                  </a:lnTo>
                  <a:lnTo>
                    <a:pt x="57" y="162"/>
                  </a:lnTo>
                  <a:lnTo>
                    <a:pt x="57" y="162"/>
                  </a:lnTo>
                  <a:lnTo>
                    <a:pt x="55" y="161"/>
                  </a:lnTo>
                  <a:lnTo>
                    <a:pt x="55" y="161"/>
                  </a:lnTo>
                  <a:lnTo>
                    <a:pt x="58" y="159"/>
                  </a:lnTo>
                  <a:lnTo>
                    <a:pt x="64" y="158"/>
                  </a:lnTo>
                  <a:lnTo>
                    <a:pt x="69" y="156"/>
                  </a:lnTo>
                  <a:lnTo>
                    <a:pt x="72" y="156"/>
                  </a:lnTo>
                  <a:lnTo>
                    <a:pt x="74" y="156"/>
                  </a:lnTo>
                  <a:lnTo>
                    <a:pt x="77" y="155"/>
                  </a:lnTo>
                  <a:lnTo>
                    <a:pt x="79" y="155"/>
                  </a:lnTo>
                  <a:lnTo>
                    <a:pt x="90" y="155"/>
                  </a:lnTo>
                  <a:lnTo>
                    <a:pt x="96" y="155"/>
                  </a:lnTo>
                  <a:lnTo>
                    <a:pt x="98" y="155"/>
                  </a:lnTo>
                  <a:lnTo>
                    <a:pt x="99" y="155"/>
                  </a:lnTo>
                  <a:lnTo>
                    <a:pt x="101" y="153"/>
                  </a:lnTo>
                  <a:lnTo>
                    <a:pt x="105" y="150"/>
                  </a:lnTo>
                  <a:lnTo>
                    <a:pt x="107" y="148"/>
                  </a:lnTo>
                  <a:lnTo>
                    <a:pt x="109" y="145"/>
                  </a:lnTo>
                  <a:lnTo>
                    <a:pt x="112" y="140"/>
                  </a:lnTo>
                  <a:lnTo>
                    <a:pt x="113" y="134"/>
                  </a:lnTo>
                  <a:lnTo>
                    <a:pt x="115" y="129"/>
                  </a:lnTo>
                  <a:lnTo>
                    <a:pt x="115" y="128"/>
                  </a:lnTo>
                  <a:lnTo>
                    <a:pt x="116" y="126"/>
                  </a:lnTo>
                  <a:lnTo>
                    <a:pt x="118" y="125"/>
                  </a:lnTo>
                  <a:lnTo>
                    <a:pt x="121" y="123"/>
                  </a:lnTo>
                  <a:lnTo>
                    <a:pt x="124" y="123"/>
                  </a:lnTo>
                  <a:lnTo>
                    <a:pt x="124" y="123"/>
                  </a:lnTo>
                  <a:lnTo>
                    <a:pt x="123" y="121"/>
                  </a:lnTo>
                  <a:lnTo>
                    <a:pt x="121" y="121"/>
                  </a:lnTo>
                  <a:lnTo>
                    <a:pt x="120" y="121"/>
                  </a:lnTo>
                  <a:lnTo>
                    <a:pt x="116" y="123"/>
                  </a:lnTo>
                  <a:lnTo>
                    <a:pt x="113" y="123"/>
                  </a:lnTo>
                  <a:lnTo>
                    <a:pt x="110" y="123"/>
                  </a:lnTo>
                  <a:lnTo>
                    <a:pt x="107" y="123"/>
                  </a:lnTo>
                  <a:lnTo>
                    <a:pt x="105" y="125"/>
                  </a:lnTo>
                  <a:lnTo>
                    <a:pt x="101" y="125"/>
                  </a:lnTo>
                  <a:lnTo>
                    <a:pt x="99" y="125"/>
                  </a:lnTo>
                  <a:lnTo>
                    <a:pt x="94" y="123"/>
                  </a:lnTo>
                  <a:lnTo>
                    <a:pt x="93" y="123"/>
                  </a:lnTo>
                  <a:lnTo>
                    <a:pt x="86" y="123"/>
                  </a:lnTo>
                  <a:lnTo>
                    <a:pt x="85" y="123"/>
                  </a:lnTo>
                  <a:lnTo>
                    <a:pt x="83" y="121"/>
                  </a:lnTo>
                  <a:lnTo>
                    <a:pt x="82" y="120"/>
                  </a:lnTo>
                  <a:lnTo>
                    <a:pt x="82" y="118"/>
                  </a:lnTo>
                  <a:lnTo>
                    <a:pt x="82" y="117"/>
                  </a:lnTo>
                  <a:lnTo>
                    <a:pt x="83" y="114"/>
                  </a:lnTo>
                  <a:lnTo>
                    <a:pt x="85" y="112"/>
                  </a:lnTo>
                  <a:lnTo>
                    <a:pt x="90" y="109"/>
                  </a:lnTo>
                  <a:lnTo>
                    <a:pt x="93" y="107"/>
                  </a:lnTo>
                  <a:lnTo>
                    <a:pt x="96" y="106"/>
                  </a:lnTo>
                  <a:lnTo>
                    <a:pt x="99" y="104"/>
                  </a:lnTo>
                  <a:lnTo>
                    <a:pt x="102" y="104"/>
                  </a:lnTo>
                  <a:lnTo>
                    <a:pt x="104" y="103"/>
                  </a:lnTo>
                  <a:lnTo>
                    <a:pt x="109" y="101"/>
                  </a:lnTo>
                  <a:lnTo>
                    <a:pt x="112" y="98"/>
                  </a:lnTo>
                  <a:lnTo>
                    <a:pt x="118" y="93"/>
                  </a:lnTo>
                  <a:lnTo>
                    <a:pt x="120" y="93"/>
                  </a:lnTo>
                  <a:lnTo>
                    <a:pt x="129" y="90"/>
                  </a:lnTo>
                  <a:lnTo>
                    <a:pt x="132" y="90"/>
                  </a:lnTo>
                  <a:lnTo>
                    <a:pt x="134" y="92"/>
                  </a:lnTo>
                  <a:lnTo>
                    <a:pt x="135" y="92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40" y="95"/>
                  </a:lnTo>
                  <a:lnTo>
                    <a:pt x="138" y="90"/>
                  </a:lnTo>
                  <a:lnTo>
                    <a:pt x="138" y="88"/>
                  </a:lnTo>
                  <a:lnTo>
                    <a:pt x="142" y="85"/>
                  </a:lnTo>
                  <a:lnTo>
                    <a:pt x="143" y="85"/>
                  </a:lnTo>
                  <a:lnTo>
                    <a:pt x="146" y="85"/>
                  </a:lnTo>
                  <a:lnTo>
                    <a:pt x="153" y="85"/>
                  </a:lnTo>
                  <a:lnTo>
                    <a:pt x="156" y="87"/>
                  </a:lnTo>
                  <a:lnTo>
                    <a:pt x="159" y="88"/>
                  </a:lnTo>
                  <a:lnTo>
                    <a:pt x="162" y="88"/>
                  </a:lnTo>
                  <a:lnTo>
                    <a:pt x="164" y="88"/>
                  </a:lnTo>
                  <a:lnTo>
                    <a:pt x="165" y="88"/>
                  </a:lnTo>
                  <a:lnTo>
                    <a:pt x="167" y="87"/>
                  </a:lnTo>
                  <a:lnTo>
                    <a:pt x="168" y="84"/>
                  </a:lnTo>
                  <a:lnTo>
                    <a:pt x="170" y="79"/>
                  </a:lnTo>
                  <a:lnTo>
                    <a:pt x="168" y="74"/>
                  </a:lnTo>
                  <a:lnTo>
                    <a:pt x="168" y="71"/>
                  </a:lnTo>
                  <a:lnTo>
                    <a:pt x="167" y="68"/>
                  </a:lnTo>
                  <a:lnTo>
                    <a:pt x="168" y="66"/>
                  </a:lnTo>
                  <a:lnTo>
                    <a:pt x="170" y="65"/>
                  </a:lnTo>
                  <a:lnTo>
                    <a:pt x="173" y="63"/>
                  </a:lnTo>
                  <a:lnTo>
                    <a:pt x="179" y="60"/>
                  </a:lnTo>
                  <a:lnTo>
                    <a:pt x="184" y="60"/>
                  </a:lnTo>
                  <a:lnTo>
                    <a:pt x="187" y="60"/>
                  </a:lnTo>
                  <a:lnTo>
                    <a:pt x="191" y="62"/>
                  </a:lnTo>
                  <a:lnTo>
                    <a:pt x="195" y="62"/>
                  </a:lnTo>
                  <a:lnTo>
                    <a:pt x="200" y="65"/>
                  </a:lnTo>
                  <a:lnTo>
                    <a:pt x="208" y="69"/>
                  </a:lnTo>
                  <a:lnTo>
                    <a:pt x="213" y="71"/>
                  </a:lnTo>
                  <a:lnTo>
                    <a:pt x="217" y="73"/>
                  </a:lnTo>
                  <a:lnTo>
                    <a:pt x="222" y="74"/>
                  </a:lnTo>
                  <a:lnTo>
                    <a:pt x="227" y="77"/>
                  </a:lnTo>
                  <a:lnTo>
                    <a:pt x="232" y="79"/>
                  </a:lnTo>
                  <a:lnTo>
                    <a:pt x="233" y="81"/>
                  </a:lnTo>
                  <a:lnTo>
                    <a:pt x="235" y="81"/>
                  </a:lnTo>
                  <a:lnTo>
                    <a:pt x="233" y="79"/>
                  </a:lnTo>
                  <a:lnTo>
                    <a:pt x="232" y="77"/>
                  </a:lnTo>
                  <a:lnTo>
                    <a:pt x="227" y="74"/>
                  </a:lnTo>
                  <a:lnTo>
                    <a:pt x="216" y="69"/>
                  </a:lnTo>
                  <a:lnTo>
                    <a:pt x="211" y="66"/>
                  </a:lnTo>
                  <a:lnTo>
                    <a:pt x="206" y="63"/>
                  </a:lnTo>
                  <a:lnTo>
                    <a:pt x="203" y="60"/>
                  </a:lnTo>
                  <a:lnTo>
                    <a:pt x="195" y="58"/>
                  </a:lnTo>
                  <a:lnTo>
                    <a:pt x="197" y="58"/>
                  </a:lnTo>
                  <a:lnTo>
                    <a:pt x="203" y="55"/>
                  </a:lnTo>
                  <a:lnTo>
                    <a:pt x="219" y="52"/>
                  </a:lnTo>
                  <a:lnTo>
                    <a:pt x="235" y="51"/>
                  </a:lnTo>
                  <a:lnTo>
                    <a:pt x="239" y="51"/>
                  </a:lnTo>
                  <a:lnTo>
                    <a:pt x="250" y="49"/>
                  </a:lnTo>
                  <a:lnTo>
                    <a:pt x="250" y="47"/>
                  </a:lnTo>
                  <a:lnTo>
                    <a:pt x="252" y="47"/>
                  </a:lnTo>
                  <a:lnTo>
                    <a:pt x="261" y="46"/>
                  </a:lnTo>
                  <a:lnTo>
                    <a:pt x="265" y="46"/>
                  </a:lnTo>
                  <a:lnTo>
                    <a:pt x="268" y="46"/>
                  </a:lnTo>
                  <a:lnTo>
                    <a:pt x="273" y="47"/>
                  </a:lnTo>
                  <a:lnTo>
                    <a:pt x="274" y="49"/>
                  </a:lnTo>
                  <a:lnTo>
                    <a:pt x="277" y="52"/>
                  </a:lnTo>
                  <a:lnTo>
                    <a:pt x="279" y="55"/>
                  </a:lnTo>
                  <a:lnTo>
                    <a:pt x="277" y="66"/>
                  </a:lnTo>
                  <a:lnTo>
                    <a:pt x="277" y="69"/>
                  </a:lnTo>
                  <a:lnTo>
                    <a:pt x="279" y="69"/>
                  </a:lnTo>
                  <a:lnTo>
                    <a:pt x="280" y="69"/>
                  </a:lnTo>
                  <a:lnTo>
                    <a:pt x="282" y="66"/>
                  </a:lnTo>
                  <a:lnTo>
                    <a:pt x="285" y="65"/>
                  </a:lnTo>
                  <a:lnTo>
                    <a:pt x="287" y="63"/>
                  </a:lnTo>
                  <a:lnTo>
                    <a:pt x="287" y="58"/>
                  </a:lnTo>
                  <a:lnTo>
                    <a:pt x="288" y="57"/>
                  </a:lnTo>
                  <a:lnTo>
                    <a:pt x="285" y="54"/>
                  </a:lnTo>
                  <a:lnTo>
                    <a:pt x="285" y="49"/>
                  </a:lnTo>
                  <a:lnTo>
                    <a:pt x="287" y="46"/>
                  </a:lnTo>
                  <a:lnTo>
                    <a:pt x="290" y="46"/>
                  </a:lnTo>
                  <a:lnTo>
                    <a:pt x="304" y="55"/>
                  </a:lnTo>
                  <a:lnTo>
                    <a:pt x="310" y="57"/>
                  </a:lnTo>
                  <a:lnTo>
                    <a:pt x="317" y="62"/>
                  </a:lnTo>
                  <a:lnTo>
                    <a:pt x="325" y="62"/>
                  </a:lnTo>
                  <a:lnTo>
                    <a:pt x="332" y="62"/>
                  </a:lnTo>
                  <a:lnTo>
                    <a:pt x="336" y="62"/>
                  </a:lnTo>
                  <a:lnTo>
                    <a:pt x="337" y="60"/>
                  </a:lnTo>
                  <a:lnTo>
                    <a:pt x="334" y="58"/>
                  </a:lnTo>
                  <a:lnTo>
                    <a:pt x="325" y="54"/>
                  </a:lnTo>
                  <a:lnTo>
                    <a:pt x="320" y="49"/>
                  </a:lnTo>
                  <a:lnTo>
                    <a:pt x="317" y="44"/>
                  </a:lnTo>
                  <a:lnTo>
                    <a:pt x="315" y="41"/>
                  </a:lnTo>
                  <a:lnTo>
                    <a:pt x="318" y="41"/>
                  </a:lnTo>
                  <a:lnTo>
                    <a:pt x="329" y="41"/>
                  </a:lnTo>
                  <a:lnTo>
                    <a:pt x="347" y="44"/>
                  </a:lnTo>
                  <a:lnTo>
                    <a:pt x="369" y="52"/>
                  </a:lnTo>
                  <a:lnTo>
                    <a:pt x="378" y="55"/>
                  </a:lnTo>
                  <a:lnTo>
                    <a:pt x="399" y="63"/>
                  </a:lnTo>
                  <a:lnTo>
                    <a:pt x="403" y="65"/>
                  </a:lnTo>
                  <a:lnTo>
                    <a:pt x="407" y="66"/>
                  </a:lnTo>
                  <a:lnTo>
                    <a:pt x="408" y="65"/>
                  </a:lnTo>
                  <a:lnTo>
                    <a:pt x="410" y="63"/>
                  </a:lnTo>
                  <a:lnTo>
                    <a:pt x="410" y="62"/>
                  </a:lnTo>
                  <a:lnTo>
                    <a:pt x="408" y="60"/>
                  </a:lnTo>
                  <a:lnTo>
                    <a:pt x="408" y="57"/>
                  </a:lnTo>
                  <a:lnTo>
                    <a:pt x="408" y="54"/>
                  </a:lnTo>
                  <a:lnTo>
                    <a:pt x="408" y="49"/>
                  </a:lnTo>
                  <a:lnTo>
                    <a:pt x="411" y="47"/>
                  </a:lnTo>
                  <a:lnTo>
                    <a:pt x="413" y="44"/>
                  </a:lnTo>
                  <a:lnTo>
                    <a:pt x="411" y="41"/>
                  </a:lnTo>
                  <a:lnTo>
                    <a:pt x="408" y="38"/>
                  </a:lnTo>
                  <a:lnTo>
                    <a:pt x="394" y="32"/>
                  </a:lnTo>
                  <a:lnTo>
                    <a:pt x="394" y="32"/>
                  </a:lnTo>
                  <a:lnTo>
                    <a:pt x="397" y="30"/>
                  </a:lnTo>
                  <a:lnTo>
                    <a:pt x="402" y="30"/>
                  </a:lnTo>
                  <a:lnTo>
                    <a:pt x="437" y="32"/>
                  </a:lnTo>
                  <a:lnTo>
                    <a:pt x="443" y="32"/>
                  </a:lnTo>
                  <a:lnTo>
                    <a:pt x="444" y="33"/>
                  </a:lnTo>
                  <a:lnTo>
                    <a:pt x="446" y="33"/>
                  </a:lnTo>
                  <a:lnTo>
                    <a:pt x="448" y="33"/>
                  </a:lnTo>
                  <a:lnTo>
                    <a:pt x="455" y="33"/>
                  </a:lnTo>
                  <a:lnTo>
                    <a:pt x="455" y="32"/>
                  </a:lnTo>
                  <a:lnTo>
                    <a:pt x="454" y="30"/>
                  </a:lnTo>
                  <a:lnTo>
                    <a:pt x="413" y="27"/>
                  </a:lnTo>
                  <a:lnTo>
                    <a:pt x="405" y="27"/>
                  </a:lnTo>
                  <a:lnTo>
                    <a:pt x="402" y="27"/>
                  </a:lnTo>
                  <a:lnTo>
                    <a:pt x="397" y="27"/>
                  </a:lnTo>
                  <a:lnTo>
                    <a:pt x="389" y="27"/>
                  </a:lnTo>
                  <a:lnTo>
                    <a:pt x="386" y="27"/>
                  </a:lnTo>
                  <a:lnTo>
                    <a:pt x="381" y="24"/>
                  </a:lnTo>
                  <a:lnTo>
                    <a:pt x="386" y="21"/>
                  </a:lnTo>
                  <a:lnTo>
                    <a:pt x="389" y="21"/>
                  </a:lnTo>
                  <a:lnTo>
                    <a:pt x="396" y="22"/>
                  </a:lnTo>
                  <a:lnTo>
                    <a:pt x="400" y="19"/>
                  </a:lnTo>
                  <a:lnTo>
                    <a:pt x="407" y="17"/>
                  </a:lnTo>
                  <a:lnTo>
                    <a:pt x="414" y="17"/>
                  </a:lnTo>
                  <a:lnTo>
                    <a:pt x="429" y="13"/>
                  </a:lnTo>
                  <a:lnTo>
                    <a:pt x="432" y="13"/>
                  </a:lnTo>
                  <a:lnTo>
                    <a:pt x="435" y="13"/>
                  </a:lnTo>
                  <a:lnTo>
                    <a:pt x="441" y="14"/>
                  </a:lnTo>
                  <a:lnTo>
                    <a:pt x="444" y="14"/>
                  </a:lnTo>
                  <a:lnTo>
                    <a:pt x="448" y="17"/>
                  </a:lnTo>
                  <a:lnTo>
                    <a:pt x="451" y="17"/>
                  </a:lnTo>
                  <a:lnTo>
                    <a:pt x="452" y="17"/>
                  </a:lnTo>
                  <a:lnTo>
                    <a:pt x="455" y="19"/>
                  </a:lnTo>
                  <a:lnTo>
                    <a:pt x="460" y="16"/>
                  </a:lnTo>
                  <a:lnTo>
                    <a:pt x="465" y="13"/>
                  </a:lnTo>
                  <a:lnTo>
                    <a:pt x="470" y="10"/>
                  </a:lnTo>
                  <a:lnTo>
                    <a:pt x="476" y="11"/>
                  </a:lnTo>
                  <a:lnTo>
                    <a:pt x="481" y="13"/>
                  </a:lnTo>
                  <a:lnTo>
                    <a:pt x="484" y="14"/>
                  </a:lnTo>
                  <a:lnTo>
                    <a:pt x="490" y="16"/>
                  </a:lnTo>
                  <a:lnTo>
                    <a:pt x="500" y="22"/>
                  </a:lnTo>
                  <a:lnTo>
                    <a:pt x="501" y="22"/>
                  </a:lnTo>
                  <a:lnTo>
                    <a:pt x="503" y="22"/>
                  </a:lnTo>
                  <a:lnTo>
                    <a:pt x="503" y="21"/>
                  </a:lnTo>
                  <a:lnTo>
                    <a:pt x="503" y="19"/>
                  </a:lnTo>
                  <a:lnTo>
                    <a:pt x="504" y="16"/>
                  </a:lnTo>
                  <a:lnTo>
                    <a:pt x="503" y="16"/>
                  </a:lnTo>
                  <a:lnTo>
                    <a:pt x="495" y="13"/>
                  </a:lnTo>
                  <a:lnTo>
                    <a:pt x="495" y="11"/>
                  </a:lnTo>
                  <a:lnTo>
                    <a:pt x="493" y="10"/>
                  </a:lnTo>
                  <a:lnTo>
                    <a:pt x="493" y="8"/>
                  </a:lnTo>
                  <a:lnTo>
                    <a:pt x="493" y="8"/>
                  </a:lnTo>
                  <a:lnTo>
                    <a:pt x="495" y="6"/>
                  </a:lnTo>
                  <a:lnTo>
                    <a:pt x="501" y="8"/>
                  </a:lnTo>
                  <a:lnTo>
                    <a:pt x="503" y="6"/>
                  </a:lnTo>
                  <a:lnTo>
                    <a:pt x="504" y="6"/>
                  </a:lnTo>
                  <a:lnTo>
                    <a:pt x="506" y="5"/>
                  </a:lnTo>
                  <a:lnTo>
                    <a:pt x="507" y="3"/>
                  </a:lnTo>
                  <a:lnTo>
                    <a:pt x="511" y="3"/>
                  </a:lnTo>
                  <a:lnTo>
                    <a:pt x="515" y="5"/>
                  </a:lnTo>
                  <a:lnTo>
                    <a:pt x="520" y="5"/>
                  </a:lnTo>
                  <a:lnTo>
                    <a:pt x="522" y="5"/>
                  </a:lnTo>
                  <a:lnTo>
                    <a:pt x="523" y="3"/>
                  </a:lnTo>
                  <a:lnTo>
                    <a:pt x="523" y="3"/>
                  </a:lnTo>
                  <a:lnTo>
                    <a:pt x="523" y="3"/>
                  </a:lnTo>
                  <a:lnTo>
                    <a:pt x="541" y="3"/>
                  </a:lnTo>
                  <a:lnTo>
                    <a:pt x="544" y="2"/>
                  </a:lnTo>
                  <a:lnTo>
                    <a:pt x="547" y="2"/>
                  </a:lnTo>
                  <a:lnTo>
                    <a:pt x="552" y="2"/>
                  </a:lnTo>
                  <a:lnTo>
                    <a:pt x="555" y="2"/>
                  </a:lnTo>
                  <a:lnTo>
                    <a:pt x="560" y="3"/>
                  </a:lnTo>
                  <a:lnTo>
                    <a:pt x="564" y="3"/>
                  </a:lnTo>
                  <a:lnTo>
                    <a:pt x="571" y="2"/>
                  </a:lnTo>
                  <a:lnTo>
                    <a:pt x="57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3" name="Freeform 270">
              <a:extLst>
                <a:ext uri="{FF2B5EF4-FFF2-40B4-BE49-F238E27FC236}">
                  <a16:creationId xmlns:a16="http://schemas.microsoft.com/office/drawing/2014/main" id="{F2AA40F9-B778-733D-7839-66B76787C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3380" y="4104048"/>
              <a:ext cx="124750" cy="181278"/>
            </a:xfrm>
            <a:custGeom>
              <a:avLst/>
              <a:gdLst>
                <a:gd name="T0" fmla="*/ 47 w 64"/>
                <a:gd name="T1" fmla="*/ 1 h 93"/>
                <a:gd name="T2" fmla="*/ 45 w 64"/>
                <a:gd name="T3" fmla="*/ 6 h 93"/>
                <a:gd name="T4" fmla="*/ 49 w 64"/>
                <a:gd name="T5" fmla="*/ 11 h 93"/>
                <a:gd name="T6" fmla="*/ 52 w 64"/>
                <a:gd name="T7" fmla="*/ 12 h 93"/>
                <a:gd name="T8" fmla="*/ 52 w 64"/>
                <a:gd name="T9" fmla="*/ 18 h 93"/>
                <a:gd name="T10" fmla="*/ 50 w 64"/>
                <a:gd name="T11" fmla="*/ 22 h 93"/>
                <a:gd name="T12" fmla="*/ 52 w 64"/>
                <a:gd name="T13" fmla="*/ 22 h 93"/>
                <a:gd name="T14" fmla="*/ 50 w 64"/>
                <a:gd name="T15" fmla="*/ 25 h 93"/>
                <a:gd name="T16" fmla="*/ 52 w 64"/>
                <a:gd name="T17" fmla="*/ 23 h 93"/>
                <a:gd name="T18" fmla="*/ 55 w 64"/>
                <a:gd name="T19" fmla="*/ 26 h 93"/>
                <a:gd name="T20" fmla="*/ 53 w 64"/>
                <a:gd name="T21" fmla="*/ 33 h 93"/>
                <a:gd name="T22" fmla="*/ 52 w 64"/>
                <a:gd name="T23" fmla="*/ 34 h 93"/>
                <a:gd name="T24" fmla="*/ 57 w 64"/>
                <a:gd name="T25" fmla="*/ 41 h 93"/>
                <a:gd name="T26" fmla="*/ 55 w 64"/>
                <a:gd name="T27" fmla="*/ 44 h 93"/>
                <a:gd name="T28" fmla="*/ 53 w 64"/>
                <a:gd name="T29" fmla="*/ 53 h 93"/>
                <a:gd name="T30" fmla="*/ 55 w 64"/>
                <a:gd name="T31" fmla="*/ 56 h 93"/>
                <a:gd name="T32" fmla="*/ 55 w 64"/>
                <a:gd name="T33" fmla="*/ 59 h 93"/>
                <a:gd name="T34" fmla="*/ 55 w 64"/>
                <a:gd name="T35" fmla="*/ 63 h 93"/>
                <a:gd name="T36" fmla="*/ 57 w 64"/>
                <a:gd name="T37" fmla="*/ 66 h 93"/>
                <a:gd name="T38" fmla="*/ 60 w 64"/>
                <a:gd name="T39" fmla="*/ 69 h 93"/>
                <a:gd name="T40" fmla="*/ 63 w 64"/>
                <a:gd name="T41" fmla="*/ 72 h 93"/>
                <a:gd name="T42" fmla="*/ 63 w 64"/>
                <a:gd name="T43" fmla="*/ 74 h 93"/>
                <a:gd name="T44" fmla="*/ 58 w 64"/>
                <a:gd name="T45" fmla="*/ 78 h 93"/>
                <a:gd name="T46" fmla="*/ 42 w 64"/>
                <a:gd name="T47" fmla="*/ 81 h 93"/>
                <a:gd name="T48" fmla="*/ 31 w 64"/>
                <a:gd name="T49" fmla="*/ 86 h 93"/>
                <a:gd name="T50" fmla="*/ 17 w 64"/>
                <a:gd name="T51" fmla="*/ 93 h 93"/>
                <a:gd name="T52" fmla="*/ 8 w 64"/>
                <a:gd name="T53" fmla="*/ 88 h 93"/>
                <a:gd name="T54" fmla="*/ 1 w 64"/>
                <a:gd name="T55" fmla="*/ 86 h 93"/>
                <a:gd name="T56" fmla="*/ 6 w 64"/>
                <a:gd name="T57" fmla="*/ 86 h 93"/>
                <a:gd name="T58" fmla="*/ 6 w 64"/>
                <a:gd name="T59" fmla="*/ 83 h 93"/>
                <a:gd name="T60" fmla="*/ 4 w 64"/>
                <a:gd name="T61" fmla="*/ 80 h 93"/>
                <a:gd name="T62" fmla="*/ 3 w 64"/>
                <a:gd name="T63" fmla="*/ 75 h 93"/>
                <a:gd name="T64" fmla="*/ 0 w 64"/>
                <a:gd name="T65" fmla="*/ 66 h 93"/>
                <a:gd name="T66" fmla="*/ 0 w 64"/>
                <a:gd name="T67" fmla="*/ 63 h 93"/>
                <a:gd name="T68" fmla="*/ 3 w 64"/>
                <a:gd name="T69" fmla="*/ 56 h 93"/>
                <a:gd name="T70" fmla="*/ 6 w 64"/>
                <a:gd name="T71" fmla="*/ 48 h 93"/>
                <a:gd name="T72" fmla="*/ 8 w 64"/>
                <a:gd name="T73" fmla="*/ 45 h 93"/>
                <a:gd name="T74" fmla="*/ 9 w 64"/>
                <a:gd name="T75" fmla="*/ 44 h 93"/>
                <a:gd name="T76" fmla="*/ 9 w 64"/>
                <a:gd name="T77" fmla="*/ 39 h 93"/>
                <a:gd name="T78" fmla="*/ 9 w 64"/>
                <a:gd name="T79" fmla="*/ 31 h 93"/>
                <a:gd name="T80" fmla="*/ 8 w 64"/>
                <a:gd name="T81" fmla="*/ 28 h 93"/>
                <a:gd name="T82" fmla="*/ 8 w 64"/>
                <a:gd name="T83" fmla="*/ 25 h 93"/>
                <a:gd name="T84" fmla="*/ 6 w 64"/>
                <a:gd name="T85" fmla="*/ 20 h 93"/>
                <a:gd name="T86" fmla="*/ 6 w 64"/>
                <a:gd name="T87" fmla="*/ 14 h 93"/>
                <a:gd name="T88" fmla="*/ 6 w 64"/>
                <a:gd name="T89" fmla="*/ 11 h 93"/>
                <a:gd name="T90" fmla="*/ 4 w 64"/>
                <a:gd name="T91" fmla="*/ 9 h 93"/>
                <a:gd name="T92" fmla="*/ 6 w 64"/>
                <a:gd name="T93" fmla="*/ 3 h 93"/>
                <a:gd name="T94" fmla="*/ 14 w 64"/>
                <a:gd name="T95" fmla="*/ 3 h 93"/>
                <a:gd name="T96" fmla="*/ 25 w 64"/>
                <a:gd name="T97" fmla="*/ 1 h 93"/>
                <a:gd name="T98" fmla="*/ 34 w 64"/>
                <a:gd name="T99" fmla="*/ 3 h 93"/>
                <a:gd name="T100" fmla="*/ 38 w 64"/>
                <a:gd name="T101" fmla="*/ 3 h 93"/>
                <a:gd name="T102" fmla="*/ 41 w 64"/>
                <a:gd name="T103" fmla="*/ 1 h 93"/>
                <a:gd name="T104" fmla="*/ 42 w 64"/>
                <a:gd name="T10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4" h="93">
                  <a:moveTo>
                    <a:pt x="42" y="0"/>
                  </a:moveTo>
                  <a:lnTo>
                    <a:pt x="45" y="0"/>
                  </a:lnTo>
                  <a:lnTo>
                    <a:pt x="47" y="1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45" y="4"/>
                  </a:lnTo>
                  <a:lnTo>
                    <a:pt x="45" y="6"/>
                  </a:lnTo>
                  <a:lnTo>
                    <a:pt x="45" y="6"/>
                  </a:lnTo>
                  <a:lnTo>
                    <a:pt x="45" y="7"/>
                  </a:lnTo>
                  <a:lnTo>
                    <a:pt x="47" y="9"/>
                  </a:lnTo>
                  <a:lnTo>
                    <a:pt x="49" y="9"/>
                  </a:lnTo>
                  <a:lnTo>
                    <a:pt x="49" y="11"/>
                  </a:lnTo>
                  <a:lnTo>
                    <a:pt x="50" y="11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4"/>
                  </a:lnTo>
                  <a:lnTo>
                    <a:pt x="52" y="17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2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5" y="25"/>
                  </a:lnTo>
                  <a:lnTo>
                    <a:pt x="55" y="26"/>
                  </a:lnTo>
                  <a:lnTo>
                    <a:pt x="53" y="28"/>
                  </a:lnTo>
                  <a:lnTo>
                    <a:pt x="53" y="29"/>
                  </a:lnTo>
                  <a:lnTo>
                    <a:pt x="53" y="31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3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3" y="36"/>
                  </a:lnTo>
                  <a:lnTo>
                    <a:pt x="53" y="37"/>
                  </a:lnTo>
                  <a:lnTo>
                    <a:pt x="55" y="39"/>
                  </a:lnTo>
                  <a:lnTo>
                    <a:pt x="57" y="41"/>
                  </a:lnTo>
                  <a:lnTo>
                    <a:pt x="57" y="41"/>
                  </a:lnTo>
                  <a:lnTo>
                    <a:pt x="57" y="42"/>
                  </a:lnTo>
                  <a:lnTo>
                    <a:pt x="55" y="42"/>
                  </a:lnTo>
                  <a:lnTo>
                    <a:pt x="55" y="44"/>
                  </a:lnTo>
                  <a:lnTo>
                    <a:pt x="55" y="50"/>
                  </a:lnTo>
                  <a:lnTo>
                    <a:pt x="53" y="52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7" y="55"/>
                  </a:lnTo>
                  <a:lnTo>
                    <a:pt x="55" y="56"/>
                  </a:lnTo>
                  <a:lnTo>
                    <a:pt x="55" y="58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61"/>
                  </a:lnTo>
                  <a:lnTo>
                    <a:pt x="55" y="61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55" y="64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7"/>
                  </a:lnTo>
                  <a:lnTo>
                    <a:pt x="58" y="67"/>
                  </a:lnTo>
                  <a:lnTo>
                    <a:pt x="58" y="69"/>
                  </a:lnTo>
                  <a:lnTo>
                    <a:pt x="60" y="69"/>
                  </a:lnTo>
                  <a:lnTo>
                    <a:pt x="61" y="69"/>
                  </a:lnTo>
                  <a:lnTo>
                    <a:pt x="61" y="70"/>
                  </a:lnTo>
                  <a:lnTo>
                    <a:pt x="61" y="72"/>
                  </a:lnTo>
                  <a:lnTo>
                    <a:pt x="63" y="72"/>
                  </a:lnTo>
                  <a:lnTo>
                    <a:pt x="63" y="72"/>
                  </a:lnTo>
                  <a:lnTo>
                    <a:pt x="64" y="72"/>
                  </a:lnTo>
                  <a:lnTo>
                    <a:pt x="64" y="74"/>
                  </a:lnTo>
                  <a:lnTo>
                    <a:pt x="63" y="74"/>
                  </a:lnTo>
                  <a:lnTo>
                    <a:pt x="61" y="74"/>
                  </a:lnTo>
                  <a:lnTo>
                    <a:pt x="61" y="75"/>
                  </a:lnTo>
                  <a:lnTo>
                    <a:pt x="61" y="77"/>
                  </a:lnTo>
                  <a:lnTo>
                    <a:pt x="58" y="78"/>
                  </a:lnTo>
                  <a:lnTo>
                    <a:pt x="57" y="78"/>
                  </a:lnTo>
                  <a:lnTo>
                    <a:pt x="50" y="78"/>
                  </a:lnTo>
                  <a:lnTo>
                    <a:pt x="45" y="80"/>
                  </a:lnTo>
                  <a:lnTo>
                    <a:pt x="42" y="81"/>
                  </a:lnTo>
                  <a:lnTo>
                    <a:pt x="39" y="83"/>
                  </a:lnTo>
                  <a:lnTo>
                    <a:pt x="38" y="85"/>
                  </a:lnTo>
                  <a:lnTo>
                    <a:pt x="34" y="85"/>
                  </a:lnTo>
                  <a:lnTo>
                    <a:pt x="31" y="86"/>
                  </a:lnTo>
                  <a:lnTo>
                    <a:pt x="25" y="88"/>
                  </a:lnTo>
                  <a:lnTo>
                    <a:pt x="23" y="89"/>
                  </a:lnTo>
                  <a:lnTo>
                    <a:pt x="22" y="91"/>
                  </a:lnTo>
                  <a:lnTo>
                    <a:pt x="17" y="93"/>
                  </a:lnTo>
                  <a:lnTo>
                    <a:pt x="17" y="93"/>
                  </a:lnTo>
                  <a:lnTo>
                    <a:pt x="14" y="91"/>
                  </a:lnTo>
                  <a:lnTo>
                    <a:pt x="12" y="89"/>
                  </a:lnTo>
                  <a:lnTo>
                    <a:pt x="8" y="88"/>
                  </a:lnTo>
                  <a:lnTo>
                    <a:pt x="4" y="88"/>
                  </a:lnTo>
                  <a:lnTo>
                    <a:pt x="3" y="88"/>
                  </a:lnTo>
                  <a:lnTo>
                    <a:pt x="1" y="88"/>
                  </a:lnTo>
                  <a:lnTo>
                    <a:pt x="1" y="86"/>
                  </a:lnTo>
                  <a:lnTo>
                    <a:pt x="3" y="86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6" y="86"/>
                  </a:lnTo>
                  <a:lnTo>
                    <a:pt x="6" y="86"/>
                  </a:lnTo>
                  <a:lnTo>
                    <a:pt x="6" y="85"/>
                  </a:lnTo>
                  <a:lnTo>
                    <a:pt x="6" y="83"/>
                  </a:lnTo>
                  <a:lnTo>
                    <a:pt x="6" y="83"/>
                  </a:lnTo>
                  <a:lnTo>
                    <a:pt x="8" y="83"/>
                  </a:lnTo>
                  <a:lnTo>
                    <a:pt x="6" y="80"/>
                  </a:lnTo>
                  <a:lnTo>
                    <a:pt x="6" y="80"/>
                  </a:lnTo>
                  <a:lnTo>
                    <a:pt x="4" y="80"/>
                  </a:lnTo>
                  <a:lnTo>
                    <a:pt x="4" y="78"/>
                  </a:lnTo>
                  <a:lnTo>
                    <a:pt x="3" y="78"/>
                  </a:lnTo>
                  <a:lnTo>
                    <a:pt x="3" y="77"/>
                  </a:lnTo>
                  <a:lnTo>
                    <a:pt x="3" y="75"/>
                  </a:lnTo>
                  <a:lnTo>
                    <a:pt x="1" y="74"/>
                  </a:lnTo>
                  <a:lnTo>
                    <a:pt x="0" y="69"/>
                  </a:lnTo>
                  <a:lnTo>
                    <a:pt x="0" y="67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1" y="61"/>
                  </a:lnTo>
                  <a:lnTo>
                    <a:pt x="3" y="58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4" y="53"/>
                  </a:lnTo>
                  <a:lnTo>
                    <a:pt x="4" y="50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47"/>
                  </a:lnTo>
                  <a:lnTo>
                    <a:pt x="6" y="47"/>
                  </a:lnTo>
                  <a:lnTo>
                    <a:pt x="8" y="45"/>
                  </a:lnTo>
                  <a:lnTo>
                    <a:pt x="9" y="45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9" y="39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18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4" y="9"/>
                  </a:lnTo>
                  <a:lnTo>
                    <a:pt x="4" y="7"/>
                  </a:lnTo>
                  <a:lnTo>
                    <a:pt x="4" y="6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9" y="3"/>
                  </a:lnTo>
                  <a:lnTo>
                    <a:pt x="23" y="3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8" y="3"/>
                  </a:lnTo>
                  <a:lnTo>
                    <a:pt x="31" y="1"/>
                  </a:lnTo>
                  <a:lnTo>
                    <a:pt x="33" y="1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9" y="3"/>
                  </a:lnTo>
                  <a:lnTo>
                    <a:pt x="39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2" y="1"/>
                  </a:lnTo>
                  <a:lnTo>
                    <a:pt x="42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4" name="Freeform 271">
              <a:extLst>
                <a:ext uri="{FF2B5EF4-FFF2-40B4-BE49-F238E27FC236}">
                  <a16:creationId xmlns:a16="http://schemas.microsoft.com/office/drawing/2014/main" id="{044E1020-A37C-743D-5598-1D9707650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5109" y="4254137"/>
              <a:ext cx="83817" cy="103309"/>
            </a:xfrm>
            <a:custGeom>
              <a:avLst/>
              <a:gdLst>
                <a:gd name="T0" fmla="*/ 17 w 43"/>
                <a:gd name="T1" fmla="*/ 3 h 53"/>
                <a:gd name="T2" fmla="*/ 25 w 43"/>
                <a:gd name="T3" fmla="*/ 6 h 53"/>
                <a:gd name="T4" fmla="*/ 32 w 43"/>
                <a:gd name="T5" fmla="*/ 11 h 53"/>
                <a:gd name="T6" fmla="*/ 33 w 43"/>
                <a:gd name="T7" fmla="*/ 14 h 53"/>
                <a:gd name="T8" fmla="*/ 35 w 43"/>
                <a:gd name="T9" fmla="*/ 14 h 53"/>
                <a:gd name="T10" fmla="*/ 38 w 43"/>
                <a:gd name="T11" fmla="*/ 17 h 53"/>
                <a:gd name="T12" fmla="*/ 38 w 43"/>
                <a:gd name="T13" fmla="*/ 20 h 53"/>
                <a:gd name="T14" fmla="*/ 38 w 43"/>
                <a:gd name="T15" fmla="*/ 20 h 53"/>
                <a:gd name="T16" fmla="*/ 39 w 43"/>
                <a:gd name="T17" fmla="*/ 20 h 53"/>
                <a:gd name="T18" fmla="*/ 39 w 43"/>
                <a:gd name="T19" fmla="*/ 17 h 53"/>
                <a:gd name="T20" fmla="*/ 41 w 43"/>
                <a:gd name="T21" fmla="*/ 17 h 53"/>
                <a:gd name="T22" fmla="*/ 43 w 43"/>
                <a:gd name="T23" fmla="*/ 23 h 53"/>
                <a:gd name="T24" fmla="*/ 43 w 43"/>
                <a:gd name="T25" fmla="*/ 25 h 53"/>
                <a:gd name="T26" fmla="*/ 43 w 43"/>
                <a:gd name="T27" fmla="*/ 25 h 53"/>
                <a:gd name="T28" fmla="*/ 41 w 43"/>
                <a:gd name="T29" fmla="*/ 27 h 53"/>
                <a:gd name="T30" fmla="*/ 39 w 43"/>
                <a:gd name="T31" fmla="*/ 28 h 53"/>
                <a:gd name="T32" fmla="*/ 39 w 43"/>
                <a:gd name="T33" fmla="*/ 30 h 53"/>
                <a:gd name="T34" fmla="*/ 38 w 43"/>
                <a:gd name="T35" fmla="*/ 31 h 53"/>
                <a:gd name="T36" fmla="*/ 36 w 43"/>
                <a:gd name="T37" fmla="*/ 34 h 53"/>
                <a:gd name="T38" fmla="*/ 35 w 43"/>
                <a:gd name="T39" fmla="*/ 38 h 53"/>
                <a:gd name="T40" fmla="*/ 33 w 43"/>
                <a:gd name="T41" fmla="*/ 39 h 53"/>
                <a:gd name="T42" fmla="*/ 32 w 43"/>
                <a:gd name="T43" fmla="*/ 41 h 53"/>
                <a:gd name="T44" fmla="*/ 32 w 43"/>
                <a:gd name="T45" fmla="*/ 42 h 53"/>
                <a:gd name="T46" fmla="*/ 30 w 43"/>
                <a:gd name="T47" fmla="*/ 47 h 53"/>
                <a:gd name="T48" fmla="*/ 28 w 43"/>
                <a:gd name="T49" fmla="*/ 49 h 53"/>
                <a:gd name="T50" fmla="*/ 27 w 43"/>
                <a:gd name="T51" fmla="*/ 50 h 53"/>
                <a:gd name="T52" fmla="*/ 25 w 43"/>
                <a:gd name="T53" fmla="*/ 52 h 53"/>
                <a:gd name="T54" fmla="*/ 24 w 43"/>
                <a:gd name="T55" fmla="*/ 52 h 53"/>
                <a:gd name="T56" fmla="*/ 21 w 43"/>
                <a:gd name="T57" fmla="*/ 52 h 53"/>
                <a:gd name="T58" fmla="*/ 21 w 43"/>
                <a:gd name="T59" fmla="*/ 52 h 53"/>
                <a:gd name="T60" fmla="*/ 19 w 43"/>
                <a:gd name="T61" fmla="*/ 50 h 53"/>
                <a:gd name="T62" fmla="*/ 17 w 43"/>
                <a:gd name="T63" fmla="*/ 50 h 53"/>
                <a:gd name="T64" fmla="*/ 16 w 43"/>
                <a:gd name="T65" fmla="*/ 50 h 53"/>
                <a:gd name="T66" fmla="*/ 13 w 43"/>
                <a:gd name="T67" fmla="*/ 50 h 53"/>
                <a:gd name="T68" fmla="*/ 13 w 43"/>
                <a:gd name="T69" fmla="*/ 50 h 53"/>
                <a:gd name="T70" fmla="*/ 11 w 43"/>
                <a:gd name="T71" fmla="*/ 50 h 53"/>
                <a:gd name="T72" fmla="*/ 10 w 43"/>
                <a:gd name="T73" fmla="*/ 52 h 53"/>
                <a:gd name="T74" fmla="*/ 8 w 43"/>
                <a:gd name="T75" fmla="*/ 53 h 53"/>
                <a:gd name="T76" fmla="*/ 6 w 43"/>
                <a:gd name="T77" fmla="*/ 52 h 53"/>
                <a:gd name="T78" fmla="*/ 3 w 43"/>
                <a:gd name="T79" fmla="*/ 52 h 53"/>
                <a:gd name="T80" fmla="*/ 2 w 43"/>
                <a:gd name="T81" fmla="*/ 50 h 53"/>
                <a:gd name="T82" fmla="*/ 0 w 43"/>
                <a:gd name="T83" fmla="*/ 50 h 53"/>
                <a:gd name="T84" fmla="*/ 2 w 43"/>
                <a:gd name="T85" fmla="*/ 50 h 53"/>
                <a:gd name="T86" fmla="*/ 2 w 43"/>
                <a:gd name="T87" fmla="*/ 49 h 53"/>
                <a:gd name="T88" fmla="*/ 5 w 43"/>
                <a:gd name="T89" fmla="*/ 44 h 53"/>
                <a:gd name="T90" fmla="*/ 6 w 43"/>
                <a:gd name="T91" fmla="*/ 42 h 53"/>
                <a:gd name="T92" fmla="*/ 6 w 43"/>
                <a:gd name="T93" fmla="*/ 38 h 53"/>
                <a:gd name="T94" fmla="*/ 8 w 43"/>
                <a:gd name="T95" fmla="*/ 36 h 53"/>
                <a:gd name="T96" fmla="*/ 10 w 43"/>
                <a:gd name="T97" fmla="*/ 33 h 53"/>
                <a:gd name="T98" fmla="*/ 10 w 43"/>
                <a:gd name="T99" fmla="*/ 31 h 53"/>
                <a:gd name="T100" fmla="*/ 8 w 43"/>
                <a:gd name="T101" fmla="*/ 30 h 53"/>
                <a:gd name="T102" fmla="*/ 6 w 43"/>
                <a:gd name="T103" fmla="*/ 28 h 53"/>
                <a:gd name="T104" fmla="*/ 5 w 43"/>
                <a:gd name="T105" fmla="*/ 25 h 53"/>
                <a:gd name="T106" fmla="*/ 3 w 43"/>
                <a:gd name="T107" fmla="*/ 23 h 53"/>
                <a:gd name="T108" fmla="*/ 3 w 43"/>
                <a:gd name="T109" fmla="*/ 22 h 53"/>
                <a:gd name="T110" fmla="*/ 3 w 43"/>
                <a:gd name="T111" fmla="*/ 20 h 53"/>
                <a:gd name="T112" fmla="*/ 3 w 43"/>
                <a:gd name="T113" fmla="*/ 17 h 53"/>
                <a:gd name="T114" fmla="*/ 2 w 43"/>
                <a:gd name="T115" fmla="*/ 16 h 53"/>
                <a:gd name="T116" fmla="*/ 2 w 43"/>
                <a:gd name="T117" fmla="*/ 12 h 53"/>
                <a:gd name="T118" fmla="*/ 3 w 43"/>
                <a:gd name="T119" fmla="*/ 11 h 53"/>
                <a:gd name="T120" fmla="*/ 6 w 43"/>
                <a:gd name="T121" fmla="*/ 8 h 53"/>
                <a:gd name="T122" fmla="*/ 8 w 43"/>
                <a:gd name="T123" fmla="*/ 6 h 53"/>
                <a:gd name="T124" fmla="*/ 10 w 43"/>
                <a:gd name="T12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" h="53">
                  <a:moveTo>
                    <a:pt x="11" y="0"/>
                  </a:moveTo>
                  <a:lnTo>
                    <a:pt x="17" y="3"/>
                  </a:lnTo>
                  <a:lnTo>
                    <a:pt x="19" y="4"/>
                  </a:lnTo>
                  <a:lnTo>
                    <a:pt x="25" y="6"/>
                  </a:lnTo>
                  <a:lnTo>
                    <a:pt x="27" y="8"/>
                  </a:lnTo>
                  <a:lnTo>
                    <a:pt x="32" y="11"/>
                  </a:lnTo>
                  <a:lnTo>
                    <a:pt x="33" y="12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5" y="14"/>
                  </a:lnTo>
                  <a:lnTo>
                    <a:pt x="38" y="16"/>
                  </a:lnTo>
                  <a:lnTo>
                    <a:pt x="38" y="17"/>
                  </a:lnTo>
                  <a:lnTo>
                    <a:pt x="38" y="19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9" y="20"/>
                  </a:lnTo>
                  <a:lnTo>
                    <a:pt x="39" y="19"/>
                  </a:lnTo>
                  <a:lnTo>
                    <a:pt x="39" y="17"/>
                  </a:lnTo>
                  <a:lnTo>
                    <a:pt x="41" y="17"/>
                  </a:lnTo>
                  <a:lnTo>
                    <a:pt x="41" y="17"/>
                  </a:lnTo>
                  <a:lnTo>
                    <a:pt x="43" y="22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8"/>
                  </a:lnTo>
                  <a:lnTo>
                    <a:pt x="39" y="28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38" y="30"/>
                  </a:lnTo>
                  <a:lnTo>
                    <a:pt x="38" y="31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5" y="36"/>
                  </a:lnTo>
                  <a:lnTo>
                    <a:pt x="35" y="38"/>
                  </a:lnTo>
                  <a:lnTo>
                    <a:pt x="33" y="38"/>
                  </a:lnTo>
                  <a:lnTo>
                    <a:pt x="33" y="39"/>
                  </a:lnTo>
                  <a:lnTo>
                    <a:pt x="33" y="39"/>
                  </a:lnTo>
                  <a:lnTo>
                    <a:pt x="32" y="41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0" y="45"/>
                  </a:lnTo>
                  <a:lnTo>
                    <a:pt x="30" y="47"/>
                  </a:lnTo>
                  <a:lnTo>
                    <a:pt x="30" y="47"/>
                  </a:lnTo>
                  <a:lnTo>
                    <a:pt x="28" y="49"/>
                  </a:lnTo>
                  <a:lnTo>
                    <a:pt x="28" y="50"/>
                  </a:lnTo>
                  <a:lnTo>
                    <a:pt x="27" y="50"/>
                  </a:lnTo>
                  <a:lnTo>
                    <a:pt x="25" y="50"/>
                  </a:lnTo>
                  <a:lnTo>
                    <a:pt x="25" y="52"/>
                  </a:lnTo>
                  <a:lnTo>
                    <a:pt x="24" y="52"/>
                  </a:lnTo>
                  <a:lnTo>
                    <a:pt x="24" y="52"/>
                  </a:lnTo>
                  <a:lnTo>
                    <a:pt x="22" y="52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17" y="50"/>
                  </a:lnTo>
                  <a:lnTo>
                    <a:pt x="16" y="52"/>
                  </a:lnTo>
                  <a:lnTo>
                    <a:pt x="16" y="50"/>
                  </a:lnTo>
                  <a:lnTo>
                    <a:pt x="14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0" y="52"/>
                  </a:lnTo>
                  <a:lnTo>
                    <a:pt x="8" y="52"/>
                  </a:lnTo>
                  <a:lnTo>
                    <a:pt x="8" y="53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5" y="52"/>
                  </a:lnTo>
                  <a:lnTo>
                    <a:pt x="3" y="52"/>
                  </a:lnTo>
                  <a:lnTo>
                    <a:pt x="2" y="52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49"/>
                  </a:lnTo>
                  <a:lnTo>
                    <a:pt x="3" y="49"/>
                  </a:lnTo>
                  <a:lnTo>
                    <a:pt x="5" y="44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6" y="41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8" y="36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1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28"/>
                  </a:lnTo>
                  <a:lnTo>
                    <a:pt x="5" y="28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5" y="9"/>
                  </a:lnTo>
                  <a:lnTo>
                    <a:pt x="6" y="8"/>
                  </a:lnTo>
                  <a:lnTo>
                    <a:pt x="6" y="6"/>
                  </a:lnTo>
                  <a:lnTo>
                    <a:pt x="8" y="6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5" name="Freeform 272">
              <a:extLst>
                <a:ext uri="{FF2B5EF4-FFF2-40B4-BE49-F238E27FC236}">
                  <a16:creationId xmlns:a16="http://schemas.microsoft.com/office/drawing/2014/main" id="{A8030E50-74A2-8E54-E8D5-52CFD3F9B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9694" y="3113843"/>
              <a:ext cx="191024" cy="83817"/>
            </a:xfrm>
            <a:custGeom>
              <a:avLst/>
              <a:gdLst>
                <a:gd name="T0" fmla="*/ 8 w 98"/>
                <a:gd name="T1" fmla="*/ 0 h 43"/>
                <a:gd name="T2" fmla="*/ 14 w 98"/>
                <a:gd name="T3" fmla="*/ 2 h 43"/>
                <a:gd name="T4" fmla="*/ 22 w 98"/>
                <a:gd name="T5" fmla="*/ 5 h 43"/>
                <a:gd name="T6" fmla="*/ 32 w 98"/>
                <a:gd name="T7" fmla="*/ 7 h 43"/>
                <a:gd name="T8" fmla="*/ 36 w 98"/>
                <a:gd name="T9" fmla="*/ 5 h 43"/>
                <a:gd name="T10" fmla="*/ 41 w 98"/>
                <a:gd name="T11" fmla="*/ 7 h 43"/>
                <a:gd name="T12" fmla="*/ 44 w 98"/>
                <a:gd name="T13" fmla="*/ 8 h 43"/>
                <a:gd name="T14" fmla="*/ 52 w 98"/>
                <a:gd name="T15" fmla="*/ 13 h 43"/>
                <a:gd name="T16" fmla="*/ 55 w 98"/>
                <a:gd name="T17" fmla="*/ 14 h 43"/>
                <a:gd name="T18" fmla="*/ 55 w 98"/>
                <a:gd name="T19" fmla="*/ 16 h 43"/>
                <a:gd name="T20" fmla="*/ 59 w 98"/>
                <a:gd name="T21" fmla="*/ 18 h 43"/>
                <a:gd name="T22" fmla="*/ 62 w 98"/>
                <a:gd name="T23" fmla="*/ 16 h 43"/>
                <a:gd name="T24" fmla="*/ 66 w 98"/>
                <a:gd name="T25" fmla="*/ 14 h 43"/>
                <a:gd name="T26" fmla="*/ 70 w 98"/>
                <a:gd name="T27" fmla="*/ 16 h 43"/>
                <a:gd name="T28" fmla="*/ 73 w 98"/>
                <a:gd name="T29" fmla="*/ 14 h 43"/>
                <a:gd name="T30" fmla="*/ 76 w 98"/>
                <a:gd name="T31" fmla="*/ 16 h 43"/>
                <a:gd name="T32" fmla="*/ 82 w 98"/>
                <a:gd name="T33" fmla="*/ 18 h 43"/>
                <a:gd name="T34" fmla="*/ 84 w 98"/>
                <a:gd name="T35" fmla="*/ 21 h 43"/>
                <a:gd name="T36" fmla="*/ 84 w 98"/>
                <a:gd name="T37" fmla="*/ 24 h 43"/>
                <a:gd name="T38" fmla="*/ 87 w 98"/>
                <a:gd name="T39" fmla="*/ 27 h 43"/>
                <a:gd name="T40" fmla="*/ 90 w 98"/>
                <a:gd name="T41" fmla="*/ 27 h 43"/>
                <a:gd name="T42" fmla="*/ 93 w 98"/>
                <a:gd name="T43" fmla="*/ 29 h 43"/>
                <a:gd name="T44" fmla="*/ 92 w 98"/>
                <a:gd name="T45" fmla="*/ 32 h 43"/>
                <a:gd name="T46" fmla="*/ 90 w 98"/>
                <a:gd name="T47" fmla="*/ 32 h 43"/>
                <a:gd name="T48" fmla="*/ 90 w 98"/>
                <a:gd name="T49" fmla="*/ 33 h 43"/>
                <a:gd name="T50" fmla="*/ 93 w 98"/>
                <a:gd name="T51" fmla="*/ 36 h 43"/>
                <a:gd name="T52" fmla="*/ 98 w 98"/>
                <a:gd name="T53" fmla="*/ 40 h 43"/>
                <a:gd name="T54" fmla="*/ 95 w 98"/>
                <a:gd name="T55" fmla="*/ 43 h 43"/>
                <a:gd name="T56" fmla="*/ 93 w 98"/>
                <a:gd name="T57" fmla="*/ 43 h 43"/>
                <a:gd name="T58" fmla="*/ 88 w 98"/>
                <a:gd name="T59" fmla="*/ 41 h 43"/>
                <a:gd name="T60" fmla="*/ 85 w 98"/>
                <a:gd name="T61" fmla="*/ 40 h 43"/>
                <a:gd name="T62" fmla="*/ 84 w 98"/>
                <a:gd name="T63" fmla="*/ 38 h 43"/>
                <a:gd name="T64" fmla="*/ 76 w 98"/>
                <a:gd name="T65" fmla="*/ 36 h 43"/>
                <a:gd name="T66" fmla="*/ 71 w 98"/>
                <a:gd name="T67" fmla="*/ 40 h 43"/>
                <a:gd name="T68" fmla="*/ 71 w 98"/>
                <a:gd name="T69" fmla="*/ 41 h 43"/>
                <a:gd name="T70" fmla="*/ 62 w 98"/>
                <a:gd name="T71" fmla="*/ 41 h 43"/>
                <a:gd name="T72" fmla="*/ 57 w 98"/>
                <a:gd name="T73" fmla="*/ 41 h 43"/>
                <a:gd name="T74" fmla="*/ 52 w 98"/>
                <a:gd name="T75" fmla="*/ 43 h 43"/>
                <a:gd name="T76" fmla="*/ 51 w 98"/>
                <a:gd name="T77" fmla="*/ 41 h 43"/>
                <a:gd name="T78" fmla="*/ 49 w 98"/>
                <a:gd name="T79" fmla="*/ 41 h 43"/>
                <a:gd name="T80" fmla="*/ 46 w 98"/>
                <a:gd name="T81" fmla="*/ 40 h 43"/>
                <a:gd name="T82" fmla="*/ 46 w 98"/>
                <a:gd name="T83" fmla="*/ 38 h 43"/>
                <a:gd name="T84" fmla="*/ 41 w 98"/>
                <a:gd name="T85" fmla="*/ 35 h 43"/>
                <a:gd name="T86" fmla="*/ 38 w 98"/>
                <a:gd name="T87" fmla="*/ 35 h 43"/>
                <a:gd name="T88" fmla="*/ 36 w 98"/>
                <a:gd name="T89" fmla="*/ 36 h 43"/>
                <a:gd name="T90" fmla="*/ 33 w 98"/>
                <a:gd name="T91" fmla="*/ 36 h 43"/>
                <a:gd name="T92" fmla="*/ 29 w 98"/>
                <a:gd name="T93" fmla="*/ 35 h 43"/>
                <a:gd name="T94" fmla="*/ 25 w 98"/>
                <a:gd name="T95" fmla="*/ 36 h 43"/>
                <a:gd name="T96" fmla="*/ 25 w 98"/>
                <a:gd name="T97" fmla="*/ 32 h 43"/>
                <a:gd name="T98" fmla="*/ 27 w 98"/>
                <a:gd name="T99" fmla="*/ 27 h 43"/>
                <a:gd name="T100" fmla="*/ 22 w 98"/>
                <a:gd name="T101" fmla="*/ 16 h 43"/>
                <a:gd name="T102" fmla="*/ 16 w 98"/>
                <a:gd name="T103" fmla="*/ 11 h 43"/>
                <a:gd name="T104" fmla="*/ 8 w 98"/>
                <a:gd name="T105" fmla="*/ 7 h 43"/>
                <a:gd name="T106" fmla="*/ 2 w 98"/>
                <a:gd name="T10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8" h="43">
                  <a:moveTo>
                    <a:pt x="3" y="0"/>
                  </a:move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6" y="3"/>
                  </a:lnTo>
                  <a:lnTo>
                    <a:pt x="21" y="3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30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3" y="5"/>
                  </a:lnTo>
                  <a:lnTo>
                    <a:pt x="36" y="5"/>
                  </a:lnTo>
                  <a:lnTo>
                    <a:pt x="38" y="7"/>
                  </a:lnTo>
                  <a:lnTo>
                    <a:pt x="40" y="7"/>
                  </a:lnTo>
                  <a:lnTo>
                    <a:pt x="41" y="7"/>
                  </a:lnTo>
                  <a:lnTo>
                    <a:pt x="43" y="7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6" y="10"/>
                  </a:lnTo>
                  <a:lnTo>
                    <a:pt x="49" y="11"/>
                  </a:lnTo>
                  <a:lnTo>
                    <a:pt x="52" y="13"/>
                  </a:lnTo>
                  <a:lnTo>
                    <a:pt x="54" y="13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5" y="16"/>
                  </a:lnTo>
                  <a:lnTo>
                    <a:pt x="55" y="16"/>
                  </a:lnTo>
                  <a:lnTo>
                    <a:pt x="55" y="16"/>
                  </a:lnTo>
                  <a:lnTo>
                    <a:pt x="57" y="18"/>
                  </a:lnTo>
                  <a:lnTo>
                    <a:pt x="59" y="18"/>
                  </a:lnTo>
                  <a:lnTo>
                    <a:pt x="59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3" y="14"/>
                  </a:lnTo>
                  <a:lnTo>
                    <a:pt x="66" y="14"/>
                  </a:lnTo>
                  <a:lnTo>
                    <a:pt x="66" y="14"/>
                  </a:lnTo>
                  <a:lnTo>
                    <a:pt x="68" y="14"/>
                  </a:lnTo>
                  <a:lnTo>
                    <a:pt x="70" y="14"/>
                  </a:lnTo>
                  <a:lnTo>
                    <a:pt x="70" y="16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73" y="14"/>
                  </a:lnTo>
                  <a:lnTo>
                    <a:pt x="74" y="14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7" y="18"/>
                  </a:lnTo>
                  <a:lnTo>
                    <a:pt x="81" y="18"/>
                  </a:lnTo>
                  <a:lnTo>
                    <a:pt x="82" y="18"/>
                  </a:lnTo>
                  <a:lnTo>
                    <a:pt x="84" y="18"/>
                  </a:lnTo>
                  <a:lnTo>
                    <a:pt x="84" y="19"/>
                  </a:lnTo>
                  <a:lnTo>
                    <a:pt x="84" y="21"/>
                  </a:lnTo>
                  <a:lnTo>
                    <a:pt x="82" y="22"/>
                  </a:lnTo>
                  <a:lnTo>
                    <a:pt x="82" y="24"/>
                  </a:lnTo>
                  <a:lnTo>
                    <a:pt x="84" y="24"/>
                  </a:lnTo>
                  <a:lnTo>
                    <a:pt x="85" y="25"/>
                  </a:lnTo>
                  <a:lnTo>
                    <a:pt x="87" y="25"/>
                  </a:lnTo>
                  <a:lnTo>
                    <a:pt x="87" y="27"/>
                  </a:lnTo>
                  <a:lnTo>
                    <a:pt x="88" y="27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92" y="27"/>
                  </a:lnTo>
                  <a:lnTo>
                    <a:pt x="93" y="29"/>
                  </a:lnTo>
                  <a:lnTo>
                    <a:pt x="93" y="29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92" y="32"/>
                  </a:lnTo>
                  <a:lnTo>
                    <a:pt x="92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2" y="33"/>
                  </a:lnTo>
                  <a:lnTo>
                    <a:pt x="92" y="35"/>
                  </a:lnTo>
                  <a:lnTo>
                    <a:pt x="93" y="36"/>
                  </a:lnTo>
                  <a:lnTo>
                    <a:pt x="95" y="36"/>
                  </a:lnTo>
                  <a:lnTo>
                    <a:pt x="96" y="38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6" y="41"/>
                  </a:lnTo>
                  <a:lnTo>
                    <a:pt x="95" y="43"/>
                  </a:lnTo>
                  <a:lnTo>
                    <a:pt x="95" y="43"/>
                  </a:lnTo>
                  <a:lnTo>
                    <a:pt x="93" y="43"/>
                  </a:lnTo>
                  <a:lnTo>
                    <a:pt x="93" y="43"/>
                  </a:lnTo>
                  <a:lnTo>
                    <a:pt x="92" y="41"/>
                  </a:lnTo>
                  <a:lnTo>
                    <a:pt x="90" y="41"/>
                  </a:lnTo>
                  <a:lnTo>
                    <a:pt x="88" y="41"/>
                  </a:lnTo>
                  <a:lnTo>
                    <a:pt x="88" y="41"/>
                  </a:lnTo>
                  <a:lnTo>
                    <a:pt x="87" y="41"/>
                  </a:lnTo>
                  <a:lnTo>
                    <a:pt x="85" y="40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4" y="38"/>
                  </a:lnTo>
                  <a:lnTo>
                    <a:pt x="79" y="36"/>
                  </a:lnTo>
                  <a:lnTo>
                    <a:pt x="77" y="36"/>
                  </a:lnTo>
                  <a:lnTo>
                    <a:pt x="76" y="36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2" y="41"/>
                  </a:lnTo>
                  <a:lnTo>
                    <a:pt x="62" y="41"/>
                  </a:lnTo>
                  <a:lnTo>
                    <a:pt x="60" y="41"/>
                  </a:lnTo>
                  <a:lnTo>
                    <a:pt x="57" y="41"/>
                  </a:lnTo>
                  <a:lnTo>
                    <a:pt x="55" y="41"/>
                  </a:lnTo>
                  <a:lnTo>
                    <a:pt x="54" y="43"/>
                  </a:lnTo>
                  <a:lnTo>
                    <a:pt x="52" y="43"/>
                  </a:lnTo>
                  <a:lnTo>
                    <a:pt x="51" y="43"/>
                  </a:lnTo>
                  <a:lnTo>
                    <a:pt x="51" y="43"/>
                  </a:lnTo>
                  <a:lnTo>
                    <a:pt x="51" y="41"/>
                  </a:lnTo>
                  <a:lnTo>
                    <a:pt x="51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7" y="41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3" y="36"/>
                  </a:lnTo>
                  <a:lnTo>
                    <a:pt x="41" y="36"/>
                  </a:lnTo>
                  <a:lnTo>
                    <a:pt x="41" y="35"/>
                  </a:lnTo>
                  <a:lnTo>
                    <a:pt x="41" y="35"/>
                  </a:lnTo>
                  <a:lnTo>
                    <a:pt x="40" y="33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5" y="36"/>
                  </a:lnTo>
                  <a:lnTo>
                    <a:pt x="33" y="36"/>
                  </a:lnTo>
                  <a:lnTo>
                    <a:pt x="33" y="36"/>
                  </a:lnTo>
                  <a:lnTo>
                    <a:pt x="32" y="35"/>
                  </a:lnTo>
                  <a:lnTo>
                    <a:pt x="29" y="35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5" y="36"/>
                  </a:lnTo>
                  <a:lnTo>
                    <a:pt x="24" y="35"/>
                  </a:lnTo>
                  <a:lnTo>
                    <a:pt x="22" y="35"/>
                  </a:lnTo>
                  <a:lnTo>
                    <a:pt x="25" y="32"/>
                  </a:lnTo>
                  <a:lnTo>
                    <a:pt x="27" y="30"/>
                  </a:lnTo>
                  <a:lnTo>
                    <a:pt x="27" y="29"/>
                  </a:lnTo>
                  <a:lnTo>
                    <a:pt x="27" y="27"/>
                  </a:lnTo>
                  <a:lnTo>
                    <a:pt x="25" y="24"/>
                  </a:lnTo>
                  <a:lnTo>
                    <a:pt x="24" y="21"/>
                  </a:lnTo>
                  <a:lnTo>
                    <a:pt x="22" y="16"/>
                  </a:lnTo>
                  <a:lnTo>
                    <a:pt x="22" y="14"/>
                  </a:lnTo>
                  <a:lnTo>
                    <a:pt x="18" y="13"/>
                  </a:lnTo>
                  <a:lnTo>
                    <a:pt x="16" y="11"/>
                  </a:lnTo>
                  <a:lnTo>
                    <a:pt x="13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3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6" name="Freeform 273">
              <a:extLst>
                <a:ext uri="{FF2B5EF4-FFF2-40B4-BE49-F238E27FC236}">
                  <a16:creationId xmlns:a16="http://schemas.microsoft.com/office/drawing/2014/main" id="{17F91C0D-DF9D-27D3-D93F-28E2BFDCB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390" y="4072860"/>
              <a:ext cx="5848" cy="5848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2 w 3"/>
                <a:gd name="T7" fmla="*/ 3 h 3"/>
                <a:gd name="T8" fmla="*/ 0 w 3"/>
                <a:gd name="T9" fmla="*/ 3 h 3"/>
                <a:gd name="T10" fmla="*/ 2 w 3"/>
                <a:gd name="T11" fmla="*/ 3 h 3"/>
                <a:gd name="T12" fmla="*/ 2 w 3"/>
                <a:gd name="T13" fmla="*/ 1 h 3"/>
                <a:gd name="T14" fmla="*/ 2 w 3"/>
                <a:gd name="T15" fmla="*/ 1 h 3"/>
                <a:gd name="T16" fmla="*/ 3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7" name="Freeform 274">
              <a:extLst>
                <a:ext uri="{FF2B5EF4-FFF2-40B4-BE49-F238E27FC236}">
                  <a16:creationId xmlns:a16="http://schemas.microsoft.com/office/drawing/2014/main" id="{D665B37D-6E4C-2601-69A5-AB5FFF311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0596" y="4351598"/>
              <a:ext cx="163735" cy="175430"/>
            </a:xfrm>
            <a:custGeom>
              <a:avLst/>
              <a:gdLst>
                <a:gd name="T0" fmla="*/ 52 w 84"/>
                <a:gd name="T1" fmla="*/ 0 h 90"/>
                <a:gd name="T2" fmla="*/ 63 w 84"/>
                <a:gd name="T3" fmla="*/ 0 h 90"/>
                <a:gd name="T4" fmla="*/ 65 w 84"/>
                <a:gd name="T5" fmla="*/ 6 h 90"/>
                <a:gd name="T6" fmla="*/ 65 w 84"/>
                <a:gd name="T7" fmla="*/ 14 h 90"/>
                <a:gd name="T8" fmla="*/ 66 w 84"/>
                <a:gd name="T9" fmla="*/ 16 h 90"/>
                <a:gd name="T10" fmla="*/ 79 w 84"/>
                <a:gd name="T11" fmla="*/ 14 h 90"/>
                <a:gd name="T12" fmla="*/ 82 w 84"/>
                <a:gd name="T13" fmla="*/ 21 h 90"/>
                <a:gd name="T14" fmla="*/ 81 w 84"/>
                <a:gd name="T15" fmla="*/ 24 h 90"/>
                <a:gd name="T16" fmla="*/ 76 w 84"/>
                <a:gd name="T17" fmla="*/ 27 h 90"/>
                <a:gd name="T18" fmla="*/ 74 w 84"/>
                <a:gd name="T19" fmla="*/ 35 h 90"/>
                <a:gd name="T20" fmla="*/ 79 w 84"/>
                <a:gd name="T21" fmla="*/ 38 h 90"/>
                <a:gd name="T22" fmla="*/ 84 w 84"/>
                <a:gd name="T23" fmla="*/ 43 h 90"/>
                <a:gd name="T24" fmla="*/ 82 w 84"/>
                <a:gd name="T25" fmla="*/ 54 h 90"/>
                <a:gd name="T26" fmla="*/ 82 w 84"/>
                <a:gd name="T27" fmla="*/ 60 h 90"/>
                <a:gd name="T28" fmla="*/ 79 w 84"/>
                <a:gd name="T29" fmla="*/ 65 h 90"/>
                <a:gd name="T30" fmla="*/ 77 w 84"/>
                <a:gd name="T31" fmla="*/ 68 h 90"/>
                <a:gd name="T32" fmla="*/ 74 w 84"/>
                <a:gd name="T33" fmla="*/ 68 h 90"/>
                <a:gd name="T34" fmla="*/ 71 w 84"/>
                <a:gd name="T35" fmla="*/ 65 h 90"/>
                <a:gd name="T36" fmla="*/ 62 w 84"/>
                <a:gd name="T37" fmla="*/ 66 h 90"/>
                <a:gd name="T38" fmla="*/ 57 w 84"/>
                <a:gd name="T39" fmla="*/ 60 h 90"/>
                <a:gd name="T40" fmla="*/ 54 w 84"/>
                <a:gd name="T41" fmla="*/ 63 h 90"/>
                <a:gd name="T42" fmla="*/ 54 w 84"/>
                <a:gd name="T43" fmla="*/ 66 h 90"/>
                <a:gd name="T44" fmla="*/ 43 w 84"/>
                <a:gd name="T45" fmla="*/ 68 h 90"/>
                <a:gd name="T46" fmla="*/ 41 w 84"/>
                <a:gd name="T47" fmla="*/ 71 h 90"/>
                <a:gd name="T48" fmla="*/ 41 w 84"/>
                <a:gd name="T49" fmla="*/ 74 h 90"/>
                <a:gd name="T50" fmla="*/ 41 w 84"/>
                <a:gd name="T51" fmla="*/ 79 h 90"/>
                <a:gd name="T52" fmla="*/ 46 w 84"/>
                <a:gd name="T53" fmla="*/ 82 h 90"/>
                <a:gd name="T54" fmla="*/ 46 w 84"/>
                <a:gd name="T55" fmla="*/ 85 h 90"/>
                <a:gd name="T56" fmla="*/ 41 w 84"/>
                <a:gd name="T57" fmla="*/ 87 h 90"/>
                <a:gd name="T58" fmla="*/ 35 w 84"/>
                <a:gd name="T59" fmla="*/ 87 h 90"/>
                <a:gd name="T60" fmla="*/ 27 w 84"/>
                <a:gd name="T61" fmla="*/ 82 h 90"/>
                <a:gd name="T62" fmla="*/ 14 w 84"/>
                <a:gd name="T63" fmla="*/ 69 h 90"/>
                <a:gd name="T64" fmla="*/ 18 w 84"/>
                <a:gd name="T65" fmla="*/ 69 h 90"/>
                <a:gd name="T66" fmla="*/ 13 w 84"/>
                <a:gd name="T67" fmla="*/ 66 h 90"/>
                <a:gd name="T68" fmla="*/ 8 w 84"/>
                <a:gd name="T69" fmla="*/ 60 h 90"/>
                <a:gd name="T70" fmla="*/ 8 w 84"/>
                <a:gd name="T71" fmla="*/ 60 h 90"/>
                <a:gd name="T72" fmla="*/ 5 w 84"/>
                <a:gd name="T73" fmla="*/ 54 h 90"/>
                <a:gd name="T74" fmla="*/ 11 w 84"/>
                <a:gd name="T75" fmla="*/ 57 h 90"/>
                <a:gd name="T76" fmla="*/ 8 w 84"/>
                <a:gd name="T77" fmla="*/ 55 h 90"/>
                <a:gd name="T78" fmla="*/ 8 w 84"/>
                <a:gd name="T79" fmla="*/ 54 h 90"/>
                <a:gd name="T80" fmla="*/ 2 w 84"/>
                <a:gd name="T81" fmla="*/ 47 h 90"/>
                <a:gd name="T82" fmla="*/ 3 w 84"/>
                <a:gd name="T83" fmla="*/ 43 h 90"/>
                <a:gd name="T84" fmla="*/ 8 w 84"/>
                <a:gd name="T85" fmla="*/ 38 h 90"/>
                <a:gd name="T86" fmla="*/ 10 w 84"/>
                <a:gd name="T87" fmla="*/ 29 h 90"/>
                <a:gd name="T88" fmla="*/ 14 w 84"/>
                <a:gd name="T89" fmla="*/ 32 h 90"/>
                <a:gd name="T90" fmla="*/ 14 w 84"/>
                <a:gd name="T91" fmla="*/ 30 h 90"/>
                <a:gd name="T92" fmla="*/ 8 w 84"/>
                <a:gd name="T93" fmla="*/ 24 h 90"/>
                <a:gd name="T94" fmla="*/ 13 w 84"/>
                <a:gd name="T95" fmla="*/ 25 h 90"/>
                <a:gd name="T96" fmla="*/ 13 w 84"/>
                <a:gd name="T97" fmla="*/ 19 h 90"/>
                <a:gd name="T98" fmla="*/ 16 w 84"/>
                <a:gd name="T99" fmla="*/ 19 h 90"/>
                <a:gd name="T100" fmla="*/ 19 w 84"/>
                <a:gd name="T101" fmla="*/ 19 h 90"/>
                <a:gd name="T102" fmla="*/ 35 w 84"/>
                <a:gd name="T103" fmla="*/ 19 h 90"/>
                <a:gd name="T104" fmla="*/ 38 w 84"/>
                <a:gd name="T105" fmla="*/ 8 h 90"/>
                <a:gd name="T106" fmla="*/ 38 w 84"/>
                <a:gd name="T10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4" h="90">
                  <a:moveTo>
                    <a:pt x="41" y="0"/>
                  </a:moveTo>
                  <a:lnTo>
                    <a:pt x="46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52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7" y="2"/>
                  </a:lnTo>
                  <a:lnTo>
                    <a:pt x="60" y="2"/>
                  </a:lnTo>
                  <a:lnTo>
                    <a:pt x="63" y="0"/>
                  </a:lnTo>
                  <a:lnTo>
                    <a:pt x="65" y="2"/>
                  </a:lnTo>
                  <a:lnTo>
                    <a:pt x="65" y="2"/>
                  </a:lnTo>
                  <a:lnTo>
                    <a:pt x="66" y="2"/>
                  </a:lnTo>
                  <a:lnTo>
                    <a:pt x="66" y="3"/>
                  </a:lnTo>
                  <a:lnTo>
                    <a:pt x="65" y="6"/>
                  </a:lnTo>
                  <a:lnTo>
                    <a:pt x="65" y="8"/>
                  </a:lnTo>
                  <a:lnTo>
                    <a:pt x="63" y="10"/>
                  </a:lnTo>
                  <a:lnTo>
                    <a:pt x="65" y="11"/>
                  </a:lnTo>
                  <a:lnTo>
                    <a:pt x="65" y="13"/>
                  </a:lnTo>
                  <a:lnTo>
                    <a:pt x="65" y="14"/>
                  </a:lnTo>
                  <a:lnTo>
                    <a:pt x="65" y="14"/>
                  </a:lnTo>
                  <a:lnTo>
                    <a:pt x="65" y="14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6" y="16"/>
                  </a:lnTo>
                  <a:lnTo>
                    <a:pt x="70" y="14"/>
                  </a:lnTo>
                  <a:lnTo>
                    <a:pt x="73" y="13"/>
                  </a:lnTo>
                  <a:lnTo>
                    <a:pt x="74" y="13"/>
                  </a:lnTo>
                  <a:lnTo>
                    <a:pt x="77" y="13"/>
                  </a:lnTo>
                  <a:lnTo>
                    <a:pt x="79" y="14"/>
                  </a:lnTo>
                  <a:lnTo>
                    <a:pt x="79" y="14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2" y="19"/>
                  </a:lnTo>
                  <a:lnTo>
                    <a:pt x="82" y="21"/>
                  </a:lnTo>
                  <a:lnTo>
                    <a:pt x="82" y="21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1" y="24"/>
                  </a:lnTo>
                  <a:lnTo>
                    <a:pt x="81" y="24"/>
                  </a:lnTo>
                  <a:lnTo>
                    <a:pt x="81" y="25"/>
                  </a:lnTo>
                  <a:lnTo>
                    <a:pt x="79" y="25"/>
                  </a:lnTo>
                  <a:lnTo>
                    <a:pt x="77" y="25"/>
                  </a:lnTo>
                  <a:lnTo>
                    <a:pt x="77" y="25"/>
                  </a:lnTo>
                  <a:lnTo>
                    <a:pt x="76" y="27"/>
                  </a:lnTo>
                  <a:lnTo>
                    <a:pt x="76" y="29"/>
                  </a:lnTo>
                  <a:lnTo>
                    <a:pt x="74" y="29"/>
                  </a:lnTo>
                  <a:lnTo>
                    <a:pt x="74" y="30"/>
                  </a:lnTo>
                  <a:lnTo>
                    <a:pt x="74" y="32"/>
                  </a:lnTo>
                  <a:lnTo>
                    <a:pt x="74" y="35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77" y="38"/>
                  </a:lnTo>
                  <a:lnTo>
                    <a:pt x="77" y="38"/>
                  </a:lnTo>
                  <a:lnTo>
                    <a:pt x="79" y="38"/>
                  </a:lnTo>
                  <a:lnTo>
                    <a:pt x="79" y="40"/>
                  </a:lnTo>
                  <a:lnTo>
                    <a:pt x="81" y="40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4" y="43"/>
                  </a:lnTo>
                  <a:lnTo>
                    <a:pt x="82" y="44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2" y="51"/>
                  </a:lnTo>
                  <a:lnTo>
                    <a:pt x="82" y="54"/>
                  </a:lnTo>
                  <a:lnTo>
                    <a:pt x="82" y="55"/>
                  </a:lnTo>
                  <a:lnTo>
                    <a:pt x="82" y="57"/>
                  </a:lnTo>
                  <a:lnTo>
                    <a:pt x="82" y="57"/>
                  </a:lnTo>
                  <a:lnTo>
                    <a:pt x="82" y="58"/>
                  </a:lnTo>
                  <a:lnTo>
                    <a:pt x="82" y="60"/>
                  </a:lnTo>
                  <a:lnTo>
                    <a:pt x="81" y="62"/>
                  </a:lnTo>
                  <a:lnTo>
                    <a:pt x="81" y="62"/>
                  </a:lnTo>
                  <a:lnTo>
                    <a:pt x="79" y="62"/>
                  </a:lnTo>
                  <a:lnTo>
                    <a:pt x="79" y="63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79" y="66"/>
                  </a:lnTo>
                  <a:lnTo>
                    <a:pt x="79" y="66"/>
                  </a:lnTo>
                  <a:lnTo>
                    <a:pt x="79" y="68"/>
                  </a:lnTo>
                  <a:lnTo>
                    <a:pt x="77" y="68"/>
                  </a:lnTo>
                  <a:lnTo>
                    <a:pt x="77" y="69"/>
                  </a:lnTo>
                  <a:lnTo>
                    <a:pt x="76" y="69"/>
                  </a:lnTo>
                  <a:lnTo>
                    <a:pt x="74" y="69"/>
                  </a:lnTo>
                  <a:lnTo>
                    <a:pt x="74" y="68"/>
                  </a:lnTo>
                  <a:lnTo>
                    <a:pt x="74" y="68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1" y="65"/>
                  </a:lnTo>
                  <a:lnTo>
                    <a:pt x="71" y="66"/>
                  </a:lnTo>
                  <a:lnTo>
                    <a:pt x="68" y="68"/>
                  </a:lnTo>
                  <a:lnTo>
                    <a:pt x="66" y="68"/>
                  </a:lnTo>
                  <a:lnTo>
                    <a:pt x="63" y="68"/>
                  </a:lnTo>
                  <a:lnTo>
                    <a:pt x="62" y="66"/>
                  </a:lnTo>
                  <a:lnTo>
                    <a:pt x="60" y="65"/>
                  </a:lnTo>
                  <a:lnTo>
                    <a:pt x="60" y="63"/>
                  </a:lnTo>
                  <a:lnTo>
                    <a:pt x="59" y="62"/>
                  </a:lnTo>
                  <a:lnTo>
                    <a:pt x="57" y="60"/>
                  </a:lnTo>
                  <a:lnTo>
                    <a:pt x="57" y="60"/>
                  </a:lnTo>
                  <a:lnTo>
                    <a:pt x="55" y="60"/>
                  </a:lnTo>
                  <a:lnTo>
                    <a:pt x="54" y="60"/>
                  </a:lnTo>
                  <a:lnTo>
                    <a:pt x="54" y="62"/>
                  </a:lnTo>
                  <a:lnTo>
                    <a:pt x="54" y="62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5"/>
                  </a:lnTo>
                  <a:lnTo>
                    <a:pt x="54" y="66"/>
                  </a:lnTo>
                  <a:lnTo>
                    <a:pt x="54" y="66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6" y="66"/>
                  </a:lnTo>
                  <a:lnTo>
                    <a:pt x="46" y="66"/>
                  </a:lnTo>
                  <a:lnTo>
                    <a:pt x="43" y="68"/>
                  </a:lnTo>
                  <a:lnTo>
                    <a:pt x="41" y="68"/>
                  </a:lnTo>
                  <a:lnTo>
                    <a:pt x="41" y="66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71"/>
                  </a:lnTo>
                  <a:lnTo>
                    <a:pt x="41" y="71"/>
                  </a:lnTo>
                  <a:lnTo>
                    <a:pt x="41" y="73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3" y="76"/>
                  </a:lnTo>
                  <a:lnTo>
                    <a:pt x="44" y="76"/>
                  </a:lnTo>
                  <a:lnTo>
                    <a:pt x="44" y="76"/>
                  </a:lnTo>
                  <a:lnTo>
                    <a:pt x="43" y="77"/>
                  </a:lnTo>
                  <a:lnTo>
                    <a:pt x="41" y="79"/>
                  </a:lnTo>
                  <a:lnTo>
                    <a:pt x="43" y="79"/>
                  </a:lnTo>
                  <a:lnTo>
                    <a:pt x="44" y="79"/>
                  </a:lnTo>
                  <a:lnTo>
                    <a:pt x="46" y="81"/>
                  </a:lnTo>
                  <a:lnTo>
                    <a:pt x="46" y="81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6" y="84"/>
                  </a:lnTo>
                  <a:lnTo>
                    <a:pt x="44" y="84"/>
                  </a:lnTo>
                  <a:lnTo>
                    <a:pt x="44" y="85"/>
                  </a:lnTo>
                  <a:lnTo>
                    <a:pt x="46" y="85"/>
                  </a:lnTo>
                  <a:lnTo>
                    <a:pt x="46" y="85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43" y="87"/>
                  </a:lnTo>
                  <a:lnTo>
                    <a:pt x="41" y="87"/>
                  </a:lnTo>
                  <a:lnTo>
                    <a:pt x="41" y="84"/>
                  </a:lnTo>
                  <a:lnTo>
                    <a:pt x="40" y="84"/>
                  </a:lnTo>
                  <a:lnTo>
                    <a:pt x="36" y="85"/>
                  </a:lnTo>
                  <a:lnTo>
                    <a:pt x="36" y="87"/>
                  </a:lnTo>
                  <a:lnTo>
                    <a:pt x="35" y="87"/>
                  </a:lnTo>
                  <a:lnTo>
                    <a:pt x="35" y="90"/>
                  </a:lnTo>
                  <a:lnTo>
                    <a:pt x="33" y="88"/>
                  </a:lnTo>
                  <a:lnTo>
                    <a:pt x="32" y="85"/>
                  </a:lnTo>
                  <a:lnTo>
                    <a:pt x="30" y="85"/>
                  </a:lnTo>
                  <a:lnTo>
                    <a:pt x="27" y="82"/>
                  </a:lnTo>
                  <a:lnTo>
                    <a:pt x="27" y="81"/>
                  </a:lnTo>
                  <a:lnTo>
                    <a:pt x="24" y="77"/>
                  </a:lnTo>
                  <a:lnTo>
                    <a:pt x="19" y="73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8" y="71"/>
                  </a:lnTo>
                  <a:lnTo>
                    <a:pt x="19" y="71"/>
                  </a:lnTo>
                  <a:lnTo>
                    <a:pt x="19" y="69"/>
                  </a:lnTo>
                  <a:lnTo>
                    <a:pt x="18" y="69"/>
                  </a:lnTo>
                  <a:lnTo>
                    <a:pt x="16" y="68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3" y="68"/>
                  </a:lnTo>
                  <a:lnTo>
                    <a:pt x="13" y="66"/>
                  </a:lnTo>
                  <a:lnTo>
                    <a:pt x="13" y="65"/>
                  </a:lnTo>
                  <a:lnTo>
                    <a:pt x="11" y="65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7" y="55"/>
                  </a:lnTo>
                  <a:lnTo>
                    <a:pt x="5" y="54"/>
                  </a:lnTo>
                  <a:lnTo>
                    <a:pt x="5" y="52"/>
                  </a:lnTo>
                  <a:lnTo>
                    <a:pt x="8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1" y="57"/>
                  </a:lnTo>
                  <a:lnTo>
                    <a:pt x="11" y="5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8" y="54"/>
                  </a:lnTo>
                  <a:lnTo>
                    <a:pt x="7" y="54"/>
                  </a:lnTo>
                  <a:lnTo>
                    <a:pt x="5" y="52"/>
                  </a:lnTo>
                  <a:lnTo>
                    <a:pt x="3" y="49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6"/>
                  </a:lnTo>
                  <a:lnTo>
                    <a:pt x="0" y="41"/>
                  </a:lnTo>
                  <a:lnTo>
                    <a:pt x="0" y="43"/>
                  </a:lnTo>
                  <a:lnTo>
                    <a:pt x="2" y="44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7" y="41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8" y="32"/>
                  </a:lnTo>
                  <a:lnTo>
                    <a:pt x="8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32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6" y="33"/>
                  </a:lnTo>
                  <a:lnTo>
                    <a:pt x="16" y="32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0" y="27"/>
                  </a:lnTo>
                  <a:lnTo>
                    <a:pt x="8" y="25"/>
                  </a:lnTo>
                  <a:lnTo>
                    <a:pt x="8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4"/>
                  </a:lnTo>
                  <a:lnTo>
                    <a:pt x="13" y="22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21" y="19"/>
                  </a:lnTo>
                  <a:lnTo>
                    <a:pt x="22" y="19"/>
                  </a:lnTo>
                  <a:lnTo>
                    <a:pt x="27" y="19"/>
                  </a:lnTo>
                  <a:lnTo>
                    <a:pt x="30" y="19"/>
                  </a:lnTo>
                  <a:lnTo>
                    <a:pt x="35" y="19"/>
                  </a:lnTo>
                  <a:lnTo>
                    <a:pt x="38" y="19"/>
                  </a:lnTo>
                  <a:lnTo>
                    <a:pt x="38" y="17"/>
                  </a:lnTo>
                  <a:lnTo>
                    <a:pt x="38" y="14"/>
                  </a:lnTo>
                  <a:lnTo>
                    <a:pt x="38" y="11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8" name="Freeform 275">
              <a:extLst>
                <a:ext uri="{FF2B5EF4-FFF2-40B4-BE49-F238E27FC236}">
                  <a16:creationId xmlns:a16="http://schemas.microsoft.com/office/drawing/2014/main" id="{46C8C018-13FE-AE3E-2742-E55865C45F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0497" y="2844851"/>
              <a:ext cx="401540" cy="343063"/>
            </a:xfrm>
            <a:custGeom>
              <a:avLst/>
              <a:gdLst>
                <a:gd name="T0" fmla="*/ 206 w 206"/>
                <a:gd name="T1" fmla="*/ 162 h 176"/>
                <a:gd name="T2" fmla="*/ 197 w 206"/>
                <a:gd name="T3" fmla="*/ 173 h 176"/>
                <a:gd name="T4" fmla="*/ 195 w 206"/>
                <a:gd name="T5" fmla="*/ 167 h 176"/>
                <a:gd name="T6" fmla="*/ 194 w 206"/>
                <a:gd name="T7" fmla="*/ 160 h 176"/>
                <a:gd name="T8" fmla="*/ 200 w 206"/>
                <a:gd name="T9" fmla="*/ 154 h 176"/>
                <a:gd name="T10" fmla="*/ 205 w 206"/>
                <a:gd name="T11" fmla="*/ 148 h 176"/>
                <a:gd name="T12" fmla="*/ 105 w 206"/>
                <a:gd name="T13" fmla="*/ 0 h 176"/>
                <a:gd name="T14" fmla="*/ 112 w 206"/>
                <a:gd name="T15" fmla="*/ 7 h 176"/>
                <a:gd name="T16" fmla="*/ 121 w 206"/>
                <a:gd name="T17" fmla="*/ 12 h 176"/>
                <a:gd name="T18" fmla="*/ 129 w 206"/>
                <a:gd name="T19" fmla="*/ 15 h 176"/>
                <a:gd name="T20" fmla="*/ 129 w 206"/>
                <a:gd name="T21" fmla="*/ 22 h 176"/>
                <a:gd name="T22" fmla="*/ 138 w 206"/>
                <a:gd name="T23" fmla="*/ 22 h 176"/>
                <a:gd name="T24" fmla="*/ 145 w 206"/>
                <a:gd name="T25" fmla="*/ 28 h 176"/>
                <a:gd name="T26" fmla="*/ 154 w 206"/>
                <a:gd name="T27" fmla="*/ 31 h 176"/>
                <a:gd name="T28" fmla="*/ 162 w 206"/>
                <a:gd name="T29" fmla="*/ 31 h 176"/>
                <a:gd name="T30" fmla="*/ 170 w 206"/>
                <a:gd name="T31" fmla="*/ 36 h 176"/>
                <a:gd name="T32" fmla="*/ 178 w 206"/>
                <a:gd name="T33" fmla="*/ 37 h 176"/>
                <a:gd name="T34" fmla="*/ 181 w 206"/>
                <a:gd name="T35" fmla="*/ 48 h 176"/>
                <a:gd name="T36" fmla="*/ 179 w 206"/>
                <a:gd name="T37" fmla="*/ 66 h 176"/>
                <a:gd name="T38" fmla="*/ 170 w 206"/>
                <a:gd name="T39" fmla="*/ 67 h 176"/>
                <a:gd name="T40" fmla="*/ 165 w 206"/>
                <a:gd name="T41" fmla="*/ 75 h 176"/>
                <a:gd name="T42" fmla="*/ 157 w 206"/>
                <a:gd name="T43" fmla="*/ 85 h 176"/>
                <a:gd name="T44" fmla="*/ 157 w 206"/>
                <a:gd name="T45" fmla="*/ 91 h 176"/>
                <a:gd name="T46" fmla="*/ 167 w 206"/>
                <a:gd name="T47" fmla="*/ 86 h 176"/>
                <a:gd name="T48" fmla="*/ 170 w 206"/>
                <a:gd name="T49" fmla="*/ 96 h 176"/>
                <a:gd name="T50" fmla="*/ 172 w 206"/>
                <a:gd name="T51" fmla="*/ 105 h 176"/>
                <a:gd name="T52" fmla="*/ 165 w 206"/>
                <a:gd name="T53" fmla="*/ 111 h 176"/>
                <a:gd name="T54" fmla="*/ 170 w 206"/>
                <a:gd name="T55" fmla="*/ 118 h 176"/>
                <a:gd name="T56" fmla="*/ 172 w 206"/>
                <a:gd name="T57" fmla="*/ 127 h 176"/>
                <a:gd name="T58" fmla="*/ 176 w 206"/>
                <a:gd name="T59" fmla="*/ 132 h 176"/>
                <a:gd name="T60" fmla="*/ 173 w 206"/>
                <a:gd name="T61" fmla="*/ 137 h 176"/>
                <a:gd name="T62" fmla="*/ 153 w 206"/>
                <a:gd name="T63" fmla="*/ 146 h 176"/>
                <a:gd name="T64" fmla="*/ 140 w 206"/>
                <a:gd name="T65" fmla="*/ 140 h 176"/>
                <a:gd name="T66" fmla="*/ 131 w 206"/>
                <a:gd name="T67" fmla="*/ 140 h 176"/>
                <a:gd name="T68" fmla="*/ 113 w 206"/>
                <a:gd name="T69" fmla="*/ 149 h 176"/>
                <a:gd name="T70" fmla="*/ 108 w 206"/>
                <a:gd name="T71" fmla="*/ 157 h 176"/>
                <a:gd name="T72" fmla="*/ 97 w 206"/>
                <a:gd name="T73" fmla="*/ 159 h 176"/>
                <a:gd name="T74" fmla="*/ 91 w 206"/>
                <a:gd name="T75" fmla="*/ 154 h 176"/>
                <a:gd name="T76" fmla="*/ 79 w 206"/>
                <a:gd name="T77" fmla="*/ 151 h 176"/>
                <a:gd name="T78" fmla="*/ 67 w 206"/>
                <a:gd name="T79" fmla="*/ 152 h 176"/>
                <a:gd name="T80" fmla="*/ 58 w 206"/>
                <a:gd name="T81" fmla="*/ 149 h 176"/>
                <a:gd name="T82" fmla="*/ 49 w 206"/>
                <a:gd name="T83" fmla="*/ 146 h 176"/>
                <a:gd name="T84" fmla="*/ 45 w 206"/>
                <a:gd name="T85" fmla="*/ 143 h 176"/>
                <a:gd name="T86" fmla="*/ 52 w 206"/>
                <a:gd name="T87" fmla="*/ 118 h 176"/>
                <a:gd name="T88" fmla="*/ 56 w 206"/>
                <a:gd name="T89" fmla="*/ 105 h 176"/>
                <a:gd name="T90" fmla="*/ 52 w 206"/>
                <a:gd name="T91" fmla="*/ 100 h 176"/>
                <a:gd name="T92" fmla="*/ 52 w 206"/>
                <a:gd name="T93" fmla="*/ 89 h 176"/>
                <a:gd name="T94" fmla="*/ 39 w 206"/>
                <a:gd name="T95" fmla="*/ 74 h 176"/>
                <a:gd name="T96" fmla="*/ 34 w 206"/>
                <a:gd name="T97" fmla="*/ 70 h 176"/>
                <a:gd name="T98" fmla="*/ 28 w 206"/>
                <a:gd name="T99" fmla="*/ 66 h 176"/>
                <a:gd name="T100" fmla="*/ 20 w 206"/>
                <a:gd name="T101" fmla="*/ 63 h 176"/>
                <a:gd name="T102" fmla="*/ 1 w 206"/>
                <a:gd name="T103" fmla="*/ 56 h 176"/>
                <a:gd name="T104" fmla="*/ 4 w 206"/>
                <a:gd name="T105" fmla="*/ 53 h 176"/>
                <a:gd name="T106" fmla="*/ 1 w 206"/>
                <a:gd name="T107" fmla="*/ 48 h 176"/>
                <a:gd name="T108" fmla="*/ 30 w 206"/>
                <a:gd name="T109" fmla="*/ 48 h 176"/>
                <a:gd name="T110" fmla="*/ 47 w 206"/>
                <a:gd name="T111" fmla="*/ 45 h 176"/>
                <a:gd name="T112" fmla="*/ 49 w 206"/>
                <a:gd name="T113" fmla="*/ 26 h 176"/>
                <a:gd name="T114" fmla="*/ 69 w 206"/>
                <a:gd name="T115" fmla="*/ 33 h 176"/>
                <a:gd name="T116" fmla="*/ 82 w 206"/>
                <a:gd name="T117" fmla="*/ 22 h 176"/>
                <a:gd name="T118" fmla="*/ 94 w 206"/>
                <a:gd name="T119" fmla="*/ 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6" h="176">
                  <a:moveTo>
                    <a:pt x="205" y="148"/>
                  </a:moveTo>
                  <a:lnTo>
                    <a:pt x="206" y="148"/>
                  </a:lnTo>
                  <a:lnTo>
                    <a:pt x="206" y="149"/>
                  </a:lnTo>
                  <a:lnTo>
                    <a:pt x="206" y="149"/>
                  </a:lnTo>
                  <a:lnTo>
                    <a:pt x="206" y="151"/>
                  </a:lnTo>
                  <a:lnTo>
                    <a:pt x="205" y="154"/>
                  </a:lnTo>
                  <a:lnTo>
                    <a:pt x="206" y="154"/>
                  </a:lnTo>
                  <a:lnTo>
                    <a:pt x="206" y="154"/>
                  </a:lnTo>
                  <a:lnTo>
                    <a:pt x="206" y="156"/>
                  </a:lnTo>
                  <a:lnTo>
                    <a:pt x="206" y="162"/>
                  </a:lnTo>
                  <a:lnTo>
                    <a:pt x="206" y="163"/>
                  </a:lnTo>
                  <a:lnTo>
                    <a:pt x="205" y="165"/>
                  </a:lnTo>
                  <a:lnTo>
                    <a:pt x="205" y="167"/>
                  </a:lnTo>
                  <a:lnTo>
                    <a:pt x="205" y="170"/>
                  </a:lnTo>
                  <a:lnTo>
                    <a:pt x="205" y="170"/>
                  </a:lnTo>
                  <a:lnTo>
                    <a:pt x="203" y="171"/>
                  </a:lnTo>
                  <a:lnTo>
                    <a:pt x="203" y="174"/>
                  </a:lnTo>
                  <a:lnTo>
                    <a:pt x="202" y="176"/>
                  </a:lnTo>
                  <a:lnTo>
                    <a:pt x="198" y="174"/>
                  </a:lnTo>
                  <a:lnTo>
                    <a:pt x="197" y="173"/>
                  </a:lnTo>
                  <a:lnTo>
                    <a:pt x="197" y="173"/>
                  </a:lnTo>
                  <a:lnTo>
                    <a:pt x="197" y="171"/>
                  </a:lnTo>
                  <a:lnTo>
                    <a:pt x="197" y="171"/>
                  </a:lnTo>
                  <a:lnTo>
                    <a:pt x="197" y="171"/>
                  </a:lnTo>
                  <a:lnTo>
                    <a:pt x="197" y="170"/>
                  </a:lnTo>
                  <a:lnTo>
                    <a:pt x="195" y="170"/>
                  </a:lnTo>
                  <a:lnTo>
                    <a:pt x="195" y="170"/>
                  </a:lnTo>
                  <a:lnTo>
                    <a:pt x="195" y="168"/>
                  </a:lnTo>
                  <a:lnTo>
                    <a:pt x="195" y="167"/>
                  </a:lnTo>
                  <a:lnTo>
                    <a:pt x="195" y="167"/>
                  </a:lnTo>
                  <a:lnTo>
                    <a:pt x="194" y="167"/>
                  </a:lnTo>
                  <a:lnTo>
                    <a:pt x="194" y="167"/>
                  </a:lnTo>
                  <a:lnTo>
                    <a:pt x="194" y="165"/>
                  </a:lnTo>
                  <a:lnTo>
                    <a:pt x="194" y="165"/>
                  </a:lnTo>
                  <a:lnTo>
                    <a:pt x="195" y="163"/>
                  </a:lnTo>
                  <a:lnTo>
                    <a:pt x="195" y="163"/>
                  </a:lnTo>
                  <a:lnTo>
                    <a:pt x="194" y="163"/>
                  </a:lnTo>
                  <a:lnTo>
                    <a:pt x="194" y="162"/>
                  </a:lnTo>
                  <a:lnTo>
                    <a:pt x="192" y="162"/>
                  </a:lnTo>
                  <a:lnTo>
                    <a:pt x="194" y="160"/>
                  </a:lnTo>
                  <a:lnTo>
                    <a:pt x="194" y="160"/>
                  </a:lnTo>
                  <a:lnTo>
                    <a:pt x="194" y="159"/>
                  </a:lnTo>
                  <a:lnTo>
                    <a:pt x="194" y="159"/>
                  </a:lnTo>
                  <a:lnTo>
                    <a:pt x="192" y="159"/>
                  </a:lnTo>
                  <a:lnTo>
                    <a:pt x="194" y="159"/>
                  </a:lnTo>
                  <a:lnTo>
                    <a:pt x="194" y="157"/>
                  </a:lnTo>
                  <a:lnTo>
                    <a:pt x="195" y="156"/>
                  </a:lnTo>
                  <a:lnTo>
                    <a:pt x="197" y="154"/>
                  </a:lnTo>
                  <a:lnTo>
                    <a:pt x="198" y="154"/>
                  </a:lnTo>
                  <a:lnTo>
                    <a:pt x="200" y="154"/>
                  </a:lnTo>
                  <a:lnTo>
                    <a:pt x="200" y="152"/>
                  </a:lnTo>
                  <a:lnTo>
                    <a:pt x="202" y="152"/>
                  </a:lnTo>
                  <a:lnTo>
                    <a:pt x="202" y="152"/>
                  </a:lnTo>
                  <a:lnTo>
                    <a:pt x="203" y="152"/>
                  </a:lnTo>
                  <a:lnTo>
                    <a:pt x="203" y="152"/>
                  </a:lnTo>
                  <a:lnTo>
                    <a:pt x="203" y="152"/>
                  </a:lnTo>
                  <a:lnTo>
                    <a:pt x="203" y="151"/>
                  </a:lnTo>
                  <a:lnTo>
                    <a:pt x="203" y="151"/>
                  </a:lnTo>
                  <a:lnTo>
                    <a:pt x="203" y="149"/>
                  </a:lnTo>
                  <a:lnTo>
                    <a:pt x="205" y="148"/>
                  </a:lnTo>
                  <a:lnTo>
                    <a:pt x="205" y="148"/>
                  </a:lnTo>
                  <a:close/>
                  <a:moveTo>
                    <a:pt x="49" y="94"/>
                  </a:moveTo>
                  <a:lnTo>
                    <a:pt x="50" y="94"/>
                  </a:lnTo>
                  <a:lnTo>
                    <a:pt x="52" y="96"/>
                  </a:lnTo>
                  <a:lnTo>
                    <a:pt x="52" y="97"/>
                  </a:lnTo>
                  <a:lnTo>
                    <a:pt x="50" y="96"/>
                  </a:lnTo>
                  <a:lnTo>
                    <a:pt x="49" y="96"/>
                  </a:lnTo>
                  <a:lnTo>
                    <a:pt x="49" y="94"/>
                  </a:lnTo>
                  <a:lnTo>
                    <a:pt x="49" y="94"/>
                  </a:lnTo>
                  <a:close/>
                  <a:moveTo>
                    <a:pt x="105" y="0"/>
                  </a:moveTo>
                  <a:lnTo>
                    <a:pt x="105" y="1"/>
                  </a:lnTo>
                  <a:lnTo>
                    <a:pt x="105" y="3"/>
                  </a:lnTo>
                  <a:lnTo>
                    <a:pt x="107" y="3"/>
                  </a:lnTo>
                  <a:lnTo>
                    <a:pt x="105" y="3"/>
                  </a:lnTo>
                  <a:lnTo>
                    <a:pt x="107" y="4"/>
                  </a:lnTo>
                  <a:lnTo>
                    <a:pt x="107" y="6"/>
                  </a:lnTo>
                  <a:lnTo>
                    <a:pt x="108" y="6"/>
                  </a:lnTo>
                  <a:lnTo>
                    <a:pt x="110" y="7"/>
                  </a:lnTo>
                  <a:lnTo>
                    <a:pt x="110" y="7"/>
                  </a:lnTo>
                  <a:lnTo>
                    <a:pt x="112" y="7"/>
                  </a:lnTo>
                  <a:lnTo>
                    <a:pt x="113" y="6"/>
                  </a:lnTo>
                  <a:lnTo>
                    <a:pt x="113" y="6"/>
                  </a:lnTo>
                  <a:lnTo>
                    <a:pt x="115" y="6"/>
                  </a:lnTo>
                  <a:lnTo>
                    <a:pt x="115" y="7"/>
                  </a:lnTo>
                  <a:lnTo>
                    <a:pt x="115" y="7"/>
                  </a:lnTo>
                  <a:lnTo>
                    <a:pt x="116" y="9"/>
                  </a:lnTo>
                  <a:lnTo>
                    <a:pt x="116" y="11"/>
                  </a:lnTo>
                  <a:lnTo>
                    <a:pt x="116" y="11"/>
                  </a:lnTo>
                  <a:lnTo>
                    <a:pt x="120" y="11"/>
                  </a:lnTo>
                  <a:lnTo>
                    <a:pt x="121" y="12"/>
                  </a:lnTo>
                  <a:lnTo>
                    <a:pt x="121" y="12"/>
                  </a:lnTo>
                  <a:lnTo>
                    <a:pt x="121" y="15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23" y="14"/>
                  </a:lnTo>
                  <a:lnTo>
                    <a:pt x="124" y="14"/>
                  </a:lnTo>
                  <a:lnTo>
                    <a:pt x="124" y="14"/>
                  </a:lnTo>
                  <a:lnTo>
                    <a:pt x="126" y="14"/>
                  </a:lnTo>
                  <a:lnTo>
                    <a:pt x="127" y="15"/>
                  </a:lnTo>
                  <a:lnTo>
                    <a:pt x="129" y="15"/>
                  </a:lnTo>
                  <a:lnTo>
                    <a:pt x="129" y="17"/>
                  </a:lnTo>
                  <a:lnTo>
                    <a:pt x="129" y="17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9" y="20"/>
                  </a:lnTo>
                  <a:lnTo>
                    <a:pt x="129" y="20"/>
                  </a:lnTo>
                  <a:lnTo>
                    <a:pt x="129" y="20"/>
                  </a:lnTo>
                  <a:lnTo>
                    <a:pt x="129" y="22"/>
                  </a:lnTo>
                  <a:lnTo>
                    <a:pt x="129" y="22"/>
                  </a:lnTo>
                  <a:lnTo>
                    <a:pt x="129" y="22"/>
                  </a:lnTo>
                  <a:lnTo>
                    <a:pt x="132" y="22"/>
                  </a:lnTo>
                  <a:lnTo>
                    <a:pt x="134" y="22"/>
                  </a:lnTo>
                  <a:lnTo>
                    <a:pt x="135" y="20"/>
                  </a:lnTo>
                  <a:lnTo>
                    <a:pt x="137" y="20"/>
                  </a:lnTo>
                  <a:lnTo>
                    <a:pt x="137" y="18"/>
                  </a:lnTo>
                  <a:lnTo>
                    <a:pt x="138" y="18"/>
                  </a:lnTo>
                  <a:lnTo>
                    <a:pt x="138" y="18"/>
                  </a:lnTo>
                  <a:lnTo>
                    <a:pt x="138" y="18"/>
                  </a:lnTo>
                  <a:lnTo>
                    <a:pt x="138" y="22"/>
                  </a:lnTo>
                  <a:lnTo>
                    <a:pt x="138" y="22"/>
                  </a:lnTo>
                  <a:lnTo>
                    <a:pt x="138" y="23"/>
                  </a:lnTo>
                  <a:lnTo>
                    <a:pt x="138" y="25"/>
                  </a:lnTo>
                  <a:lnTo>
                    <a:pt x="140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3" y="26"/>
                  </a:lnTo>
                  <a:lnTo>
                    <a:pt x="145" y="26"/>
                  </a:lnTo>
                  <a:lnTo>
                    <a:pt x="145" y="26"/>
                  </a:lnTo>
                  <a:lnTo>
                    <a:pt x="145" y="28"/>
                  </a:lnTo>
                  <a:lnTo>
                    <a:pt x="146" y="28"/>
                  </a:lnTo>
                  <a:lnTo>
                    <a:pt x="148" y="30"/>
                  </a:lnTo>
                  <a:lnTo>
                    <a:pt x="148" y="30"/>
                  </a:lnTo>
                  <a:lnTo>
                    <a:pt x="149" y="30"/>
                  </a:lnTo>
                  <a:lnTo>
                    <a:pt x="149" y="30"/>
                  </a:lnTo>
                  <a:lnTo>
                    <a:pt x="151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4" y="30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6" y="31"/>
                  </a:lnTo>
                  <a:lnTo>
                    <a:pt x="156" y="31"/>
                  </a:lnTo>
                  <a:lnTo>
                    <a:pt x="157" y="31"/>
                  </a:lnTo>
                  <a:lnTo>
                    <a:pt x="157" y="30"/>
                  </a:lnTo>
                  <a:lnTo>
                    <a:pt x="159" y="30"/>
                  </a:lnTo>
                  <a:lnTo>
                    <a:pt x="159" y="31"/>
                  </a:lnTo>
                  <a:lnTo>
                    <a:pt x="161" y="31"/>
                  </a:lnTo>
                  <a:lnTo>
                    <a:pt x="161" y="31"/>
                  </a:lnTo>
                  <a:lnTo>
                    <a:pt x="162" y="31"/>
                  </a:lnTo>
                  <a:lnTo>
                    <a:pt x="164" y="33"/>
                  </a:lnTo>
                  <a:lnTo>
                    <a:pt x="164" y="33"/>
                  </a:lnTo>
                  <a:lnTo>
                    <a:pt x="164" y="34"/>
                  </a:lnTo>
                  <a:lnTo>
                    <a:pt x="164" y="34"/>
                  </a:lnTo>
                  <a:lnTo>
                    <a:pt x="167" y="36"/>
                  </a:lnTo>
                  <a:lnTo>
                    <a:pt x="167" y="36"/>
                  </a:lnTo>
                  <a:lnTo>
                    <a:pt x="167" y="36"/>
                  </a:lnTo>
                  <a:lnTo>
                    <a:pt x="168" y="36"/>
                  </a:lnTo>
                  <a:lnTo>
                    <a:pt x="168" y="36"/>
                  </a:lnTo>
                  <a:lnTo>
                    <a:pt x="170" y="36"/>
                  </a:lnTo>
                  <a:lnTo>
                    <a:pt x="170" y="36"/>
                  </a:lnTo>
                  <a:lnTo>
                    <a:pt x="170" y="37"/>
                  </a:lnTo>
                  <a:lnTo>
                    <a:pt x="170" y="37"/>
                  </a:lnTo>
                  <a:lnTo>
                    <a:pt x="172" y="37"/>
                  </a:lnTo>
                  <a:lnTo>
                    <a:pt x="172" y="37"/>
                  </a:lnTo>
                  <a:lnTo>
                    <a:pt x="173" y="37"/>
                  </a:lnTo>
                  <a:lnTo>
                    <a:pt x="175" y="37"/>
                  </a:lnTo>
                  <a:lnTo>
                    <a:pt x="176" y="36"/>
                  </a:lnTo>
                  <a:lnTo>
                    <a:pt x="176" y="36"/>
                  </a:lnTo>
                  <a:lnTo>
                    <a:pt x="178" y="37"/>
                  </a:lnTo>
                  <a:lnTo>
                    <a:pt x="179" y="39"/>
                  </a:lnTo>
                  <a:lnTo>
                    <a:pt x="181" y="39"/>
                  </a:lnTo>
                  <a:lnTo>
                    <a:pt x="184" y="39"/>
                  </a:lnTo>
                  <a:lnTo>
                    <a:pt x="186" y="39"/>
                  </a:lnTo>
                  <a:lnTo>
                    <a:pt x="186" y="41"/>
                  </a:lnTo>
                  <a:lnTo>
                    <a:pt x="186" y="42"/>
                  </a:lnTo>
                  <a:lnTo>
                    <a:pt x="186" y="42"/>
                  </a:lnTo>
                  <a:lnTo>
                    <a:pt x="183" y="45"/>
                  </a:lnTo>
                  <a:lnTo>
                    <a:pt x="183" y="47"/>
                  </a:lnTo>
                  <a:lnTo>
                    <a:pt x="181" y="48"/>
                  </a:lnTo>
                  <a:lnTo>
                    <a:pt x="181" y="50"/>
                  </a:lnTo>
                  <a:lnTo>
                    <a:pt x="179" y="53"/>
                  </a:lnTo>
                  <a:lnTo>
                    <a:pt x="179" y="55"/>
                  </a:lnTo>
                  <a:lnTo>
                    <a:pt x="178" y="56"/>
                  </a:lnTo>
                  <a:lnTo>
                    <a:pt x="179" y="58"/>
                  </a:lnTo>
                  <a:lnTo>
                    <a:pt x="178" y="59"/>
                  </a:lnTo>
                  <a:lnTo>
                    <a:pt x="178" y="63"/>
                  </a:lnTo>
                  <a:lnTo>
                    <a:pt x="178" y="64"/>
                  </a:lnTo>
                  <a:lnTo>
                    <a:pt x="178" y="66"/>
                  </a:lnTo>
                  <a:lnTo>
                    <a:pt x="179" y="66"/>
                  </a:lnTo>
                  <a:lnTo>
                    <a:pt x="178" y="66"/>
                  </a:lnTo>
                  <a:lnTo>
                    <a:pt x="176" y="67"/>
                  </a:lnTo>
                  <a:lnTo>
                    <a:pt x="176" y="67"/>
                  </a:lnTo>
                  <a:lnTo>
                    <a:pt x="175" y="69"/>
                  </a:lnTo>
                  <a:lnTo>
                    <a:pt x="173" y="69"/>
                  </a:lnTo>
                  <a:lnTo>
                    <a:pt x="173" y="69"/>
                  </a:lnTo>
                  <a:lnTo>
                    <a:pt x="173" y="67"/>
                  </a:lnTo>
                  <a:lnTo>
                    <a:pt x="173" y="67"/>
                  </a:lnTo>
                  <a:lnTo>
                    <a:pt x="172" y="67"/>
                  </a:lnTo>
                  <a:lnTo>
                    <a:pt x="170" y="67"/>
                  </a:lnTo>
                  <a:lnTo>
                    <a:pt x="170" y="67"/>
                  </a:lnTo>
                  <a:lnTo>
                    <a:pt x="168" y="69"/>
                  </a:lnTo>
                  <a:lnTo>
                    <a:pt x="168" y="69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72"/>
                  </a:lnTo>
                  <a:lnTo>
                    <a:pt x="167" y="74"/>
                  </a:lnTo>
                  <a:lnTo>
                    <a:pt x="165" y="75"/>
                  </a:lnTo>
                  <a:lnTo>
                    <a:pt x="165" y="75"/>
                  </a:lnTo>
                  <a:lnTo>
                    <a:pt x="165" y="77"/>
                  </a:lnTo>
                  <a:lnTo>
                    <a:pt x="162" y="77"/>
                  </a:lnTo>
                  <a:lnTo>
                    <a:pt x="162" y="78"/>
                  </a:lnTo>
                  <a:lnTo>
                    <a:pt x="162" y="80"/>
                  </a:lnTo>
                  <a:lnTo>
                    <a:pt x="162" y="80"/>
                  </a:lnTo>
                  <a:lnTo>
                    <a:pt x="159" y="82"/>
                  </a:lnTo>
                  <a:lnTo>
                    <a:pt x="157" y="83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56" y="86"/>
                  </a:lnTo>
                  <a:lnTo>
                    <a:pt x="156" y="86"/>
                  </a:lnTo>
                  <a:lnTo>
                    <a:pt x="157" y="88"/>
                  </a:lnTo>
                  <a:lnTo>
                    <a:pt x="157" y="88"/>
                  </a:lnTo>
                  <a:lnTo>
                    <a:pt x="157" y="89"/>
                  </a:lnTo>
                  <a:lnTo>
                    <a:pt x="156" y="89"/>
                  </a:lnTo>
                  <a:lnTo>
                    <a:pt x="156" y="91"/>
                  </a:lnTo>
                  <a:lnTo>
                    <a:pt x="156" y="91"/>
                  </a:lnTo>
                  <a:lnTo>
                    <a:pt x="156" y="93"/>
                  </a:lnTo>
                  <a:lnTo>
                    <a:pt x="157" y="91"/>
                  </a:lnTo>
                  <a:lnTo>
                    <a:pt x="159" y="91"/>
                  </a:lnTo>
                  <a:lnTo>
                    <a:pt x="159" y="89"/>
                  </a:lnTo>
                  <a:lnTo>
                    <a:pt x="159" y="89"/>
                  </a:lnTo>
                  <a:lnTo>
                    <a:pt x="159" y="88"/>
                  </a:lnTo>
                  <a:lnTo>
                    <a:pt x="159" y="88"/>
                  </a:lnTo>
                  <a:lnTo>
                    <a:pt x="161" y="88"/>
                  </a:lnTo>
                  <a:lnTo>
                    <a:pt x="162" y="86"/>
                  </a:lnTo>
                  <a:lnTo>
                    <a:pt x="164" y="86"/>
                  </a:lnTo>
                  <a:lnTo>
                    <a:pt x="167" y="86"/>
                  </a:lnTo>
                  <a:lnTo>
                    <a:pt x="167" y="86"/>
                  </a:lnTo>
                  <a:lnTo>
                    <a:pt x="167" y="88"/>
                  </a:lnTo>
                  <a:lnTo>
                    <a:pt x="167" y="89"/>
                  </a:lnTo>
                  <a:lnTo>
                    <a:pt x="167" y="89"/>
                  </a:lnTo>
                  <a:lnTo>
                    <a:pt x="167" y="91"/>
                  </a:lnTo>
                  <a:lnTo>
                    <a:pt x="167" y="93"/>
                  </a:lnTo>
                  <a:lnTo>
                    <a:pt x="168" y="93"/>
                  </a:lnTo>
                  <a:lnTo>
                    <a:pt x="168" y="94"/>
                  </a:lnTo>
                  <a:lnTo>
                    <a:pt x="170" y="94"/>
                  </a:lnTo>
                  <a:lnTo>
                    <a:pt x="170" y="96"/>
                  </a:lnTo>
                  <a:lnTo>
                    <a:pt x="170" y="96"/>
                  </a:lnTo>
                  <a:lnTo>
                    <a:pt x="168" y="97"/>
                  </a:lnTo>
                  <a:lnTo>
                    <a:pt x="167" y="97"/>
                  </a:lnTo>
                  <a:lnTo>
                    <a:pt x="167" y="99"/>
                  </a:lnTo>
                  <a:lnTo>
                    <a:pt x="167" y="99"/>
                  </a:lnTo>
                  <a:lnTo>
                    <a:pt x="167" y="99"/>
                  </a:lnTo>
                  <a:lnTo>
                    <a:pt x="168" y="100"/>
                  </a:lnTo>
                  <a:lnTo>
                    <a:pt x="170" y="102"/>
                  </a:lnTo>
                  <a:lnTo>
                    <a:pt x="170" y="104"/>
                  </a:lnTo>
                  <a:lnTo>
                    <a:pt x="172" y="105"/>
                  </a:lnTo>
                  <a:lnTo>
                    <a:pt x="172" y="105"/>
                  </a:lnTo>
                  <a:lnTo>
                    <a:pt x="172" y="105"/>
                  </a:lnTo>
                  <a:lnTo>
                    <a:pt x="172" y="107"/>
                  </a:lnTo>
                  <a:lnTo>
                    <a:pt x="172" y="108"/>
                  </a:lnTo>
                  <a:lnTo>
                    <a:pt x="170" y="108"/>
                  </a:lnTo>
                  <a:lnTo>
                    <a:pt x="170" y="108"/>
                  </a:lnTo>
                  <a:lnTo>
                    <a:pt x="168" y="110"/>
                  </a:lnTo>
                  <a:lnTo>
                    <a:pt x="167" y="110"/>
                  </a:lnTo>
                  <a:lnTo>
                    <a:pt x="165" y="110"/>
                  </a:lnTo>
                  <a:lnTo>
                    <a:pt x="165" y="110"/>
                  </a:lnTo>
                  <a:lnTo>
                    <a:pt x="165" y="111"/>
                  </a:lnTo>
                  <a:lnTo>
                    <a:pt x="165" y="111"/>
                  </a:lnTo>
                  <a:lnTo>
                    <a:pt x="165" y="113"/>
                  </a:lnTo>
                  <a:lnTo>
                    <a:pt x="167" y="113"/>
                  </a:lnTo>
                  <a:lnTo>
                    <a:pt x="167" y="115"/>
                  </a:lnTo>
                  <a:lnTo>
                    <a:pt x="168" y="115"/>
                  </a:lnTo>
                  <a:lnTo>
                    <a:pt x="168" y="115"/>
                  </a:lnTo>
                  <a:lnTo>
                    <a:pt x="170" y="115"/>
                  </a:lnTo>
                  <a:lnTo>
                    <a:pt x="170" y="115"/>
                  </a:lnTo>
                  <a:lnTo>
                    <a:pt x="170" y="118"/>
                  </a:lnTo>
                  <a:lnTo>
                    <a:pt x="170" y="118"/>
                  </a:lnTo>
                  <a:lnTo>
                    <a:pt x="170" y="118"/>
                  </a:lnTo>
                  <a:lnTo>
                    <a:pt x="168" y="119"/>
                  </a:lnTo>
                  <a:lnTo>
                    <a:pt x="168" y="119"/>
                  </a:lnTo>
                  <a:lnTo>
                    <a:pt x="168" y="121"/>
                  </a:lnTo>
                  <a:lnTo>
                    <a:pt x="168" y="122"/>
                  </a:lnTo>
                  <a:lnTo>
                    <a:pt x="168" y="122"/>
                  </a:lnTo>
                  <a:lnTo>
                    <a:pt x="168" y="122"/>
                  </a:lnTo>
                  <a:lnTo>
                    <a:pt x="168" y="124"/>
                  </a:lnTo>
                  <a:lnTo>
                    <a:pt x="170" y="126"/>
                  </a:lnTo>
                  <a:lnTo>
                    <a:pt x="172" y="127"/>
                  </a:lnTo>
                  <a:lnTo>
                    <a:pt x="175" y="127"/>
                  </a:lnTo>
                  <a:lnTo>
                    <a:pt x="175" y="127"/>
                  </a:lnTo>
                  <a:lnTo>
                    <a:pt x="178" y="127"/>
                  </a:lnTo>
                  <a:lnTo>
                    <a:pt x="179" y="127"/>
                  </a:lnTo>
                  <a:lnTo>
                    <a:pt x="179" y="127"/>
                  </a:lnTo>
                  <a:lnTo>
                    <a:pt x="179" y="129"/>
                  </a:lnTo>
                  <a:lnTo>
                    <a:pt x="179" y="129"/>
                  </a:lnTo>
                  <a:lnTo>
                    <a:pt x="178" y="130"/>
                  </a:lnTo>
                  <a:lnTo>
                    <a:pt x="178" y="132"/>
                  </a:lnTo>
                  <a:lnTo>
                    <a:pt x="176" y="132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76" y="135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75" y="135"/>
                  </a:lnTo>
                  <a:lnTo>
                    <a:pt x="175" y="135"/>
                  </a:lnTo>
                  <a:lnTo>
                    <a:pt x="173" y="135"/>
                  </a:lnTo>
                  <a:lnTo>
                    <a:pt x="173" y="137"/>
                  </a:lnTo>
                  <a:lnTo>
                    <a:pt x="168" y="140"/>
                  </a:lnTo>
                  <a:lnTo>
                    <a:pt x="165" y="141"/>
                  </a:lnTo>
                  <a:lnTo>
                    <a:pt x="165" y="141"/>
                  </a:lnTo>
                  <a:lnTo>
                    <a:pt x="165" y="143"/>
                  </a:lnTo>
                  <a:lnTo>
                    <a:pt x="164" y="145"/>
                  </a:lnTo>
                  <a:lnTo>
                    <a:pt x="162" y="145"/>
                  </a:lnTo>
                  <a:lnTo>
                    <a:pt x="161" y="145"/>
                  </a:lnTo>
                  <a:lnTo>
                    <a:pt x="157" y="146"/>
                  </a:lnTo>
                  <a:lnTo>
                    <a:pt x="156" y="146"/>
                  </a:lnTo>
                  <a:lnTo>
                    <a:pt x="153" y="146"/>
                  </a:lnTo>
                  <a:lnTo>
                    <a:pt x="151" y="145"/>
                  </a:lnTo>
                  <a:lnTo>
                    <a:pt x="146" y="143"/>
                  </a:lnTo>
                  <a:lnTo>
                    <a:pt x="146" y="141"/>
                  </a:lnTo>
                  <a:lnTo>
                    <a:pt x="143" y="141"/>
                  </a:lnTo>
                  <a:lnTo>
                    <a:pt x="143" y="141"/>
                  </a:lnTo>
                  <a:lnTo>
                    <a:pt x="142" y="141"/>
                  </a:lnTo>
                  <a:lnTo>
                    <a:pt x="142" y="140"/>
                  </a:lnTo>
                  <a:lnTo>
                    <a:pt x="142" y="140"/>
                  </a:lnTo>
                  <a:lnTo>
                    <a:pt x="140" y="140"/>
                  </a:lnTo>
                  <a:lnTo>
                    <a:pt x="140" y="140"/>
                  </a:lnTo>
                  <a:lnTo>
                    <a:pt x="138" y="140"/>
                  </a:lnTo>
                  <a:lnTo>
                    <a:pt x="138" y="141"/>
                  </a:lnTo>
                  <a:lnTo>
                    <a:pt x="138" y="140"/>
                  </a:lnTo>
                  <a:lnTo>
                    <a:pt x="138" y="140"/>
                  </a:lnTo>
                  <a:lnTo>
                    <a:pt x="138" y="141"/>
                  </a:lnTo>
                  <a:lnTo>
                    <a:pt x="137" y="141"/>
                  </a:lnTo>
                  <a:lnTo>
                    <a:pt x="135" y="141"/>
                  </a:lnTo>
                  <a:lnTo>
                    <a:pt x="132" y="140"/>
                  </a:lnTo>
                  <a:lnTo>
                    <a:pt x="132" y="140"/>
                  </a:lnTo>
                  <a:lnTo>
                    <a:pt x="131" y="140"/>
                  </a:lnTo>
                  <a:lnTo>
                    <a:pt x="129" y="138"/>
                  </a:lnTo>
                  <a:lnTo>
                    <a:pt x="129" y="138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26" y="138"/>
                  </a:lnTo>
                  <a:lnTo>
                    <a:pt x="124" y="138"/>
                  </a:lnTo>
                  <a:lnTo>
                    <a:pt x="123" y="140"/>
                  </a:lnTo>
                  <a:lnTo>
                    <a:pt x="116" y="145"/>
                  </a:lnTo>
                  <a:lnTo>
                    <a:pt x="115" y="146"/>
                  </a:lnTo>
                  <a:lnTo>
                    <a:pt x="113" y="149"/>
                  </a:lnTo>
                  <a:lnTo>
                    <a:pt x="113" y="151"/>
                  </a:lnTo>
                  <a:lnTo>
                    <a:pt x="113" y="154"/>
                  </a:lnTo>
                  <a:lnTo>
                    <a:pt x="115" y="157"/>
                  </a:lnTo>
                  <a:lnTo>
                    <a:pt x="115" y="157"/>
                  </a:lnTo>
                  <a:lnTo>
                    <a:pt x="115" y="157"/>
                  </a:lnTo>
                  <a:lnTo>
                    <a:pt x="113" y="157"/>
                  </a:lnTo>
                  <a:lnTo>
                    <a:pt x="112" y="157"/>
                  </a:lnTo>
                  <a:lnTo>
                    <a:pt x="110" y="157"/>
                  </a:lnTo>
                  <a:lnTo>
                    <a:pt x="110" y="157"/>
                  </a:lnTo>
                  <a:lnTo>
                    <a:pt x="108" y="157"/>
                  </a:lnTo>
                  <a:lnTo>
                    <a:pt x="108" y="157"/>
                  </a:lnTo>
                  <a:lnTo>
                    <a:pt x="107" y="159"/>
                  </a:lnTo>
                  <a:lnTo>
                    <a:pt x="107" y="159"/>
                  </a:lnTo>
                  <a:lnTo>
                    <a:pt x="107" y="159"/>
                  </a:lnTo>
                  <a:lnTo>
                    <a:pt x="105" y="159"/>
                  </a:lnTo>
                  <a:lnTo>
                    <a:pt x="104" y="159"/>
                  </a:lnTo>
                  <a:lnTo>
                    <a:pt x="101" y="157"/>
                  </a:lnTo>
                  <a:lnTo>
                    <a:pt x="99" y="159"/>
                  </a:lnTo>
                  <a:lnTo>
                    <a:pt x="97" y="159"/>
                  </a:lnTo>
                  <a:lnTo>
                    <a:pt x="97" y="159"/>
                  </a:lnTo>
                  <a:lnTo>
                    <a:pt x="97" y="159"/>
                  </a:lnTo>
                  <a:lnTo>
                    <a:pt x="96" y="157"/>
                  </a:lnTo>
                  <a:lnTo>
                    <a:pt x="96" y="157"/>
                  </a:lnTo>
                  <a:lnTo>
                    <a:pt x="93" y="156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3" y="154"/>
                  </a:lnTo>
                  <a:lnTo>
                    <a:pt x="91" y="154"/>
                  </a:lnTo>
                  <a:lnTo>
                    <a:pt x="91" y="154"/>
                  </a:lnTo>
                  <a:lnTo>
                    <a:pt x="90" y="154"/>
                  </a:lnTo>
                  <a:lnTo>
                    <a:pt x="90" y="154"/>
                  </a:lnTo>
                  <a:lnTo>
                    <a:pt x="88" y="152"/>
                  </a:lnTo>
                  <a:lnTo>
                    <a:pt x="88" y="152"/>
                  </a:lnTo>
                  <a:lnTo>
                    <a:pt x="86" y="152"/>
                  </a:lnTo>
                  <a:lnTo>
                    <a:pt x="85" y="152"/>
                  </a:lnTo>
                  <a:lnTo>
                    <a:pt x="83" y="151"/>
                  </a:lnTo>
                  <a:lnTo>
                    <a:pt x="80" y="151"/>
                  </a:lnTo>
                  <a:lnTo>
                    <a:pt x="79" y="151"/>
                  </a:lnTo>
                  <a:lnTo>
                    <a:pt x="79" y="151"/>
                  </a:lnTo>
                  <a:lnTo>
                    <a:pt x="79" y="151"/>
                  </a:lnTo>
                  <a:lnTo>
                    <a:pt x="79" y="152"/>
                  </a:lnTo>
                  <a:lnTo>
                    <a:pt x="79" y="152"/>
                  </a:lnTo>
                  <a:lnTo>
                    <a:pt x="77" y="152"/>
                  </a:lnTo>
                  <a:lnTo>
                    <a:pt x="74" y="152"/>
                  </a:lnTo>
                  <a:lnTo>
                    <a:pt x="74" y="152"/>
                  </a:lnTo>
                  <a:lnTo>
                    <a:pt x="72" y="152"/>
                  </a:lnTo>
                  <a:lnTo>
                    <a:pt x="72" y="152"/>
                  </a:lnTo>
                  <a:lnTo>
                    <a:pt x="67" y="152"/>
                  </a:lnTo>
                  <a:lnTo>
                    <a:pt x="67" y="152"/>
                  </a:lnTo>
                  <a:lnTo>
                    <a:pt x="67" y="152"/>
                  </a:lnTo>
                  <a:lnTo>
                    <a:pt x="66" y="151"/>
                  </a:lnTo>
                  <a:lnTo>
                    <a:pt x="64" y="151"/>
                  </a:lnTo>
                  <a:lnTo>
                    <a:pt x="64" y="151"/>
                  </a:lnTo>
                  <a:lnTo>
                    <a:pt x="64" y="151"/>
                  </a:lnTo>
                  <a:lnTo>
                    <a:pt x="63" y="151"/>
                  </a:lnTo>
                  <a:lnTo>
                    <a:pt x="61" y="151"/>
                  </a:lnTo>
                  <a:lnTo>
                    <a:pt x="61" y="151"/>
                  </a:lnTo>
                  <a:lnTo>
                    <a:pt x="60" y="151"/>
                  </a:lnTo>
                  <a:lnTo>
                    <a:pt x="58" y="149"/>
                  </a:lnTo>
                  <a:lnTo>
                    <a:pt x="58" y="149"/>
                  </a:lnTo>
                  <a:lnTo>
                    <a:pt x="56" y="148"/>
                  </a:lnTo>
                  <a:lnTo>
                    <a:pt x="55" y="148"/>
                  </a:lnTo>
                  <a:lnTo>
                    <a:pt x="52" y="148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49" y="146"/>
                  </a:lnTo>
                  <a:lnTo>
                    <a:pt x="49" y="146"/>
                  </a:lnTo>
                  <a:lnTo>
                    <a:pt x="49" y="148"/>
                  </a:lnTo>
                  <a:lnTo>
                    <a:pt x="49" y="148"/>
                  </a:lnTo>
                  <a:lnTo>
                    <a:pt x="47" y="146"/>
                  </a:lnTo>
                  <a:lnTo>
                    <a:pt x="47" y="146"/>
                  </a:lnTo>
                  <a:lnTo>
                    <a:pt x="47" y="146"/>
                  </a:lnTo>
                  <a:lnTo>
                    <a:pt x="49" y="145"/>
                  </a:lnTo>
                  <a:lnTo>
                    <a:pt x="49" y="145"/>
                  </a:lnTo>
                  <a:lnTo>
                    <a:pt x="49" y="143"/>
                  </a:lnTo>
                  <a:lnTo>
                    <a:pt x="47" y="143"/>
                  </a:lnTo>
                  <a:lnTo>
                    <a:pt x="45" y="143"/>
                  </a:lnTo>
                  <a:lnTo>
                    <a:pt x="45" y="143"/>
                  </a:lnTo>
                  <a:lnTo>
                    <a:pt x="44" y="143"/>
                  </a:lnTo>
                  <a:lnTo>
                    <a:pt x="44" y="141"/>
                  </a:lnTo>
                  <a:lnTo>
                    <a:pt x="42" y="141"/>
                  </a:lnTo>
                  <a:lnTo>
                    <a:pt x="42" y="140"/>
                  </a:lnTo>
                  <a:lnTo>
                    <a:pt x="45" y="140"/>
                  </a:lnTo>
                  <a:lnTo>
                    <a:pt x="47" y="138"/>
                  </a:lnTo>
                  <a:lnTo>
                    <a:pt x="49" y="130"/>
                  </a:lnTo>
                  <a:lnTo>
                    <a:pt x="50" y="119"/>
                  </a:lnTo>
                  <a:lnTo>
                    <a:pt x="52" y="118"/>
                  </a:lnTo>
                  <a:lnTo>
                    <a:pt x="53" y="118"/>
                  </a:lnTo>
                  <a:lnTo>
                    <a:pt x="52" y="116"/>
                  </a:lnTo>
                  <a:lnTo>
                    <a:pt x="52" y="118"/>
                  </a:lnTo>
                  <a:lnTo>
                    <a:pt x="52" y="118"/>
                  </a:lnTo>
                  <a:lnTo>
                    <a:pt x="50" y="118"/>
                  </a:lnTo>
                  <a:lnTo>
                    <a:pt x="52" y="110"/>
                  </a:lnTo>
                  <a:lnTo>
                    <a:pt x="52" y="107"/>
                  </a:lnTo>
                  <a:lnTo>
                    <a:pt x="53" y="102"/>
                  </a:lnTo>
                  <a:lnTo>
                    <a:pt x="55" y="104"/>
                  </a:lnTo>
                  <a:lnTo>
                    <a:pt x="56" y="105"/>
                  </a:lnTo>
                  <a:lnTo>
                    <a:pt x="58" y="107"/>
                  </a:lnTo>
                  <a:lnTo>
                    <a:pt x="58" y="110"/>
                  </a:lnTo>
                  <a:lnTo>
                    <a:pt x="60" y="111"/>
                  </a:lnTo>
                  <a:lnTo>
                    <a:pt x="61" y="113"/>
                  </a:lnTo>
                  <a:lnTo>
                    <a:pt x="60" y="111"/>
                  </a:lnTo>
                  <a:lnTo>
                    <a:pt x="60" y="110"/>
                  </a:lnTo>
                  <a:lnTo>
                    <a:pt x="58" y="105"/>
                  </a:lnTo>
                  <a:lnTo>
                    <a:pt x="58" y="104"/>
                  </a:lnTo>
                  <a:lnTo>
                    <a:pt x="56" y="102"/>
                  </a:lnTo>
                  <a:lnTo>
                    <a:pt x="52" y="100"/>
                  </a:lnTo>
                  <a:lnTo>
                    <a:pt x="52" y="99"/>
                  </a:lnTo>
                  <a:lnTo>
                    <a:pt x="52" y="99"/>
                  </a:lnTo>
                  <a:lnTo>
                    <a:pt x="53" y="99"/>
                  </a:lnTo>
                  <a:lnTo>
                    <a:pt x="53" y="99"/>
                  </a:lnTo>
                  <a:lnTo>
                    <a:pt x="53" y="99"/>
                  </a:lnTo>
                  <a:lnTo>
                    <a:pt x="53" y="97"/>
                  </a:lnTo>
                  <a:lnTo>
                    <a:pt x="53" y="96"/>
                  </a:lnTo>
                  <a:lnTo>
                    <a:pt x="52" y="91"/>
                  </a:lnTo>
                  <a:lnTo>
                    <a:pt x="52" y="89"/>
                  </a:lnTo>
                  <a:lnTo>
                    <a:pt x="52" y="89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49" y="88"/>
                  </a:lnTo>
                  <a:lnTo>
                    <a:pt x="42" y="85"/>
                  </a:lnTo>
                  <a:lnTo>
                    <a:pt x="41" y="82"/>
                  </a:lnTo>
                  <a:lnTo>
                    <a:pt x="39" y="80"/>
                  </a:lnTo>
                  <a:lnTo>
                    <a:pt x="39" y="78"/>
                  </a:lnTo>
                  <a:lnTo>
                    <a:pt x="39" y="78"/>
                  </a:lnTo>
                  <a:lnTo>
                    <a:pt x="39" y="75"/>
                  </a:lnTo>
                  <a:lnTo>
                    <a:pt x="39" y="74"/>
                  </a:lnTo>
                  <a:lnTo>
                    <a:pt x="38" y="74"/>
                  </a:lnTo>
                  <a:lnTo>
                    <a:pt x="38" y="74"/>
                  </a:lnTo>
                  <a:lnTo>
                    <a:pt x="38" y="72"/>
                  </a:lnTo>
                  <a:lnTo>
                    <a:pt x="38" y="72"/>
                  </a:lnTo>
                  <a:lnTo>
                    <a:pt x="39" y="70"/>
                  </a:lnTo>
                  <a:lnTo>
                    <a:pt x="41" y="72"/>
                  </a:lnTo>
                  <a:lnTo>
                    <a:pt x="42" y="72"/>
                  </a:lnTo>
                  <a:lnTo>
                    <a:pt x="44" y="72"/>
                  </a:lnTo>
                  <a:lnTo>
                    <a:pt x="41" y="70"/>
                  </a:lnTo>
                  <a:lnTo>
                    <a:pt x="34" y="70"/>
                  </a:lnTo>
                  <a:lnTo>
                    <a:pt x="33" y="70"/>
                  </a:lnTo>
                  <a:lnTo>
                    <a:pt x="33" y="70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4" y="67"/>
                  </a:lnTo>
                  <a:lnTo>
                    <a:pt x="33" y="67"/>
                  </a:lnTo>
                  <a:lnTo>
                    <a:pt x="31" y="67"/>
                  </a:lnTo>
                  <a:lnTo>
                    <a:pt x="30" y="67"/>
                  </a:lnTo>
                  <a:lnTo>
                    <a:pt x="28" y="67"/>
                  </a:lnTo>
                  <a:lnTo>
                    <a:pt x="28" y="66"/>
                  </a:lnTo>
                  <a:lnTo>
                    <a:pt x="30" y="66"/>
                  </a:lnTo>
                  <a:lnTo>
                    <a:pt x="28" y="64"/>
                  </a:lnTo>
                  <a:lnTo>
                    <a:pt x="28" y="66"/>
                  </a:lnTo>
                  <a:lnTo>
                    <a:pt x="26" y="66"/>
                  </a:lnTo>
                  <a:lnTo>
                    <a:pt x="25" y="64"/>
                  </a:lnTo>
                  <a:lnTo>
                    <a:pt x="23" y="64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2" y="61"/>
                  </a:lnTo>
                  <a:lnTo>
                    <a:pt x="9" y="61"/>
                  </a:lnTo>
                  <a:lnTo>
                    <a:pt x="8" y="61"/>
                  </a:lnTo>
                  <a:lnTo>
                    <a:pt x="6" y="61"/>
                  </a:lnTo>
                  <a:lnTo>
                    <a:pt x="6" y="59"/>
                  </a:lnTo>
                  <a:lnTo>
                    <a:pt x="4" y="58"/>
                  </a:lnTo>
                  <a:lnTo>
                    <a:pt x="1" y="58"/>
                  </a:lnTo>
                  <a:lnTo>
                    <a:pt x="1" y="56"/>
                  </a:lnTo>
                  <a:lnTo>
                    <a:pt x="3" y="56"/>
                  </a:lnTo>
                  <a:lnTo>
                    <a:pt x="6" y="56"/>
                  </a:lnTo>
                  <a:lnTo>
                    <a:pt x="6" y="55"/>
                  </a:lnTo>
                  <a:lnTo>
                    <a:pt x="4" y="53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3" y="52"/>
                  </a:lnTo>
                  <a:lnTo>
                    <a:pt x="4" y="53"/>
                  </a:lnTo>
                  <a:lnTo>
                    <a:pt x="4" y="53"/>
                  </a:lnTo>
                  <a:lnTo>
                    <a:pt x="8" y="52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1" y="52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1" y="48"/>
                  </a:lnTo>
                  <a:lnTo>
                    <a:pt x="3" y="47"/>
                  </a:lnTo>
                  <a:lnTo>
                    <a:pt x="11" y="45"/>
                  </a:lnTo>
                  <a:lnTo>
                    <a:pt x="12" y="45"/>
                  </a:lnTo>
                  <a:lnTo>
                    <a:pt x="15" y="45"/>
                  </a:lnTo>
                  <a:lnTo>
                    <a:pt x="17" y="44"/>
                  </a:lnTo>
                  <a:lnTo>
                    <a:pt x="19" y="44"/>
                  </a:lnTo>
                  <a:lnTo>
                    <a:pt x="22" y="42"/>
                  </a:lnTo>
                  <a:lnTo>
                    <a:pt x="25" y="44"/>
                  </a:lnTo>
                  <a:lnTo>
                    <a:pt x="28" y="47"/>
                  </a:lnTo>
                  <a:lnTo>
                    <a:pt x="30" y="48"/>
                  </a:lnTo>
                  <a:lnTo>
                    <a:pt x="33" y="45"/>
                  </a:lnTo>
                  <a:lnTo>
                    <a:pt x="39" y="45"/>
                  </a:lnTo>
                  <a:lnTo>
                    <a:pt x="39" y="47"/>
                  </a:lnTo>
                  <a:lnTo>
                    <a:pt x="41" y="47"/>
                  </a:lnTo>
                  <a:lnTo>
                    <a:pt x="41" y="45"/>
                  </a:lnTo>
                  <a:lnTo>
                    <a:pt x="42" y="45"/>
                  </a:lnTo>
                  <a:lnTo>
                    <a:pt x="42" y="47"/>
                  </a:lnTo>
                  <a:lnTo>
                    <a:pt x="49" y="47"/>
                  </a:lnTo>
                  <a:lnTo>
                    <a:pt x="49" y="45"/>
                  </a:lnTo>
                  <a:lnTo>
                    <a:pt x="47" y="45"/>
                  </a:lnTo>
                  <a:lnTo>
                    <a:pt x="45" y="44"/>
                  </a:lnTo>
                  <a:lnTo>
                    <a:pt x="45" y="36"/>
                  </a:lnTo>
                  <a:lnTo>
                    <a:pt x="44" y="34"/>
                  </a:lnTo>
                  <a:lnTo>
                    <a:pt x="42" y="30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42" y="26"/>
                  </a:lnTo>
                  <a:lnTo>
                    <a:pt x="44" y="26"/>
                  </a:lnTo>
                  <a:lnTo>
                    <a:pt x="45" y="26"/>
                  </a:lnTo>
                  <a:lnTo>
                    <a:pt x="49" y="26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0" y="30"/>
                  </a:lnTo>
                  <a:lnTo>
                    <a:pt x="52" y="31"/>
                  </a:lnTo>
                  <a:lnTo>
                    <a:pt x="52" y="33"/>
                  </a:lnTo>
                  <a:lnTo>
                    <a:pt x="55" y="33"/>
                  </a:lnTo>
                  <a:lnTo>
                    <a:pt x="58" y="33"/>
                  </a:lnTo>
                  <a:lnTo>
                    <a:pt x="61" y="33"/>
                  </a:lnTo>
                  <a:lnTo>
                    <a:pt x="66" y="34"/>
                  </a:lnTo>
                  <a:lnTo>
                    <a:pt x="69" y="33"/>
                  </a:lnTo>
                  <a:lnTo>
                    <a:pt x="71" y="33"/>
                  </a:lnTo>
                  <a:lnTo>
                    <a:pt x="75" y="31"/>
                  </a:lnTo>
                  <a:lnTo>
                    <a:pt x="75" y="31"/>
                  </a:lnTo>
                  <a:lnTo>
                    <a:pt x="72" y="31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28"/>
                  </a:lnTo>
                  <a:lnTo>
                    <a:pt x="72" y="26"/>
                  </a:lnTo>
                  <a:lnTo>
                    <a:pt x="77" y="23"/>
                  </a:lnTo>
                  <a:lnTo>
                    <a:pt x="82" y="22"/>
                  </a:lnTo>
                  <a:lnTo>
                    <a:pt x="86" y="20"/>
                  </a:lnTo>
                  <a:lnTo>
                    <a:pt x="90" y="18"/>
                  </a:lnTo>
                  <a:lnTo>
                    <a:pt x="91" y="17"/>
                  </a:lnTo>
                  <a:lnTo>
                    <a:pt x="91" y="17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7"/>
                  </a:lnTo>
                  <a:lnTo>
                    <a:pt x="93" y="6"/>
                  </a:lnTo>
                  <a:lnTo>
                    <a:pt x="93" y="4"/>
                  </a:lnTo>
                  <a:lnTo>
                    <a:pt x="94" y="3"/>
                  </a:lnTo>
                  <a:lnTo>
                    <a:pt x="96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9" name="Freeform 276">
              <a:extLst>
                <a:ext uri="{FF2B5EF4-FFF2-40B4-BE49-F238E27FC236}">
                  <a16:creationId xmlns:a16="http://schemas.microsoft.com/office/drawing/2014/main" id="{EED7DD5A-4E48-CB12-2B6E-7EA3FFC869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6427" y="2392631"/>
              <a:ext cx="27289" cy="38984"/>
            </a:xfrm>
            <a:custGeom>
              <a:avLst/>
              <a:gdLst>
                <a:gd name="T0" fmla="*/ 6 w 14"/>
                <a:gd name="T1" fmla="*/ 16 h 20"/>
                <a:gd name="T2" fmla="*/ 6 w 14"/>
                <a:gd name="T3" fmla="*/ 16 h 20"/>
                <a:gd name="T4" fmla="*/ 8 w 14"/>
                <a:gd name="T5" fmla="*/ 16 h 20"/>
                <a:gd name="T6" fmla="*/ 9 w 14"/>
                <a:gd name="T7" fmla="*/ 17 h 20"/>
                <a:gd name="T8" fmla="*/ 9 w 14"/>
                <a:gd name="T9" fmla="*/ 17 h 20"/>
                <a:gd name="T10" fmla="*/ 9 w 14"/>
                <a:gd name="T11" fmla="*/ 17 h 20"/>
                <a:gd name="T12" fmla="*/ 9 w 14"/>
                <a:gd name="T13" fmla="*/ 19 h 20"/>
                <a:gd name="T14" fmla="*/ 9 w 14"/>
                <a:gd name="T15" fmla="*/ 20 h 20"/>
                <a:gd name="T16" fmla="*/ 11 w 14"/>
                <a:gd name="T17" fmla="*/ 20 h 20"/>
                <a:gd name="T18" fmla="*/ 9 w 14"/>
                <a:gd name="T19" fmla="*/ 20 h 20"/>
                <a:gd name="T20" fmla="*/ 9 w 14"/>
                <a:gd name="T21" fmla="*/ 20 h 20"/>
                <a:gd name="T22" fmla="*/ 8 w 14"/>
                <a:gd name="T23" fmla="*/ 17 h 20"/>
                <a:gd name="T24" fmla="*/ 6 w 14"/>
                <a:gd name="T25" fmla="*/ 16 h 20"/>
                <a:gd name="T26" fmla="*/ 6 w 14"/>
                <a:gd name="T27" fmla="*/ 16 h 20"/>
                <a:gd name="T28" fmla="*/ 8 w 14"/>
                <a:gd name="T29" fmla="*/ 9 h 20"/>
                <a:gd name="T30" fmla="*/ 9 w 14"/>
                <a:gd name="T31" fmla="*/ 9 h 20"/>
                <a:gd name="T32" fmla="*/ 11 w 14"/>
                <a:gd name="T33" fmla="*/ 11 h 20"/>
                <a:gd name="T34" fmla="*/ 11 w 14"/>
                <a:gd name="T35" fmla="*/ 11 h 20"/>
                <a:gd name="T36" fmla="*/ 11 w 14"/>
                <a:gd name="T37" fmla="*/ 13 h 20"/>
                <a:gd name="T38" fmla="*/ 11 w 14"/>
                <a:gd name="T39" fmla="*/ 13 h 20"/>
                <a:gd name="T40" fmla="*/ 11 w 14"/>
                <a:gd name="T41" fmla="*/ 13 h 20"/>
                <a:gd name="T42" fmla="*/ 9 w 14"/>
                <a:gd name="T43" fmla="*/ 11 h 20"/>
                <a:gd name="T44" fmla="*/ 8 w 14"/>
                <a:gd name="T45" fmla="*/ 11 h 20"/>
                <a:gd name="T46" fmla="*/ 8 w 14"/>
                <a:gd name="T47" fmla="*/ 11 h 20"/>
                <a:gd name="T48" fmla="*/ 8 w 14"/>
                <a:gd name="T49" fmla="*/ 9 h 20"/>
                <a:gd name="T50" fmla="*/ 8 w 14"/>
                <a:gd name="T51" fmla="*/ 9 h 20"/>
                <a:gd name="T52" fmla="*/ 1 w 14"/>
                <a:gd name="T53" fmla="*/ 5 h 20"/>
                <a:gd name="T54" fmla="*/ 3 w 14"/>
                <a:gd name="T55" fmla="*/ 5 h 20"/>
                <a:gd name="T56" fmla="*/ 5 w 14"/>
                <a:gd name="T57" fmla="*/ 5 h 20"/>
                <a:gd name="T58" fmla="*/ 5 w 14"/>
                <a:gd name="T59" fmla="*/ 6 h 20"/>
                <a:gd name="T60" fmla="*/ 5 w 14"/>
                <a:gd name="T61" fmla="*/ 6 h 20"/>
                <a:gd name="T62" fmla="*/ 3 w 14"/>
                <a:gd name="T63" fmla="*/ 6 h 20"/>
                <a:gd name="T64" fmla="*/ 1 w 14"/>
                <a:gd name="T65" fmla="*/ 6 h 20"/>
                <a:gd name="T66" fmla="*/ 0 w 14"/>
                <a:gd name="T67" fmla="*/ 6 h 20"/>
                <a:gd name="T68" fmla="*/ 0 w 14"/>
                <a:gd name="T69" fmla="*/ 5 h 20"/>
                <a:gd name="T70" fmla="*/ 1 w 14"/>
                <a:gd name="T71" fmla="*/ 5 h 20"/>
                <a:gd name="T72" fmla="*/ 1 w 14"/>
                <a:gd name="T73" fmla="*/ 5 h 20"/>
                <a:gd name="T74" fmla="*/ 6 w 14"/>
                <a:gd name="T75" fmla="*/ 0 h 20"/>
                <a:gd name="T76" fmla="*/ 8 w 14"/>
                <a:gd name="T77" fmla="*/ 2 h 20"/>
                <a:gd name="T78" fmla="*/ 11 w 14"/>
                <a:gd name="T79" fmla="*/ 3 h 20"/>
                <a:gd name="T80" fmla="*/ 11 w 14"/>
                <a:gd name="T81" fmla="*/ 5 h 20"/>
                <a:gd name="T82" fmla="*/ 9 w 14"/>
                <a:gd name="T83" fmla="*/ 5 h 20"/>
                <a:gd name="T84" fmla="*/ 9 w 14"/>
                <a:gd name="T85" fmla="*/ 5 h 20"/>
                <a:gd name="T86" fmla="*/ 8 w 14"/>
                <a:gd name="T87" fmla="*/ 5 h 20"/>
                <a:gd name="T88" fmla="*/ 8 w 14"/>
                <a:gd name="T89" fmla="*/ 5 h 20"/>
                <a:gd name="T90" fmla="*/ 8 w 14"/>
                <a:gd name="T91" fmla="*/ 5 h 20"/>
                <a:gd name="T92" fmla="*/ 8 w 14"/>
                <a:gd name="T93" fmla="*/ 6 h 20"/>
                <a:gd name="T94" fmla="*/ 9 w 14"/>
                <a:gd name="T95" fmla="*/ 8 h 20"/>
                <a:gd name="T96" fmla="*/ 9 w 14"/>
                <a:gd name="T97" fmla="*/ 8 h 20"/>
                <a:gd name="T98" fmla="*/ 9 w 14"/>
                <a:gd name="T99" fmla="*/ 9 h 20"/>
                <a:gd name="T100" fmla="*/ 8 w 14"/>
                <a:gd name="T101" fmla="*/ 8 h 20"/>
                <a:gd name="T102" fmla="*/ 6 w 14"/>
                <a:gd name="T103" fmla="*/ 5 h 20"/>
                <a:gd name="T104" fmla="*/ 3 w 14"/>
                <a:gd name="T105" fmla="*/ 2 h 20"/>
                <a:gd name="T106" fmla="*/ 6 w 14"/>
                <a:gd name="T107" fmla="*/ 0 h 20"/>
                <a:gd name="T108" fmla="*/ 12 w 14"/>
                <a:gd name="T109" fmla="*/ 0 h 20"/>
                <a:gd name="T110" fmla="*/ 12 w 14"/>
                <a:gd name="T111" fmla="*/ 2 h 20"/>
                <a:gd name="T112" fmla="*/ 14 w 14"/>
                <a:gd name="T113" fmla="*/ 2 h 20"/>
                <a:gd name="T114" fmla="*/ 14 w 14"/>
                <a:gd name="T115" fmla="*/ 3 h 20"/>
                <a:gd name="T116" fmla="*/ 12 w 14"/>
                <a:gd name="T117" fmla="*/ 3 h 20"/>
                <a:gd name="T118" fmla="*/ 12 w 14"/>
                <a:gd name="T119" fmla="*/ 3 h 20"/>
                <a:gd name="T120" fmla="*/ 12 w 14"/>
                <a:gd name="T121" fmla="*/ 3 h 20"/>
                <a:gd name="T122" fmla="*/ 12 w 14"/>
                <a:gd name="T123" fmla="*/ 2 h 20"/>
                <a:gd name="T124" fmla="*/ 12 w 14"/>
                <a:gd name="T12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" h="20">
                  <a:moveTo>
                    <a:pt x="6" y="16"/>
                  </a:moveTo>
                  <a:lnTo>
                    <a:pt x="6" y="16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17"/>
                  </a:lnTo>
                  <a:lnTo>
                    <a:pt x="6" y="16"/>
                  </a:lnTo>
                  <a:lnTo>
                    <a:pt x="6" y="16"/>
                  </a:lnTo>
                  <a:close/>
                  <a:moveTo>
                    <a:pt x="8" y="9"/>
                  </a:moveTo>
                  <a:lnTo>
                    <a:pt x="9" y="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9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9"/>
                  </a:lnTo>
                  <a:lnTo>
                    <a:pt x="8" y="9"/>
                  </a:lnTo>
                  <a:close/>
                  <a:moveTo>
                    <a:pt x="1" y="5"/>
                  </a:moveTo>
                  <a:lnTo>
                    <a:pt x="3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6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5"/>
                  </a:lnTo>
                  <a:close/>
                  <a:moveTo>
                    <a:pt x="6" y="0"/>
                  </a:moveTo>
                  <a:lnTo>
                    <a:pt x="8" y="2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9"/>
                  </a:lnTo>
                  <a:lnTo>
                    <a:pt x="8" y="8"/>
                  </a:lnTo>
                  <a:lnTo>
                    <a:pt x="6" y="5"/>
                  </a:lnTo>
                  <a:lnTo>
                    <a:pt x="3" y="2"/>
                  </a:lnTo>
                  <a:lnTo>
                    <a:pt x="6" y="0"/>
                  </a:lnTo>
                  <a:close/>
                  <a:moveTo>
                    <a:pt x="12" y="0"/>
                  </a:moveTo>
                  <a:lnTo>
                    <a:pt x="12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0" name="Freeform 277">
              <a:extLst>
                <a:ext uri="{FF2B5EF4-FFF2-40B4-BE49-F238E27FC236}">
                  <a16:creationId xmlns:a16="http://schemas.microsoft.com/office/drawing/2014/main" id="{9873098C-F38A-7EA5-3411-8214CEF17D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53690" y="4146930"/>
              <a:ext cx="703670" cy="122802"/>
            </a:xfrm>
            <a:custGeom>
              <a:avLst/>
              <a:gdLst>
                <a:gd name="T0" fmla="*/ 361 w 361"/>
                <a:gd name="T1" fmla="*/ 61 h 63"/>
                <a:gd name="T2" fmla="*/ 361 w 361"/>
                <a:gd name="T3" fmla="*/ 63 h 63"/>
                <a:gd name="T4" fmla="*/ 361 w 361"/>
                <a:gd name="T5" fmla="*/ 63 h 63"/>
                <a:gd name="T6" fmla="*/ 359 w 361"/>
                <a:gd name="T7" fmla="*/ 63 h 63"/>
                <a:gd name="T8" fmla="*/ 359 w 361"/>
                <a:gd name="T9" fmla="*/ 63 h 63"/>
                <a:gd name="T10" fmla="*/ 361 w 361"/>
                <a:gd name="T11" fmla="*/ 61 h 63"/>
                <a:gd name="T12" fmla="*/ 291 w 361"/>
                <a:gd name="T13" fmla="*/ 37 h 63"/>
                <a:gd name="T14" fmla="*/ 293 w 361"/>
                <a:gd name="T15" fmla="*/ 39 h 63"/>
                <a:gd name="T16" fmla="*/ 293 w 361"/>
                <a:gd name="T17" fmla="*/ 39 h 63"/>
                <a:gd name="T18" fmla="*/ 293 w 361"/>
                <a:gd name="T19" fmla="*/ 41 h 63"/>
                <a:gd name="T20" fmla="*/ 293 w 361"/>
                <a:gd name="T21" fmla="*/ 41 h 63"/>
                <a:gd name="T22" fmla="*/ 293 w 361"/>
                <a:gd name="T23" fmla="*/ 41 h 63"/>
                <a:gd name="T24" fmla="*/ 291 w 361"/>
                <a:gd name="T25" fmla="*/ 41 h 63"/>
                <a:gd name="T26" fmla="*/ 291 w 361"/>
                <a:gd name="T27" fmla="*/ 39 h 63"/>
                <a:gd name="T28" fmla="*/ 290 w 361"/>
                <a:gd name="T29" fmla="*/ 39 h 63"/>
                <a:gd name="T30" fmla="*/ 291 w 361"/>
                <a:gd name="T31" fmla="*/ 39 h 63"/>
                <a:gd name="T32" fmla="*/ 291 w 361"/>
                <a:gd name="T33" fmla="*/ 37 h 63"/>
                <a:gd name="T34" fmla="*/ 197 w 361"/>
                <a:gd name="T35" fmla="*/ 33 h 63"/>
                <a:gd name="T36" fmla="*/ 197 w 361"/>
                <a:gd name="T37" fmla="*/ 33 h 63"/>
                <a:gd name="T38" fmla="*/ 197 w 361"/>
                <a:gd name="T39" fmla="*/ 33 h 63"/>
                <a:gd name="T40" fmla="*/ 197 w 361"/>
                <a:gd name="T41" fmla="*/ 33 h 63"/>
                <a:gd name="T42" fmla="*/ 197 w 361"/>
                <a:gd name="T43" fmla="*/ 33 h 63"/>
                <a:gd name="T44" fmla="*/ 195 w 361"/>
                <a:gd name="T45" fmla="*/ 33 h 63"/>
                <a:gd name="T46" fmla="*/ 195 w 361"/>
                <a:gd name="T47" fmla="*/ 33 h 63"/>
                <a:gd name="T48" fmla="*/ 195 w 361"/>
                <a:gd name="T49" fmla="*/ 33 h 63"/>
                <a:gd name="T50" fmla="*/ 197 w 361"/>
                <a:gd name="T51" fmla="*/ 33 h 63"/>
                <a:gd name="T52" fmla="*/ 197 w 361"/>
                <a:gd name="T53" fmla="*/ 33 h 63"/>
                <a:gd name="T54" fmla="*/ 197 w 361"/>
                <a:gd name="T55" fmla="*/ 33 h 63"/>
                <a:gd name="T56" fmla="*/ 197 w 361"/>
                <a:gd name="T57" fmla="*/ 33 h 63"/>
                <a:gd name="T58" fmla="*/ 197 w 361"/>
                <a:gd name="T59" fmla="*/ 33 h 63"/>
                <a:gd name="T60" fmla="*/ 200 w 361"/>
                <a:gd name="T61" fmla="*/ 31 h 63"/>
                <a:gd name="T62" fmla="*/ 200 w 361"/>
                <a:gd name="T63" fmla="*/ 31 h 63"/>
                <a:gd name="T64" fmla="*/ 200 w 361"/>
                <a:gd name="T65" fmla="*/ 31 h 63"/>
                <a:gd name="T66" fmla="*/ 200 w 361"/>
                <a:gd name="T67" fmla="*/ 31 h 63"/>
                <a:gd name="T68" fmla="*/ 200 w 361"/>
                <a:gd name="T69" fmla="*/ 31 h 63"/>
                <a:gd name="T70" fmla="*/ 200 w 361"/>
                <a:gd name="T71" fmla="*/ 31 h 63"/>
                <a:gd name="T72" fmla="*/ 200 w 361"/>
                <a:gd name="T73" fmla="*/ 31 h 63"/>
                <a:gd name="T74" fmla="*/ 200 w 361"/>
                <a:gd name="T75" fmla="*/ 31 h 63"/>
                <a:gd name="T76" fmla="*/ 200 w 361"/>
                <a:gd name="T77" fmla="*/ 31 h 63"/>
                <a:gd name="T78" fmla="*/ 3 w 361"/>
                <a:gd name="T79" fmla="*/ 0 h 63"/>
                <a:gd name="T80" fmla="*/ 3 w 361"/>
                <a:gd name="T81" fmla="*/ 1 h 63"/>
                <a:gd name="T82" fmla="*/ 3 w 361"/>
                <a:gd name="T83" fmla="*/ 1 h 63"/>
                <a:gd name="T84" fmla="*/ 1 w 361"/>
                <a:gd name="T85" fmla="*/ 1 h 63"/>
                <a:gd name="T86" fmla="*/ 1 w 361"/>
                <a:gd name="T87" fmla="*/ 3 h 63"/>
                <a:gd name="T88" fmla="*/ 0 w 361"/>
                <a:gd name="T89" fmla="*/ 3 h 63"/>
                <a:gd name="T90" fmla="*/ 1 w 361"/>
                <a:gd name="T91" fmla="*/ 1 h 63"/>
                <a:gd name="T92" fmla="*/ 1 w 361"/>
                <a:gd name="T93" fmla="*/ 1 h 63"/>
                <a:gd name="T94" fmla="*/ 1 w 361"/>
                <a:gd name="T95" fmla="*/ 1 h 63"/>
                <a:gd name="T96" fmla="*/ 3 w 361"/>
                <a:gd name="T9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1" h="63">
                  <a:moveTo>
                    <a:pt x="361" y="61"/>
                  </a:moveTo>
                  <a:lnTo>
                    <a:pt x="361" y="63"/>
                  </a:lnTo>
                  <a:lnTo>
                    <a:pt x="361" y="63"/>
                  </a:lnTo>
                  <a:lnTo>
                    <a:pt x="359" y="63"/>
                  </a:lnTo>
                  <a:lnTo>
                    <a:pt x="359" y="63"/>
                  </a:lnTo>
                  <a:lnTo>
                    <a:pt x="361" y="61"/>
                  </a:lnTo>
                  <a:close/>
                  <a:moveTo>
                    <a:pt x="291" y="37"/>
                  </a:moveTo>
                  <a:lnTo>
                    <a:pt x="293" y="39"/>
                  </a:lnTo>
                  <a:lnTo>
                    <a:pt x="293" y="39"/>
                  </a:lnTo>
                  <a:lnTo>
                    <a:pt x="293" y="41"/>
                  </a:lnTo>
                  <a:lnTo>
                    <a:pt x="293" y="41"/>
                  </a:lnTo>
                  <a:lnTo>
                    <a:pt x="293" y="41"/>
                  </a:lnTo>
                  <a:lnTo>
                    <a:pt x="291" y="41"/>
                  </a:lnTo>
                  <a:lnTo>
                    <a:pt x="291" y="39"/>
                  </a:lnTo>
                  <a:lnTo>
                    <a:pt x="290" y="39"/>
                  </a:lnTo>
                  <a:lnTo>
                    <a:pt x="291" y="39"/>
                  </a:lnTo>
                  <a:lnTo>
                    <a:pt x="291" y="37"/>
                  </a:lnTo>
                  <a:close/>
                  <a:moveTo>
                    <a:pt x="197" y="33"/>
                  </a:move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close/>
                  <a:moveTo>
                    <a:pt x="200" y="31"/>
                  </a:move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close/>
                  <a:moveTo>
                    <a:pt x="3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1" name="Freeform 278">
              <a:extLst>
                <a:ext uri="{FF2B5EF4-FFF2-40B4-BE49-F238E27FC236}">
                  <a16:creationId xmlns:a16="http://schemas.microsoft.com/office/drawing/2014/main" id="{D923E350-3A7A-316E-A2E2-F7B51602AA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9933" y="5994792"/>
              <a:ext cx="95512" cy="40934"/>
            </a:xfrm>
            <a:custGeom>
              <a:avLst/>
              <a:gdLst>
                <a:gd name="T0" fmla="*/ 23 w 49"/>
                <a:gd name="T1" fmla="*/ 17 h 21"/>
                <a:gd name="T2" fmla="*/ 21 w 49"/>
                <a:gd name="T3" fmla="*/ 19 h 21"/>
                <a:gd name="T4" fmla="*/ 21 w 49"/>
                <a:gd name="T5" fmla="*/ 17 h 21"/>
                <a:gd name="T6" fmla="*/ 40 w 49"/>
                <a:gd name="T7" fmla="*/ 14 h 21"/>
                <a:gd name="T8" fmla="*/ 38 w 49"/>
                <a:gd name="T9" fmla="*/ 14 h 21"/>
                <a:gd name="T10" fmla="*/ 4 w 49"/>
                <a:gd name="T11" fmla="*/ 10 h 21"/>
                <a:gd name="T12" fmla="*/ 4 w 49"/>
                <a:gd name="T13" fmla="*/ 13 h 21"/>
                <a:gd name="T14" fmla="*/ 0 w 49"/>
                <a:gd name="T15" fmla="*/ 11 h 21"/>
                <a:gd name="T16" fmla="*/ 10 w 49"/>
                <a:gd name="T17" fmla="*/ 2 h 21"/>
                <a:gd name="T18" fmla="*/ 15 w 49"/>
                <a:gd name="T19" fmla="*/ 5 h 21"/>
                <a:gd name="T20" fmla="*/ 19 w 49"/>
                <a:gd name="T21" fmla="*/ 3 h 21"/>
                <a:gd name="T22" fmla="*/ 24 w 49"/>
                <a:gd name="T23" fmla="*/ 3 h 21"/>
                <a:gd name="T24" fmla="*/ 27 w 49"/>
                <a:gd name="T25" fmla="*/ 2 h 21"/>
                <a:gd name="T26" fmla="*/ 27 w 49"/>
                <a:gd name="T27" fmla="*/ 5 h 21"/>
                <a:gd name="T28" fmla="*/ 24 w 49"/>
                <a:gd name="T29" fmla="*/ 6 h 21"/>
                <a:gd name="T30" fmla="*/ 18 w 49"/>
                <a:gd name="T31" fmla="*/ 14 h 21"/>
                <a:gd name="T32" fmla="*/ 15 w 49"/>
                <a:gd name="T33" fmla="*/ 14 h 21"/>
                <a:gd name="T34" fmla="*/ 11 w 49"/>
                <a:gd name="T35" fmla="*/ 17 h 21"/>
                <a:gd name="T36" fmla="*/ 10 w 49"/>
                <a:gd name="T37" fmla="*/ 17 h 21"/>
                <a:gd name="T38" fmla="*/ 5 w 49"/>
                <a:gd name="T39" fmla="*/ 17 h 21"/>
                <a:gd name="T40" fmla="*/ 8 w 49"/>
                <a:gd name="T41" fmla="*/ 13 h 21"/>
                <a:gd name="T42" fmla="*/ 13 w 49"/>
                <a:gd name="T43" fmla="*/ 10 h 21"/>
                <a:gd name="T44" fmla="*/ 13 w 49"/>
                <a:gd name="T45" fmla="*/ 8 h 21"/>
                <a:gd name="T46" fmla="*/ 10 w 49"/>
                <a:gd name="T47" fmla="*/ 10 h 21"/>
                <a:gd name="T48" fmla="*/ 10 w 49"/>
                <a:gd name="T49" fmla="*/ 8 h 21"/>
                <a:gd name="T50" fmla="*/ 13 w 49"/>
                <a:gd name="T51" fmla="*/ 6 h 21"/>
                <a:gd name="T52" fmla="*/ 10 w 49"/>
                <a:gd name="T53" fmla="*/ 3 h 21"/>
                <a:gd name="T54" fmla="*/ 10 w 49"/>
                <a:gd name="T55" fmla="*/ 2 h 21"/>
                <a:gd name="T56" fmla="*/ 16 w 49"/>
                <a:gd name="T57" fmla="*/ 2 h 21"/>
                <a:gd name="T58" fmla="*/ 13 w 49"/>
                <a:gd name="T59" fmla="*/ 2 h 21"/>
                <a:gd name="T60" fmla="*/ 34 w 49"/>
                <a:gd name="T61" fmla="*/ 0 h 21"/>
                <a:gd name="T62" fmla="*/ 40 w 49"/>
                <a:gd name="T63" fmla="*/ 2 h 21"/>
                <a:gd name="T64" fmla="*/ 40 w 49"/>
                <a:gd name="T65" fmla="*/ 3 h 21"/>
                <a:gd name="T66" fmla="*/ 40 w 49"/>
                <a:gd name="T67" fmla="*/ 5 h 21"/>
                <a:gd name="T68" fmla="*/ 43 w 49"/>
                <a:gd name="T69" fmla="*/ 5 h 21"/>
                <a:gd name="T70" fmla="*/ 43 w 49"/>
                <a:gd name="T71" fmla="*/ 3 h 21"/>
                <a:gd name="T72" fmla="*/ 48 w 49"/>
                <a:gd name="T73" fmla="*/ 3 h 21"/>
                <a:gd name="T74" fmla="*/ 46 w 49"/>
                <a:gd name="T75" fmla="*/ 6 h 21"/>
                <a:gd name="T76" fmla="*/ 49 w 49"/>
                <a:gd name="T77" fmla="*/ 8 h 21"/>
                <a:gd name="T78" fmla="*/ 45 w 49"/>
                <a:gd name="T79" fmla="*/ 10 h 21"/>
                <a:gd name="T80" fmla="*/ 37 w 49"/>
                <a:gd name="T81" fmla="*/ 13 h 21"/>
                <a:gd name="T82" fmla="*/ 37 w 49"/>
                <a:gd name="T83" fmla="*/ 16 h 21"/>
                <a:gd name="T84" fmla="*/ 30 w 49"/>
                <a:gd name="T85" fmla="*/ 17 h 21"/>
                <a:gd name="T86" fmla="*/ 27 w 49"/>
                <a:gd name="T87" fmla="*/ 17 h 21"/>
                <a:gd name="T88" fmla="*/ 23 w 49"/>
                <a:gd name="T89" fmla="*/ 17 h 21"/>
                <a:gd name="T90" fmla="*/ 24 w 49"/>
                <a:gd name="T91" fmla="*/ 13 h 21"/>
                <a:gd name="T92" fmla="*/ 29 w 49"/>
                <a:gd name="T93" fmla="*/ 8 h 21"/>
                <a:gd name="T94" fmla="*/ 30 w 49"/>
                <a:gd name="T95" fmla="*/ 8 h 21"/>
                <a:gd name="T96" fmla="*/ 34 w 49"/>
                <a:gd name="T9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9" h="21">
                  <a:moveTo>
                    <a:pt x="21" y="17"/>
                  </a:moveTo>
                  <a:lnTo>
                    <a:pt x="21" y="17"/>
                  </a:lnTo>
                  <a:lnTo>
                    <a:pt x="23" y="17"/>
                  </a:lnTo>
                  <a:lnTo>
                    <a:pt x="23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close/>
                  <a:moveTo>
                    <a:pt x="40" y="14"/>
                  </a:moveTo>
                  <a:lnTo>
                    <a:pt x="40" y="14"/>
                  </a:lnTo>
                  <a:lnTo>
                    <a:pt x="40" y="14"/>
                  </a:lnTo>
                  <a:lnTo>
                    <a:pt x="40" y="16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40" y="14"/>
                  </a:lnTo>
                  <a:close/>
                  <a:moveTo>
                    <a:pt x="2" y="10"/>
                  </a:moveTo>
                  <a:lnTo>
                    <a:pt x="4" y="10"/>
                  </a:lnTo>
                  <a:lnTo>
                    <a:pt x="5" y="10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10"/>
                  </a:lnTo>
                  <a:close/>
                  <a:moveTo>
                    <a:pt x="10" y="2"/>
                  </a:moveTo>
                  <a:lnTo>
                    <a:pt x="11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8" y="3"/>
                  </a:lnTo>
                  <a:lnTo>
                    <a:pt x="18" y="2"/>
                  </a:lnTo>
                  <a:lnTo>
                    <a:pt x="19" y="3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7" y="3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6" y="5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4" y="8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6" y="14"/>
                  </a:lnTo>
                  <a:lnTo>
                    <a:pt x="15" y="14"/>
                  </a:lnTo>
                  <a:lnTo>
                    <a:pt x="13" y="14"/>
                  </a:lnTo>
                  <a:lnTo>
                    <a:pt x="13" y="16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4" y="16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11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1" y="10"/>
                  </a:lnTo>
                  <a:lnTo>
                    <a:pt x="10" y="10"/>
                  </a:lnTo>
                  <a:lnTo>
                    <a:pt x="8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3" y="8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0" y="2"/>
                  </a:lnTo>
                  <a:close/>
                  <a:moveTo>
                    <a:pt x="15" y="0"/>
                  </a:moveTo>
                  <a:lnTo>
                    <a:pt x="16" y="0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0"/>
                  </a:lnTo>
                  <a:lnTo>
                    <a:pt x="15" y="0"/>
                  </a:lnTo>
                  <a:close/>
                  <a:moveTo>
                    <a:pt x="34" y="0"/>
                  </a:moveTo>
                  <a:lnTo>
                    <a:pt x="37" y="2"/>
                  </a:lnTo>
                  <a:lnTo>
                    <a:pt x="38" y="0"/>
                  </a:lnTo>
                  <a:lnTo>
                    <a:pt x="40" y="2"/>
                  </a:lnTo>
                  <a:lnTo>
                    <a:pt x="41" y="2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38" y="3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3" y="5"/>
                  </a:lnTo>
                  <a:lnTo>
                    <a:pt x="43" y="5"/>
                  </a:lnTo>
                  <a:lnTo>
                    <a:pt x="41" y="3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6" y="2"/>
                  </a:lnTo>
                  <a:lnTo>
                    <a:pt x="48" y="3"/>
                  </a:lnTo>
                  <a:lnTo>
                    <a:pt x="49" y="5"/>
                  </a:lnTo>
                  <a:lnTo>
                    <a:pt x="48" y="5"/>
                  </a:lnTo>
                  <a:lnTo>
                    <a:pt x="46" y="6"/>
                  </a:lnTo>
                  <a:lnTo>
                    <a:pt x="48" y="6"/>
                  </a:lnTo>
                  <a:lnTo>
                    <a:pt x="49" y="6"/>
                  </a:lnTo>
                  <a:lnTo>
                    <a:pt x="49" y="8"/>
                  </a:lnTo>
                  <a:lnTo>
                    <a:pt x="49" y="8"/>
                  </a:lnTo>
                  <a:lnTo>
                    <a:pt x="46" y="10"/>
                  </a:lnTo>
                  <a:lnTo>
                    <a:pt x="45" y="10"/>
                  </a:lnTo>
                  <a:lnTo>
                    <a:pt x="43" y="11"/>
                  </a:lnTo>
                  <a:lnTo>
                    <a:pt x="41" y="11"/>
                  </a:lnTo>
                  <a:lnTo>
                    <a:pt x="37" y="13"/>
                  </a:lnTo>
                  <a:lnTo>
                    <a:pt x="37" y="14"/>
                  </a:lnTo>
                  <a:lnTo>
                    <a:pt x="37" y="14"/>
                  </a:lnTo>
                  <a:lnTo>
                    <a:pt x="37" y="16"/>
                  </a:lnTo>
                  <a:lnTo>
                    <a:pt x="30" y="14"/>
                  </a:lnTo>
                  <a:lnTo>
                    <a:pt x="29" y="14"/>
                  </a:lnTo>
                  <a:lnTo>
                    <a:pt x="30" y="17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24" y="19"/>
                  </a:lnTo>
                  <a:lnTo>
                    <a:pt x="23" y="17"/>
                  </a:lnTo>
                  <a:lnTo>
                    <a:pt x="23" y="16"/>
                  </a:lnTo>
                  <a:lnTo>
                    <a:pt x="24" y="14"/>
                  </a:lnTo>
                  <a:lnTo>
                    <a:pt x="24" y="13"/>
                  </a:lnTo>
                  <a:lnTo>
                    <a:pt x="27" y="10"/>
                  </a:lnTo>
                  <a:lnTo>
                    <a:pt x="29" y="10"/>
                  </a:lnTo>
                  <a:lnTo>
                    <a:pt x="29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6"/>
                  </a:lnTo>
                  <a:lnTo>
                    <a:pt x="30" y="5"/>
                  </a:lnTo>
                  <a:lnTo>
                    <a:pt x="34" y="2"/>
                  </a:lnTo>
                  <a:lnTo>
                    <a:pt x="34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2" name="Freeform 279">
              <a:extLst>
                <a:ext uri="{FF2B5EF4-FFF2-40B4-BE49-F238E27FC236}">
                  <a16:creationId xmlns:a16="http://schemas.microsoft.com/office/drawing/2014/main" id="{9BCB27FD-B9D6-CA9B-2858-AE29FB05AD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82879" y="4766783"/>
              <a:ext cx="202719" cy="267044"/>
            </a:xfrm>
            <a:custGeom>
              <a:avLst/>
              <a:gdLst>
                <a:gd name="T0" fmla="*/ 0 w 104"/>
                <a:gd name="T1" fmla="*/ 137 h 137"/>
                <a:gd name="T2" fmla="*/ 98 w 104"/>
                <a:gd name="T3" fmla="*/ 121 h 137"/>
                <a:gd name="T4" fmla="*/ 98 w 104"/>
                <a:gd name="T5" fmla="*/ 121 h 137"/>
                <a:gd name="T6" fmla="*/ 99 w 104"/>
                <a:gd name="T7" fmla="*/ 98 h 137"/>
                <a:gd name="T8" fmla="*/ 99 w 104"/>
                <a:gd name="T9" fmla="*/ 99 h 137"/>
                <a:gd name="T10" fmla="*/ 99 w 104"/>
                <a:gd name="T11" fmla="*/ 98 h 137"/>
                <a:gd name="T12" fmla="*/ 57 w 104"/>
                <a:gd name="T13" fmla="*/ 96 h 137"/>
                <a:gd name="T14" fmla="*/ 54 w 104"/>
                <a:gd name="T15" fmla="*/ 98 h 137"/>
                <a:gd name="T16" fmla="*/ 49 w 104"/>
                <a:gd name="T17" fmla="*/ 98 h 137"/>
                <a:gd name="T18" fmla="*/ 54 w 104"/>
                <a:gd name="T19" fmla="*/ 96 h 137"/>
                <a:gd name="T20" fmla="*/ 82 w 104"/>
                <a:gd name="T21" fmla="*/ 96 h 137"/>
                <a:gd name="T22" fmla="*/ 80 w 104"/>
                <a:gd name="T23" fmla="*/ 96 h 137"/>
                <a:gd name="T24" fmla="*/ 80 w 104"/>
                <a:gd name="T25" fmla="*/ 96 h 137"/>
                <a:gd name="T26" fmla="*/ 96 w 104"/>
                <a:gd name="T27" fmla="*/ 85 h 137"/>
                <a:gd name="T28" fmla="*/ 69 w 104"/>
                <a:gd name="T29" fmla="*/ 82 h 137"/>
                <a:gd name="T30" fmla="*/ 68 w 104"/>
                <a:gd name="T31" fmla="*/ 82 h 137"/>
                <a:gd name="T32" fmla="*/ 93 w 104"/>
                <a:gd name="T33" fmla="*/ 82 h 137"/>
                <a:gd name="T34" fmla="*/ 93 w 104"/>
                <a:gd name="T35" fmla="*/ 80 h 137"/>
                <a:gd name="T36" fmla="*/ 103 w 104"/>
                <a:gd name="T37" fmla="*/ 80 h 137"/>
                <a:gd name="T38" fmla="*/ 62 w 104"/>
                <a:gd name="T39" fmla="*/ 77 h 137"/>
                <a:gd name="T40" fmla="*/ 52 w 104"/>
                <a:gd name="T41" fmla="*/ 71 h 137"/>
                <a:gd name="T42" fmla="*/ 55 w 104"/>
                <a:gd name="T43" fmla="*/ 72 h 137"/>
                <a:gd name="T44" fmla="*/ 58 w 104"/>
                <a:gd name="T45" fmla="*/ 77 h 137"/>
                <a:gd name="T46" fmla="*/ 57 w 104"/>
                <a:gd name="T47" fmla="*/ 83 h 137"/>
                <a:gd name="T48" fmla="*/ 52 w 104"/>
                <a:gd name="T49" fmla="*/ 85 h 137"/>
                <a:gd name="T50" fmla="*/ 44 w 104"/>
                <a:gd name="T51" fmla="*/ 83 h 137"/>
                <a:gd name="T52" fmla="*/ 39 w 104"/>
                <a:gd name="T53" fmla="*/ 80 h 137"/>
                <a:gd name="T54" fmla="*/ 41 w 104"/>
                <a:gd name="T55" fmla="*/ 79 h 137"/>
                <a:gd name="T56" fmla="*/ 43 w 104"/>
                <a:gd name="T57" fmla="*/ 74 h 137"/>
                <a:gd name="T58" fmla="*/ 52 w 104"/>
                <a:gd name="T59" fmla="*/ 71 h 137"/>
                <a:gd name="T60" fmla="*/ 71 w 104"/>
                <a:gd name="T61" fmla="*/ 72 h 137"/>
                <a:gd name="T62" fmla="*/ 95 w 104"/>
                <a:gd name="T63" fmla="*/ 69 h 137"/>
                <a:gd name="T64" fmla="*/ 93 w 104"/>
                <a:gd name="T65" fmla="*/ 71 h 137"/>
                <a:gd name="T66" fmla="*/ 93 w 104"/>
                <a:gd name="T67" fmla="*/ 69 h 137"/>
                <a:gd name="T68" fmla="*/ 38 w 104"/>
                <a:gd name="T69" fmla="*/ 68 h 137"/>
                <a:gd name="T70" fmla="*/ 79 w 104"/>
                <a:gd name="T71" fmla="*/ 64 h 137"/>
                <a:gd name="T72" fmla="*/ 79 w 104"/>
                <a:gd name="T73" fmla="*/ 63 h 137"/>
                <a:gd name="T74" fmla="*/ 79 w 104"/>
                <a:gd name="T75" fmla="*/ 66 h 137"/>
                <a:gd name="T76" fmla="*/ 80 w 104"/>
                <a:gd name="T77" fmla="*/ 60 h 137"/>
                <a:gd name="T78" fmla="*/ 79 w 104"/>
                <a:gd name="T79" fmla="*/ 60 h 137"/>
                <a:gd name="T80" fmla="*/ 77 w 104"/>
                <a:gd name="T81" fmla="*/ 57 h 137"/>
                <a:gd name="T82" fmla="*/ 73 w 104"/>
                <a:gd name="T83" fmla="*/ 63 h 137"/>
                <a:gd name="T84" fmla="*/ 77 w 104"/>
                <a:gd name="T85" fmla="*/ 60 h 137"/>
                <a:gd name="T86" fmla="*/ 74 w 104"/>
                <a:gd name="T87" fmla="*/ 63 h 137"/>
                <a:gd name="T88" fmla="*/ 69 w 104"/>
                <a:gd name="T89" fmla="*/ 63 h 137"/>
                <a:gd name="T90" fmla="*/ 65 w 104"/>
                <a:gd name="T91" fmla="*/ 64 h 137"/>
                <a:gd name="T92" fmla="*/ 60 w 104"/>
                <a:gd name="T93" fmla="*/ 66 h 137"/>
                <a:gd name="T94" fmla="*/ 58 w 104"/>
                <a:gd name="T95" fmla="*/ 63 h 137"/>
                <a:gd name="T96" fmla="*/ 60 w 104"/>
                <a:gd name="T97" fmla="*/ 61 h 137"/>
                <a:gd name="T98" fmla="*/ 68 w 104"/>
                <a:gd name="T99" fmla="*/ 58 h 137"/>
                <a:gd name="T100" fmla="*/ 74 w 104"/>
                <a:gd name="T101" fmla="*/ 55 h 137"/>
                <a:gd name="T102" fmla="*/ 79 w 104"/>
                <a:gd name="T103" fmla="*/ 53 h 137"/>
                <a:gd name="T104" fmla="*/ 79 w 104"/>
                <a:gd name="T105" fmla="*/ 53 h 137"/>
                <a:gd name="T106" fmla="*/ 36 w 104"/>
                <a:gd name="T107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4" h="137">
                  <a:moveTo>
                    <a:pt x="0" y="137"/>
                  </a:moveTo>
                  <a:lnTo>
                    <a:pt x="2" y="137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0" y="137"/>
                  </a:lnTo>
                  <a:close/>
                  <a:moveTo>
                    <a:pt x="98" y="121"/>
                  </a:move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close/>
                  <a:moveTo>
                    <a:pt x="99" y="98"/>
                  </a:moveTo>
                  <a:lnTo>
                    <a:pt x="99" y="98"/>
                  </a:lnTo>
                  <a:lnTo>
                    <a:pt x="99" y="98"/>
                  </a:lnTo>
                  <a:lnTo>
                    <a:pt x="99" y="98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8"/>
                  </a:lnTo>
                  <a:lnTo>
                    <a:pt x="99" y="98"/>
                  </a:lnTo>
                  <a:lnTo>
                    <a:pt x="99" y="98"/>
                  </a:lnTo>
                  <a:close/>
                  <a:moveTo>
                    <a:pt x="55" y="96"/>
                  </a:moveTo>
                  <a:lnTo>
                    <a:pt x="55" y="96"/>
                  </a:lnTo>
                  <a:lnTo>
                    <a:pt x="57" y="96"/>
                  </a:lnTo>
                  <a:lnTo>
                    <a:pt x="57" y="96"/>
                  </a:lnTo>
                  <a:lnTo>
                    <a:pt x="55" y="98"/>
                  </a:lnTo>
                  <a:lnTo>
                    <a:pt x="55" y="96"/>
                  </a:lnTo>
                  <a:lnTo>
                    <a:pt x="54" y="96"/>
                  </a:lnTo>
                  <a:lnTo>
                    <a:pt x="54" y="98"/>
                  </a:lnTo>
                  <a:lnTo>
                    <a:pt x="52" y="98"/>
                  </a:lnTo>
                  <a:lnTo>
                    <a:pt x="52" y="98"/>
                  </a:lnTo>
                  <a:lnTo>
                    <a:pt x="52" y="98"/>
                  </a:lnTo>
                  <a:lnTo>
                    <a:pt x="50" y="99"/>
                  </a:lnTo>
                  <a:lnTo>
                    <a:pt x="49" y="98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52" y="98"/>
                  </a:lnTo>
                  <a:lnTo>
                    <a:pt x="52" y="96"/>
                  </a:lnTo>
                  <a:lnTo>
                    <a:pt x="54" y="96"/>
                  </a:lnTo>
                  <a:lnTo>
                    <a:pt x="54" y="96"/>
                  </a:lnTo>
                  <a:lnTo>
                    <a:pt x="55" y="96"/>
                  </a:lnTo>
                  <a:close/>
                  <a:moveTo>
                    <a:pt x="82" y="94"/>
                  </a:moveTo>
                  <a:lnTo>
                    <a:pt x="82" y="96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2" y="94"/>
                  </a:lnTo>
                  <a:close/>
                  <a:moveTo>
                    <a:pt x="96" y="85"/>
                  </a:move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close/>
                  <a:moveTo>
                    <a:pt x="69" y="80"/>
                  </a:moveTo>
                  <a:lnTo>
                    <a:pt x="69" y="82"/>
                  </a:lnTo>
                  <a:lnTo>
                    <a:pt x="69" y="82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68" y="82"/>
                  </a:lnTo>
                  <a:lnTo>
                    <a:pt x="68" y="82"/>
                  </a:lnTo>
                  <a:lnTo>
                    <a:pt x="68" y="82"/>
                  </a:lnTo>
                  <a:lnTo>
                    <a:pt x="69" y="80"/>
                  </a:lnTo>
                  <a:close/>
                  <a:moveTo>
                    <a:pt x="93" y="80"/>
                  </a:moveTo>
                  <a:lnTo>
                    <a:pt x="93" y="80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1" y="80"/>
                  </a:lnTo>
                  <a:lnTo>
                    <a:pt x="93" y="80"/>
                  </a:lnTo>
                  <a:close/>
                  <a:moveTo>
                    <a:pt x="103" y="80"/>
                  </a:moveTo>
                  <a:lnTo>
                    <a:pt x="104" y="80"/>
                  </a:lnTo>
                  <a:lnTo>
                    <a:pt x="104" y="80"/>
                  </a:lnTo>
                  <a:lnTo>
                    <a:pt x="104" y="80"/>
                  </a:lnTo>
                  <a:lnTo>
                    <a:pt x="103" y="80"/>
                  </a:lnTo>
                  <a:lnTo>
                    <a:pt x="103" y="80"/>
                  </a:lnTo>
                  <a:lnTo>
                    <a:pt x="103" y="80"/>
                  </a:lnTo>
                  <a:close/>
                  <a:moveTo>
                    <a:pt x="62" y="75"/>
                  </a:moveTo>
                  <a:lnTo>
                    <a:pt x="62" y="77"/>
                  </a:lnTo>
                  <a:lnTo>
                    <a:pt x="62" y="77"/>
                  </a:lnTo>
                  <a:lnTo>
                    <a:pt x="62" y="77"/>
                  </a:lnTo>
                  <a:lnTo>
                    <a:pt x="60" y="77"/>
                  </a:lnTo>
                  <a:lnTo>
                    <a:pt x="62" y="75"/>
                  </a:lnTo>
                  <a:lnTo>
                    <a:pt x="62" y="75"/>
                  </a:lnTo>
                  <a:close/>
                  <a:moveTo>
                    <a:pt x="52" y="71"/>
                  </a:moveTo>
                  <a:lnTo>
                    <a:pt x="54" y="71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5" y="72"/>
                  </a:lnTo>
                  <a:lnTo>
                    <a:pt x="55" y="74"/>
                  </a:lnTo>
                  <a:lnTo>
                    <a:pt x="57" y="75"/>
                  </a:lnTo>
                  <a:lnTo>
                    <a:pt x="58" y="75"/>
                  </a:lnTo>
                  <a:lnTo>
                    <a:pt x="58" y="77"/>
                  </a:lnTo>
                  <a:lnTo>
                    <a:pt x="58" y="77"/>
                  </a:lnTo>
                  <a:lnTo>
                    <a:pt x="58" y="79"/>
                  </a:lnTo>
                  <a:lnTo>
                    <a:pt x="58" y="80"/>
                  </a:lnTo>
                  <a:lnTo>
                    <a:pt x="60" y="83"/>
                  </a:lnTo>
                  <a:lnTo>
                    <a:pt x="58" y="83"/>
                  </a:lnTo>
                  <a:lnTo>
                    <a:pt x="57" y="83"/>
                  </a:lnTo>
                  <a:lnTo>
                    <a:pt x="57" y="83"/>
                  </a:lnTo>
                  <a:lnTo>
                    <a:pt x="57" y="83"/>
                  </a:lnTo>
                  <a:lnTo>
                    <a:pt x="55" y="83"/>
                  </a:lnTo>
                  <a:lnTo>
                    <a:pt x="54" y="85"/>
                  </a:lnTo>
                  <a:lnTo>
                    <a:pt x="52" y="85"/>
                  </a:lnTo>
                  <a:lnTo>
                    <a:pt x="50" y="85"/>
                  </a:lnTo>
                  <a:lnTo>
                    <a:pt x="49" y="85"/>
                  </a:lnTo>
                  <a:lnTo>
                    <a:pt x="47" y="85"/>
                  </a:lnTo>
                  <a:lnTo>
                    <a:pt x="47" y="85"/>
                  </a:lnTo>
                  <a:lnTo>
                    <a:pt x="44" y="83"/>
                  </a:lnTo>
                  <a:lnTo>
                    <a:pt x="43" y="83"/>
                  </a:lnTo>
                  <a:lnTo>
                    <a:pt x="41" y="83"/>
                  </a:lnTo>
                  <a:lnTo>
                    <a:pt x="39" y="83"/>
                  </a:lnTo>
                  <a:lnTo>
                    <a:pt x="39" y="80"/>
                  </a:lnTo>
                  <a:lnTo>
                    <a:pt x="39" y="80"/>
                  </a:lnTo>
                  <a:lnTo>
                    <a:pt x="39" y="79"/>
                  </a:lnTo>
                  <a:lnTo>
                    <a:pt x="39" y="79"/>
                  </a:lnTo>
                  <a:lnTo>
                    <a:pt x="41" y="79"/>
                  </a:lnTo>
                  <a:lnTo>
                    <a:pt x="41" y="79"/>
                  </a:lnTo>
                  <a:lnTo>
                    <a:pt x="41" y="79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5"/>
                  </a:lnTo>
                  <a:lnTo>
                    <a:pt x="43" y="74"/>
                  </a:lnTo>
                  <a:lnTo>
                    <a:pt x="44" y="74"/>
                  </a:lnTo>
                  <a:lnTo>
                    <a:pt x="47" y="72"/>
                  </a:lnTo>
                  <a:lnTo>
                    <a:pt x="49" y="72"/>
                  </a:lnTo>
                  <a:lnTo>
                    <a:pt x="52" y="72"/>
                  </a:lnTo>
                  <a:lnTo>
                    <a:pt x="52" y="71"/>
                  </a:lnTo>
                  <a:close/>
                  <a:moveTo>
                    <a:pt x="69" y="71"/>
                  </a:move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2"/>
                  </a:lnTo>
                  <a:lnTo>
                    <a:pt x="69" y="72"/>
                  </a:lnTo>
                  <a:lnTo>
                    <a:pt x="69" y="71"/>
                  </a:lnTo>
                  <a:close/>
                  <a:moveTo>
                    <a:pt x="93" y="69"/>
                  </a:moveTo>
                  <a:lnTo>
                    <a:pt x="95" y="69"/>
                  </a:lnTo>
                  <a:lnTo>
                    <a:pt x="95" y="69"/>
                  </a:lnTo>
                  <a:lnTo>
                    <a:pt x="95" y="69"/>
                  </a:lnTo>
                  <a:lnTo>
                    <a:pt x="95" y="71"/>
                  </a:lnTo>
                  <a:lnTo>
                    <a:pt x="95" y="71"/>
                  </a:lnTo>
                  <a:lnTo>
                    <a:pt x="93" y="71"/>
                  </a:lnTo>
                  <a:lnTo>
                    <a:pt x="93" y="71"/>
                  </a:lnTo>
                  <a:lnTo>
                    <a:pt x="93" y="71"/>
                  </a:lnTo>
                  <a:lnTo>
                    <a:pt x="93" y="69"/>
                  </a:lnTo>
                  <a:lnTo>
                    <a:pt x="93" y="69"/>
                  </a:lnTo>
                  <a:lnTo>
                    <a:pt x="93" y="69"/>
                  </a:lnTo>
                  <a:lnTo>
                    <a:pt x="93" y="69"/>
                  </a:lnTo>
                  <a:close/>
                  <a:moveTo>
                    <a:pt x="39" y="68"/>
                  </a:moveTo>
                  <a:lnTo>
                    <a:pt x="39" y="68"/>
                  </a:lnTo>
                  <a:lnTo>
                    <a:pt x="39" y="69"/>
                  </a:lnTo>
                  <a:lnTo>
                    <a:pt x="38" y="69"/>
                  </a:lnTo>
                  <a:lnTo>
                    <a:pt x="38" y="68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8"/>
                  </a:lnTo>
                  <a:close/>
                  <a:moveTo>
                    <a:pt x="79" y="63"/>
                  </a:moveTo>
                  <a:lnTo>
                    <a:pt x="79" y="64"/>
                  </a:lnTo>
                  <a:lnTo>
                    <a:pt x="79" y="66"/>
                  </a:lnTo>
                  <a:lnTo>
                    <a:pt x="77" y="66"/>
                  </a:lnTo>
                  <a:lnTo>
                    <a:pt x="77" y="66"/>
                  </a:lnTo>
                  <a:lnTo>
                    <a:pt x="77" y="64"/>
                  </a:lnTo>
                  <a:lnTo>
                    <a:pt x="79" y="63"/>
                  </a:lnTo>
                  <a:close/>
                  <a:moveTo>
                    <a:pt x="80" y="61"/>
                  </a:moveTo>
                  <a:lnTo>
                    <a:pt x="82" y="63"/>
                  </a:lnTo>
                  <a:lnTo>
                    <a:pt x="80" y="64"/>
                  </a:lnTo>
                  <a:lnTo>
                    <a:pt x="79" y="66"/>
                  </a:lnTo>
                  <a:lnTo>
                    <a:pt x="79" y="66"/>
                  </a:lnTo>
                  <a:lnTo>
                    <a:pt x="79" y="63"/>
                  </a:lnTo>
                  <a:lnTo>
                    <a:pt x="80" y="63"/>
                  </a:lnTo>
                  <a:lnTo>
                    <a:pt x="80" y="61"/>
                  </a:lnTo>
                  <a:close/>
                  <a:moveTo>
                    <a:pt x="80" y="58"/>
                  </a:moveTo>
                  <a:lnTo>
                    <a:pt x="80" y="60"/>
                  </a:lnTo>
                  <a:lnTo>
                    <a:pt x="80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79" y="58"/>
                  </a:lnTo>
                  <a:lnTo>
                    <a:pt x="80" y="58"/>
                  </a:lnTo>
                  <a:close/>
                  <a:moveTo>
                    <a:pt x="79" y="53"/>
                  </a:moveTo>
                  <a:lnTo>
                    <a:pt x="79" y="55"/>
                  </a:lnTo>
                  <a:lnTo>
                    <a:pt x="77" y="57"/>
                  </a:lnTo>
                  <a:lnTo>
                    <a:pt x="76" y="57"/>
                  </a:lnTo>
                  <a:lnTo>
                    <a:pt x="76" y="58"/>
                  </a:lnTo>
                  <a:lnTo>
                    <a:pt x="73" y="60"/>
                  </a:lnTo>
                  <a:lnTo>
                    <a:pt x="73" y="61"/>
                  </a:lnTo>
                  <a:lnTo>
                    <a:pt x="73" y="63"/>
                  </a:lnTo>
                  <a:lnTo>
                    <a:pt x="74" y="61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1"/>
                  </a:lnTo>
                  <a:lnTo>
                    <a:pt x="77" y="63"/>
                  </a:lnTo>
                  <a:lnTo>
                    <a:pt x="76" y="63"/>
                  </a:lnTo>
                  <a:lnTo>
                    <a:pt x="74" y="63"/>
                  </a:lnTo>
                  <a:lnTo>
                    <a:pt x="73" y="63"/>
                  </a:lnTo>
                  <a:lnTo>
                    <a:pt x="71" y="64"/>
                  </a:lnTo>
                  <a:lnTo>
                    <a:pt x="71" y="64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8" y="63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3" y="64"/>
                  </a:lnTo>
                  <a:lnTo>
                    <a:pt x="63" y="64"/>
                  </a:lnTo>
                  <a:lnTo>
                    <a:pt x="62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8" y="63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2" y="61"/>
                  </a:lnTo>
                  <a:lnTo>
                    <a:pt x="63" y="60"/>
                  </a:lnTo>
                  <a:lnTo>
                    <a:pt x="63" y="60"/>
                  </a:lnTo>
                  <a:lnTo>
                    <a:pt x="66" y="58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69" y="58"/>
                  </a:lnTo>
                  <a:lnTo>
                    <a:pt x="71" y="57"/>
                  </a:lnTo>
                  <a:lnTo>
                    <a:pt x="73" y="55"/>
                  </a:lnTo>
                  <a:lnTo>
                    <a:pt x="74" y="55"/>
                  </a:lnTo>
                  <a:lnTo>
                    <a:pt x="74" y="55"/>
                  </a:lnTo>
                  <a:lnTo>
                    <a:pt x="76" y="55"/>
                  </a:lnTo>
                  <a:lnTo>
                    <a:pt x="77" y="55"/>
                  </a:lnTo>
                  <a:lnTo>
                    <a:pt x="79" y="53"/>
                  </a:lnTo>
                  <a:close/>
                  <a:moveTo>
                    <a:pt x="79" y="53"/>
                  </a:moveTo>
                  <a:lnTo>
                    <a:pt x="79" y="53"/>
                  </a:lnTo>
                  <a:lnTo>
                    <a:pt x="79" y="53"/>
                  </a:lnTo>
                  <a:lnTo>
                    <a:pt x="79" y="55"/>
                  </a:lnTo>
                  <a:lnTo>
                    <a:pt x="79" y="53"/>
                  </a:lnTo>
                  <a:lnTo>
                    <a:pt x="79" y="53"/>
                  </a:lnTo>
                  <a:close/>
                  <a:moveTo>
                    <a:pt x="36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8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3" name="Freeform 280">
              <a:extLst>
                <a:ext uri="{FF2B5EF4-FFF2-40B4-BE49-F238E27FC236}">
                  <a16:creationId xmlns:a16="http://schemas.microsoft.com/office/drawing/2014/main" id="{0F0BE7F0-BCCA-4ADD-63D0-3F178AC4FE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4675" y="2030076"/>
              <a:ext cx="339165" cy="469763"/>
            </a:xfrm>
            <a:custGeom>
              <a:avLst/>
              <a:gdLst>
                <a:gd name="T0" fmla="*/ 13 w 174"/>
                <a:gd name="T1" fmla="*/ 236 h 241"/>
                <a:gd name="T2" fmla="*/ 30 w 174"/>
                <a:gd name="T3" fmla="*/ 233 h 241"/>
                <a:gd name="T4" fmla="*/ 2 w 174"/>
                <a:gd name="T5" fmla="*/ 233 h 241"/>
                <a:gd name="T6" fmla="*/ 38 w 174"/>
                <a:gd name="T7" fmla="*/ 230 h 241"/>
                <a:gd name="T8" fmla="*/ 38 w 174"/>
                <a:gd name="T9" fmla="*/ 233 h 241"/>
                <a:gd name="T10" fmla="*/ 7 w 174"/>
                <a:gd name="T11" fmla="*/ 230 h 241"/>
                <a:gd name="T12" fmla="*/ 10 w 174"/>
                <a:gd name="T13" fmla="*/ 233 h 241"/>
                <a:gd name="T14" fmla="*/ 2 w 174"/>
                <a:gd name="T15" fmla="*/ 232 h 241"/>
                <a:gd name="T16" fmla="*/ 3 w 174"/>
                <a:gd name="T17" fmla="*/ 230 h 241"/>
                <a:gd name="T18" fmla="*/ 35 w 174"/>
                <a:gd name="T19" fmla="*/ 230 h 241"/>
                <a:gd name="T20" fmla="*/ 27 w 174"/>
                <a:gd name="T21" fmla="*/ 227 h 241"/>
                <a:gd name="T22" fmla="*/ 24 w 174"/>
                <a:gd name="T23" fmla="*/ 166 h 241"/>
                <a:gd name="T24" fmla="*/ 26 w 174"/>
                <a:gd name="T25" fmla="*/ 167 h 241"/>
                <a:gd name="T26" fmla="*/ 78 w 174"/>
                <a:gd name="T27" fmla="*/ 125 h 241"/>
                <a:gd name="T28" fmla="*/ 126 w 174"/>
                <a:gd name="T29" fmla="*/ 5 h 241"/>
                <a:gd name="T30" fmla="*/ 134 w 174"/>
                <a:gd name="T31" fmla="*/ 24 h 241"/>
                <a:gd name="T32" fmla="*/ 133 w 174"/>
                <a:gd name="T33" fmla="*/ 32 h 241"/>
                <a:gd name="T34" fmla="*/ 142 w 174"/>
                <a:gd name="T35" fmla="*/ 50 h 241"/>
                <a:gd name="T36" fmla="*/ 141 w 174"/>
                <a:gd name="T37" fmla="*/ 74 h 241"/>
                <a:gd name="T38" fmla="*/ 145 w 174"/>
                <a:gd name="T39" fmla="*/ 93 h 241"/>
                <a:gd name="T40" fmla="*/ 152 w 174"/>
                <a:gd name="T41" fmla="*/ 109 h 241"/>
                <a:gd name="T42" fmla="*/ 145 w 174"/>
                <a:gd name="T43" fmla="*/ 120 h 241"/>
                <a:gd name="T44" fmla="*/ 145 w 174"/>
                <a:gd name="T45" fmla="*/ 126 h 241"/>
                <a:gd name="T46" fmla="*/ 152 w 174"/>
                <a:gd name="T47" fmla="*/ 136 h 241"/>
                <a:gd name="T48" fmla="*/ 158 w 174"/>
                <a:gd name="T49" fmla="*/ 150 h 241"/>
                <a:gd name="T50" fmla="*/ 169 w 174"/>
                <a:gd name="T51" fmla="*/ 167 h 241"/>
                <a:gd name="T52" fmla="*/ 169 w 174"/>
                <a:gd name="T53" fmla="*/ 183 h 241"/>
                <a:gd name="T54" fmla="*/ 144 w 174"/>
                <a:gd name="T55" fmla="*/ 206 h 241"/>
                <a:gd name="T56" fmla="*/ 120 w 174"/>
                <a:gd name="T57" fmla="*/ 225 h 241"/>
                <a:gd name="T58" fmla="*/ 104 w 174"/>
                <a:gd name="T59" fmla="*/ 227 h 241"/>
                <a:gd name="T60" fmla="*/ 100 w 174"/>
                <a:gd name="T61" fmla="*/ 227 h 241"/>
                <a:gd name="T62" fmla="*/ 92 w 174"/>
                <a:gd name="T63" fmla="*/ 230 h 241"/>
                <a:gd name="T64" fmla="*/ 78 w 174"/>
                <a:gd name="T65" fmla="*/ 235 h 241"/>
                <a:gd name="T66" fmla="*/ 56 w 174"/>
                <a:gd name="T67" fmla="*/ 240 h 241"/>
                <a:gd name="T68" fmla="*/ 51 w 174"/>
                <a:gd name="T69" fmla="*/ 236 h 241"/>
                <a:gd name="T70" fmla="*/ 44 w 174"/>
                <a:gd name="T71" fmla="*/ 236 h 241"/>
                <a:gd name="T72" fmla="*/ 44 w 174"/>
                <a:gd name="T73" fmla="*/ 233 h 241"/>
                <a:gd name="T74" fmla="*/ 35 w 174"/>
                <a:gd name="T75" fmla="*/ 227 h 241"/>
                <a:gd name="T76" fmla="*/ 27 w 174"/>
                <a:gd name="T77" fmla="*/ 221 h 241"/>
                <a:gd name="T78" fmla="*/ 29 w 174"/>
                <a:gd name="T79" fmla="*/ 205 h 241"/>
                <a:gd name="T80" fmla="*/ 29 w 174"/>
                <a:gd name="T81" fmla="*/ 202 h 241"/>
                <a:gd name="T82" fmla="*/ 24 w 174"/>
                <a:gd name="T83" fmla="*/ 184 h 241"/>
                <a:gd name="T84" fmla="*/ 30 w 174"/>
                <a:gd name="T85" fmla="*/ 169 h 241"/>
                <a:gd name="T86" fmla="*/ 40 w 174"/>
                <a:gd name="T87" fmla="*/ 161 h 241"/>
                <a:gd name="T88" fmla="*/ 51 w 174"/>
                <a:gd name="T89" fmla="*/ 153 h 241"/>
                <a:gd name="T90" fmla="*/ 68 w 174"/>
                <a:gd name="T91" fmla="*/ 136 h 241"/>
                <a:gd name="T92" fmla="*/ 84 w 174"/>
                <a:gd name="T93" fmla="*/ 128 h 241"/>
                <a:gd name="T94" fmla="*/ 84 w 174"/>
                <a:gd name="T95" fmla="*/ 117 h 241"/>
                <a:gd name="T96" fmla="*/ 73 w 174"/>
                <a:gd name="T97" fmla="*/ 104 h 241"/>
                <a:gd name="T98" fmla="*/ 60 w 174"/>
                <a:gd name="T99" fmla="*/ 96 h 241"/>
                <a:gd name="T100" fmla="*/ 63 w 174"/>
                <a:gd name="T101" fmla="*/ 84 h 241"/>
                <a:gd name="T102" fmla="*/ 59 w 174"/>
                <a:gd name="T103" fmla="*/ 73 h 241"/>
                <a:gd name="T104" fmla="*/ 57 w 174"/>
                <a:gd name="T105" fmla="*/ 66 h 241"/>
                <a:gd name="T106" fmla="*/ 59 w 174"/>
                <a:gd name="T107" fmla="*/ 54 h 241"/>
                <a:gd name="T108" fmla="*/ 48 w 174"/>
                <a:gd name="T109" fmla="*/ 43 h 241"/>
                <a:gd name="T110" fmla="*/ 26 w 174"/>
                <a:gd name="T111" fmla="*/ 33 h 241"/>
                <a:gd name="T112" fmla="*/ 22 w 174"/>
                <a:gd name="T113" fmla="*/ 27 h 241"/>
                <a:gd name="T114" fmla="*/ 30 w 174"/>
                <a:gd name="T115" fmla="*/ 21 h 241"/>
                <a:gd name="T116" fmla="*/ 51 w 174"/>
                <a:gd name="T117" fmla="*/ 36 h 241"/>
                <a:gd name="T118" fmla="*/ 70 w 174"/>
                <a:gd name="T119" fmla="*/ 35 h 241"/>
                <a:gd name="T120" fmla="*/ 85 w 174"/>
                <a:gd name="T121" fmla="*/ 30 h 241"/>
                <a:gd name="T122" fmla="*/ 93 w 174"/>
                <a:gd name="T123" fmla="*/ 11 h 241"/>
                <a:gd name="T124" fmla="*/ 109 w 174"/>
                <a:gd name="T125" fmla="*/ 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4" h="241">
                  <a:moveTo>
                    <a:pt x="15" y="236"/>
                  </a:moveTo>
                  <a:lnTo>
                    <a:pt x="15" y="236"/>
                  </a:lnTo>
                  <a:lnTo>
                    <a:pt x="16" y="236"/>
                  </a:lnTo>
                  <a:lnTo>
                    <a:pt x="16" y="236"/>
                  </a:lnTo>
                  <a:lnTo>
                    <a:pt x="15" y="238"/>
                  </a:lnTo>
                  <a:lnTo>
                    <a:pt x="15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5" y="236"/>
                  </a:lnTo>
                  <a:close/>
                  <a:moveTo>
                    <a:pt x="30" y="233"/>
                  </a:moveTo>
                  <a:lnTo>
                    <a:pt x="30" y="233"/>
                  </a:lnTo>
                  <a:lnTo>
                    <a:pt x="30" y="235"/>
                  </a:lnTo>
                  <a:lnTo>
                    <a:pt x="30" y="235"/>
                  </a:lnTo>
                  <a:lnTo>
                    <a:pt x="29" y="235"/>
                  </a:lnTo>
                  <a:lnTo>
                    <a:pt x="29" y="235"/>
                  </a:lnTo>
                  <a:lnTo>
                    <a:pt x="29" y="235"/>
                  </a:lnTo>
                  <a:lnTo>
                    <a:pt x="30" y="233"/>
                  </a:lnTo>
                  <a:close/>
                  <a:moveTo>
                    <a:pt x="33" y="233"/>
                  </a:moveTo>
                  <a:lnTo>
                    <a:pt x="33" y="235"/>
                  </a:lnTo>
                  <a:lnTo>
                    <a:pt x="32" y="235"/>
                  </a:lnTo>
                  <a:lnTo>
                    <a:pt x="32" y="235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3" y="233"/>
                  </a:lnTo>
                  <a:close/>
                  <a:moveTo>
                    <a:pt x="2" y="232"/>
                  </a:moveTo>
                  <a:lnTo>
                    <a:pt x="2" y="233"/>
                  </a:lnTo>
                  <a:lnTo>
                    <a:pt x="2" y="233"/>
                  </a:lnTo>
                  <a:lnTo>
                    <a:pt x="2" y="233"/>
                  </a:lnTo>
                  <a:lnTo>
                    <a:pt x="0" y="233"/>
                  </a:lnTo>
                  <a:lnTo>
                    <a:pt x="0" y="235"/>
                  </a:lnTo>
                  <a:lnTo>
                    <a:pt x="0" y="235"/>
                  </a:lnTo>
                  <a:lnTo>
                    <a:pt x="0" y="233"/>
                  </a:lnTo>
                  <a:lnTo>
                    <a:pt x="0" y="232"/>
                  </a:lnTo>
                  <a:lnTo>
                    <a:pt x="2" y="232"/>
                  </a:lnTo>
                  <a:close/>
                  <a:moveTo>
                    <a:pt x="38" y="230"/>
                  </a:moveTo>
                  <a:lnTo>
                    <a:pt x="40" y="230"/>
                  </a:lnTo>
                  <a:lnTo>
                    <a:pt x="41" y="230"/>
                  </a:lnTo>
                  <a:lnTo>
                    <a:pt x="41" y="232"/>
                  </a:lnTo>
                  <a:lnTo>
                    <a:pt x="40" y="232"/>
                  </a:lnTo>
                  <a:lnTo>
                    <a:pt x="40" y="233"/>
                  </a:lnTo>
                  <a:lnTo>
                    <a:pt x="41" y="233"/>
                  </a:lnTo>
                  <a:lnTo>
                    <a:pt x="41" y="233"/>
                  </a:lnTo>
                  <a:lnTo>
                    <a:pt x="40" y="233"/>
                  </a:lnTo>
                  <a:lnTo>
                    <a:pt x="38" y="233"/>
                  </a:lnTo>
                  <a:lnTo>
                    <a:pt x="38" y="232"/>
                  </a:lnTo>
                  <a:lnTo>
                    <a:pt x="38" y="232"/>
                  </a:lnTo>
                  <a:lnTo>
                    <a:pt x="37" y="232"/>
                  </a:lnTo>
                  <a:lnTo>
                    <a:pt x="37" y="230"/>
                  </a:lnTo>
                  <a:lnTo>
                    <a:pt x="38" y="230"/>
                  </a:lnTo>
                  <a:lnTo>
                    <a:pt x="38" y="230"/>
                  </a:lnTo>
                  <a:close/>
                  <a:moveTo>
                    <a:pt x="5" y="229"/>
                  </a:moveTo>
                  <a:lnTo>
                    <a:pt x="7" y="230"/>
                  </a:lnTo>
                  <a:lnTo>
                    <a:pt x="7" y="230"/>
                  </a:lnTo>
                  <a:lnTo>
                    <a:pt x="7" y="230"/>
                  </a:lnTo>
                  <a:lnTo>
                    <a:pt x="7" y="230"/>
                  </a:lnTo>
                  <a:lnTo>
                    <a:pt x="8" y="230"/>
                  </a:lnTo>
                  <a:lnTo>
                    <a:pt x="10" y="230"/>
                  </a:lnTo>
                  <a:lnTo>
                    <a:pt x="10" y="232"/>
                  </a:lnTo>
                  <a:lnTo>
                    <a:pt x="10" y="232"/>
                  </a:lnTo>
                  <a:lnTo>
                    <a:pt x="11" y="232"/>
                  </a:lnTo>
                  <a:lnTo>
                    <a:pt x="10" y="233"/>
                  </a:lnTo>
                  <a:lnTo>
                    <a:pt x="10" y="233"/>
                  </a:lnTo>
                  <a:lnTo>
                    <a:pt x="8" y="233"/>
                  </a:lnTo>
                  <a:lnTo>
                    <a:pt x="8" y="233"/>
                  </a:lnTo>
                  <a:lnTo>
                    <a:pt x="8" y="233"/>
                  </a:lnTo>
                  <a:lnTo>
                    <a:pt x="7" y="235"/>
                  </a:lnTo>
                  <a:lnTo>
                    <a:pt x="7" y="235"/>
                  </a:lnTo>
                  <a:lnTo>
                    <a:pt x="3" y="236"/>
                  </a:lnTo>
                  <a:lnTo>
                    <a:pt x="3" y="235"/>
                  </a:lnTo>
                  <a:lnTo>
                    <a:pt x="2" y="232"/>
                  </a:lnTo>
                  <a:lnTo>
                    <a:pt x="2" y="232"/>
                  </a:lnTo>
                  <a:lnTo>
                    <a:pt x="3" y="232"/>
                  </a:lnTo>
                  <a:lnTo>
                    <a:pt x="3" y="232"/>
                  </a:lnTo>
                  <a:lnTo>
                    <a:pt x="3" y="233"/>
                  </a:lnTo>
                  <a:lnTo>
                    <a:pt x="5" y="233"/>
                  </a:lnTo>
                  <a:lnTo>
                    <a:pt x="5" y="232"/>
                  </a:lnTo>
                  <a:lnTo>
                    <a:pt x="5" y="232"/>
                  </a:lnTo>
                  <a:lnTo>
                    <a:pt x="5" y="230"/>
                  </a:lnTo>
                  <a:lnTo>
                    <a:pt x="3" y="230"/>
                  </a:lnTo>
                  <a:lnTo>
                    <a:pt x="3" y="230"/>
                  </a:lnTo>
                  <a:lnTo>
                    <a:pt x="5" y="229"/>
                  </a:lnTo>
                  <a:lnTo>
                    <a:pt x="5" y="229"/>
                  </a:lnTo>
                  <a:close/>
                  <a:moveTo>
                    <a:pt x="33" y="227"/>
                  </a:moveTo>
                  <a:lnTo>
                    <a:pt x="35" y="229"/>
                  </a:lnTo>
                  <a:lnTo>
                    <a:pt x="35" y="229"/>
                  </a:lnTo>
                  <a:lnTo>
                    <a:pt x="35" y="229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3" y="229"/>
                  </a:lnTo>
                  <a:lnTo>
                    <a:pt x="33" y="229"/>
                  </a:lnTo>
                  <a:lnTo>
                    <a:pt x="33" y="229"/>
                  </a:lnTo>
                  <a:lnTo>
                    <a:pt x="33" y="227"/>
                  </a:lnTo>
                  <a:lnTo>
                    <a:pt x="33" y="227"/>
                  </a:lnTo>
                  <a:close/>
                  <a:moveTo>
                    <a:pt x="26" y="224"/>
                  </a:moveTo>
                  <a:lnTo>
                    <a:pt x="26" y="224"/>
                  </a:lnTo>
                  <a:lnTo>
                    <a:pt x="27" y="225"/>
                  </a:lnTo>
                  <a:lnTo>
                    <a:pt x="27" y="227"/>
                  </a:lnTo>
                  <a:lnTo>
                    <a:pt x="27" y="227"/>
                  </a:lnTo>
                  <a:lnTo>
                    <a:pt x="26" y="227"/>
                  </a:lnTo>
                  <a:lnTo>
                    <a:pt x="26" y="225"/>
                  </a:lnTo>
                  <a:lnTo>
                    <a:pt x="24" y="224"/>
                  </a:lnTo>
                  <a:lnTo>
                    <a:pt x="24" y="224"/>
                  </a:lnTo>
                  <a:lnTo>
                    <a:pt x="26" y="224"/>
                  </a:lnTo>
                  <a:close/>
                  <a:moveTo>
                    <a:pt x="24" y="166"/>
                  </a:moveTo>
                  <a:lnTo>
                    <a:pt x="24" y="166"/>
                  </a:lnTo>
                  <a:lnTo>
                    <a:pt x="24" y="166"/>
                  </a:lnTo>
                  <a:lnTo>
                    <a:pt x="24" y="166"/>
                  </a:lnTo>
                  <a:lnTo>
                    <a:pt x="26" y="166"/>
                  </a:lnTo>
                  <a:lnTo>
                    <a:pt x="27" y="166"/>
                  </a:lnTo>
                  <a:lnTo>
                    <a:pt x="27" y="166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4" y="167"/>
                  </a:lnTo>
                  <a:lnTo>
                    <a:pt x="22" y="166"/>
                  </a:lnTo>
                  <a:lnTo>
                    <a:pt x="24" y="166"/>
                  </a:lnTo>
                  <a:close/>
                  <a:moveTo>
                    <a:pt x="76" y="123"/>
                  </a:moveTo>
                  <a:lnTo>
                    <a:pt x="79" y="123"/>
                  </a:lnTo>
                  <a:lnTo>
                    <a:pt x="79" y="125"/>
                  </a:lnTo>
                  <a:lnTo>
                    <a:pt x="78" y="125"/>
                  </a:lnTo>
                  <a:lnTo>
                    <a:pt x="78" y="125"/>
                  </a:lnTo>
                  <a:lnTo>
                    <a:pt x="74" y="126"/>
                  </a:lnTo>
                  <a:lnTo>
                    <a:pt x="73" y="126"/>
                  </a:lnTo>
                  <a:lnTo>
                    <a:pt x="73" y="125"/>
                  </a:lnTo>
                  <a:lnTo>
                    <a:pt x="74" y="123"/>
                  </a:lnTo>
                  <a:lnTo>
                    <a:pt x="76" y="123"/>
                  </a:lnTo>
                  <a:close/>
                  <a:moveTo>
                    <a:pt x="119" y="0"/>
                  </a:moveTo>
                  <a:lnTo>
                    <a:pt x="120" y="0"/>
                  </a:lnTo>
                  <a:lnTo>
                    <a:pt x="123" y="2"/>
                  </a:lnTo>
                  <a:lnTo>
                    <a:pt x="126" y="5"/>
                  </a:lnTo>
                  <a:lnTo>
                    <a:pt x="128" y="6"/>
                  </a:lnTo>
                  <a:lnTo>
                    <a:pt x="134" y="8"/>
                  </a:lnTo>
                  <a:lnTo>
                    <a:pt x="139" y="10"/>
                  </a:lnTo>
                  <a:lnTo>
                    <a:pt x="142" y="16"/>
                  </a:lnTo>
                  <a:lnTo>
                    <a:pt x="141" y="17"/>
                  </a:lnTo>
                  <a:lnTo>
                    <a:pt x="139" y="17"/>
                  </a:lnTo>
                  <a:lnTo>
                    <a:pt x="138" y="21"/>
                  </a:lnTo>
                  <a:lnTo>
                    <a:pt x="134" y="22"/>
                  </a:lnTo>
                  <a:lnTo>
                    <a:pt x="134" y="24"/>
                  </a:lnTo>
                  <a:lnTo>
                    <a:pt x="136" y="25"/>
                  </a:lnTo>
                  <a:lnTo>
                    <a:pt x="136" y="27"/>
                  </a:lnTo>
                  <a:lnTo>
                    <a:pt x="136" y="27"/>
                  </a:lnTo>
                  <a:lnTo>
                    <a:pt x="133" y="28"/>
                  </a:lnTo>
                  <a:lnTo>
                    <a:pt x="131" y="28"/>
                  </a:lnTo>
                  <a:lnTo>
                    <a:pt x="128" y="30"/>
                  </a:lnTo>
                  <a:lnTo>
                    <a:pt x="130" y="30"/>
                  </a:lnTo>
                  <a:lnTo>
                    <a:pt x="133" y="30"/>
                  </a:lnTo>
                  <a:lnTo>
                    <a:pt x="133" y="32"/>
                  </a:lnTo>
                  <a:lnTo>
                    <a:pt x="134" y="32"/>
                  </a:lnTo>
                  <a:lnTo>
                    <a:pt x="134" y="32"/>
                  </a:lnTo>
                  <a:lnTo>
                    <a:pt x="133" y="33"/>
                  </a:lnTo>
                  <a:lnTo>
                    <a:pt x="130" y="39"/>
                  </a:lnTo>
                  <a:lnTo>
                    <a:pt x="130" y="39"/>
                  </a:lnTo>
                  <a:lnTo>
                    <a:pt x="131" y="44"/>
                  </a:lnTo>
                  <a:lnTo>
                    <a:pt x="133" y="47"/>
                  </a:lnTo>
                  <a:lnTo>
                    <a:pt x="138" y="49"/>
                  </a:lnTo>
                  <a:lnTo>
                    <a:pt x="142" y="50"/>
                  </a:lnTo>
                  <a:lnTo>
                    <a:pt x="144" y="54"/>
                  </a:lnTo>
                  <a:lnTo>
                    <a:pt x="149" y="58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0" y="63"/>
                  </a:lnTo>
                  <a:lnTo>
                    <a:pt x="149" y="66"/>
                  </a:lnTo>
                  <a:lnTo>
                    <a:pt x="145" y="69"/>
                  </a:lnTo>
                  <a:lnTo>
                    <a:pt x="142" y="73"/>
                  </a:lnTo>
                  <a:lnTo>
                    <a:pt x="141" y="74"/>
                  </a:lnTo>
                  <a:lnTo>
                    <a:pt x="138" y="77"/>
                  </a:lnTo>
                  <a:lnTo>
                    <a:pt x="138" y="79"/>
                  </a:lnTo>
                  <a:lnTo>
                    <a:pt x="138" y="80"/>
                  </a:lnTo>
                  <a:lnTo>
                    <a:pt x="139" y="80"/>
                  </a:lnTo>
                  <a:lnTo>
                    <a:pt x="141" y="85"/>
                  </a:lnTo>
                  <a:lnTo>
                    <a:pt x="142" y="87"/>
                  </a:lnTo>
                  <a:lnTo>
                    <a:pt x="144" y="88"/>
                  </a:lnTo>
                  <a:lnTo>
                    <a:pt x="145" y="90"/>
                  </a:lnTo>
                  <a:lnTo>
                    <a:pt x="145" y="93"/>
                  </a:lnTo>
                  <a:lnTo>
                    <a:pt x="147" y="95"/>
                  </a:lnTo>
                  <a:lnTo>
                    <a:pt x="147" y="96"/>
                  </a:lnTo>
                  <a:lnTo>
                    <a:pt x="149" y="96"/>
                  </a:lnTo>
                  <a:lnTo>
                    <a:pt x="150" y="99"/>
                  </a:lnTo>
                  <a:lnTo>
                    <a:pt x="150" y="101"/>
                  </a:lnTo>
                  <a:lnTo>
                    <a:pt x="153" y="106"/>
                  </a:lnTo>
                  <a:lnTo>
                    <a:pt x="153" y="107"/>
                  </a:lnTo>
                  <a:lnTo>
                    <a:pt x="153" y="109"/>
                  </a:lnTo>
                  <a:lnTo>
                    <a:pt x="152" y="109"/>
                  </a:lnTo>
                  <a:lnTo>
                    <a:pt x="150" y="109"/>
                  </a:lnTo>
                  <a:lnTo>
                    <a:pt x="147" y="110"/>
                  </a:lnTo>
                  <a:lnTo>
                    <a:pt x="147" y="110"/>
                  </a:lnTo>
                  <a:lnTo>
                    <a:pt x="149" y="112"/>
                  </a:lnTo>
                  <a:lnTo>
                    <a:pt x="147" y="114"/>
                  </a:lnTo>
                  <a:lnTo>
                    <a:pt x="147" y="117"/>
                  </a:lnTo>
                  <a:lnTo>
                    <a:pt x="145" y="118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9" y="121"/>
                  </a:lnTo>
                  <a:lnTo>
                    <a:pt x="149" y="123"/>
                  </a:lnTo>
                  <a:lnTo>
                    <a:pt x="147" y="123"/>
                  </a:lnTo>
                  <a:lnTo>
                    <a:pt x="145" y="125"/>
                  </a:lnTo>
                  <a:lnTo>
                    <a:pt x="145" y="125"/>
                  </a:lnTo>
                  <a:lnTo>
                    <a:pt x="145" y="126"/>
                  </a:lnTo>
                  <a:lnTo>
                    <a:pt x="147" y="128"/>
                  </a:lnTo>
                  <a:lnTo>
                    <a:pt x="147" y="129"/>
                  </a:lnTo>
                  <a:lnTo>
                    <a:pt x="149" y="129"/>
                  </a:lnTo>
                  <a:lnTo>
                    <a:pt x="152" y="131"/>
                  </a:lnTo>
                  <a:lnTo>
                    <a:pt x="153" y="131"/>
                  </a:lnTo>
                  <a:lnTo>
                    <a:pt x="153" y="132"/>
                  </a:lnTo>
                  <a:lnTo>
                    <a:pt x="153" y="134"/>
                  </a:lnTo>
                  <a:lnTo>
                    <a:pt x="152" y="136"/>
                  </a:lnTo>
                  <a:lnTo>
                    <a:pt x="152" y="136"/>
                  </a:lnTo>
                  <a:lnTo>
                    <a:pt x="152" y="137"/>
                  </a:lnTo>
                  <a:lnTo>
                    <a:pt x="153" y="140"/>
                  </a:lnTo>
                  <a:lnTo>
                    <a:pt x="156" y="142"/>
                  </a:lnTo>
                  <a:lnTo>
                    <a:pt x="158" y="143"/>
                  </a:lnTo>
                  <a:lnTo>
                    <a:pt x="160" y="143"/>
                  </a:lnTo>
                  <a:lnTo>
                    <a:pt x="160" y="145"/>
                  </a:lnTo>
                  <a:lnTo>
                    <a:pt x="160" y="147"/>
                  </a:lnTo>
                  <a:lnTo>
                    <a:pt x="158" y="148"/>
                  </a:lnTo>
                  <a:lnTo>
                    <a:pt x="158" y="150"/>
                  </a:lnTo>
                  <a:lnTo>
                    <a:pt x="155" y="153"/>
                  </a:lnTo>
                  <a:lnTo>
                    <a:pt x="152" y="154"/>
                  </a:lnTo>
                  <a:lnTo>
                    <a:pt x="152" y="154"/>
                  </a:lnTo>
                  <a:lnTo>
                    <a:pt x="152" y="156"/>
                  </a:lnTo>
                  <a:lnTo>
                    <a:pt x="158" y="159"/>
                  </a:lnTo>
                  <a:lnTo>
                    <a:pt x="161" y="162"/>
                  </a:lnTo>
                  <a:lnTo>
                    <a:pt x="166" y="164"/>
                  </a:lnTo>
                  <a:lnTo>
                    <a:pt x="169" y="167"/>
                  </a:lnTo>
                  <a:lnTo>
                    <a:pt x="169" y="167"/>
                  </a:lnTo>
                  <a:lnTo>
                    <a:pt x="171" y="170"/>
                  </a:lnTo>
                  <a:lnTo>
                    <a:pt x="172" y="170"/>
                  </a:lnTo>
                  <a:lnTo>
                    <a:pt x="174" y="172"/>
                  </a:lnTo>
                  <a:lnTo>
                    <a:pt x="174" y="173"/>
                  </a:lnTo>
                  <a:lnTo>
                    <a:pt x="174" y="173"/>
                  </a:lnTo>
                  <a:lnTo>
                    <a:pt x="172" y="177"/>
                  </a:lnTo>
                  <a:lnTo>
                    <a:pt x="171" y="178"/>
                  </a:lnTo>
                  <a:lnTo>
                    <a:pt x="171" y="181"/>
                  </a:lnTo>
                  <a:lnTo>
                    <a:pt x="169" y="183"/>
                  </a:lnTo>
                  <a:lnTo>
                    <a:pt x="164" y="186"/>
                  </a:lnTo>
                  <a:lnTo>
                    <a:pt x="160" y="191"/>
                  </a:lnTo>
                  <a:lnTo>
                    <a:pt x="158" y="192"/>
                  </a:lnTo>
                  <a:lnTo>
                    <a:pt x="156" y="194"/>
                  </a:lnTo>
                  <a:lnTo>
                    <a:pt x="152" y="199"/>
                  </a:lnTo>
                  <a:lnTo>
                    <a:pt x="150" y="200"/>
                  </a:lnTo>
                  <a:lnTo>
                    <a:pt x="147" y="203"/>
                  </a:lnTo>
                  <a:lnTo>
                    <a:pt x="145" y="205"/>
                  </a:lnTo>
                  <a:lnTo>
                    <a:pt x="144" y="206"/>
                  </a:lnTo>
                  <a:lnTo>
                    <a:pt x="141" y="210"/>
                  </a:lnTo>
                  <a:lnTo>
                    <a:pt x="138" y="213"/>
                  </a:lnTo>
                  <a:lnTo>
                    <a:pt x="133" y="214"/>
                  </a:lnTo>
                  <a:lnTo>
                    <a:pt x="133" y="216"/>
                  </a:lnTo>
                  <a:lnTo>
                    <a:pt x="131" y="216"/>
                  </a:lnTo>
                  <a:lnTo>
                    <a:pt x="130" y="218"/>
                  </a:lnTo>
                  <a:lnTo>
                    <a:pt x="128" y="218"/>
                  </a:lnTo>
                  <a:lnTo>
                    <a:pt x="125" y="221"/>
                  </a:lnTo>
                  <a:lnTo>
                    <a:pt x="120" y="225"/>
                  </a:lnTo>
                  <a:lnTo>
                    <a:pt x="119" y="225"/>
                  </a:lnTo>
                  <a:lnTo>
                    <a:pt x="117" y="227"/>
                  </a:lnTo>
                  <a:lnTo>
                    <a:pt x="115" y="227"/>
                  </a:lnTo>
                  <a:lnTo>
                    <a:pt x="115" y="227"/>
                  </a:lnTo>
                  <a:lnTo>
                    <a:pt x="112" y="225"/>
                  </a:lnTo>
                  <a:lnTo>
                    <a:pt x="111" y="225"/>
                  </a:lnTo>
                  <a:lnTo>
                    <a:pt x="109" y="225"/>
                  </a:lnTo>
                  <a:lnTo>
                    <a:pt x="108" y="227"/>
                  </a:lnTo>
                  <a:lnTo>
                    <a:pt x="104" y="227"/>
                  </a:lnTo>
                  <a:lnTo>
                    <a:pt x="103" y="229"/>
                  </a:lnTo>
                  <a:lnTo>
                    <a:pt x="101" y="229"/>
                  </a:lnTo>
                  <a:lnTo>
                    <a:pt x="101" y="227"/>
                  </a:lnTo>
                  <a:lnTo>
                    <a:pt x="101" y="225"/>
                  </a:lnTo>
                  <a:lnTo>
                    <a:pt x="103" y="224"/>
                  </a:lnTo>
                  <a:lnTo>
                    <a:pt x="103" y="224"/>
                  </a:lnTo>
                  <a:lnTo>
                    <a:pt x="101" y="224"/>
                  </a:lnTo>
                  <a:lnTo>
                    <a:pt x="101" y="225"/>
                  </a:lnTo>
                  <a:lnTo>
                    <a:pt x="100" y="227"/>
                  </a:lnTo>
                  <a:lnTo>
                    <a:pt x="100" y="229"/>
                  </a:lnTo>
                  <a:lnTo>
                    <a:pt x="97" y="229"/>
                  </a:lnTo>
                  <a:lnTo>
                    <a:pt x="93" y="227"/>
                  </a:lnTo>
                  <a:lnTo>
                    <a:pt x="93" y="227"/>
                  </a:lnTo>
                  <a:lnTo>
                    <a:pt x="93" y="229"/>
                  </a:lnTo>
                  <a:lnTo>
                    <a:pt x="95" y="230"/>
                  </a:lnTo>
                  <a:lnTo>
                    <a:pt x="93" y="230"/>
                  </a:lnTo>
                  <a:lnTo>
                    <a:pt x="93" y="230"/>
                  </a:lnTo>
                  <a:lnTo>
                    <a:pt x="92" y="230"/>
                  </a:lnTo>
                  <a:lnTo>
                    <a:pt x="90" y="232"/>
                  </a:lnTo>
                  <a:lnTo>
                    <a:pt x="90" y="232"/>
                  </a:lnTo>
                  <a:lnTo>
                    <a:pt x="89" y="230"/>
                  </a:lnTo>
                  <a:lnTo>
                    <a:pt x="87" y="232"/>
                  </a:lnTo>
                  <a:lnTo>
                    <a:pt x="85" y="232"/>
                  </a:lnTo>
                  <a:lnTo>
                    <a:pt x="82" y="232"/>
                  </a:lnTo>
                  <a:lnTo>
                    <a:pt x="81" y="233"/>
                  </a:lnTo>
                  <a:lnTo>
                    <a:pt x="79" y="235"/>
                  </a:lnTo>
                  <a:lnTo>
                    <a:pt x="78" y="235"/>
                  </a:lnTo>
                  <a:lnTo>
                    <a:pt x="73" y="235"/>
                  </a:lnTo>
                  <a:lnTo>
                    <a:pt x="73" y="236"/>
                  </a:lnTo>
                  <a:lnTo>
                    <a:pt x="71" y="236"/>
                  </a:lnTo>
                  <a:lnTo>
                    <a:pt x="70" y="236"/>
                  </a:lnTo>
                  <a:lnTo>
                    <a:pt x="65" y="238"/>
                  </a:lnTo>
                  <a:lnTo>
                    <a:pt x="60" y="238"/>
                  </a:lnTo>
                  <a:lnTo>
                    <a:pt x="59" y="238"/>
                  </a:lnTo>
                  <a:lnTo>
                    <a:pt x="57" y="238"/>
                  </a:lnTo>
                  <a:lnTo>
                    <a:pt x="56" y="240"/>
                  </a:lnTo>
                  <a:lnTo>
                    <a:pt x="52" y="241"/>
                  </a:lnTo>
                  <a:lnTo>
                    <a:pt x="51" y="241"/>
                  </a:lnTo>
                  <a:lnTo>
                    <a:pt x="49" y="241"/>
                  </a:lnTo>
                  <a:lnTo>
                    <a:pt x="51" y="240"/>
                  </a:lnTo>
                  <a:lnTo>
                    <a:pt x="52" y="240"/>
                  </a:lnTo>
                  <a:lnTo>
                    <a:pt x="52" y="238"/>
                  </a:lnTo>
                  <a:lnTo>
                    <a:pt x="52" y="236"/>
                  </a:lnTo>
                  <a:lnTo>
                    <a:pt x="52" y="236"/>
                  </a:lnTo>
                  <a:lnTo>
                    <a:pt x="51" y="236"/>
                  </a:lnTo>
                  <a:lnTo>
                    <a:pt x="51" y="235"/>
                  </a:lnTo>
                  <a:lnTo>
                    <a:pt x="49" y="233"/>
                  </a:lnTo>
                  <a:lnTo>
                    <a:pt x="48" y="233"/>
                  </a:lnTo>
                  <a:lnTo>
                    <a:pt x="48" y="233"/>
                  </a:lnTo>
                  <a:lnTo>
                    <a:pt x="48" y="235"/>
                  </a:lnTo>
                  <a:lnTo>
                    <a:pt x="48" y="236"/>
                  </a:lnTo>
                  <a:lnTo>
                    <a:pt x="46" y="236"/>
                  </a:lnTo>
                  <a:lnTo>
                    <a:pt x="46" y="236"/>
                  </a:lnTo>
                  <a:lnTo>
                    <a:pt x="44" y="236"/>
                  </a:lnTo>
                  <a:lnTo>
                    <a:pt x="43" y="236"/>
                  </a:lnTo>
                  <a:lnTo>
                    <a:pt x="43" y="236"/>
                  </a:lnTo>
                  <a:lnTo>
                    <a:pt x="43" y="235"/>
                  </a:lnTo>
                  <a:lnTo>
                    <a:pt x="43" y="235"/>
                  </a:lnTo>
                  <a:lnTo>
                    <a:pt x="43" y="235"/>
                  </a:lnTo>
                  <a:lnTo>
                    <a:pt x="43" y="233"/>
                  </a:lnTo>
                  <a:lnTo>
                    <a:pt x="43" y="233"/>
                  </a:lnTo>
                  <a:lnTo>
                    <a:pt x="44" y="233"/>
                  </a:lnTo>
                  <a:lnTo>
                    <a:pt x="44" y="233"/>
                  </a:lnTo>
                  <a:lnTo>
                    <a:pt x="44" y="232"/>
                  </a:lnTo>
                  <a:lnTo>
                    <a:pt x="43" y="232"/>
                  </a:lnTo>
                  <a:lnTo>
                    <a:pt x="43" y="232"/>
                  </a:lnTo>
                  <a:lnTo>
                    <a:pt x="44" y="230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3" y="230"/>
                  </a:lnTo>
                  <a:lnTo>
                    <a:pt x="40" y="229"/>
                  </a:lnTo>
                  <a:lnTo>
                    <a:pt x="35" y="227"/>
                  </a:lnTo>
                  <a:lnTo>
                    <a:pt x="33" y="227"/>
                  </a:lnTo>
                  <a:lnTo>
                    <a:pt x="33" y="225"/>
                  </a:lnTo>
                  <a:lnTo>
                    <a:pt x="32" y="225"/>
                  </a:lnTo>
                  <a:lnTo>
                    <a:pt x="30" y="225"/>
                  </a:lnTo>
                  <a:lnTo>
                    <a:pt x="29" y="225"/>
                  </a:lnTo>
                  <a:lnTo>
                    <a:pt x="27" y="224"/>
                  </a:lnTo>
                  <a:lnTo>
                    <a:pt x="27" y="224"/>
                  </a:lnTo>
                  <a:lnTo>
                    <a:pt x="27" y="222"/>
                  </a:lnTo>
                  <a:lnTo>
                    <a:pt x="27" y="221"/>
                  </a:lnTo>
                  <a:lnTo>
                    <a:pt x="27" y="219"/>
                  </a:lnTo>
                  <a:lnTo>
                    <a:pt x="27" y="216"/>
                  </a:lnTo>
                  <a:lnTo>
                    <a:pt x="27" y="214"/>
                  </a:lnTo>
                  <a:lnTo>
                    <a:pt x="27" y="213"/>
                  </a:lnTo>
                  <a:lnTo>
                    <a:pt x="29" y="211"/>
                  </a:lnTo>
                  <a:lnTo>
                    <a:pt x="29" y="210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5"/>
                  </a:lnTo>
                  <a:lnTo>
                    <a:pt x="29" y="205"/>
                  </a:lnTo>
                  <a:lnTo>
                    <a:pt x="29" y="205"/>
                  </a:lnTo>
                  <a:lnTo>
                    <a:pt x="29" y="205"/>
                  </a:lnTo>
                  <a:lnTo>
                    <a:pt x="29" y="203"/>
                  </a:lnTo>
                  <a:lnTo>
                    <a:pt x="29" y="203"/>
                  </a:lnTo>
                  <a:lnTo>
                    <a:pt x="30" y="203"/>
                  </a:lnTo>
                  <a:lnTo>
                    <a:pt x="30" y="203"/>
                  </a:lnTo>
                  <a:lnTo>
                    <a:pt x="30" y="203"/>
                  </a:lnTo>
                  <a:lnTo>
                    <a:pt x="29" y="202"/>
                  </a:lnTo>
                  <a:lnTo>
                    <a:pt x="29" y="200"/>
                  </a:lnTo>
                  <a:lnTo>
                    <a:pt x="29" y="197"/>
                  </a:lnTo>
                  <a:lnTo>
                    <a:pt x="27" y="195"/>
                  </a:lnTo>
                  <a:lnTo>
                    <a:pt x="26" y="194"/>
                  </a:lnTo>
                  <a:lnTo>
                    <a:pt x="26" y="191"/>
                  </a:lnTo>
                  <a:lnTo>
                    <a:pt x="27" y="189"/>
                  </a:lnTo>
                  <a:lnTo>
                    <a:pt x="26" y="188"/>
                  </a:lnTo>
                  <a:lnTo>
                    <a:pt x="26" y="186"/>
                  </a:lnTo>
                  <a:lnTo>
                    <a:pt x="24" y="184"/>
                  </a:lnTo>
                  <a:lnTo>
                    <a:pt x="24" y="183"/>
                  </a:lnTo>
                  <a:lnTo>
                    <a:pt x="22" y="180"/>
                  </a:lnTo>
                  <a:lnTo>
                    <a:pt x="22" y="178"/>
                  </a:lnTo>
                  <a:lnTo>
                    <a:pt x="24" y="177"/>
                  </a:lnTo>
                  <a:lnTo>
                    <a:pt x="24" y="177"/>
                  </a:lnTo>
                  <a:lnTo>
                    <a:pt x="29" y="172"/>
                  </a:lnTo>
                  <a:lnTo>
                    <a:pt x="29" y="170"/>
                  </a:lnTo>
                  <a:lnTo>
                    <a:pt x="30" y="170"/>
                  </a:lnTo>
                  <a:lnTo>
                    <a:pt x="30" y="169"/>
                  </a:lnTo>
                  <a:lnTo>
                    <a:pt x="29" y="167"/>
                  </a:lnTo>
                  <a:lnTo>
                    <a:pt x="29" y="167"/>
                  </a:lnTo>
                  <a:lnTo>
                    <a:pt x="33" y="166"/>
                  </a:lnTo>
                  <a:lnTo>
                    <a:pt x="35" y="167"/>
                  </a:lnTo>
                  <a:lnTo>
                    <a:pt x="38" y="166"/>
                  </a:lnTo>
                  <a:lnTo>
                    <a:pt x="40" y="164"/>
                  </a:lnTo>
                  <a:lnTo>
                    <a:pt x="40" y="164"/>
                  </a:lnTo>
                  <a:lnTo>
                    <a:pt x="40" y="162"/>
                  </a:lnTo>
                  <a:lnTo>
                    <a:pt x="40" y="161"/>
                  </a:lnTo>
                  <a:lnTo>
                    <a:pt x="40" y="161"/>
                  </a:lnTo>
                  <a:lnTo>
                    <a:pt x="41" y="161"/>
                  </a:lnTo>
                  <a:lnTo>
                    <a:pt x="40" y="161"/>
                  </a:lnTo>
                  <a:lnTo>
                    <a:pt x="40" y="159"/>
                  </a:lnTo>
                  <a:lnTo>
                    <a:pt x="41" y="159"/>
                  </a:lnTo>
                  <a:lnTo>
                    <a:pt x="43" y="158"/>
                  </a:lnTo>
                  <a:lnTo>
                    <a:pt x="43" y="156"/>
                  </a:lnTo>
                  <a:lnTo>
                    <a:pt x="46" y="156"/>
                  </a:lnTo>
                  <a:lnTo>
                    <a:pt x="51" y="153"/>
                  </a:lnTo>
                  <a:lnTo>
                    <a:pt x="52" y="151"/>
                  </a:lnTo>
                  <a:lnTo>
                    <a:pt x="54" y="151"/>
                  </a:lnTo>
                  <a:lnTo>
                    <a:pt x="57" y="148"/>
                  </a:lnTo>
                  <a:lnTo>
                    <a:pt x="59" y="147"/>
                  </a:lnTo>
                  <a:lnTo>
                    <a:pt x="60" y="145"/>
                  </a:lnTo>
                  <a:lnTo>
                    <a:pt x="63" y="142"/>
                  </a:lnTo>
                  <a:lnTo>
                    <a:pt x="63" y="142"/>
                  </a:lnTo>
                  <a:lnTo>
                    <a:pt x="65" y="139"/>
                  </a:lnTo>
                  <a:lnTo>
                    <a:pt x="68" y="136"/>
                  </a:lnTo>
                  <a:lnTo>
                    <a:pt x="71" y="132"/>
                  </a:lnTo>
                  <a:lnTo>
                    <a:pt x="73" y="131"/>
                  </a:lnTo>
                  <a:lnTo>
                    <a:pt x="73" y="129"/>
                  </a:lnTo>
                  <a:lnTo>
                    <a:pt x="74" y="129"/>
                  </a:lnTo>
                  <a:lnTo>
                    <a:pt x="76" y="128"/>
                  </a:lnTo>
                  <a:lnTo>
                    <a:pt x="78" y="128"/>
                  </a:lnTo>
                  <a:lnTo>
                    <a:pt x="81" y="128"/>
                  </a:lnTo>
                  <a:lnTo>
                    <a:pt x="82" y="128"/>
                  </a:lnTo>
                  <a:lnTo>
                    <a:pt x="84" y="128"/>
                  </a:lnTo>
                  <a:lnTo>
                    <a:pt x="84" y="126"/>
                  </a:lnTo>
                  <a:lnTo>
                    <a:pt x="82" y="126"/>
                  </a:lnTo>
                  <a:lnTo>
                    <a:pt x="82" y="125"/>
                  </a:lnTo>
                  <a:lnTo>
                    <a:pt x="84" y="125"/>
                  </a:lnTo>
                  <a:lnTo>
                    <a:pt x="84" y="123"/>
                  </a:lnTo>
                  <a:lnTo>
                    <a:pt x="84" y="123"/>
                  </a:lnTo>
                  <a:lnTo>
                    <a:pt x="82" y="121"/>
                  </a:lnTo>
                  <a:lnTo>
                    <a:pt x="84" y="120"/>
                  </a:lnTo>
                  <a:lnTo>
                    <a:pt x="84" y="117"/>
                  </a:lnTo>
                  <a:lnTo>
                    <a:pt x="84" y="114"/>
                  </a:lnTo>
                  <a:lnTo>
                    <a:pt x="82" y="112"/>
                  </a:lnTo>
                  <a:lnTo>
                    <a:pt x="78" y="109"/>
                  </a:lnTo>
                  <a:lnTo>
                    <a:pt x="76" y="109"/>
                  </a:lnTo>
                  <a:lnTo>
                    <a:pt x="74" y="109"/>
                  </a:lnTo>
                  <a:lnTo>
                    <a:pt x="73" y="107"/>
                  </a:lnTo>
                  <a:lnTo>
                    <a:pt x="74" y="106"/>
                  </a:lnTo>
                  <a:lnTo>
                    <a:pt x="74" y="104"/>
                  </a:lnTo>
                  <a:lnTo>
                    <a:pt x="73" y="104"/>
                  </a:lnTo>
                  <a:lnTo>
                    <a:pt x="73" y="106"/>
                  </a:lnTo>
                  <a:lnTo>
                    <a:pt x="71" y="107"/>
                  </a:lnTo>
                  <a:lnTo>
                    <a:pt x="68" y="106"/>
                  </a:lnTo>
                  <a:lnTo>
                    <a:pt x="67" y="106"/>
                  </a:lnTo>
                  <a:lnTo>
                    <a:pt x="65" y="101"/>
                  </a:lnTo>
                  <a:lnTo>
                    <a:pt x="65" y="99"/>
                  </a:lnTo>
                  <a:lnTo>
                    <a:pt x="63" y="98"/>
                  </a:lnTo>
                  <a:lnTo>
                    <a:pt x="62" y="96"/>
                  </a:lnTo>
                  <a:lnTo>
                    <a:pt x="60" y="96"/>
                  </a:lnTo>
                  <a:lnTo>
                    <a:pt x="60" y="95"/>
                  </a:lnTo>
                  <a:lnTo>
                    <a:pt x="60" y="95"/>
                  </a:lnTo>
                  <a:lnTo>
                    <a:pt x="60" y="91"/>
                  </a:lnTo>
                  <a:lnTo>
                    <a:pt x="60" y="90"/>
                  </a:lnTo>
                  <a:lnTo>
                    <a:pt x="60" y="90"/>
                  </a:lnTo>
                  <a:lnTo>
                    <a:pt x="62" y="88"/>
                  </a:lnTo>
                  <a:lnTo>
                    <a:pt x="63" y="87"/>
                  </a:lnTo>
                  <a:lnTo>
                    <a:pt x="63" y="87"/>
                  </a:lnTo>
                  <a:lnTo>
                    <a:pt x="63" y="84"/>
                  </a:lnTo>
                  <a:lnTo>
                    <a:pt x="63" y="82"/>
                  </a:lnTo>
                  <a:lnTo>
                    <a:pt x="65" y="82"/>
                  </a:lnTo>
                  <a:lnTo>
                    <a:pt x="65" y="80"/>
                  </a:lnTo>
                  <a:lnTo>
                    <a:pt x="63" y="80"/>
                  </a:lnTo>
                  <a:lnTo>
                    <a:pt x="63" y="79"/>
                  </a:lnTo>
                  <a:lnTo>
                    <a:pt x="62" y="77"/>
                  </a:lnTo>
                  <a:lnTo>
                    <a:pt x="60" y="76"/>
                  </a:lnTo>
                  <a:lnTo>
                    <a:pt x="60" y="74"/>
                  </a:lnTo>
                  <a:lnTo>
                    <a:pt x="59" y="73"/>
                  </a:lnTo>
                  <a:lnTo>
                    <a:pt x="59" y="71"/>
                  </a:lnTo>
                  <a:lnTo>
                    <a:pt x="60" y="71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9" y="66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5"/>
                  </a:lnTo>
                  <a:lnTo>
                    <a:pt x="57" y="65"/>
                  </a:lnTo>
                  <a:lnTo>
                    <a:pt x="57" y="63"/>
                  </a:lnTo>
                  <a:lnTo>
                    <a:pt x="59" y="63"/>
                  </a:lnTo>
                  <a:lnTo>
                    <a:pt x="59" y="62"/>
                  </a:lnTo>
                  <a:lnTo>
                    <a:pt x="57" y="60"/>
                  </a:lnTo>
                  <a:lnTo>
                    <a:pt x="57" y="57"/>
                  </a:lnTo>
                  <a:lnTo>
                    <a:pt x="57" y="55"/>
                  </a:lnTo>
                  <a:lnTo>
                    <a:pt x="59" y="54"/>
                  </a:lnTo>
                  <a:lnTo>
                    <a:pt x="60" y="54"/>
                  </a:lnTo>
                  <a:lnTo>
                    <a:pt x="57" y="52"/>
                  </a:lnTo>
                  <a:lnTo>
                    <a:pt x="56" y="50"/>
                  </a:lnTo>
                  <a:lnTo>
                    <a:pt x="56" y="49"/>
                  </a:lnTo>
                  <a:lnTo>
                    <a:pt x="52" y="49"/>
                  </a:lnTo>
                  <a:lnTo>
                    <a:pt x="52" y="46"/>
                  </a:lnTo>
                  <a:lnTo>
                    <a:pt x="49" y="44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1" y="41"/>
                  </a:lnTo>
                  <a:lnTo>
                    <a:pt x="38" y="41"/>
                  </a:lnTo>
                  <a:lnTo>
                    <a:pt x="35" y="39"/>
                  </a:lnTo>
                  <a:lnTo>
                    <a:pt x="33" y="38"/>
                  </a:lnTo>
                  <a:lnTo>
                    <a:pt x="32" y="38"/>
                  </a:lnTo>
                  <a:lnTo>
                    <a:pt x="30" y="36"/>
                  </a:lnTo>
                  <a:lnTo>
                    <a:pt x="29" y="35"/>
                  </a:lnTo>
                  <a:lnTo>
                    <a:pt x="27" y="35"/>
                  </a:lnTo>
                  <a:lnTo>
                    <a:pt x="26" y="33"/>
                  </a:lnTo>
                  <a:lnTo>
                    <a:pt x="24" y="32"/>
                  </a:lnTo>
                  <a:lnTo>
                    <a:pt x="21" y="30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6" y="27"/>
                  </a:lnTo>
                  <a:lnTo>
                    <a:pt x="16" y="25"/>
                  </a:lnTo>
                  <a:lnTo>
                    <a:pt x="19" y="25"/>
                  </a:lnTo>
                  <a:lnTo>
                    <a:pt x="22" y="27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1"/>
                  </a:lnTo>
                  <a:lnTo>
                    <a:pt x="26" y="21"/>
                  </a:lnTo>
                  <a:lnTo>
                    <a:pt x="29" y="21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3" y="24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40" y="32"/>
                  </a:lnTo>
                  <a:lnTo>
                    <a:pt x="41" y="33"/>
                  </a:lnTo>
                  <a:lnTo>
                    <a:pt x="41" y="35"/>
                  </a:lnTo>
                  <a:lnTo>
                    <a:pt x="43" y="35"/>
                  </a:lnTo>
                  <a:lnTo>
                    <a:pt x="48" y="35"/>
                  </a:lnTo>
                  <a:lnTo>
                    <a:pt x="51" y="36"/>
                  </a:lnTo>
                  <a:lnTo>
                    <a:pt x="52" y="36"/>
                  </a:lnTo>
                  <a:lnTo>
                    <a:pt x="56" y="36"/>
                  </a:lnTo>
                  <a:lnTo>
                    <a:pt x="57" y="35"/>
                  </a:lnTo>
                  <a:lnTo>
                    <a:pt x="60" y="35"/>
                  </a:lnTo>
                  <a:lnTo>
                    <a:pt x="62" y="33"/>
                  </a:lnTo>
                  <a:lnTo>
                    <a:pt x="62" y="32"/>
                  </a:lnTo>
                  <a:lnTo>
                    <a:pt x="65" y="33"/>
                  </a:lnTo>
                  <a:lnTo>
                    <a:pt x="67" y="33"/>
                  </a:lnTo>
                  <a:lnTo>
                    <a:pt x="70" y="35"/>
                  </a:lnTo>
                  <a:lnTo>
                    <a:pt x="71" y="35"/>
                  </a:lnTo>
                  <a:lnTo>
                    <a:pt x="74" y="36"/>
                  </a:lnTo>
                  <a:lnTo>
                    <a:pt x="76" y="38"/>
                  </a:lnTo>
                  <a:lnTo>
                    <a:pt x="78" y="38"/>
                  </a:lnTo>
                  <a:lnTo>
                    <a:pt x="81" y="36"/>
                  </a:lnTo>
                  <a:lnTo>
                    <a:pt x="82" y="33"/>
                  </a:lnTo>
                  <a:lnTo>
                    <a:pt x="82" y="32"/>
                  </a:lnTo>
                  <a:lnTo>
                    <a:pt x="84" y="30"/>
                  </a:lnTo>
                  <a:lnTo>
                    <a:pt x="85" y="30"/>
                  </a:lnTo>
                  <a:lnTo>
                    <a:pt x="87" y="30"/>
                  </a:lnTo>
                  <a:lnTo>
                    <a:pt x="89" y="30"/>
                  </a:lnTo>
                  <a:lnTo>
                    <a:pt x="90" y="27"/>
                  </a:lnTo>
                  <a:lnTo>
                    <a:pt x="90" y="25"/>
                  </a:lnTo>
                  <a:lnTo>
                    <a:pt x="90" y="22"/>
                  </a:lnTo>
                  <a:lnTo>
                    <a:pt x="90" y="21"/>
                  </a:lnTo>
                  <a:lnTo>
                    <a:pt x="92" y="17"/>
                  </a:lnTo>
                  <a:lnTo>
                    <a:pt x="93" y="13"/>
                  </a:lnTo>
                  <a:lnTo>
                    <a:pt x="93" y="11"/>
                  </a:lnTo>
                  <a:lnTo>
                    <a:pt x="95" y="10"/>
                  </a:lnTo>
                  <a:lnTo>
                    <a:pt x="97" y="10"/>
                  </a:lnTo>
                  <a:lnTo>
                    <a:pt x="98" y="8"/>
                  </a:lnTo>
                  <a:lnTo>
                    <a:pt x="101" y="3"/>
                  </a:lnTo>
                  <a:lnTo>
                    <a:pt x="103" y="3"/>
                  </a:lnTo>
                  <a:lnTo>
                    <a:pt x="104" y="3"/>
                  </a:lnTo>
                  <a:lnTo>
                    <a:pt x="108" y="3"/>
                  </a:lnTo>
                  <a:lnTo>
                    <a:pt x="109" y="5"/>
                  </a:lnTo>
                  <a:lnTo>
                    <a:pt x="109" y="5"/>
                  </a:lnTo>
                  <a:lnTo>
                    <a:pt x="111" y="3"/>
                  </a:lnTo>
                  <a:lnTo>
                    <a:pt x="114" y="3"/>
                  </a:lnTo>
                  <a:lnTo>
                    <a:pt x="117" y="0"/>
                  </a:lnTo>
                  <a:lnTo>
                    <a:pt x="1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4" name="Freeform 281">
              <a:extLst>
                <a:ext uri="{FF2B5EF4-FFF2-40B4-BE49-F238E27FC236}">
                  <a16:creationId xmlns:a16="http://schemas.microsoft.com/office/drawing/2014/main" id="{EE9AFCDB-097C-2786-C2AC-9121B8D04B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2824" y="3998790"/>
              <a:ext cx="424930" cy="321622"/>
            </a:xfrm>
            <a:custGeom>
              <a:avLst/>
              <a:gdLst>
                <a:gd name="T0" fmla="*/ 74 w 218"/>
                <a:gd name="T1" fmla="*/ 2 h 165"/>
                <a:gd name="T2" fmla="*/ 81 w 218"/>
                <a:gd name="T3" fmla="*/ 6 h 165"/>
                <a:gd name="T4" fmla="*/ 90 w 218"/>
                <a:gd name="T5" fmla="*/ 3 h 165"/>
                <a:gd name="T6" fmla="*/ 95 w 218"/>
                <a:gd name="T7" fmla="*/ 5 h 165"/>
                <a:gd name="T8" fmla="*/ 103 w 218"/>
                <a:gd name="T9" fmla="*/ 5 h 165"/>
                <a:gd name="T10" fmla="*/ 114 w 218"/>
                <a:gd name="T11" fmla="*/ 9 h 165"/>
                <a:gd name="T12" fmla="*/ 125 w 218"/>
                <a:gd name="T13" fmla="*/ 22 h 165"/>
                <a:gd name="T14" fmla="*/ 133 w 218"/>
                <a:gd name="T15" fmla="*/ 30 h 165"/>
                <a:gd name="T16" fmla="*/ 133 w 218"/>
                <a:gd name="T17" fmla="*/ 39 h 165"/>
                <a:gd name="T18" fmla="*/ 128 w 218"/>
                <a:gd name="T19" fmla="*/ 47 h 165"/>
                <a:gd name="T20" fmla="*/ 130 w 218"/>
                <a:gd name="T21" fmla="*/ 57 h 165"/>
                <a:gd name="T22" fmla="*/ 139 w 218"/>
                <a:gd name="T23" fmla="*/ 55 h 165"/>
                <a:gd name="T24" fmla="*/ 144 w 218"/>
                <a:gd name="T25" fmla="*/ 55 h 165"/>
                <a:gd name="T26" fmla="*/ 141 w 218"/>
                <a:gd name="T27" fmla="*/ 61 h 165"/>
                <a:gd name="T28" fmla="*/ 142 w 218"/>
                <a:gd name="T29" fmla="*/ 66 h 165"/>
                <a:gd name="T30" fmla="*/ 148 w 218"/>
                <a:gd name="T31" fmla="*/ 72 h 165"/>
                <a:gd name="T32" fmla="*/ 153 w 218"/>
                <a:gd name="T33" fmla="*/ 80 h 165"/>
                <a:gd name="T34" fmla="*/ 164 w 218"/>
                <a:gd name="T35" fmla="*/ 87 h 165"/>
                <a:gd name="T36" fmla="*/ 186 w 218"/>
                <a:gd name="T37" fmla="*/ 95 h 165"/>
                <a:gd name="T38" fmla="*/ 218 w 218"/>
                <a:gd name="T39" fmla="*/ 99 h 165"/>
                <a:gd name="T40" fmla="*/ 199 w 218"/>
                <a:gd name="T41" fmla="*/ 118 h 165"/>
                <a:gd name="T42" fmla="*/ 180 w 218"/>
                <a:gd name="T43" fmla="*/ 135 h 165"/>
                <a:gd name="T44" fmla="*/ 166 w 218"/>
                <a:gd name="T45" fmla="*/ 143 h 165"/>
                <a:gd name="T46" fmla="*/ 153 w 218"/>
                <a:gd name="T47" fmla="*/ 145 h 165"/>
                <a:gd name="T48" fmla="*/ 144 w 218"/>
                <a:gd name="T49" fmla="*/ 151 h 165"/>
                <a:gd name="T50" fmla="*/ 134 w 218"/>
                <a:gd name="T51" fmla="*/ 154 h 165"/>
                <a:gd name="T52" fmla="*/ 123 w 218"/>
                <a:gd name="T53" fmla="*/ 158 h 165"/>
                <a:gd name="T54" fmla="*/ 117 w 218"/>
                <a:gd name="T55" fmla="*/ 158 h 165"/>
                <a:gd name="T56" fmla="*/ 106 w 218"/>
                <a:gd name="T57" fmla="*/ 156 h 165"/>
                <a:gd name="T58" fmla="*/ 95 w 218"/>
                <a:gd name="T59" fmla="*/ 164 h 165"/>
                <a:gd name="T60" fmla="*/ 84 w 218"/>
                <a:gd name="T61" fmla="*/ 164 h 165"/>
                <a:gd name="T62" fmla="*/ 73 w 218"/>
                <a:gd name="T63" fmla="*/ 161 h 165"/>
                <a:gd name="T64" fmla="*/ 57 w 218"/>
                <a:gd name="T65" fmla="*/ 151 h 165"/>
                <a:gd name="T66" fmla="*/ 46 w 218"/>
                <a:gd name="T67" fmla="*/ 151 h 165"/>
                <a:gd name="T68" fmla="*/ 41 w 218"/>
                <a:gd name="T69" fmla="*/ 145 h 165"/>
                <a:gd name="T70" fmla="*/ 41 w 218"/>
                <a:gd name="T71" fmla="*/ 139 h 165"/>
                <a:gd name="T72" fmla="*/ 35 w 218"/>
                <a:gd name="T73" fmla="*/ 137 h 165"/>
                <a:gd name="T74" fmla="*/ 33 w 218"/>
                <a:gd name="T75" fmla="*/ 135 h 165"/>
                <a:gd name="T76" fmla="*/ 29 w 218"/>
                <a:gd name="T77" fmla="*/ 128 h 165"/>
                <a:gd name="T78" fmla="*/ 24 w 218"/>
                <a:gd name="T79" fmla="*/ 118 h 165"/>
                <a:gd name="T80" fmla="*/ 16 w 218"/>
                <a:gd name="T81" fmla="*/ 110 h 165"/>
                <a:gd name="T82" fmla="*/ 10 w 218"/>
                <a:gd name="T83" fmla="*/ 104 h 165"/>
                <a:gd name="T84" fmla="*/ 2 w 218"/>
                <a:gd name="T85" fmla="*/ 102 h 165"/>
                <a:gd name="T86" fmla="*/ 3 w 218"/>
                <a:gd name="T87" fmla="*/ 96 h 165"/>
                <a:gd name="T88" fmla="*/ 10 w 218"/>
                <a:gd name="T89" fmla="*/ 93 h 165"/>
                <a:gd name="T90" fmla="*/ 16 w 218"/>
                <a:gd name="T91" fmla="*/ 91 h 165"/>
                <a:gd name="T92" fmla="*/ 16 w 218"/>
                <a:gd name="T93" fmla="*/ 79 h 165"/>
                <a:gd name="T94" fmla="*/ 18 w 218"/>
                <a:gd name="T95" fmla="*/ 71 h 165"/>
                <a:gd name="T96" fmla="*/ 21 w 218"/>
                <a:gd name="T97" fmla="*/ 61 h 165"/>
                <a:gd name="T98" fmla="*/ 26 w 218"/>
                <a:gd name="T99" fmla="*/ 58 h 165"/>
                <a:gd name="T100" fmla="*/ 29 w 218"/>
                <a:gd name="T101" fmla="*/ 57 h 165"/>
                <a:gd name="T102" fmla="*/ 30 w 218"/>
                <a:gd name="T103" fmla="*/ 46 h 165"/>
                <a:gd name="T104" fmla="*/ 38 w 218"/>
                <a:gd name="T105" fmla="*/ 33 h 165"/>
                <a:gd name="T106" fmla="*/ 46 w 218"/>
                <a:gd name="T107" fmla="*/ 31 h 165"/>
                <a:gd name="T108" fmla="*/ 48 w 218"/>
                <a:gd name="T109" fmla="*/ 22 h 165"/>
                <a:gd name="T110" fmla="*/ 51 w 218"/>
                <a:gd name="T111" fmla="*/ 14 h 165"/>
                <a:gd name="T112" fmla="*/ 55 w 218"/>
                <a:gd name="T113" fmla="*/ 8 h 165"/>
                <a:gd name="T114" fmla="*/ 60 w 218"/>
                <a:gd name="T115" fmla="*/ 6 h 165"/>
                <a:gd name="T116" fmla="*/ 66 w 218"/>
                <a:gd name="T117" fmla="*/ 9 h 165"/>
                <a:gd name="T118" fmla="*/ 71 w 218"/>
                <a:gd name="T119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8" h="165">
                  <a:moveTo>
                    <a:pt x="71" y="0"/>
                  </a:moveTo>
                  <a:lnTo>
                    <a:pt x="73" y="0"/>
                  </a:lnTo>
                  <a:lnTo>
                    <a:pt x="73" y="2"/>
                  </a:lnTo>
                  <a:lnTo>
                    <a:pt x="74" y="2"/>
                  </a:lnTo>
                  <a:lnTo>
                    <a:pt x="74" y="2"/>
                  </a:lnTo>
                  <a:lnTo>
                    <a:pt x="76" y="2"/>
                  </a:lnTo>
                  <a:lnTo>
                    <a:pt x="76" y="3"/>
                  </a:lnTo>
                  <a:lnTo>
                    <a:pt x="79" y="5"/>
                  </a:lnTo>
                  <a:lnTo>
                    <a:pt x="79" y="6"/>
                  </a:lnTo>
                  <a:lnTo>
                    <a:pt x="81" y="6"/>
                  </a:lnTo>
                  <a:lnTo>
                    <a:pt x="85" y="5"/>
                  </a:lnTo>
                  <a:lnTo>
                    <a:pt x="87" y="3"/>
                  </a:lnTo>
                  <a:lnTo>
                    <a:pt x="89" y="3"/>
                  </a:lnTo>
                  <a:lnTo>
                    <a:pt x="89" y="3"/>
                  </a:lnTo>
                  <a:lnTo>
                    <a:pt x="90" y="3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2" y="5"/>
                  </a:lnTo>
                  <a:lnTo>
                    <a:pt x="93" y="5"/>
                  </a:lnTo>
                  <a:lnTo>
                    <a:pt x="95" y="5"/>
                  </a:lnTo>
                  <a:lnTo>
                    <a:pt x="96" y="5"/>
                  </a:lnTo>
                  <a:lnTo>
                    <a:pt x="98" y="5"/>
                  </a:lnTo>
                  <a:lnTo>
                    <a:pt x="98" y="5"/>
                  </a:lnTo>
                  <a:lnTo>
                    <a:pt x="101" y="6"/>
                  </a:lnTo>
                  <a:lnTo>
                    <a:pt x="103" y="5"/>
                  </a:lnTo>
                  <a:lnTo>
                    <a:pt x="104" y="5"/>
                  </a:lnTo>
                  <a:lnTo>
                    <a:pt x="106" y="6"/>
                  </a:lnTo>
                  <a:lnTo>
                    <a:pt x="107" y="8"/>
                  </a:lnTo>
                  <a:lnTo>
                    <a:pt x="109" y="9"/>
                  </a:lnTo>
                  <a:lnTo>
                    <a:pt x="114" y="9"/>
                  </a:lnTo>
                  <a:lnTo>
                    <a:pt x="114" y="11"/>
                  </a:lnTo>
                  <a:lnTo>
                    <a:pt x="115" y="13"/>
                  </a:lnTo>
                  <a:lnTo>
                    <a:pt x="119" y="16"/>
                  </a:lnTo>
                  <a:lnTo>
                    <a:pt x="122" y="19"/>
                  </a:lnTo>
                  <a:lnTo>
                    <a:pt x="125" y="22"/>
                  </a:lnTo>
                  <a:lnTo>
                    <a:pt x="128" y="24"/>
                  </a:lnTo>
                  <a:lnTo>
                    <a:pt x="130" y="27"/>
                  </a:lnTo>
                  <a:lnTo>
                    <a:pt x="130" y="28"/>
                  </a:lnTo>
                  <a:lnTo>
                    <a:pt x="131" y="30"/>
                  </a:lnTo>
                  <a:lnTo>
                    <a:pt x="133" y="30"/>
                  </a:lnTo>
                  <a:lnTo>
                    <a:pt x="134" y="31"/>
                  </a:lnTo>
                  <a:lnTo>
                    <a:pt x="134" y="33"/>
                  </a:lnTo>
                  <a:lnTo>
                    <a:pt x="136" y="35"/>
                  </a:lnTo>
                  <a:lnTo>
                    <a:pt x="134" y="36"/>
                  </a:lnTo>
                  <a:lnTo>
                    <a:pt x="133" y="39"/>
                  </a:lnTo>
                  <a:lnTo>
                    <a:pt x="131" y="43"/>
                  </a:lnTo>
                  <a:lnTo>
                    <a:pt x="130" y="44"/>
                  </a:lnTo>
                  <a:lnTo>
                    <a:pt x="128" y="46"/>
                  </a:lnTo>
                  <a:lnTo>
                    <a:pt x="128" y="46"/>
                  </a:lnTo>
                  <a:lnTo>
                    <a:pt x="128" y="47"/>
                  </a:lnTo>
                  <a:lnTo>
                    <a:pt x="128" y="50"/>
                  </a:lnTo>
                  <a:lnTo>
                    <a:pt x="128" y="54"/>
                  </a:lnTo>
                  <a:lnTo>
                    <a:pt x="128" y="57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31" y="57"/>
                  </a:lnTo>
                  <a:lnTo>
                    <a:pt x="133" y="57"/>
                  </a:lnTo>
                  <a:lnTo>
                    <a:pt x="136" y="55"/>
                  </a:lnTo>
                  <a:lnTo>
                    <a:pt x="137" y="55"/>
                  </a:lnTo>
                  <a:lnTo>
                    <a:pt x="139" y="55"/>
                  </a:lnTo>
                  <a:lnTo>
                    <a:pt x="141" y="55"/>
                  </a:lnTo>
                  <a:lnTo>
                    <a:pt x="142" y="55"/>
                  </a:lnTo>
                  <a:lnTo>
                    <a:pt x="142" y="55"/>
                  </a:lnTo>
                  <a:lnTo>
                    <a:pt x="144" y="57"/>
                  </a:lnTo>
                  <a:lnTo>
                    <a:pt x="144" y="55"/>
                  </a:lnTo>
                  <a:lnTo>
                    <a:pt x="144" y="57"/>
                  </a:lnTo>
                  <a:lnTo>
                    <a:pt x="144" y="57"/>
                  </a:lnTo>
                  <a:lnTo>
                    <a:pt x="142" y="58"/>
                  </a:lnTo>
                  <a:lnTo>
                    <a:pt x="142" y="58"/>
                  </a:lnTo>
                  <a:lnTo>
                    <a:pt x="141" y="61"/>
                  </a:lnTo>
                  <a:lnTo>
                    <a:pt x="141" y="61"/>
                  </a:lnTo>
                  <a:lnTo>
                    <a:pt x="141" y="61"/>
                  </a:lnTo>
                  <a:lnTo>
                    <a:pt x="141" y="63"/>
                  </a:lnTo>
                  <a:lnTo>
                    <a:pt x="142" y="65"/>
                  </a:lnTo>
                  <a:lnTo>
                    <a:pt x="142" y="66"/>
                  </a:lnTo>
                  <a:lnTo>
                    <a:pt x="144" y="68"/>
                  </a:lnTo>
                  <a:lnTo>
                    <a:pt x="144" y="68"/>
                  </a:lnTo>
                  <a:lnTo>
                    <a:pt x="145" y="71"/>
                  </a:lnTo>
                  <a:lnTo>
                    <a:pt x="147" y="71"/>
                  </a:lnTo>
                  <a:lnTo>
                    <a:pt x="148" y="72"/>
                  </a:lnTo>
                  <a:lnTo>
                    <a:pt x="148" y="74"/>
                  </a:lnTo>
                  <a:lnTo>
                    <a:pt x="150" y="76"/>
                  </a:lnTo>
                  <a:lnTo>
                    <a:pt x="152" y="77"/>
                  </a:lnTo>
                  <a:lnTo>
                    <a:pt x="152" y="79"/>
                  </a:lnTo>
                  <a:lnTo>
                    <a:pt x="153" y="80"/>
                  </a:lnTo>
                  <a:lnTo>
                    <a:pt x="155" y="80"/>
                  </a:lnTo>
                  <a:lnTo>
                    <a:pt x="158" y="82"/>
                  </a:lnTo>
                  <a:lnTo>
                    <a:pt x="160" y="85"/>
                  </a:lnTo>
                  <a:lnTo>
                    <a:pt x="160" y="85"/>
                  </a:lnTo>
                  <a:lnTo>
                    <a:pt x="164" y="87"/>
                  </a:lnTo>
                  <a:lnTo>
                    <a:pt x="169" y="88"/>
                  </a:lnTo>
                  <a:lnTo>
                    <a:pt x="172" y="90"/>
                  </a:lnTo>
                  <a:lnTo>
                    <a:pt x="177" y="91"/>
                  </a:lnTo>
                  <a:lnTo>
                    <a:pt x="182" y="93"/>
                  </a:lnTo>
                  <a:lnTo>
                    <a:pt x="186" y="95"/>
                  </a:lnTo>
                  <a:lnTo>
                    <a:pt x="193" y="96"/>
                  </a:lnTo>
                  <a:lnTo>
                    <a:pt x="197" y="98"/>
                  </a:lnTo>
                  <a:lnTo>
                    <a:pt x="202" y="99"/>
                  </a:lnTo>
                  <a:lnTo>
                    <a:pt x="202" y="99"/>
                  </a:lnTo>
                  <a:lnTo>
                    <a:pt x="218" y="99"/>
                  </a:lnTo>
                  <a:lnTo>
                    <a:pt x="213" y="102"/>
                  </a:lnTo>
                  <a:lnTo>
                    <a:pt x="210" y="107"/>
                  </a:lnTo>
                  <a:lnTo>
                    <a:pt x="205" y="110"/>
                  </a:lnTo>
                  <a:lnTo>
                    <a:pt x="202" y="113"/>
                  </a:lnTo>
                  <a:lnTo>
                    <a:pt x="199" y="118"/>
                  </a:lnTo>
                  <a:lnTo>
                    <a:pt x="194" y="121"/>
                  </a:lnTo>
                  <a:lnTo>
                    <a:pt x="191" y="124"/>
                  </a:lnTo>
                  <a:lnTo>
                    <a:pt x="188" y="128"/>
                  </a:lnTo>
                  <a:lnTo>
                    <a:pt x="183" y="132"/>
                  </a:lnTo>
                  <a:lnTo>
                    <a:pt x="180" y="135"/>
                  </a:lnTo>
                  <a:lnTo>
                    <a:pt x="177" y="140"/>
                  </a:lnTo>
                  <a:lnTo>
                    <a:pt x="174" y="143"/>
                  </a:lnTo>
                  <a:lnTo>
                    <a:pt x="174" y="143"/>
                  </a:lnTo>
                  <a:lnTo>
                    <a:pt x="169" y="143"/>
                  </a:lnTo>
                  <a:lnTo>
                    <a:pt x="166" y="143"/>
                  </a:lnTo>
                  <a:lnTo>
                    <a:pt x="160" y="143"/>
                  </a:lnTo>
                  <a:lnTo>
                    <a:pt x="160" y="143"/>
                  </a:lnTo>
                  <a:lnTo>
                    <a:pt x="158" y="143"/>
                  </a:lnTo>
                  <a:lnTo>
                    <a:pt x="158" y="143"/>
                  </a:lnTo>
                  <a:lnTo>
                    <a:pt x="153" y="145"/>
                  </a:lnTo>
                  <a:lnTo>
                    <a:pt x="153" y="145"/>
                  </a:lnTo>
                  <a:lnTo>
                    <a:pt x="150" y="147"/>
                  </a:lnTo>
                  <a:lnTo>
                    <a:pt x="147" y="148"/>
                  </a:lnTo>
                  <a:lnTo>
                    <a:pt x="145" y="148"/>
                  </a:lnTo>
                  <a:lnTo>
                    <a:pt x="144" y="151"/>
                  </a:lnTo>
                  <a:lnTo>
                    <a:pt x="144" y="151"/>
                  </a:lnTo>
                  <a:lnTo>
                    <a:pt x="144" y="153"/>
                  </a:lnTo>
                  <a:lnTo>
                    <a:pt x="142" y="153"/>
                  </a:lnTo>
                  <a:lnTo>
                    <a:pt x="136" y="154"/>
                  </a:lnTo>
                  <a:lnTo>
                    <a:pt x="134" y="154"/>
                  </a:lnTo>
                  <a:lnTo>
                    <a:pt x="131" y="154"/>
                  </a:lnTo>
                  <a:lnTo>
                    <a:pt x="130" y="156"/>
                  </a:lnTo>
                  <a:lnTo>
                    <a:pt x="130" y="158"/>
                  </a:lnTo>
                  <a:lnTo>
                    <a:pt x="126" y="158"/>
                  </a:lnTo>
                  <a:lnTo>
                    <a:pt x="123" y="158"/>
                  </a:lnTo>
                  <a:lnTo>
                    <a:pt x="122" y="158"/>
                  </a:lnTo>
                  <a:lnTo>
                    <a:pt x="122" y="158"/>
                  </a:lnTo>
                  <a:lnTo>
                    <a:pt x="120" y="158"/>
                  </a:lnTo>
                  <a:lnTo>
                    <a:pt x="119" y="158"/>
                  </a:lnTo>
                  <a:lnTo>
                    <a:pt x="117" y="158"/>
                  </a:lnTo>
                  <a:lnTo>
                    <a:pt x="117" y="156"/>
                  </a:lnTo>
                  <a:lnTo>
                    <a:pt x="115" y="154"/>
                  </a:lnTo>
                  <a:lnTo>
                    <a:pt x="114" y="153"/>
                  </a:lnTo>
                  <a:lnTo>
                    <a:pt x="109" y="154"/>
                  </a:lnTo>
                  <a:lnTo>
                    <a:pt x="106" y="156"/>
                  </a:lnTo>
                  <a:lnTo>
                    <a:pt x="103" y="158"/>
                  </a:lnTo>
                  <a:lnTo>
                    <a:pt x="100" y="159"/>
                  </a:lnTo>
                  <a:lnTo>
                    <a:pt x="100" y="161"/>
                  </a:lnTo>
                  <a:lnTo>
                    <a:pt x="96" y="162"/>
                  </a:lnTo>
                  <a:lnTo>
                    <a:pt x="95" y="164"/>
                  </a:lnTo>
                  <a:lnTo>
                    <a:pt x="95" y="165"/>
                  </a:lnTo>
                  <a:lnTo>
                    <a:pt x="90" y="164"/>
                  </a:lnTo>
                  <a:lnTo>
                    <a:pt x="90" y="164"/>
                  </a:lnTo>
                  <a:lnTo>
                    <a:pt x="87" y="164"/>
                  </a:lnTo>
                  <a:lnTo>
                    <a:pt x="84" y="164"/>
                  </a:lnTo>
                  <a:lnTo>
                    <a:pt x="82" y="162"/>
                  </a:lnTo>
                  <a:lnTo>
                    <a:pt x="79" y="162"/>
                  </a:lnTo>
                  <a:lnTo>
                    <a:pt x="76" y="162"/>
                  </a:lnTo>
                  <a:lnTo>
                    <a:pt x="74" y="162"/>
                  </a:lnTo>
                  <a:lnTo>
                    <a:pt x="73" y="161"/>
                  </a:lnTo>
                  <a:lnTo>
                    <a:pt x="70" y="159"/>
                  </a:lnTo>
                  <a:lnTo>
                    <a:pt x="66" y="158"/>
                  </a:lnTo>
                  <a:lnTo>
                    <a:pt x="65" y="156"/>
                  </a:lnTo>
                  <a:lnTo>
                    <a:pt x="60" y="153"/>
                  </a:lnTo>
                  <a:lnTo>
                    <a:pt x="57" y="151"/>
                  </a:lnTo>
                  <a:lnTo>
                    <a:pt x="57" y="151"/>
                  </a:lnTo>
                  <a:lnTo>
                    <a:pt x="55" y="151"/>
                  </a:lnTo>
                  <a:lnTo>
                    <a:pt x="52" y="151"/>
                  </a:lnTo>
                  <a:lnTo>
                    <a:pt x="48" y="151"/>
                  </a:lnTo>
                  <a:lnTo>
                    <a:pt x="46" y="151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43" y="148"/>
                  </a:lnTo>
                  <a:lnTo>
                    <a:pt x="41" y="147"/>
                  </a:lnTo>
                  <a:lnTo>
                    <a:pt x="41" y="145"/>
                  </a:lnTo>
                  <a:lnTo>
                    <a:pt x="41" y="143"/>
                  </a:lnTo>
                  <a:lnTo>
                    <a:pt x="41" y="142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1" y="139"/>
                  </a:lnTo>
                  <a:lnTo>
                    <a:pt x="40" y="137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3" y="137"/>
                  </a:lnTo>
                  <a:lnTo>
                    <a:pt x="33" y="137"/>
                  </a:lnTo>
                  <a:lnTo>
                    <a:pt x="33" y="135"/>
                  </a:lnTo>
                  <a:lnTo>
                    <a:pt x="33" y="135"/>
                  </a:lnTo>
                  <a:lnTo>
                    <a:pt x="33" y="135"/>
                  </a:lnTo>
                  <a:lnTo>
                    <a:pt x="32" y="134"/>
                  </a:lnTo>
                  <a:lnTo>
                    <a:pt x="30" y="132"/>
                  </a:lnTo>
                  <a:lnTo>
                    <a:pt x="30" y="131"/>
                  </a:lnTo>
                  <a:lnTo>
                    <a:pt x="30" y="131"/>
                  </a:lnTo>
                  <a:lnTo>
                    <a:pt x="29" y="128"/>
                  </a:lnTo>
                  <a:lnTo>
                    <a:pt x="29" y="126"/>
                  </a:lnTo>
                  <a:lnTo>
                    <a:pt x="27" y="124"/>
                  </a:lnTo>
                  <a:lnTo>
                    <a:pt x="26" y="120"/>
                  </a:lnTo>
                  <a:lnTo>
                    <a:pt x="26" y="118"/>
                  </a:lnTo>
                  <a:lnTo>
                    <a:pt x="24" y="118"/>
                  </a:lnTo>
                  <a:lnTo>
                    <a:pt x="24" y="117"/>
                  </a:lnTo>
                  <a:lnTo>
                    <a:pt x="22" y="115"/>
                  </a:lnTo>
                  <a:lnTo>
                    <a:pt x="19" y="113"/>
                  </a:lnTo>
                  <a:lnTo>
                    <a:pt x="18" y="112"/>
                  </a:lnTo>
                  <a:lnTo>
                    <a:pt x="16" y="110"/>
                  </a:lnTo>
                  <a:lnTo>
                    <a:pt x="16" y="109"/>
                  </a:lnTo>
                  <a:lnTo>
                    <a:pt x="16" y="109"/>
                  </a:lnTo>
                  <a:lnTo>
                    <a:pt x="14" y="107"/>
                  </a:lnTo>
                  <a:lnTo>
                    <a:pt x="14" y="107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8" y="104"/>
                  </a:lnTo>
                  <a:lnTo>
                    <a:pt x="7" y="104"/>
                  </a:lnTo>
                  <a:lnTo>
                    <a:pt x="3" y="102"/>
                  </a:lnTo>
                  <a:lnTo>
                    <a:pt x="2" y="102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99"/>
                  </a:lnTo>
                  <a:lnTo>
                    <a:pt x="2" y="99"/>
                  </a:lnTo>
                  <a:lnTo>
                    <a:pt x="3" y="96"/>
                  </a:lnTo>
                  <a:lnTo>
                    <a:pt x="3" y="93"/>
                  </a:lnTo>
                  <a:lnTo>
                    <a:pt x="5" y="93"/>
                  </a:lnTo>
                  <a:lnTo>
                    <a:pt x="7" y="93"/>
                  </a:lnTo>
                  <a:lnTo>
                    <a:pt x="8" y="93"/>
                  </a:lnTo>
                  <a:lnTo>
                    <a:pt x="10" y="93"/>
                  </a:lnTo>
                  <a:lnTo>
                    <a:pt x="13" y="93"/>
                  </a:lnTo>
                  <a:lnTo>
                    <a:pt x="14" y="93"/>
                  </a:lnTo>
                  <a:lnTo>
                    <a:pt x="16" y="93"/>
                  </a:lnTo>
                  <a:lnTo>
                    <a:pt x="16" y="91"/>
                  </a:lnTo>
                  <a:lnTo>
                    <a:pt x="16" y="91"/>
                  </a:lnTo>
                  <a:lnTo>
                    <a:pt x="16" y="90"/>
                  </a:lnTo>
                  <a:lnTo>
                    <a:pt x="16" y="88"/>
                  </a:lnTo>
                  <a:lnTo>
                    <a:pt x="16" y="85"/>
                  </a:lnTo>
                  <a:lnTo>
                    <a:pt x="16" y="82"/>
                  </a:lnTo>
                  <a:lnTo>
                    <a:pt x="16" y="79"/>
                  </a:lnTo>
                  <a:lnTo>
                    <a:pt x="16" y="79"/>
                  </a:lnTo>
                  <a:lnTo>
                    <a:pt x="16" y="77"/>
                  </a:lnTo>
                  <a:lnTo>
                    <a:pt x="18" y="74"/>
                  </a:lnTo>
                  <a:lnTo>
                    <a:pt x="18" y="72"/>
                  </a:lnTo>
                  <a:lnTo>
                    <a:pt x="18" y="71"/>
                  </a:lnTo>
                  <a:lnTo>
                    <a:pt x="19" y="69"/>
                  </a:lnTo>
                  <a:lnTo>
                    <a:pt x="19" y="68"/>
                  </a:lnTo>
                  <a:lnTo>
                    <a:pt x="19" y="66"/>
                  </a:lnTo>
                  <a:lnTo>
                    <a:pt x="19" y="63"/>
                  </a:lnTo>
                  <a:lnTo>
                    <a:pt x="21" y="61"/>
                  </a:lnTo>
                  <a:lnTo>
                    <a:pt x="21" y="58"/>
                  </a:lnTo>
                  <a:lnTo>
                    <a:pt x="22" y="58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26" y="58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7"/>
                  </a:lnTo>
                  <a:lnTo>
                    <a:pt x="29" y="54"/>
                  </a:lnTo>
                  <a:lnTo>
                    <a:pt x="29" y="52"/>
                  </a:lnTo>
                  <a:lnTo>
                    <a:pt x="30" y="50"/>
                  </a:lnTo>
                  <a:lnTo>
                    <a:pt x="30" y="47"/>
                  </a:lnTo>
                  <a:lnTo>
                    <a:pt x="30" y="46"/>
                  </a:lnTo>
                  <a:lnTo>
                    <a:pt x="32" y="44"/>
                  </a:lnTo>
                  <a:lnTo>
                    <a:pt x="33" y="43"/>
                  </a:lnTo>
                  <a:lnTo>
                    <a:pt x="35" y="39"/>
                  </a:lnTo>
                  <a:lnTo>
                    <a:pt x="37" y="36"/>
                  </a:lnTo>
                  <a:lnTo>
                    <a:pt x="38" y="33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41" y="31"/>
                  </a:lnTo>
                  <a:lnTo>
                    <a:pt x="44" y="31"/>
                  </a:lnTo>
                  <a:lnTo>
                    <a:pt x="46" y="31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6" y="28"/>
                  </a:lnTo>
                  <a:lnTo>
                    <a:pt x="46" y="25"/>
                  </a:lnTo>
                  <a:lnTo>
                    <a:pt x="48" y="22"/>
                  </a:lnTo>
                  <a:lnTo>
                    <a:pt x="48" y="20"/>
                  </a:lnTo>
                  <a:lnTo>
                    <a:pt x="49" y="20"/>
                  </a:lnTo>
                  <a:lnTo>
                    <a:pt x="49" y="19"/>
                  </a:lnTo>
                  <a:lnTo>
                    <a:pt x="49" y="17"/>
                  </a:lnTo>
                  <a:lnTo>
                    <a:pt x="51" y="14"/>
                  </a:lnTo>
                  <a:lnTo>
                    <a:pt x="51" y="13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4" y="8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9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6"/>
                  </a:lnTo>
                  <a:lnTo>
                    <a:pt x="62" y="6"/>
                  </a:lnTo>
                  <a:lnTo>
                    <a:pt x="62" y="6"/>
                  </a:lnTo>
                  <a:lnTo>
                    <a:pt x="63" y="6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68" y="8"/>
                  </a:lnTo>
                  <a:lnTo>
                    <a:pt x="68" y="5"/>
                  </a:lnTo>
                  <a:lnTo>
                    <a:pt x="71" y="2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5" name="Freeform 282">
              <a:extLst>
                <a:ext uri="{FF2B5EF4-FFF2-40B4-BE49-F238E27FC236}">
                  <a16:creationId xmlns:a16="http://schemas.microsoft.com/office/drawing/2014/main" id="{E11E1607-E570-56B4-815A-0B1C110D8D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2348" y="3106046"/>
              <a:ext cx="633498" cy="518493"/>
            </a:xfrm>
            <a:custGeom>
              <a:avLst/>
              <a:gdLst>
                <a:gd name="T0" fmla="*/ 39 w 325"/>
                <a:gd name="T1" fmla="*/ 258 h 266"/>
                <a:gd name="T2" fmla="*/ 34 w 325"/>
                <a:gd name="T3" fmla="*/ 261 h 266"/>
                <a:gd name="T4" fmla="*/ 16 w 325"/>
                <a:gd name="T5" fmla="*/ 258 h 266"/>
                <a:gd name="T6" fmla="*/ 30 w 325"/>
                <a:gd name="T7" fmla="*/ 250 h 266"/>
                <a:gd name="T8" fmla="*/ 19 w 325"/>
                <a:gd name="T9" fmla="*/ 255 h 266"/>
                <a:gd name="T10" fmla="*/ 63 w 325"/>
                <a:gd name="T11" fmla="*/ 248 h 266"/>
                <a:gd name="T12" fmla="*/ 57 w 325"/>
                <a:gd name="T13" fmla="*/ 256 h 266"/>
                <a:gd name="T14" fmla="*/ 6 w 325"/>
                <a:gd name="T15" fmla="*/ 248 h 266"/>
                <a:gd name="T16" fmla="*/ 68 w 325"/>
                <a:gd name="T17" fmla="*/ 241 h 266"/>
                <a:gd name="T18" fmla="*/ 63 w 325"/>
                <a:gd name="T19" fmla="*/ 244 h 266"/>
                <a:gd name="T20" fmla="*/ 285 w 325"/>
                <a:gd name="T21" fmla="*/ 88 h 266"/>
                <a:gd name="T22" fmla="*/ 284 w 325"/>
                <a:gd name="T23" fmla="*/ 83 h 266"/>
                <a:gd name="T24" fmla="*/ 285 w 325"/>
                <a:gd name="T25" fmla="*/ 80 h 266"/>
                <a:gd name="T26" fmla="*/ 310 w 325"/>
                <a:gd name="T27" fmla="*/ 69 h 266"/>
                <a:gd name="T28" fmla="*/ 309 w 325"/>
                <a:gd name="T29" fmla="*/ 77 h 266"/>
                <a:gd name="T30" fmla="*/ 299 w 325"/>
                <a:gd name="T31" fmla="*/ 74 h 266"/>
                <a:gd name="T32" fmla="*/ 325 w 325"/>
                <a:gd name="T33" fmla="*/ 64 h 266"/>
                <a:gd name="T34" fmla="*/ 318 w 325"/>
                <a:gd name="T35" fmla="*/ 64 h 266"/>
                <a:gd name="T36" fmla="*/ 167 w 325"/>
                <a:gd name="T37" fmla="*/ 3 h 266"/>
                <a:gd name="T38" fmla="*/ 200 w 325"/>
                <a:gd name="T39" fmla="*/ 6 h 266"/>
                <a:gd name="T40" fmla="*/ 220 w 325"/>
                <a:gd name="T41" fmla="*/ 6 h 266"/>
                <a:gd name="T42" fmla="*/ 238 w 325"/>
                <a:gd name="T43" fmla="*/ 9 h 266"/>
                <a:gd name="T44" fmla="*/ 241 w 325"/>
                <a:gd name="T45" fmla="*/ 12 h 266"/>
                <a:gd name="T46" fmla="*/ 246 w 325"/>
                <a:gd name="T47" fmla="*/ 14 h 266"/>
                <a:gd name="T48" fmla="*/ 258 w 325"/>
                <a:gd name="T49" fmla="*/ 17 h 266"/>
                <a:gd name="T50" fmla="*/ 268 w 325"/>
                <a:gd name="T51" fmla="*/ 18 h 266"/>
                <a:gd name="T52" fmla="*/ 277 w 325"/>
                <a:gd name="T53" fmla="*/ 17 h 266"/>
                <a:gd name="T54" fmla="*/ 284 w 325"/>
                <a:gd name="T55" fmla="*/ 23 h 266"/>
                <a:gd name="T56" fmla="*/ 291 w 325"/>
                <a:gd name="T57" fmla="*/ 25 h 266"/>
                <a:gd name="T58" fmla="*/ 301 w 325"/>
                <a:gd name="T59" fmla="*/ 25 h 266"/>
                <a:gd name="T60" fmla="*/ 310 w 325"/>
                <a:gd name="T61" fmla="*/ 25 h 266"/>
                <a:gd name="T62" fmla="*/ 310 w 325"/>
                <a:gd name="T63" fmla="*/ 33 h 266"/>
                <a:gd name="T64" fmla="*/ 274 w 325"/>
                <a:gd name="T65" fmla="*/ 50 h 266"/>
                <a:gd name="T66" fmla="*/ 268 w 325"/>
                <a:gd name="T67" fmla="*/ 59 h 266"/>
                <a:gd name="T68" fmla="*/ 265 w 325"/>
                <a:gd name="T69" fmla="*/ 85 h 266"/>
                <a:gd name="T70" fmla="*/ 252 w 325"/>
                <a:gd name="T71" fmla="*/ 100 h 266"/>
                <a:gd name="T72" fmla="*/ 239 w 325"/>
                <a:gd name="T73" fmla="*/ 110 h 266"/>
                <a:gd name="T74" fmla="*/ 222 w 325"/>
                <a:gd name="T75" fmla="*/ 121 h 266"/>
                <a:gd name="T76" fmla="*/ 198 w 325"/>
                <a:gd name="T77" fmla="*/ 122 h 266"/>
                <a:gd name="T78" fmla="*/ 184 w 325"/>
                <a:gd name="T79" fmla="*/ 130 h 266"/>
                <a:gd name="T80" fmla="*/ 172 w 325"/>
                <a:gd name="T81" fmla="*/ 124 h 266"/>
                <a:gd name="T82" fmla="*/ 170 w 325"/>
                <a:gd name="T83" fmla="*/ 118 h 266"/>
                <a:gd name="T84" fmla="*/ 154 w 325"/>
                <a:gd name="T85" fmla="*/ 108 h 266"/>
                <a:gd name="T86" fmla="*/ 162 w 325"/>
                <a:gd name="T87" fmla="*/ 97 h 266"/>
                <a:gd name="T88" fmla="*/ 159 w 325"/>
                <a:gd name="T89" fmla="*/ 86 h 266"/>
                <a:gd name="T90" fmla="*/ 156 w 325"/>
                <a:gd name="T91" fmla="*/ 74 h 266"/>
                <a:gd name="T92" fmla="*/ 162 w 325"/>
                <a:gd name="T93" fmla="*/ 66 h 266"/>
                <a:gd name="T94" fmla="*/ 164 w 325"/>
                <a:gd name="T95" fmla="*/ 59 h 266"/>
                <a:gd name="T96" fmla="*/ 162 w 325"/>
                <a:gd name="T97" fmla="*/ 47 h 266"/>
                <a:gd name="T98" fmla="*/ 173 w 325"/>
                <a:gd name="T99" fmla="*/ 39 h 266"/>
                <a:gd name="T100" fmla="*/ 168 w 325"/>
                <a:gd name="T101" fmla="*/ 33 h 266"/>
                <a:gd name="T102" fmla="*/ 159 w 325"/>
                <a:gd name="T103" fmla="*/ 31 h 266"/>
                <a:gd name="T104" fmla="*/ 151 w 325"/>
                <a:gd name="T105" fmla="*/ 33 h 266"/>
                <a:gd name="T106" fmla="*/ 143 w 325"/>
                <a:gd name="T107" fmla="*/ 33 h 266"/>
                <a:gd name="T108" fmla="*/ 138 w 325"/>
                <a:gd name="T109" fmla="*/ 29 h 266"/>
                <a:gd name="T110" fmla="*/ 135 w 325"/>
                <a:gd name="T111" fmla="*/ 26 h 266"/>
                <a:gd name="T112" fmla="*/ 132 w 325"/>
                <a:gd name="T113" fmla="*/ 20 h 266"/>
                <a:gd name="T114" fmla="*/ 129 w 325"/>
                <a:gd name="T115" fmla="*/ 14 h 266"/>
                <a:gd name="T116" fmla="*/ 143 w 325"/>
                <a:gd name="T117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66">
                  <a:moveTo>
                    <a:pt x="3" y="263"/>
                  </a:moveTo>
                  <a:lnTo>
                    <a:pt x="4" y="263"/>
                  </a:lnTo>
                  <a:lnTo>
                    <a:pt x="3" y="266"/>
                  </a:lnTo>
                  <a:lnTo>
                    <a:pt x="1" y="264"/>
                  </a:lnTo>
                  <a:lnTo>
                    <a:pt x="1" y="264"/>
                  </a:lnTo>
                  <a:lnTo>
                    <a:pt x="0" y="263"/>
                  </a:lnTo>
                  <a:lnTo>
                    <a:pt x="1" y="263"/>
                  </a:lnTo>
                  <a:lnTo>
                    <a:pt x="3" y="263"/>
                  </a:lnTo>
                  <a:close/>
                  <a:moveTo>
                    <a:pt x="39" y="258"/>
                  </a:moveTo>
                  <a:lnTo>
                    <a:pt x="41" y="258"/>
                  </a:lnTo>
                  <a:lnTo>
                    <a:pt x="41" y="258"/>
                  </a:lnTo>
                  <a:lnTo>
                    <a:pt x="41" y="259"/>
                  </a:lnTo>
                  <a:lnTo>
                    <a:pt x="41" y="261"/>
                  </a:lnTo>
                  <a:lnTo>
                    <a:pt x="39" y="263"/>
                  </a:lnTo>
                  <a:lnTo>
                    <a:pt x="38" y="264"/>
                  </a:lnTo>
                  <a:lnTo>
                    <a:pt x="36" y="264"/>
                  </a:lnTo>
                  <a:lnTo>
                    <a:pt x="36" y="263"/>
                  </a:lnTo>
                  <a:lnTo>
                    <a:pt x="34" y="261"/>
                  </a:lnTo>
                  <a:lnTo>
                    <a:pt x="34" y="259"/>
                  </a:lnTo>
                  <a:lnTo>
                    <a:pt x="36" y="259"/>
                  </a:lnTo>
                  <a:lnTo>
                    <a:pt x="36" y="258"/>
                  </a:lnTo>
                  <a:lnTo>
                    <a:pt x="39" y="258"/>
                  </a:lnTo>
                  <a:lnTo>
                    <a:pt x="39" y="258"/>
                  </a:lnTo>
                  <a:lnTo>
                    <a:pt x="39" y="258"/>
                  </a:lnTo>
                  <a:close/>
                  <a:moveTo>
                    <a:pt x="14" y="256"/>
                  </a:moveTo>
                  <a:lnTo>
                    <a:pt x="14" y="256"/>
                  </a:lnTo>
                  <a:lnTo>
                    <a:pt x="16" y="258"/>
                  </a:lnTo>
                  <a:lnTo>
                    <a:pt x="16" y="258"/>
                  </a:lnTo>
                  <a:lnTo>
                    <a:pt x="16" y="258"/>
                  </a:lnTo>
                  <a:lnTo>
                    <a:pt x="14" y="259"/>
                  </a:lnTo>
                  <a:lnTo>
                    <a:pt x="14" y="259"/>
                  </a:lnTo>
                  <a:lnTo>
                    <a:pt x="12" y="259"/>
                  </a:lnTo>
                  <a:lnTo>
                    <a:pt x="12" y="258"/>
                  </a:lnTo>
                  <a:lnTo>
                    <a:pt x="12" y="256"/>
                  </a:lnTo>
                  <a:lnTo>
                    <a:pt x="14" y="256"/>
                  </a:lnTo>
                  <a:close/>
                  <a:moveTo>
                    <a:pt x="30" y="250"/>
                  </a:moveTo>
                  <a:lnTo>
                    <a:pt x="30" y="252"/>
                  </a:lnTo>
                  <a:lnTo>
                    <a:pt x="27" y="253"/>
                  </a:lnTo>
                  <a:lnTo>
                    <a:pt x="25" y="258"/>
                  </a:lnTo>
                  <a:lnTo>
                    <a:pt x="25" y="259"/>
                  </a:lnTo>
                  <a:lnTo>
                    <a:pt x="23" y="259"/>
                  </a:lnTo>
                  <a:lnTo>
                    <a:pt x="22" y="259"/>
                  </a:lnTo>
                  <a:lnTo>
                    <a:pt x="20" y="258"/>
                  </a:lnTo>
                  <a:lnTo>
                    <a:pt x="19" y="255"/>
                  </a:lnTo>
                  <a:lnTo>
                    <a:pt x="19" y="255"/>
                  </a:lnTo>
                  <a:lnTo>
                    <a:pt x="19" y="253"/>
                  </a:lnTo>
                  <a:lnTo>
                    <a:pt x="20" y="253"/>
                  </a:lnTo>
                  <a:lnTo>
                    <a:pt x="23" y="253"/>
                  </a:lnTo>
                  <a:lnTo>
                    <a:pt x="23" y="253"/>
                  </a:lnTo>
                  <a:lnTo>
                    <a:pt x="27" y="252"/>
                  </a:lnTo>
                  <a:lnTo>
                    <a:pt x="30" y="250"/>
                  </a:lnTo>
                  <a:close/>
                  <a:moveTo>
                    <a:pt x="61" y="248"/>
                  </a:moveTo>
                  <a:lnTo>
                    <a:pt x="63" y="248"/>
                  </a:lnTo>
                  <a:lnTo>
                    <a:pt x="63" y="248"/>
                  </a:lnTo>
                  <a:lnTo>
                    <a:pt x="63" y="250"/>
                  </a:lnTo>
                  <a:lnTo>
                    <a:pt x="63" y="253"/>
                  </a:lnTo>
                  <a:lnTo>
                    <a:pt x="61" y="256"/>
                  </a:lnTo>
                  <a:lnTo>
                    <a:pt x="58" y="256"/>
                  </a:lnTo>
                  <a:lnTo>
                    <a:pt x="55" y="259"/>
                  </a:lnTo>
                  <a:lnTo>
                    <a:pt x="53" y="258"/>
                  </a:lnTo>
                  <a:lnTo>
                    <a:pt x="53" y="258"/>
                  </a:lnTo>
                  <a:lnTo>
                    <a:pt x="55" y="258"/>
                  </a:lnTo>
                  <a:lnTo>
                    <a:pt x="57" y="256"/>
                  </a:lnTo>
                  <a:lnTo>
                    <a:pt x="58" y="253"/>
                  </a:lnTo>
                  <a:lnTo>
                    <a:pt x="60" y="250"/>
                  </a:lnTo>
                  <a:lnTo>
                    <a:pt x="60" y="248"/>
                  </a:lnTo>
                  <a:lnTo>
                    <a:pt x="61" y="248"/>
                  </a:lnTo>
                  <a:lnTo>
                    <a:pt x="61" y="248"/>
                  </a:lnTo>
                  <a:close/>
                  <a:moveTo>
                    <a:pt x="6" y="247"/>
                  </a:moveTo>
                  <a:lnTo>
                    <a:pt x="6" y="247"/>
                  </a:lnTo>
                  <a:lnTo>
                    <a:pt x="6" y="248"/>
                  </a:lnTo>
                  <a:lnTo>
                    <a:pt x="6" y="248"/>
                  </a:lnTo>
                  <a:lnTo>
                    <a:pt x="6" y="250"/>
                  </a:lnTo>
                  <a:lnTo>
                    <a:pt x="6" y="252"/>
                  </a:lnTo>
                  <a:lnTo>
                    <a:pt x="4" y="252"/>
                  </a:lnTo>
                  <a:lnTo>
                    <a:pt x="4" y="252"/>
                  </a:lnTo>
                  <a:lnTo>
                    <a:pt x="4" y="252"/>
                  </a:lnTo>
                  <a:lnTo>
                    <a:pt x="3" y="248"/>
                  </a:lnTo>
                  <a:lnTo>
                    <a:pt x="3" y="247"/>
                  </a:lnTo>
                  <a:lnTo>
                    <a:pt x="6" y="247"/>
                  </a:lnTo>
                  <a:close/>
                  <a:moveTo>
                    <a:pt x="68" y="241"/>
                  </a:moveTo>
                  <a:lnTo>
                    <a:pt x="69" y="241"/>
                  </a:lnTo>
                  <a:lnTo>
                    <a:pt x="68" y="242"/>
                  </a:lnTo>
                  <a:lnTo>
                    <a:pt x="68" y="244"/>
                  </a:lnTo>
                  <a:lnTo>
                    <a:pt x="68" y="245"/>
                  </a:lnTo>
                  <a:lnTo>
                    <a:pt x="64" y="245"/>
                  </a:lnTo>
                  <a:lnTo>
                    <a:pt x="63" y="247"/>
                  </a:lnTo>
                  <a:lnTo>
                    <a:pt x="63" y="247"/>
                  </a:lnTo>
                  <a:lnTo>
                    <a:pt x="63" y="244"/>
                  </a:lnTo>
                  <a:lnTo>
                    <a:pt x="63" y="244"/>
                  </a:lnTo>
                  <a:lnTo>
                    <a:pt x="66" y="242"/>
                  </a:lnTo>
                  <a:lnTo>
                    <a:pt x="68" y="242"/>
                  </a:lnTo>
                  <a:lnTo>
                    <a:pt x="68" y="241"/>
                  </a:lnTo>
                  <a:lnTo>
                    <a:pt x="68" y="241"/>
                  </a:lnTo>
                  <a:close/>
                  <a:moveTo>
                    <a:pt x="284" y="86"/>
                  </a:moveTo>
                  <a:lnTo>
                    <a:pt x="285" y="88"/>
                  </a:lnTo>
                  <a:lnTo>
                    <a:pt x="285" y="88"/>
                  </a:lnTo>
                  <a:lnTo>
                    <a:pt x="285" y="88"/>
                  </a:lnTo>
                  <a:lnTo>
                    <a:pt x="285" y="88"/>
                  </a:lnTo>
                  <a:lnTo>
                    <a:pt x="285" y="88"/>
                  </a:lnTo>
                  <a:lnTo>
                    <a:pt x="284" y="88"/>
                  </a:lnTo>
                  <a:lnTo>
                    <a:pt x="284" y="88"/>
                  </a:lnTo>
                  <a:lnTo>
                    <a:pt x="284" y="86"/>
                  </a:lnTo>
                  <a:lnTo>
                    <a:pt x="284" y="86"/>
                  </a:lnTo>
                  <a:close/>
                  <a:moveTo>
                    <a:pt x="285" y="80"/>
                  </a:moveTo>
                  <a:lnTo>
                    <a:pt x="287" y="80"/>
                  </a:lnTo>
                  <a:lnTo>
                    <a:pt x="287" y="81"/>
                  </a:lnTo>
                  <a:lnTo>
                    <a:pt x="284" y="83"/>
                  </a:lnTo>
                  <a:lnTo>
                    <a:pt x="284" y="83"/>
                  </a:lnTo>
                  <a:lnTo>
                    <a:pt x="284" y="85"/>
                  </a:lnTo>
                  <a:lnTo>
                    <a:pt x="280" y="85"/>
                  </a:lnTo>
                  <a:lnTo>
                    <a:pt x="280" y="83"/>
                  </a:lnTo>
                  <a:lnTo>
                    <a:pt x="280" y="83"/>
                  </a:lnTo>
                  <a:lnTo>
                    <a:pt x="282" y="83"/>
                  </a:lnTo>
                  <a:lnTo>
                    <a:pt x="282" y="81"/>
                  </a:lnTo>
                  <a:lnTo>
                    <a:pt x="282" y="81"/>
                  </a:lnTo>
                  <a:lnTo>
                    <a:pt x="285" y="80"/>
                  </a:lnTo>
                  <a:close/>
                  <a:moveTo>
                    <a:pt x="309" y="66"/>
                  </a:moveTo>
                  <a:lnTo>
                    <a:pt x="309" y="66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9"/>
                  </a:lnTo>
                  <a:lnTo>
                    <a:pt x="310" y="69"/>
                  </a:lnTo>
                  <a:lnTo>
                    <a:pt x="310" y="69"/>
                  </a:lnTo>
                  <a:lnTo>
                    <a:pt x="312" y="69"/>
                  </a:lnTo>
                  <a:lnTo>
                    <a:pt x="312" y="69"/>
                  </a:lnTo>
                  <a:lnTo>
                    <a:pt x="314" y="70"/>
                  </a:lnTo>
                  <a:lnTo>
                    <a:pt x="312" y="72"/>
                  </a:lnTo>
                  <a:lnTo>
                    <a:pt x="310" y="72"/>
                  </a:lnTo>
                  <a:lnTo>
                    <a:pt x="310" y="74"/>
                  </a:lnTo>
                  <a:lnTo>
                    <a:pt x="310" y="75"/>
                  </a:lnTo>
                  <a:lnTo>
                    <a:pt x="309" y="77"/>
                  </a:lnTo>
                  <a:lnTo>
                    <a:pt x="307" y="77"/>
                  </a:lnTo>
                  <a:lnTo>
                    <a:pt x="304" y="75"/>
                  </a:lnTo>
                  <a:lnTo>
                    <a:pt x="302" y="75"/>
                  </a:lnTo>
                  <a:lnTo>
                    <a:pt x="302" y="75"/>
                  </a:lnTo>
                  <a:lnTo>
                    <a:pt x="302" y="74"/>
                  </a:lnTo>
                  <a:lnTo>
                    <a:pt x="302" y="74"/>
                  </a:lnTo>
                  <a:lnTo>
                    <a:pt x="301" y="72"/>
                  </a:lnTo>
                  <a:lnTo>
                    <a:pt x="299" y="74"/>
                  </a:lnTo>
                  <a:lnTo>
                    <a:pt x="299" y="74"/>
                  </a:lnTo>
                  <a:lnTo>
                    <a:pt x="298" y="74"/>
                  </a:lnTo>
                  <a:lnTo>
                    <a:pt x="298" y="74"/>
                  </a:lnTo>
                  <a:lnTo>
                    <a:pt x="298" y="72"/>
                  </a:lnTo>
                  <a:lnTo>
                    <a:pt x="298" y="72"/>
                  </a:lnTo>
                  <a:lnTo>
                    <a:pt x="302" y="67"/>
                  </a:lnTo>
                  <a:lnTo>
                    <a:pt x="304" y="67"/>
                  </a:lnTo>
                  <a:lnTo>
                    <a:pt x="309" y="66"/>
                  </a:lnTo>
                  <a:close/>
                  <a:moveTo>
                    <a:pt x="321" y="64"/>
                  </a:moveTo>
                  <a:lnTo>
                    <a:pt x="325" y="64"/>
                  </a:lnTo>
                  <a:lnTo>
                    <a:pt x="325" y="67"/>
                  </a:lnTo>
                  <a:lnTo>
                    <a:pt x="325" y="67"/>
                  </a:lnTo>
                  <a:lnTo>
                    <a:pt x="325" y="67"/>
                  </a:lnTo>
                  <a:lnTo>
                    <a:pt x="325" y="69"/>
                  </a:lnTo>
                  <a:lnTo>
                    <a:pt x="320" y="66"/>
                  </a:lnTo>
                  <a:lnTo>
                    <a:pt x="318" y="66"/>
                  </a:lnTo>
                  <a:lnTo>
                    <a:pt x="318" y="66"/>
                  </a:lnTo>
                  <a:lnTo>
                    <a:pt x="318" y="64"/>
                  </a:lnTo>
                  <a:lnTo>
                    <a:pt x="318" y="64"/>
                  </a:lnTo>
                  <a:lnTo>
                    <a:pt x="321" y="64"/>
                  </a:lnTo>
                  <a:close/>
                  <a:moveTo>
                    <a:pt x="151" y="0"/>
                  </a:moveTo>
                  <a:lnTo>
                    <a:pt x="153" y="1"/>
                  </a:lnTo>
                  <a:lnTo>
                    <a:pt x="154" y="1"/>
                  </a:lnTo>
                  <a:lnTo>
                    <a:pt x="156" y="1"/>
                  </a:lnTo>
                  <a:lnTo>
                    <a:pt x="157" y="3"/>
                  </a:lnTo>
                  <a:lnTo>
                    <a:pt x="161" y="4"/>
                  </a:lnTo>
                  <a:lnTo>
                    <a:pt x="164" y="3"/>
                  </a:lnTo>
                  <a:lnTo>
                    <a:pt x="167" y="3"/>
                  </a:lnTo>
                  <a:lnTo>
                    <a:pt x="168" y="3"/>
                  </a:lnTo>
                  <a:lnTo>
                    <a:pt x="173" y="3"/>
                  </a:lnTo>
                  <a:lnTo>
                    <a:pt x="175" y="3"/>
                  </a:lnTo>
                  <a:lnTo>
                    <a:pt x="178" y="3"/>
                  </a:lnTo>
                  <a:lnTo>
                    <a:pt x="181" y="3"/>
                  </a:lnTo>
                  <a:lnTo>
                    <a:pt x="186" y="4"/>
                  </a:lnTo>
                  <a:lnTo>
                    <a:pt x="189" y="4"/>
                  </a:lnTo>
                  <a:lnTo>
                    <a:pt x="197" y="6"/>
                  </a:lnTo>
                  <a:lnTo>
                    <a:pt x="200" y="6"/>
                  </a:lnTo>
                  <a:lnTo>
                    <a:pt x="205" y="6"/>
                  </a:lnTo>
                  <a:lnTo>
                    <a:pt x="206" y="4"/>
                  </a:lnTo>
                  <a:lnTo>
                    <a:pt x="208" y="6"/>
                  </a:lnTo>
                  <a:lnTo>
                    <a:pt x="211" y="4"/>
                  </a:lnTo>
                  <a:lnTo>
                    <a:pt x="211" y="4"/>
                  </a:lnTo>
                  <a:lnTo>
                    <a:pt x="213" y="6"/>
                  </a:lnTo>
                  <a:lnTo>
                    <a:pt x="219" y="7"/>
                  </a:lnTo>
                  <a:lnTo>
                    <a:pt x="220" y="6"/>
                  </a:lnTo>
                  <a:lnTo>
                    <a:pt x="220" y="6"/>
                  </a:lnTo>
                  <a:lnTo>
                    <a:pt x="225" y="6"/>
                  </a:lnTo>
                  <a:lnTo>
                    <a:pt x="228" y="7"/>
                  </a:lnTo>
                  <a:lnTo>
                    <a:pt x="232" y="7"/>
                  </a:lnTo>
                  <a:lnTo>
                    <a:pt x="235" y="7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7"/>
                  </a:lnTo>
                  <a:lnTo>
                    <a:pt x="238" y="7"/>
                  </a:lnTo>
                  <a:lnTo>
                    <a:pt x="238" y="9"/>
                  </a:lnTo>
                  <a:lnTo>
                    <a:pt x="239" y="9"/>
                  </a:lnTo>
                  <a:lnTo>
                    <a:pt x="239" y="9"/>
                  </a:lnTo>
                  <a:lnTo>
                    <a:pt x="241" y="9"/>
                  </a:lnTo>
                  <a:lnTo>
                    <a:pt x="243" y="9"/>
                  </a:lnTo>
                  <a:lnTo>
                    <a:pt x="243" y="11"/>
                  </a:lnTo>
                  <a:lnTo>
                    <a:pt x="243" y="11"/>
                  </a:lnTo>
                  <a:lnTo>
                    <a:pt x="241" y="12"/>
                  </a:lnTo>
                  <a:lnTo>
                    <a:pt x="241" y="12"/>
                  </a:lnTo>
                  <a:lnTo>
                    <a:pt x="241" y="12"/>
                  </a:lnTo>
                  <a:lnTo>
                    <a:pt x="243" y="14"/>
                  </a:lnTo>
                  <a:lnTo>
                    <a:pt x="243" y="14"/>
                  </a:lnTo>
                  <a:lnTo>
                    <a:pt x="243" y="12"/>
                  </a:lnTo>
                  <a:lnTo>
                    <a:pt x="243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6" y="14"/>
                  </a:lnTo>
                  <a:lnTo>
                    <a:pt x="249" y="14"/>
                  </a:lnTo>
                  <a:lnTo>
                    <a:pt x="250" y="14"/>
                  </a:lnTo>
                  <a:lnTo>
                    <a:pt x="252" y="15"/>
                  </a:lnTo>
                  <a:lnTo>
                    <a:pt x="252" y="15"/>
                  </a:lnTo>
                  <a:lnTo>
                    <a:pt x="254" y="17"/>
                  </a:lnTo>
                  <a:lnTo>
                    <a:pt x="255" y="17"/>
                  </a:lnTo>
                  <a:lnTo>
                    <a:pt x="255" y="17"/>
                  </a:lnTo>
                  <a:lnTo>
                    <a:pt x="257" y="17"/>
                  </a:lnTo>
                  <a:lnTo>
                    <a:pt x="258" y="17"/>
                  </a:lnTo>
                  <a:lnTo>
                    <a:pt x="258" y="17"/>
                  </a:lnTo>
                  <a:lnTo>
                    <a:pt x="258" y="17"/>
                  </a:lnTo>
                  <a:lnTo>
                    <a:pt x="260" y="17"/>
                  </a:lnTo>
                  <a:lnTo>
                    <a:pt x="261" y="18"/>
                  </a:lnTo>
                  <a:lnTo>
                    <a:pt x="261" y="18"/>
                  </a:lnTo>
                  <a:lnTo>
                    <a:pt x="261" y="18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8" y="18"/>
                  </a:lnTo>
                  <a:lnTo>
                    <a:pt x="268" y="18"/>
                  </a:lnTo>
                  <a:lnTo>
                    <a:pt x="271" y="18"/>
                  </a:lnTo>
                  <a:lnTo>
                    <a:pt x="273" y="18"/>
                  </a:lnTo>
                  <a:lnTo>
                    <a:pt x="273" y="18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4" y="17"/>
                  </a:lnTo>
                  <a:lnTo>
                    <a:pt x="277" y="17"/>
                  </a:lnTo>
                  <a:lnTo>
                    <a:pt x="279" y="18"/>
                  </a:lnTo>
                  <a:lnTo>
                    <a:pt x="280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4" y="20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3"/>
                  </a:lnTo>
                  <a:lnTo>
                    <a:pt x="284" y="23"/>
                  </a:lnTo>
                  <a:lnTo>
                    <a:pt x="284" y="23"/>
                  </a:lnTo>
                  <a:lnTo>
                    <a:pt x="285" y="23"/>
                  </a:lnTo>
                  <a:lnTo>
                    <a:pt x="285" y="23"/>
                  </a:lnTo>
                  <a:lnTo>
                    <a:pt x="287" y="22"/>
                  </a:lnTo>
                  <a:lnTo>
                    <a:pt x="287" y="22"/>
                  </a:lnTo>
                  <a:lnTo>
                    <a:pt x="290" y="23"/>
                  </a:lnTo>
                  <a:lnTo>
                    <a:pt x="290" y="23"/>
                  </a:lnTo>
                  <a:lnTo>
                    <a:pt x="291" y="25"/>
                  </a:lnTo>
                  <a:lnTo>
                    <a:pt x="291" y="25"/>
                  </a:lnTo>
                  <a:lnTo>
                    <a:pt x="291" y="25"/>
                  </a:lnTo>
                  <a:lnTo>
                    <a:pt x="293" y="25"/>
                  </a:lnTo>
                  <a:lnTo>
                    <a:pt x="295" y="23"/>
                  </a:lnTo>
                  <a:lnTo>
                    <a:pt x="298" y="25"/>
                  </a:lnTo>
                  <a:lnTo>
                    <a:pt x="299" y="25"/>
                  </a:lnTo>
                  <a:lnTo>
                    <a:pt x="301" y="25"/>
                  </a:lnTo>
                  <a:lnTo>
                    <a:pt x="301" y="25"/>
                  </a:lnTo>
                  <a:lnTo>
                    <a:pt x="301" y="25"/>
                  </a:lnTo>
                  <a:lnTo>
                    <a:pt x="302" y="23"/>
                  </a:lnTo>
                  <a:lnTo>
                    <a:pt x="302" y="23"/>
                  </a:lnTo>
                  <a:lnTo>
                    <a:pt x="304" y="23"/>
                  </a:lnTo>
                  <a:lnTo>
                    <a:pt x="304" y="23"/>
                  </a:lnTo>
                  <a:lnTo>
                    <a:pt x="306" y="23"/>
                  </a:lnTo>
                  <a:lnTo>
                    <a:pt x="307" y="23"/>
                  </a:lnTo>
                  <a:lnTo>
                    <a:pt x="309" y="23"/>
                  </a:lnTo>
                  <a:lnTo>
                    <a:pt x="309" y="23"/>
                  </a:lnTo>
                  <a:lnTo>
                    <a:pt x="310" y="25"/>
                  </a:lnTo>
                  <a:lnTo>
                    <a:pt x="310" y="25"/>
                  </a:lnTo>
                  <a:lnTo>
                    <a:pt x="310" y="26"/>
                  </a:lnTo>
                  <a:lnTo>
                    <a:pt x="309" y="26"/>
                  </a:lnTo>
                  <a:lnTo>
                    <a:pt x="309" y="26"/>
                  </a:lnTo>
                  <a:lnTo>
                    <a:pt x="309" y="28"/>
                  </a:lnTo>
                  <a:lnTo>
                    <a:pt x="309" y="28"/>
                  </a:lnTo>
                  <a:lnTo>
                    <a:pt x="309" y="29"/>
                  </a:lnTo>
                  <a:lnTo>
                    <a:pt x="309" y="29"/>
                  </a:lnTo>
                  <a:lnTo>
                    <a:pt x="310" y="33"/>
                  </a:lnTo>
                  <a:lnTo>
                    <a:pt x="309" y="33"/>
                  </a:lnTo>
                  <a:lnTo>
                    <a:pt x="306" y="34"/>
                  </a:lnTo>
                  <a:lnTo>
                    <a:pt x="296" y="40"/>
                  </a:lnTo>
                  <a:lnTo>
                    <a:pt x="293" y="42"/>
                  </a:lnTo>
                  <a:lnTo>
                    <a:pt x="293" y="44"/>
                  </a:lnTo>
                  <a:lnTo>
                    <a:pt x="285" y="45"/>
                  </a:lnTo>
                  <a:lnTo>
                    <a:pt x="280" y="47"/>
                  </a:lnTo>
                  <a:lnTo>
                    <a:pt x="277" y="47"/>
                  </a:lnTo>
                  <a:lnTo>
                    <a:pt x="274" y="50"/>
                  </a:lnTo>
                  <a:lnTo>
                    <a:pt x="273" y="51"/>
                  </a:lnTo>
                  <a:lnTo>
                    <a:pt x="274" y="51"/>
                  </a:lnTo>
                  <a:lnTo>
                    <a:pt x="276" y="53"/>
                  </a:lnTo>
                  <a:lnTo>
                    <a:pt x="276" y="53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1" y="55"/>
                  </a:lnTo>
                  <a:lnTo>
                    <a:pt x="268" y="59"/>
                  </a:lnTo>
                  <a:lnTo>
                    <a:pt x="265" y="64"/>
                  </a:lnTo>
                  <a:lnTo>
                    <a:pt x="263" y="66"/>
                  </a:lnTo>
                  <a:lnTo>
                    <a:pt x="261" y="67"/>
                  </a:lnTo>
                  <a:lnTo>
                    <a:pt x="258" y="74"/>
                  </a:lnTo>
                  <a:lnTo>
                    <a:pt x="258" y="75"/>
                  </a:lnTo>
                  <a:lnTo>
                    <a:pt x="260" y="81"/>
                  </a:lnTo>
                  <a:lnTo>
                    <a:pt x="261" y="83"/>
                  </a:lnTo>
                  <a:lnTo>
                    <a:pt x="261" y="85"/>
                  </a:lnTo>
                  <a:lnTo>
                    <a:pt x="265" y="85"/>
                  </a:lnTo>
                  <a:lnTo>
                    <a:pt x="266" y="86"/>
                  </a:lnTo>
                  <a:lnTo>
                    <a:pt x="265" y="88"/>
                  </a:lnTo>
                  <a:lnTo>
                    <a:pt x="261" y="89"/>
                  </a:lnTo>
                  <a:lnTo>
                    <a:pt x="257" y="91"/>
                  </a:lnTo>
                  <a:lnTo>
                    <a:pt x="255" y="94"/>
                  </a:lnTo>
                  <a:lnTo>
                    <a:pt x="255" y="96"/>
                  </a:lnTo>
                  <a:lnTo>
                    <a:pt x="254" y="96"/>
                  </a:lnTo>
                  <a:lnTo>
                    <a:pt x="254" y="99"/>
                  </a:lnTo>
                  <a:lnTo>
                    <a:pt x="252" y="100"/>
                  </a:lnTo>
                  <a:lnTo>
                    <a:pt x="252" y="102"/>
                  </a:lnTo>
                  <a:lnTo>
                    <a:pt x="250" y="103"/>
                  </a:lnTo>
                  <a:lnTo>
                    <a:pt x="250" y="103"/>
                  </a:lnTo>
                  <a:lnTo>
                    <a:pt x="252" y="105"/>
                  </a:lnTo>
                  <a:lnTo>
                    <a:pt x="252" y="105"/>
                  </a:lnTo>
                  <a:lnTo>
                    <a:pt x="250" y="107"/>
                  </a:lnTo>
                  <a:lnTo>
                    <a:pt x="249" y="107"/>
                  </a:lnTo>
                  <a:lnTo>
                    <a:pt x="244" y="107"/>
                  </a:lnTo>
                  <a:lnTo>
                    <a:pt x="239" y="110"/>
                  </a:lnTo>
                  <a:lnTo>
                    <a:pt x="236" y="111"/>
                  </a:lnTo>
                  <a:lnTo>
                    <a:pt x="235" y="116"/>
                  </a:lnTo>
                  <a:lnTo>
                    <a:pt x="232" y="119"/>
                  </a:lnTo>
                  <a:lnTo>
                    <a:pt x="232" y="119"/>
                  </a:lnTo>
                  <a:lnTo>
                    <a:pt x="230" y="119"/>
                  </a:lnTo>
                  <a:lnTo>
                    <a:pt x="227" y="118"/>
                  </a:lnTo>
                  <a:lnTo>
                    <a:pt x="225" y="119"/>
                  </a:lnTo>
                  <a:lnTo>
                    <a:pt x="224" y="119"/>
                  </a:lnTo>
                  <a:lnTo>
                    <a:pt x="222" y="121"/>
                  </a:lnTo>
                  <a:lnTo>
                    <a:pt x="220" y="119"/>
                  </a:lnTo>
                  <a:lnTo>
                    <a:pt x="217" y="119"/>
                  </a:lnTo>
                  <a:lnTo>
                    <a:pt x="216" y="119"/>
                  </a:lnTo>
                  <a:lnTo>
                    <a:pt x="213" y="121"/>
                  </a:lnTo>
                  <a:lnTo>
                    <a:pt x="211" y="119"/>
                  </a:lnTo>
                  <a:lnTo>
                    <a:pt x="208" y="119"/>
                  </a:lnTo>
                  <a:lnTo>
                    <a:pt x="200" y="121"/>
                  </a:lnTo>
                  <a:lnTo>
                    <a:pt x="198" y="121"/>
                  </a:lnTo>
                  <a:lnTo>
                    <a:pt x="198" y="122"/>
                  </a:lnTo>
                  <a:lnTo>
                    <a:pt x="195" y="124"/>
                  </a:lnTo>
                  <a:lnTo>
                    <a:pt x="192" y="124"/>
                  </a:lnTo>
                  <a:lnTo>
                    <a:pt x="187" y="126"/>
                  </a:lnTo>
                  <a:lnTo>
                    <a:pt x="187" y="126"/>
                  </a:lnTo>
                  <a:lnTo>
                    <a:pt x="186" y="129"/>
                  </a:lnTo>
                  <a:lnTo>
                    <a:pt x="186" y="130"/>
                  </a:lnTo>
                  <a:lnTo>
                    <a:pt x="184" y="130"/>
                  </a:lnTo>
                  <a:lnTo>
                    <a:pt x="184" y="129"/>
                  </a:lnTo>
                  <a:lnTo>
                    <a:pt x="184" y="130"/>
                  </a:lnTo>
                  <a:lnTo>
                    <a:pt x="184" y="130"/>
                  </a:lnTo>
                  <a:lnTo>
                    <a:pt x="183" y="132"/>
                  </a:lnTo>
                  <a:lnTo>
                    <a:pt x="181" y="132"/>
                  </a:lnTo>
                  <a:lnTo>
                    <a:pt x="179" y="130"/>
                  </a:lnTo>
                  <a:lnTo>
                    <a:pt x="176" y="129"/>
                  </a:lnTo>
                  <a:lnTo>
                    <a:pt x="175" y="129"/>
                  </a:lnTo>
                  <a:lnTo>
                    <a:pt x="173" y="127"/>
                  </a:lnTo>
                  <a:lnTo>
                    <a:pt x="173" y="126"/>
                  </a:lnTo>
                  <a:lnTo>
                    <a:pt x="172" y="124"/>
                  </a:lnTo>
                  <a:lnTo>
                    <a:pt x="172" y="122"/>
                  </a:lnTo>
                  <a:lnTo>
                    <a:pt x="172" y="122"/>
                  </a:lnTo>
                  <a:lnTo>
                    <a:pt x="170" y="121"/>
                  </a:lnTo>
                  <a:lnTo>
                    <a:pt x="170" y="119"/>
                  </a:lnTo>
                  <a:lnTo>
                    <a:pt x="172" y="118"/>
                  </a:lnTo>
                  <a:lnTo>
                    <a:pt x="172" y="118"/>
                  </a:lnTo>
                  <a:lnTo>
                    <a:pt x="173" y="118"/>
                  </a:lnTo>
                  <a:lnTo>
                    <a:pt x="172" y="118"/>
                  </a:lnTo>
                  <a:lnTo>
                    <a:pt x="170" y="118"/>
                  </a:lnTo>
                  <a:lnTo>
                    <a:pt x="168" y="116"/>
                  </a:lnTo>
                  <a:lnTo>
                    <a:pt x="164" y="113"/>
                  </a:lnTo>
                  <a:lnTo>
                    <a:pt x="164" y="111"/>
                  </a:lnTo>
                  <a:lnTo>
                    <a:pt x="164" y="111"/>
                  </a:lnTo>
                  <a:lnTo>
                    <a:pt x="162" y="111"/>
                  </a:lnTo>
                  <a:lnTo>
                    <a:pt x="162" y="113"/>
                  </a:lnTo>
                  <a:lnTo>
                    <a:pt x="159" y="111"/>
                  </a:lnTo>
                  <a:lnTo>
                    <a:pt x="156" y="113"/>
                  </a:lnTo>
                  <a:lnTo>
                    <a:pt x="154" y="108"/>
                  </a:lnTo>
                  <a:lnTo>
                    <a:pt x="154" y="107"/>
                  </a:lnTo>
                  <a:lnTo>
                    <a:pt x="154" y="105"/>
                  </a:lnTo>
                  <a:lnTo>
                    <a:pt x="156" y="103"/>
                  </a:lnTo>
                  <a:lnTo>
                    <a:pt x="156" y="102"/>
                  </a:lnTo>
                  <a:lnTo>
                    <a:pt x="157" y="100"/>
                  </a:lnTo>
                  <a:lnTo>
                    <a:pt x="159" y="99"/>
                  </a:lnTo>
                  <a:lnTo>
                    <a:pt x="161" y="99"/>
                  </a:lnTo>
                  <a:lnTo>
                    <a:pt x="161" y="99"/>
                  </a:lnTo>
                  <a:lnTo>
                    <a:pt x="162" y="97"/>
                  </a:lnTo>
                  <a:lnTo>
                    <a:pt x="162" y="96"/>
                  </a:lnTo>
                  <a:lnTo>
                    <a:pt x="162" y="96"/>
                  </a:lnTo>
                  <a:lnTo>
                    <a:pt x="161" y="96"/>
                  </a:lnTo>
                  <a:lnTo>
                    <a:pt x="156" y="91"/>
                  </a:lnTo>
                  <a:lnTo>
                    <a:pt x="157" y="91"/>
                  </a:lnTo>
                  <a:lnTo>
                    <a:pt x="157" y="89"/>
                  </a:lnTo>
                  <a:lnTo>
                    <a:pt x="157" y="88"/>
                  </a:lnTo>
                  <a:lnTo>
                    <a:pt x="157" y="86"/>
                  </a:lnTo>
                  <a:lnTo>
                    <a:pt x="159" y="86"/>
                  </a:lnTo>
                  <a:lnTo>
                    <a:pt x="159" y="85"/>
                  </a:lnTo>
                  <a:lnTo>
                    <a:pt x="161" y="83"/>
                  </a:lnTo>
                  <a:lnTo>
                    <a:pt x="162" y="83"/>
                  </a:lnTo>
                  <a:lnTo>
                    <a:pt x="162" y="81"/>
                  </a:lnTo>
                  <a:lnTo>
                    <a:pt x="161" y="80"/>
                  </a:lnTo>
                  <a:lnTo>
                    <a:pt x="159" y="80"/>
                  </a:lnTo>
                  <a:lnTo>
                    <a:pt x="157" y="77"/>
                  </a:lnTo>
                  <a:lnTo>
                    <a:pt x="157" y="74"/>
                  </a:lnTo>
                  <a:lnTo>
                    <a:pt x="156" y="74"/>
                  </a:lnTo>
                  <a:lnTo>
                    <a:pt x="156" y="74"/>
                  </a:lnTo>
                  <a:lnTo>
                    <a:pt x="154" y="72"/>
                  </a:lnTo>
                  <a:lnTo>
                    <a:pt x="154" y="70"/>
                  </a:lnTo>
                  <a:lnTo>
                    <a:pt x="154" y="70"/>
                  </a:lnTo>
                  <a:lnTo>
                    <a:pt x="161" y="70"/>
                  </a:lnTo>
                  <a:lnTo>
                    <a:pt x="161" y="70"/>
                  </a:lnTo>
                  <a:lnTo>
                    <a:pt x="161" y="70"/>
                  </a:lnTo>
                  <a:lnTo>
                    <a:pt x="162" y="69"/>
                  </a:lnTo>
                  <a:lnTo>
                    <a:pt x="162" y="66"/>
                  </a:lnTo>
                  <a:lnTo>
                    <a:pt x="164" y="64"/>
                  </a:lnTo>
                  <a:lnTo>
                    <a:pt x="162" y="64"/>
                  </a:lnTo>
                  <a:lnTo>
                    <a:pt x="161" y="63"/>
                  </a:lnTo>
                  <a:lnTo>
                    <a:pt x="161" y="63"/>
                  </a:lnTo>
                  <a:lnTo>
                    <a:pt x="161" y="61"/>
                  </a:lnTo>
                  <a:lnTo>
                    <a:pt x="162" y="61"/>
                  </a:lnTo>
                  <a:lnTo>
                    <a:pt x="164" y="59"/>
                  </a:lnTo>
                  <a:lnTo>
                    <a:pt x="164" y="59"/>
                  </a:lnTo>
                  <a:lnTo>
                    <a:pt x="164" y="59"/>
                  </a:lnTo>
                  <a:lnTo>
                    <a:pt x="164" y="58"/>
                  </a:lnTo>
                  <a:lnTo>
                    <a:pt x="164" y="58"/>
                  </a:lnTo>
                  <a:lnTo>
                    <a:pt x="164" y="56"/>
                  </a:lnTo>
                  <a:lnTo>
                    <a:pt x="164" y="55"/>
                  </a:lnTo>
                  <a:lnTo>
                    <a:pt x="164" y="55"/>
                  </a:lnTo>
                  <a:lnTo>
                    <a:pt x="164" y="51"/>
                  </a:lnTo>
                  <a:lnTo>
                    <a:pt x="164" y="50"/>
                  </a:lnTo>
                  <a:lnTo>
                    <a:pt x="162" y="48"/>
                  </a:lnTo>
                  <a:lnTo>
                    <a:pt x="162" y="47"/>
                  </a:lnTo>
                  <a:lnTo>
                    <a:pt x="164" y="47"/>
                  </a:lnTo>
                  <a:lnTo>
                    <a:pt x="165" y="47"/>
                  </a:lnTo>
                  <a:lnTo>
                    <a:pt x="165" y="45"/>
                  </a:lnTo>
                  <a:lnTo>
                    <a:pt x="168" y="44"/>
                  </a:lnTo>
                  <a:lnTo>
                    <a:pt x="170" y="42"/>
                  </a:lnTo>
                  <a:lnTo>
                    <a:pt x="172" y="40"/>
                  </a:lnTo>
                  <a:lnTo>
                    <a:pt x="173" y="39"/>
                  </a:lnTo>
                  <a:lnTo>
                    <a:pt x="173" y="39"/>
                  </a:lnTo>
                  <a:lnTo>
                    <a:pt x="173" y="39"/>
                  </a:lnTo>
                  <a:lnTo>
                    <a:pt x="173" y="37"/>
                  </a:lnTo>
                  <a:lnTo>
                    <a:pt x="172" y="37"/>
                  </a:lnTo>
                  <a:lnTo>
                    <a:pt x="170" y="37"/>
                  </a:lnTo>
                  <a:lnTo>
                    <a:pt x="168" y="37"/>
                  </a:lnTo>
                  <a:lnTo>
                    <a:pt x="168" y="37"/>
                  </a:lnTo>
                  <a:lnTo>
                    <a:pt x="168" y="36"/>
                  </a:lnTo>
                  <a:lnTo>
                    <a:pt x="168" y="34"/>
                  </a:lnTo>
                  <a:lnTo>
                    <a:pt x="168" y="33"/>
                  </a:lnTo>
                  <a:lnTo>
                    <a:pt x="168" y="33"/>
                  </a:lnTo>
                  <a:lnTo>
                    <a:pt x="167" y="33"/>
                  </a:lnTo>
                  <a:lnTo>
                    <a:pt x="165" y="33"/>
                  </a:lnTo>
                  <a:lnTo>
                    <a:pt x="165" y="31"/>
                  </a:lnTo>
                  <a:lnTo>
                    <a:pt x="164" y="31"/>
                  </a:lnTo>
                  <a:lnTo>
                    <a:pt x="164" y="33"/>
                  </a:lnTo>
                  <a:lnTo>
                    <a:pt x="161" y="31"/>
                  </a:lnTo>
                  <a:lnTo>
                    <a:pt x="161" y="31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59" y="33"/>
                  </a:lnTo>
                  <a:lnTo>
                    <a:pt x="159" y="33"/>
                  </a:lnTo>
                  <a:lnTo>
                    <a:pt x="157" y="33"/>
                  </a:lnTo>
                  <a:lnTo>
                    <a:pt x="156" y="34"/>
                  </a:lnTo>
                  <a:lnTo>
                    <a:pt x="154" y="34"/>
                  </a:lnTo>
                  <a:lnTo>
                    <a:pt x="153" y="34"/>
                  </a:lnTo>
                  <a:lnTo>
                    <a:pt x="153" y="33"/>
                  </a:lnTo>
                  <a:lnTo>
                    <a:pt x="151" y="33"/>
                  </a:lnTo>
                  <a:lnTo>
                    <a:pt x="148" y="33"/>
                  </a:lnTo>
                  <a:lnTo>
                    <a:pt x="148" y="33"/>
                  </a:lnTo>
                  <a:lnTo>
                    <a:pt x="148" y="34"/>
                  </a:lnTo>
                  <a:lnTo>
                    <a:pt x="146" y="34"/>
                  </a:lnTo>
                  <a:lnTo>
                    <a:pt x="145" y="34"/>
                  </a:lnTo>
                  <a:lnTo>
                    <a:pt x="145" y="34"/>
                  </a:lnTo>
                  <a:lnTo>
                    <a:pt x="145" y="34"/>
                  </a:lnTo>
                  <a:lnTo>
                    <a:pt x="143" y="33"/>
                  </a:lnTo>
                  <a:lnTo>
                    <a:pt x="143" y="33"/>
                  </a:lnTo>
                  <a:lnTo>
                    <a:pt x="145" y="31"/>
                  </a:lnTo>
                  <a:lnTo>
                    <a:pt x="145" y="31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2" y="29"/>
                  </a:lnTo>
                  <a:lnTo>
                    <a:pt x="140" y="29"/>
                  </a:lnTo>
                  <a:lnTo>
                    <a:pt x="138" y="29"/>
                  </a:lnTo>
                  <a:lnTo>
                    <a:pt x="137" y="31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4" y="33"/>
                  </a:lnTo>
                  <a:lnTo>
                    <a:pt x="134" y="29"/>
                  </a:lnTo>
                  <a:lnTo>
                    <a:pt x="135" y="28"/>
                  </a:lnTo>
                  <a:lnTo>
                    <a:pt x="137" y="26"/>
                  </a:lnTo>
                  <a:lnTo>
                    <a:pt x="137" y="26"/>
                  </a:lnTo>
                  <a:lnTo>
                    <a:pt x="135" y="26"/>
                  </a:lnTo>
                  <a:lnTo>
                    <a:pt x="135" y="25"/>
                  </a:lnTo>
                  <a:lnTo>
                    <a:pt x="135" y="25"/>
                  </a:lnTo>
                  <a:lnTo>
                    <a:pt x="137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2"/>
                  </a:lnTo>
                  <a:lnTo>
                    <a:pt x="135" y="20"/>
                  </a:lnTo>
                  <a:lnTo>
                    <a:pt x="135" y="20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4" y="17"/>
                  </a:lnTo>
                  <a:lnTo>
                    <a:pt x="134" y="17"/>
                  </a:lnTo>
                  <a:lnTo>
                    <a:pt x="132" y="17"/>
                  </a:lnTo>
                  <a:lnTo>
                    <a:pt x="131" y="15"/>
                  </a:lnTo>
                  <a:lnTo>
                    <a:pt x="131" y="15"/>
                  </a:lnTo>
                  <a:lnTo>
                    <a:pt x="129" y="14"/>
                  </a:lnTo>
                  <a:lnTo>
                    <a:pt x="129" y="14"/>
                  </a:lnTo>
                  <a:lnTo>
                    <a:pt x="131" y="11"/>
                  </a:lnTo>
                  <a:lnTo>
                    <a:pt x="131" y="11"/>
                  </a:lnTo>
                  <a:lnTo>
                    <a:pt x="132" y="9"/>
                  </a:lnTo>
                  <a:lnTo>
                    <a:pt x="134" y="7"/>
                  </a:lnTo>
                  <a:lnTo>
                    <a:pt x="137" y="7"/>
                  </a:lnTo>
                  <a:lnTo>
                    <a:pt x="140" y="7"/>
                  </a:lnTo>
                  <a:lnTo>
                    <a:pt x="142" y="7"/>
                  </a:lnTo>
                  <a:lnTo>
                    <a:pt x="142" y="7"/>
                  </a:lnTo>
                  <a:lnTo>
                    <a:pt x="143" y="6"/>
                  </a:lnTo>
                  <a:lnTo>
                    <a:pt x="143" y="4"/>
                  </a:lnTo>
                  <a:lnTo>
                    <a:pt x="143" y="4"/>
                  </a:lnTo>
                  <a:lnTo>
                    <a:pt x="143" y="3"/>
                  </a:lnTo>
                  <a:lnTo>
                    <a:pt x="145" y="3"/>
                  </a:lnTo>
                  <a:lnTo>
                    <a:pt x="146" y="1"/>
                  </a:lnTo>
                  <a:lnTo>
                    <a:pt x="150" y="1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6" name="Freeform 283">
              <a:extLst>
                <a:ext uri="{FF2B5EF4-FFF2-40B4-BE49-F238E27FC236}">
                  <a16:creationId xmlns:a16="http://schemas.microsoft.com/office/drawing/2014/main" id="{D00CE7A1-581D-5453-A3D8-FF877A0ACC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92233" y="3907176"/>
              <a:ext cx="187125" cy="161786"/>
            </a:xfrm>
            <a:custGeom>
              <a:avLst/>
              <a:gdLst>
                <a:gd name="T0" fmla="*/ 53 w 96"/>
                <a:gd name="T1" fmla="*/ 33 h 83"/>
                <a:gd name="T2" fmla="*/ 55 w 96"/>
                <a:gd name="T3" fmla="*/ 34 h 83"/>
                <a:gd name="T4" fmla="*/ 55 w 96"/>
                <a:gd name="T5" fmla="*/ 36 h 83"/>
                <a:gd name="T6" fmla="*/ 50 w 96"/>
                <a:gd name="T7" fmla="*/ 34 h 83"/>
                <a:gd name="T8" fmla="*/ 52 w 96"/>
                <a:gd name="T9" fmla="*/ 34 h 83"/>
                <a:gd name="T10" fmla="*/ 52 w 96"/>
                <a:gd name="T11" fmla="*/ 33 h 83"/>
                <a:gd name="T12" fmla="*/ 53 w 96"/>
                <a:gd name="T13" fmla="*/ 30 h 83"/>
                <a:gd name="T14" fmla="*/ 52 w 96"/>
                <a:gd name="T15" fmla="*/ 28 h 83"/>
                <a:gd name="T16" fmla="*/ 39 w 96"/>
                <a:gd name="T17" fmla="*/ 19 h 83"/>
                <a:gd name="T18" fmla="*/ 44 w 96"/>
                <a:gd name="T19" fmla="*/ 36 h 83"/>
                <a:gd name="T20" fmla="*/ 49 w 96"/>
                <a:gd name="T21" fmla="*/ 42 h 83"/>
                <a:gd name="T22" fmla="*/ 49 w 96"/>
                <a:gd name="T23" fmla="*/ 39 h 83"/>
                <a:gd name="T24" fmla="*/ 52 w 96"/>
                <a:gd name="T25" fmla="*/ 41 h 83"/>
                <a:gd name="T26" fmla="*/ 58 w 96"/>
                <a:gd name="T27" fmla="*/ 45 h 83"/>
                <a:gd name="T28" fmla="*/ 68 w 96"/>
                <a:gd name="T29" fmla="*/ 50 h 83"/>
                <a:gd name="T30" fmla="*/ 85 w 96"/>
                <a:gd name="T31" fmla="*/ 67 h 83"/>
                <a:gd name="T32" fmla="*/ 91 w 96"/>
                <a:gd name="T33" fmla="*/ 75 h 83"/>
                <a:gd name="T34" fmla="*/ 96 w 96"/>
                <a:gd name="T35" fmla="*/ 78 h 83"/>
                <a:gd name="T36" fmla="*/ 91 w 96"/>
                <a:gd name="T37" fmla="*/ 80 h 83"/>
                <a:gd name="T38" fmla="*/ 86 w 96"/>
                <a:gd name="T39" fmla="*/ 82 h 83"/>
                <a:gd name="T40" fmla="*/ 83 w 96"/>
                <a:gd name="T41" fmla="*/ 80 h 83"/>
                <a:gd name="T42" fmla="*/ 79 w 96"/>
                <a:gd name="T43" fmla="*/ 75 h 83"/>
                <a:gd name="T44" fmla="*/ 71 w 96"/>
                <a:gd name="T45" fmla="*/ 66 h 83"/>
                <a:gd name="T46" fmla="*/ 63 w 96"/>
                <a:gd name="T47" fmla="*/ 56 h 83"/>
                <a:gd name="T48" fmla="*/ 53 w 96"/>
                <a:gd name="T49" fmla="*/ 52 h 83"/>
                <a:gd name="T50" fmla="*/ 47 w 96"/>
                <a:gd name="T51" fmla="*/ 52 h 83"/>
                <a:gd name="T52" fmla="*/ 41 w 96"/>
                <a:gd name="T53" fmla="*/ 52 h 83"/>
                <a:gd name="T54" fmla="*/ 38 w 96"/>
                <a:gd name="T55" fmla="*/ 50 h 83"/>
                <a:gd name="T56" fmla="*/ 30 w 96"/>
                <a:gd name="T57" fmla="*/ 53 h 83"/>
                <a:gd name="T58" fmla="*/ 25 w 96"/>
                <a:gd name="T59" fmla="*/ 49 h 83"/>
                <a:gd name="T60" fmla="*/ 22 w 96"/>
                <a:gd name="T61" fmla="*/ 47 h 83"/>
                <a:gd name="T62" fmla="*/ 17 w 96"/>
                <a:gd name="T63" fmla="*/ 55 h 83"/>
                <a:gd name="T64" fmla="*/ 12 w 96"/>
                <a:gd name="T65" fmla="*/ 53 h 83"/>
                <a:gd name="T66" fmla="*/ 9 w 96"/>
                <a:gd name="T67" fmla="*/ 55 h 83"/>
                <a:gd name="T68" fmla="*/ 4 w 96"/>
                <a:gd name="T69" fmla="*/ 55 h 83"/>
                <a:gd name="T70" fmla="*/ 0 w 96"/>
                <a:gd name="T71" fmla="*/ 52 h 83"/>
                <a:gd name="T72" fmla="*/ 1 w 96"/>
                <a:gd name="T73" fmla="*/ 41 h 83"/>
                <a:gd name="T74" fmla="*/ 4 w 96"/>
                <a:gd name="T75" fmla="*/ 30 h 83"/>
                <a:gd name="T76" fmla="*/ 6 w 96"/>
                <a:gd name="T77" fmla="*/ 20 h 83"/>
                <a:gd name="T78" fmla="*/ 8 w 96"/>
                <a:gd name="T79" fmla="*/ 15 h 83"/>
                <a:gd name="T80" fmla="*/ 11 w 96"/>
                <a:gd name="T81" fmla="*/ 14 h 83"/>
                <a:gd name="T82" fmla="*/ 15 w 96"/>
                <a:gd name="T83" fmla="*/ 11 h 83"/>
                <a:gd name="T84" fmla="*/ 19 w 96"/>
                <a:gd name="T85" fmla="*/ 9 h 83"/>
                <a:gd name="T86" fmla="*/ 20 w 96"/>
                <a:gd name="T87" fmla="*/ 8 h 83"/>
                <a:gd name="T88" fmla="*/ 25 w 96"/>
                <a:gd name="T89" fmla="*/ 8 h 83"/>
                <a:gd name="T90" fmla="*/ 27 w 96"/>
                <a:gd name="T91" fmla="*/ 6 h 83"/>
                <a:gd name="T92" fmla="*/ 28 w 96"/>
                <a:gd name="T93" fmla="*/ 4 h 83"/>
                <a:gd name="T94" fmla="*/ 31 w 96"/>
                <a:gd name="T9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6" h="83">
                  <a:moveTo>
                    <a:pt x="50" y="31"/>
                  </a:moveTo>
                  <a:lnTo>
                    <a:pt x="52" y="31"/>
                  </a:lnTo>
                  <a:lnTo>
                    <a:pt x="52" y="33"/>
                  </a:lnTo>
                  <a:lnTo>
                    <a:pt x="53" y="33"/>
                  </a:lnTo>
                  <a:lnTo>
                    <a:pt x="53" y="34"/>
                  </a:lnTo>
                  <a:lnTo>
                    <a:pt x="53" y="34"/>
                  </a:lnTo>
                  <a:lnTo>
                    <a:pt x="53" y="34"/>
                  </a:lnTo>
                  <a:lnTo>
                    <a:pt x="55" y="34"/>
                  </a:lnTo>
                  <a:lnTo>
                    <a:pt x="55" y="34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5" y="36"/>
                  </a:lnTo>
                  <a:lnTo>
                    <a:pt x="53" y="36"/>
                  </a:lnTo>
                  <a:lnTo>
                    <a:pt x="52" y="36"/>
                  </a:lnTo>
                  <a:lnTo>
                    <a:pt x="50" y="36"/>
                  </a:lnTo>
                  <a:lnTo>
                    <a:pt x="50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52" y="33"/>
                  </a:lnTo>
                  <a:lnTo>
                    <a:pt x="50" y="31"/>
                  </a:lnTo>
                  <a:close/>
                  <a:moveTo>
                    <a:pt x="52" y="28"/>
                  </a:moveTo>
                  <a:lnTo>
                    <a:pt x="52" y="28"/>
                  </a:lnTo>
                  <a:lnTo>
                    <a:pt x="53" y="30"/>
                  </a:lnTo>
                  <a:lnTo>
                    <a:pt x="52" y="30"/>
                  </a:lnTo>
                  <a:lnTo>
                    <a:pt x="50" y="30"/>
                  </a:lnTo>
                  <a:lnTo>
                    <a:pt x="52" y="28"/>
                  </a:lnTo>
                  <a:lnTo>
                    <a:pt x="52" y="28"/>
                  </a:lnTo>
                  <a:close/>
                  <a:moveTo>
                    <a:pt x="31" y="0"/>
                  </a:moveTo>
                  <a:lnTo>
                    <a:pt x="36" y="9"/>
                  </a:lnTo>
                  <a:lnTo>
                    <a:pt x="38" y="14"/>
                  </a:lnTo>
                  <a:lnTo>
                    <a:pt x="39" y="19"/>
                  </a:lnTo>
                  <a:lnTo>
                    <a:pt x="39" y="26"/>
                  </a:lnTo>
                  <a:lnTo>
                    <a:pt x="41" y="31"/>
                  </a:lnTo>
                  <a:lnTo>
                    <a:pt x="42" y="33"/>
                  </a:lnTo>
                  <a:lnTo>
                    <a:pt x="44" y="36"/>
                  </a:lnTo>
                  <a:lnTo>
                    <a:pt x="45" y="38"/>
                  </a:lnTo>
                  <a:lnTo>
                    <a:pt x="45" y="38"/>
                  </a:lnTo>
                  <a:lnTo>
                    <a:pt x="47" y="41"/>
                  </a:lnTo>
                  <a:lnTo>
                    <a:pt x="49" y="42"/>
                  </a:lnTo>
                  <a:lnTo>
                    <a:pt x="49" y="42"/>
                  </a:lnTo>
                  <a:lnTo>
                    <a:pt x="49" y="41"/>
                  </a:lnTo>
                  <a:lnTo>
                    <a:pt x="49" y="39"/>
                  </a:lnTo>
                  <a:lnTo>
                    <a:pt x="49" y="39"/>
                  </a:lnTo>
                  <a:lnTo>
                    <a:pt x="49" y="38"/>
                  </a:lnTo>
                  <a:lnTo>
                    <a:pt x="50" y="39"/>
                  </a:lnTo>
                  <a:lnTo>
                    <a:pt x="52" y="39"/>
                  </a:lnTo>
                  <a:lnTo>
                    <a:pt x="52" y="41"/>
                  </a:lnTo>
                  <a:lnTo>
                    <a:pt x="52" y="42"/>
                  </a:lnTo>
                  <a:lnTo>
                    <a:pt x="53" y="44"/>
                  </a:lnTo>
                  <a:lnTo>
                    <a:pt x="55" y="45"/>
                  </a:lnTo>
                  <a:lnTo>
                    <a:pt x="58" y="45"/>
                  </a:lnTo>
                  <a:lnTo>
                    <a:pt x="60" y="45"/>
                  </a:lnTo>
                  <a:lnTo>
                    <a:pt x="60" y="47"/>
                  </a:lnTo>
                  <a:lnTo>
                    <a:pt x="63" y="49"/>
                  </a:lnTo>
                  <a:lnTo>
                    <a:pt x="68" y="50"/>
                  </a:lnTo>
                  <a:lnTo>
                    <a:pt x="72" y="55"/>
                  </a:lnTo>
                  <a:lnTo>
                    <a:pt x="75" y="60"/>
                  </a:lnTo>
                  <a:lnTo>
                    <a:pt x="83" y="66"/>
                  </a:lnTo>
                  <a:lnTo>
                    <a:pt x="85" y="67"/>
                  </a:lnTo>
                  <a:lnTo>
                    <a:pt x="86" y="71"/>
                  </a:lnTo>
                  <a:lnTo>
                    <a:pt x="88" y="71"/>
                  </a:lnTo>
                  <a:lnTo>
                    <a:pt x="91" y="74"/>
                  </a:lnTo>
                  <a:lnTo>
                    <a:pt x="91" y="75"/>
                  </a:lnTo>
                  <a:lnTo>
                    <a:pt x="94" y="77"/>
                  </a:lnTo>
                  <a:lnTo>
                    <a:pt x="94" y="75"/>
                  </a:lnTo>
                  <a:lnTo>
                    <a:pt x="96" y="77"/>
                  </a:lnTo>
                  <a:lnTo>
                    <a:pt x="96" y="78"/>
                  </a:lnTo>
                  <a:lnTo>
                    <a:pt x="94" y="78"/>
                  </a:lnTo>
                  <a:lnTo>
                    <a:pt x="93" y="80"/>
                  </a:lnTo>
                  <a:lnTo>
                    <a:pt x="93" y="78"/>
                  </a:lnTo>
                  <a:lnTo>
                    <a:pt x="91" y="80"/>
                  </a:lnTo>
                  <a:lnTo>
                    <a:pt x="91" y="82"/>
                  </a:lnTo>
                  <a:lnTo>
                    <a:pt x="90" y="83"/>
                  </a:lnTo>
                  <a:lnTo>
                    <a:pt x="90" y="83"/>
                  </a:lnTo>
                  <a:lnTo>
                    <a:pt x="86" y="82"/>
                  </a:lnTo>
                  <a:lnTo>
                    <a:pt x="86" y="80"/>
                  </a:lnTo>
                  <a:lnTo>
                    <a:pt x="86" y="82"/>
                  </a:lnTo>
                  <a:lnTo>
                    <a:pt x="85" y="82"/>
                  </a:lnTo>
                  <a:lnTo>
                    <a:pt x="83" y="80"/>
                  </a:lnTo>
                  <a:lnTo>
                    <a:pt x="83" y="78"/>
                  </a:lnTo>
                  <a:lnTo>
                    <a:pt x="82" y="77"/>
                  </a:lnTo>
                  <a:lnTo>
                    <a:pt x="80" y="77"/>
                  </a:lnTo>
                  <a:lnTo>
                    <a:pt x="79" y="75"/>
                  </a:lnTo>
                  <a:lnTo>
                    <a:pt x="79" y="74"/>
                  </a:lnTo>
                  <a:lnTo>
                    <a:pt x="77" y="71"/>
                  </a:lnTo>
                  <a:lnTo>
                    <a:pt x="74" y="69"/>
                  </a:lnTo>
                  <a:lnTo>
                    <a:pt x="71" y="66"/>
                  </a:lnTo>
                  <a:lnTo>
                    <a:pt x="68" y="63"/>
                  </a:lnTo>
                  <a:lnTo>
                    <a:pt x="64" y="60"/>
                  </a:lnTo>
                  <a:lnTo>
                    <a:pt x="63" y="58"/>
                  </a:lnTo>
                  <a:lnTo>
                    <a:pt x="63" y="56"/>
                  </a:lnTo>
                  <a:lnTo>
                    <a:pt x="58" y="56"/>
                  </a:lnTo>
                  <a:lnTo>
                    <a:pt x="56" y="55"/>
                  </a:lnTo>
                  <a:lnTo>
                    <a:pt x="55" y="53"/>
                  </a:lnTo>
                  <a:lnTo>
                    <a:pt x="53" y="52"/>
                  </a:lnTo>
                  <a:lnTo>
                    <a:pt x="52" y="52"/>
                  </a:lnTo>
                  <a:lnTo>
                    <a:pt x="50" y="53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5" y="52"/>
                  </a:lnTo>
                  <a:lnTo>
                    <a:pt x="44" y="52"/>
                  </a:lnTo>
                  <a:lnTo>
                    <a:pt x="42" y="52"/>
                  </a:lnTo>
                  <a:lnTo>
                    <a:pt x="41" y="52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50"/>
                  </a:lnTo>
                  <a:lnTo>
                    <a:pt x="38" y="50"/>
                  </a:lnTo>
                  <a:lnTo>
                    <a:pt x="38" y="50"/>
                  </a:lnTo>
                  <a:lnTo>
                    <a:pt x="36" y="50"/>
                  </a:lnTo>
                  <a:lnTo>
                    <a:pt x="34" y="52"/>
                  </a:lnTo>
                  <a:lnTo>
                    <a:pt x="30" y="53"/>
                  </a:lnTo>
                  <a:lnTo>
                    <a:pt x="28" y="53"/>
                  </a:lnTo>
                  <a:lnTo>
                    <a:pt x="28" y="52"/>
                  </a:lnTo>
                  <a:lnTo>
                    <a:pt x="25" y="50"/>
                  </a:lnTo>
                  <a:lnTo>
                    <a:pt x="25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2" y="49"/>
                  </a:lnTo>
                  <a:lnTo>
                    <a:pt x="22" y="47"/>
                  </a:lnTo>
                  <a:lnTo>
                    <a:pt x="20" y="47"/>
                  </a:lnTo>
                  <a:lnTo>
                    <a:pt x="20" y="49"/>
                  </a:lnTo>
                  <a:lnTo>
                    <a:pt x="17" y="52"/>
                  </a:lnTo>
                  <a:lnTo>
                    <a:pt x="17" y="55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2" y="53"/>
                  </a:lnTo>
                  <a:lnTo>
                    <a:pt x="11" y="53"/>
                  </a:lnTo>
                  <a:lnTo>
                    <a:pt x="11" y="53"/>
                  </a:lnTo>
                  <a:lnTo>
                    <a:pt x="9" y="53"/>
                  </a:lnTo>
                  <a:lnTo>
                    <a:pt x="9" y="55"/>
                  </a:lnTo>
                  <a:lnTo>
                    <a:pt x="9" y="55"/>
                  </a:lnTo>
                  <a:lnTo>
                    <a:pt x="8" y="55"/>
                  </a:lnTo>
                  <a:lnTo>
                    <a:pt x="6" y="55"/>
                  </a:lnTo>
                  <a:lnTo>
                    <a:pt x="4" y="55"/>
                  </a:lnTo>
                  <a:lnTo>
                    <a:pt x="3" y="55"/>
                  </a:lnTo>
                  <a:lnTo>
                    <a:pt x="1" y="55"/>
                  </a:lnTo>
                  <a:lnTo>
                    <a:pt x="1" y="55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0" y="45"/>
                  </a:lnTo>
                  <a:lnTo>
                    <a:pt x="0" y="42"/>
                  </a:lnTo>
                  <a:lnTo>
                    <a:pt x="1" y="41"/>
                  </a:lnTo>
                  <a:lnTo>
                    <a:pt x="1" y="39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0"/>
                  </a:lnTo>
                  <a:lnTo>
                    <a:pt x="6" y="19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5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7" y="9"/>
                  </a:lnTo>
                  <a:lnTo>
                    <a:pt x="19" y="9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5" y="8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0" y="1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7" name="Freeform 284">
              <a:extLst>
                <a:ext uri="{FF2B5EF4-FFF2-40B4-BE49-F238E27FC236}">
                  <a16:creationId xmlns:a16="http://schemas.microsoft.com/office/drawing/2014/main" id="{DC1807F7-CC93-65AE-EF73-74D4E12B8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3536" y="3624539"/>
              <a:ext cx="235856" cy="202719"/>
            </a:xfrm>
            <a:custGeom>
              <a:avLst/>
              <a:gdLst>
                <a:gd name="T0" fmla="*/ 121 w 121"/>
                <a:gd name="T1" fmla="*/ 0 h 104"/>
                <a:gd name="T2" fmla="*/ 121 w 121"/>
                <a:gd name="T3" fmla="*/ 8 h 104"/>
                <a:gd name="T4" fmla="*/ 121 w 121"/>
                <a:gd name="T5" fmla="*/ 14 h 104"/>
                <a:gd name="T6" fmla="*/ 121 w 121"/>
                <a:gd name="T7" fmla="*/ 20 h 104"/>
                <a:gd name="T8" fmla="*/ 121 w 121"/>
                <a:gd name="T9" fmla="*/ 25 h 104"/>
                <a:gd name="T10" fmla="*/ 74 w 121"/>
                <a:gd name="T11" fmla="*/ 61 h 104"/>
                <a:gd name="T12" fmla="*/ 72 w 121"/>
                <a:gd name="T13" fmla="*/ 64 h 104"/>
                <a:gd name="T14" fmla="*/ 67 w 121"/>
                <a:gd name="T15" fmla="*/ 66 h 104"/>
                <a:gd name="T16" fmla="*/ 64 w 121"/>
                <a:gd name="T17" fmla="*/ 66 h 104"/>
                <a:gd name="T18" fmla="*/ 61 w 121"/>
                <a:gd name="T19" fmla="*/ 69 h 104"/>
                <a:gd name="T20" fmla="*/ 58 w 121"/>
                <a:gd name="T21" fmla="*/ 72 h 104"/>
                <a:gd name="T22" fmla="*/ 56 w 121"/>
                <a:gd name="T23" fmla="*/ 74 h 104"/>
                <a:gd name="T24" fmla="*/ 58 w 121"/>
                <a:gd name="T25" fmla="*/ 77 h 104"/>
                <a:gd name="T26" fmla="*/ 58 w 121"/>
                <a:gd name="T27" fmla="*/ 80 h 104"/>
                <a:gd name="T28" fmla="*/ 58 w 121"/>
                <a:gd name="T29" fmla="*/ 83 h 104"/>
                <a:gd name="T30" fmla="*/ 58 w 121"/>
                <a:gd name="T31" fmla="*/ 88 h 104"/>
                <a:gd name="T32" fmla="*/ 58 w 121"/>
                <a:gd name="T33" fmla="*/ 91 h 104"/>
                <a:gd name="T34" fmla="*/ 58 w 121"/>
                <a:gd name="T35" fmla="*/ 96 h 104"/>
                <a:gd name="T36" fmla="*/ 50 w 121"/>
                <a:gd name="T37" fmla="*/ 96 h 104"/>
                <a:gd name="T38" fmla="*/ 41 w 121"/>
                <a:gd name="T39" fmla="*/ 96 h 104"/>
                <a:gd name="T40" fmla="*/ 33 w 121"/>
                <a:gd name="T41" fmla="*/ 96 h 104"/>
                <a:gd name="T42" fmla="*/ 26 w 121"/>
                <a:gd name="T43" fmla="*/ 96 h 104"/>
                <a:gd name="T44" fmla="*/ 20 w 121"/>
                <a:gd name="T45" fmla="*/ 96 h 104"/>
                <a:gd name="T46" fmla="*/ 14 w 121"/>
                <a:gd name="T47" fmla="*/ 96 h 104"/>
                <a:gd name="T48" fmla="*/ 7 w 121"/>
                <a:gd name="T49" fmla="*/ 96 h 104"/>
                <a:gd name="T50" fmla="*/ 1 w 121"/>
                <a:gd name="T51" fmla="*/ 99 h 104"/>
                <a:gd name="T52" fmla="*/ 0 w 121"/>
                <a:gd name="T53" fmla="*/ 102 h 104"/>
                <a:gd name="T54" fmla="*/ 0 w 121"/>
                <a:gd name="T55" fmla="*/ 102 h 104"/>
                <a:gd name="T56" fmla="*/ 3 w 121"/>
                <a:gd name="T57" fmla="*/ 86 h 104"/>
                <a:gd name="T58" fmla="*/ 6 w 121"/>
                <a:gd name="T59" fmla="*/ 82 h 104"/>
                <a:gd name="T60" fmla="*/ 11 w 121"/>
                <a:gd name="T61" fmla="*/ 77 h 104"/>
                <a:gd name="T62" fmla="*/ 12 w 121"/>
                <a:gd name="T63" fmla="*/ 71 h 104"/>
                <a:gd name="T64" fmla="*/ 12 w 121"/>
                <a:gd name="T65" fmla="*/ 69 h 104"/>
                <a:gd name="T66" fmla="*/ 15 w 121"/>
                <a:gd name="T67" fmla="*/ 64 h 104"/>
                <a:gd name="T68" fmla="*/ 18 w 121"/>
                <a:gd name="T69" fmla="*/ 60 h 104"/>
                <a:gd name="T70" fmla="*/ 18 w 121"/>
                <a:gd name="T71" fmla="*/ 58 h 104"/>
                <a:gd name="T72" fmla="*/ 17 w 121"/>
                <a:gd name="T73" fmla="*/ 60 h 104"/>
                <a:gd name="T74" fmla="*/ 17 w 121"/>
                <a:gd name="T75" fmla="*/ 60 h 104"/>
                <a:gd name="T76" fmla="*/ 18 w 121"/>
                <a:gd name="T77" fmla="*/ 56 h 104"/>
                <a:gd name="T78" fmla="*/ 28 w 121"/>
                <a:gd name="T79" fmla="*/ 49 h 104"/>
                <a:gd name="T80" fmla="*/ 31 w 121"/>
                <a:gd name="T81" fmla="*/ 44 h 104"/>
                <a:gd name="T82" fmla="*/ 33 w 121"/>
                <a:gd name="T83" fmla="*/ 36 h 104"/>
                <a:gd name="T84" fmla="*/ 34 w 121"/>
                <a:gd name="T85" fmla="*/ 31 h 104"/>
                <a:gd name="T86" fmla="*/ 37 w 121"/>
                <a:gd name="T87" fmla="*/ 25 h 104"/>
                <a:gd name="T88" fmla="*/ 39 w 121"/>
                <a:gd name="T89" fmla="*/ 20 h 104"/>
                <a:gd name="T90" fmla="*/ 42 w 121"/>
                <a:gd name="T91" fmla="*/ 19 h 104"/>
                <a:gd name="T92" fmla="*/ 48 w 121"/>
                <a:gd name="T93" fmla="*/ 14 h 104"/>
                <a:gd name="T94" fmla="*/ 52 w 121"/>
                <a:gd name="T95" fmla="*/ 11 h 104"/>
                <a:gd name="T96" fmla="*/ 55 w 121"/>
                <a:gd name="T97" fmla="*/ 3 h 104"/>
                <a:gd name="T98" fmla="*/ 93 w 121"/>
                <a:gd name="T9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1" h="104">
                  <a:moveTo>
                    <a:pt x="97" y="0"/>
                  </a:moveTo>
                  <a:lnTo>
                    <a:pt x="121" y="0"/>
                  </a:lnTo>
                  <a:lnTo>
                    <a:pt x="121" y="4"/>
                  </a:lnTo>
                  <a:lnTo>
                    <a:pt x="121" y="8"/>
                  </a:lnTo>
                  <a:lnTo>
                    <a:pt x="121" y="11"/>
                  </a:lnTo>
                  <a:lnTo>
                    <a:pt x="121" y="14"/>
                  </a:lnTo>
                  <a:lnTo>
                    <a:pt x="121" y="17"/>
                  </a:lnTo>
                  <a:lnTo>
                    <a:pt x="121" y="20"/>
                  </a:lnTo>
                  <a:lnTo>
                    <a:pt x="121" y="23"/>
                  </a:lnTo>
                  <a:lnTo>
                    <a:pt x="121" y="25"/>
                  </a:lnTo>
                  <a:lnTo>
                    <a:pt x="74" y="25"/>
                  </a:lnTo>
                  <a:lnTo>
                    <a:pt x="74" y="61"/>
                  </a:lnTo>
                  <a:lnTo>
                    <a:pt x="74" y="63"/>
                  </a:lnTo>
                  <a:lnTo>
                    <a:pt x="72" y="64"/>
                  </a:lnTo>
                  <a:lnTo>
                    <a:pt x="70" y="64"/>
                  </a:lnTo>
                  <a:lnTo>
                    <a:pt x="67" y="66"/>
                  </a:lnTo>
                  <a:lnTo>
                    <a:pt x="66" y="66"/>
                  </a:lnTo>
                  <a:lnTo>
                    <a:pt x="64" y="66"/>
                  </a:lnTo>
                  <a:lnTo>
                    <a:pt x="63" y="68"/>
                  </a:lnTo>
                  <a:lnTo>
                    <a:pt x="61" y="69"/>
                  </a:lnTo>
                  <a:lnTo>
                    <a:pt x="58" y="71"/>
                  </a:lnTo>
                  <a:lnTo>
                    <a:pt x="58" y="72"/>
                  </a:lnTo>
                  <a:lnTo>
                    <a:pt x="56" y="74"/>
                  </a:lnTo>
                  <a:lnTo>
                    <a:pt x="56" y="74"/>
                  </a:lnTo>
                  <a:lnTo>
                    <a:pt x="56" y="75"/>
                  </a:lnTo>
                  <a:lnTo>
                    <a:pt x="58" y="77"/>
                  </a:lnTo>
                  <a:lnTo>
                    <a:pt x="58" y="79"/>
                  </a:lnTo>
                  <a:lnTo>
                    <a:pt x="58" y="80"/>
                  </a:lnTo>
                  <a:lnTo>
                    <a:pt x="58" y="82"/>
                  </a:lnTo>
                  <a:lnTo>
                    <a:pt x="58" y="83"/>
                  </a:lnTo>
                  <a:lnTo>
                    <a:pt x="58" y="85"/>
                  </a:lnTo>
                  <a:lnTo>
                    <a:pt x="58" y="88"/>
                  </a:lnTo>
                  <a:lnTo>
                    <a:pt x="58" y="90"/>
                  </a:lnTo>
                  <a:lnTo>
                    <a:pt x="58" y="91"/>
                  </a:lnTo>
                  <a:lnTo>
                    <a:pt x="58" y="94"/>
                  </a:lnTo>
                  <a:lnTo>
                    <a:pt x="58" y="96"/>
                  </a:lnTo>
                  <a:lnTo>
                    <a:pt x="53" y="96"/>
                  </a:lnTo>
                  <a:lnTo>
                    <a:pt x="50" y="96"/>
                  </a:lnTo>
                  <a:lnTo>
                    <a:pt x="47" y="96"/>
                  </a:lnTo>
                  <a:lnTo>
                    <a:pt x="41" y="96"/>
                  </a:lnTo>
                  <a:lnTo>
                    <a:pt x="36" y="96"/>
                  </a:lnTo>
                  <a:lnTo>
                    <a:pt x="33" y="96"/>
                  </a:lnTo>
                  <a:lnTo>
                    <a:pt x="29" y="96"/>
                  </a:lnTo>
                  <a:lnTo>
                    <a:pt x="26" y="96"/>
                  </a:lnTo>
                  <a:lnTo>
                    <a:pt x="23" y="96"/>
                  </a:lnTo>
                  <a:lnTo>
                    <a:pt x="20" y="96"/>
                  </a:lnTo>
                  <a:lnTo>
                    <a:pt x="17" y="96"/>
                  </a:lnTo>
                  <a:lnTo>
                    <a:pt x="14" y="96"/>
                  </a:lnTo>
                  <a:lnTo>
                    <a:pt x="11" y="96"/>
                  </a:lnTo>
                  <a:lnTo>
                    <a:pt x="7" y="96"/>
                  </a:lnTo>
                  <a:lnTo>
                    <a:pt x="1" y="96"/>
                  </a:lnTo>
                  <a:lnTo>
                    <a:pt x="1" y="99"/>
                  </a:lnTo>
                  <a:lnTo>
                    <a:pt x="1" y="101"/>
                  </a:lnTo>
                  <a:lnTo>
                    <a:pt x="0" y="102"/>
                  </a:lnTo>
                  <a:lnTo>
                    <a:pt x="1" y="104"/>
                  </a:lnTo>
                  <a:lnTo>
                    <a:pt x="0" y="102"/>
                  </a:lnTo>
                  <a:lnTo>
                    <a:pt x="1" y="94"/>
                  </a:lnTo>
                  <a:lnTo>
                    <a:pt x="3" y="86"/>
                  </a:lnTo>
                  <a:lnTo>
                    <a:pt x="4" y="83"/>
                  </a:lnTo>
                  <a:lnTo>
                    <a:pt x="6" y="82"/>
                  </a:lnTo>
                  <a:lnTo>
                    <a:pt x="7" y="80"/>
                  </a:lnTo>
                  <a:lnTo>
                    <a:pt x="11" y="77"/>
                  </a:lnTo>
                  <a:lnTo>
                    <a:pt x="11" y="72"/>
                  </a:lnTo>
                  <a:lnTo>
                    <a:pt x="12" y="71"/>
                  </a:lnTo>
                  <a:lnTo>
                    <a:pt x="14" y="71"/>
                  </a:lnTo>
                  <a:lnTo>
                    <a:pt x="12" y="69"/>
                  </a:lnTo>
                  <a:lnTo>
                    <a:pt x="14" y="68"/>
                  </a:lnTo>
                  <a:lnTo>
                    <a:pt x="15" y="64"/>
                  </a:lnTo>
                  <a:lnTo>
                    <a:pt x="17" y="63"/>
                  </a:lnTo>
                  <a:lnTo>
                    <a:pt x="18" y="60"/>
                  </a:lnTo>
                  <a:lnTo>
                    <a:pt x="18" y="58"/>
                  </a:lnTo>
                  <a:lnTo>
                    <a:pt x="18" y="58"/>
                  </a:lnTo>
                  <a:lnTo>
                    <a:pt x="17" y="58"/>
                  </a:lnTo>
                  <a:lnTo>
                    <a:pt x="17" y="60"/>
                  </a:lnTo>
                  <a:lnTo>
                    <a:pt x="15" y="60"/>
                  </a:lnTo>
                  <a:lnTo>
                    <a:pt x="17" y="60"/>
                  </a:lnTo>
                  <a:lnTo>
                    <a:pt x="17" y="58"/>
                  </a:lnTo>
                  <a:lnTo>
                    <a:pt x="18" y="56"/>
                  </a:lnTo>
                  <a:lnTo>
                    <a:pt x="22" y="53"/>
                  </a:lnTo>
                  <a:lnTo>
                    <a:pt x="28" y="49"/>
                  </a:lnTo>
                  <a:lnTo>
                    <a:pt x="29" y="47"/>
                  </a:lnTo>
                  <a:lnTo>
                    <a:pt x="31" y="44"/>
                  </a:lnTo>
                  <a:lnTo>
                    <a:pt x="33" y="42"/>
                  </a:lnTo>
                  <a:lnTo>
                    <a:pt x="33" y="36"/>
                  </a:lnTo>
                  <a:lnTo>
                    <a:pt x="33" y="34"/>
                  </a:lnTo>
                  <a:lnTo>
                    <a:pt x="34" y="31"/>
                  </a:lnTo>
                  <a:lnTo>
                    <a:pt x="36" y="28"/>
                  </a:lnTo>
                  <a:lnTo>
                    <a:pt x="37" y="25"/>
                  </a:lnTo>
                  <a:lnTo>
                    <a:pt x="37" y="22"/>
                  </a:lnTo>
                  <a:lnTo>
                    <a:pt x="39" y="20"/>
                  </a:lnTo>
                  <a:lnTo>
                    <a:pt x="41" y="20"/>
                  </a:lnTo>
                  <a:lnTo>
                    <a:pt x="42" y="19"/>
                  </a:lnTo>
                  <a:lnTo>
                    <a:pt x="45" y="17"/>
                  </a:lnTo>
                  <a:lnTo>
                    <a:pt x="48" y="14"/>
                  </a:lnTo>
                  <a:lnTo>
                    <a:pt x="50" y="14"/>
                  </a:lnTo>
                  <a:lnTo>
                    <a:pt x="52" y="11"/>
                  </a:lnTo>
                  <a:lnTo>
                    <a:pt x="53" y="8"/>
                  </a:lnTo>
                  <a:lnTo>
                    <a:pt x="55" y="3"/>
                  </a:lnTo>
                  <a:lnTo>
                    <a:pt x="56" y="0"/>
                  </a:lnTo>
                  <a:lnTo>
                    <a:pt x="93" y="0"/>
                  </a:lnTo>
                  <a:lnTo>
                    <a:pt x="9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8" name="Freeform 285">
              <a:extLst>
                <a:ext uri="{FF2B5EF4-FFF2-40B4-BE49-F238E27FC236}">
                  <a16:creationId xmlns:a16="http://schemas.microsoft.com/office/drawing/2014/main" id="{017DE746-DEF3-DD6F-F748-7DE0E3D59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8917" y="3501738"/>
              <a:ext cx="345013" cy="288485"/>
            </a:xfrm>
            <a:custGeom>
              <a:avLst/>
              <a:gdLst>
                <a:gd name="T0" fmla="*/ 18 w 177"/>
                <a:gd name="T1" fmla="*/ 0 h 148"/>
                <a:gd name="T2" fmla="*/ 41 w 177"/>
                <a:gd name="T3" fmla="*/ 6 h 148"/>
                <a:gd name="T4" fmla="*/ 56 w 177"/>
                <a:gd name="T5" fmla="*/ 9 h 148"/>
                <a:gd name="T6" fmla="*/ 65 w 177"/>
                <a:gd name="T7" fmla="*/ 12 h 148"/>
                <a:gd name="T8" fmla="*/ 76 w 177"/>
                <a:gd name="T9" fmla="*/ 6 h 148"/>
                <a:gd name="T10" fmla="*/ 81 w 177"/>
                <a:gd name="T11" fmla="*/ 4 h 148"/>
                <a:gd name="T12" fmla="*/ 86 w 177"/>
                <a:gd name="T13" fmla="*/ 3 h 148"/>
                <a:gd name="T14" fmla="*/ 87 w 177"/>
                <a:gd name="T15" fmla="*/ 3 h 148"/>
                <a:gd name="T16" fmla="*/ 92 w 177"/>
                <a:gd name="T17" fmla="*/ 0 h 148"/>
                <a:gd name="T18" fmla="*/ 101 w 177"/>
                <a:gd name="T19" fmla="*/ 3 h 148"/>
                <a:gd name="T20" fmla="*/ 108 w 177"/>
                <a:gd name="T21" fmla="*/ 4 h 148"/>
                <a:gd name="T22" fmla="*/ 103 w 177"/>
                <a:gd name="T23" fmla="*/ 4 h 148"/>
                <a:gd name="T24" fmla="*/ 108 w 177"/>
                <a:gd name="T25" fmla="*/ 8 h 148"/>
                <a:gd name="T26" fmla="*/ 109 w 177"/>
                <a:gd name="T27" fmla="*/ 4 h 148"/>
                <a:gd name="T28" fmla="*/ 116 w 177"/>
                <a:gd name="T29" fmla="*/ 9 h 148"/>
                <a:gd name="T30" fmla="*/ 123 w 177"/>
                <a:gd name="T31" fmla="*/ 8 h 148"/>
                <a:gd name="T32" fmla="*/ 130 w 177"/>
                <a:gd name="T33" fmla="*/ 8 h 148"/>
                <a:gd name="T34" fmla="*/ 138 w 177"/>
                <a:gd name="T35" fmla="*/ 4 h 148"/>
                <a:gd name="T36" fmla="*/ 142 w 177"/>
                <a:gd name="T37" fmla="*/ 16 h 148"/>
                <a:gd name="T38" fmla="*/ 146 w 177"/>
                <a:gd name="T39" fmla="*/ 25 h 148"/>
                <a:gd name="T40" fmla="*/ 147 w 177"/>
                <a:gd name="T41" fmla="*/ 34 h 148"/>
                <a:gd name="T42" fmla="*/ 141 w 177"/>
                <a:gd name="T43" fmla="*/ 55 h 148"/>
                <a:gd name="T44" fmla="*/ 136 w 177"/>
                <a:gd name="T45" fmla="*/ 60 h 148"/>
                <a:gd name="T46" fmla="*/ 125 w 177"/>
                <a:gd name="T47" fmla="*/ 49 h 148"/>
                <a:gd name="T48" fmla="*/ 122 w 177"/>
                <a:gd name="T49" fmla="*/ 41 h 148"/>
                <a:gd name="T50" fmla="*/ 117 w 177"/>
                <a:gd name="T51" fmla="*/ 33 h 148"/>
                <a:gd name="T52" fmla="*/ 114 w 177"/>
                <a:gd name="T53" fmla="*/ 28 h 148"/>
                <a:gd name="T54" fmla="*/ 114 w 177"/>
                <a:gd name="T55" fmla="*/ 34 h 148"/>
                <a:gd name="T56" fmla="*/ 116 w 177"/>
                <a:gd name="T57" fmla="*/ 42 h 148"/>
                <a:gd name="T58" fmla="*/ 119 w 177"/>
                <a:gd name="T59" fmla="*/ 49 h 148"/>
                <a:gd name="T60" fmla="*/ 128 w 177"/>
                <a:gd name="T61" fmla="*/ 56 h 148"/>
                <a:gd name="T62" fmla="*/ 130 w 177"/>
                <a:gd name="T63" fmla="*/ 66 h 148"/>
                <a:gd name="T64" fmla="*/ 134 w 177"/>
                <a:gd name="T65" fmla="*/ 72 h 148"/>
                <a:gd name="T66" fmla="*/ 144 w 177"/>
                <a:gd name="T67" fmla="*/ 93 h 148"/>
                <a:gd name="T68" fmla="*/ 155 w 177"/>
                <a:gd name="T69" fmla="*/ 115 h 148"/>
                <a:gd name="T70" fmla="*/ 158 w 177"/>
                <a:gd name="T71" fmla="*/ 119 h 148"/>
                <a:gd name="T72" fmla="*/ 157 w 177"/>
                <a:gd name="T73" fmla="*/ 121 h 148"/>
                <a:gd name="T74" fmla="*/ 161 w 177"/>
                <a:gd name="T75" fmla="*/ 135 h 148"/>
                <a:gd name="T76" fmla="*/ 171 w 177"/>
                <a:gd name="T77" fmla="*/ 143 h 148"/>
                <a:gd name="T78" fmla="*/ 149 w 177"/>
                <a:gd name="T79" fmla="*/ 148 h 148"/>
                <a:gd name="T80" fmla="*/ 98 w 177"/>
                <a:gd name="T81" fmla="*/ 146 h 148"/>
                <a:gd name="T82" fmla="*/ 95 w 177"/>
                <a:gd name="T83" fmla="*/ 148 h 148"/>
                <a:gd name="T84" fmla="*/ 16 w 177"/>
                <a:gd name="T85" fmla="*/ 148 h 148"/>
                <a:gd name="T86" fmla="*/ 5 w 177"/>
                <a:gd name="T87" fmla="*/ 38 h 148"/>
                <a:gd name="T88" fmla="*/ 2 w 177"/>
                <a:gd name="T89" fmla="*/ 27 h 148"/>
                <a:gd name="T90" fmla="*/ 4 w 177"/>
                <a:gd name="T91" fmla="*/ 19 h 148"/>
                <a:gd name="T92" fmla="*/ 4 w 177"/>
                <a:gd name="T93" fmla="*/ 11 h 148"/>
                <a:gd name="T94" fmla="*/ 4 w 177"/>
                <a:gd name="T95" fmla="*/ 3 h 148"/>
                <a:gd name="T96" fmla="*/ 7 w 177"/>
                <a:gd name="T9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7" h="148">
                  <a:moveTo>
                    <a:pt x="7" y="0"/>
                  </a:moveTo>
                  <a:lnTo>
                    <a:pt x="8" y="1"/>
                  </a:lnTo>
                  <a:lnTo>
                    <a:pt x="10" y="1"/>
                  </a:lnTo>
                  <a:lnTo>
                    <a:pt x="18" y="0"/>
                  </a:lnTo>
                  <a:lnTo>
                    <a:pt x="26" y="1"/>
                  </a:lnTo>
                  <a:lnTo>
                    <a:pt x="30" y="3"/>
                  </a:lnTo>
                  <a:lnTo>
                    <a:pt x="38" y="3"/>
                  </a:lnTo>
                  <a:lnTo>
                    <a:pt x="41" y="6"/>
                  </a:lnTo>
                  <a:lnTo>
                    <a:pt x="43" y="6"/>
                  </a:lnTo>
                  <a:lnTo>
                    <a:pt x="46" y="6"/>
                  </a:lnTo>
                  <a:lnTo>
                    <a:pt x="48" y="8"/>
                  </a:lnTo>
                  <a:lnTo>
                    <a:pt x="56" y="9"/>
                  </a:lnTo>
                  <a:lnTo>
                    <a:pt x="60" y="11"/>
                  </a:lnTo>
                  <a:lnTo>
                    <a:pt x="62" y="12"/>
                  </a:lnTo>
                  <a:lnTo>
                    <a:pt x="64" y="12"/>
                  </a:lnTo>
                  <a:lnTo>
                    <a:pt x="65" y="12"/>
                  </a:lnTo>
                  <a:lnTo>
                    <a:pt x="67" y="12"/>
                  </a:lnTo>
                  <a:lnTo>
                    <a:pt x="70" y="11"/>
                  </a:lnTo>
                  <a:lnTo>
                    <a:pt x="71" y="9"/>
                  </a:lnTo>
                  <a:lnTo>
                    <a:pt x="76" y="6"/>
                  </a:lnTo>
                  <a:lnTo>
                    <a:pt x="78" y="6"/>
                  </a:lnTo>
                  <a:lnTo>
                    <a:pt x="79" y="6"/>
                  </a:lnTo>
                  <a:lnTo>
                    <a:pt x="81" y="6"/>
                  </a:lnTo>
                  <a:lnTo>
                    <a:pt x="81" y="4"/>
                  </a:lnTo>
                  <a:lnTo>
                    <a:pt x="82" y="4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6" y="3"/>
                  </a:lnTo>
                  <a:lnTo>
                    <a:pt x="90" y="1"/>
                  </a:lnTo>
                  <a:lnTo>
                    <a:pt x="90" y="1"/>
                  </a:lnTo>
                  <a:lnTo>
                    <a:pt x="86" y="3"/>
                  </a:lnTo>
                  <a:lnTo>
                    <a:pt x="87" y="3"/>
                  </a:lnTo>
                  <a:lnTo>
                    <a:pt x="90" y="3"/>
                  </a:lnTo>
                  <a:lnTo>
                    <a:pt x="92" y="3"/>
                  </a:lnTo>
                  <a:lnTo>
                    <a:pt x="92" y="1"/>
                  </a:lnTo>
                  <a:lnTo>
                    <a:pt x="92" y="0"/>
                  </a:lnTo>
                  <a:lnTo>
                    <a:pt x="93" y="0"/>
                  </a:lnTo>
                  <a:lnTo>
                    <a:pt x="95" y="0"/>
                  </a:lnTo>
                  <a:lnTo>
                    <a:pt x="100" y="3"/>
                  </a:lnTo>
                  <a:lnTo>
                    <a:pt x="101" y="3"/>
                  </a:lnTo>
                  <a:lnTo>
                    <a:pt x="105" y="1"/>
                  </a:lnTo>
                  <a:lnTo>
                    <a:pt x="105" y="1"/>
                  </a:lnTo>
                  <a:lnTo>
                    <a:pt x="106" y="1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05" y="1"/>
                  </a:lnTo>
                  <a:lnTo>
                    <a:pt x="105" y="3"/>
                  </a:lnTo>
                  <a:lnTo>
                    <a:pt x="103" y="4"/>
                  </a:lnTo>
                  <a:lnTo>
                    <a:pt x="105" y="6"/>
                  </a:lnTo>
                  <a:lnTo>
                    <a:pt x="106" y="6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9" y="8"/>
                  </a:lnTo>
                  <a:lnTo>
                    <a:pt x="111" y="6"/>
                  </a:lnTo>
                  <a:lnTo>
                    <a:pt x="109" y="6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11" y="6"/>
                  </a:lnTo>
                  <a:lnTo>
                    <a:pt x="114" y="8"/>
                  </a:lnTo>
                  <a:lnTo>
                    <a:pt x="116" y="9"/>
                  </a:lnTo>
                  <a:lnTo>
                    <a:pt x="116" y="9"/>
                  </a:lnTo>
                  <a:lnTo>
                    <a:pt x="119" y="8"/>
                  </a:lnTo>
                  <a:lnTo>
                    <a:pt x="119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7" y="8"/>
                  </a:lnTo>
                  <a:lnTo>
                    <a:pt x="130" y="8"/>
                  </a:lnTo>
                  <a:lnTo>
                    <a:pt x="134" y="6"/>
                  </a:lnTo>
                  <a:lnTo>
                    <a:pt x="138" y="4"/>
                  </a:lnTo>
                  <a:lnTo>
                    <a:pt x="138" y="4"/>
                  </a:lnTo>
                  <a:lnTo>
                    <a:pt x="138" y="4"/>
                  </a:lnTo>
                  <a:lnTo>
                    <a:pt x="139" y="6"/>
                  </a:lnTo>
                  <a:lnTo>
                    <a:pt x="141" y="9"/>
                  </a:lnTo>
                  <a:lnTo>
                    <a:pt x="141" y="12"/>
                  </a:lnTo>
                  <a:lnTo>
                    <a:pt x="142" y="16"/>
                  </a:lnTo>
                  <a:lnTo>
                    <a:pt x="142" y="17"/>
                  </a:lnTo>
                  <a:lnTo>
                    <a:pt x="142" y="19"/>
                  </a:lnTo>
                  <a:lnTo>
                    <a:pt x="146" y="22"/>
                  </a:lnTo>
                  <a:lnTo>
                    <a:pt x="146" y="25"/>
                  </a:lnTo>
                  <a:lnTo>
                    <a:pt x="147" y="28"/>
                  </a:lnTo>
                  <a:lnTo>
                    <a:pt x="147" y="33"/>
                  </a:lnTo>
                  <a:lnTo>
                    <a:pt x="149" y="33"/>
                  </a:lnTo>
                  <a:lnTo>
                    <a:pt x="147" y="34"/>
                  </a:lnTo>
                  <a:lnTo>
                    <a:pt x="146" y="38"/>
                  </a:lnTo>
                  <a:lnTo>
                    <a:pt x="144" y="45"/>
                  </a:lnTo>
                  <a:lnTo>
                    <a:pt x="142" y="52"/>
                  </a:lnTo>
                  <a:lnTo>
                    <a:pt x="141" y="55"/>
                  </a:lnTo>
                  <a:lnTo>
                    <a:pt x="141" y="56"/>
                  </a:lnTo>
                  <a:lnTo>
                    <a:pt x="139" y="58"/>
                  </a:lnTo>
                  <a:lnTo>
                    <a:pt x="139" y="60"/>
                  </a:lnTo>
                  <a:lnTo>
                    <a:pt x="136" y="60"/>
                  </a:lnTo>
                  <a:lnTo>
                    <a:pt x="131" y="56"/>
                  </a:lnTo>
                  <a:lnTo>
                    <a:pt x="130" y="53"/>
                  </a:lnTo>
                  <a:lnTo>
                    <a:pt x="127" y="50"/>
                  </a:lnTo>
                  <a:lnTo>
                    <a:pt x="125" y="49"/>
                  </a:lnTo>
                  <a:lnTo>
                    <a:pt x="123" y="45"/>
                  </a:lnTo>
                  <a:lnTo>
                    <a:pt x="123" y="44"/>
                  </a:lnTo>
                  <a:lnTo>
                    <a:pt x="123" y="41"/>
                  </a:lnTo>
                  <a:lnTo>
                    <a:pt x="122" y="41"/>
                  </a:lnTo>
                  <a:lnTo>
                    <a:pt x="119" y="36"/>
                  </a:lnTo>
                  <a:lnTo>
                    <a:pt x="119" y="34"/>
                  </a:lnTo>
                  <a:lnTo>
                    <a:pt x="117" y="34"/>
                  </a:lnTo>
                  <a:lnTo>
                    <a:pt x="117" y="33"/>
                  </a:lnTo>
                  <a:lnTo>
                    <a:pt x="116" y="28"/>
                  </a:lnTo>
                  <a:lnTo>
                    <a:pt x="114" y="27"/>
                  </a:lnTo>
                  <a:lnTo>
                    <a:pt x="112" y="27"/>
                  </a:lnTo>
                  <a:lnTo>
                    <a:pt x="114" y="28"/>
                  </a:lnTo>
                  <a:lnTo>
                    <a:pt x="112" y="30"/>
                  </a:lnTo>
                  <a:lnTo>
                    <a:pt x="111" y="31"/>
                  </a:lnTo>
                  <a:lnTo>
                    <a:pt x="112" y="33"/>
                  </a:lnTo>
                  <a:lnTo>
                    <a:pt x="114" y="34"/>
                  </a:lnTo>
                  <a:lnTo>
                    <a:pt x="116" y="36"/>
                  </a:lnTo>
                  <a:lnTo>
                    <a:pt x="116" y="38"/>
                  </a:lnTo>
                  <a:lnTo>
                    <a:pt x="116" y="41"/>
                  </a:lnTo>
                  <a:lnTo>
                    <a:pt x="116" y="42"/>
                  </a:lnTo>
                  <a:lnTo>
                    <a:pt x="117" y="44"/>
                  </a:lnTo>
                  <a:lnTo>
                    <a:pt x="119" y="45"/>
                  </a:lnTo>
                  <a:lnTo>
                    <a:pt x="119" y="47"/>
                  </a:lnTo>
                  <a:lnTo>
                    <a:pt x="119" y="49"/>
                  </a:lnTo>
                  <a:lnTo>
                    <a:pt x="122" y="50"/>
                  </a:lnTo>
                  <a:lnTo>
                    <a:pt x="123" y="53"/>
                  </a:lnTo>
                  <a:lnTo>
                    <a:pt x="127" y="56"/>
                  </a:lnTo>
                  <a:lnTo>
                    <a:pt x="128" y="56"/>
                  </a:lnTo>
                  <a:lnTo>
                    <a:pt x="128" y="58"/>
                  </a:lnTo>
                  <a:lnTo>
                    <a:pt x="128" y="61"/>
                  </a:lnTo>
                  <a:lnTo>
                    <a:pt x="128" y="63"/>
                  </a:lnTo>
                  <a:lnTo>
                    <a:pt x="130" y="66"/>
                  </a:lnTo>
                  <a:lnTo>
                    <a:pt x="131" y="67"/>
                  </a:lnTo>
                  <a:lnTo>
                    <a:pt x="133" y="67"/>
                  </a:lnTo>
                  <a:lnTo>
                    <a:pt x="133" y="69"/>
                  </a:lnTo>
                  <a:lnTo>
                    <a:pt x="134" y="72"/>
                  </a:lnTo>
                  <a:lnTo>
                    <a:pt x="134" y="77"/>
                  </a:lnTo>
                  <a:lnTo>
                    <a:pt x="136" y="79"/>
                  </a:lnTo>
                  <a:lnTo>
                    <a:pt x="141" y="88"/>
                  </a:lnTo>
                  <a:lnTo>
                    <a:pt x="144" y="93"/>
                  </a:lnTo>
                  <a:lnTo>
                    <a:pt x="146" y="96"/>
                  </a:lnTo>
                  <a:lnTo>
                    <a:pt x="147" y="101"/>
                  </a:lnTo>
                  <a:lnTo>
                    <a:pt x="152" y="112"/>
                  </a:lnTo>
                  <a:lnTo>
                    <a:pt x="155" y="115"/>
                  </a:lnTo>
                  <a:lnTo>
                    <a:pt x="157" y="116"/>
                  </a:lnTo>
                  <a:lnTo>
                    <a:pt x="158" y="118"/>
                  </a:lnTo>
                  <a:lnTo>
                    <a:pt x="161" y="119"/>
                  </a:lnTo>
                  <a:lnTo>
                    <a:pt x="158" y="119"/>
                  </a:lnTo>
                  <a:lnTo>
                    <a:pt x="158" y="119"/>
                  </a:lnTo>
                  <a:lnTo>
                    <a:pt x="158" y="119"/>
                  </a:lnTo>
                  <a:lnTo>
                    <a:pt x="157" y="121"/>
                  </a:lnTo>
                  <a:lnTo>
                    <a:pt x="157" y="121"/>
                  </a:lnTo>
                  <a:lnTo>
                    <a:pt x="157" y="127"/>
                  </a:lnTo>
                  <a:lnTo>
                    <a:pt x="158" y="129"/>
                  </a:lnTo>
                  <a:lnTo>
                    <a:pt x="160" y="134"/>
                  </a:lnTo>
                  <a:lnTo>
                    <a:pt x="161" y="135"/>
                  </a:lnTo>
                  <a:lnTo>
                    <a:pt x="161" y="137"/>
                  </a:lnTo>
                  <a:lnTo>
                    <a:pt x="163" y="137"/>
                  </a:lnTo>
                  <a:lnTo>
                    <a:pt x="168" y="138"/>
                  </a:lnTo>
                  <a:lnTo>
                    <a:pt x="171" y="143"/>
                  </a:lnTo>
                  <a:lnTo>
                    <a:pt x="175" y="146"/>
                  </a:lnTo>
                  <a:lnTo>
                    <a:pt x="177" y="148"/>
                  </a:lnTo>
                  <a:lnTo>
                    <a:pt x="177" y="148"/>
                  </a:lnTo>
                  <a:lnTo>
                    <a:pt x="149" y="148"/>
                  </a:lnTo>
                  <a:lnTo>
                    <a:pt x="144" y="148"/>
                  </a:lnTo>
                  <a:lnTo>
                    <a:pt x="98" y="148"/>
                  </a:lnTo>
                  <a:lnTo>
                    <a:pt x="98" y="148"/>
                  </a:lnTo>
                  <a:lnTo>
                    <a:pt x="98" y="146"/>
                  </a:lnTo>
                  <a:lnTo>
                    <a:pt x="98" y="146"/>
                  </a:lnTo>
                  <a:lnTo>
                    <a:pt x="98" y="145"/>
                  </a:lnTo>
                  <a:lnTo>
                    <a:pt x="97" y="146"/>
                  </a:lnTo>
                  <a:lnTo>
                    <a:pt x="95" y="148"/>
                  </a:lnTo>
                  <a:lnTo>
                    <a:pt x="95" y="148"/>
                  </a:lnTo>
                  <a:lnTo>
                    <a:pt x="60" y="148"/>
                  </a:lnTo>
                  <a:lnTo>
                    <a:pt x="54" y="148"/>
                  </a:lnTo>
                  <a:lnTo>
                    <a:pt x="16" y="148"/>
                  </a:lnTo>
                  <a:lnTo>
                    <a:pt x="10" y="148"/>
                  </a:lnTo>
                  <a:lnTo>
                    <a:pt x="5" y="14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4" y="36"/>
                  </a:lnTo>
                  <a:lnTo>
                    <a:pt x="4" y="33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4" y="11"/>
                  </a:lnTo>
                  <a:lnTo>
                    <a:pt x="4" y="9"/>
                  </a:lnTo>
                  <a:lnTo>
                    <a:pt x="4" y="6"/>
                  </a:lnTo>
                  <a:lnTo>
                    <a:pt x="4" y="4"/>
                  </a:lnTo>
                  <a:lnTo>
                    <a:pt x="4" y="3"/>
                  </a:lnTo>
                  <a:lnTo>
                    <a:pt x="5" y="1"/>
                  </a:lnTo>
                  <a:lnTo>
                    <a:pt x="7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9" name="Freeform 286">
              <a:extLst>
                <a:ext uri="{FF2B5EF4-FFF2-40B4-BE49-F238E27FC236}">
                  <a16:creationId xmlns:a16="http://schemas.microsoft.com/office/drawing/2014/main" id="{B7C9B3D9-8F45-B18E-1A9A-4D58E03EE9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78998" y="2509585"/>
              <a:ext cx="179328" cy="85766"/>
            </a:xfrm>
            <a:custGeom>
              <a:avLst/>
              <a:gdLst>
                <a:gd name="T0" fmla="*/ 13 w 92"/>
                <a:gd name="T1" fmla="*/ 22 h 44"/>
                <a:gd name="T2" fmla="*/ 23 w 92"/>
                <a:gd name="T3" fmla="*/ 25 h 44"/>
                <a:gd name="T4" fmla="*/ 16 w 92"/>
                <a:gd name="T5" fmla="*/ 27 h 44"/>
                <a:gd name="T6" fmla="*/ 10 w 92"/>
                <a:gd name="T7" fmla="*/ 30 h 44"/>
                <a:gd name="T8" fmla="*/ 5 w 92"/>
                <a:gd name="T9" fmla="*/ 35 h 44"/>
                <a:gd name="T10" fmla="*/ 2 w 92"/>
                <a:gd name="T11" fmla="*/ 35 h 44"/>
                <a:gd name="T12" fmla="*/ 4 w 92"/>
                <a:gd name="T13" fmla="*/ 30 h 44"/>
                <a:gd name="T14" fmla="*/ 2 w 92"/>
                <a:gd name="T15" fmla="*/ 27 h 44"/>
                <a:gd name="T16" fmla="*/ 2 w 92"/>
                <a:gd name="T17" fmla="*/ 23 h 44"/>
                <a:gd name="T18" fmla="*/ 5 w 92"/>
                <a:gd name="T19" fmla="*/ 23 h 44"/>
                <a:gd name="T20" fmla="*/ 10 w 92"/>
                <a:gd name="T21" fmla="*/ 20 h 44"/>
                <a:gd name="T22" fmla="*/ 23 w 92"/>
                <a:gd name="T23" fmla="*/ 22 h 44"/>
                <a:gd name="T24" fmla="*/ 19 w 92"/>
                <a:gd name="T25" fmla="*/ 20 h 44"/>
                <a:gd name="T26" fmla="*/ 13 w 92"/>
                <a:gd name="T27" fmla="*/ 12 h 44"/>
                <a:gd name="T28" fmla="*/ 16 w 92"/>
                <a:gd name="T29" fmla="*/ 17 h 44"/>
                <a:gd name="T30" fmla="*/ 13 w 92"/>
                <a:gd name="T31" fmla="*/ 19 h 44"/>
                <a:gd name="T32" fmla="*/ 8 w 92"/>
                <a:gd name="T33" fmla="*/ 16 h 44"/>
                <a:gd name="T34" fmla="*/ 10 w 92"/>
                <a:gd name="T35" fmla="*/ 14 h 44"/>
                <a:gd name="T36" fmla="*/ 54 w 92"/>
                <a:gd name="T37" fmla="*/ 0 h 44"/>
                <a:gd name="T38" fmla="*/ 70 w 92"/>
                <a:gd name="T39" fmla="*/ 1 h 44"/>
                <a:gd name="T40" fmla="*/ 89 w 92"/>
                <a:gd name="T41" fmla="*/ 5 h 44"/>
                <a:gd name="T42" fmla="*/ 92 w 92"/>
                <a:gd name="T43" fmla="*/ 5 h 44"/>
                <a:gd name="T44" fmla="*/ 90 w 92"/>
                <a:gd name="T45" fmla="*/ 6 h 44"/>
                <a:gd name="T46" fmla="*/ 87 w 92"/>
                <a:gd name="T47" fmla="*/ 9 h 44"/>
                <a:gd name="T48" fmla="*/ 79 w 92"/>
                <a:gd name="T49" fmla="*/ 12 h 44"/>
                <a:gd name="T50" fmla="*/ 78 w 92"/>
                <a:gd name="T51" fmla="*/ 20 h 44"/>
                <a:gd name="T52" fmla="*/ 82 w 92"/>
                <a:gd name="T53" fmla="*/ 30 h 44"/>
                <a:gd name="T54" fmla="*/ 84 w 92"/>
                <a:gd name="T55" fmla="*/ 35 h 44"/>
                <a:gd name="T56" fmla="*/ 86 w 92"/>
                <a:gd name="T57" fmla="*/ 36 h 44"/>
                <a:gd name="T58" fmla="*/ 82 w 92"/>
                <a:gd name="T59" fmla="*/ 39 h 44"/>
                <a:gd name="T60" fmla="*/ 81 w 92"/>
                <a:gd name="T61" fmla="*/ 44 h 44"/>
                <a:gd name="T62" fmla="*/ 76 w 92"/>
                <a:gd name="T63" fmla="*/ 42 h 44"/>
                <a:gd name="T64" fmla="*/ 68 w 92"/>
                <a:gd name="T65" fmla="*/ 44 h 44"/>
                <a:gd name="T66" fmla="*/ 60 w 92"/>
                <a:gd name="T67" fmla="*/ 39 h 44"/>
                <a:gd name="T68" fmla="*/ 57 w 92"/>
                <a:gd name="T69" fmla="*/ 36 h 44"/>
                <a:gd name="T70" fmla="*/ 51 w 92"/>
                <a:gd name="T71" fmla="*/ 33 h 44"/>
                <a:gd name="T72" fmla="*/ 49 w 92"/>
                <a:gd name="T73" fmla="*/ 35 h 44"/>
                <a:gd name="T74" fmla="*/ 45 w 92"/>
                <a:gd name="T75" fmla="*/ 35 h 44"/>
                <a:gd name="T76" fmla="*/ 37 w 92"/>
                <a:gd name="T77" fmla="*/ 36 h 44"/>
                <a:gd name="T78" fmla="*/ 40 w 92"/>
                <a:gd name="T79" fmla="*/ 28 h 44"/>
                <a:gd name="T80" fmla="*/ 37 w 92"/>
                <a:gd name="T81" fmla="*/ 27 h 44"/>
                <a:gd name="T82" fmla="*/ 32 w 92"/>
                <a:gd name="T83" fmla="*/ 28 h 44"/>
                <a:gd name="T84" fmla="*/ 26 w 92"/>
                <a:gd name="T85" fmla="*/ 22 h 44"/>
                <a:gd name="T86" fmla="*/ 27 w 92"/>
                <a:gd name="T87" fmla="*/ 17 h 44"/>
                <a:gd name="T88" fmla="*/ 24 w 92"/>
                <a:gd name="T89" fmla="*/ 14 h 44"/>
                <a:gd name="T90" fmla="*/ 24 w 92"/>
                <a:gd name="T91" fmla="*/ 11 h 44"/>
                <a:gd name="T92" fmla="*/ 29 w 92"/>
                <a:gd name="T93" fmla="*/ 8 h 44"/>
                <a:gd name="T94" fmla="*/ 37 w 92"/>
                <a:gd name="T95" fmla="*/ 3 h 44"/>
                <a:gd name="T96" fmla="*/ 54 w 92"/>
                <a:gd name="T97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2" h="44">
                  <a:moveTo>
                    <a:pt x="10" y="20"/>
                  </a:moveTo>
                  <a:lnTo>
                    <a:pt x="11" y="2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5" y="20"/>
                  </a:lnTo>
                  <a:lnTo>
                    <a:pt x="16" y="22"/>
                  </a:lnTo>
                  <a:lnTo>
                    <a:pt x="21" y="23"/>
                  </a:lnTo>
                  <a:lnTo>
                    <a:pt x="23" y="25"/>
                  </a:lnTo>
                  <a:lnTo>
                    <a:pt x="19" y="25"/>
                  </a:lnTo>
                  <a:lnTo>
                    <a:pt x="18" y="25"/>
                  </a:lnTo>
                  <a:lnTo>
                    <a:pt x="18" y="27"/>
                  </a:lnTo>
                  <a:lnTo>
                    <a:pt x="16" y="27"/>
                  </a:lnTo>
                  <a:lnTo>
                    <a:pt x="16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5" y="35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0" y="23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7" y="23"/>
                  </a:lnTo>
                  <a:lnTo>
                    <a:pt x="7" y="22"/>
                  </a:lnTo>
                  <a:lnTo>
                    <a:pt x="10" y="22"/>
                  </a:lnTo>
                  <a:lnTo>
                    <a:pt x="10" y="20"/>
                  </a:lnTo>
                  <a:close/>
                  <a:moveTo>
                    <a:pt x="19" y="20"/>
                  </a:moveTo>
                  <a:lnTo>
                    <a:pt x="23" y="20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1" y="22"/>
                  </a:lnTo>
                  <a:lnTo>
                    <a:pt x="18" y="22"/>
                  </a:lnTo>
                  <a:lnTo>
                    <a:pt x="19" y="20"/>
                  </a:lnTo>
                  <a:lnTo>
                    <a:pt x="19" y="20"/>
                  </a:lnTo>
                  <a:close/>
                  <a:moveTo>
                    <a:pt x="11" y="11"/>
                  </a:move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8" y="17"/>
                  </a:lnTo>
                  <a:lnTo>
                    <a:pt x="16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3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4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1" y="11"/>
                  </a:lnTo>
                  <a:lnTo>
                    <a:pt x="11" y="11"/>
                  </a:lnTo>
                  <a:close/>
                  <a:moveTo>
                    <a:pt x="54" y="0"/>
                  </a:moveTo>
                  <a:lnTo>
                    <a:pt x="56" y="0"/>
                  </a:lnTo>
                  <a:lnTo>
                    <a:pt x="57" y="0"/>
                  </a:lnTo>
                  <a:lnTo>
                    <a:pt x="67" y="1"/>
                  </a:lnTo>
                  <a:lnTo>
                    <a:pt x="70" y="1"/>
                  </a:lnTo>
                  <a:lnTo>
                    <a:pt x="73" y="3"/>
                  </a:lnTo>
                  <a:lnTo>
                    <a:pt x="75" y="3"/>
                  </a:lnTo>
                  <a:lnTo>
                    <a:pt x="79" y="3"/>
                  </a:lnTo>
                  <a:lnTo>
                    <a:pt x="89" y="5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89" y="6"/>
                  </a:lnTo>
                  <a:lnTo>
                    <a:pt x="89" y="8"/>
                  </a:lnTo>
                  <a:lnTo>
                    <a:pt x="87" y="9"/>
                  </a:lnTo>
                  <a:lnTo>
                    <a:pt x="86" y="12"/>
                  </a:lnTo>
                  <a:lnTo>
                    <a:pt x="84" y="14"/>
                  </a:lnTo>
                  <a:lnTo>
                    <a:pt x="82" y="12"/>
                  </a:lnTo>
                  <a:lnTo>
                    <a:pt x="79" y="12"/>
                  </a:lnTo>
                  <a:lnTo>
                    <a:pt x="76" y="14"/>
                  </a:lnTo>
                  <a:lnTo>
                    <a:pt x="75" y="16"/>
                  </a:lnTo>
                  <a:lnTo>
                    <a:pt x="75" y="17"/>
                  </a:lnTo>
                  <a:lnTo>
                    <a:pt x="78" y="20"/>
                  </a:lnTo>
                  <a:lnTo>
                    <a:pt x="78" y="25"/>
                  </a:lnTo>
                  <a:lnTo>
                    <a:pt x="79" y="25"/>
                  </a:lnTo>
                  <a:lnTo>
                    <a:pt x="81" y="28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4" y="35"/>
                  </a:lnTo>
                  <a:lnTo>
                    <a:pt x="84" y="33"/>
                  </a:lnTo>
                  <a:lnTo>
                    <a:pt x="84" y="35"/>
                  </a:lnTo>
                  <a:lnTo>
                    <a:pt x="84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8"/>
                  </a:lnTo>
                  <a:lnTo>
                    <a:pt x="82" y="39"/>
                  </a:lnTo>
                  <a:lnTo>
                    <a:pt x="82" y="39"/>
                  </a:lnTo>
                  <a:lnTo>
                    <a:pt x="81" y="41"/>
                  </a:lnTo>
                  <a:lnTo>
                    <a:pt x="81" y="42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79" y="44"/>
                  </a:lnTo>
                  <a:lnTo>
                    <a:pt x="78" y="44"/>
                  </a:lnTo>
                  <a:lnTo>
                    <a:pt x="76" y="42"/>
                  </a:lnTo>
                  <a:lnTo>
                    <a:pt x="75" y="42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68" y="44"/>
                  </a:lnTo>
                  <a:lnTo>
                    <a:pt x="67" y="44"/>
                  </a:lnTo>
                  <a:lnTo>
                    <a:pt x="65" y="42"/>
                  </a:lnTo>
                  <a:lnTo>
                    <a:pt x="64" y="41"/>
                  </a:lnTo>
                  <a:lnTo>
                    <a:pt x="60" y="39"/>
                  </a:lnTo>
                  <a:lnTo>
                    <a:pt x="60" y="38"/>
                  </a:lnTo>
                  <a:lnTo>
                    <a:pt x="60" y="38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6" y="36"/>
                  </a:lnTo>
                  <a:lnTo>
                    <a:pt x="54" y="35"/>
                  </a:lnTo>
                  <a:lnTo>
                    <a:pt x="51" y="33"/>
                  </a:lnTo>
                  <a:lnTo>
                    <a:pt x="51" y="33"/>
                  </a:lnTo>
                  <a:lnTo>
                    <a:pt x="49" y="33"/>
                  </a:lnTo>
                  <a:lnTo>
                    <a:pt x="49" y="35"/>
                  </a:lnTo>
                  <a:lnTo>
                    <a:pt x="49" y="35"/>
                  </a:lnTo>
                  <a:lnTo>
                    <a:pt x="49" y="35"/>
                  </a:lnTo>
                  <a:lnTo>
                    <a:pt x="49" y="33"/>
                  </a:lnTo>
                  <a:lnTo>
                    <a:pt x="48" y="33"/>
                  </a:lnTo>
                  <a:lnTo>
                    <a:pt x="45" y="35"/>
                  </a:lnTo>
                  <a:lnTo>
                    <a:pt x="45" y="35"/>
                  </a:lnTo>
                  <a:lnTo>
                    <a:pt x="43" y="35"/>
                  </a:lnTo>
                  <a:lnTo>
                    <a:pt x="38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8" y="31"/>
                  </a:lnTo>
                  <a:lnTo>
                    <a:pt x="38" y="28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40" y="27"/>
                  </a:lnTo>
                  <a:lnTo>
                    <a:pt x="37" y="27"/>
                  </a:lnTo>
                  <a:lnTo>
                    <a:pt x="37" y="27"/>
                  </a:lnTo>
                  <a:lnTo>
                    <a:pt x="35" y="27"/>
                  </a:lnTo>
                  <a:lnTo>
                    <a:pt x="35" y="28"/>
                  </a:lnTo>
                  <a:lnTo>
                    <a:pt x="34" y="28"/>
                  </a:lnTo>
                  <a:lnTo>
                    <a:pt x="32" y="28"/>
                  </a:lnTo>
                  <a:lnTo>
                    <a:pt x="29" y="27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6" y="22"/>
                  </a:lnTo>
                  <a:lnTo>
                    <a:pt x="24" y="20"/>
                  </a:lnTo>
                  <a:lnTo>
                    <a:pt x="26" y="19"/>
                  </a:lnTo>
                  <a:lnTo>
                    <a:pt x="27" y="19"/>
                  </a:lnTo>
                  <a:lnTo>
                    <a:pt x="27" y="17"/>
                  </a:lnTo>
                  <a:lnTo>
                    <a:pt x="26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4" y="9"/>
                  </a:lnTo>
                  <a:lnTo>
                    <a:pt x="27" y="8"/>
                  </a:lnTo>
                  <a:lnTo>
                    <a:pt x="29" y="8"/>
                  </a:lnTo>
                  <a:lnTo>
                    <a:pt x="34" y="6"/>
                  </a:lnTo>
                  <a:lnTo>
                    <a:pt x="32" y="5"/>
                  </a:lnTo>
                  <a:lnTo>
                    <a:pt x="34" y="5"/>
                  </a:lnTo>
                  <a:lnTo>
                    <a:pt x="37" y="3"/>
                  </a:lnTo>
                  <a:lnTo>
                    <a:pt x="40" y="3"/>
                  </a:lnTo>
                  <a:lnTo>
                    <a:pt x="45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0" name="Freeform 287">
              <a:extLst>
                <a:ext uri="{FF2B5EF4-FFF2-40B4-BE49-F238E27FC236}">
                  <a16:creationId xmlns:a16="http://schemas.microsoft.com/office/drawing/2014/main" id="{E29B8148-A917-3DD7-FD12-F44BA33560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84225" y="4376939"/>
              <a:ext cx="460016" cy="181278"/>
            </a:xfrm>
            <a:custGeom>
              <a:avLst/>
              <a:gdLst>
                <a:gd name="T0" fmla="*/ 167 w 236"/>
                <a:gd name="T1" fmla="*/ 61 h 93"/>
                <a:gd name="T2" fmla="*/ 164 w 236"/>
                <a:gd name="T3" fmla="*/ 61 h 93"/>
                <a:gd name="T4" fmla="*/ 17 w 236"/>
                <a:gd name="T5" fmla="*/ 39 h 93"/>
                <a:gd name="T6" fmla="*/ 33 w 236"/>
                <a:gd name="T7" fmla="*/ 30 h 93"/>
                <a:gd name="T8" fmla="*/ 31 w 236"/>
                <a:gd name="T9" fmla="*/ 33 h 93"/>
                <a:gd name="T10" fmla="*/ 29 w 236"/>
                <a:gd name="T11" fmla="*/ 31 h 93"/>
                <a:gd name="T12" fmla="*/ 18 w 236"/>
                <a:gd name="T13" fmla="*/ 31 h 93"/>
                <a:gd name="T14" fmla="*/ 15 w 236"/>
                <a:gd name="T15" fmla="*/ 28 h 93"/>
                <a:gd name="T16" fmla="*/ 1 w 236"/>
                <a:gd name="T17" fmla="*/ 27 h 93"/>
                <a:gd name="T18" fmla="*/ 12 w 236"/>
                <a:gd name="T19" fmla="*/ 23 h 93"/>
                <a:gd name="T20" fmla="*/ 11 w 236"/>
                <a:gd name="T21" fmla="*/ 25 h 93"/>
                <a:gd name="T22" fmla="*/ 6 w 236"/>
                <a:gd name="T23" fmla="*/ 20 h 93"/>
                <a:gd name="T24" fmla="*/ 11 w 236"/>
                <a:gd name="T25" fmla="*/ 30 h 93"/>
                <a:gd name="T26" fmla="*/ 1 w 236"/>
                <a:gd name="T27" fmla="*/ 33 h 93"/>
                <a:gd name="T28" fmla="*/ 6 w 236"/>
                <a:gd name="T29" fmla="*/ 28 h 93"/>
                <a:gd name="T30" fmla="*/ 0 w 236"/>
                <a:gd name="T31" fmla="*/ 20 h 93"/>
                <a:gd name="T32" fmla="*/ 182 w 236"/>
                <a:gd name="T33" fmla="*/ 3 h 93"/>
                <a:gd name="T34" fmla="*/ 184 w 236"/>
                <a:gd name="T35" fmla="*/ 0 h 93"/>
                <a:gd name="T36" fmla="*/ 193 w 236"/>
                <a:gd name="T37" fmla="*/ 6 h 93"/>
                <a:gd name="T38" fmla="*/ 201 w 236"/>
                <a:gd name="T39" fmla="*/ 11 h 93"/>
                <a:gd name="T40" fmla="*/ 206 w 236"/>
                <a:gd name="T41" fmla="*/ 16 h 93"/>
                <a:gd name="T42" fmla="*/ 214 w 236"/>
                <a:gd name="T43" fmla="*/ 17 h 93"/>
                <a:gd name="T44" fmla="*/ 219 w 236"/>
                <a:gd name="T45" fmla="*/ 17 h 93"/>
                <a:gd name="T46" fmla="*/ 223 w 236"/>
                <a:gd name="T47" fmla="*/ 16 h 93"/>
                <a:gd name="T48" fmla="*/ 233 w 236"/>
                <a:gd name="T49" fmla="*/ 20 h 93"/>
                <a:gd name="T50" fmla="*/ 230 w 236"/>
                <a:gd name="T51" fmla="*/ 22 h 93"/>
                <a:gd name="T52" fmla="*/ 234 w 236"/>
                <a:gd name="T53" fmla="*/ 28 h 93"/>
                <a:gd name="T54" fmla="*/ 236 w 236"/>
                <a:gd name="T55" fmla="*/ 34 h 93"/>
                <a:gd name="T56" fmla="*/ 233 w 236"/>
                <a:gd name="T57" fmla="*/ 36 h 93"/>
                <a:gd name="T58" fmla="*/ 223 w 236"/>
                <a:gd name="T59" fmla="*/ 50 h 93"/>
                <a:gd name="T60" fmla="*/ 208 w 236"/>
                <a:gd name="T61" fmla="*/ 60 h 93"/>
                <a:gd name="T62" fmla="*/ 195 w 236"/>
                <a:gd name="T63" fmla="*/ 66 h 93"/>
                <a:gd name="T64" fmla="*/ 193 w 236"/>
                <a:gd name="T65" fmla="*/ 71 h 93"/>
                <a:gd name="T66" fmla="*/ 192 w 236"/>
                <a:gd name="T67" fmla="*/ 69 h 93"/>
                <a:gd name="T68" fmla="*/ 190 w 236"/>
                <a:gd name="T69" fmla="*/ 74 h 93"/>
                <a:gd name="T70" fmla="*/ 187 w 236"/>
                <a:gd name="T71" fmla="*/ 80 h 93"/>
                <a:gd name="T72" fmla="*/ 187 w 236"/>
                <a:gd name="T73" fmla="*/ 85 h 93"/>
                <a:gd name="T74" fmla="*/ 182 w 236"/>
                <a:gd name="T75" fmla="*/ 90 h 93"/>
                <a:gd name="T76" fmla="*/ 179 w 236"/>
                <a:gd name="T77" fmla="*/ 91 h 93"/>
                <a:gd name="T78" fmla="*/ 175 w 236"/>
                <a:gd name="T79" fmla="*/ 85 h 93"/>
                <a:gd name="T80" fmla="*/ 168 w 236"/>
                <a:gd name="T81" fmla="*/ 83 h 93"/>
                <a:gd name="T82" fmla="*/ 162 w 236"/>
                <a:gd name="T83" fmla="*/ 85 h 93"/>
                <a:gd name="T84" fmla="*/ 160 w 236"/>
                <a:gd name="T85" fmla="*/ 80 h 93"/>
                <a:gd name="T86" fmla="*/ 162 w 236"/>
                <a:gd name="T87" fmla="*/ 79 h 93"/>
                <a:gd name="T88" fmla="*/ 164 w 236"/>
                <a:gd name="T89" fmla="*/ 75 h 93"/>
                <a:gd name="T90" fmla="*/ 164 w 236"/>
                <a:gd name="T91" fmla="*/ 71 h 93"/>
                <a:gd name="T92" fmla="*/ 164 w 236"/>
                <a:gd name="T93" fmla="*/ 69 h 93"/>
                <a:gd name="T94" fmla="*/ 170 w 236"/>
                <a:gd name="T95" fmla="*/ 60 h 93"/>
                <a:gd name="T96" fmla="*/ 170 w 236"/>
                <a:gd name="T97" fmla="*/ 50 h 93"/>
                <a:gd name="T98" fmla="*/ 167 w 236"/>
                <a:gd name="T99" fmla="*/ 53 h 93"/>
                <a:gd name="T100" fmla="*/ 162 w 236"/>
                <a:gd name="T101" fmla="*/ 58 h 93"/>
                <a:gd name="T102" fmla="*/ 154 w 236"/>
                <a:gd name="T103" fmla="*/ 52 h 93"/>
                <a:gd name="T104" fmla="*/ 156 w 236"/>
                <a:gd name="T105" fmla="*/ 41 h 93"/>
                <a:gd name="T106" fmla="*/ 160 w 236"/>
                <a:gd name="T107" fmla="*/ 30 h 93"/>
                <a:gd name="T108" fmla="*/ 160 w 236"/>
                <a:gd name="T109" fmla="*/ 25 h 93"/>
                <a:gd name="T110" fmla="*/ 167 w 236"/>
                <a:gd name="T111" fmla="*/ 12 h 93"/>
                <a:gd name="T112" fmla="*/ 173 w 236"/>
                <a:gd name="T113" fmla="*/ 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6" h="93">
                  <a:moveTo>
                    <a:pt x="167" y="58"/>
                  </a:moveTo>
                  <a:lnTo>
                    <a:pt x="167" y="58"/>
                  </a:lnTo>
                  <a:lnTo>
                    <a:pt x="168" y="60"/>
                  </a:lnTo>
                  <a:lnTo>
                    <a:pt x="167" y="61"/>
                  </a:lnTo>
                  <a:lnTo>
                    <a:pt x="167" y="61"/>
                  </a:lnTo>
                  <a:lnTo>
                    <a:pt x="167" y="61"/>
                  </a:lnTo>
                  <a:lnTo>
                    <a:pt x="165" y="63"/>
                  </a:lnTo>
                  <a:lnTo>
                    <a:pt x="165" y="63"/>
                  </a:lnTo>
                  <a:lnTo>
                    <a:pt x="164" y="63"/>
                  </a:lnTo>
                  <a:lnTo>
                    <a:pt x="164" y="63"/>
                  </a:lnTo>
                  <a:lnTo>
                    <a:pt x="164" y="63"/>
                  </a:lnTo>
                  <a:lnTo>
                    <a:pt x="164" y="61"/>
                  </a:lnTo>
                  <a:lnTo>
                    <a:pt x="164" y="60"/>
                  </a:lnTo>
                  <a:lnTo>
                    <a:pt x="165" y="60"/>
                  </a:lnTo>
                  <a:lnTo>
                    <a:pt x="167" y="58"/>
                  </a:lnTo>
                  <a:close/>
                  <a:moveTo>
                    <a:pt x="15" y="38"/>
                  </a:move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5" y="39"/>
                  </a:lnTo>
                  <a:lnTo>
                    <a:pt x="15" y="39"/>
                  </a:lnTo>
                  <a:lnTo>
                    <a:pt x="15" y="38"/>
                  </a:lnTo>
                  <a:close/>
                  <a:moveTo>
                    <a:pt x="33" y="30"/>
                  </a:moveTo>
                  <a:lnTo>
                    <a:pt x="33" y="30"/>
                  </a:lnTo>
                  <a:lnTo>
                    <a:pt x="33" y="30"/>
                  </a:lnTo>
                  <a:lnTo>
                    <a:pt x="34" y="31"/>
                  </a:lnTo>
                  <a:lnTo>
                    <a:pt x="33" y="31"/>
                  </a:lnTo>
                  <a:lnTo>
                    <a:pt x="33" y="33"/>
                  </a:lnTo>
                  <a:lnTo>
                    <a:pt x="31" y="33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9" y="33"/>
                  </a:lnTo>
                  <a:lnTo>
                    <a:pt x="29" y="31"/>
                  </a:lnTo>
                  <a:lnTo>
                    <a:pt x="31" y="31"/>
                  </a:lnTo>
                  <a:lnTo>
                    <a:pt x="33" y="30"/>
                  </a:lnTo>
                  <a:close/>
                  <a:moveTo>
                    <a:pt x="18" y="27"/>
                  </a:moveTo>
                  <a:lnTo>
                    <a:pt x="20" y="28"/>
                  </a:lnTo>
                  <a:lnTo>
                    <a:pt x="20" y="30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7" y="31"/>
                  </a:lnTo>
                  <a:lnTo>
                    <a:pt x="15" y="30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8" y="27"/>
                  </a:lnTo>
                  <a:close/>
                  <a:moveTo>
                    <a:pt x="1" y="23"/>
                  </a:moveTo>
                  <a:lnTo>
                    <a:pt x="3" y="25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1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3"/>
                  </a:lnTo>
                  <a:close/>
                  <a:moveTo>
                    <a:pt x="12" y="23"/>
                  </a:moveTo>
                  <a:lnTo>
                    <a:pt x="14" y="23"/>
                  </a:lnTo>
                  <a:lnTo>
                    <a:pt x="15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2" y="23"/>
                  </a:lnTo>
                  <a:close/>
                  <a:moveTo>
                    <a:pt x="3" y="19"/>
                  </a:moveTo>
                  <a:lnTo>
                    <a:pt x="4" y="19"/>
                  </a:lnTo>
                  <a:lnTo>
                    <a:pt x="4" y="20"/>
                  </a:lnTo>
                  <a:lnTo>
                    <a:pt x="6" y="20"/>
                  </a:lnTo>
                  <a:lnTo>
                    <a:pt x="6" y="23"/>
                  </a:lnTo>
                  <a:lnTo>
                    <a:pt x="9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1" y="30"/>
                  </a:lnTo>
                  <a:lnTo>
                    <a:pt x="11" y="31"/>
                  </a:lnTo>
                  <a:lnTo>
                    <a:pt x="9" y="34"/>
                  </a:lnTo>
                  <a:lnTo>
                    <a:pt x="6" y="34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1" y="31"/>
                  </a:lnTo>
                  <a:lnTo>
                    <a:pt x="3" y="30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3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3" y="19"/>
                  </a:lnTo>
                  <a:close/>
                  <a:moveTo>
                    <a:pt x="182" y="1"/>
                  </a:moveTo>
                  <a:lnTo>
                    <a:pt x="182" y="3"/>
                  </a:lnTo>
                  <a:lnTo>
                    <a:pt x="182" y="3"/>
                  </a:lnTo>
                  <a:lnTo>
                    <a:pt x="182" y="1"/>
                  </a:lnTo>
                  <a:lnTo>
                    <a:pt x="182" y="1"/>
                  </a:lnTo>
                  <a:lnTo>
                    <a:pt x="182" y="1"/>
                  </a:lnTo>
                  <a:close/>
                  <a:moveTo>
                    <a:pt x="184" y="0"/>
                  </a:moveTo>
                  <a:lnTo>
                    <a:pt x="184" y="0"/>
                  </a:lnTo>
                  <a:lnTo>
                    <a:pt x="186" y="1"/>
                  </a:lnTo>
                  <a:lnTo>
                    <a:pt x="186" y="1"/>
                  </a:lnTo>
                  <a:lnTo>
                    <a:pt x="187" y="3"/>
                  </a:lnTo>
                  <a:lnTo>
                    <a:pt x="189" y="3"/>
                  </a:lnTo>
                  <a:lnTo>
                    <a:pt x="192" y="6"/>
                  </a:lnTo>
                  <a:lnTo>
                    <a:pt x="193" y="6"/>
                  </a:lnTo>
                  <a:lnTo>
                    <a:pt x="195" y="8"/>
                  </a:lnTo>
                  <a:lnTo>
                    <a:pt x="198" y="9"/>
                  </a:lnTo>
                  <a:lnTo>
                    <a:pt x="200" y="8"/>
                  </a:lnTo>
                  <a:lnTo>
                    <a:pt x="201" y="9"/>
                  </a:lnTo>
                  <a:lnTo>
                    <a:pt x="201" y="9"/>
                  </a:lnTo>
                  <a:lnTo>
                    <a:pt x="201" y="11"/>
                  </a:lnTo>
                  <a:lnTo>
                    <a:pt x="203" y="11"/>
                  </a:lnTo>
                  <a:lnTo>
                    <a:pt x="203" y="11"/>
                  </a:lnTo>
                  <a:lnTo>
                    <a:pt x="205" y="11"/>
                  </a:lnTo>
                  <a:lnTo>
                    <a:pt x="205" y="14"/>
                  </a:lnTo>
                  <a:lnTo>
                    <a:pt x="205" y="14"/>
                  </a:lnTo>
                  <a:lnTo>
                    <a:pt x="206" y="16"/>
                  </a:lnTo>
                  <a:lnTo>
                    <a:pt x="208" y="16"/>
                  </a:lnTo>
                  <a:lnTo>
                    <a:pt x="209" y="16"/>
                  </a:lnTo>
                  <a:lnTo>
                    <a:pt x="211" y="16"/>
                  </a:lnTo>
                  <a:lnTo>
                    <a:pt x="212" y="17"/>
                  </a:lnTo>
                  <a:lnTo>
                    <a:pt x="212" y="17"/>
                  </a:lnTo>
                  <a:lnTo>
                    <a:pt x="214" y="17"/>
                  </a:lnTo>
                  <a:lnTo>
                    <a:pt x="214" y="17"/>
                  </a:lnTo>
                  <a:lnTo>
                    <a:pt x="214" y="17"/>
                  </a:lnTo>
                  <a:lnTo>
                    <a:pt x="216" y="17"/>
                  </a:lnTo>
                  <a:lnTo>
                    <a:pt x="217" y="17"/>
                  </a:lnTo>
                  <a:lnTo>
                    <a:pt x="219" y="17"/>
                  </a:lnTo>
                  <a:lnTo>
                    <a:pt x="219" y="17"/>
                  </a:lnTo>
                  <a:lnTo>
                    <a:pt x="219" y="16"/>
                  </a:lnTo>
                  <a:lnTo>
                    <a:pt x="219" y="16"/>
                  </a:lnTo>
                  <a:lnTo>
                    <a:pt x="220" y="14"/>
                  </a:lnTo>
                  <a:lnTo>
                    <a:pt x="220" y="14"/>
                  </a:lnTo>
                  <a:lnTo>
                    <a:pt x="222" y="14"/>
                  </a:lnTo>
                  <a:lnTo>
                    <a:pt x="223" y="16"/>
                  </a:lnTo>
                  <a:lnTo>
                    <a:pt x="225" y="16"/>
                  </a:lnTo>
                  <a:lnTo>
                    <a:pt x="225" y="17"/>
                  </a:lnTo>
                  <a:lnTo>
                    <a:pt x="227" y="19"/>
                  </a:lnTo>
                  <a:lnTo>
                    <a:pt x="228" y="19"/>
                  </a:lnTo>
                  <a:lnTo>
                    <a:pt x="231" y="19"/>
                  </a:lnTo>
                  <a:lnTo>
                    <a:pt x="233" y="20"/>
                  </a:lnTo>
                  <a:lnTo>
                    <a:pt x="236" y="22"/>
                  </a:lnTo>
                  <a:lnTo>
                    <a:pt x="234" y="22"/>
                  </a:lnTo>
                  <a:lnTo>
                    <a:pt x="234" y="22"/>
                  </a:lnTo>
                  <a:lnTo>
                    <a:pt x="233" y="22"/>
                  </a:lnTo>
                  <a:lnTo>
                    <a:pt x="231" y="22"/>
                  </a:lnTo>
                  <a:lnTo>
                    <a:pt x="230" y="22"/>
                  </a:lnTo>
                  <a:lnTo>
                    <a:pt x="230" y="22"/>
                  </a:lnTo>
                  <a:lnTo>
                    <a:pt x="231" y="23"/>
                  </a:lnTo>
                  <a:lnTo>
                    <a:pt x="233" y="23"/>
                  </a:lnTo>
                  <a:lnTo>
                    <a:pt x="233" y="25"/>
                  </a:lnTo>
                  <a:lnTo>
                    <a:pt x="233" y="27"/>
                  </a:lnTo>
                  <a:lnTo>
                    <a:pt x="234" y="28"/>
                  </a:lnTo>
                  <a:lnTo>
                    <a:pt x="236" y="28"/>
                  </a:lnTo>
                  <a:lnTo>
                    <a:pt x="236" y="28"/>
                  </a:lnTo>
                  <a:lnTo>
                    <a:pt x="236" y="30"/>
                  </a:lnTo>
                  <a:lnTo>
                    <a:pt x="236" y="31"/>
                  </a:lnTo>
                  <a:lnTo>
                    <a:pt x="236" y="34"/>
                  </a:lnTo>
                  <a:lnTo>
                    <a:pt x="236" y="34"/>
                  </a:lnTo>
                  <a:lnTo>
                    <a:pt x="234" y="34"/>
                  </a:lnTo>
                  <a:lnTo>
                    <a:pt x="234" y="34"/>
                  </a:lnTo>
                  <a:lnTo>
                    <a:pt x="234" y="34"/>
                  </a:lnTo>
                  <a:lnTo>
                    <a:pt x="233" y="33"/>
                  </a:lnTo>
                  <a:lnTo>
                    <a:pt x="233" y="34"/>
                  </a:lnTo>
                  <a:lnTo>
                    <a:pt x="233" y="36"/>
                  </a:lnTo>
                  <a:lnTo>
                    <a:pt x="233" y="39"/>
                  </a:lnTo>
                  <a:lnTo>
                    <a:pt x="231" y="42"/>
                  </a:lnTo>
                  <a:lnTo>
                    <a:pt x="230" y="44"/>
                  </a:lnTo>
                  <a:lnTo>
                    <a:pt x="228" y="45"/>
                  </a:lnTo>
                  <a:lnTo>
                    <a:pt x="227" y="47"/>
                  </a:lnTo>
                  <a:lnTo>
                    <a:pt x="223" y="50"/>
                  </a:lnTo>
                  <a:lnTo>
                    <a:pt x="222" y="52"/>
                  </a:lnTo>
                  <a:lnTo>
                    <a:pt x="220" y="53"/>
                  </a:lnTo>
                  <a:lnTo>
                    <a:pt x="217" y="55"/>
                  </a:lnTo>
                  <a:lnTo>
                    <a:pt x="216" y="56"/>
                  </a:lnTo>
                  <a:lnTo>
                    <a:pt x="212" y="58"/>
                  </a:lnTo>
                  <a:lnTo>
                    <a:pt x="208" y="60"/>
                  </a:lnTo>
                  <a:lnTo>
                    <a:pt x="206" y="61"/>
                  </a:lnTo>
                  <a:lnTo>
                    <a:pt x="203" y="61"/>
                  </a:lnTo>
                  <a:lnTo>
                    <a:pt x="201" y="63"/>
                  </a:lnTo>
                  <a:lnTo>
                    <a:pt x="198" y="63"/>
                  </a:lnTo>
                  <a:lnTo>
                    <a:pt x="197" y="64"/>
                  </a:lnTo>
                  <a:lnTo>
                    <a:pt x="195" y="66"/>
                  </a:lnTo>
                  <a:lnTo>
                    <a:pt x="195" y="68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0" y="72"/>
                  </a:lnTo>
                  <a:lnTo>
                    <a:pt x="190" y="74"/>
                  </a:lnTo>
                  <a:lnTo>
                    <a:pt x="190" y="74"/>
                  </a:lnTo>
                  <a:lnTo>
                    <a:pt x="190" y="74"/>
                  </a:lnTo>
                  <a:lnTo>
                    <a:pt x="189" y="75"/>
                  </a:lnTo>
                  <a:lnTo>
                    <a:pt x="189" y="77"/>
                  </a:lnTo>
                  <a:lnTo>
                    <a:pt x="189" y="77"/>
                  </a:lnTo>
                  <a:lnTo>
                    <a:pt x="189" y="77"/>
                  </a:lnTo>
                  <a:lnTo>
                    <a:pt x="189" y="79"/>
                  </a:lnTo>
                  <a:lnTo>
                    <a:pt x="187" y="80"/>
                  </a:lnTo>
                  <a:lnTo>
                    <a:pt x="187" y="82"/>
                  </a:lnTo>
                  <a:lnTo>
                    <a:pt x="186" y="82"/>
                  </a:lnTo>
                  <a:lnTo>
                    <a:pt x="186" y="83"/>
                  </a:lnTo>
                  <a:lnTo>
                    <a:pt x="187" y="83"/>
                  </a:lnTo>
                  <a:lnTo>
                    <a:pt x="187" y="85"/>
                  </a:lnTo>
                  <a:lnTo>
                    <a:pt x="187" y="85"/>
                  </a:lnTo>
                  <a:lnTo>
                    <a:pt x="186" y="86"/>
                  </a:lnTo>
                  <a:lnTo>
                    <a:pt x="186" y="86"/>
                  </a:lnTo>
                  <a:lnTo>
                    <a:pt x="184" y="88"/>
                  </a:lnTo>
                  <a:lnTo>
                    <a:pt x="182" y="88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82" y="91"/>
                  </a:lnTo>
                  <a:lnTo>
                    <a:pt x="181" y="91"/>
                  </a:lnTo>
                  <a:lnTo>
                    <a:pt x="181" y="93"/>
                  </a:lnTo>
                  <a:lnTo>
                    <a:pt x="179" y="91"/>
                  </a:lnTo>
                  <a:lnTo>
                    <a:pt x="178" y="91"/>
                  </a:lnTo>
                  <a:lnTo>
                    <a:pt x="178" y="91"/>
                  </a:lnTo>
                  <a:lnTo>
                    <a:pt x="176" y="90"/>
                  </a:lnTo>
                  <a:lnTo>
                    <a:pt x="175" y="88"/>
                  </a:lnTo>
                  <a:lnTo>
                    <a:pt x="175" y="88"/>
                  </a:lnTo>
                  <a:lnTo>
                    <a:pt x="175" y="85"/>
                  </a:lnTo>
                  <a:lnTo>
                    <a:pt x="173" y="85"/>
                  </a:lnTo>
                  <a:lnTo>
                    <a:pt x="173" y="85"/>
                  </a:lnTo>
                  <a:lnTo>
                    <a:pt x="171" y="85"/>
                  </a:lnTo>
                  <a:lnTo>
                    <a:pt x="170" y="85"/>
                  </a:lnTo>
                  <a:lnTo>
                    <a:pt x="170" y="85"/>
                  </a:lnTo>
                  <a:lnTo>
                    <a:pt x="168" y="83"/>
                  </a:lnTo>
                  <a:lnTo>
                    <a:pt x="167" y="82"/>
                  </a:lnTo>
                  <a:lnTo>
                    <a:pt x="165" y="82"/>
                  </a:lnTo>
                  <a:lnTo>
                    <a:pt x="165" y="82"/>
                  </a:lnTo>
                  <a:lnTo>
                    <a:pt x="164" y="83"/>
                  </a:lnTo>
                  <a:lnTo>
                    <a:pt x="164" y="83"/>
                  </a:lnTo>
                  <a:lnTo>
                    <a:pt x="162" y="85"/>
                  </a:lnTo>
                  <a:lnTo>
                    <a:pt x="160" y="85"/>
                  </a:lnTo>
                  <a:lnTo>
                    <a:pt x="160" y="83"/>
                  </a:lnTo>
                  <a:lnTo>
                    <a:pt x="160" y="83"/>
                  </a:lnTo>
                  <a:lnTo>
                    <a:pt x="160" y="83"/>
                  </a:lnTo>
                  <a:lnTo>
                    <a:pt x="162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60" y="79"/>
                  </a:lnTo>
                  <a:lnTo>
                    <a:pt x="160" y="79"/>
                  </a:lnTo>
                  <a:lnTo>
                    <a:pt x="160" y="77"/>
                  </a:lnTo>
                  <a:lnTo>
                    <a:pt x="162" y="79"/>
                  </a:lnTo>
                  <a:lnTo>
                    <a:pt x="164" y="79"/>
                  </a:lnTo>
                  <a:lnTo>
                    <a:pt x="164" y="77"/>
                  </a:lnTo>
                  <a:lnTo>
                    <a:pt x="164" y="77"/>
                  </a:lnTo>
                  <a:lnTo>
                    <a:pt x="165" y="77"/>
                  </a:lnTo>
                  <a:lnTo>
                    <a:pt x="165" y="75"/>
                  </a:lnTo>
                  <a:lnTo>
                    <a:pt x="164" y="75"/>
                  </a:lnTo>
                  <a:lnTo>
                    <a:pt x="164" y="74"/>
                  </a:lnTo>
                  <a:lnTo>
                    <a:pt x="164" y="74"/>
                  </a:lnTo>
                  <a:lnTo>
                    <a:pt x="164" y="72"/>
                  </a:lnTo>
                  <a:lnTo>
                    <a:pt x="164" y="72"/>
                  </a:lnTo>
                  <a:lnTo>
                    <a:pt x="164" y="72"/>
                  </a:lnTo>
                  <a:lnTo>
                    <a:pt x="164" y="71"/>
                  </a:lnTo>
                  <a:lnTo>
                    <a:pt x="164" y="71"/>
                  </a:lnTo>
                  <a:lnTo>
                    <a:pt x="164" y="71"/>
                  </a:lnTo>
                  <a:lnTo>
                    <a:pt x="164" y="69"/>
                  </a:lnTo>
                  <a:lnTo>
                    <a:pt x="164" y="69"/>
                  </a:lnTo>
                  <a:lnTo>
                    <a:pt x="162" y="69"/>
                  </a:lnTo>
                  <a:lnTo>
                    <a:pt x="164" y="69"/>
                  </a:lnTo>
                  <a:lnTo>
                    <a:pt x="165" y="68"/>
                  </a:lnTo>
                  <a:lnTo>
                    <a:pt x="165" y="68"/>
                  </a:lnTo>
                  <a:lnTo>
                    <a:pt x="167" y="66"/>
                  </a:lnTo>
                  <a:lnTo>
                    <a:pt x="168" y="66"/>
                  </a:lnTo>
                  <a:lnTo>
                    <a:pt x="168" y="64"/>
                  </a:lnTo>
                  <a:lnTo>
                    <a:pt x="170" y="60"/>
                  </a:lnTo>
                  <a:lnTo>
                    <a:pt x="171" y="58"/>
                  </a:lnTo>
                  <a:lnTo>
                    <a:pt x="171" y="56"/>
                  </a:lnTo>
                  <a:lnTo>
                    <a:pt x="170" y="55"/>
                  </a:lnTo>
                  <a:lnTo>
                    <a:pt x="170" y="52"/>
                  </a:lnTo>
                  <a:lnTo>
                    <a:pt x="170" y="50"/>
                  </a:lnTo>
                  <a:lnTo>
                    <a:pt x="170" y="50"/>
                  </a:lnTo>
                  <a:lnTo>
                    <a:pt x="168" y="52"/>
                  </a:lnTo>
                  <a:lnTo>
                    <a:pt x="168" y="55"/>
                  </a:lnTo>
                  <a:lnTo>
                    <a:pt x="168" y="56"/>
                  </a:lnTo>
                  <a:lnTo>
                    <a:pt x="167" y="58"/>
                  </a:lnTo>
                  <a:lnTo>
                    <a:pt x="167" y="56"/>
                  </a:lnTo>
                  <a:lnTo>
                    <a:pt x="167" y="53"/>
                  </a:lnTo>
                  <a:lnTo>
                    <a:pt x="167" y="55"/>
                  </a:lnTo>
                  <a:lnTo>
                    <a:pt x="165" y="56"/>
                  </a:lnTo>
                  <a:lnTo>
                    <a:pt x="164" y="58"/>
                  </a:lnTo>
                  <a:lnTo>
                    <a:pt x="164" y="58"/>
                  </a:lnTo>
                  <a:lnTo>
                    <a:pt x="164" y="60"/>
                  </a:lnTo>
                  <a:lnTo>
                    <a:pt x="162" y="58"/>
                  </a:lnTo>
                  <a:lnTo>
                    <a:pt x="160" y="58"/>
                  </a:lnTo>
                  <a:lnTo>
                    <a:pt x="157" y="55"/>
                  </a:lnTo>
                  <a:lnTo>
                    <a:pt x="156" y="53"/>
                  </a:lnTo>
                  <a:lnTo>
                    <a:pt x="154" y="53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56" y="50"/>
                  </a:lnTo>
                  <a:lnTo>
                    <a:pt x="156" y="49"/>
                  </a:lnTo>
                  <a:lnTo>
                    <a:pt x="156" y="47"/>
                  </a:lnTo>
                  <a:lnTo>
                    <a:pt x="156" y="44"/>
                  </a:lnTo>
                  <a:lnTo>
                    <a:pt x="156" y="41"/>
                  </a:lnTo>
                  <a:lnTo>
                    <a:pt x="156" y="39"/>
                  </a:lnTo>
                  <a:lnTo>
                    <a:pt x="154" y="36"/>
                  </a:lnTo>
                  <a:lnTo>
                    <a:pt x="156" y="34"/>
                  </a:lnTo>
                  <a:lnTo>
                    <a:pt x="159" y="33"/>
                  </a:lnTo>
                  <a:lnTo>
                    <a:pt x="159" y="33"/>
                  </a:lnTo>
                  <a:lnTo>
                    <a:pt x="160" y="30"/>
                  </a:lnTo>
                  <a:lnTo>
                    <a:pt x="160" y="28"/>
                  </a:lnTo>
                  <a:lnTo>
                    <a:pt x="162" y="30"/>
                  </a:lnTo>
                  <a:lnTo>
                    <a:pt x="164" y="30"/>
                  </a:lnTo>
                  <a:lnTo>
                    <a:pt x="162" y="28"/>
                  </a:lnTo>
                  <a:lnTo>
                    <a:pt x="160" y="27"/>
                  </a:lnTo>
                  <a:lnTo>
                    <a:pt x="160" y="25"/>
                  </a:lnTo>
                  <a:lnTo>
                    <a:pt x="162" y="23"/>
                  </a:lnTo>
                  <a:lnTo>
                    <a:pt x="164" y="22"/>
                  </a:lnTo>
                  <a:lnTo>
                    <a:pt x="165" y="20"/>
                  </a:lnTo>
                  <a:lnTo>
                    <a:pt x="167" y="19"/>
                  </a:lnTo>
                  <a:lnTo>
                    <a:pt x="167" y="14"/>
                  </a:lnTo>
                  <a:lnTo>
                    <a:pt x="167" y="12"/>
                  </a:lnTo>
                  <a:lnTo>
                    <a:pt x="167" y="9"/>
                  </a:lnTo>
                  <a:lnTo>
                    <a:pt x="167" y="8"/>
                  </a:lnTo>
                  <a:lnTo>
                    <a:pt x="168" y="8"/>
                  </a:lnTo>
                  <a:lnTo>
                    <a:pt x="170" y="8"/>
                  </a:lnTo>
                  <a:lnTo>
                    <a:pt x="171" y="6"/>
                  </a:lnTo>
                  <a:lnTo>
                    <a:pt x="173" y="6"/>
                  </a:lnTo>
                  <a:lnTo>
                    <a:pt x="175" y="4"/>
                  </a:lnTo>
                  <a:lnTo>
                    <a:pt x="178" y="4"/>
                  </a:lnTo>
                  <a:lnTo>
                    <a:pt x="182" y="3"/>
                  </a:lnTo>
                  <a:lnTo>
                    <a:pt x="184" y="1"/>
                  </a:lnTo>
                  <a:lnTo>
                    <a:pt x="18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1" name="Freeform 288">
              <a:extLst>
                <a:ext uri="{FF2B5EF4-FFF2-40B4-BE49-F238E27FC236}">
                  <a16:creationId xmlns:a16="http://schemas.microsoft.com/office/drawing/2014/main" id="{92A8851E-4839-BBE4-ED59-7B07EBA97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392" y="3330206"/>
              <a:ext cx="584766" cy="549680"/>
            </a:xfrm>
            <a:custGeom>
              <a:avLst/>
              <a:gdLst>
                <a:gd name="T0" fmla="*/ 243 w 300"/>
                <a:gd name="T1" fmla="*/ 3 h 282"/>
                <a:gd name="T2" fmla="*/ 247 w 300"/>
                <a:gd name="T3" fmla="*/ 6 h 282"/>
                <a:gd name="T4" fmla="*/ 246 w 300"/>
                <a:gd name="T5" fmla="*/ 11 h 282"/>
                <a:gd name="T6" fmla="*/ 246 w 300"/>
                <a:gd name="T7" fmla="*/ 23 h 282"/>
                <a:gd name="T8" fmla="*/ 246 w 300"/>
                <a:gd name="T9" fmla="*/ 34 h 282"/>
                <a:gd name="T10" fmla="*/ 241 w 300"/>
                <a:gd name="T11" fmla="*/ 42 h 282"/>
                <a:gd name="T12" fmla="*/ 235 w 300"/>
                <a:gd name="T13" fmla="*/ 53 h 282"/>
                <a:gd name="T14" fmla="*/ 240 w 300"/>
                <a:gd name="T15" fmla="*/ 63 h 282"/>
                <a:gd name="T16" fmla="*/ 249 w 300"/>
                <a:gd name="T17" fmla="*/ 75 h 282"/>
                <a:gd name="T18" fmla="*/ 259 w 300"/>
                <a:gd name="T19" fmla="*/ 88 h 282"/>
                <a:gd name="T20" fmla="*/ 263 w 300"/>
                <a:gd name="T21" fmla="*/ 110 h 282"/>
                <a:gd name="T22" fmla="*/ 265 w 300"/>
                <a:gd name="T23" fmla="*/ 121 h 282"/>
                <a:gd name="T24" fmla="*/ 268 w 300"/>
                <a:gd name="T25" fmla="*/ 144 h 282"/>
                <a:gd name="T26" fmla="*/ 268 w 300"/>
                <a:gd name="T27" fmla="*/ 162 h 282"/>
                <a:gd name="T28" fmla="*/ 262 w 300"/>
                <a:gd name="T29" fmla="*/ 171 h 282"/>
                <a:gd name="T30" fmla="*/ 271 w 300"/>
                <a:gd name="T31" fmla="*/ 187 h 282"/>
                <a:gd name="T32" fmla="*/ 276 w 300"/>
                <a:gd name="T33" fmla="*/ 198 h 282"/>
                <a:gd name="T34" fmla="*/ 293 w 300"/>
                <a:gd name="T35" fmla="*/ 204 h 282"/>
                <a:gd name="T36" fmla="*/ 276 w 300"/>
                <a:gd name="T37" fmla="*/ 228 h 282"/>
                <a:gd name="T38" fmla="*/ 233 w 300"/>
                <a:gd name="T39" fmla="*/ 253 h 282"/>
                <a:gd name="T40" fmla="*/ 214 w 300"/>
                <a:gd name="T41" fmla="*/ 271 h 282"/>
                <a:gd name="T42" fmla="*/ 191 w 300"/>
                <a:gd name="T43" fmla="*/ 278 h 282"/>
                <a:gd name="T44" fmla="*/ 175 w 300"/>
                <a:gd name="T45" fmla="*/ 282 h 282"/>
                <a:gd name="T46" fmla="*/ 172 w 300"/>
                <a:gd name="T47" fmla="*/ 278 h 282"/>
                <a:gd name="T48" fmla="*/ 172 w 300"/>
                <a:gd name="T49" fmla="*/ 274 h 282"/>
                <a:gd name="T50" fmla="*/ 169 w 300"/>
                <a:gd name="T51" fmla="*/ 267 h 282"/>
                <a:gd name="T52" fmla="*/ 159 w 300"/>
                <a:gd name="T53" fmla="*/ 263 h 282"/>
                <a:gd name="T54" fmla="*/ 150 w 300"/>
                <a:gd name="T55" fmla="*/ 259 h 282"/>
                <a:gd name="T56" fmla="*/ 142 w 300"/>
                <a:gd name="T57" fmla="*/ 253 h 282"/>
                <a:gd name="T58" fmla="*/ 131 w 300"/>
                <a:gd name="T59" fmla="*/ 242 h 282"/>
                <a:gd name="T60" fmla="*/ 102 w 300"/>
                <a:gd name="T61" fmla="*/ 223 h 282"/>
                <a:gd name="T62" fmla="*/ 74 w 300"/>
                <a:gd name="T63" fmla="*/ 203 h 282"/>
                <a:gd name="T64" fmla="*/ 49 w 300"/>
                <a:gd name="T65" fmla="*/ 187 h 282"/>
                <a:gd name="T66" fmla="*/ 33 w 300"/>
                <a:gd name="T67" fmla="*/ 176 h 282"/>
                <a:gd name="T68" fmla="*/ 17 w 300"/>
                <a:gd name="T69" fmla="*/ 167 h 282"/>
                <a:gd name="T70" fmla="*/ 0 w 300"/>
                <a:gd name="T71" fmla="*/ 155 h 282"/>
                <a:gd name="T72" fmla="*/ 5 w 300"/>
                <a:gd name="T73" fmla="*/ 130 h 282"/>
                <a:gd name="T74" fmla="*/ 17 w 300"/>
                <a:gd name="T75" fmla="*/ 122 h 282"/>
                <a:gd name="T76" fmla="*/ 24 w 300"/>
                <a:gd name="T77" fmla="*/ 119 h 282"/>
                <a:gd name="T78" fmla="*/ 31 w 300"/>
                <a:gd name="T79" fmla="*/ 119 h 282"/>
                <a:gd name="T80" fmla="*/ 35 w 300"/>
                <a:gd name="T81" fmla="*/ 116 h 282"/>
                <a:gd name="T82" fmla="*/ 47 w 300"/>
                <a:gd name="T83" fmla="*/ 115 h 282"/>
                <a:gd name="T84" fmla="*/ 58 w 300"/>
                <a:gd name="T85" fmla="*/ 104 h 282"/>
                <a:gd name="T86" fmla="*/ 72 w 300"/>
                <a:gd name="T87" fmla="*/ 99 h 282"/>
                <a:gd name="T88" fmla="*/ 71 w 300"/>
                <a:gd name="T89" fmla="*/ 96 h 282"/>
                <a:gd name="T90" fmla="*/ 71 w 300"/>
                <a:gd name="T91" fmla="*/ 91 h 282"/>
                <a:gd name="T92" fmla="*/ 72 w 300"/>
                <a:gd name="T93" fmla="*/ 86 h 282"/>
                <a:gd name="T94" fmla="*/ 83 w 300"/>
                <a:gd name="T95" fmla="*/ 81 h 282"/>
                <a:gd name="T96" fmla="*/ 93 w 300"/>
                <a:gd name="T97" fmla="*/ 80 h 282"/>
                <a:gd name="T98" fmla="*/ 109 w 300"/>
                <a:gd name="T99" fmla="*/ 80 h 282"/>
                <a:gd name="T100" fmla="*/ 110 w 300"/>
                <a:gd name="T101" fmla="*/ 74 h 282"/>
                <a:gd name="T102" fmla="*/ 104 w 300"/>
                <a:gd name="T103" fmla="*/ 64 h 282"/>
                <a:gd name="T104" fmla="*/ 101 w 300"/>
                <a:gd name="T105" fmla="*/ 52 h 282"/>
                <a:gd name="T106" fmla="*/ 101 w 300"/>
                <a:gd name="T107" fmla="*/ 42 h 282"/>
                <a:gd name="T108" fmla="*/ 98 w 300"/>
                <a:gd name="T109" fmla="*/ 36 h 282"/>
                <a:gd name="T110" fmla="*/ 101 w 300"/>
                <a:gd name="T111" fmla="*/ 31 h 282"/>
                <a:gd name="T112" fmla="*/ 120 w 300"/>
                <a:gd name="T113" fmla="*/ 20 h 282"/>
                <a:gd name="T114" fmla="*/ 131 w 300"/>
                <a:gd name="T115" fmla="*/ 14 h 282"/>
                <a:gd name="T116" fmla="*/ 159 w 300"/>
                <a:gd name="T117" fmla="*/ 7 h 282"/>
                <a:gd name="T118" fmla="*/ 194 w 300"/>
                <a:gd name="T119" fmla="*/ 3 h 282"/>
                <a:gd name="T120" fmla="*/ 208 w 300"/>
                <a:gd name="T121" fmla="*/ 4 h 282"/>
                <a:gd name="T122" fmla="*/ 225 w 300"/>
                <a:gd name="T123" fmla="*/ 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0" h="282">
                  <a:moveTo>
                    <a:pt x="230" y="0"/>
                  </a:moveTo>
                  <a:lnTo>
                    <a:pt x="233" y="0"/>
                  </a:lnTo>
                  <a:lnTo>
                    <a:pt x="236" y="1"/>
                  </a:lnTo>
                  <a:lnTo>
                    <a:pt x="238" y="3"/>
                  </a:lnTo>
                  <a:lnTo>
                    <a:pt x="240" y="3"/>
                  </a:lnTo>
                  <a:lnTo>
                    <a:pt x="243" y="3"/>
                  </a:lnTo>
                  <a:lnTo>
                    <a:pt x="249" y="1"/>
                  </a:lnTo>
                  <a:lnTo>
                    <a:pt x="251" y="3"/>
                  </a:lnTo>
                  <a:lnTo>
                    <a:pt x="251" y="3"/>
                  </a:lnTo>
                  <a:lnTo>
                    <a:pt x="249" y="4"/>
                  </a:lnTo>
                  <a:lnTo>
                    <a:pt x="247" y="4"/>
                  </a:lnTo>
                  <a:lnTo>
                    <a:pt x="247" y="6"/>
                  </a:lnTo>
                  <a:lnTo>
                    <a:pt x="244" y="7"/>
                  </a:lnTo>
                  <a:lnTo>
                    <a:pt x="244" y="9"/>
                  </a:lnTo>
                  <a:lnTo>
                    <a:pt x="244" y="9"/>
                  </a:lnTo>
                  <a:lnTo>
                    <a:pt x="246" y="9"/>
                  </a:lnTo>
                  <a:lnTo>
                    <a:pt x="246" y="11"/>
                  </a:lnTo>
                  <a:lnTo>
                    <a:pt x="246" y="11"/>
                  </a:lnTo>
                  <a:lnTo>
                    <a:pt x="246" y="14"/>
                  </a:lnTo>
                  <a:lnTo>
                    <a:pt x="246" y="17"/>
                  </a:lnTo>
                  <a:lnTo>
                    <a:pt x="244" y="18"/>
                  </a:lnTo>
                  <a:lnTo>
                    <a:pt x="244" y="20"/>
                  </a:lnTo>
                  <a:lnTo>
                    <a:pt x="246" y="22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6"/>
                  </a:lnTo>
                  <a:lnTo>
                    <a:pt x="246" y="28"/>
                  </a:lnTo>
                  <a:lnTo>
                    <a:pt x="247" y="29"/>
                  </a:lnTo>
                  <a:lnTo>
                    <a:pt x="246" y="33"/>
                  </a:lnTo>
                  <a:lnTo>
                    <a:pt x="246" y="34"/>
                  </a:lnTo>
                  <a:lnTo>
                    <a:pt x="244" y="36"/>
                  </a:lnTo>
                  <a:lnTo>
                    <a:pt x="244" y="37"/>
                  </a:lnTo>
                  <a:lnTo>
                    <a:pt x="244" y="39"/>
                  </a:lnTo>
                  <a:lnTo>
                    <a:pt x="243" y="40"/>
                  </a:lnTo>
                  <a:lnTo>
                    <a:pt x="243" y="42"/>
                  </a:lnTo>
                  <a:lnTo>
                    <a:pt x="241" y="42"/>
                  </a:lnTo>
                  <a:lnTo>
                    <a:pt x="240" y="44"/>
                  </a:lnTo>
                  <a:lnTo>
                    <a:pt x="238" y="45"/>
                  </a:lnTo>
                  <a:lnTo>
                    <a:pt x="235" y="48"/>
                  </a:lnTo>
                  <a:lnTo>
                    <a:pt x="235" y="48"/>
                  </a:lnTo>
                  <a:lnTo>
                    <a:pt x="235" y="50"/>
                  </a:lnTo>
                  <a:lnTo>
                    <a:pt x="235" y="53"/>
                  </a:lnTo>
                  <a:lnTo>
                    <a:pt x="235" y="55"/>
                  </a:lnTo>
                  <a:lnTo>
                    <a:pt x="236" y="56"/>
                  </a:lnTo>
                  <a:lnTo>
                    <a:pt x="236" y="59"/>
                  </a:lnTo>
                  <a:lnTo>
                    <a:pt x="238" y="61"/>
                  </a:lnTo>
                  <a:lnTo>
                    <a:pt x="238" y="63"/>
                  </a:lnTo>
                  <a:lnTo>
                    <a:pt x="240" y="63"/>
                  </a:lnTo>
                  <a:lnTo>
                    <a:pt x="243" y="64"/>
                  </a:lnTo>
                  <a:lnTo>
                    <a:pt x="243" y="64"/>
                  </a:lnTo>
                  <a:lnTo>
                    <a:pt x="244" y="67"/>
                  </a:lnTo>
                  <a:lnTo>
                    <a:pt x="246" y="70"/>
                  </a:lnTo>
                  <a:lnTo>
                    <a:pt x="246" y="74"/>
                  </a:lnTo>
                  <a:lnTo>
                    <a:pt x="249" y="75"/>
                  </a:lnTo>
                  <a:lnTo>
                    <a:pt x="251" y="77"/>
                  </a:lnTo>
                  <a:lnTo>
                    <a:pt x="254" y="78"/>
                  </a:lnTo>
                  <a:lnTo>
                    <a:pt x="255" y="80"/>
                  </a:lnTo>
                  <a:lnTo>
                    <a:pt x="257" y="80"/>
                  </a:lnTo>
                  <a:lnTo>
                    <a:pt x="257" y="85"/>
                  </a:lnTo>
                  <a:lnTo>
                    <a:pt x="259" y="88"/>
                  </a:lnTo>
                  <a:lnTo>
                    <a:pt x="259" y="92"/>
                  </a:lnTo>
                  <a:lnTo>
                    <a:pt x="260" y="96"/>
                  </a:lnTo>
                  <a:lnTo>
                    <a:pt x="262" y="100"/>
                  </a:lnTo>
                  <a:lnTo>
                    <a:pt x="262" y="104"/>
                  </a:lnTo>
                  <a:lnTo>
                    <a:pt x="263" y="107"/>
                  </a:lnTo>
                  <a:lnTo>
                    <a:pt x="263" y="110"/>
                  </a:lnTo>
                  <a:lnTo>
                    <a:pt x="262" y="110"/>
                  </a:lnTo>
                  <a:lnTo>
                    <a:pt x="260" y="111"/>
                  </a:lnTo>
                  <a:lnTo>
                    <a:pt x="262" y="113"/>
                  </a:lnTo>
                  <a:lnTo>
                    <a:pt x="263" y="116"/>
                  </a:lnTo>
                  <a:lnTo>
                    <a:pt x="265" y="119"/>
                  </a:lnTo>
                  <a:lnTo>
                    <a:pt x="265" y="121"/>
                  </a:lnTo>
                  <a:lnTo>
                    <a:pt x="266" y="124"/>
                  </a:lnTo>
                  <a:lnTo>
                    <a:pt x="268" y="126"/>
                  </a:lnTo>
                  <a:lnTo>
                    <a:pt x="268" y="127"/>
                  </a:lnTo>
                  <a:lnTo>
                    <a:pt x="268" y="130"/>
                  </a:lnTo>
                  <a:lnTo>
                    <a:pt x="268" y="137"/>
                  </a:lnTo>
                  <a:lnTo>
                    <a:pt x="268" y="144"/>
                  </a:lnTo>
                  <a:lnTo>
                    <a:pt x="270" y="148"/>
                  </a:lnTo>
                  <a:lnTo>
                    <a:pt x="268" y="152"/>
                  </a:lnTo>
                  <a:lnTo>
                    <a:pt x="266" y="155"/>
                  </a:lnTo>
                  <a:lnTo>
                    <a:pt x="266" y="157"/>
                  </a:lnTo>
                  <a:lnTo>
                    <a:pt x="268" y="160"/>
                  </a:lnTo>
                  <a:lnTo>
                    <a:pt x="268" y="162"/>
                  </a:lnTo>
                  <a:lnTo>
                    <a:pt x="270" y="162"/>
                  </a:lnTo>
                  <a:lnTo>
                    <a:pt x="268" y="167"/>
                  </a:lnTo>
                  <a:lnTo>
                    <a:pt x="268" y="167"/>
                  </a:lnTo>
                  <a:lnTo>
                    <a:pt x="266" y="168"/>
                  </a:lnTo>
                  <a:lnTo>
                    <a:pt x="263" y="171"/>
                  </a:lnTo>
                  <a:lnTo>
                    <a:pt x="262" y="171"/>
                  </a:lnTo>
                  <a:lnTo>
                    <a:pt x="262" y="173"/>
                  </a:lnTo>
                  <a:lnTo>
                    <a:pt x="262" y="174"/>
                  </a:lnTo>
                  <a:lnTo>
                    <a:pt x="265" y="178"/>
                  </a:lnTo>
                  <a:lnTo>
                    <a:pt x="266" y="181"/>
                  </a:lnTo>
                  <a:lnTo>
                    <a:pt x="270" y="185"/>
                  </a:lnTo>
                  <a:lnTo>
                    <a:pt x="271" y="187"/>
                  </a:lnTo>
                  <a:lnTo>
                    <a:pt x="271" y="190"/>
                  </a:lnTo>
                  <a:lnTo>
                    <a:pt x="273" y="195"/>
                  </a:lnTo>
                  <a:lnTo>
                    <a:pt x="273" y="196"/>
                  </a:lnTo>
                  <a:lnTo>
                    <a:pt x="274" y="196"/>
                  </a:lnTo>
                  <a:lnTo>
                    <a:pt x="274" y="198"/>
                  </a:lnTo>
                  <a:lnTo>
                    <a:pt x="276" y="198"/>
                  </a:lnTo>
                  <a:lnTo>
                    <a:pt x="276" y="200"/>
                  </a:lnTo>
                  <a:lnTo>
                    <a:pt x="281" y="198"/>
                  </a:lnTo>
                  <a:lnTo>
                    <a:pt x="287" y="200"/>
                  </a:lnTo>
                  <a:lnTo>
                    <a:pt x="292" y="201"/>
                  </a:lnTo>
                  <a:lnTo>
                    <a:pt x="293" y="201"/>
                  </a:lnTo>
                  <a:lnTo>
                    <a:pt x="293" y="204"/>
                  </a:lnTo>
                  <a:lnTo>
                    <a:pt x="296" y="207"/>
                  </a:lnTo>
                  <a:lnTo>
                    <a:pt x="298" y="211"/>
                  </a:lnTo>
                  <a:lnTo>
                    <a:pt x="300" y="214"/>
                  </a:lnTo>
                  <a:lnTo>
                    <a:pt x="292" y="219"/>
                  </a:lnTo>
                  <a:lnTo>
                    <a:pt x="284" y="223"/>
                  </a:lnTo>
                  <a:lnTo>
                    <a:pt x="276" y="228"/>
                  </a:lnTo>
                  <a:lnTo>
                    <a:pt x="270" y="233"/>
                  </a:lnTo>
                  <a:lnTo>
                    <a:pt x="262" y="236"/>
                  </a:lnTo>
                  <a:lnTo>
                    <a:pt x="254" y="241"/>
                  </a:lnTo>
                  <a:lnTo>
                    <a:pt x="246" y="245"/>
                  </a:lnTo>
                  <a:lnTo>
                    <a:pt x="240" y="250"/>
                  </a:lnTo>
                  <a:lnTo>
                    <a:pt x="233" y="253"/>
                  </a:lnTo>
                  <a:lnTo>
                    <a:pt x="230" y="256"/>
                  </a:lnTo>
                  <a:lnTo>
                    <a:pt x="227" y="259"/>
                  </a:lnTo>
                  <a:lnTo>
                    <a:pt x="224" y="263"/>
                  </a:lnTo>
                  <a:lnTo>
                    <a:pt x="221" y="266"/>
                  </a:lnTo>
                  <a:lnTo>
                    <a:pt x="216" y="269"/>
                  </a:lnTo>
                  <a:lnTo>
                    <a:pt x="214" y="271"/>
                  </a:lnTo>
                  <a:lnTo>
                    <a:pt x="210" y="274"/>
                  </a:lnTo>
                  <a:lnTo>
                    <a:pt x="208" y="275"/>
                  </a:lnTo>
                  <a:lnTo>
                    <a:pt x="203" y="277"/>
                  </a:lnTo>
                  <a:lnTo>
                    <a:pt x="199" y="277"/>
                  </a:lnTo>
                  <a:lnTo>
                    <a:pt x="194" y="278"/>
                  </a:lnTo>
                  <a:lnTo>
                    <a:pt x="191" y="278"/>
                  </a:lnTo>
                  <a:lnTo>
                    <a:pt x="188" y="280"/>
                  </a:lnTo>
                  <a:lnTo>
                    <a:pt x="183" y="280"/>
                  </a:lnTo>
                  <a:lnTo>
                    <a:pt x="180" y="282"/>
                  </a:lnTo>
                  <a:lnTo>
                    <a:pt x="175" y="282"/>
                  </a:lnTo>
                  <a:lnTo>
                    <a:pt x="175" y="282"/>
                  </a:lnTo>
                  <a:lnTo>
                    <a:pt x="175" y="282"/>
                  </a:lnTo>
                  <a:lnTo>
                    <a:pt x="173" y="282"/>
                  </a:lnTo>
                  <a:lnTo>
                    <a:pt x="173" y="282"/>
                  </a:lnTo>
                  <a:lnTo>
                    <a:pt x="172" y="280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2" y="278"/>
                  </a:lnTo>
                  <a:lnTo>
                    <a:pt x="172" y="277"/>
                  </a:lnTo>
                  <a:lnTo>
                    <a:pt x="172" y="277"/>
                  </a:lnTo>
                  <a:lnTo>
                    <a:pt x="172" y="277"/>
                  </a:lnTo>
                  <a:lnTo>
                    <a:pt x="173" y="275"/>
                  </a:lnTo>
                  <a:lnTo>
                    <a:pt x="173" y="275"/>
                  </a:lnTo>
                  <a:lnTo>
                    <a:pt x="172" y="274"/>
                  </a:lnTo>
                  <a:lnTo>
                    <a:pt x="172" y="274"/>
                  </a:lnTo>
                  <a:lnTo>
                    <a:pt x="172" y="271"/>
                  </a:lnTo>
                  <a:lnTo>
                    <a:pt x="172" y="271"/>
                  </a:lnTo>
                  <a:lnTo>
                    <a:pt x="172" y="269"/>
                  </a:lnTo>
                  <a:lnTo>
                    <a:pt x="170" y="269"/>
                  </a:lnTo>
                  <a:lnTo>
                    <a:pt x="169" y="267"/>
                  </a:lnTo>
                  <a:lnTo>
                    <a:pt x="167" y="267"/>
                  </a:lnTo>
                  <a:lnTo>
                    <a:pt x="167" y="267"/>
                  </a:lnTo>
                  <a:lnTo>
                    <a:pt x="164" y="267"/>
                  </a:lnTo>
                  <a:lnTo>
                    <a:pt x="161" y="266"/>
                  </a:lnTo>
                  <a:lnTo>
                    <a:pt x="161" y="266"/>
                  </a:lnTo>
                  <a:lnTo>
                    <a:pt x="159" y="263"/>
                  </a:lnTo>
                  <a:lnTo>
                    <a:pt x="158" y="263"/>
                  </a:lnTo>
                  <a:lnTo>
                    <a:pt x="153" y="263"/>
                  </a:lnTo>
                  <a:lnTo>
                    <a:pt x="153" y="263"/>
                  </a:lnTo>
                  <a:lnTo>
                    <a:pt x="151" y="261"/>
                  </a:lnTo>
                  <a:lnTo>
                    <a:pt x="150" y="261"/>
                  </a:lnTo>
                  <a:lnTo>
                    <a:pt x="150" y="259"/>
                  </a:lnTo>
                  <a:lnTo>
                    <a:pt x="150" y="258"/>
                  </a:lnTo>
                  <a:lnTo>
                    <a:pt x="150" y="258"/>
                  </a:lnTo>
                  <a:lnTo>
                    <a:pt x="145" y="256"/>
                  </a:lnTo>
                  <a:lnTo>
                    <a:pt x="143" y="255"/>
                  </a:lnTo>
                  <a:lnTo>
                    <a:pt x="142" y="255"/>
                  </a:lnTo>
                  <a:lnTo>
                    <a:pt x="142" y="253"/>
                  </a:lnTo>
                  <a:lnTo>
                    <a:pt x="143" y="252"/>
                  </a:lnTo>
                  <a:lnTo>
                    <a:pt x="142" y="250"/>
                  </a:lnTo>
                  <a:lnTo>
                    <a:pt x="142" y="250"/>
                  </a:lnTo>
                  <a:lnTo>
                    <a:pt x="140" y="248"/>
                  </a:lnTo>
                  <a:lnTo>
                    <a:pt x="136" y="245"/>
                  </a:lnTo>
                  <a:lnTo>
                    <a:pt x="131" y="242"/>
                  </a:lnTo>
                  <a:lnTo>
                    <a:pt x="126" y="239"/>
                  </a:lnTo>
                  <a:lnTo>
                    <a:pt x="121" y="236"/>
                  </a:lnTo>
                  <a:lnTo>
                    <a:pt x="117" y="233"/>
                  </a:lnTo>
                  <a:lnTo>
                    <a:pt x="112" y="230"/>
                  </a:lnTo>
                  <a:lnTo>
                    <a:pt x="107" y="226"/>
                  </a:lnTo>
                  <a:lnTo>
                    <a:pt x="102" y="223"/>
                  </a:lnTo>
                  <a:lnTo>
                    <a:pt x="98" y="220"/>
                  </a:lnTo>
                  <a:lnTo>
                    <a:pt x="93" y="217"/>
                  </a:lnTo>
                  <a:lnTo>
                    <a:pt x="88" y="212"/>
                  </a:lnTo>
                  <a:lnTo>
                    <a:pt x="83" y="209"/>
                  </a:lnTo>
                  <a:lnTo>
                    <a:pt x="79" y="206"/>
                  </a:lnTo>
                  <a:lnTo>
                    <a:pt x="74" y="203"/>
                  </a:lnTo>
                  <a:lnTo>
                    <a:pt x="69" y="200"/>
                  </a:lnTo>
                  <a:lnTo>
                    <a:pt x="65" y="196"/>
                  </a:lnTo>
                  <a:lnTo>
                    <a:pt x="60" y="193"/>
                  </a:lnTo>
                  <a:lnTo>
                    <a:pt x="57" y="192"/>
                  </a:lnTo>
                  <a:lnTo>
                    <a:pt x="54" y="189"/>
                  </a:lnTo>
                  <a:lnTo>
                    <a:pt x="49" y="187"/>
                  </a:lnTo>
                  <a:lnTo>
                    <a:pt x="46" y="184"/>
                  </a:lnTo>
                  <a:lnTo>
                    <a:pt x="44" y="182"/>
                  </a:lnTo>
                  <a:lnTo>
                    <a:pt x="41" y="181"/>
                  </a:lnTo>
                  <a:lnTo>
                    <a:pt x="38" y="179"/>
                  </a:lnTo>
                  <a:lnTo>
                    <a:pt x="36" y="178"/>
                  </a:lnTo>
                  <a:lnTo>
                    <a:pt x="33" y="176"/>
                  </a:lnTo>
                  <a:lnTo>
                    <a:pt x="30" y="174"/>
                  </a:lnTo>
                  <a:lnTo>
                    <a:pt x="27" y="173"/>
                  </a:lnTo>
                  <a:lnTo>
                    <a:pt x="25" y="171"/>
                  </a:lnTo>
                  <a:lnTo>
                    <a:pt x="22" y="170"/>
                  </a:lnTo>
                  <a:lnTo>
                    <a:pt x="19" y="168"/>
                  </a:lnTo>
                  <a:lnTo>
                    <a:pt x="17" y="167"/>
                  </a:lnTo>
                  <a:lnTo>
                    <a:pt x="14" y="165"/>
                  </a:lnTo>
                  <a:lnTo>
                    <a:pt x="11" y="163"/>
                  </a:lnTo>
                  <a:lnTo>
                    <a:pt x="8" y="160"/>
                  </a:lnTo>
                  <a:lnTo>
                    <a:pt x="6" y="159"/>
                  </a:lnTo>
                  <a:lnTo>
                    <a:pt x="3" y="157"/>
                  </a:lnTo>
                  <a:lnTo>
                    <a:pt x="0" y="155"/>
                  </a:lnTo>
                  <a:lnTo>
                    <a:pt x="0" y="135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1" y="133"/>
                  </a:lnTo>
                  <a:lnTo>
                    <a:pt x="5" y="130"/>
                  </a:lnTo>
                  <a:lnTo>
                    <a:pt x="5" y="130"/>
                  </a:lnTo>
                  <a:lnTo>
                    <a:pt x="6" y="129"/>
                  </a:lnTo>
                  <a:lnTo>
                    <a:pt x="9" y="127"/>
                  </a:lnTo>
                  <a:lnTo>
                    <a:pt x="11" y="127"/>
                  </a:lnTo>
                  <a:lnTo>
                    <a:pt x="14" y="124"/>
                  </a:lnTo>
                  <a:lnTo>
                    <a:pt x="16" y="124"/>
                  </a:lnTo>
                  <a:lnTo>
                    <a:pt x="17" y="122"/>
                  </a:lnTo>
                  <a:lnTo>
                    <a:pt x="19" y="122"/>
                  </a:lnTo>
                  <a:lnTo>
                    <a:pt x="19" y="121"/>
                  </a:lnTo>
                  <a:lnTo>
                    <a:pt x="20" y="121"/>
                  </a:lnTo>
                  <a:lnTo>
                    <a:pt x="22" y="119"/>
                  </a:lnTo>
                  <a:lnTo>
                    <a:pt x="22" y="119"/>
                  </a:lnTo>
                  <a:lnTo>
                    <a:pt x="24" y="119"/>
                  </a:lnTo>
                  <a:lnTo>
                    <a:pt x="27" y="119"/>
                  </a:lnTo>
                  <a:lnTo>
                    <a:pt x="28" y="119"/>
                  </a:lnTo>
                  <a:lnTo>
                    <a:pt x="30" y="121"/>
                  </a:lnTo>
                  <a:lnTo>
                    <a:pt x="30" y="119"/>
                  </a:lnTo>
                  <a:lnTo>
                    <a:pt x="31" y="119"/>
                  </a:lnTo>
                  <a:lnTo>
                    <a:pt x="31" y="119"/>
                  </a:lnTo>
                  <a:lnTo>
                    <a:pt x="31" y="118"/>
                  </a:lnTo>
                  <a:lnTo>
                    <a:pt x="31" y="116"/>
                  </a:lnTo>
                  <a:lnTo>
                    <a:pt x="31" y="116"/>
                  </a:lnTo>
                  <a:lnTo>
                    <a:pt x="31" y="116"/>
                  </a:lnTo>
                  <a:lnTo>
                    <a:pt x="33" y="116"/>
                  </a:lnTo>
                  <a:lnTo>
                    <a:pt x="35" y="116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39" y="116"/>
                  </a:lnTo>
                  <a:lnTo>
                    <a:pt x="42" y="116"/>
                  </a:lnTo>
                  <a:lnTo>
                    <a:pt x="46" y="115"/>
                  </a:lnTo>
                  <a:lnTo>
                    <a:pt x="47" y="115"/>
                  </a:lnTo>
                  <a:lnTo>
                    <a:pt x="49" y="113"/>
                  </a:lnTo>
                  <a:lnTo>
                    <a:pt x="50" y="111"/>
                  </a:lnTo>
                  <a:lnTo>
                    <a:pt x="52" y="108"/>
                  </a:lnTo>
                  <a:lnTo>
                    <a:pt x="54" y="107"/>
                  </a:lnTo>
                  <a:lnTo>
                    <a:pt x="57" y="105"/>
                  </a:lnTo>
                  <a:lnTo>
                    <a:pt x="58" y="104"/>
                  </a:lnTo>
                  <a:lnTo>
                    <a:pt x="60" y="104"/>
                  </a:lnTo>
                  <a:lnTo>
                    <a:pt x="63" y="102"/>
                  </a:lnTo>
                  <a:lnTo>
                    <a:pt x="66" y="100"/>
                  </a:lnTo>
                  <a:lnTo>
                    <a:pt x="68" y="99"/>
                  </a:lnTo>
                  <a:lnTo>
                    <a:pt x="69" y="99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74" y="97"/>
                  </a:lnTo>
                  <a:lnTo>
                    <a:pt x="74" y="97"/>
                  </a:lnTo>
                  <a:lnTo>
                    <a:pt x="72" y="96"/>
                  </a:lnTo>
                  <a:lnTo>
                    <a:pt x="72" y="96"/>
                  </a:lnTo>
                  <a:lnTo>
                    <a:pt x="71" y="96"/>
                  </a:lnTo>
                  <a:lnTo>
                    <a:pt x="71" y="96"/>
                  </a:lnTo>
                  <a:lnTo>
                    <a:pt x="71" y="94"/>
                  </a:lnTo>
                  <a:lnTo>
                    <a:pt x="71" y="94"/>
                  </a:lnTo>
                  <a:lnTo>
                    <a:pt x="71" y="92"/>
                  </a:lnTo>
                  <a:lnTo>
                    <a:pt x="71" y="92"/>
                  </a:lnTo>
                  <a:lnTo>
                    <a:pt x="71" y="91"/>
                  </a:lnTo>
                  <a:lnTo>
                    <a:pt x="71" y="89"/>
                  </a:lnTo>
                  <a:lnTo>
                    <a:pt x="71" y="89"/>
                  </a:lnTo>
                  <a:lnTo>
                    <a:pt x="71" y="88"/>
                  </a:lnTo>
                  <a:lnTo>
                    <a:pt x="71" y="88"/>
                  </a:lnTo>
                  <a:lnTo>
                    <a:pt x="71" y="86"/>
                  </a:lnTo>
                  <a:lnTo>
                    <a:pt x="72" y="86"/>
                  </a:lnTo>
                  <a:lnTo>
                    <a:pt x="74" y="86"/>
                  </a:lnTo>
                  <a:lnTo>
                    <a:pt x="76" y="86"/>
                  </a:lnTo>
                  <a:lnTo>
                    <a:pt x="82" y="85"/>
                  </a:lnTo>
                  <a:lnTo>
                    <a:pt x="82" y="83"/>
                  </a:lnTo>
                  <a:lnTo>
                    <a:pt x="83" y="83"/>
                  </a:lnTo>
                  <a:lnTo>
                    <a:pt x="83" y="81"/>
                  </a:lnTo>
                  <a:lnTo>
                    <a:pt x="83" y="80"/>
                  </a:lnTo>
                  <a:lnTo>
                    <a:pt x="85" y="80"/>
                  </a:lnTo>
                  <a:lnTo>
                    <a:pt x="87" y="80"/>
                  </a:lnTo>
                  <a:lnTo>
                    <a:pt x="90" y="80"/>
                  </a:lnTo>
                  <a:lnTo>
                    <a:pt x="90" y="80"/>
                  </a:lnTo>
                  <a:lnTo>
                    <a:pt x="93" y="80"/>
                  </a:lnTo>
                  <a:lnTo>
                    <a:pt x="96" y="80"/>
                  </a:lnTo>
                  <a:lnTo>
                    <a:pt x="99" y="80"/>
                  </a:lnTo>
                  <a:lnTo>
                    <a:pt x="102" y="80"/>
                  </a:lnTo>
                  <a:lnTo>
                    <a:pt x="104" y="80"/>
                  </a:lnTo>
                  <a:lnTo>
                    <a:pt x="107" y="80"/>
                  </a:lnTo>
                  <a:lnTo>
                    <a:pt x="109" y="80"/>
                  </a:lnTo>
                  <a:lnTo>
                    <a:pt x="109" y="80"/>
                  </a:lnTo>
                  <a:lnTo>
                    <a:pt x="107" y="77"/>
                  </a:lnTo>
                  <a:lnTo>
                    <a:pt x="107" y="77"/>
                  </a:lnTo>
                  <a:lnTo>
                    <a:pt x="109" y="75"/>
                  </a:lnTo>
                  <a:lnTo>
                    <a:pt x="110" y="74"/>
                  </a:lnTo>
                  <a:lnTo>
                    <a:pt x="110" y="74"/>
                  </a:lnTo>
                  <a:lnTo>
                    <a:pt x="109" y="72"/>
                  </a:lnTo>
                  <a:lnTo>
                    <a:pt x="107" y="70"/>
                  </a:lnTo>
                  <a:lnTo>
                    <a:pt x="106" y="70"/>
                  </a:lnTo>
                  <a:lnTo>
                    <a:pt x="106" y="69"/>
                  </a:lnTo>
                  <a:lnTo>
                    <a:pt x="104" y="67"/>
                  </a:lnTo>
                  <a:lnTo>
                    <a:pt x="104" y="64"/>
                  </a:lnTo>
                  <a:lnTo>
                    <a:pt x="102" y="63"/>
                  </a:lnTo>
                  <a:lnTo>
                    <a:pt x="101" y="61"/>
                  </a:lnTo>
                  <a:lnTo>
                    <a:pt x="102" y="56"/>
                  </a:lnTo>
                  <a:lnTo>
                    <a:pt x="101" y="55"/>
                  </a:lnTo>
                  <a:lnTo>
                    <a:pt x="101" y="53"/>
                  </a:lnTo>
                  <a:lnTo>
                    <a:pt x="101" y="52"/>
                  </a:lnTo>
                  <a:lnTo>
                    <a:pt x="101" y="50"/>
                  </a:lnTo>
                  <a:lnTo>
                    <a:pt x="101" y="47"/>
                  </a:lnTo>
                  <a:lnTo>
                    <a:pt x="99" y="44"/>
                  </a:lnTo>
                  <a:lnTo>
                    <a:pt x="101" y="42"/>
                  </a:lnTo>
                  <a:lnTo>
                    <a:pt x="101" y="42"/>
                  </a:lnTo>
                  <a:lnTo>
                    <a:pt x="101" y="42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39"/>
                  </a:lnTo>
                  <a:lnTo>
                    <a:pt x="99" y="37"/>
                  </a:lnTo>
                  <a:lnTo>
                    <a:pt x="99" y="37"/>
                  </a:lnTo>
                  <a:lnTo>
                    <a:pt x="98" y="36"/>
                  </a:lnTo>
                  <a:lnTo>
                    <a:pt x="95" y="34"/>
                  </a:lnTo>
                  <a:lnTo>
                    <a:pt x="95" y="33"/>
                  </a:lnTo>
                  <a:lnTo>
                    <a:pt x="93" y="31"/>
                  </a:lnTo>
                  <a:lnTo>
                    <a:pt x="96" y="33"/>
                  </a:lnTo>
                  <a:lnTo>
                    <a:pt x="98" y="33"/>
                  </a:lnTo>
                  <a:lnTo>
                    <a:pt x="101" y="31"/>
                  </a:lnTo>
                  <a:lnTo>
                    <a:pt x="104" y="28"/>
                  </a:lnTo>
                  <a:lnTo>
                    <a:pt x="107" y="28"/>
                  </a:lnTo>
                  <a:lnTo>
                    <a:pt x="109" y="25"/>
                  </a:lnTo>
                  <a:lnTo>
                    <a:pt x="110" y="23"/>
                  </a:lnTo>
                  <a:lnTo>
                    <a:pt x="112" y="23"/>
                  </a:lnTo>
                  <a:lnTo>
                    <a:pt x="120" y="20"/>
                  </a:lnTo>
                  <a:lnTo>
                    <a:pt x="121" y="20"/>
                  </a:lnTo>
                  <a:lnTo>
                    <a:pt x="123" y="20"/>
                  </a:lnTo>
                  <a:lnTo>
                    <a:pt x="124" y="20"/>
                  </a:lnTo>
                  <a:lnTo>
                    <a:pt x="126" y="18"/>
                  </a:lnTo>
                  <a:lnTo>
                    <a:pt x="128" y="15"/>
                  </a:lnTo>
                  <a:lnTo>
                    <a:pt x="131" y="14"/>
                  </a:lnTo>
                  <a:lnTo>
                    <a:pt x="134" y="12"/>
                  </a:lnTo>
                  <a:lnTo>
                    <a:pt x="137" y="11"/>
                  </a:lnTo>
                  <a:lnTo>
                    <a:pt x="140" y="9"/>
                  </a:lnTo>
                  <a:lnTo>
                    <a:pt x="143" y="9"/>
                  </a:lnTo>
                  <a:lnTo>
                    <a:pt x="154" y="7"/>
                  </a:lnTo>
                  <a:lnTo>
                    <a:pt x="159" y="7"/>
                  </a:lnTo>
                  <a:lnTo>
                    <a:pt x="164" y="7"/>
                  </a:lnTo>
                  <a:lnTo>
                    <a:pt x="167" y="4"/>
                  </a:lnTo>
                  <a:lnTo>
                    <a:pt x="169" y="4"/>
                  </a:lnTo>
                  <a:lnTo>
                    <a:pt x="177" y="4"/>
                  </a:lnTo>
                  <a:lnTo>
                    <a:pt x="180" y="3"/>
                  </a:lnTo>
                  <a:lnTo>
                    <a:pt x="194" y="3"/>
                  </a:lnTo>
                  <a:lnTo>
                    <a:pt x="197" y="3"/>
                  </a:lnTo>
                  <a:lnTo>
                    <a:pt x="199" y="4"/>
                  </a:lnTo>
                  <a:lnTo>
                    <a:pt x="200" y="6"/>
                  </a:lnTo>
                  <a:lnTo>
                    <a:pt x="202" y="6"/>
                  </a:lnTo>
                  <a:lnTo>
                    <a:pt x="205" y="6"/>
                  </a:lnTo>
                  <a:lnTo>
                    <a:pt x="208" y="4"/>
                  </a:lnTo>
                  <a:lnTo>
                    <a:pt x="213" y="3"/>
                  </a:lnTo>
                  <a:lnTo>
                    <a:pt x="216" y="1"/>
                  </a:lnTo>
                  <a:lnTo>
                    <a:pt x="218" y="0"/>
                  </a:lnTo>
                  <a:lnTo>
                    <a:pt x="219" y="0"/>
                  </a:lnTo>
                  <a:lnTo>
                    <a:pt x="221" y="1"/>
                  </a:lnTo>
                  <a:lnTo>
                    <a:pt x="225" y="1"/>
                  </a:lnTo>
                  <a:lnTo>
                    <a:pt x="229" y="1"/>
                  </a:lnTo>
                  <a:lnTo>
                    <a:pt x="230" y="1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2" name="Freeform 289">
              <a:extLst>
                <a:ext uri="{FF2B5EF4-FFF2-40B4-BE49-F238E27FC236}">
                  <a16:creationId xmlns:a16="http://schemas.microsoft.com/office/drawing/2014/main" id="{29E70DE6-83C8-B262-F9E3-35890DFFE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854" y="3850649"/>
              <a:ext cx="101360" cy="68223"/>
            </a:xfrm>
            <a:custGeom>
              <a:avLst/>
              <a:gdLst>
                <a:gd name="T0" fmla="*/ 16 w 52"/>
                <a:gd name="T1" fmla="*/ 2 h 35"/>
                <a:gd name="T2" fmla="*/ 19 w 52"/>
                <a:gd name="T3" fmla="*/ 2 h 35"/>
                <a:gd name="T4" fmla="*/ 22 w 52"/>
                <a:gd name="T5" fmla="*/ 4 h 35"/>
                <a:gd name="T6" fmla="*/ 24 w 52"/>
                <a:gd name="T7" fmla="*/ 5 h 35"/>
                <a:gd name="T8" fmla="*/ 27 w 52"/>
                <a:gd name="T9" fmla="*/ 5 h 35"/>
                <a:gd name="T10" fmla="*/ 29 w 52"/>
                <a:gd name="T11" fmla="*/ 5 h 35"/>
                <a:gd name="T12" fmla="*/ 30 w 52"/>
                <a:gd name="T13" fmla="*/ 7 h 35"/>
                <a:gd name="T14" fmla="*/ 32 w 52"/>
                <a:gd name="T15" fmla="*/ 10 h 35"/>
                <a:gd name="T16" fmla="*/ 40 w 52"/>
                <a:gd name="T17" fmla="*/ 10 h 35"/>
                <a:gd name="T18" fmla="*/ 38 w 52"/>
                <a:gd name="T19" fmla="*/ 11 h 35"/>
                <a:gd name="T20" fmla="*/ 35 w 52"/>
                <a:gd name="T21" fmla="*/ 11 h 35"/>
                <a:gd name="T22" fmla="*/ 35 w 52"/>
                <a:gd name="T23" fmla="*/ 13 h 35"/>
                <a:gd name="T24" fmla="*/ 38 w 52"/>
                <a:gd name="T25" fmla="*/ 13 h 35"/>
                <a:gd name="T26" fmla="*/ 41 w 52"/>
                <a:gd name="T27" fmla="*/ 15 h 35"/>
                <a:gd name="T28" fmla="*/ 45 w 52"/>
                <a:gd name="T29" fmla="*/ 15 h 35"/>
                <a:gd name="T30" fmla="*/ 51 w 52"/>
                <a:gd name="T31" fmla="*/ 19 h 35"/>
                <a:gd name="T32" fmla="*/ 52 w 52"/>
                <a:gd name="T33" fmla="*/ 21 h 35"/>
                <a:gd name="T34" fmla="*/ 51 w 52"/>
                <a:gd name="T35" fmla="*/ 22 h 35"/>
                <a:gd name="T36" fmla="*/ 49 w 52"/>
                <a:gd name="T37" fmla="*/ 24 h 35"/>
                <a:gd name="T38" fmla="*/ 48 w 52"/>
                <a:gd name="T39" fmla="*/ 26 h 35"/>
                <a:gd name="T40" fmla="*/ 48 w 52"/>
                <a:gd name="T41" fmla="*/ 26 h 35"/>
                <a:gd name="T42" fmla="*/ 46 w 52"/>
                <a:gd name="T43" fmla="*/ 24 h 35"/>
                <a:gd name="T44" fmla="*/ 43 w 52"/>
                <a:gd name="T45" fmla="*/ 24 h 35"/>
                <a:gd name="T46" fmla="*/ 38 w 52"/>
                <a:gd name="T47" fmla="*/ 22 h 35"/>
                <a:gd name="T48" fmla="*/ 33 w 52"/>
                <a:gd name="T49" fmla="*/ 22 h 35"/>
                <a:gd name="T50" fmla="*/ 30 w 52"/>
                <a:gd name="T51" fmla="*/ 22 h 35"/>
                <a:gd name="T52" fmla="*/ 27 w 52"/>
                <a:gd name="T53" fmla="*/ 24 h 35"/>
                <a:gd name="T54" fmla="*/ 26 w 52"/>
                <a:gd name="T55" fmla="*/ 26 h 35"/>
                <a:gd name="T56" fmla="*/ 21 w 52"/>
                <a:gd name="T57" fmla="*/ 26 h 35"/>
                <a:gd name="T58" fmla="*/ 18 w 52"/>
                <a:gd name="T59" fmla="*/ 24 h 35"/>
                <a:gd name="T60" fmla="*/ 15 w 52"/>
                <a:gd name="T61" fmla="*/ 26 h 35"/>
                <a:gd name="T62" fmla="*/ 13 w 52"/>
                <a:gd name="T63" fmla="*/ 26 h 35"/>
                <a:gd name="T64" fmla="*/ 13 w 52"/>
                <a:gd name="T65" fmla="*/ 29 h 35"/>
                <a:gd name="T66" fmla="*/ 10 w 52"/>
                <a:gd name="T67" fmla="*/ 33 h 35"/>
                <a:gd name="T68" fmla="*/ 8 w 52"/>
                <a:gd name="T69" fmla="*/ 35 h 35"/>
                <a:gd name="T70" fmla="*/ 7 w 52"/>
                <a:gd name="T71" fmla="*/ 33 h 35"/>
                <a:gd name="T72" fmla="*/ 5 w 52"/>
                <a:gd name="T73" fmla="*/ 32 h 35"/>
                <a:gd name="T74" fmla="*/ 5 w 52"/>
                <a:gd name="T75" fmla="*/ 30 h 35"/>
                <a:gd name="T76" fmla="*/ 4 w 52"/>
                <a:gd name="T77" fmla="*/ 29 h 35"/>
                <a:gd name="T78" fmla="*/ 4 w 52"/>
                <a:gd name="T79" fmla="*/ 26 h 35"/>
                <a:gd name="T80" fmla="*/ 2 w 52"/>
                <a:gd name="T81" fmla="*/ 22 h 35"/>
                <a:gd name="T82" fmla="*/ 0 w 52"/>
                <a:gd name="T83" fmla="*/ 21 h 35"/>
                <a:gd name="T84" fmla="*/ 2 w 52"/>
                <a:gd name="T85" fmla="*/ 21 h 35"/>
                <a:gd name="T86" fmla="*/ 4 w 52"/>
                <a:gd name="T87" fmla="*/ 18 h 35"/>
                <a:gd name="T88" fmla="*/ 4 w 52"/>
                <a:gd name="T89" fmla="*/ 16 h 35"/>
                <a:gd name="T90" fmla="*/ 2 w 52"/>
                <a:gd name="T91" fmla="*/ 15 h 35"/>
                <a:gd name="T92" fmla="*/ 5 w 52"/>
                <a:gd name="T93" fmla="*/ 13 h 35"/>
                <a:gd name="T94" fmla="*/ 5 w 52"/>
                <a:gd name="T95" fmla="*/ 11 h 35"/>
                <a:gd name="T96" fmla="*/ 4 w 52"/>
                <a:gd name="T97" fmla="*/ 10 h 35"/>
                <a:gd name="T98" fmla="*/ 4 w 52"/>
                <a:gd name="T99" fmla="*/ 7 h 35"/>
                <a:gd name="T100" fmla="*/ 4 w 52"/>
                <a:gd name="T101" fmla="*/ 4 h 35"/>
                <a:gd name="T102" fmla="*/ 4 w 52"/>
                <a:gd name="T103" fmla="*/ 2 h 35"/>
                <a:gd name="T104" fmla="*/ 5 w 52"/>
                <a:gd name="T105" fmla="*/ 2 h 35"/>
                <a:gd name="T106" fmla="*/ 8 w 52"/>
                <a:gd name="T107" fmla="*/ 0 h 35"/>
                <a:gd name="T108" fmla="*/ 11 w 52"/>
                <a:gd name="T109" fmla="*/ 2 h 35"/>
                <a:gd name="T110" fmla="*/ 15 w 52"/>
                <a:gd name="T1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2" h="35">
                  <a:moveTo>
                    <a:pt x="15" y="0"/>
                  </a:moveTo>
                  <a:lnTo>
                    <a:pt x="16" y="2"/>
                  </a:lnTo>
                  <a:lnTo>
                    <a:pt x="18" y="2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5"/>
                  </a:lnTo>
                  <a:lnTo>
                    <a:pt x="26" y="5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30" y="5"/>
                  </a:lnTo>
                  <a:lnTo>
                    <a:pt x="30" y="7"/>
                  </a:lnTo>
                  <a:lnTo>
                    <a:pt x="32" y="8"/>
                  </a:lnTo>
                  <a:lnTo>
                    <a:pt x="32" y="10"/>
                  </a:lnTo>
                  <a:lnTo>
                    <a:pt x="38" y="10"/>
                  </a:lnTo>
                  <a:lnTo>
                    <a:pt x="40" y="10"/>
                  </a:lnTo>
                  <a:lnTo>
                    <a:pt x="40" y="11"/>
                  </a:lnTo>
                  <a:lnTo>
                    <a:pt x="38" y="11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8" y="13"/>
                  </a:lnTo>
                  <a:lnTo>
                    <a:pt x="40" y="13"/>
                  </a:lnTo>
                  <a:lnTo>
                    <a:pt x="41" y="15"/>
                  </a:lnTo>
                  <a:lnTo>
                    <a:pt x="43" y="15"/>
                  </a:lnTo>
                  <a:lnTo>
                    <a:pt x="45" y="15"/>
                  </a:lnTo>
                  <a:lnTo>
                    <a:pt x="48" y="16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2" y="21"/>
                  </a:lnTo>
                  <a:lnTo>
                    <a:pt x="52" y="21"/>
                  </a:lnTo>
                  <a:lnTo>
                    <a:pt x="51" y="22"/>
                  </a:lnTo>
                  <a:lnTo>
                    <a:pt x="51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6" y="26"/>
                  </a:lnTo>
                  <a:lnTo>
                    <a:pt x="46" y="24"/>
                  </a:lnTo>
                  <a:lnTo>
                    <a:pt x="45" y="24"/>
                  </a:lnTo>
                  <a:lnTo>
                    <a:pt x="43" y="24"/>
                  </a:lnTo>
                  <a:lnTo>
                    <a:pt x="40" y="22"/>
                  </a:lnTo>
                  <a:lnTo>
                    <a:pt x="38" y="22"/>
                  </a:lnTo>
                  <a:lnTo>
                    <a:pt x="35" y="22"/>
                  </a:lnTo>
                  <a:lnTo>
                    <a:pt x="33" y="22"/>
                  </a:lnTo>
                  <a:lnTo>
                    <a:pt x="32" y="22"/>
                  </a:lnTo>
                  <a:lnTo>
                    <a:pt x="30" y="22"/>
                  </a:lnTo>
                  <a:lnTo>
                    <a:pt x="29" y="24"/>
                  </a:lnTo>
                  <a:lnTo>
                    <a:pt x="27" y="24"/>
                  </a:lnTo>
                  <a:lnTo>
                    <a:pt x="27" y="26"/>
                  </a:lnTo>
                  <a:lnTo>
                    <a:pt x="26" y="26"/>
                  </a:lnTo>
                  <a:lnTo>
                    <a:pt x="22" y="26"/>
                  </a:lnTo>
                  <a:lnTo>
                    <a:pt x="21" y="26"/>
                  </a:lnTo>
                  <a:lnTo>
                    <a:pt x="19" y="24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5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0" y="32"/>
                  </a:lnTo>
                  <a:lnTo>
                    <a:pt x="10" y="33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2" y="15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8"/>
                  </a:lnTo>
                  <a:lnTo>
                    <a:pt x="4" y="7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3" name="Freeform 290">
              <a:extLst>
                <a:ext uri="{FF2B5EF4-FFF2-40B4-BE49-F238E27FC236}">
                  <a16:creationId xmlns:a16="http://schemas.microsoft.com/office/drawing/2014/main" id="{85EB208E-8D23-F012-7F8E-F3B581CE1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136" y="3977348"/>
              <a:ext cx="5848" cy="9747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0 h 5"/>
                <a:gd name="T4" fmla="*/ 3 w 3"/>
                <a:gd name="T5" fmla="*/ 2 h 5"/>
                <a:gd name="T6" fmla="*/ 3 w 3"/>
                <a:gd name="T7" fmla="*/ 3 h 5"/>
                <a:gd name="T8" fmla="*/ 3 w 3"/>
                <a:gd name="T9" fmla="*/ 5 h 5"/>
                <a:gd name="T10" fmla="*/ 1 w 3"/>
                <a:gd name="T11" fmla="*/ 5 h 5"/>
                <a:gd name="T12" fmla="*/ 1 w 3"/>
                <a:gd name="T13" fmla="*/ 3 h 5"/>
                <a:gd name="T14" fmla="*/ 0 w 3"/>
                <a:gd name="T15" fmla="*/ 2 h 5"/>
                <a:gd name="T16" fmla="*/ 0 w 3"/>
                <a:gd name="T17" fmla="*/ 0 h 5"/>
                <a:gd name="T18" fmla="*/ 0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4" name="Freeform 291">
              <a:extLst>
                <a:ext uri="{FF2B5EF4-FFF2-40B4-BE49-F238E27FC236}">
                  <a16:creationId xmlns:a16="http://schemas.microsoft.com/office/drawing/2014/main" id="{82419252-F38E-6869-CEB5-50C4EDF061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052" y="2585604"/>
              <a:ext cx="198821" cy="122802"/>
            </a:xfrm>
            <a:custGeom>
              <a:avLst/>
              <a:gdLst>
                <a:gd name="T0" fmla="*/ 52 w 102"/>
                <a:gd name="T1" fmla="*/ 60 h 63"/>
                <a:gd name="T2" fmla="*/ 49 w 102"/>
                <a:gd name="T3" fmla="*/ 63 h 63"/>
                <a:gd name="T4" fmla="*/ 30 w 102"/>
                <a:gd name="T5" fmla="*/ 57 h 63"/>
                <a:gd name="T6" fmla="*/ 34 w 102"/>
                <a:gd name="T7" fmla="*/ 60 h 63"/>
                <a:gd name="T8" fmla="*/ 60 w 102"/>
                <a:gd name="T9" fmla="*/ 55 h 63"/>
                <a:gd name="T10" fmla="*/ 64 w 102"/>
                <a:gd name="T11" fmla="*/ 57 h 63"/>
                <a:gd name="T12" fmla="*/ 58 w 102"/>
                <a:gd name="T13" fmla="*/ 57 h 63"/>
                <a:gd name="T14" fmla="*/ 23 w 102"/>
                <a:gd name="T15" fmla="*/ 55 h 63"/>
                <a:gd name="T16" fmla="*/ 27 w 102"/>
                <a:gd name="T17" fmla="*/ 59 h 63"/>
                <a:gd name="T18" fmla="*/ 41 w 102"/>
                <a:gd name="T19" fmla="*/ 54 h 63"/>
                <a:gd name="T20" fmla="*/ 38 w 102"/>
                <a:gd name="T21" fmla="*/ 62 h 63"/>
                <a:gd name="T22" fmla="*/ 39 w 102"/>
                <a:gd name="T23" fmla="*/ 55 h 63"/>
                <a:gd name="T24" fmla="*/ 101 w 102"/>
                <a:gd name="T25" fmla="*/ 55 h 63"/>
                <a:gd name="T26" fmla="*/ 96 w 102"/>
                <a:gd name="T27" fmla="*/ 51 h 63"/>
                <a:gd name="T28" fmla="*/ 39 w 102"/>
                <a:gd name="T29" fmla="*/ 51 h 63"/>
                <a:gd name="T30" fmla="*/ 34 w 102"/>
                <a:gd name="T31" fmla="*/ 55 h 63"/>
                <a:gd name="T32" fmla="*/ 25 w 102"/>
                <a:gd name="T33" fmla="*/ 49 h 63"/>
                <a:gd name="T34" fmla="*/ 33 w 102"/>
                <a:gd name="T35" fmla="*/ 46 h 63"/>
                <a:gd name="T36" fmla="*/ 66 w 102"/>
                <a:gd name="T37" fmla="*/ 43 h 63"/>
                <a:gd name="T38" fmla="*/ 64 w 102"/>
                <a:gd name="T39" fmla="*/ 43 h 63"/>
                <a:gd name="T40" fmla="*/ 36 w 102"/>
                <a:gd name="T41" fmla="*/ 40 h 63"/>
                <a:gd name="T42" fmla="*/ 34 w 102"/>
                <a:gd name="T43" fmla="*/ 38 h 63"/>
                <a:gd name="T44" fmla="*/ 64 w 102"/>
                <a:gd name="T45" fmla="*/ 35 h 63"/>
                <a:gd name="T46" fmla="*/ 64 w 102"/>
                <a:gd name="T47" fmla="*/ 41 h 63"/>
                <a:gd name="T48" fmla="*/ 61 w 102"/>
                <a:gd name="T49" fmla="*/ 44 h 63"/>
                <a:gd name="T50" fmla="*/ 63 w 102"/>
                <a:gd name="T51" fmla="*/ 51 h 63"/>
                <a:gd name="T52" fmla="*/ 57 w 102"/>
                <a:gd name="T53" fmla="*/ 59 h 63"/>
                <a:gd name="T54" fmla="*/ 52 w 102"/>
                <a:gd name="T55" fmla="*/ 55 h 63"/>
                <a:gd name="T56" fmla="*/ 45 w 102"/>
                <a:gd name="T57" fmla="*/ 52 h 63"/>
                <a:gd name="T58" fmla="*/ 44 w 102"/>
                <a:gd name="T59" fmla="*/ 44 h 63"/>
                <a:gd name="T60" fmla="*/ 42 w 102"/>
                <a:gd name="T61" fmla="*/ 41 h 63"/>
                <a:gd name="T62" fmla="*/ 49 w 102"/>
                <a:gd name="T63" fmla="*/ 38 h 63"/>
                <a:gd name="T64" fmla="*/ 50 w 102"/>
                <a:gd name="T65" fmla="*/ 41 h 63"/>
                <a:gd name="T66" fmla="*/ 55 w 102"/>
                <a:gd name="T67" fmla="*/ 40 h 63"/>
                <a:gd name="T68" fmla="*/ 60 w 102"/>
                <a:gd name="T69" fmla="*/ 33 h 63"/>
                <a:gd name="T70" fmla="*/ 42 w 102"/>
                <a:gd name="T71" fmla="*/ 11 h 63"/>
                <a:gd name="T72" fmla="*/ 36 w 102"/>
                <a:gd name="T73" fmla="*/ 0 h 63"/>
                <a:gd name="T74" fmla="*/ 34 w 102"/>
                <a:gd name="T75" fmla="*/ 8 h 63"/>
                <a:gd name="T76" fmla="*/ 31 w 102"/>
                <a:gd name="T77" fmla="*/ 19 h 63"/>
                <a:gd name="T78" fmla="*/ 39 w 102"/>
                <a:gd name="T79" fmla="*/ 25 h 63"/>
                <a:gd name="T80" fmla="*/ 38 w 102"/>
                <a:gd name="T81" fmla="*/ 32 h 63"/>
                <a:gd name="T82" fmla="*/ 31 w 102"/>
                <a:gd name="T83" fmla="*/ 32 h 63"/>
                <a:gd name="T84" fmla="*/ 28 w 102"/>
                <a:gd name="T85" fmla="*/ 40 h 63"/>
                <a:gd name="T86" fmla="*/ 27 w 102"/>
                <a:gd name="T87" fmla="*/ 43 h 63"/>
                <a:gd name="T88" fmla="*/ 22 w 102"/>
                <a:gd name="T89" fmla="*/ 48 h 63"/>
                <a:gd name="T90" fmla="*/ 19 w 102"/>
                <a:gd name="T91" fmla="*/ 55 h 63"/>
                <a:gd name="T92" fmla="*/ 23 w 102"/>
                <a:gd name="T93" fmla="*/ 59 h 63"/>
                <a:gd name="T94" fmla="*/ 20 w 102"/>
                <a:gd name="T95" fmla="*/ 60 h 63"/>
                <a:gd name="T96" fmla="*/ 11 w 102"/>
                <a:gd name="T97" fmla="*/ 59 h 63"/>
                <a:gd name="T98" fmla="*/ 6 w 102"/>
                <a:gd name="T99" fmla="*/ 54 h 63"/>
                <a:gd name="T100" fmla="*/ 0 w 102"/>
                <a:gd name="T101" fmla="*/ 44 h 63"/>
                <a:gd name="T102" fmla="*/ 1 w 102"/>
                <a:gd name="T103" fmla="*/ 24 h 63"/>
                <a:gd name="T104" fmla="*/ 8 w 102"/>
                <a:gd name="T105" fmla="*/ 25 h 63"/>
                <a:gd name="T106" fmla="*/ 12 w 102"/>
                <a:gd name="T107" fmla="*/ 21 h 63"/>
                <a:gd name="T108" fmla="*/ 17 w 102"/>
                <a:gd name="T109" fmla="*/ 16 h 63"/>
                <a:gd name="T110" fmla="*/ 8 w 102"/>
                <a:gd name="T111" fmla="*/ 22 h 63"/>
                <a:gd name="T112" fmla="*/ 3 w 102"/>
                <a:gd name="T113" fmla="*/ 19 h 63"/>
                <a:gd name="T114" fmla="*/ 14 w 102"/>
                <a:gd name="T115" fmla="*/ 13 h 63"/>
                <a:gd name="T116" fmla="*/ 27 w 102"/>
                <a:gd name="T11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2" h="63">
                  <a:moveTo>
                    <a:pt x="45" y="57"/>
                  </a:moveTo>
                  <a:lnTo>
                    <a:pt x="47" y="59"/>
                  </a:lnTo>
                  <a:lnTo>
                    <a:pt x="50" y="60"/>
                  </a:lnTo>
                  <a:lnTo>
                    <a:pt x="50" y="60"/>
                  </a:lnTo>
                  <a:lnTo>
                    <a:pt x="52" y="60"/>
                  </a:lnTo>
                  <a:lnTo>
                    <a:pt x="53" y="62"/>
                  </a:lnTo>
                  <a:lnTo>
                    <a:pt x="53" y="63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49" y="63"/>
                  </a:lnTo>
                  <a:lnTo>
                    <a:pt x="42" y="62"/>
                  </a:lnTo>
                  <a:lnTo>
                    <a:pt x="42" y="59"/>
                  </a:lnTo>
                  <a:lnTo>
                    <a:pt x="42" y="57"/>
                  </a:lnTo>
                  <a:lnTo>
                    <a:pt x="45" y="57"/>
                  </a:lnTo>
                  <a:close/>
                  <a:moveTo>
                    <a:pt x="30" y="57"/>
                  </a:moveTo>
                  <a:lnTo>
                    <a:pt x="31" y="57"/>
                  </a:lnTo>
                  <a:lnTo>
                    <a:pt x="33" y="59"/>
                  </a:lnTo>
                  <a:lnTo>
                    <a:pt x="33" y="59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3" y="60"/>
                  </a:lnTo>
                  <a:lnTo>
                    <a:pt x="33" y="60"/>
                  </a:lnTo>
                  <a:lnTo>
                    <a:pt x="30" y="57"/>
                  </a:lnTo>
                  <a:lnTo>
                    <a:pt x="30" y="57"/>
                  </a:lnTo>
                  <a:close/>
                  <a:moveTo>
                    <a:pt x="60" y="55"/>
                  </a:moveTo>
                  <a:lnTo>
                    <a:pt x="61" y="55"/>
                  </a:lnTo>
                  <a:lnTo>
                    <a:pt x="63" y="55"/>
                  </a:lnTo>
                  <a:lnTo>
                    <a:pt x="63" y="57"/>
                  </a:lnTo>
                  <a:lnTo>
                    <a:pt x="64" y="57"/>
                  </a:lnTo>
                  <a:lnTo>
                    <a:pt x="64" y="57"/>
                  </a:lnTo>
                  <a:lnTo>
                    <a:pt x="63" y="57"/>
                  </a:lnTo>
                  <a:lnTo>
                    <a:pt x="61" y="57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57"/>
                  </a:lnTo>
                  <a:lnTo>
                    <a:pt x="58" y="57"/>
                  </a:lnTo>
                  <a:lnTo>
                    <a:pt x="60" y="57"/>
                  </a:lnTo>
                  <a:lnTo>
                    <a:pt x="60" y="55"/>
                  </a:lnTo>
                  <a:lnTo>
                    <a:pt x="60" y="55"/>
                  </a:lnTo>
                  <a:close/>
                  <a:moveTo>
                    <a:pt x="23" y="55"/>
                  </a:moveTo>
                  <a:lnTo>
                    <a:pt x="25" y="55"/>
                  </a:lnTo>
                  <a:lnTo>
                    <a:pt x="27" y="57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5" y="59"/>
                  </a:lnTo>
                  <a:lnTo>
                    <a:pt x="23" y="55"/>
                  </a:lnTo>
                  <a:lnTo>
                    <a:pt x="23" y="55"/>
                  </a:lnTo>
                  <a:close/>
                  <a:moveTo>
                    <a:pt x="41" y="54"/>
                  </a:moveTo>
                  <a:lnTo>
                    <a:pt x="41" y="54"/>
                  </a:lnTo>
                  <a:lnTo>
                    <a:pt x="41" y="55"/>
                  </a:lnTo>
                  <a:lnTo>
                    <a:pt x="38" y="60"/>
                  </a:lnTo>
                  <a:lnTo>
                    <a:pt x="38" y="62"/>
                  </a:lnTo>
                  <a:lnTo>
                    <a:pt x="38" y="62"/>
                  </a:lnTo>
                  <a:lnTo>
                    <a:pt x="36" y="60"/>
                  </a:lnTo>
                  <a:lnTo>
                    <a:pt x="36" y="60"/>
                  </a:lnTo>
                  <a:lnTo>
                    <a:pt x="38" y="59"/>
                  </a:lnTo>
                  <a:lnTo>
                    <a:pt x="38" y="57"/>
                  </a:lnTo>
                  <a:lnTo>
                    <a:pt x="39" y="55"/>
                  </a:lnTo>
                  <a:lnTo>
                    <a:pt x="41" y="54"/>
                  </a:lnTo>
                  <a:close/>
                  <a:moveTo>
                    <a:pt x="96" y="51"/>
                  </a:moveTo>
                  <a:lnTo>
                    <a:pt x="102" y="54"/>
                  </a:lnTo>
                  <a:lnTo>
                    <a:pt x="102" y="55"/>
                  </a:lnTo>
                  <a:lnTo>
                    <a:pt x="101" y="55"/>
                  </a:lnTo>
                  <a:lnTo>
                    <a:pt x="101" y="57"/>
                  </a:lnTo>
                  <a:lnTo>
                    <a:pt x="98" y="55"/>
                  </a:lnTo>
                  <a:lnTo>
                    <a:pt x="94" y="54"/>
                  </a:lnTo>
                  <a:lnTo>
                    <a:pt x="96" y="52"/>
                  </a:lnTo>
                  <a:lnTo>
                    <a:pt x="96" y="51"/>
                  </a:lnTo>
                  <a:close/>
                  <a:moveTo>
                    <a:pt x="36" y="44"/>
                  </a:moveTo>
                  <a:lnTo>
                    <a:pt x="36" y="44"/>
                  </a:lnTo>
                  <a:lnTo>
                    <a:pt x="38" y="46"/>
                  </a:lnTo>
                  <a:lnTo>
                    <a:pt x="38" y="48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39" y="52"/>
                  </a:lnTo>
                  <a:lnTo>
                    <a:pt x="39" y="54"/>
                  </a:lnTo>
                  <a:lnTo>
                    <a:pt x="36" y="55"/>
                  </a:lnTo>
                  <a:lnTo>
                    <a:pt x="34" y="55"/>
                  </a:lnTo>
                  <a:lnTo>
                    <a:pt x="31" y="55"/>
                  </a:lnTo>
                  <a:lnTo>
                    <a:pt x="27" y="54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5" y="49"/>
                  </a:lnTo>
                  <a:lnTo>
                    <a:pt x="25" y="46"/>
                  </a:lnTo>
                  <a:lnTo>
                    <a:pt x="27" y="46"/>
                  </a:lnTo>
                  <a:lnTo>
                    <a:pt x="31" y="44"/>
                  </a:lnTo>
                  <a:lnTo>
                    <a:pt x="33" y="44"/>
                  </a:lnTo>
                  <a:lnTo>
                    <a:pt x="33" y="46"/>
                  </a:lnTo>
                  <a:lnTo>
                    <a:pt x="34" y="46"/>
                  </a:lnTo>
                  <a:lnTo>
                    <a:pt x="36" y="44"/>
                  </a:lnTo>
                  <a:close/>
                  <a:moveTo>
                    <a:pt x="64" y="43"/>
                  </a:moveTo>
                  <a:lnTo>
                    <a:pt x="64" y="43"/>
                  </a:lnTo>
                  <a:lnTo>
                    <a:pt x="66" y="43"/>
                  </a:lnTo>
                  <a:lnTo>
                    <a:pt x="66" y="44"/>
                  </a:lnTo>
                  <a:lnTo>
                    <a:pt x="64" y="46"/>
                  </a:lnTo>
                  <a:lnTo>
                    <a:pt x="64" y="46"/>
                  </a:lnTo>
                  <a:lnTo>
                    <a:pt x="64" y="44"/>
                  </a:lnTo>
                  <a:lnTo>
                    <a:pt x="64" y="43"/>
                  </a:lnTo>
                  <a:lnTo>
                    <a:pt x="64" y="43"/>
                  </a:lnTo>
                  <a:close/>
                  <a:moveTo>
                    <a:pt x="34" y="36"/>
                  </a:moveTo>
                  <a:lnTo>
                    <a:pt x="36" y="38"/>
                  </a:lnTo>
                  <a:lnTo>
                    <a:pt x="38" y="38"/>
                  </a:lnTo>
                  <a:lnTo>
                    <a:pt x="36" y="40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4" y="41"/>
                  </a:lnTo>
                  <a:lnTo>
                    <a:pt x="34" y="40"/>
                  </a:lnTo>
                  <a:lnTo>
                    <a:pt x="34" y="38"/>
                  </a:lnTo>
                  <a:lnTo>
                    <a:pt x="34" y="36"/>
                  </a:lnTo>
                  <a:lnTo>
                    <a:pt x="34" y="36"/>
                  </a:lnTo>
                  <a:close/>
                  <a:moveTo>
                    <a:pt x="61" y="33"/>
                  </a:moveTo>
                  <a:lnTo>
                    <a:pt x="63" y="35"/>
                  </a:lnTo>
                  <a:lnTo>
                    <a:pt x="64" y="35"/>
                  </a:lnTo>
                  <a:lnTo>
                    <a:pt x="64" y="35"/>
                  </a:lnTo>
                  <a:lnTo>
                    <a:pt x="64" y="35"/>
                  </a:lnTo>
                  <a:lnTo>
                    <a:pt x="64" y="36"/>
                  </a:lnTo>
                  <a:lnTo>
                    <a:pt x="64" y="38"/>
                  </a:lnTo>
                  <a:lnTo>
                    <a:pt x="64" y="41"/>
                  </a:lnTo>
                  <a:lnTo>
                    <a:pt x="64" y="43"/>
                  </a:lnTo>
                  <a:lnTo>
                    <a:pt x="64" y="43"/>
                  </a:lnTo>
                  <a:lnTo>
                    <a:pt x="63" y="44"/>
                  </a:lnTo>
                  <a:lnTo>
                    <a:pt x="63" y="44"/>
                  </a:lnTo>
                  <a:lnTo>
                    <a:pt x="61" y="44"/>
                  </a:lnTo>
                  <a:lnTo>
                    <a:pt x="60" y="46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1" y="49"/>
                  </a:lnTo>
                  <a:lnTo>
                    <a:pt x="63" y="51"/>
                  </a:lnTo>
                  <a:lnTo>
                    <a:pt x="61" y="52"/>
                  </a:lnTo>
                  <a:lnTo>
                    <a:pt x="58" y="52"/>
                  </a:lnTo>
                  <a:lnTo>
                    <a:pt x="57" y="55"/>
                  </a:lnTo>
                  <a:lnTo>
                    <a:pt x="57" y="57"/>
                  </a:lnTo>
                  <a:lnTo>
                    <a:pt x="57" y="59"/>
                  </a:lnTo>
                  <a:lnTo>
                    <a:pt x="57" y="60"/>
                  </a:lnTo>
                  <a:lnTo>
                    <a:pt x="55" y="62"/>
                  </a:lnTo>
                  <a:lnTo>
                    <a:pt x="52" y="59"/>
                  </a:lnTo>
                  <a:lnTo>
                    <a:pt x="52" y="57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0" y="52"/>
                  </a:lnTo>
                  <a:lnTo>
                    <a:pt x="49" y="52"/>
                  </a:lnTo>
                  <a:lnTo>
                    <a:pt x="47" y="52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4" y="51"/>
                  </a:lnTo>
                  <a:lnTo>
                    <a:pt x="44" y="48"/>
                  </a:lnTo>
                  <a:lnTo>
                    <a:pt x="44" y="46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42" y="43"/>
                  </a:lnTo>
                  <a:lnTo>
                    <a:pt x="41" y="41"/>
                  </a:lnTo>
                  <a:lnTo>
                    <a:pt x="42" y="41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7" y="41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50" y="36"/>
                  </a:lnTo>
                  <a:lnTo>
                    <a:pt x="52" y="38"/>
                  </a:lnTo>
                  <a:lnTo>
                    <a:pt x="50" y="40"/>
                  </a:lnTo>
                  <a:lnTo>
                    <a:pt x="50" y="41"/>
                  </a:lnTo>
                  <a:lnTo>
                    <a:pt x="53" y="43"/>
                  </a:lnTo>
                  <a:lnTo>
                    <a:pt x="53" y="43"/>
                  </a:lnTo>
                  <a:lnTo>
                    <a:pt x="55" y="41"/>
                  </a:lnTo>
                  <a:lnTo>
                    <a:pt x="55" y="40"/>
                  </a:lnTo>
                  <a:lnTo>
                    <a:pt x="55" y="40"/>
                  </a:lnTo>
                  <a:lnTo>
                    <a:pt x="55" y="38"/>
                  </a:lnTo>
                  <a:lnTo>
                    <a:pt x="55" y="38"/>
                  </a:lnTo>
                  <a:lnTo>
                    <a:pt x="55" y="36"/>
                  </a:lnTo>
                  <a:lnTo>
                    <a:pt x="57" y="35"/>
                  </a:lnTo>
                  <a:lnTo>
                    <a:pt x="60" y="33"/>
                  </a:lnTo>
                  <a:lnTo>
                    <a:pt x="61" y="33"/>
                  </a:lnTo>
                  <a:close/>
                  <a:moveTo>
                    <a:pt x="42" y="10"/>
                  </a:moveTo>
                  <a:lnTo>
                    <a:pt x="44" y="10"/>
                  </a:lnTo>
                  <a:lnTo>
                    <a:pt x="42" y="10"/>
                  </a:lnTo>
                  <a:lnTo>
                    <a:pt x="42" y="11"/>
                  </a:lnTo>
                  <a:lnTo>
                    <a:pt x="42" y="11"/>
                  </a:lnTo>
                  <a:lnTo>
                    <a:pt x="39" y="10"/>
                  </a:lnTo>
                  <a:lnTo>
                    <a:pt x="41" y="10"/>
                  </a:lnTo>
                  <a:lnTo>
                    <a:pt x="42" y="10"/>
                  </a:lnTo>
                  <a:close/>
                  <a:moveTo>
                    <a:pt x="36" y="0"/>
                  </a:moveTo>
                  <a:lnTo>
                    <a:pt x="34" y="2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7"/>
                  </a:lnTo>
                  <a:lnTo>
                    <a:pt x="34" y="8"/>
                  </a:lnTo>
                  <a:lnTo>
                    <a:pt x="34" y="11"/>
                  </a:lnTo>
                  <a:lnTo>
                    <a:pt x="33" y="13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1" y="19"/>
                  </a:lnTo>
                  <a:lnTo>
                    <a:pt x="31" y="21"/>
                  </a:lnTo>
                  <a:lnTo>
                    <a:pt x="31" y="24"/>
                  </a:lnTo>
                  <a:lnTo>
                    <a:pt x="33" y="25"/>
                  </a:lnTo>
                  <a:lnTo>
                    <a:pt x="34" y="25"/>
                  </a:lnTo>
                  <a:lnTo>
                    <a:pt x="39" y="25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9"/>
                  </a:lnTo>
                  <a:lnTo>
                    <a:pt x="39" y="30"/>
                  </a:lnTo>
                  <a:lnTo>
                    <a:pt x="38" y="32"/>
                  </a:lnTo>
                  <a:lnTo>
                    <a:pt x="36" y="32"/>
                  </a:lnTo>
                  <a:lnTo>
                    <a:pt x="34" y="32"/>
                  </a:lnTo>
                  <a:lnTo>
                    <a:pt x="33" y="30"/>
                  </a:lnTo>
                  <a:lnTo>
                    <a:pt x="33" y="32"/>
                  </a:lnTo>
                  <a:lnTo>
                    <a:pt x="31" y="32"/>
                  </a:lnTo>
                  <a:lnTo>
                    <a:pt x="31" y="36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7" y="40"/>
                  </a:lnTo>
                  <a:lnTo>
                    <a:pt x="27" y="40"/>
                  </a:lnTo>
                  <a:lnTo>
                    <a:pt x="28" y="41"/>
                  </a:lnTo>
                  <a:lnTo>
                    <a:pt x="27" y="41"/>
                  </a:lnTo>
                  <a:lnTo>
                    <a:pt x="27" y="43"/>
                  </a:lnTo>
                  <a:lnTo>
                    <a:pt x="25" y="43"/>
                  </a:lnTo>
                  <a:lnTo>
                    <a:pt x="23" y="44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8"/>
                  </a:lnTo>
                  <a:lnTo>
                    <a:pt x="22" y="49"/>
                  </a:lnTo>
                  <a:lnTo>
                    <a:pt x="22" y="51"/>
                  </a:lnTo>
                  <a:lnTo>
                    <a:pt x="22" y="52"/>
                  </a:lnTo>
                  <a:lnTo>
                    <a:pt x="20" y="54"/>
                  </a:lnTo>
                  <a:lnTo>
                    <a:pt x="19" y="55"/>
                  </a:lnTo>
                  <a:lnTo>
                    <a:pt x="22" y="55"/>
                  </a:lnTo>
                  <a:lnTo>
                    <a:pt x="22" y="55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9"/>
                  </a:lnTo>
                  <a:lnTo>
                    <a:pt x="23" y="60"/>
                  </a:lnTo>
                  <a:lnTo>
                    <a:pt x="23" y="60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0" y="60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6" y="60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8" y="59"/>
                  </a:lnTo>
                  <a:lnTo>
                    <a:pt x="8" y="59"/>
                  </a:lnTo>
                  <a:lnTo>
                    <a:pt x="8" y="57"/>
                  </a:lnTo>
                  <a:lnTo>
                    <a:pt x="8" y="55"/>
                  </a:lnTo>
                  <a:lnTo>
                    <a:pt x="6" y="54"/>
                  </a:lnTo>
                  <a:lnTo>
                    <a:pt x="8" y="54"/>
                  </a:lnTo>
                  <a:lnTo>
                    <a:pt x="8" y="51"/>
                  </a:lnTo>
                  <a:lnTo>
                    <a:pt x="8" y="48"/>
                  </a:lnTo>
                  <a:lnTo>
                    <a:pt x="3" y="46"/>
                  </a:lnTo>
                  <a:lnTo>
                    <a:pt x="0" y="44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3" y="24"/>
                  </a:lnTo>
                  <a:lnTo>
                    <a:pt x="4" y="25"/>
                  </a:lnTo>
                  <a:lnTo>
                    <a:pt x="6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9" y="25"/>
                  </a:lnTo>
                  <a:lnTo>
                    <a:pt x="9" y="24"/>
                  </a:lnTo>
                  <a:lnTo>
                    <a:pt x="11" y="21"/>
                  </a:lnTo>
                  <a:lnTo>
                    <a:pt x="12" y="21"/>
                  </a:lnTo>
                  <a:lnTo>
                    <a:pt x="14" y="21"/>
                  </a:lnTo>
                  <a:lnTo>
                    <a:pt x="16" y="21"/>
                  </a:lnTo>
                  <a:lnTo>
                    <a:pt x="16" y="22"/>
                  </a:lnTo>
                  <a:lnTo>
                    <a:pt x="16" y="19"/>
                  </a:lnTo>
                  <a:lnTo>
                    <a:pt x="17" y="16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11" y="18"/>
                  </a:lnTo>
                  <a:lnTo>
                    <a:pt x="9" y="21"/>
                  </a:lnTo>
                  <a:lnTo>
                    <a:pt x="8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3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4" y="16"/>
                  </a:lnTo>
                  <a:lnTo>
                    <a:pt x="8" y="13"/>
                  </a:lnTo>
                  <a:lnTo>
                    <a:pt x="11" y="13"/>
                  </a:lnTo>
                  <a:lnTo>
                    <a:pt x="12" y="13"/>
                  </a:lnTo>
                  <a:lnTo>
                    <a:pt x="14" y="13"/>
                  </a:lnTo>
                  <a:lnTo>
                    <a:pt x="17" y="13"/>
                  </a:lnTo>
                  <a:lnTo>
                    <a:pt x="19" y="13"/>
                  </a:lnTo>
                  <a:lnTo>
                    <a:pt x="20" y="11"/>
                  </a:lnTo>
                  <a:lnTo>
                    <a:pt x="25" y="7"/>
                  </a:lnTo>
                  <a:lnTo>
                    <a:pt x="27" y="3"/>
                  </a:lnTo>
                  <a:lnTo>
                    <a:pt x="31" y="3"/>
                  </a:lnTo>
                  <a:lnTo>
                    <a:pt x="34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5" name="Freeform 292">
              <a:extLst>
                <a:ext uri="{FF2B5EF4-FFF2-40B4-BE49-F238E27FC236}">
                  <a16:creationId xmlns:a16="http://schemas.microsoft.com/office/drawing/2014/main" id="{C926F157-5DDA-6877-2B81-D9032B67F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324" y="4059215"/>
              <a:ext cx="46781" cy="50680"/>
            </a:xfrm>
            <a:custGeom>
              <a:avLst/>
              <a:gdLst>
                <a:gd name="T0" fmla="*/ 19 w 24"/>
                <a:gd name="T1" fmla="*/ 0 h 26"/>
                <a:gd name="T2" fmla="*/ 19 w 24"/>
                <a:gd name="T3" fmla="*/ 0 h 26"/>
                <a:gd name="T4" fmla="*/ 22 w 24"/>
                <a:gd name="T5" fmla="*/ 4 h 26"/>
                <a:gd name="T6" fmla="*/ 22 w 24"/>
                <a:gd name="T7" fmla="*/ 5 h 26"/>
                <a:gd name="T8" fmla="*/ 24 w 24"/>
                <a:gd name="T9" fmla="*/ 7 h 26"/>
                <a:gd name="T10" fmla="*/ 22 w 24"/>
                <a:gd name="T11" fmla="*/ 8 h 26"/>
                <a:gd name="T12" fmla="*/ 22 w 24"/>
                <a:gd name="T13" fmla="*/ 10 h 26"/>
                <a:gd name="T14" fmla="*/ 20 w 24"/>
                <a:gd name="T15" fmla="*/ 12 h 26"/>
                <a:gd name="T16" fmla="*/ 17 w 24"/>
                <a:gd name="T17" fmla="*/ 13 h 26"/>
                <a:gd name="T18" fmla="*/ 14 w 24"/>
                <a:gd name="T19" fmla="*/ 15 h 26"/>
                <a:gd name="T20" fmla="*/ 13 w 24"/>
                <a:gd name="T21" fmla="*/ 16 h 26"/>
                <a:gd name="T22" fmla="*/ 11 w 24"/>
                <a:gd name="T23" fmla="*/ 16 h 26"/>
                <a:gd name="T24" fmla="*/ 11 w 24"/>
                <a:gd name="T25" fmla="*/ 18 h 26"/>
                <a:gd name="T26" fmla="*/ 11 w 24"/>
                <a:gd name="T27" fmla="*/ 18 h 26"/>
                <a:gd name="T28" fmla="*/ 13 w 24"/>
                <a:gd name="T29" fmla="*/ 18 h 26"/>
                <a:gd name="T30" fmla="*/ 14 w 24"/>
                <a:gd name="T31" fmla="*/ 16 h 26"/>
                <a:gd name="T32" fmla="*/ 16 w 24"/>
                <a:gd name="T33" fmla="*/ 16 h 26"/>
                <a:gd name="T34" fmla="*/ 17 w 24"/>
                <a:gd name="T35" fmla="*/ 16 h 26"/>
                <a:gd name="T36" fmla="*/ 19 w 24"/>
                <a:gd name="T37" fmla="*/ 16 h 26"/>
                <a:gd name="T38" fmla="*/ 20 w 24"/>
                <a:gd name="T39" fmla="*/ 18 h 26"/>
                <a:gd name="T40" fmla="*/ 19 w 24"/>
                <a:gd name="T41" fmla="*/ 19 h 26"/>
                <a:gd name="T42" fmla="*/ 17 w 24"/>
                <a:gd name="T43" fmla="*/ 23 h 26"/>
                <a:gd name="T44" fmla="*/ 16 w 24"/>
                <a:gd name="T45" fmla="*/ 24 h 26"/>
                <a:gd name="T46" fmla="*/ 16 w 24"/>
                <a:gd name="T47" fmla="*/ 26 h 26"/>
                <a:gd name="T48" fmla="*/ 14 w 24"/>
                <a:gd name="T49" fmla="*/ 24 h 26"/>
                <a:gd name="T50" fmla="*/ 14 w 24"/>
                <a:gd name="T51" fmla="*/ 24 h 26"/>
                <a:gd name="T52" fmla="*/ 13 w 24"/>
                <a:gd name="T53" fmla="*/ 24 h 26"/>
                <a:gd name="T54" fmla="*/ 11 w 24"/>
                <a:gd name="T55" fmla="*/ 24 h 26"/>
                <a:gd name="T56" fmla="*/ 9 w 24"/>
                <a:gd name="T57" fmla="*/ 24 h 26"/>
                <a:gd name="T58" fmla="*/ 8 w 24"/>
                <a:gd name="T59" fmla="*/ 24 h 26"/>
                <a:gd name="T60" fmla="*/ 5 w 24"/>
                <a:gd name="T61" fmla="*/ 26 h 26"/>
                <a:gd name="T62" fmla="*/ 3 w 24"/>
                <a:gd name="T63" fmla="*/ 26 h 26"/>
                <a:gd name="T64" fmla="*/ 2 w 24"/>
                <a:gd name="T65" fmla="*/ 26 h 26"/>
                <a:gd name="T66" fmla="*/ 2 w 24"/>
                <a:gd name="T67" fmla="*/ 26 h 26"/>
                <a:gd name="T68" fmla="*/ 0 w 24"/>
                <a:gd name="T69" fmla="*/ 26 h 26"/>
                <a:gd name="T70" fmla="*/ 0 w 24"/>
                <a:gd name="T71" fmla="*/ 23 h 26"/>
                <a:gd name="T72" fmla="*/ 0 w 24"/>
                <a:gd name="T73" fmla="*/ 19 h 26"/>
                <a:gd name="T74" fmla="*/ 0 w 24"/>
                <a:gd name="T75" fmla="*/ 16 h 26"/>
                <a:gd name="T76" fmla="*/ 0 w 24"/>
                <a:gd name="T77" fmla="*/ 15 h 26"/>
                <a:gd name="T78" fmla="*/ 0 w 24"/>
                <a:gd name="T79" fmla="*/ 15 h 26"/>
                <a:gd name="T80" fmla="*/ 2 w 24"/>
                <a:gd name="T81" fmla="*/ 13 h 26"/>
                <a:gd name="T82" fmla="*/ 3 w 24"/>
                <a:gd name="T83" fmla="*/ 12 h 26"/>
                <a:gd name="T84" fmla="*/ 5 w 24"/>
                <a:gd name="T85" fmla="*/ 8 h 26"/>
                <a:gd name="T86" fmla="*/ 6 w 24"/>
                <a:gd name="T87" fmla="*/ 5 h 26"/>
                <a:gd name="T88" fmla="*/ 8 w 24"/>
                <a:gd name="T89" fmla="*/ 4 h 26"/>
                <a:gd name="T90" fmla="*/ 9 w 24"/>
                <a:gd name="T91" fmla="*/ 4 h 26"/>
                <a:gd name="T92" fmla="*/ 9 w 24"/>
                <a:gd name="T93" fmla="*/ 2 h 26"/>
                <a:gd name="T94" fmla="*/ 9 w 24"/>
                <a:gd name="T95" fmla="*/ 4 h 26"/>
                <a:gd name="T96" fmla="*/ 13 w 24"/>
                <a:gd name="T97" fmla="*/ 5 h 26"/>
                <a:gd name="T98" fmla="*/ 13 w 24"/>
                <a:gd name="T99" fmla="*/ 5 h 26"/>
                <a:gd name="T100" fmla="*/ 14 w 24"/>
                <a:gd name="T101" fmla="*/ 4 h 26"/>
                <a:gd name="T102" fmla="*/ 14 w 24"/>
                <a:gd name="T103" fmla="*/ 2 h 26"/>
                <a:gd name="T104" fmla="*/ 16 w 24"/>
                <a:gd name="T105" fmla="*/ 0 h 26"/>
                <a:gd name="T106" fmla="*/ 16 w 24"/>
                <a:gd name="T107" fmla="*/ 2 h 26"/>
                <a:gd name="T108" fmla="*/ 17 w 24"/>
                <a:gd name="T109" fmla="*/ 0 h 26"/>
                <a:gd name="T110" fmla="*/ 19 w 24"/>
                <a:gd name="T1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" h="26">
                  <a:moveTo>
                    <a:pt x="19" y="0"/>
                  </a:moveTo>
                  <a:lnTo>
                    <a:pt x="19" y="0"/>
                  </a:lnTo>
                  <a:lnTo>
                    <a:pt x="22" y="4"/>
                  </a:lnTo>
                  <a:lnTo>
                    <a:pt x="22" y="5"/>
                  </a:lnTo>
                  <a:lnTo>
                    <a:pt x="24" y="7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0" y="12"/>
                  </a:lnTo>
                  <a:lnTo>
                    <a:pt x="17" y="13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4" y="16"/>
                  </a:lnTo>
                  <a:lnTo>
                    <a:pt x="16" y="16"/>
                  </a:lnTo>
                  <a:lnTo>
                    <a:pt x="17" y="16"/>
                  </a:lnTo>
                  <a:lnTo>
                    <a:pt x="19" y="16"/>
                  </a:lnTo>
                  <a:lnTo>
                    <a:pt x="20" y="18"/>
                  </a:lnTo>
                  <a:lnTo>
                    <a:pt x="19" y="19"/>
                  </a:lnTo>
                  <a:lnTo>
                    <a:pt x="17" y="23"/>
                  </a:lnTo>
                  <a:lnTo>
                    <a:pt x="16" y="24"/>
                  </a:lnTo>
                  <a:lnTo>
                    <a:pt x="16" y="26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3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8" y="24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3" y="12"/>
                  </a:lnTo>
                  <a:lnTo>
                    <a:pt x="5" y="8"/>
                  </a:lnTo>
                  <a:lnTo>
                    <a:pt x="6" y="5"/>
                  </a:lnTo>
                  <a:lnTo>
                    <a:pt x="8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9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6" name="Freeform 293">
              <a:extLst>
                <a:ext uri="{FF2B5EF4-FFF2-40B4-BE49-F238E27FC236}">
                  <a16:creationId xmlns:a16="http://schemas.microsoft.com/office/drawing/2014/main" id="{F869AB08-19E5-5C7F-3391-123E72A20B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729" y="2692811"/>
              <a:ext cx="257297" cy="288485"/>
            </a:xfrm>
            <a:custGeom>
              <a:avLst/>
              <a:gdLst>
                <a:gd name="T0" fmla="*/ 116 w 132"/>
                <a:gd name="T1" fmla="*/ 22 h 148"/>
                <a:gd name="T2" fmla="*/ 78 w 132"/>
                <a:gd name="T3" fmla="*/ 13 h 148"/>
                <a:gd name="T4" fmla="*/ 113 w 132"/>
                <a:gd name="T5" fmla="*/ 10 h 148"/>
                <a:gd name="T6" fmla="*/ 112 w 132"/>
                <a:gd name="T7" fmla="*/ 15 h 148"/>
                <a:gd name="T8" fmla="*/ 107 w 132"/>
                <a:gd name="T9" fmla="*/ 10 h 148"/>
                <a:gd name="T10" fmla="*/ 37 w 132"/>
                <a:gd name="T11" fmla="*/ 7 h 148"/>
                <a:gd name="T12" fmla="*/ 50 w 132"/>
                <a:gd name="T13" fmla="*/ 5 h 148"/>
                <a:gd name="T14" fmla="*/ 61 w 132"/>
                <a:gd name="T15" fmla="*/ 8 h 148"/>
                <a:gd name="T16" fmla="*/ 74 w 132"/>
                <a:gd name="T17" fmla="*/ 15 h 148"/>
                <a:gd name="T18" fmla="*/ 82 w 132"/>
                <a:gd name="T19" fmla="*/ 22 h 148"/>
                <a:gd name="T20" fmla="*/ 102 w 132"/>
                <a:gd name="T21" fmla="*/ 13 h 148"/>
                <a:gd name="T22" fmla="*/ 121 w 132"/>
                <a:gd name="T23" fmla="*/ 27 h 148"/>
                <a:gd name="T24" fmla="*/ 123 w 132"/>
                <a:gd name="T25" fmla="*/ 41 h 148"/>
                <a:gd name="T26" fmla="*/ 126 w 132"/>
                <a:gd name="T27" fmla="*/ 54 h 148"/>
                <a:gd name="T28" fmla="*/ 127 w 132"/>
                <a:gd name="T29" fmla="*/ 62 h 148"/>
                <a:gd name="T30" fmla="*/ 131 w 132"/>
                <a:gd name="T31" fmla="*/ 71 h 148"/>
                <a:gd name="T32" fmla="*/ 129 w 132"/>
                <a:gd name="T33" fmla="*/ 84 h 148"/>
                <a:gd name="T34" fmla="*/ 124 w 132"/>
                <a:gd name="T35" fmla="*/ 79 h 148"/>
                <a:gd name="T36" fmla="*/ 119 w 132"/>
                <a:gd name="T37" fmla="*/ 84 h 148"/>
                <a:gd name="T38" fmla="*/ 108 w 132"/>
                <a:gd name="T39" fmla="*/ 87 h 148"/>
                <a:gd name="T40" fmla="*/ 102 w 132"/>
                <a:gd name="T41" fmla="*/ 92 h 148"/>
                <a:gd name="T42" fmla="*/ 93 w 132"/>
                <a:gd name="T43" fmla="*/ 95 h 148"/>
                <a:gd name="T44" fmla="*/ 91 w 132"/>
                <a:gd name="T45" fmla="*/ 96 h 148"/>
                <a:gd name="T46" fmla="*/ 96 w 132"/>
                <a:gd name="T47" fmla="*/ 103 h 148"/>
                <a:gd name="T48" fmla="*/ 101 w 132"/>
                <a:gd name="T49" fmla="*/ 111 h 148"/>
                <a:gd name="T50" fmla="*/ 110 w 132"/>
                <a:gd name="T51" fmla="*/ 119 h 148"/>
                <a:gd name="T52" fmla="*/ 115 w 132"/>
                <a:gd name="T53" fmla="*/ 126 h 148"/>
                <a:gd name="T54" fmla="*/ 107 w 132"/>
                <a:gd name="T55" fmla="*/ 131 h 148"/>
                <a:gd name="T56" fmla="*/ 104 w 132"/>
                <a:gd name="T57" fmla="*/ 139 h 148"/>
                <a:gd name="T58" fmla="*/ 104 w 132"/>
                <a:gd name="T59" fmla="*/ 145 h 148"/>
                <a:gd name="T60" fmla="*/ 97 w 132"/>
                <a:gd name="T61" fmla="*/ 142 h 148"/>
                <a:gd name="T62" fmla="*/ 93 w 132"/>
                <a:gd name="T63" fmla="*/ 142 h 148"/>
                <a:gd name="T64" fmla="*/ 77 w 132"/>
                <a:gd name="T65" fmla="*/ 147 h 148"/>
                <a:gd name="T66" fmla="*/ 67 w 132"/>
                <a:gd name="T67" fmla="*/ 144 h 148"/>
                <a:gd name="T68" fmla="*/ 63 w 132"/>
                <a:gd name="T69" fmla="*/ 147 h 148"/>
                <a:gd name="T70" fmla="*/ 56 w 132"/>
                <a:gd name="T71" fmla="*/ 144 h 148"/>
                <a:gd name="T72" fmla="*/ 49 w 132"/>
                <a:gd name="T73" fmla="*/ 142 h 148"/>
                <a:gd name="T74" fmla="*/ 41 w 132"/>
                <a:gd name="T75" fmla="*/ 141 h 148"/>
                <a:gd name="T76" fmla="*/ 39 w 132"/>
                <a:gd name="T77" fmla="*/ 142 h 148"/>
                <a:gd name="T78" fmla="*/ 30 w 132"/>
                <a:gd name="T79" fmla="*/ 144 h 148"/>
                <a:gd name="T80" fmla="*/ 26 w 132"/>
                <a:gd name="T81" fmla="*/ 133 h 148"/>
                <a:gd name="T82" fmla="*/ 33 w 132"/>
                <a:gd name="T83" fmla="*/ 117 h 148"/>
                <a:gd name="T84" fmla="*/ 19 w 132"/>
                <a:gd name="T85" fmla="*/ 115 h 148"/>
                <a:gd name="T86" fmla="*/ 14 w 132"/>
                <a:gd name="T87" fmla="*/ 114 h 148"/>
                <a:gd name="T88" fmla="*/ 8 w 132"/>
                <a:gd name="T89" fmla="*/ 108 h 148"/>
                <a:gd name="T90" fmla="*/ 6 w 132"/>
                <a:gd name="T91" fmla="*/ 101 h 148"/>
                <a:gd name="T92" fmla="*/ 8 w 132"/>
                <a:gd name="T93" fmla="*/ 92 h 148"/>
                <a:gd name="T94" fmla="*/ 3 w 132"/>
                <a:gd name="T95" fmla="*/ 85 h 148"/>
                <a:gd name="T96" fmla="*/ 1 w 132"/>
                <a:gd name="T97" fmla="*/ 79 h 148"/>
                <a:gd name="T98" fmla="*/ 6 w 132"/>
                <a:gd name="T99" fmla="*/ 71 h 148"/>
                <a:gd name="T100" fmla="*/ 3 w 132"/>
                <a:gd name="T101" fmla="*/ 63 h 148"/>
                <a:gd name="T102" fmla="*/ 14 w 132"/>
                <a:gd name="T103" fmla="*/ 62 h 148"/>
                <a:gd name="T104" fmla="*/ 15 w 132"/>
                <a:gd name="T105" fmla="*/ 59 h 148"/>
                <a:gd name="T106" fmla="*/ 14 w 132"/>
                <a:gd name="T107" fmla="*/ 52 h 148"/>
                <a:gd name="T108" fmla="*/ 17 w 132"/>
                <a:gd name="T109" fmla="*/ 48 h 148"/>
                <a:gd name="T110" fmla="*/ 19 w 132"/>
                <a:gd name="T111" fmla="*/ 32 h 148"/>
                <a:gd name="T112" fmla="*/ 34 w 132"/>
                <a:gd name="T113" fmla="*/ 32 h 148"/>
                <a:gd name="T114" fmla="*/ 39 w 132"/>
                <a:gd name="T115" fmla="*/ 26 h 148"/>
                <a:gd name="T116" fmla="*/ 55 w 132"/>
                <a:gd name="T117" fmla="*/ 29 h 148"/>
                <a:gd name="T118" fmla="*/ 42 w 132"/>
                <a:gd name="T119" fmla="*/ 15 h 148"/>
                <a:gd name="T120" fmla="*/ 42 w 132"/>
                <a:gd name="T121" fmla="*/ 8 h 148"/>
                <a:gd name="T122" fmla="*/ 37 w 132"/>
                <a:gd name="T123" fmla="*/ 2 h 148"/>
                <a:gd name="T124" fmla="*/ 36 w 132"/>
                <a:gd name="T125" fmla="*/ 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2" h="148">
                  <a:moveTo>
                    <a:pt x="116" y="19"/>
                  </a:moveTo>
                  <a:lnTo>
                    <a:pt x="119" y="21"/>
                  </a:lnTo>
                  <a:lnTo>
                    <a:pt x="121" y="22"/>
                  </a:lnTo>
                  <a:lnTo>
                    <a:pt x="121" y="22"/>
                  </a:lnTo>
                  <a:lnTo>
                    <a:pt x="121" y="24"/>
                  </a:lnTo>
                  <a:lnTo>
                    <a:pt x="121" y="24"/>
                  </a:lnTo>
                  <a:lnTo>
                    <a:pt x="119" y="24"/>
                  </a:lnTo>
                  <a:lnTo>
                    <a:pt x="116" y="24"/>
                  </a:lnTo>
                  <a:lnTo>
                    <a:pt x="116" y="22"/>
                  </a:lnTo>
                  <a:lnTo>
                    <a:pt x="116" y="21"/>
                  </a:lnTo>
                  <a:lnTo>
                    <a:pt x="116" y="21"/>
                  </a:lnTo>
                  <a:lnTo>
                    <a:pt x="116" y="21"/>
                  </a:lnTo>
                  <a:lnTo>
                    <a:pt x="115" y="19"/>
                  </a:lnTo>
                  <a:lnTo>
                    <a:pt x="116" y="19"/>
                  </a:lnTo>
                  <a:close/>
                  <a:moveTo>
                    <a:pt x="75" y="11"/>
                  </a:moveTo>
                  <a:lnTo>
                    <a:pt x="78" y="11"/>
                  </a:lnTo>
                  <a:lnTo>
                    <a:pt x="78" y="13"/>
                  </a:lnTo>
                  <a:lnTo>
                    <a:pt x="78" y="13"/>
                  </a:lnTo>
                  <a:lnTo>
                    <a:pt x="77" y="13"/>
                  </a:lnTo>
                  <a:lnTo>
                    <a:pt x="75" y="13"/>
                  </a:lnTo>
                  <a:lnTo>
                    <a:pt x="75" y="13"/>
                  </a:lnTo>
                  <a:lnTo>
                    <a:pt x="75" y="11"/>
                  </a:lnTo>
                  <a:lnTo>
                    <a:pt x="75" y="11"/>
                  </a:lnTo>
                  <a:close/>
                  <a:moveTo>
                    <a:pt x="110" y="8"/>
                  </a:moveTo>
                  <a:lnTo>
                    <a:pt x="110" y="8"/>
                  </a:lnTo>
                  <a:lnTo>
                    <a:pt x="110" y="10"/>
                  </a:lnTo>
                  <a:lnTo>
                    <a:pt x="113" y="10"/>
                  </a:lnTo>
                  <a:lnTo>
                    <a:pt x="113" y="10"/>
                  </a:lnTo>
                  <a:lnTo>
                    <a:pt x="113" y="11"/>
                  </a:lnTo>
                  <a:lnTo>
                    <a:pt x="113" y="11"/>
                  </a:lnTo>
                  <a:lnTo>
                    <a:pt x="112" y="13"/>
                  </a:lnTo>
                  <a:lnTo>
                    <a:pt x="112" y="13"/>
                  </a:lnTo>
                  <a:lnTo>
                    <a:pt x="113" y="15"/>
                  </a:lnTo>
                  <a:lnTo>
                    <a:pt x="115" y="15"/>
                  </a:lnTo>
                  <a:lnTo>
                    <a:pt x="113" y="16"/>
                  </a:lnTo>
                  <a:lnTo>
                    <a:pt x="112" y="15"/>
                  </a:lnTo>
                  <a:lnTo>
                    <a:pt x="110" y="15"/>
                  </a:lnTo>
                  <a:lnTo>
                    <a:pt x="110" y="16"/>
                  </a:lnTo>
                  <a:lnTo>
                    <a:pt x="108" y="16"/>
                  </a:lnTo>
                  <a:lnTo>
                    <a:pt x="107" y="15"/>
                  </a:lnTo>
                  <a:lnTo>
                    <a:pt x="105" y="15"/>
                  </a:lnTo>
                  <a:lnTo>
                    <a:pt x="105" y="13"/>
                  </a:lnTo>
                  <a:lnTo>
                    <a:pt x="107" y="11"/>
                  </a:lnTo>
                  <a:lnTo>
                    <a:pt x="107" y="11"/>
                  </a:lnTo>
                  <a:lnTo>
                    <a:pt x="107" y="10"/>
                  </a:lnTo>
                  <a:lnTo>
                    <a:pt x="107" y="8"/>
                  </a:lnTo>
                  <a:lnTo>
                    <a:pt x="108" y="8"/>
                  </a:lnTo>
                  <a:lnTo>
                    <a:pt x="110" y="8"/>
                  </a:lnTo>
                  <a:close/>
                  <a:moveTo>
                    <a:pt x="39" y="7"/>
                  </a:moveTo>
                  <a:lnTo>
                    <a:pt x="39" y="7"/>
                  </a:lnTo>
                  <a:lnTo>
                    <a:pt x="41" y="7"/>
                  </a:lnTo>
                  <a:lnTo>
                    <a:pt x="39" y="8"/>
                  </a:lnTo>
                  <a:lnTo>
                    <a:pt x="37" y="8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9" y="7"/>
                  </a:lnTo>
                  <a:close/>
                  <a:moveTo>
                    <a:pt x="41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3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8" y="7"/>
                  </a:lnTo>
                  <a:lnTo>
                    <a:pt x="60" y="7"/>
                  </a:lnTo>
                  <a:lnTo>
                    <a:pt x="61" y="8"/>
                  </a:lnTo>
                  <a:lnTo>
                    <a:pt x="61" y="10"/>
                  </a:lnTo>
                  <a:lnTo>
                    <a:pt x="60" y="11"/>
                  </a:lnTo>
                  <a:lnTo>
                    <a:pt x="58" y="11"/>
                  </a:lnTo>
                  <a:lnTo>
                    <a:pt x="63" y="11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6" y="13"/>
                  </a:lnTo>
                  <a:lnTo>
                    <a:pt x="71" y="15"/>
                  </a:lnTo>
                  <a:lnTo>
                    <a:pt x="74" y="15"/>
                  </a:lnTo>
                  <a:lnTo>
                    <a:pt x="75" y="15"/>
                  </a:lnTo>
                  <a:lnTo>
                    <a:pt x="75" y="16"/>
                  </a:lnTo>
                  <a:lnTo>
                    <a:pt x="75" y="18"/>
                  </a:lnTo>
                  <a:lnTo>
                    <a:pt x="72" y="19"/>
                  </a:lnTo>
                  <a:lnTo>
                    <a:pt x="72" y="21"/>
                  </a:lnTo>
                  <a:lnTo>
                    <a:pt x="74" y="21"/>
                  </a:lnTo>
                  <a:lnTo>
                    <a:pt x="77" y="21"/>
                  </a:lnTo>
                  <a:lnTo>
                    <a:pt x="80" y="22"/>
                  </a:lnTo>
                  <a:lnTo>
                    <a:pt x="82" y="22"/>
                  </a:lnTo>
                  <a:lnTo>
                    <a:pt x="85" y="19"/>
                  </a:lnTo>
                  <a:lnTo>
                    <a:pt x="86" y="19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4" y="16"/>
                  </a:lnTo>
                  <a:lnTo>
                    <a:pt x="94" y="15"/>
                  </a:lnTo>
                  <a:lnTo>
                    <a:pt x="97" y="13"/>
                  </a:lnTo>
                  <a:lnTo>
                    <a:pt x="101" y="13"/>
                  </a:lnTo>
                  <a:lnTo>
                    <a:pt x="102" y="13"/>
                  </a:lnTo>
                  <a:lnTo>
                    <a:pt x="104" y="13"/>
                  </a:lnTo>
                  <a:lnTo>
                    <a:pt x="105" y="16"/>
                  </a:lnTo>
                  <a:lnTo>
                    <a:pt x="110" y="19"/>
                  </a:lnTo>
                  <a:lnTo>
                    <a:pt x="115" y="18"/>
                  </a:lnTo>
                  <a:lnTo>
                    <a:pt x="116" y="21"/>
                  </a:lnTo>
                  <a:lnTo>
                    <a:pt x="116" y="24"/>
                  </a:lnTo>
                  <a:lnTo>
                    <a:pt x="118" y="26"/>
                  </a:lnTo>
                  <a:lnTo>
                    <a:pt x="118" y="26"/>
                  </a:lnTo>
                  <a:lnTo>
                    <a:pt x="121" y="27"/>
                  </a:lnTo>
                  <a:lnTo>
                    <a:pt x="123" y="27"/>
                  </a:lnTo>
                  <a:lnTo>
                    <a:pt x="123" y="27"/>
                  </a:lnTo>
                  <a:lnTo>
                    <a:pt x="123" y="29"/>
                  </a:lnTo>
                  <a:lnTo>
                    <a:pt x="123" y="30"/>
                  </a:lnTo>
                  <a:lnTo>
                    <a:pt x="124" y="35"/>
                  </a:lnTo>
                  <a:lnTo>
                    <a:pt x="124" y="37"/>
                  </a:lnTo>
                  <a:lnTo>
                    <a:pt x="124" y="37"/>
                  </a:lnTo>
                  <a:lnTo>
                    <a:pt x="124" y="40"/>
                  </a:lnTo>
                  <a:lnTo>
                    <a:pt x="123" y="41"/>
                  </a:lnTo>
                  <a:lnTo>
                    <a:pt x="121" y="41"/>
                  </a:lnTo>
                  <a:lnTo>
                    <a:pt x="119" y="43"/>
                  </a:lnTo>
                  <a:lnTo>
                    <a:pt x="119" y="43"/>
                  </a:lnTo>
                  <a:lnTo>
                    <a:pt x="121" y="46"/>
                  </a:lnTo>
                  <a:lnTo>
                    <a:pt x="126" y="48"/>
                  </a:lnTo>
                  <a:lnTo>
                    <a:pt x="127" y="51"/>
                  </a:lnTo>
                  <a:lnTo>
                    <a:pt x="126" y="52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7" y="56"/>
                  </a:lnTo>
                  <a:lnTo>
                    <a:pt x="127" y="56"/>
                  </a:lnTo>
                  <a:lnTo>
                    <a:pt x="129" y="57"/>
                  </a:lnTo>
                  <a:lnTo>
                    <a:pt x="127" y="57"/>
                  </a:lnTo>
                  <a:lnTo>
                    <a:pt x="129" y="59"/>
                  </a:lnTo>
                  <a:lnTo>
                    <a:pt x="129" y="59"/>
                  </a:lnTo>
                  <a:lnTo>
                    <a:pt x="129" y="59"/>
                  </a:lnTo>
                  <a:lnTo>
                    <a:pt x="129" y="60"/>
                  </a:lnTo>
                  <a:lnTo>
                    <a:pt x="127" y="62"/>
                  </a:lnTo>
                  <a:lnTo>
                    <a:pt x="127" y="62"/>
                  </a:lnTo>
                  <a:lnTo>
                    <a:pt x="127" y="63"/>
                  </a:lnTo>
                  <a:lnTo>
                    <a:pt x="127" y="65"/>
                  </a:lnTo>
                  <a:lnTo>
                    <a:pt x="127" y="67"/>
                  </a:lnTo>
                  <a:lnTo>
                    <a:pt x="129" y="67"/>
                  </a:lnTo>
                  <a:lnTo>
                    <a:pt x="129" y="68"/>
                  </a:lnTo>
                  <a:lnTo>
                    <a:pt x="129" y="70"/>
                  </a:lnTo>
                  <a:lnTo>
                    <a:pt x="129" y="70"/>
                  </a:lnTo>
                  <a:lnTo>
                    <a:pt x="131" y="71"/>
                  </a:lnTo>
                  <a:lnTo>
                    <a:pt x="132" y="71"/>
                  </a:lnTo>
                  <a:lnTo>
                    <a:pt x="132" y="73"/>
                  </a:lnTo>
                  <a:lnTo>
                    <a:pt x="132" y="74"/>
                  </a:lnTo>
                  <a:lnTo>
                    <a:pt x="132" y="78"/>
                  </a:lnTo>
                  <a:lnTo>
                    <a:pt x="132" y="79"/>
                  </a:lnTo>
                  <a:lnTo>
                    <a:pt x="131" y="82"/>
                  </a:lnTo>
                  <a:lnTo>
                    <a:pt x="131" y="82"/>
                  </a:lnTo>
                  <a:lnTo>
                    <a:pt x="129" y="82"/>
                  </a:lnTo>
                  <a:lnTo>
                    <a:pt x="129" y="84"/>
                  </a:lnTo>
                  <a:lnTo>
                    <a:pt x="129" y="84"/>
                  </a:lnTo>
                  <a:lnTo>
                    <a:pt x="127" y="82"/>
                  </a:lnTo>
                  <a:lnTo>
                    <a:pt x="127" y="82"/>
                  </a:lnTo>
                  <a:lnTo>
                    <a:pt x="127" y="81"/>
                  </a:lnTo>
                  <a:lnTo>
                    <a:pt x="127" y="81"/>
                  </a:lnTo>
                  <a:lnTo>
                    <a:pt x="126" y="81"/>
                  </a:lnTo>
                  <a:lnTo>
                    <a:pt x="126" y="79"/>
                  </a:lnTo>
                  <a:lnTo>
                    <a:pt x="126" y="79"/>
                  </a:lnTo>
                  <a:lnTo>
                    <a:pt x="124" y="79"/>
                  </a:lnTo>
                  <a:lnTo>
                    <a:pt x="123" y="79"/>
                  </a:lnTo>
                  <a:lnTo>
                    <a:pt x="123" y="79"/>
                  </a:lnTo>
                  <a:lnTo>
                    <a:pt x="121" y="79"/>
                  </a:lnTo>
                  <a:lnTo>
                    <a:pt x="123" y="81"/>
                  </a:lnTo>
                  <a:lnTo>
                    <a:pt x="123" y="81"/>
                  </a:lnTo>
                  <a:lnTo>
                    <a:pt x="124" y="81"/>
                  </a:lnTo>
                  <a:lnTo>
                    <a:pt x="124" y="82"/>
                  </a:lnTo>
                  <a:lnTo>
                    <a:pt x="121" y="82"/>
                  </a:lnTo>
                  <a:lnTo>
                    <a:pt x="119" y="84"/>
                  </a:lnTo>
                  <a:lnTo>
                    <a:pt x="118" y="84"/>
                  </a:lnTo>
                  <a:lnTo>
                    <a:pt x="116" y="84"/>
                  </a:lnTo>
                  <a:lnTo>
                    <a:pt x="113" y="85"/>
                  </a:lnTo>
                  <a:lnTo>
                    <a:pt x="112" y="85"/>
                  </a:lnTo>
                  <a:lnTo>
                    <a:pt x="112" y="85"/>
                  </a:lnTo>
                  <a:lnTo>
                    <a:pt x="110" y="87"/>
                  </a:lnTo>
                  <a:lnTo>
                    <a:pt x="110" y="87"/>
                  </a:lnTo>
                  <a:lnTo>
                    <a:pt x="110" y="87"/>
                  </a:lnTo>
                  <a:lnTo>
                    <a:pt x="108" y="87"/>
                  </a:lnTo>
                  <a:lnTo>
                    <a:pt x="108" y="87"/>
                  </a:lnTo>
                  <a:lnTo>
                    <a:pt x="108" y="87"/>
                  </a:lnTo>
                  <a:lnTo>
                    <a:pt x="107" y="87"/>
                  </a:lnTo>
                  <a:lnTo>
                    <a:pt x="107" y="87"/>
                  </a:lnTo>
                  <a:lnTo>
                    <a:pt x="107" y="89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2" y="92"/>
                  </a:lnTo>
                  <a:lnTo>
                    <a:pt x="102" y="90"/>
                  </a:lnTo>
                  <a:lnTo>
                    <a:pt x="101" y="90"/>
                  </a:lnTo>
                  <a:lnTo>
                    <a:pt x="99" y="92"/>
                  </a:lnTo>
                  <a:lnTo>
                    <a:pt x="99" y="92"/>
                  </a:lnTo>
                  <a:lnTo>
                    <a:pt x="97" y="92"/>
                  </a:lnTo>
                  <a:lnTo>
                    <a:pt x="96" y="92"/>
                  </a:lnTo>
                  <a:lnTo>
                    <a:pt x="94" y="93"/>
                  </a:lnTo>
                  <a:lnTo>
                    <a:pt x="94" y="95"/>
                  </a:lnTo>
                  <a:lnTo>
                    <a:pt x="93" y="95"/>
                  </a:lnTo>
                  <a:lnTo>
                    <a:pt x="93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1" y="96"/>
                  </a:lnTo>
                  <a:lnTo>
                    <a:pt x="93" y="96"/>
                  </a:lnTo>
                  <a:lnTo>
                    <a:pt x="93" y="98"/>
                  </a:lnTo>
                  <a:lnTo>
                    <a:pt x="94" y="98"/>
                  </a:lnTo>
                  <a:lnTo>
                    <a:pt x="96" y="100"/>
                  </a:lnTo>
                  <a:lnTo>
                    <a:pt x="97" y="101"/>
                  </a:lnTo>
                  <a:lnTo>
                    <a:pt x="97" y="101"/>
                  </a:lnTo>
                  <a:lnTo>
                    <a:pt x="96" y="101"/>
                  </a:lnTo>
                  <a:lnTo>
                    <a:pt x="96" y="101"/>
                  </a:lnTo>
                  <a:lnTo>
                    <a:pt x="96" y="103"/>
                  </a:lnTo>
                  <a:lnTo>
                    <a:pt x="94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6"/>
                  </a:lnTo>
                  <a:lnTo>
                    <a:pt x="97" y="106"/>
                  </a:lnTo>
                  <a:lnTo>
                    <a:pt x="99" y="109"/>
                  </a:lnTo>
                  <a:lnTo>
                    <a:pt x="99" y="109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2" y="111"/>
                  </a:lnTo>
                  <a:lnTo>
                    <a:pt x="104" y="112"/>
                  </a:lnTo>
                  <a:lnTo>
                    <a:pt x="105" y="114"/>
                  </a:lnTo>
                  <a:lnTo>
                    <a:pt x="107" y="115"/>
                  </a:lnTo>
                  <a:lnTo>
                    <a:pt x="108" y="115"/>
                  </a:lnTo>
                  <a:lnTo>
                    <a:pt x="108" y="117"/>
                  </a:lnTo>
                  <a:lnTo>
                    <a:pt x="108" y="117"/>
                  </a:lnTo>
                  <a:lnTo>
                    <a:pt x="110" y="119"/>
                  </a:lnTo>
                  <a:lnTo>
                    <a:pt x="110" y="119"/>
                  </a:lnTo>
                  <a:lnTo>
                    <a:pt x="112" y="119"/>
                  </a:lnTo>
                  <a:lnTo>
                    <a:pt x="113" y="120"/>
                  </a:lnTo>
                  <a:lnTo>
                    <a:pt x="115" y="120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3"/>
                  </a:lnTo>
                  <a:lnTo>
                    <a:pt x="115" y="125"/>
                  </a:lnTo>
                  <a:lnTo>
                    <a:pt x="115" y="125"/>
                  </a:lnTo>
                  <a:lnTo>
                    <a:pt x="115" y="126"/>
                  </a:lnTo>
                  <a:lnTo>
                    <a:pt x="113" y="126"/>
                  </a:lnTo>
                  <a:lnTo>
                    <a:pt x="113" y="126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0" y="128"/>
                  </a:lnTo>
                  <a:lnTo>
                    <a:pt x="108" y="130"/>
                  </a:lnTo>
                  <a:lnTo>
                    <a:pt x="108" y="130"/>
                  </a:lnTo>
                  <a:lnTo>
                    <a:pt x="107" y="131"/>
                  </a:lnTo>
                  <a:lnTo>
                    <a:pt x="105" y="131"/>
                  </a:lnTo>
                  <a:lnTo>
                    <a:pt x="105" y="131"/>
                  </a:lnTo>
                  <a:lnTo>
                    <a:pt x="102" y="133"/>
                  </a:lnTo>
                  <a:lnTo>
                    <a:pt x="101" y="133"/>
                  </a:lnTo>
                  <a:lnTo>
                    <a:pt x="101" y="134"/>
                  </a:lnTo>
                  <a:lnTo>
                    <a:pt x="101" y="134"/>
                  </a:lnTo>
                  <a:lnTo>
                    <a:pt x="102" y="136"/>
                  </a:lnTo>
                  <a:lnTo>
                    <a:pt x="104" y="137"/>
                  </a:lnTo>
                  <a:lnTo>
                    <a:pt x="104" y="139"/>
                  </a:lnTo>
                  <a:lnTo>
                    <a:pt x="102" y="141"/>
                  </a:lnTo>
                  <a:lnTo>
                    <a:pt x="102" y="141"/>
                  </a:lnTo>
                  <a:lnTo>
                    <a:pt x="102" y="141"/>
                  </a:lnTo>
                  <a:lnTo>
                    <a:pt x="104" y="141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104" y="144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2" y="145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2"/>
                  </a:lnTo>
                  <a:lnTo>
                    <a:pt x="99" y="142"/>
                  </a:lnTo>
                  <a:lnTo>
                    <a:pt x="97" y="142"/>
                  </a:lnTo>
                  <a:lnTo>
                    <a:pt x="97" y="142"/>
                  </a:lnTo>
                  <a:lnTo>
                    <a:pt x="96" y="142"/>
                  </a:lnTo>
                  <a:lnTo>
                    <a:pt x="96" y="142"/>
                  </a:lnTo>
                  <a:lnTo>
                    <a:pt x="94" y="142"/>
                  </a:lnTo>
                  <a:lnTo>
                    <a:pt x="93" y="142"/>
                  </a:lnTo>
                  <a:lnTo>
                    <a:pt x="93" y="141"/>
                  </a:lnTo>
                  <a:lnTo>
                    <a:pt x="93" y="141"/>
                  </a:lnTo>
                  <a:lnTo>
                    <a:pt x="93" y="142"/>
                  </a:lnTo>
                  <a:lnTo>
                    <a:pt x="93" y="142"/>
                  </a:lnTo>
                  <a:lnTo>
                    <a:pt x="85" y="144"/>
                  </a:lnTo>
                  <a:lnTo>
                    <a:pt x="83" y="144"/>
                  </a:lnTo>
                  <a:lnTo>
                    <a:pt x="82" y="145"/>
                  </a:lnTo>
                  <a:lnTo>
                    <a:pt x="80" y="145"/>
                  </a:lnTo>
                  <a:lnTo>
                    <a:pt x="80" y="145"/>
                  </a:lnTo>
                  <a:lnTo>
                    <a:pt x="78" y="147"/>
                  </a:lnTo>
                  <a:lnTo>
                    <a:pt x="78" y="147"/>
                  </a:lnTo>
                  <a:lnTo>
                    <a:pt x="77" y="147"/>
                  </a:lnTo>
                  <a:lnTo>
                    <a:pt x="77" y="147"/>
                  </a:lnTo>
                  <a:lnTo>
                    <a:pt x="75" y="147"/>
                  </a:lnTo>
                  <a:lnTo>
                    <a:pt x="74" y="147"/>
                  </a:lnTo>
                  <a:lnTo>
                    <a:pt x="74" y="147"/>
                  </a:lnTo>
                  <a:lnTo>
                    <a:pt x="74" y="145"/>
                  </a:lnTo>
                  <a:lnTo>
                    <a:pt x="72" y="145"/>
                  </a:lnTo>
                  <a:lnTo>
                    <a:pt x="72" y="145"/>
                  </a:lnTo>
                  <a:lnTo>
                    <a:pt x="71" y="145"/>
                  </a:lnTo>
                  <a:lnTo>
                    <a:pt x="71" y="144"/>
                  </a:lnTo>
                  <a:lnTo>
                    <a:pt x="67" y="144"/>
                  </a:lnTo>
                  <a:lnTo>
                    <a:pt x="67" y="144"/>
                  </a:lnTo>
                  <a:lnTo>
                    <a:pt x="66" y="144"/>
                  </a:lnTo>
                  <a:lnTo>
                    <a:pt x="66" y="147"/>
                  </a:lnTo>
                  <a:lnTo>
                    <a:pt x="66" y="147"/>
                  </a:lnTo>
                  <a:lnTo>
                    <a:pt x="64" y="148"/>
                  </a:lnTo>
                  <a:lnTo>
                    <a:pt x="64" y="148"/>
                  </a:lnTo>
                  <a:lnTo>
                    <a:pt x="63" y="148"/>
                  </a:lnTo>
                  <a:lnTo>
                    <a:pt x="63" y="148"/>
                  </a:lnTo>
                  <a:lnTo>
                    <a:pt x="63" y="147"/>
                  </a:lnTo>
                  <a:lnTo>
                    <a:pt x="63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5"/>
                  </a:lnTo>
                  <a:lnTo>
                    <a:pt x="61" y="145"/>
                  </a:lnTo>
                  <a:lnTo>
                    <a:pt x="60" y="145"/>
                  </a:lnTo>
                  <a:lnTo>
                    <a:pt x="58" y="144"/>
                  </a:lnTo>
                  <a:lnTo>
                    <a:pt x="56" y="144"/>
                  </a:lnTo>
                  <a:lnTo>
                    <a:pt x="56" y="144"/>
                  </a:lnTo>
                  <a:lnTo>
                    <a:pt x="56" y="144"/>
                  </a:lnTo>
                  <a:lnTo>
                    <a:pt x="55" y="144"/>
                  </a:lnTo>
                  <a:lnTo>
                    <a:pt x="53" y="142"/>
                  </a:lnTo>
                  <a:lnTo>
                    <a:pt x="52" y="142"/>
                  </a:lnTo>
                  <a:lnTo>
                    <a:pt x="49" y="141"/>
                  </a:lnTo>
                  <a:lnTo>
                    <a:pt x="49" y="141"/>
                  </a:lnTo>
                  <a:lnTo>
                    <a:pt x="47" y="141"/>
                  </a:lnTo>
                  <a:lnTo>
                    <a:pt x="49" y="142"/>
                  </a:lnTo>
                  <a:lnTo>
                    <a:pt x="47" y="142"/>
                  </a:lnTo>
                  <a:lnTo>
                    <a:pt x="44" y="142"/>
                  </a:lnTo>
                  <a:lnTo>
                    <a:pt x="44" y="142"/>
                  </a:lnTo>
                  <a:lnTo>
                    <a:pt x="44" y="142"/>
                  </a:lnTo>
                  <a:lnTo>
                    <a:pt x="42" y="141"/>
                  </a:lnTo>
                  <a:lnTo>
                    <a:pt x="42" y="141"/>
                  </a:lnTo>
                  <a:lnTo>
                    <a:pt x="42" y="142"/>
                  </a:lnTo>
                  <a:lnTo>
                    <a:pt x="42" y="142"/>
                  </a:lnTo>
                  <a:lnTo>
                    <a:pt x="41" y="141"/>
                  </a:lnTo>
                  <a:lnTo>
                    <a:pt x="39" y="141"/>
                  </a:lnTo>
                  <a:lnTo>
                    <a:pt x="39" y="141"/>
                  </a:lnTo>
                  <a:lnTo>
                    <a:pt x="37" y="141"/>
                  </a:lnTo>
                  <a:lnTo>
                    <a:pt x="37" y="142"/>
                  </a:lnTo>
                  <a:lnTo>
                    <a:pt x="37" y="142"/>
                  </a:lnTo>
                  <a:lnTo>
                    <a:pt x="37" y="142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39" y="144"/>
                  </a:lnTo>
                  <a:lnTo>
                    <a:pt x="37" y="144"/>
                  </a:lnTo>
                  <a:lnTo>
                    <a:pt x="37" y="144"/>
                  </a:lnTo>
                  <a:lnTo>
                    <a:pt x="37" y="144"/>
                  </a:lnTo>
                  <a:lnTo>
                    <a:pt x="36" y="144"/>
                  </a:lnTo>
                  <a:lnTo>
                    <a:pt x="34" y="144"/>
                  </a:lnTo>
                  <a:lnTo>
                    <a:pt x="33" y="144"/>
                  </a:lnTo>
                  <a:lnTo>
                    <a:pt x="30" y="144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5" y="144"/>
                  </a:lnTo>
                  <a:lnTo>
                    <a:pt x="25" y="142"/>
                  </a:lnTo>
                  <a:lnTo>
                    <a:pt x="25" y="141"/>
                  </a:lnTo>
                  <a:lnTo>
                    <a:pt x="25" y="137"/>
                  </a:lnTo>
                  <a:lnTo>
                    <a:pt x="26" y="136"/>
                  </a:lnTo>
                  <a:lnTo>
                    <a:pt x="25" y="134"/>
                  </a:lnTo>
                  <a:lnTo>
                    <a:pt x="26" y="133"/>
                  </a:lnTo>
                  <a:lnTo>
                    <a:pt x="26" y="131"/>
                  </a:lnTo>
                  <a:lnTo>
                    <a:pt x="28" y="128"/>
                  </a:lnTo>
                  <a:lnTo>
                    <a:pt x="28" y="126"/>
                  </a:lnTo>
                  <a:lnTo>
                    <a:pt x="30" y="125"/>
                  </a:lnTo>
                  <a:lnTo>
                    <a:pt x="30" y="123"/>
                  </a:lnTo>
                  <a:lnTo>
                    <a:pt x="33" y="120"/>
                  </a:lnTo>
                  <a:lnTo>
                    <a:pt x="33" y="120"/>
                  </a:lnTo>
                  <a:lnTo>
                    <a:pt x="33" y="119"/>
                  </a:lnTo>
                  <a:lnTo>
                    <a:pt x="33" y="117"/>
                  </a:lnTo>
                  <a:lnTo>
                    <a:pt x="31" y="117"/>
                  </a:lnTo>
                  <a:lnTo>
                    <a:pt x="28" y="117"/>
                  </a:lnTo>
                  <a:lnTo>
                    <a:pt x="26" y="117"/>
                  </a:lnTo>
                  <a:lnTo>
                    <a:pt x="25" y="115"/>
                  </a:lnTo>
                  <a:lnTo>
                    <a:pt x="23" y="114"/>
                  </a:lnTo>
                  <a:lnTo>
                    <a:pt x="23" y="114"/>
                  </a:lnTo>
                  <a:lnTo>
                    <a:pt x="22" y="115"/>
                  </a:lnTo>
                  <a:lnTo>
                    <a:pt x="20" y="115"/>
                  </a:lnTo>
                  <a:lnTo>
                    <a:pt x="19" y="115"/>
                  </a:lnTo>
                  <a:lnTo>
                    <a:pt x="19" y="115"/>
                  </a:lnTo>
                  <a:lnTo>
                    <a:pt x="17" y="115"/>
                  </a:lnTo>
                  <a:lnTo>
                    <a:pt x="17" y="115"/>
                  </a:lnTo>
                  <a:lnTo>
                    <a:pt x="17" y="114"/>
                  </a:lnTo>
                  <a:lnTo>
                    <a:pt x="17" y="114"/>
                  </a:lnTo>
                  <a:lnTo>
                    <a:pt x="15" y="114"/>
                  </a:lnTo>
                  <a:lnTo>
                    <a:pt x="15" y="114"/>
                  </a:lnTo>
                  <a:lnTo>
                    <a:pt x="14" y="114"/>
                  </a:lnTo>
                  <a:lnTo>
                    <a:pt x="14" y="114"/>
                  </a:lnTo>
                  <a:lnTo>
                    <a:pt x="14" y="114"/>
                  </a:lnTo>
                  <a:lnTo>
                    <a:pt x="11" y="112"/>
                  </a:lnTo>
                  <a:lnTo>
                    <a:pt x="11" y="112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9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8"/>
                  </a:lnTo>
                  <a:lnTo>
                    <a:pt x="8" y="106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8" y="101"/>
                  </a:lnTo>
                  <a:lnTo>
                    <a:pt x="6" y="101"/>
                  </a:lnTo>
                  <a:lnTo>
                    <a:pt x="6" y="100"/>
                  </a:lnTo>
                  <a:lnTo>
                    <a:pt x="4" y="100"/>
                  </a:lnTo>
                  <a:lnTo>
                    <a:pt x="4" y="98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5"/>
                  </a:lnTo>
                  <a:lnTo>
                    <a:pt x="8" y="93"/>
                  </a:lnTo>
                  <a:lnTo>
                    <a:pt x="8" y="92"/>
                  </a:lnTo>
                  <a:lnTo>
                    <a:pt x="8" y="90"/>
                  </a:lnTo>
                  <a:lnTo>
                    <a:pt x="8" y="90"/>
                  </a:lnTo>
                  <a:lnTo>
                    <a:pt x="6" y="89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6" y="87"/>
                  </a:lnTo>
                  <a:lnTo>
                    <a:pt x="4" y="87"/>
                  </a:lnTo>
                  <a:lnTo>
                    <a:pt x="4" y="85"/>
                  </a:lnTo>
                  <a:lnTo>
                    <a:pt x="3" y="85"/>
                  </a:lnTo>
                  <a:lnTo>
                    <a:pt x="3" y="84"/>
                  </a:lnTo>
                  <a:lnTo>
                    <a:pt x="3" y="82"/>
                  </a:lnTo>
                  <a:lnTo>
                    <a:pt x="3" y="81"/>
                  </a:lnTo>
                  <a:lnTo>
                    <a:pt x="1" y="81"/>
                  </a:lnTo>
                  <a:lnTo>
                    <a:pt x="1" y="81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4" y="76"/>
                  </a:lnTo>
                  <a:lnTo>
                    <a:pt x="4" y="76"/>
                  </a:lnTo>
                  <a:lnTo>
                    <a:pt x="3" y="76"/>
                  </a:lnTo>
                  <a:lnTo>
                    <a:pt x="3" y="76"/>
                  </a:lnTo>
                  <a:lnTo>
                    <a:pt x="4" y="73"/>
                  </a:lnTo>
                  <a:lnTo>
                    <a:pt x="6" y="71"/>
                  </a:lnTo>
                  <a:lnTo>
                    <a:pt x="6" y="71"/>
                  </a:lnTo>
                  <a:lnTo>
                    <a:pt x="6" y="70"/>
                  </a:lnTo>
                  <a:lnTo>
                    <a:pt x="4" y="70"/>
                  </a:lnTo>
                  <a:lnTo>
                    <a:pt x="4" y="68"/>
                  </a:lnTo>
                  <a:lnTo>
                    <a:pt x="4" y="68"/>
                  </a:lnTo>
                  <a:lnTo>
                    <a:pt x="3" y="67"/>
                  </a:lnTo>
                  <a:lnTo>
                    <a:pt x="1" y="65"/>
                  </a:lnTo>
                  <a:lnTo>
                    <a:pt x="1" y="65"/>
                  </a:lnTo>
                  <a:lnTo>
                    <a:pt x="3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63"/>
                  </a:lnTo>
                  <a:lnTo>
                    <a:pt x="11" y="63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59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5" y="59"/>
                  </a:lnTo>
                  <a:lnTo>
                    <a:pt x="17" y="57"/>
                  </a:lnTo>
                  <a:lnTo>
                    <a:pt x="17" y="56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7" y="52"/>
                  </a:lnTo>
                  <a:lnTo>
                    <a:pt x="17" y="52"/>
                  </a:lnTo>
                  <a:lnTo>
                    <a:pt x="15" y="52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4" y="48"/>
                  </a:lnTo>
                  <a:lnTo>
                    <a:pt x="17" y="48"/>
                  </a:lnTo>
                  <a:lnTo>
                    <a:pt x="17" y="48"/>
                  </a:lnTo>
                  <a:lnTo>
                    <a:pt x="17" y="46"/>
                  </a:lnTo>
                  <a:lnTo>
                    <a:pt x="19" y="43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0" y="38"/>
                  </a:lnTo>
                  <a:lnTo>
                    <a:pt x="20" y="35"/>
                  </a:lnTo>
                  <a:lnTo>
                    <a:pt x="19" y="35"/>
                  </a:lnTo>
                  <a:lnTo>
                    <a:pt x="17" y="33"/>
                  </a:lnTo>
                  <a:lnTo>
                    <a:pt x="19" y="32"/>
                  </a:lnTo>
                  <a:lnTo>
                    <a:pt x="19" y="30"/>
                  </a:lnTo>
                  <a:lnTo>
                    <a:pt x="20" y="29"/>
                  </a:lnTo>
                  <a:lnTo>
                    <a:pt x="22" y="27"/>
                  </a:lnTo>
                  <a:lnTo>
                    <a:pt x="26" y="27"/>
                  </a:lnTo>
                  <a:lnTo>
                    <a:pt x="31" y="27"/>
                  </a:lnTo>
                  <a:lnTo>
                    <a:pt x="34" y="30"/>
                  </a:lnTo>
                  <a:lnTo>
                    <a:pt x="33" y="32"/>
                  </a:lnTo>
                  <a:lnTo>
                    <a:pt x="34" y="33"/>
                  </a:lnTo>
                  <a:lnTo>
                    <a:pt x="34" y="32"/>
                  </a:lnTo>
                  <a:lnTo>
                    <a:pt x="36" y="32"/>
                  </a:lnTo>
                  <a:lnTo>
                    <a:pt x="36" y="30"/>
                  </a:lnTo>
                  <a:lnTo>
                    <a:pt x="36" y="29"/>
                  </a:lnTo>
                  <a:lnTo>
                    <a:pt x="37" y="30"/>
                  </a:lnTo>
                  <a:lnTo>
                    <a:pt x="39" y="30"/>
                  </a:lnTo>
                  <a:lnTo>
                    <a:pt x="39" y="33"/>
                  </a:lnTo>
                  <a:lnTo>
                    <a:pt x="39" y="30"/>
                  </a:lnTo>
                  <a:lnTo>
                    <a:pt x="39" y="29"/>
                  </a:lnTo>
                  <a:lnTo>
                    <a:pt x="39" y="26"/>
                  </a:lnTo>
                  <a:lnTo>
                    <a:pt x="39" y="24"/>
                  </a:lnTo>
                  <a:lnTo>
                    <a:pt x="41" y="24"/>
                  </a:lnTo>
                  <a:lnTo>
                    <a:pt x="44" y="24"/>
                  </a:lnTo>
                  <a:lnTo>
                    <a:pt x="49" y="24"/>
                  </a:lnTo>
                  <a:lnTo>
                    <a:pt x="50" y="26"/>
                  </a:lnTo>
                  <a:lnTo>
                    <a:pt x="55" y="29"/>
                  </a:lnTo>
                  <a:lnTo>
                    <a:pt x="55" y="30"/>
                  </a:lnTo>
                  <a:lnTo>
                    <a:pt x="56" y="30"/>
                  </a:lnTo>
                  <a:lnTo>
                    <a:pt x="55" y="29"/>
                  </a:lnTo>
                  <a:lnTo>
                    <a:pt x="50" y="24"/>
                  </a:lnTo>
                  <a:lnTo>
                    <a:pt x="49" y="24"/>
                  </a:lnTo>
                  <a:lnTo>
                    <a:pt x="47" y="24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4" y="21"/>
                  </a:lnTo>
                  <a:lnTo>
                    <a:pt x="44" y="16"/>
                  </a:lnTo>
                  <a:lnTo>
                    <a:pt x="44" y="16"/>
                  </a:lnTo>
                  <a:lnTo>
                    <a:pt x="42" y="15"/>
                  </a:lnTo>
                  <a:lnTo>
                    <a:pt x="42" y="16"/>
                  </a:lnTo>
                  <a:lnTo>
                    <a:pt x="41" y="16"/>
                  </a:lnTo>
                  <a:lnTo>
                    <a:pt x="41" y="15"/>
                  </a:lnTo>
                  <a:lnTo>
                    <a:pt x="41" y="13"/>
                  </a:lnTo>
                  <a:lnTo>
                    <a:pt x="44" y="13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4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4"/>
                  </a:lnTo>
                  <a:close/>
                  <a:moveTo>
                    <a:pt x="41" y="4"/>
                  </a:move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close/>
                  <a:moveTo>
                    <a:pt x="37" y="0"/>
                  </a:moveTo>
                  <a:lnTo>
                    <a:pt x="37" y="0"/>
                  </a:lnTo>
                  <a:lnTo>
                    <a:pt x="37" y="2"/>
                  </a:lnTo>
                  <a:lnTo>
                    <a:pt x="37" y="2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7"/>
                  </a:lnTo>
                  <a:lnTo>
                    <a:pt x="36" y="4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7" name="Freeform 294">
              <a:extLst>
                <a:ext uri="{FF2B5EF4-FFF2-40B4-BE49-F238E27FC236}">
                  <a16:creationId xmlns:a16="http://schemas.microsoft.com/office/drawing/2014/main" id="{13F6EF5E-880B-81D4-CB8D-EE8EE9769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6107" y="2846799"/>
              <a:ext cx="187125" cy="89664"/>
            </a:xfrm>
            <a:custGeom>
              <a:avLst/>
              <a:gdLst>
                <a:gd name="T0" fmla="*/ 35 w 96"/>
                <a:gd name="T1" fmla="*/ 0 h 46"/>
                <a:gd name="T2" fmla="*/ 36 w 96"/>
                <a:gd name="T3" fmla="*/ 3 h 46"/>
                <a:gd name="T4" fmla="*/ 38 w 96"/>
                <a:gd name="T5" fmla="*/ 3 h 46"/>
                <a:gd name="T6" fmla="*/ 41 w 96"/>
                <a:gd name="T7" fmla="*/ 2 h 46"/>
                <a:gd name="T8" fmla="*/ 46 w 96"/>
                <a:gd name="T9" fmla="*/ 2 h 46"/>
                <a:gd name="T10" fmla="*/ 47 w 96"/>
                <a:gd name="T11" fmla="*/ 5 h 46"/>
                <a:gd name="T12" fmla="*/ 54 w 96"/>
                <a:gd name="T13" fmla="*/ 6 h 46"/>
                <a:gd name="T14" fmla="*/ 57 w 96"/>
                <a:gd name="T15" fmla="*/ 8 h 46"/>
                <a:gd name="T16" fmla="*/ 62 w 96"/>
                <a:gd name="T17" fmla="*/ 8 h 46"/>
                <a:gd name="T18" fmla="*/ 62 w 96"/>
                <a:gd name="T19" fmla="*/ 10 h 46"/>
                <a:gd name="T20" fmla="*/ 60 w 96"/>
                <a:gd name="T21" fmla="*/ 13 h 46"/>
                <a:gd name="T22" fmla="*/ 63 w 96"/>
                <a:gd name="T23" fmla="*/ 14 h 46"/>
                <a:gd name="T24" fmla="*/ 66 w 96"/>
                <a:gd name="T25" fmla="*/ 17 h 46"/>
                <a:gd name="T26" fmla="*/ 71 w 96"/>
                <a:gd name="T27" fmla="*/ 16 h 46"/>
                <a:gd name="T28" fmla="*/ 69 w 96"/>
                <a:gd name="T29" fmla="*/ 11 h 46"/>
                <a:gd name="T30" fmla="*/ 77 w 96"/>
                <a:gd name="T31" fmla="*/ 14 h 46"/>
                <a:gd name="T32" fmla="*/ 81 w 96"/>
                <a:gd name="T33" fmla="*/ 14 h 46"/>
                <a:gd name="T34" fmla="*/ 79 w 96"/>
                <a:gd name="T35" fmla="*/ 17 h 46"/>
                <a:gd name="T36" fmla="*/ 82 w 96"/>
                <a:gd name="T37" fmla="*/ 19 h 46"/>
                <a:gd name="T38" fmla="*/ 85 w 96"/>
                <a:gd name="T39" fmla="*/ 19 h 46"/>
                <a:gd name="T40" fmla="*/ 87 w 96"/>
                <a:gd name="T41" fmla="*/ 21 h 46"/>
                <a:gd name="T42" fmla="*/ 90 w 96"/>
                <a:gd name="T43" fmla="*/ 21 h 46"/>
                <a:gd name="T44" fmla="*/ 93 w 96"/>
                <a:gd name="T45" fmla="*/ 24 h 46"/>
                <a:gd name="T46" fmla="*/ 96 w 96"/>
                <a:gd name="T47" fmla="*/ 29 h 46"/>
                <a:gd name="T48" fmla="*/ 93 w 96"/>
                <a:gd name="T49" fmla="*/ 29 h 46"/>
                <a:gd name="T50" fmla="*/ 90 w 96"/>
                <a:gd name="T51" fmla="*/ 32 h 46"/>
                <a:gd name="T52" fmla="*/ 87 w 96"/>
                <a:gd name="T53" fmla="*/ 35 h 46"/>
                <a:gd name="T54" fmla="*/ 84 w 96"/>
                <a:gd name="T55" fmla="*/ 38 h 46"/>
                <a:gd name="T56" fmla="*/ 82 w 96"/>
                <a:gd name="T57" fmla="*/ 41 h 46"/>
                <a:gd name="T58" fmla="*/ 73 w 96"/>
                <a:gd name="T59" fmla="*/ 41 h 46"/>
                <a:gd name="T60" fmla="*/ 69 w 96"/>
                <a:gd name="T61" fmla="*/ 46 h 46"/>
                <a:gd name="T62" fmla="*/ 66 w 96"/>
                <a:gd name="T63" fmla="*/ 44 h 46"/>
                <a:gd name="T64" fmla="*/ 63 w 96"/>
                <a:gd name="T65" fmla="*/ 43 h 46"/>
                <a:gd name="T66" fmla="*/ 57 w 96"/>
                <a:gd name="T67" fmla="*/ 43 h 46"/>
                <a:gd name="T68" fmla="*/ 51 w 96"/>
                <a:gd name="T69" fmla="*/ 41 h 46"/>
                <a:gd name="T70" fmla="*/ 44 w 96"/>
                <a:gd name="T71" fmla="*/ 40 h 46"/>
                <a:gd name="T72" fmla="*/ 41 w 96"/>
                <a:gd name="T73" fmla="*/ 38 h 46"/>
                <a:gd name="T74" fmla="*/ 40 w 96"/>
                <a:gd name="T75" fmla="*/ 43 h 46"/>
                <a:gd name="T76" fmla="*/ 35 w 96"/>
                <a:gd name="T77" fmla="*/ 46 h 46"/>
                <a:gd name="T78" fmla="*/ 30 w 96"/>
                <a:gd name="T79" fmla="*/ 46 h 46"/>
                <a:gd name="T80" fmla="*/ 25 w 96"/>
                <a:gd name="T81" fmla="*/ 43 h 46"/>
                <a:gd name="T82" fmla="*/ 21 w 96"/>
                <a:gd name="T83" fmla="*/ 40 h 46"/>
                <a:gd name="T84" fmla="*/ 17 w 96"/>
                <a:gd name="T85" fmla="*/ 38 h 46"/>
                <a:gd name="T86" fmla="*/ 13 w 96"/>
                <a:gd name="T87" fmla="*/ 33 h 46"/>
                <a:gd name="T88" fmla="*/ 8 w 96"/>
                <a:gd name="T89" fmla="*/ 30 h 46"/>
                <a:gd name="T90" fmla="*/ 5 w 96"/>
                <a:gd name="T91" fmla="*/ 25 h 46"/>
                <a:gd name="T92" fmla="*/ 5 w 96"/>
                <a:gd name="T93" fmla="*/ 22 h 46"/>
                <a:gd name="T94" fmla="*/ 5 w 96"/>
                <a:gd name="T95" fmla="*/ 21 h 46"/>
                <a:gd name="T96" fmla="*/ 0 w 96"/>
                <a:gd name="T97" fmla="*/ 17 h 46"/>
                <a:gd name="T98" fmla="*/ 0 w 96"/>
                <a:gd name="T99" fmla="*/ 14 h 46"/>
                <a:gd name="T100" fmla="*/ 2 w 96"/>
                <a:gd name="T101" fmla="*/ 14 h 46"/>
                <a:gd name="T102" fmla="*/ 5 w 96"/>
                <a:gd name="T103" fmla="*/ 13 h 46"/>
                <a:gd name="T104" fmla="*/ 10 w 96"/>
                <a:gd name="T105" fmla="*/ 11 h 46"/>
                <a:gd name="T106" fmla="*/ 13 w 96"/>
                <a:gd name="T107" fmla="*/ 11 h 46"/>
                <a:gd name="T108" fmla="*/ 16 w 96"/>
                <a:gd name="T109" fmla="*/ 8 h 46"/>
                <a:gd name="T110" fmla="*/ 19 w 96"/>
                <a:gd name="T111" fmla="*/ 8 h 46"/>
                <a:gd name="T112" fmla="*/ 21 w 96"/>
                <a:gd name="T113" fmla="*/ 6 h 46"/>
                <a:gd name="T114" fmla="*/ 28 w 96"/>
                <a:gd name="T115" fmla="*/ 5 h 46"/>
                <a:gd name="T116" fmla="*/ 32 w 96"/>
                <a:gd name="T117" fmla="*/ 2 h 46"/>
                <a:gd name="T118" fmla="*/ 32 w 96"/>
                <a:gd name="T1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" h="46">
                  <a:moveTo>
                    <a:pt x="32" y="0"/>
                  </a:moveTo>
                  <a:lnTo>
                    <a:pt x="33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1" y="2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6" y="2"/>
                  </a:lnTo>
                  <a:lnTo>
                    <a:pt x="46" y="3"/>
                  </a:lnTo>
                  <a:lnTo>
                    <a:pt x="46" y="3"/>
                  </a:lnTo>
                  <a:lnTo>
                    <a:pt x="47" y="5"/>
                  </a:lnTo>
                  <a:lnTo>
                    <a:pt x="47" y="5"/>
                  </a:lnTo>
                  <a:lnTo>
                    <a:pt x="49" y="5"/>
                  </a:lnTo>
                  <a:lnTo>
                    <a:pt x="51" y="5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60" y="8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58" y="11"/>
                  </a:lnTo>
                  <a:lnTo>
                    <a:pt x="60" y="13"/>
                  </a:lnTo>
                  <a:lnTo>
                    <a:pt x="60" y="13"/>
                  </a:lnTo>
                  <a:lnTo>
                    <a:pt x="62" y="13"/>
                  </a:lnTo>
                  <a:lnTo>
                    <a:pt x="62" y="13"/>
                  </a:lnTo>
                  <a:lnTo>
                    <a:pt x="63" y="14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8" y="17"/>
                  </a:lnTo>
                  <a:lnTo>
                    <a:pt x="68" y="16"/>
                  </a:lnTo>
                  <a:lnTo>
                    <a:pt x="69" y="16"/>
                  </a:lnTo>
                  <a:lnTo>
                    <a:pt x="71" y="16"/>
                  </a:lnTo>
                  <a:lnTo>
                    <a:pt x="71" y="14"/>
                  </a:lnTo>
                  <a:lnTo>
                    <a:pt x="69" y="13"/>
                  </a:lnTo>
                  <a:lnTo>
                    <a:pt x="68" y="11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3" y="13"/>
                  </a:lnTo>
                  <a:lnTo>
                    <a:pt x="76" y="14"/>
                  </a:lnTo>
                  <a:lnTo>
                    <a:pt x="77" y="14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9" y="17"/>
                  </a:lnTo>
                  <a:lnTo>
                    <a:pt x="79" y="17"/>
                  </a:lnTo>
                  <a:lnTo>
                    <a:pt x="79" y="17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2" y="19"/>
                  </a:lnTo>
                  <a:lnTo>
                    <a:pt x="82" y="21"/>
                  </a:lnTo>
                  <a:lnTo>
                    <a:pt x="84" y="21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7" y="19"/>
                  </a:lnTo>
                  <a:lnTo>
                    <a:pt x="87" y="21"/>
                  </a:lnTo>
                  <a:lnTo>
                    <a:pt x="88" y="21"/>
                  </a:lnTo>
                  <a:lnTo>
                    <a:pt x="88" y="21"/>
                  </a:lnTo>
                  <a:lnTo>
                    <a:pt x="90" y="21"/>
                  </a:lnTo>
                  <a:lnTo>
                    <a:pt x="90" y="21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4"/>
                  </a:lnTo>
                  <a:lnTo>
                    <a:pt x="93" y="24"/>
                  </a:lnTo>
                  <a:lnTo>
                    <a:pt x="96" y="27"/>
                  </a:lnTo>
                  <a:lnTo>
                    <a:pt x="96" y="29"/>
                  </a:lnTo>
                  <a:lnTo>
                    <a:pt x="96" y="29"/>
                  </a:lnTo>
                  <a:lnTo>
                    <a:pt x="96" y="29"/>
                  </a:lnTo>
                  <a:lnTo>
                    <a:pt x="96" y="29"/>
                  </a:lnTo>
                  <a:lnTo>
                    <a:pt x="95" y="30"/>
                  </a:lnTo>
                  <a:lnTo>
                    <a:pt x="93" y="29"/>
                  </a:lnTo>
                  <a:lnTo>
                    <a:pt x="93" y="30"/>
                  </a:lnTo>
                  <a:lnTo>
                    <a:pt x="92" y="30"/>
                  </a:lnTo>
                  <a:lnTo>
                    <a:pt x="92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87" y="33"/>
                  </a:lnTo>
                  <a:lnTo>
                    <a:pt x="87" y="35"/>
                  </a:lnTo>
                  <a:lnTo>
                    <a:pt x="87" y="35"/>
                  </a:lnTo>
                  <a:lnTo>
                    <a:pt x="87" y="36"/>
                  </a:lnTo>
                  <a:lnTo>
                    <a:pt x="87" y="38"/>
                  </a:lnTo>
                  <a:lnTo>
                    <a:pt x="85" y="38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4" y="40"/>
                  </a:lnTo>
                  <a:lnTo>
                    <a:pt x="82" y="40"/>
                  </a:lnTo>
                  <a:lnTo>
                    <a:pt x="82" y="41"/>
                  </a:lnTo>
                  <a:lnTo>
                    <a:pt x="79" y="41"/>
                  </a:lnTo>
                  <a:lnTo>
                    <a:pt x="77" y="41"/>
                  </a:lnTo>
                  <a:lnTo>
                    <a:pt x="74" y="41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71" y="43"/>
                  </a:lnTo>
                  <a:lnTo>
                    <a:pt x="71" y="44"/>
                  </a:lnTo>
                  <a:lnTo>
                    <a:pt x="69" y="46"/>
                  </a:lnTo>
                  <a:lnTo>
                    <a:pt x="69" y="46"/>
                  </a:lnTo>
                  <a:lnTo>
                    <a:pt x="69" y="44"/>
                  </a:lnTo>
                  <a:lnTo>
                    <a:pt x="68" y="44"/>
                  </a:lnTo>
                  <a:lnTo>
                    <a:pt x="66" y="44"/>
                  </a:lnTo>
                  <a:lnTo>
                    <a:pt x="66" y="43"/>
                  </a:lnTo>
                  <a:lnTo>
                    <a:pt x="65" y="43"/>
                  </a:lnTo>
                  <a:lnTo>
                    <a:pt x="63" y="43"/>
                  </a:lnTo>
                  <a:lnTo>
                    <a:pt x="63" y="43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58" y="43"/>
                  </a:lnTo>
                  <a:lnTo>
                    <a:pt x="57" y="43"/>
                  </a:lnTo>
                  <a:lnTo>
                    <a:pt x="54" y="41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1" y="41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3" y="38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41" y="41"/>
                  </a:lnTo>
                  <a:lnTo>
                    <a:pt x="41" y="43"/>
                  </a:lnTo>
                  <a:lnTo>
                    <a:pt x="40" y="43"/>
                  </a:lnTo>
                  <a:lnTo>
                    <a:pt x="38" y="43"/>
                  </a:lnTo>
                  <a:lnTo>
                    <a:pt x="38" y="44"/>
                  </a:lnTo>
                  <a:lnTo>
                    <a:pt x="36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3" y="46"/>
                  </a:lnTo>
                  <a:lnTo>
                    <a:pt x="33" y="46"/>
                  </a:lnTo>
                  <a:lnTo>
                    <a:pt x="30" y="46"/>
                  </a:lnTo>
                  <a:lnTo>
                    <a:pt x="28" y="46"/>
                  </a:lnTo>
                  <a:lnTo>
                    <a:pt x="27" y="44"/>
                  </a:lnTo>
                  <a:lnTo>
                    <a:pt x="25" y="44"/>
                  </a:lnTo>
                  <a:lnTo>
                    <a:pt x="25" y="43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2" y="41"/>
                  </a:lnTo>
                  <a:lnTo>
                    <a:pt x="21" y="40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4" y="35"/>
                  </a:lnTo>
                  <a:lnTo>
                    <a:pt x="13" y="33"/>
                  </a:lnTo>
                  <a:lnTo>
                    <a:pt x="11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5" y="24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5" y="21"/>
                  </a:lnTo>
                  <a:lnTo>
                    <a:pt x="3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1" y="11"/>
                  </a:lnTo>
                  <a:lnTo>
                    <a:pt x="11" y="13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2" y="6"/>
                  </a:lnTo>
                  <a:lnTo>
                    <a:pt x="25" y="5"/>
                  </a:lnTo>
                  <a:lnTo>
                    <a:pt x="27" y="5"/>
                  </a:lnTo>
                  <a:lnTo>
                    <a:pt x="28" y="5"/>
                  </a:lnTo>
                  <a:lnTo>
                    <a:pt x="30" y="3"/>
                  </a:lnTo>
                  <a:lnTo>
                    <a:pt x="33" y="3"/>
                  </a:lnTo>
                  <a:lnTo>
                    <a:pt x="33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8" name="Freeform 295">
              <a:extLst>
                <a:ext uri="{FF2B5EF4-FFF2-40B4-BE49-F238E27FC236}">
                  <a16:creationId xmlns:a16="http://schemas.microsoft.com/office/drawing/2014/main" id="{47AC01F8-2A2C-FD44-D68E-F21A63DCD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5280" y="3375039"/>
              <a:ext cx="64325" cy="33137"/>
            </a:xfrm>
            <a:custGeom>
              <a:avLst/>
              <a:gdLst>
                <a:gd name="T0" fmla="*/ 33 w 33"/>
                <a:gd name="T1" fmla="*/ 0 h 17"/>
                <a:gd name="T2" fmla="*/ 31 w 33"/>
                <a:gd name="T3" fmla="*/ 0 h 17"/>
                <a:gd name="T4" fmla="*/ 23 w 33"/>
                <a:gd name="T5" fmla="*/ 5 h 17"/>
                <a:gd name="T6" fmla="*/ 23 w 33"/>
                <a:gd name="T7" fmla="*/ 6 h 17"/>
                <a:gd name="T8" fmla="*/ 23 w 33"/>
                <a:gd name="T9" fmla="*/ 8 h 17"/>
                <a:gd name="T10" fmla="*/ 25 w 33"/>
                <a:gd name="T11" fmla="*/ 10 h 17"/>
                <a:gd name="T12" fmla="*/ 25 w 33"/>
                <a:gd name="T13" fmla="*/ 10 h 17"/>
                <a:gd name="T14" fmla="*/ 25 w 33"/>
                <a:gd name="T15" fmla="*/ 11 h 17"/>
                <a:gd name="T16" fmla="*/ 23 w 33"/>
                <a:gd name="T17" fmla="*/ 11 h 17"/>
                <a:gd name="T18" fmla="*/ 22 w 33"/>
                <a:gd name="T19" fmla="*/ 11 h 17"/>
                <a:gd name="T20" fmla="*/ 20 w 33"/>
                <a:gd name="T21" fmla="*/ 11 h 17"/>
                <a:gd name="T22" fmla="*/ 20 w 33"/>
                <a:gd name="T23" fmla="*/ 11 h 17"/>
                <a:gd name="T24" fmla="*/ 17 w 33"/>
                <a:gd name="T25" fmla="*/ 13 h 17"/>
                <a:gd name="T26" fmla="*/ 16 w 33"/>
                <a:gd name="T27" fmla="*/ 14 h 17"/>
                <a:gd name="T28" fmla="*/ 14 w 33"/>
                <a:gd name="T29" fmla="*/ 14 h 17"/>
                <a:gd name="T30" fmla="*/ 12 w 33"/>
                <a:gd name="T31" fmla="*/ 16 h 17"/>
                <a:gd name="T32" fmla="*/ 11 w 33"/>
                <a:gd name="T33" fmla="*/ 16 h 17"/>
                <a:gd name="T34" fmla="*/ 11 w 33"/>
                <a:gd name="T35" fmla="*/ 16 h 17"/>
                <a:gd name="T36" fmla="*/ 11 w 33"/>
                <a:gd name="T37" fmla="*/ 16 h 17"/>
                <a:gd name="T38" fmla="*/ 11 w 33"/>
                <a:gd name="T39" fmla="*/ 17 h 17"/>
                <a:gd name="T40" fmla="*/ 9 w 33"/>
                <a:gd name="T41" fmla="*/ 17 h 17"/>
                <a:gd name="T42" fmla="*/ 9 w 33"/>
                <a:gd name="T43" fmla="*/ 17 h 17"/>
                <a:gd name="T44" fmla="*/ 9 w 33"/>
                <a:gd name="T45" fmla="*/ 16 h 17"/>
                <a:gd name="T46" fmla="*/ 8 w 33"/>
                <a:gd name="T47" fmla="*/ 16 h 17"/>
                <a:gd name="T48" fmla="*/ 6 w 33"/>
                <a:gd name="T49" fmla="*/ 16 h 17"/>
                <a:gd name="T50" fmla="*/ 6 w 33"/>
                <a:gd name="T51" fmla="*/ 16 h 17"/>
                <a:gd name="T52" fmla="*/ 3 w 33"/>
                <a:gd name="T53" fmla="*/ 16 h 17"/>
                <a:gd name="T54" fmla="*/ 1 w 33"/>
                <a:gd name="T55" fmla="*/ 14 h 17"/>
                <a:gd name="T56" fmla="*/ 1 w 33"/>
                <a:gd name="T57" fmla="*/ 14 h 17"/>
                <a:gd name="T58" fmla="*/ 0 w 33"/>
                <a:gd name="T59" fmla="*/ 11 h 17"/>
                <a:gd name="T60" fmla="*/ 0 w 33"/>
                <a:gd name="T61" fmla="*/ 10 h 17"/>
                <a:gd name="T62" fmla="*/ 1 w 33"/>
                <a:gd name="T63" fmla="*/ 10 h 17"/>
                <a:gd name="T64" fmla="*/ 3 w 33"/>
                <a:gd name="T65" fmla="*/ 10 h 17"/>
                <a:gd name="T66" fmla="*/ 3 w 33"/>
                <a:gd name="T67" fmla="*/ 8 h 17"/>
                <a:gd name="T68" fmla="*/ 5 w 33"/>
                <a:gd name="T69" fmla="*/ 8 h 17"/>
                <a:gd name="T70" fmla="*/ 6 w 33"/>
                <a:gd name="T71" fmla="*/ 8 h 17"/>
                <a:gd name="T72" fmla="*/ 6 w 33"/>
                <a:gd name="T73" fmla="*/ 8 h 17"/>
                <a:gd name="T74" fmla="*/ 8 w 33"/>
                <a:gd name="T75" fmla="*/ 8 h 17"/>
                <a:gd name="T76" fmla="*/ 9 w 33"/>
                <a:gd name="T77" fmla="*/ 6 h 17"/>
                <a:gd name="T78" fmla="*/ 9 w 33"/>
                <a:gd name="T79" fmla="*/ 3 h 17"/>
                <a:gd name="T80" fmla="*/ 11 w 33"/>
                <a:gd name="T81" fmla="*/ 5 h 17"/>
                <a:gd name="T82" fmla="*/ 14 w 33"/>
                <a:gd name="T83" fmla="*/ 5 h 17"/>
                <a:gd name="T84" fmla="*/ 17 w 33"/>
                <a:gd name="T85" fmla="*/ 5 h 17"/>
                <a:gd name="T86" fmla="*/ 19 w 33"/>
                <a:gd name="T87" fmla="*/ 5 h 17"/>
                <a:gd name="T88" fmla="*/ 25 w 33"/>
                <a:gd name="T89" fmla="*/ 3 h 17"/>
                <a:gd name="T90" fmla="*/ 27 w 33"/>
                <a:gd name="T91" fmla="*/ 2 h 17"/>
                <a:gd name="T92" fmla="*/ 28 w 33"/>
                <a:gd name="T93" fmla="*/ 2 h 17"/>
                <a:gd name="T94" fmla="*/ 30 w 33"/>
                <a:gd name="T95" fmla="*/ 0 h 17"/>
                <a:gd name="T96" fmla="*/ 33 w 33"/>
                <a:gd name="T9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" h="17">
                  <a:moveTo>
                    <a:pt x="33" y="0"/>
                  </a:moveTo>
                  <a:lnTo>
                    <a:pt x="31" y="0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1"/>
                  </a:lnTo>
                  <a:lnTo>
                    <a:pt x="23" y="11"/>
                  </a:lnTo>
                  <a:lnTo>
                    <a:pt x="22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3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8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3" y="10"/>
                  </a:lnTo>
                  <a:lnTo>
                    <a:pt x="3" y="8"/>
                  </a:lnTo>
                  <a:lnTo>
                    <a:pt x="5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8" y="8"/>
                  </a:lnTo>
                  <a:lnTo>
                    <a:pt x="9" y="6"/>
                  </a:lnTo>
                  <a:lnTo>
                    <a:pt x="9" y="3"/>
                  </a:lnTo>
                  <a:lnTo>
                    <a:pt x="11" y="5"/>
                  </a:lnTo>
                  <a:lnTo>
                    <a:pt x="14" y="5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5" y="3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9" name="Freeform 296">
              <a:extLst>
                <a:ext uri="{FF2B5EF4-FFF2-40B4-BE49-F238E27FC236}">
                  <a16:creationId xmlns:a16="http://schemas.microsoft.com/office/drawing/2014/main" id="{B7CB3C67-135C-5060-396E-F143945C9B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1954" y="4708306"/>
              <a:ext cx="251450" cy="52630"/>
            </a:xfrm>
            <a:custGeom>
              <a:avLst/>
              <a:gdLst>
                <a:gd name="T0" fmla="*/ 1 w 129"/>
                <a:gd name="T1" fmla="*/ 25 h 27"/>
                <a:gd name="T2" fmla="*/ 1 w 129"/>
                <a:gd name="T3" fmla="*/ 25 h 27"/>
                <a:gd name="T4" fmla="*/ 1 w 129"/>
                <a:gd name="T5" fmla="*/ 27 h 27"/>
                <a:gd name="T6" fmla="*/ 1 w 129"/>
                <a:gd name="T7" fmla="*/ 27 h 27"/>
                <a:gd name="T8" fmla="*/ 1 w 129"/>
                <a:gd name="T9" fmla="*/ 27 h 27"/>
                <a:gd name="T10" fmla="*/ 1 w 129"/>
                <a:gd name="T11" fmla="*/ 27 h 27"/>
                <a:gd name="T12" fmla="*/ 1 w 129"/>
                <a:gd name="T13" fmla="*/ 27 h 27"/>
                <a:gd name="T14" fmla="*/ 1 w 129"/>
                <a:gd name="T15" fmla="*/ 27 h 27"/>
                <a:gd name="T16" fmla="*/ 1 w 129"/>
                <a:gd name="T17" fmla="*/ 27 h 27"/>
                <a:gd name="T18" fmla="*/ 1 w 129"/>
                <a:gd name="T19" fmla="*/ 27 h 27"/>
                <a:gd name="T20" fmla="*/ 1 w 129"/>
                <a:gd name="T21" fmla="*/ 25 h 27"/>
                <a:gd name="T22" fmla="*/ 1 w 129"/>
                <a:gd name="T23" fmla="*/ 25 h 27"/>
                <a:gd name="T24" fmla="*/ 0 w 129"/>
                <a:gd name="T25" fmla="*/ 25 h 27"/>
                <a:gd name="T26" fmla="*/ 1 w 129"/>
                <a:gd name="T27" fmla="*/ 25 h 27"/>
                <a:gd name="T28" fmla="*/ 1 w 129"/>
                <a:gd name="T29" fmla="*/ 25 h 27"/>
                <a:gd name="T30" fmla="*/ 1 w 129"/>
                <a:gd name="T31" fmla="*/ 25 h 27"/>
                <a:gd name="T32" fmla="*/ 1 w 129"/>
                <a:gd name="T33" fmla="*/ 25 h 27"/>
                <a:gd name="T34" fmla="*/ 1 w 129"/>
                <a:gd name="T35" fmla="*/ 25 h 27"/>
                <a:gd name="T36" fmla="*/ 1 w 129"/>
                <a:gd name="T37" fmla="*/ 27 h 27"/>
                <a:gd name="T38" fmla="*/ 1 w 129"/>
                <a:gd name="T39" fmla="*/ 27 h 27"/>
                <a:gd name="T40" fmla="*/ 1 w 129"/>
                <a:gd name="T41" fmla="*/ 27 h 27"/>
                <a:gd name="T42" fmla="*/ 1 w 129"/>
                <a:gd name="T43" fmla="*/ 27 h 27"/>
                <a:gd name="T44" fmla="*/ 1 w 129"/>
                <a:gd name="T45" fmla="*/ 27 h 27"/>
                <a:gd name="T46" fmla="*/ 1 w 129"/>
                <a:gd name="T47" fmla="*/ 27 h 27"/>
                <a:gd name="T48" fmla="*/ 0 w 129"/>
                <a:gd name="T49" fmla="*/ 25 h 27"/>
                <a:gd name="T50" fmla="*/ 0 w 129"/>
                <a:gd name="T51" fmla="*/ 25 h 27"/>
                <a:gd name="T52" fmla="*/ 129 w 129"/>
                <a:gd name="T53" fmla="*/ 0 h 27"/>
                <a:gd name="T54" fmla="*/ 129 w 129"/>
                <a:gd name="T55" fmla="*/ 1 h 27"/>
                <a:gd name="T56" fmla="*/ 129 w 129"/>
                <a:gd name="T57" fmla="*/ 3 h 27"/>
                <a:gd name="T58" fmla="*/ 127 w 129"/>
                <a:gd name="T59" fmla="*/ 1 h 27"/>
                <a:gd name="T60" fmla="*/ 127 w 129"/>
                <a:gd name="T61" fmla="*/ 1 h 27"/>
                <a:gd name="T62" fmla="*/ 127 w 129"/>
                <a:gd name="T63" fmla="*/ 1 h 27"/>
                <a:gd name="T64" fmla="*/ 127 w 129"/>
                <a:gd name="T65" fmla="*/ 1 h 27"/>
                <a:gd name="T66" fmla="*/ 129 w 129"/>
                <a:gd name="T67" fmla="*/ 1 h 27"/>
                <a:gd name="T68" fmla="*/ 129 w 129"/>
                <a:gd name="T6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9" h="27">
                  <a:moveTo>
                    <a:pt x="1" y="25"/>
                  </a:moveTo>
                  <a:lnTo>
                    <a:pt x="1" y="25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5"/>
                  </a:lnTo>
                  <a:lnTo>
                    <a:pt x="1" y="25"/>
                  </a:lnTo>
                  <a:close/>
                  <a:moveTo>
                    <a:pt x="0" y="25"/>
                  </a:move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5"/>
                  </a:lnTo>
                  <a:close/>
                  <a:moveTo>
                    <a:pt x="129" y="0"/>
                  </a:moveTo>
                  <a:lnTo>
                    <a:pt x="129" y="1"/>
                  </a:lnTo>
                  <a:lnTo>
                    <a:pt x="129" y="3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9" y="1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0" name="Freeform 297">
              <a:extLst>
                <a:ext uri="{FF2B5EF4-FFF2-40B4-BE49-F238E27FC236}">
                  <a16:creationId xmlns:a16="http://schemas.microsoft.com/office/drawing/2014/main" id="{8F537018-A809-892B-318E-ADC46466C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5773" y="4068962"/>
              <a:ext cx="13645" cy="9747"/>
            </a:xfrm>
            <a:custGeom>
              <a:avLst/>
              <a:gdLst>
                <a:gd name="T0" fmla="*/ 0 w 7"/>
                <a:gd name="T1" fmla="*/ 0 h 5"/>
                <a:gd name="T2" fmla="*/ 0 w 7"/>
                <a:gd name="T3" fmla="*/ 0 h 5"/>
                <a:gd name="T4" fmla="*/ 2 w 7"/>
                <a:gd name="T5" fmla="*/ 0 h 5"/>
                <a:gd name="T6" fmla="*/ 2 w 7"/>
                <a:gd name="T7" fmla="*/ 2 h 5"/>
                <a:gd name="T8" fmla="*/ 5 w 7"/>
                <a:gd name="T9" fmla="*/ 3 h 5"/>
                <a:gd name="T10" fmla="*/ 7 w 7"/>
                <a:gd name="T11" fmla="*/ 5 h 5"/>
                <a:gd name="T12" fmla="*/ 5 w 7"/>
                <a:gd name="T13" fmla="*/ 5 h 5"/>
                <a:gd name="T14" fmla="*/ 2 w 7"/>
                <a:gd name="T15" fmla="*/ 3 h 5"/>
                <a:gd name="T16" fmla="*/ 0 w 7"/>
                <a:gd name="T17" fmla="*/ 0 h 5"/>
                <a:gd name="T18" fmla="*/ 0 w 7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5" y="3"/>
                  </a:lnTo>
                  <a:lnTo>
                    <a:pt x="7" y="5"/>
                  </a:lnTo>
                  <a:lnTo>
                    <a:pt x="5" y="5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1" name="Freeform 298">
              <a:extLst>
                <a:ext uri="{FF2B5EF4-FFF2-40B4-BE49-F238E27FC236}">
                  <a16:creationId xmlns:a16="http://schemas.microsoft.com/office/drawing/2014/main" id="{5DC8820F-3BE7-119E-B7D6-C833C98186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9629" y="3930566"/>
              <a:ext cx="76020" cy="68223"/>
            </a:xfrm>
            <a:custGeom>
              <a:avLst/>
              <a:gdLst>
                <a:gd name="T0" fmla="*/ 15 w 39"/>
                <a:gd name="T1" fmla="*/ 32 h 35"/>
                <a:gd name="T2" fmla="*/ 15 w 39"/>
                <a:gd name="T3" fmla="*/ 35 h 35"/>
                <a:gd name="T4" fmla="*/ 14 w 39"/>
                <a:gd name="T5" fmla="*/ 35 h 35"/>
                <a:gd name="T6" fmla="*/ 12 w 39"/>
                <a:gd name="T7" fmla="*/ 33 h 35"/>
                <a:gd name="T8" fmla="*/ 14 w 39"/>
                <a:gd name="T9" fmla="*/ 32 h 35"/>
                <a:gd name="T10" fmla="*/ 33 w 39"/>
                <a:gd name="T11" fmla="*/ 27 h 35"/>
                <a:gd name="T12" fmla="*/ 33 w 39"/>
                <a:gd name="T13" fmla="*/ 30 h 35"/>
                <a:gd name="T14" fmla="*/ 31 w 39"/>
                <a:gd name="T15" fmla="*/ 30 h 35"/>
                <a:gd name="T16" fmla="*/ 31 w 39"/>
                <a:gd name="T17" fmla="*/ 29 h 35"/>
                <a:gd name="T18" fmla="*/ 31 w 39"/>
                <a:gd name="T19" fmla="*/ 27 h 35"/>
                <a:gd name="T20" fmla="*/ 23 w 39"/>
                <a:gd name="T21" fmla="*/ 27 h 35"/>
                <a:gd name="T22" fmla="*/ 26 w 39"/>
                <a:gd name="T23" fmla="*/ 30 h 35"/>
                <a:gd name="T24" fmla="*/ 28 w 39"/>
                <a:gd name="T25" fmla="*/ 32 h 35"/>
                <a:gd name="T26" fmla="*/ 25 w 39"/>
                <a:gd name="T27" fmla="*/ 33 h 35"/>
                <a:gd name="T28" fmla="*/ 23 w 39"/>
                <a:gd name="T29" fmla="*/ 32 h 35"/>
                <a:gd name="T30" fmla="*/ 23 w 39"/>
                <a:gd name="T31" fmla="*/ 29 h 35"/>
                <a:gd name="T32" fmla="*/ 23 w 39"/>
                <a:gd name="T33" fmla="*/ 27 h 35"/>
                <a:gd name="T34" fmla="*/ 36 w 39"/>
                <a:gd name="T35" fmla="*/ 14 h 35"/>
                <a:gd name="T36" fmla="*/ 38 w 39"/>
                <a:gd name="T37" fmla="*/ 14 h 35"/>
                <a:gd name="T38" fmla="*/ 39 w 39"/>
                <a:gd name="T39" fmla="*/ 16 h 35"/>
                <a:gd name="T40" fmla="*/ 38 w 39"/>
                <a:gd name="T41" fmla="*/ 18 h 35"/>
                <a:gd name="T42" fmla="*/ 34 w 39"/>
                <a:gd name="T43" fmla="*/ 18 h 35"/>
                <a:gd name="T44" fmla="*/ 36 w 39"/>
                <a:gd name="T45" fmla="*/ 14 h 35"/>
                <a:gd name="T46" fmla="*/ 15 w 39"/>
                <a:gd name="T47" fmla="*/ 8 h 35"/>
                <a:gd name="T48" fmla="*/ 19 w 39"/>
                <a:gd name="T49" fmla="*/ 10 h 35"/>
                <a:gd name="T50" fmla="*/ 19 w 39"/>
                <a:gd name="T51" fmla="*/ 10 h 35"/>
                <a:gd name="T52" fmla="*/ 15 w 39"/>
                <a:gd name="T53" fmla="*/ 10 h 35"/>
                <a:gd name="T54" fmla="*/ 14 w 39"/>
                <a:gd name="T55" fmla="*/ 8 h 35"/>
                <a:gd name="T56" fmla="*/ 14 w 39"/>
                <a:gd name="T57" fmla="*/ 8 h 35"/>
                <a:gd name="T58" fmla="*/ 36 w 39"/>
                <a:gd name="T59" fmla="*/ 7 h 35"/>
                <a:gd name="T60" fmla="*/ 36 w 39"/>
                <a:gd name="T61" fmla="*/ 8 h 35"/>
                <a:gd name="T62" fmla="*/ 34 w 39"/>
                <a:gd name="T63" fmla="*/ 8 h 35"/>
                <a:gd name="T64" fmla="*/ 36 w 39"/>
                <a:gd name="T65" fmla="*/ 5 h 35"/>
                <a:gd name="T66" fmla="*/ 6 w 39"/>
                <a:gd name="T67" fmla="*/ 3 h 35"/>
                <a:gd name="T68" fmla="*/ 8 w 39"/>
                <a:gd name="T69" fmla="*/ 5 h 35"/>
                <a:gd name="T70" fmla="*/ 4 w 39"/>
                <a:gd name="T71" fmla="*/ 7 h 35"/>
                <a:gd name="T72" fmla="*/ 4 w 39"/>
                <a:gd name="T73" fmla="*/ 5 h 35"/>
                <a:gd name="T74" fmla="*/ 6 w 39"/>
                <a:gd name="T75" fmla="*/ 3 h 35"/>
                <a:gd name="T76" fmla="*/ 4 w 39"/>
                <a:gd name="T77" fmla="*/ 0 h 35"/>
                <a:gd name="T78" fmla="*/ 4 w 39"/>
                <a:gd name="T79" fmla="*/ 2 h 35"/>
                <a:gd name="T80" fmla="*/ 1 w 39"/>
                <a:gd name="T81" fmla="*/ 3 h 35"/>
                <a:gd name="T82" fmla="*/ 1 w 39"/>
                <a:gd name="T83" fmla="*/ 3 h 35"/>
                <a:gd name="T84" fmla="*/ 1 w 39"/>
                <a:gd name="T8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" h="35">
                  <a:moveTo>
                    <a:pt x="14" y="32"/>
                  </a:moveTo>
                  <a:lnTo>
                    <a:pt x="15" y="32"/>
                  </a:lnTo>
                  <a:lnTo>
                    <a:pt x="15" y="33"/>
                  </a:lnTo>
                  <a:lnTo>
                    <a:pt x="15" y="35"/>
                  </a:lnTo>
                  <a:lnTo>
                    <a:pt x="14" y="35"/>
                  </a:lnTo>
                  <a:lnTo>
                    <a:pt x="14" y="35"/>
                  </a:lnTo>
                  <a:lnTo>
                    <a:pt x="12" y="35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4" y="32"/>
                  </a:lnTo>
                  <a:close/>
                  <a:moveTo>
                    <a:pt x="31" y="27"/>
                  </a:moveTo>
                  <a:lnTo>
                    <a:pt x="33" y="27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1" y="27"/>
                  </a:lnTo>
                  <a:close/>
                  <a:moveTo>
                    <a:pt x="23" y="27"/>
                  </a:moveTo>
                  <a:lnTo>
                    <a:pt x="23" y="27"/>
                  </a:lnTo>
                  <a:lnTo>
                    <a:pt x="25" y="29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8" y="32"/>
                  </a:lnTo>
                  <a:lnTo>
                    <a:pt x="26" y="33"/>
                  </a:lnTo>
                  <a:lnTo>
                    <a:pt x="25" y="33"/>
                  </a:lnTo>
                  <a:lnTo>
                    <a:pt x="23" y="33"/>
                  </a:lnTo>
                  <a:lnTo>
                    <a:pt x="23" y="32"/>
                  </a:lnTo>
                  <a:lnTo>
                    <a:pt x="23" y="30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3" y="27"/>
                  </a:lnTo>
                  <a:close/>
                  <a:moveTo>
                    <a:pt x="36" y="14"/>
                  </a:moveTo>
                  <a:lnTo>
                    <a:pt x="36" y="14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18"/>
                  </a:lnTo>
                  <a:lnTo>
                    <a:pt x="38" y="18"/>
                  </a:lnTo>
                  <a:lnTo>
                    <a:pt x="36" y="18"/>
                  </a:lnTo>
                  <a:lnTo>
                    <a:pt x="34" y="18"/>
                  </a:lnTo>
                  <a:lnTo>
                    <a:pt x="36" y="16"/>
                  </a:lnTo>
                  <a:lnTo>
                    <a:pt x="36" y="14"/>
                  </a:lnTo>
                  <a:close/>
                  <a:moveTo>
                    <a:pt x="14" y="8"/>
                  </a:moveTo>
                  <a:lnTo>
                    <a:pt x="15" y="8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close/>
                  <a:moveTo>
                    <a:pt x="36" y="5"/>
                  </a:moveTo>
                  <a:lnTo>
                    <a:pt x="36" y="7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7"/>
                  </a:lnTo>
                  <a:lnTo>
                    <a:pt x="36" y="5"/>
                  </a:lnTo>
                  <a:lnTo>
                    <a:pt x="36" y="5"/>
                  </a:lnTo>
                  <a:close/>
                  <a:moveTo>
                    <a:pt x="6" y="3"/>
                  </a:move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4" y="7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5"/>
                  </a:lnTo>
                  <a:lnTo>
                    <a:pt x="6" y="3"/>
                  </a:lnTo>
                  <a:close/>
                  <a:moveTo>
                    <a:pt x="4" y="0"/>
                  </a:moveTo>
                  <a:lnTo>
                    <a:pt x="4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2" name="Freeform 299">
              <a:extLst>
                <a:ext uri="{FF2B5EF4-FFF2-40B4-BE49-F238E27FC236}">
                  <a16:creationId xmlns:a16="http://schemas.microsoft.com/office/drawing/2014/main" id="{83DEAACB-5E09-EA7A-FBD9-8F3B49F53E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73299" y="3757086"/>
              <a:ext cx="302130" cy="97461"/>
            </a:xfrm>
            <a:custGeom>
              <a:avLst/>
              <a:gdLst>
                <a:gd name="T0" fmla="*/ 32 w 155"/>
                <a:gd name="T1" fmla="*/ 22 h 50"/>
                <a:gd name="T2" fmla="*/ 27 w 155"/>
                <a:gd name="T3" fmla="*/ 26 h 50"/>
                <a:gd name="T4" fmla="*/ 26 w 155"/>
                <a:gd name="T5" fmla="*/ 23 h 50"/>
                <a:gd name="T6" fmla="*/ 26 w 155"/>
                <a:gd name="T7" fmla="*/ 20 h 50"/>
                <a:gd name="T8" fmla="*/ 104 w 155"/>
                <a:gd name="T9" fmla="*/ 17 h 50"/>
                <a:gd name="T10" fmla="*/ 101 w 155"/>
                <a:gd name="T11" fmla="*/ 18 h 50"/>
                <a:gd name="T12" fmla="*/ 100 w 155"/>
                <a:gd name="T13" fmla="*/ 14 h 50"/>
                <a:gd name="T14" fmla="*/ 101 w 155"/>
                <a:gd name="T15" fmla="*/ 15 h 50"/>
                <a:gd name="T16" fmla="*/ 100 w 155"/>
                <a:gd name="T17" fmla="*/ 14 h 50"/>
                <a:gd name="T18" fmla="*/ 98 w 155"/>
                <a:gd name="T19" fmla="*/ 14 h 50"/>
                <a:gd name="T20" fmla="*/ 95 w 155"/>
                <a:gd name="T21" fmla="*/ 12 h 50"/>
                <a:gd name="T22" fmla="*/ 93 w 155"/>
                <a:gd name="T23" fmla="*/ 9 h 50"/>
                <a:gd name="T24" fmla="*/ 93 w 155"/>
                <a:gd name="T25" fmla="*/ 11 h 50"/>
                <a:gd name="T26" fmla="*/ 89 w 155"/>
                <a:gd name="T27" fmla="*/ 9 h 50"/>
                <a:gd name="T28" fmla="*/ 79 w 155"/>
                <a:gd name="T29" fmla="*/ 7 h 50"/>
                <a:gd name="T30" fmla="*/ 40 w 155"/>
                <a:gd name="T31" fmla="*/ 0 h 50"/>
                <a:gd name="T32" fmla="*/ 52 w 155"/>
                <a:gd name="T33" fmla="*/ 1 h 50"/>
                <a:gd name="T34" fmla="*/ 62 w 155"/>
                <a:gd name="T35" fmla="*/ 1 h 50"/>
                <a:gd name="T36" fmla="*/ 68 w 155"/>
                <a:gd name="T37" fmla="*/ 3 h 50"/>
                <a:gd name="T38" fmla="*/ 73 w 155"/>
                <a:gd name="T39" fmla="*/ 4 h 50"/>
                <a:gd name="T40" fmla="*/ 81 w 155"/>
                <a:gd name="T41" fmla="*/ 12 h 50"/>
                <a:gd name="T42" fmla="*/ 89 w 155"/>
                <a:gd name="T43" fmla="*/ 12 h 50"/>
                <a:gd name="T44" fmla="*/ 104 w 155"/>
                <a:gd name="T45" fmla="*/ 20 h 50"/>
                <a:gd name="T46" fmla="*/ 106 w 155"/>
                <a:gd name="T47" fmla="*/ 18 h 50"/>
                <a:gd name="T48" fmla="*/ 112 w 155"/>
                <a:gd name="T49" fmla="*/ 23 h 50"/>
                <a:gd name="T50" fmla="*/ 111 w 155"/>
                <a:gd name="T51" fmla="*/ 25 h 50"/>
                <a:gd name="T52" fmla="*/ 115 w 155"/>
                <a:gd name="T53" fmla="*/ 26 h 50"/>
                <a:gd name="T54" fmla="*/ 119 w 155"/>
                <a:gd name="T55" fmla="*/ 28 h 50"/>
                <a:gd name="T56" fmla="*/ 126 w 155"/>
                <a:gd name="T57" fmla="*/ 31 h 50"/>
                <a:gd name="T58" fmla="*/ 133 w 155"/>
                <a:gd name="T59" fmla="*/ 33 h 50"/>
                <a:gd name="T60" fmla="*/ 131 w 155"/>
                <a:gd name="T61" fmla="*/ 36 h 50"/>
                <a:gd name="T62" fmla="*/ 139 w 155"/>
                <a:gd name="T63" fmla="*/ 37 h 50"/>
                <a:gd name="T64" fmla="*/ 150 w 155"/>
                <a:gd name="T65" fmla="*/ 42 h 50"/>
                <a:gd name="T66" fmla="*/ 155 w 155"/>
                <a:gd name="T67" fmla="*/ 44 h 50"/>
                <a:gd name="T68" fmla="*/ 152 w 155"/>
                <a:gd name="T69" fmla="*/ 47 h 50"/>
                <a:gd name="T70" fmla="*/ 141 w 155"/>
                <a:gd name="T71" fmla="*/ 48 h 50"/>
                <a:gd name="T72" fmla="*/ 139 w 155"/>
                <a:gd name="T73" fmla="*/ 48 h 50"/>
                <a:gd name="T74" fmla="*/ 126 w 155"/>
                <a:gd name="T75" fmla="*/ 48 h 50"/>
                <a:gd name="T76" fmla="*/ 114 w 155"/>
                <a:gd name="T77" fmla="*/ 48 h 50"/>
                <a:gd name="T78" fmla="*/ 111 w 155"/>
                <a:gd name="T79" fmla="*/ 44 h 50"/>
                <a:gd name="T80" fmla="*/ 111 w 155"/>
                <a:gd name="T81" fmla="*/ 39 h 50"/>
                <a:gd name="T82" fmla="*/ 104 w 155"/>
                <a:gd name="T83" fmla="*/ 37 h 50"/>
                <a:gd name="T84" fmla="*/ 93 w 155"/>
                <a:gd name="T85" fmla="*/ 33 h 50"/>
                <a:gd name="T86" fmla="*/ 90 w 155"/>
                <a:gd name="T87" fmla="*/ 25 h 50"/>
                <a:gd name="T88" fmla="*/ 79 w 155"/>
                <a:gd name="T89" fmla="*/ 23 h 50"/>
                <a:gd name="T90" fmla="*/ 65 w 155"/>
                <a:gd name="T91" fmla="*/ 17 h 50"/>
                <a:gd name="T92" fmla="*/ 55 w 155"/>
                <a:gd name="T93" fmla="*/ 17 h 50"/>
                <a:gd name="T94" fmla="*/ 52 w 155"/>
                <a:gd name="T95" fmla="*/ 14 h 50"/>
                <a:gd name="T96" fmla="*/ 44 w 155"/>
                <a:gd name="T97" fmla="*/ 14 h 50"/>
                <a:gd name="T98" fmla="*/ 44 w 155"/>
                <a:gd name="T99" fmla="*/ 11 h 50"/>
                <a:gd name="T100" fmla="*/ 44 w 155"/>
                <a:gd name="T101" fmla="*/ 7 h 50"/>
                <a:gd name="T102" fmla="*/ 29 w 155"/>
                <a:gd name="T103" fmla="*/ 9 h 50"/>
                <a:gd name="T104" fmla="*/ 22 w 155"/>
                <a:gd name="T105" fmla="*/ 14 h 50"/>
                <a:gd name="T106" fmla="*/ 18 w 155"/>
                <a:gd name="T107" fmla="*/ 15 h 50"/>
                <a:gd name="T108" fmla="*/ 13 w 155"/>
                <a:gd name="T109" fmla="*/ 18 h 50"/>
                <a:gd name="T110" fmla="*/ 5 w 155"/>
                <a:gd name="T111" fmla="*/ 22 h 50"/>
                <a:gd name="T112" fmla="*/ 2 w 155"/>
                <a:gd name="T113" fmla="*/ 18 h 50"/>
                <a:gd name="T114" fmla="*/ 5 w 155"/>
                <a:gd name="T115" fmla="*/ 17 h 50"/>
                <a:gd name="T116" fmla="*/ 7 w 155"/>
                <a:gd name="T117" fmla="*/ 14 h 50"/>
                <a:gd name="T118" fmla="*/ 24 w 155"/>
                <a:gd name="T119" fmla="*/ 3 h 50"/>
                <a:gd name="T120" fmla="*/ 40 w 155"/>
                <a:gd name="T12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5" h="50">
                  <a:moveTo>
                    <a:pt x="27" y="18"/>
                  </a:moveTo>
                  <a:lnTo>
                    <a:pt x="30" y="18"/>
                  </a:lnTo>
                  <a:lnTo>
                    <a:pt x="32" y="18"/>
                  </a:lnTo>
                  <a:lnTo>
                    <a:pt x="32" y="20"/>
                  </a:lnTo>
                  <a:lnTo>
                    <a:pt x="32" y="22"/>
                  </a:lnTo>
                  <a:lnTo>
                    <a:pt x="33" y="23"/>
                  </a:lnTo>
                  <a:lnTo>
                    <a:pt x="33" y="25"/>
                  </a:lnTo>
                  <a:lnTo>
                    <a:pt x="32" y="25"/>
                  </a:lnTo>
                  <a:lnTo>
                    <a:pt x="29" y="26"/>
                  </a:lnTo>
                  <a:lnTo>
                    <a:pt x="27" y="26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6" y="23"/>
                  </a:lnTo>
                  <a:lnTo>
                    <a:pt x="26" y="25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7" y="18"/>
                  </a:lnTo>
                  <a:close/>
                  <a:moveTo>
                    <a:pt x="101" y="17"/>
                  </a:moveTo>
                  <a:lnTo>
                    <a:pt x="103" y="17"/>
                  </a:lnTo>
                  <a:lnTo>
                    <a:pt x="104" y="17"/>
                  </a:lnTo>
                  <a:lnTo>
                    <a:pt x="104" y="17"/>
                  </a:lnTo>
                  <a:lnTo>
                    <a:pt x="104" y="18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1" y="18"/>
                  </a:lnTo>
                  <a:lnTo>
                    <a:pt x="101" y="17"/>
                  </a:lnTo>
                  <a:lnTo>
                    <a:pt x="100" y="17"/>
                  </a:lnTo>
                  <a:lnTo>
                    <a:pt x="101" y="17"/>
                  </a:lnTo>
                  <a:close/>
                  <a:moveTo>
                    <a:pt x="100" y="14"/>
                  </a:move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100" y="15"/>
                  </a:lnTo>
                  <a:lnTo>
                    <a:pt x="98" y="14"/>
                  </a:lnTo>
                  <a:lnTo>
                    <a:pt x="100" y="14"/>
                  </a:lnTo>
                  <a:lnTo>
                    <a:pt x="100" y="14"/>
                  </a:lnTo>
                  <a:lnTo>
                    <a:pt x="100" y="14"/>
                  </a:lnTo>
                  <a:close/>
                  <a:moveTo>
                    <a:pt x="96" y="11"/>
                  </a:moveTo>
                  <a:lnTo>
                    <a:pt x="96" y="11"/>
                  </a:lnTo>
                  <a:lnTo>
                    <a:pt x="98" y="12"/>
                  </a:lnTo>
                  <a:lnTo>
                    <a:pt x="98" y="12"/>
                  </a:lnTo>
                  <a:lnTo>
                    <a:pt x="98" y="14"/>
                  </a:lnTo>
                  <a:lnTo>
                    <a:pt x="98" y="14"/>
                  </a:lnTo>
                  <a:lnTo>
                    <a:pt x="98" y="12"/>
                  </a:lnTo>
                  <a:lnTo>
                    <a:pt x="96" y="12"/>
                  </a:lnTo>
                  <a:lnTo>
                    <a:pt x="96" y="12"/>
                  </a:lnTo>
                  <a:lnTo>
                    <a:pt x="95" y="12"/>
                  </a:lnTo>
                  <a:lnTo>
                    <a:pt x="95" y="11"/>
                  </a:lnTo>
                  <a:lnTo>
                    <a:pt x="96" y="11"/>
                  </a:lnTo>
                  <a:close/>
                  <a:moveTo>
                    <a:pt x="90" y="9"/>
                  </a:moveTo>
                  <a:lnTo>
                    <a:pt x="92" y="9"/>
                  </a:lnTo>
                  <a:lnTo>
                    <a:pt x="93" y="9"/>
                  </a:lnTo>
                  <a:lnTo>
                    <a:pt x="93" y="9"/>
                  </a:lnTo>
                  <a:lnTo>
                    <a:pt x="95" y="9"/>
                  </a:lnTo>
                  <a:lnTo>
                    <a:pt x="95" y="11"/>
                  </a:lnTo>
                  <a:lnTo>
                    <a:pt x="95" y="11"/>
                  </a:lnTo>
                  <a:lnTo>
                    <a:pt x="93" y="11"/>
                  </a:lnTo>
                  <a:lnTo>
                    <a:pt x="93" y="11"/>
                  </a:lnTo>
                  <a:lnTo>
                    <a:pt x="92" y="11"/>
                  </a:lnTo>
                  <a:lnTo>
                    <a:pt x="90" y="11"/>
                  </a:lnTo>
                  <a:lnTo>
                    <a:pt x="90" y="11"/>
                  </a:lnTo>
                  <a:lnTo>
                    <a:pt x="89" y="9"/>
                  </a:lnTo>
                  <a:lnTo>
                    <a:pt x="90" y="9"/>
                  </a:lnTo>
                  <a:close/>
                  <a:moveTo>
                    <a:pt x="76" y="6"/>
                  </a:moveTo>
                  <a:lnTo>
                    <a:pt x="79" y="7"/>
                  </a:lnTo>
                  <a:lnTo>
                    <a:pt x="79" y="7"/>
                  </a:lnTo>
                  <a:lnTo>
                    <a:pt x="79" y="7"/>
                  </a:lnTo>
                  <a:lnTo>
                    <a:pt x="78" y="7"/>
                  </a:lnTo>
                  <a:lnTo>
                    <a:pt x="76" y="6"/>
                  </a:lnTo>
                  <a:lnTo>
                    <a:pt x="76" y="6"/>
                  </a:lnTo>
                  <a:lnTo>
                    <a:pt x="76" y="6"/>
                  </a:lnTo>
                  <a:close/>
                  <a:moveTo>
                    <a:pt x="40" y="0"/>
                  </a:moveTo>
                  <a:lnTo>
                    <a:pt x="44" y="0"/>
                  </a:lnTo>
                  <a:lnTo>
                    <a:pt x="48" y="1"/>
                  </a:lnTo>
                  <a:lnTo>
                    <a:pt x="51" y="1"/>
                  </a:lnTo>
                  <a:lnTo>
                    <a:pt x="52" y="0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4" y="1"/>
                  </a:lnTo>
                  <a:lnTo>
                    <a:pt x="55" y="1"/>
                  </a:lnTo>
                  <a:lnTo>
                    <a:pt x="60" y="1"/>
                  </a:lnTo>
                  <a:lnTo>
                    <a:pt x="62" y="1"/>
                  </a:lnTo>
                  <a:lnTo>
                    <a:pt x="62" y="3"/>
                  </a:lnTo>
                  <a:lnTo>
                    <a:pt x="63" y="3"/>
                  </a:lnTo>
                  <a:lnTo>
                    <a:pt x="65" y="3"/>
                  </a:lnTo>
                  <a:lnTo>
                    <a:pt x="67" y="3"/>
                  </a:lnTo>
                  <a:lnTo>
                    <a:pt x="68" y="3"/>
                  </a:lnTo>
                  <a:lnTo>
                    <a:pt x="70" y="3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3" y="4"/>
                  </a:lnTo>
                  <a:lnTo>
                    <a:pt x="73" y="4"/>
                  </a:lnTo>
                  <a:lnTo>
                    <a:pt x="74" y="6"/>
                  </a:lnTo>
                  <a:lnTo>
                    <a:pt x="78" y="9"/>
                  </a:lnTo>
                  <a:lnTo>
                    <a:pt x="78" y="11"/>
                  </a:lnTo>
                  <a:lnTo>
                    <a:pt x="79" y="11"/>
                  </a:lnTo>
                  <a:lnTo>
                    <a:pt x="81" y="12"/>
                  </a:lnTo>
                  <a:lnTo>
                    <a:pt x="82" y="12"/>
                  </a:lnTo>
                  <a:lnTo>
                    <a:pt x="85" y="12"/>
                  </a:lnTo>
                  <a:lnTo>
                    <a:pt x="87" y="12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96" y="15"/>
                  </a:lnTo>
                  <a:lnTo>
                    <a:pt x="100" y="18"/>
                  </a:lnTo>
                  <a:lnTo>
                    <a:pt x="101" y="18"/>
                  </a:lnTo>
                  <a:lnTo>
                    <a:pt x="104" y="20"/>
                  </a:lnTo>
                  <a:lnTo>
                    <a:pt x="106" y="22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06" y="18"/>
                  </a:lnTo>
                  <a:lnTo>
                    <a:pt x="106" y="20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11" y="23"/>
                  </a:lnTo>
                  <a:lnTo>
                    <a:pt x="112" y="23"/>
                  </a:lnTo>
                  <a:lnTo>
                    <a:pt x="111" y="23"/>
                  </a:lnTo>
                  <a:lnTo>
                    <a:pt x="111" y="23"/>
                  </a:lnTo>
                  <a:lnTo>
                    <a:pt x="109" y="23"/>
                  </a:lnTo>
                  <a:lnTo>
                    <a:pt x="109" y="25"/>
                  </a:lnTo>
                  <a:lnTo>
                    <a:pt x="111" y="25"/>
                  </a:lnTo>
                  <a:lnTo>
                    <a:pt x="111" y="25"/>
                  </a:lnTo>
                  <a:lnTo>
                    <a:pt x="112" y="25"/>
                  </a:lnTo>
                  <a:lnTo>
                    <a:pt x="112" y="23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8"/>
                  </a:lnTo>
                  <a:lnTo>
                    <a:pt x="117" y="26"/>
                  </a:lnTo>
                  <a:lnTo>
                    <a:pt x="117" y="28"/>
                  </a:lnTo>
                  <a:lnTo>
                    <a:pt x="119" y="28"/>
                  </a:lnTo>
                  <a:lnTo>
                    <a:pt x="119" y="28"/>
                  </a:lnTo>
                  <a:lnTo>
                    <a:pt x="120" y="28"/>
                  </a:lnTo>
                  <a:lnTo>
                    <a:pt x="122" y="28"/>
                  </a:lnTo>
                  <a:lnTo>
                    <a:pt x="125" y="29"/>
                  </a:lnTo>
                  <a:lnTo>
                    <a:pt x="126" y="31"/>
                  </a:lnTo>
                  <a:lnTo>
                    <a:pt x="130" y="31"/>
                  </a:lnTo>
                  <a:lnTo>
                    <a:pt x="133" y="31"/>
                  </a:lnTo>
                  <a:lnTo>
                    <a:pt x="133" y="31"/>
                  </a:lnTo>
                  <a:lnTo>
                    <a:pt x="134" y="33"/>
                  </a:lnTo>
                  <a:lnTo>
                    <a:pt x="133" y="33"/>
                  </a:lnTo>
                  <a:lnTo>
                    <a:pt x="133" y="34"/>
                  </a:lnTo>
                  <a:lnTo>
                    <a:pt x="134" y="34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3" y="37"/>
                  </a:lnTo>
                  <a:lnTo>
                    <a:pt x="133" y="36"/>
                  </a:lnTo>
                  <a:lnTo>
                    <a:pt x="134" y="37"/>
                  </a:lnTo>
                  <a:lnTo>
                    <a:pt x="137" y="37"/>
                  </a:lnTo>
                  <a:lnTo>
                    <a:pt x="139" y="37"/>
                  </a:lnTo>
                  <a:lnTo>
                    <a:pt x="144" y="37"/>
                  </a:lnTo>
                  <a:lnTo>
                    <a:pt x="144" y="37"/>
                  </a:lnTo>
                  <a:lnTo>
                    <a:pt x="147" y="39"/>
                  </a:lnTo>
                  <a:lnTo>
                    <a:pt x="147" y="39"/>
                  </a:lnTo>
                  <a:lnTo>
                    <a:pt x="150" y="42"/>
                  </a:lnTo>
                  <a:lnTo>
                    <a:pt x="152" y="42"/>
                  </a:lnTo>
                  <a:lnTo>
                    <a:pt x="153" y="42"/>
                  </a:lnTo>
                  <a:lnTo>
                    <a:pt x="153" y="42"/>
                  </a:lnTo>
                  <a:lnTo>
                    <a:pt x="155" y="42"/>
                  </a:lnTo>
                  <a:lnTo>
                    <a:pt x="155" y="44"/>
                  </a:lnTo>
                  <a:lnTo>
                    <a:pt x="155" y="44"/>
                  </a:lnTo>
                  <a:lnTo>
                    <a:pt x="155" y="45"/>
                  </a:lnTo>
                  <a:lnTo>
                    <a:pt x="153" y="45"/>
                  </a:lnTo>
                  <a:lnTo>
                    <a:pt x="153" y="47"/>
                  </a:lnTo>
                  <a:lnTo>
                    <a:pt x="152" y="47"/>
                  </a:lnTo>
                  <a:lnTo>
                    <a:pt x="149" y="47"/>
                  </a:lnTo>
                  <a:lnTo>
                    <a:pt x="145" y="47"/>
                  </a:lnTo>
                  <a:lnTo>
                    <a:pt x="144" y="48"/>
                  </a:lnTo>
                  <a:lnTo>
                    <a:pt x="142" y="48"/>
                  </a:lnTo>
                  <a:lnTo>
                    <a:pt x="141" y="48"/>
                  </a:lnTo>
                  <a:lnTo>
                    <a:pt x="141" y="48"/>
                  </a:lnTo>
                  <a:lnTo>
                    <a:pt x="141" y="48"/>
                  </a:lnTo>
                  <a:lnTo>
                    <a:pt x="141" y="47"/>
                  </a:lnTo>
                  <a:lnTo>
                    <a:pt x="141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4" y="48"/>
                  </a:lnTo>
                  <a:lnTo>
                    <a:pt x="133" y="48"/>
                  </a:lnTo>
                  <a:lnTo>
                    <a:pt x="131" y="48"/>
                  </a:lnTo>
                  <a:lnTo>
                    <a:pt x="126" y="48"/>
                  </a:lnTo>
                  <a:lnTo>
                    <a:pt x="125" y="48"/>
                  </a:lnTo>
                  <a:lnTo>
                    <a:pt x="120" y="48"/>
                  </a:lnTo>
                  <a:lnTo>
                    <a:pt x="117" y="48"/>
                  </a:lnTo>
                  <a:lnTo>
                    <a:pt x="115" y="48"/>
                  </a:lnTo>
                  <a:lnTo>
                    <a:pt x="114" y="48"/>
                  </a:lnTo>
                  <a:lnTo>
                    <a:pt x="111" y="48"/>
                  </a:lnTo>
                  <a:lnTo>
                    <a:pt x="108" y="50"/>
                  </a:lnTo>
                  <a:lnTo>
                    <a:pt x="103" y="50"/>
                  </a:lnTo>
                  <a:lnTo>
                    <a:pt x="106" y="47"/>
                  </a:lnTo>
                  <a:lnTo>
                    <a:pt x="111" y="44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1" y="39"/>
                  </a:lnTo>
                  <a:lnTo>
                    <a:pt x="111" y="39"/>
                  </a:lnTo>
                  <a:lnTo>
                    <a:pt x="111" y="37"/>
                  </a:lnTo>
                  <a:lnTo>
                    <a:pt x="109" y="37"/>
                  </a:lnTo>
                  <a:lnTo>
                    <a:pt x="108" y="37"/>
                  </a:lnTo>
                  <a:lnTo>
                    <a:pt x="104" y="37"/>
                  </a:lnTo>
                  <a:lnTo>
                    <a:pt x="101" y="37"/>
                  </a:lnTo>
                  <a:lnTo>
                    <a:pt x="100" y="37"/>
                  </a:lnTo>
                  <a:lnTo>
                    <a:pt x="98" y="36"/>
                  </a:lnTo>
                  <a:lnTo>
                    <a:pt x="95" y="34"/>
                  </a:lnTo>
                  <a:lnTo>
                    <a:pt x="93" y="33"/>
                  </a:lnTo>
                  <a:lnTo>
                    <a:pt x="93" y="33"/>
                  </a:lnTo>
                  <a:lnTo>
                    <a:pt x="92" y="31"/>
                  </a:lnTo>
                  <a:lnTo>
                    <a:pt x="92" y="28"/>
                  </a:lnTo>
                  <a:lnTo>
                    <a:pt x="90" y="26"/>
                  </a:lnTo>
                  <a:lnTo>
                    <a:pt x="90" y="25"/>
                  </a:lnTo>
                  <a:lnTo>
                    <a:pt x="89" y="23"/>
                  </a:lnTo>
                  <a:lnTo>
                    <a:pt x="87" y="23"/>
                  </a:lnTo>
                  <a:lnTo>
                    <a:pt x="82" y="25"/>
                  </a:lnTo>
                  <a:lnTo>
                    <a:pt x="81" y="25"/>
                  </a:lnTo>
                  <a:lnTo>
                    <a:pt x="79" y="23"/>
                  </a:lnTo>
                  <a:lnTo>
                    <a:pt x="71" y="22"/>
                  </a:lnTo>
                  <a:lnTo>
                    <a:pt x="68" y="20"/>
                  </a:lnTo>
                  <a:lnTo>
                    <a:pt x="67" y="20"/>
                  </a:lnTo>
                  <a:lnTo>
                    <a:pt x="67" y="18"/>
                  </a:lnTo>
                  <a:lnTo>
                    <a:pt x="65" y="17"/>
                  </a:lnTo>
                  <a:lnTo>
                    <a:pt x="63" y="15"/>
                  </a:lnTo>
                  <a:lnTo>
                    <a:pt x="63" y="17"/>
                  </a:lnTo>
                  <a:lnTo>
                    <a:pt x="63" y="17"/>
                  </a:lnTo>
                  <a:lnTo>
                    <a:pt x="57" y="17"/>
                  </a:lnTo>
                  <a:lnTo>
                    <a:pt x="55" y="17"/>
                  </a:lnTo>
                  <a:lnTo>
                    <a:pt x="54" y="15"/>
                  </a:lnTo>
                  <a:lnTo>
                    <a:pt x="54" y="15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2" y="14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1" y="15"/>
                  </a:lnTo>
                  <a:lnTo>
                    <a:pt x="49" y="15"/>
                  </a:lnTo>
                  <a:lnTo>
                    <a:pt x="44" y="14"/>
                  </a:lnTo>
                  <a:lnTo>
                    <a:pt x="43" y="14"/>
                  </a:lnTo>
                  <a:lnTo>
                    <a:pt x="41" y="14"/>
                  </a:lnTo>
                  <a:lnTo>
                    <a:pt x="40" y="12"/>
                  </a:lnTo>
                  <a:lnTo>
                    <a:pt x="41" y="11"/>
                  </a:lnTo>
                  <a:lnTo>
                    <a:pt x="44" y="11"/>
                  </a:lnTo>
                  <a:lnTo>
                    <a:pt x="46" y="11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3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9" y="9"/>
                  </a:lnTo>
                  <a:lnTo>
                    <a:pt x="27" y="9"/>
                  </a:lnTo>
                  <a:lnTo>
                    <a:pt x="26" y="11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22" y="14"/>
                  </a:lnTo>
                  <a:lnTo>
                    <a:pt x="21" y="14"/>
                  </a:lnTo>
                  <a:lnTo>
                    <a:pt x="19" y="15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4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7" y="20"/>
                  </a:lnTo>
                  <a:lnTo>
                    <a:pt x="5" y="22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8" y="17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8" y="11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33" y="1"/>
                  </a:lnTo>
                  <a:lnTo>
                    <a:pt x="37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3" name="Freeform 300">
              <a:extLst>
                <a:ext uri="{FF2B5EF4-FFF2-40B4-BE49-F238E27FC236}">
                  <a16:creationId xmlns:a16="http://schemas.microsoft.com/office/drawing/2014/main" id="{27405043-1175-E2A9-C449-EF480C145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4061" y="4104048"/>
              <a:ext cx="93563" cy="85766"/>
            </a:xfrm>
            <a:custGeom>
              <a:avLst/>
              <a:gdLst>
                <a:gd name="T0" fmla="*/ 7 w 48"/>
                <a:gd name="T1" fmla="*/ 1 h 44"/>
                <a:gd name="T2" fmla="*/ 15 w 48"/>
                <a:gd name="T3" fmla="*/ 1 h 44"/>
                <a:gd name="T4" fmla="*/ 20 w 48"/>
                <a:gd name="T5" fmla="*/ 3 h 44"/>
                <a:gd name="T6" fmla="*/ 23 w 48"/>
                <a:gd name="T7" fmla="*/ 3 h 44"/>
                <a:gd name="T8" fmla="*/ 25 w 48"/>
                <a:gd name="T9" fmla="*/ 6 h 44"/>
                <a:gd name="T10" fmla="*/ 29 w 48"/>
                <a:gd name="T11" fmla="*/ 6 h 44"/>
                <a:gd name="T12" fmla="*/ 33 w 48"/>
                <a:gd name="T13" fmla="*/ 3 h 44"/>
                <a:gd name="T14" fmla="*/ 34 w 48"/>
                <a:gd name="T15" fmla="*/ 6 h 44"/>
                <a:gd name="T16" fmla="*/ 41 w 48"/>
                <a:gd name="T17" fmla="*/ 15 h 44"/>
                <a:gd name="T18" fmla="*/ 45 w 48"/>
                <a:gd name="T19" fmla="*/ 20 h 44"/>
                <a:gd name="T20" fmla="*/ 48 w 48"/>
                <a:gd name="T21" fmla="*/ 23 h 44"/>
                <a:gd name="T22" fmla="*/ 47 w 48"/>
                <a:gd name="T23" fmla="*/ 23 h 44"/>
                <a:gd name="T24" fmla="*/ 45 w 48"/>
                <a:gd name="T25" fmla="*/ 22 h 44"/>
                <a:gd name="T26" fmla="*/ 44 w 48"/>
                <a:gd name="T27" fmla="*/ 23 h 44"/>
                <a:gd name="T28" fmla="*/ 42 w 48"/>
                <a:gd name="T29" fmla="*/ 28 h 44"/>
                <a:gd name="T30" fmla="*/ 45 w 48"/>
                <a:gd name="T31" fmla="*/ 31 h 44"/>
                <a:gd name="T32" fmla="*/ 45 w 48"/>
                <a:gd name="T33" fmla="*/ 33 h 44"/>
                <a:gd name="T34" fmla="*/ 44 w 48"/>
                <a:gd name="T35" fmla="*/ 34 h 44"/>
                <a:gd name="T36" fmla="*/ 44 w 48"/>
                <a:gd name="T37" fmla="*/ 39 h 44"/>
                <a:gd name="T38" fmla="*/ 42 w 48"/>
                <a:gd name="T39" fmla="*/ 41 h 44"/>
                <a:gd name="T40" fmla="*/ 44 w 48"/>
                <a:gd name="T41" fmla="*/ 42 h 44"/>
                <a:gd name="T42" fmla="*/ 42 w 48"/>
                <a:gd name="T43" fmla="*/ 42 h 44"/>
                <a:gd name="T44" fmla="*/ 41 w 48"/>
                <a:gd name="T45" fmla="*/ 37 h 44"/>
                <a:gd name="T46" fmla="*/ 36 w 48"/>
                <a:gd name="T47" fmla="*/ 34 h 44"/>
                <a:gd name="T48" fmla="*/ 37 w 48"/>
                <a:gd name="T49" fmla="*/ 37 h 44"/>
                <a:gd name="T50" fmla="*/ 36 w 48"/>
                <a:gd name="T51" fmla="*/ 39 h 44"/>
                <a:gd name="T52" fmla="*/ 33 w 48"/>
                <a:gd name="T53" fmla="*/ 39 h 44"/>
                <a:gd name="T54" fmla="*/ 33 w 48"/>
                <a:gd name="T55" fmla="*/ 34 h 44"/>
                <a:gd name="T56" fmla="*/ 31 w 48"/>
                <a:gd name="T57" fmla="*/ 29 h 44"/>
                <a:gd name="T58" fmla="*/ 25 w 48"/>
                <a:gd name="T59" fmla="*/ 25 h 44"/>
                <a:gd name="T60" fmla="*/ 18 w 48"/>
                <a:gd name="T61" fmla="*/ 22 h 44"/>
                <a:gd name="T62" fmla="*/ 17 w 48"/>
                <a:gd name="T63" fmla="*/ 18 h 44"/>
                <a:gd name="T64" fmla="*/ 9 w 48"/>
                <a:gd name="T65" fmla="*/ 12 h 44"/>
                <a:gd name="T66" fmla="*/ 11 w 48"/>
                <a:gd name="T67" fmla="*/ 17 h 44"/>
                <a:gd name="T68" fmla="*/ 15 w 48"/>
                <a:gd name="T69" fmla="*/ 18 h 44"/>
                <a:gd name="T70" fmla="*/ 12 w 48"/>
                <a:gd name="T71" fmla="*/ 22 h 44"/>
                <a:gd name="T72" fmla="*/ 9 w 48"/>
                <a:gd name="T73" fmla="*/ 18 h 44"/>
                <a:gd name="T74" fmla="*/ 1 w 48"/>
                <a:gd name="T75" fmla="*/ 14 h 44"/>
                <a:gd name="T76" fmla="*/ 3 w 48"/>
                <a:gd name="T77" fmla="*/ 9 h 44"/>
                <a:gd name="T78" fmla="*/ 3 w 48"/>
                <a:gd name="T79" fmla="*/ 6 h 44"/>
                <a:gd name="T80" fmla="*/ 0 w 48"/>
                <a:gd name="T81" fmla="*/ 3 h 44"/>
                <a:gd name="T82" fmla="*/ 3 w 48"/>
                <a:gd name="T83" fmla="*/ 1 h 44"/>
                <a:gd name="T84" fmla="*/ 3 w 48"/>
                <a:gd name="T85" fmla="*/ 1 h 44"/>
                <a:gd name="T86" fmla="*/ 4 w 48"/>
                <a:gd name="T8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4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5" y="1"/>
                  </a:lnTo>
                  <a:lnTo>
                    <a:pt x="17" y="1"/>
                  </a:lnTo>
                  <a:lnTo>
                    <a:pt x="18" y="1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8" y="6"/>
                  </a:lnTo>
                  <a:lnTo>
                    <a:pt x="29" y="6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3" y="3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4" y="6"/>
                  </a:lnTo>
                  <a:lnTo>
                    <a:pt x="36" y="9"/>
                  </a:lnTo>
                  <a:lnTo>
                    <a:pt x="37" y="12"/>
                  </a:lnTo>
                  <a:lnTo>
                    <a:pt x="41" y="15"/>
                  </a:lnTo>
                  <a:lnTo>
                    <a:pt x="42" y="17"/>
                  </a:lnTo>
                  <a:lnTo>
                    <a:pt x="44" y="20"/>
                  </a:lnTo>
                  <a:lnTo>
                    <a:pt x="45" y="20"/>
                  </a:lnTo>
                  <a:lnTo>
                    <a:pt x="45" y="22"/>
                  </a:lnTo>
                  <a:lnTo>
                    <a:pt x="47" y="22"/>
                  </a:lnTo>
                  <a:lnTo>
                    <a:pt x="48" y="23"/>
                  </a:lnTo>
                  <a:lnTo>
                    <a:pt x="48" y="23"/>
                  </a:lnTo>
                  <a:lnTo>
                    <a:pt x="48" y="23"/>
                  </a:lnTo>
                  <a:lnTo>
                    <a:pt x="47" y="23"/>
                  </a:lnTo>
                  <a:lnTo>
                    <a:pt x="47" y="23"/>
                  </a:lnTo>
                  <a:lnTo>
                    <a:pt x="45" y="23"/>
                  </a:lnTo>
                  <a:lnTo>
                    <a:pt x="45" y="22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5"/>
                  </a:lnTo>
                  <a:lnTo>
                    <a:pt x="42" y="25"/>
                  </a:lnTo>
                  <a:lnTo>
                    <a:pt x="42" y="28"/>
                  </a:lnTo>
                  <a:lnTo>
                    <a:pt x="42" y="29"/>
                  </a:lnTo>
                  <a:lnTo>
                    <a:pt x="44" y="29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4" y="36"/>
                  </a:lnTo>
                  <a:lnTo>
                    <a:pt x="44" y="37"/>
                  </a:lnTo>
                  <a:lnTo>
                    <a:pt x="44" y="39"/>
                  </a:lnTo>
                  <a:lnTo>
                    <a:pt x="44" y="39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42" y="42"/>
                  </a:lnTo>
                  <a:lnTo>
                    <a:pt x="44" y="42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2" y="42"/>
                  </a:lnTo>
                  <a:lnTo>
                    <a:pt x="42" y="41"/>
                  </a:lnTo>
                  <a:lnTo>
                    <a:pt x="41" y="41"/>
                  </a:lnTo>
                  <a:lnTo>
                    <a:pt x="41" y="37"/>
                  </a:lnTo>
                  <a:lnTo>
                    <a:pt x="39" y="37"/>
                  </a:lnTo>
                  <a:lnTo>
                    <a:pt x="37" y="36"/>
                  </a:lnTo>
                  <a:lnTo>
                    <a:pt x="36" y="34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7" y="37"/>
                  </a:lnTo>
                  <a:lnTo>
                    <a:pt x="37" y="39"/>
                  </a:lnTo>
                  <a:lnTo>
                    <a:pt x="37" y="39"/>
                  </a:lnTo>
                  <a:lnTo>
                    <a:pt x="36" y="39"/>
                  </a:lnTo>
                  <a:lnTo>
                    <a:pt x="36" y="39"/>
                  </a:lnTo>
                  <a:lnTo>
                    <a:pt x="34" y="39"/>
                  </a:lnTo>
                  <a:lnTo>
                    <a:pt x="33" y="39"/>
                  </a:lnTo>
                  <a:lnTo>
                    <a:pt x="31" y="36"/>
                  </a:lnTo>
                  <a:lnTo>
                    <a:pt x="33" y="34"/>
                  </a:lnTo>
                  <a:lnTo>
                    <a:pt x="33" y="34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1" y="29"/>
                  </a:lnTo>
                  <a:lnTo>
                    <a:pt x="29" y="26"/>
                  </a:lnTo>
                  <a:lnTo>
                    <a:pt x="26" y="25"/>
                  </a:lnTo>
                  <a:lnTo>
                    <a:pt x="25" y="25"/>
                  </a:lnTo>
                  <a:lnTo>
                    <a:pt x="20" y="23"/>
                  </a:lnTo>
                  <a:lnTo>
                    <a:pt x="18" y="23"/>
                  </a:lnTo>
                  <a:lnTo>
                    <a:pt x="18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7" y="18"/>
                  </a:lnTo>
                  <a:lnTo>
                    <a:pt x="12" y="15"/>
                  </a:lnTo>
                  <a:lnTo>
                    <a:pt x="11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5"/>
                  </a:lnTo>
                  <a:lnTo>
                    <a:pt x="11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5" y="18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1" y="23"/>
                  </a:lnTo>
                  <a:lnTo>
                    <a:pt x="11" y="22"/>
                  </a:lnTo>
                  <a:lnTo>
                    <a:pt x="9" y="18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3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4" name="Freeform 301">
              <a:extLst>
                <a:ext uri="{FF2B5EF4-FFF2-40B4-BE49-F238E27FC236}">
                  <a16:creationId xmlns:a16="http://schemas.microsoft.com/office/drawing/2014/main" id="{E26EB6B4-C68F-8219-DC3C-0051776A80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7034" y="4067012"/>
              <a:ext cx="343063" cy="469763"/>
            </a:xfrm>
            <a:custGeom>
              <a:avLst/>
              <a:gdLst>
                <a:gd name="T0" fmla="*/ 109 w 176"/>
                <a:gd name="T1" fmla="*/ 0 h 241"/>
                <a:gd name="T2" fmla="*/ 102 w 176"/>
                <a:gd name="T3" fmla="*/ 11 h 241"/>
                <a:gd name="T4" fmla="*/ 88 w 176"/>
                <a:gd name="T5" fmla="*/ 34 h 241"/>
                <a:gd name="T6" fmla="*/ 85 w 176"/>
                <a:gd name="T7" fmla="*/ 47 h 241"/>
                <a:gd name="T8" fmla="*/ 96 w 176"/>
                <a:gd name="T9" fmla="*/ 60 h 241"/>
                <a:gd name="T10" fmla="*/ 96 w 176"/>
                <a:gd name="T11" fmla="*/ 72 h 241"/>
                <a:gd name="T12" fmla="*/ 110 w 176"/>
                <a:gd name="T13" fmla="*/ 78 h 241"/>
                <a:gd name="T14" fmla="*/ 128 w 176"/>
                <a:gd name="T15" fmla="*/ 80 h 241"/>
                <a:gd name="T16" fmla="*/ 140 w 176"/>
                <a:gd name="T17" fmla="*/ 91 h 241"/>
                <a:gd name="T18" fmla="*/ 164 w 176"/>
                <a:gd name="T19" fmla="*/ 89 h 241"/>
                <a:gd name="T20" fmla="*/ 162 w 176"/>
                <a:gd name="T21" fmla="*/ 102 h 241"/>
                <a:gd name="T22" fmla="*/ 164 w 176"/>
                <a:gd name="T23" fmla="*/ 121 h 241"/>
                <a:gd name="T24" fmla="*/ 167 w 176"/>
                <a:gd name="T25" fmla="*/ 134 h 241"/>
                <a:gd name="T26" fmla="*/ 167 w 176"/>
                <a:gd name="T27" fmla="*/ 141 h 241"/>
                <a:gd name="T28" fmla="*/ 172 w 176"/>
                <a:gd name="T29" fmla="*/ 151 h 241"/>
                <a:gd name="T30" fmla="*/ 173 w 176"/>
                <a:gd name="T31" fmla="*/ 162 h 241"/>
                <a:gd name="T32" fmla="*/ 167 w 176"/>
                <a:gd name="T33" fmla="*/ 149 h 241"/>
                <a:gd name="T34" fmla="*/ 159 w 176"/>
                <a:gd name="T35" fmla="*/ 152 h 241"/>
                <a:gd name="T36" fmla="*/ 143 w 176"/>
                <a:gd name="T37" fmla="*/ 154 h 241"/>
                <a:gd name="T38" fmla="*/ 132 w 176"/>
                <a:gd name="T39" fmla="*/ 157 h 241"/>
                <a:gd name="T40" fmla="*/ 139 w 176"/>
                <a:gd name="T41" fmla="*/ 165 h 241"/>
                <a:gd name="T42" fmla="*/ 143 w 176"/>
                <a:gd name="T43" fmla="*/ 170 h 241"/>
                <a:gd name="T44" fmla="*/ 140 w 176"/>
                <a:gd name="T45" fmla="*/ 170 h 241"/>
                <a:gd name="T46" fmla="*/ 134 w 176"/>
                <a:gd name="T47" fmla="*/ 170 h 241"/>
                <a:gd name="T48" fmla="*/ 131 w 176"/>
                <a:gd name="T49" fmla="*/ 182 h 241"/>
                <a:gd name="T50" fmla="*/ 137 w 176"/>
                <a:gd name="T51" fmla="*/ 190 h 241"/>
                <a:gd name="T52" fmla="*/ 139 w 176"/>
                <a:gd name="T53" fmla="*/ 195 h 241"/>
                <a:gd name="T54" fmla="*/ 135 w 176"/>
                <a:gd name="T55" fmla="*/ 217 h 241"/>
                <a:gd name="T56" fmla="*/ 128 w 176"/>
                <a:gd name="T57" fmla="*/ 236 h 241"/>
                <a:gd name="T58" fmla="*/ 121 w 176"/>
                <a:gd name="T59" fmla="*/ 231 h 241"/>
                <a:gd name="T60" fmla="*/ 126 w 176"/>
                <a:gd name="T61" fmla="*/ 215 h 241"/>
                <a:gd name="T62" fmla="*/ 115 w 176"/>
                <a:gd name="T63" fmla="*/ 212 h 241"/>
                <a:gd name="T64" fmla="*/ 104 w 176"/>
                <a:gd name="T65" fmla="*/ 211 h 241"/>
                <a:gd name="T66" fmla="*/ 93 w 176"/>
                <a:gd name="T67" fmla="*/ 212 h 241"/>
                <a:gd name="T68" fmla="*/ 85 w 176"/>
                <a:gd name="T69" fmla="*/ 211 h 241"/>
                <a:gd name="T70" fmla="*/ 80 w 176"/>
                <a:gd name="T71" fmla="*/ 203 h 241"/>
                <a:gd name="T72" fmla="*/ 74 w 176"/>
                <a:gd name="T73" fmla="*/ 195 h 241"/>
                <a:gd name="T74" fmla="*/ 66 w 176"/>
                <a:gd name="T75" fmla="*/ 187 h 241"/>
                <a:gd name="T76" fmla="*/ 60 w 176"/>
                <a:gd name="T77" fmla="*/ 182 h 241"/>
                <a:gd name="T78" fmla="*/ 46 w 176"/>
                <a:gd name="T79" fmla="*/ 178 h 241"/>
                <a:gd name="T80" fmla="*/ 38 w 176"/>
                <a:gd name="T81" fmla="*/ 176 h 241"/>
                <a:gd name="T82" fmla="*/ 27 w 176"/>
                <a:gd name="T83" fmla="*/ 175 h 241"/>
                <a:gd name="T84" fmla="*/ 19 w 176"/>
                <a:gd name="T85" fmla="*/ 167 h 241"/>
                <a:gd name="T86" fmla="*/ 3 w 176"/>
                <a:gd name="T87" fmla="*/ 159 h 241"/>
                <a:gd name="T88" fmla="*/ 8 w 176"/>
                <a:gd name="T89" fmla="*/ 145 h 241"/>
                <a:gd name="T90" fmla="*/ 17 w 176"/>
                <a:gd name="T91" fmla="*/ 140 h 241"/>
                <a:gd name="T92" fmla="*/ 22 w 176"/>
                <a:gd name="T93" fmla="*/ 135 h 241"/>
                <a:gd name="T94" fmla="*/ 27 w 176"/>
                <a:gd name="T95" fmla="*/ 124 h 241"/>
                <a:gd name="T96" fmla="*/ 22 w 176"/>
                <a:gd name="T97" fmla="*/ 118 h 241"/>
                <a:gd name="T98" fmla="*/ 25 w 176"/>
                <a:gd name="T99" fmla="*/ 105 h 241"/>
                <a:gd name="T100" fmla="*/ 24 w 176"/>
                <a:gd name="T101" fmla="*/ 89 h 241"/>
                <a:gd name="T102" fmla="*/ 17 w 176"/>
                <a:gd name="T103" fmla="*/ 72 h 241"/>
                <a:gd name="T104" fmla="*/ 22 w 176"/>
                <a:gd name="T105" fmla="*/ 71 h 241"/>
                <a:gd name="T106" fmla="*/ 25 w 176"/>
                <a:gd name="T107" fmla="*/ 61 h 241"/>
                <a:gd name="T108" fmla="*/ 30 w 176"/>
                <a:gd name="T109" fmla="*/ 61 h 241"/>
                <a:gd name="T110" fmla="*/ 33 w 176"/>
                <a:gd name="T111" fmla="*/ 64 h 241"/>
                <a:gd name="T112" fmla="*/ 44 w 176"/>
                <a:gd name="T113" fmla="*/ 45 h 241"/>
                <a:gd name="T114" fmla="*/ 50 w 176"/>
                <a:gd name="T115" fmla="*/ 33 h 241"/>
                <a:gd name="T116" fmla="*/ 57 w 176"/>
                <a:gd name="T117" fmla="*/ 23 h 241"/>
                <a:gd name="T118" fmla="*/ 68 w 176"/>
                <a:gd name="T119" fmla="*/ 25 h 241"/>
                <a:gd name="T120" fmla="*/ 83 w 176"/>
                <a:gd name="T121" fmla="*/ 17 h 241"/>
                <a:gd name="T122" fmla="*/ 106 w 176"/>
                <a:gd name="T12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6" h="241">
                  <a:moveTo>
                    <a:pt x="12" y="141"/>
                  </a:moveTo>
                  <a:lnTo>
                    <a:pt x="12" y="141"/>
                  </a:lnTo>
                  <a:lnTo>
                    <a:pt x="14" y="141"/>
                  </a:lnTo>
                  <a:lnTo>
                    <a:pt x="14" y="143"/>
                  </a:lnTo>
                  <a:lnTo>
                    <a:pt x="12" y="143"/>
                  </a:lnTo>
                  <a:lnTo>
                    <a:pt x="12" y="143"/>
                  </a:lnTo>
                  <a:lnTo>
                    <a:pt x="12" y="141"/>
                  </a:lnTo>
                  <a:lnTo>
                    <a:pt x="12" y="141"/>
                  </a:lnTo>
                  <a:close/>
                  <a:moveTo>
                    <a:pt x="107" y="0"/>
                  </a:moveTo>
                  <a:lnTo>
                    <a:pt x="109" y="0"/>
                  </a:lnTo>
                  <a:lnTo>
                    <a:pt x="112" y="1"/>
                  </a:lnTo>
                  <a:lnTo>
                    <a:pt x="113" y="4"/>
                  </a:lnTo>
                  <a:lnTo>
                    <a:pt x="115" y="6"/>
                  </a:lnTo>
                  <a:lnTo>
                    <a:pt x="112" y="8"/>
                  </a:lnTo>
                  <a:lnTo>
                    <a:pt x="112" y="9"/>
                  </a:lnTo>
                  <a:lnTo>
                    <a:pt x="112" y="9"/>
                  </a:lnTo>
                  <a:lnTo>
                    <a:pt x="110" y="9"/>
                  </a:lnTo>
                  <a:lnTo>
                    <a:pt x="109" y="9"/>
                  </a:lnTo>
                  <a:lnTo>
                    <a:pt x="106" y="11"/>
                  </a:lnTo>
                  <a:lnTo>
                    <a:pt x="102" y="11"/>
                  </a:lnTo>
                  <a:lnTo>
                    <a:pt x="102" y="12"/>
                  </a:lnTo>
                  <a:lnTo>
                    <a:pt x="98" y="19"/>
                  </a:lnTo>
                  <a:lnTo>
                    <a:pt x="96" y="19"/>
                  </a:lnTo>
                  <a:lnTo>
                    <a:pt x="94" y="20"/>
                  </a:lnTo>
                  <a:lnTo>
                    <a:pt x="93" y="22"/>
                  </a:lnTo>
                  <a:lnTo>
                    <a:pt x="91" y="23"/>
                  </a:lnTo>
                  <a:lnTo>
                    <a:pt x="91" y="25"/>
                  </a:lnTo>
                  <a:lnTo>
                    <a:pt x="90" y="28"/>
                  </a:lnTo>
                  <a:lnTo>
                    <a:pt x="88" y="33"/>
                  </a:lnTo>
                  <a:lnTo>
                    <a:pt x="88" y="34"/>
                  </a:lnTo>
                  <a:lnTo>
                    <a:pt x="87" y="39"/>
                  </a:lnTo>
                  <a:lnTo>
                    <a:pt x="87" y="41"/>
                  </a:lnTo>
                  <a:lnTo>
                    <a:pt x="85" y="42"/>
                  </a:lnTo>
                  <a:lnTo>
                    <a:pt x="85" y="44"/>
                  </a:lnTo>
                  <a:lnTo>
                    <a:pt x="83" y="45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5" y="47"/>
                  </a:lnTo>
                  <a:lnTo>
                    <a:pt x="85" y="47"/>
                  </a:lnTo>
                  <a:lnTo>
                    <a:pt x="87" y="45"/>
                  </a:lnTo>
                  <a:lnTo>
                    <a:pt x="87" y="47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91" y="52"/>
                  </a:lnTo>
                  <a:lnTo>
                    <a:pt x="93" y="55"/>
                  </a:lnTo>
                  <a:lnTo>
                    <a:pt x="94" y="58"/>
                  </a:lnTo>
                  <a:lnTo>
                    <a:pt x="96" y="60"/>
                  </a:lnTo>
                  <a:lnTo>
                    <a:pt x="96" y="60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4"/>
                  </a:lnTo>
                  <a:lnTo>
                    <a:pt x="96" y="64"/>
                  </a:lnTo>
                  <a:lnTo>
                    <a:pt x="96" y="67"/>
                  </a:lnTo>
                  <a:lnTo>
                    <a:pt x="94" y="67"/>
                  </a:lnTo>
                  <a:lnTo>
                    <a:pt x="94" y="71"/>
                  </a:lnTo>
                  <a:lnTo>
                    <a:pt x="94" y="71"/>
                  </a:lnTo>
                  <a:lnTo>
                    <a:pt x="96" y="72"/>
                  </a:lnTo>
                  <a:lnTo>
                    <a:pt x="96" y="72"/>
                  </a:lnTo>
                  <a:lnTo>
                    <a:pt x="98" y="74"/>
                  </a:lnTo>
                  <a:lnTo>
                    <a:pt x="99" y="74"/>
                  </a:lnTo>
                  <a:lnTo>
                    <a:pt x="99" y="75"/>
                  </a:lnTo>
                  <a:lnTo>
                    <a:pt x="101" y="77"/>
                  </a:lnTo>
                  <a:lnTo>
                    <a:pt x="102" y="78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7" y="78"/>
                  </a:lnTo>
                  <a:lnTo>
                    <a:pt x="110" y="78"/>
                  </a:lnTo>
                  <a:lnTo>
                    <a:pt x="113" y="78"/>
                  </a:lnTo>
                  <a:lnTo>
                    <a:pt x="115" y="78"/>
                  </a:lnTo>
                  <a:lnTo>
                    <a:pt x="117" y="78"/>
                  </a:lnTo>
                  <a:lnTo>
                    <a:pt x="120" y="78"/>
                  </a:lnTo>
                  <a:lnTo>
                    <a:pt x="120" y="77"/>
                  </a:lnTo>
                  <a:lnTo>
                    <a:pt x="121" y="77"/>
                  </a:lnTo>
                  <a:lnTo>
                    <a:pt x="123" y="78"/>
                  </a:lnTo>
                  <a:lnTo>
                    <a:pt x="124" y="78"/>
                  </a:lnTo>
                  <a:lnTo>
                    <a:pt x="126" y="78"/>
                  </a:lnTo>
                  <a:lnTo>
                    <a:pt x="128" y="80"/>
                  </a:lnTo>
                  <a:lnTo>
                    <a:pt x="128" y="80"/>
                  </a:lnTo>
                  <a:lnTo>
                    <a:pt x="129" y="80"/>
                  </a:lnTo>
                  <a:lnTo>
                    <a:pt x="129" y="80"/>
                  </a:lnTo>
                  <a:lnTo>
                    <a:pt x="132" y="83"/>
                  </a:lnTo>
                  <a:lnTo>
                    <a:pt x="134" y="86"/>
                  </a:lnTo>
                  <a:lnTo>
                    <a:pt x="137" y="88"/>
                  </a:lnTo>
                  <a:lnTo>
                    <a:pt x="139" y="91"/>
                  </a:lnTo>
                  <a:lnTo>
                    <a:pt x="139" y="91"/>
                  </a:lnTo>
                  <a:lnTo>
                    <a:pt x="140" y="91"/>
                  </a:lnTo>
                  <a:lnTo>
                    <a:pt x="140" y="91"/>
                  </a:lnTo>
                  <a:lnTo>
                    <a:pt x="142" y="91"/>
                  </a:lnTo>
                  <a:lnTo>
                    <a:pt x="142" y="91"/>
                  </a:lnTo>
                  <a:lnTo>
                    <a:pt x="143" y="91"/>
                  </a:lnTo>
                  <a:lnTo>
                    <a:pt x="147" y="91"/>
                  </a:lnTo>
                  <a:lnTo>
                    <a:pt x="150" y="91"/>
                  </a:lnTo>
                  <a:lnTo>
                    <a:pt x="153" y="91"/>
                  </a:lnTo>
                  <a:lnTo>
                    <a:pt x="158" y="91"/>
                  </a:lnTo>
                  <a:lnTo>
                    <a:pt x="161" y="89"/>
                  </a:lnTo>
                  <a:lnTo>
                    <a:pt x="162" y="89"/>
                  </a:lnTo>
                  <a:lnTo>
                    <a:pt x="164" y="89"/>
                  </a:lnTo>
                  <a:lnTo>
                    <a:pt x="165" y="89"/>
                  </a:lnTo>
                  <a:lnTo>
                    <a:pt x="167" y="91"/>
                  </a:lnTo>
                  <a:lnTo>
                    <a:pt x="167" y="91"/>
                  </a:lnTo>
                  <a:lnTo>
                    <a:pt x="169" y="93"/>
                  </a:lnTo>
                  <a:lnTo>
                    <a:pt x="167" y="94"/>
                  </a:lnTo>
                  <a:lnTo>
                    <a:pt x="165" y="96"/>
                  </a:lnTo>
                  <a:lnTo>
                    <a:pt x="165" y="97"/>
                  </a:lnTo>
                  <a:lnTo>
                    <a:pt x="165" y="99"/>
                  </a:lnTo>
                  <a:lnTo>
                    <a:pt x="164" y="100"/>
                  </a:lnTo>
                  <a:lnTo>
                    <a:pt x="162" y="102"/>
                  </a:lnTo>
                  <a:lnTo>
                    <a:pt x="162" y="104"/>
                  </a:lnTo>
                  <a:lnTo>
                    <a:pt x="162" y="105"/>
                  </a:lnTo>
                  <a:lnTo>
                    <a:pt x="162" y="108"/>
                  </a:lnTo>
                  <a:lnTo>
                    <a:pt x="162" y="113"/>
                  </a:lnTo>
                  <a:lnTo>
                    <a:pt x="162" y="115"/>
                  </a:lnTo>
                  <a:lnTo>
                    <a:pt x="162" y="115"/>
                  </a:lnTo>
                  <a:lnTo>
                    <a:pt x="162" y="116"/>
                  </a:lnTo>
                  <a:lnTo>
                    <a:pt x="162" y="118"/>
                  </a:lnTo>
                  <a:lnTo>
                    <a:pt x="162" y="119"/>
                  </a:lnTo>
                  <a:lnTo>
                    <a:pt x="164" y="121"/>
                  </a:lnTo>
                  <a:lnTo>
                    <a:pt x="165" y="124"/>
                  </a:lnTo>
                  <a:lnTo>
                    <a:pt x="165" y="126"/>
                  </a:lnTo>
                  <a:lnTo>
                    <a:pt x="167" y="126"/>
                  </a:lnTo>
                  <a:lnTo>
                    <a:pt x="167" y="126"/>
                  </a:lnTo>
                  <a:lnTo>
                    <a:pt x="169" y="130"/>
                  </a:lnTo>
                  <a:lnTo>
                    <a:pt x="170" y="130"/>
                  </a:lnTo>
                  <a:lnTo>
                    <a:pt x="170" y="130"/>
                  </a:lnTo>
                  <a:lnTo>
                    <a:pt x="169" y="132"/>
                  </a:lnTo>
                  <a:lnTo>
                    <a:pt x="169" y="132"/>
                  </a:lnTo>
                  <a:lnTo>
                    <a:pt x="167" y="134"/>
                  </a:lnTo>
                  <a:lnTo>
                    <a:pt x="162" y="138"/>
                  </a:lnTo>
                  <a:lnTo>
                    <a:pt x="162" y="138"/>
                  </a:lnTo>
                  <a:lnTo>
                    <a:pt x="162" y="140"/>
                  </a:lnTo>
                  <a:lnTo>
                    <a:pt x="164" y="138"/>
                  </a:lnTo>
                  <a:lnTo>
                    <a:pt x="164" y="140"/>
                  </a:lnTo>
                  <a:lnTo>
                    <a:pt x="165" y="140"/>
                  </a:lnTo>
                  <a:lnTo>
                    <a:pt x="165" y="140"/>
                  </a:lnTo>
                  <a:lnTo>
                    <a:pt x="165" y="141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9" y="143"/>
                  </a:lnTo>
                  <a:lnTo>
                    <a:pt x="170" y="145"/>
                  </a:lnTo>
                  <a:lnTo>
                    <a:pt x="170" y="145"/>
                  </a:lnTo>
                  <a:lnTo>
                    <a:pt x="172" y="145"/>
                  </a:lnTo>
                  <a:lnTo>
                    <a:pt x="172" y="146"/>
                  </a:lnTo>
                  <a:lnTo>
                    <a:pt x="172" y="146"/>
                  </a:lnTo>
                  <a:lnTo>
                    <a:pt x="172" y="149"/>
                  </a:lnTo>
                  <a:lnTo>
                    <a:pt x="172" y="149"/>
                  </a:lnTo>
                  <a:lnTo>
                    <a:pt x="173" y="149"/>
                  </a:lnTo>
                  <a:lnTo>
                    <a:pt x="172" y="151"/>
                  </a:lnTo>
                  <a:lnTo>
                    <a:pt x="173" y="151"/>
                  </a:lnTo>
                  <a:lnTo>
                    <a:pt x="173" y="152"/>
                  </a:lnTo>
                  <a:lnTo>
                    <a:pt x="175" y="156"/>
                  </a:lnTo>
                  <a:lnTo>
                    <a:pt x="175" y="156"/>
                  </a:lnTo>
                  <a:lnTo>
                    <a:pt x="175" y="157"/>
                  </a:lnTo>
                  <a:lnTo>
                    <a:pt x="175" y="159"/>
                  </a:lnTo>
                  <a:lnTo>
                    <a:pt x="176" y="160"/>
                  </a:lnTo>
                  <a:lnTo>
                    <a:pt x="176" y="160"/>
                  </a:lnTo>
                  <a:lnTo>
                    <a:pt x="176" y="162"/>
                  </a:lnTo>
                  <a:lnTo>
                    <a:pt x="173" y="162"/>
                  </a:lnTo>
                  <a:lnTo>
                    <a:pt x="173" y="162"/>
                  </a:lnTo>
                  <a:lnTo>
                    <a:pt x="173" y="162"/>
                  </a:lnTo>
                  <a:lnTo>
                    <a:pt x="173" y="159"/>
                  </a:lnTo>
                  <a:lnTo>
                    <a:pt x="173" y="156"/>
                  </a:lnTo>
                  <a:lnTo>
                    <a:pt x="172" y="156"/>
                  </a:lnTo>
                  <a:lnTo>
                    <a:pt x="172" y="152"/>
                  </a:lnTo>
                  <a:lnTo>
                    <a:pt x="170" y="151"/>
                  </a:lnTo>
                  <a:lnTo>
                    <a:pt x="169" y="149"/>
                  </a:lnTo>
                  <a:lnTo>
                    <a:pt x="169" y="149"/>
                  </a:lnTo>
                  <a:lnTo>
                    <a:pt x="167" y="149"/>
                  </a:lnTo>
                  <a:lnTo>
                    <a:pt x="167" y="149"/>
                  </a:lnTo>
                  <a:lnTo>
                    <a:pt x="165" y="149"/>
                  </a:lnTo>
                  <a:lnTo>
                    <a:pt x="165" y="151"/>
                  </a:lnTo>
                  <a:lnTo>
                    <a:pt x="164" y="152"/>
                  </a:lnTo>
                  <a:lnTo>
                    <a:pt x="162" y="154"/>
                  </a:lnTo>
                  <a:lnTo>
                    <a:pt x="162" y="154"/>
                  </a:lnTo>
                  <a:lnTo>
                    <a:pt x="161" y="154"/>
                  </a:lnTo>
                  <a:lnTo>
                    <a:pt x="159" y="154"/>
                  </a:lnTo>
                  <a:lnTo>
                    <a:pt x="159" y="154"/>
                  </a:lnTo>
                  <a:lnTo>
                    <a:pt x="159" y="152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56" y="151"/>
                  </a:lnTo>
                  <a:lnTo>
                    <a:pt x="156" y="152"/>
                  </a:lnTo>
                  <a:lnTo>
                    <a:pt x="156" y="152"/>
                  </a:lnTo>
                  <a:lnTo>
                    <a:pt x="156" y="154"/>
                  </a:lnTo>
                  <a:lnTo>
                    <a:pt x="158" y="154"/>
                  </a:lnTo>
                  <a:lnTo>
                    <a:pt x="156" y="154"/>
                  </a:lnTo>
                  <a:lnTo>
                    <a:pt x="147" y="154"/>
                  </a:lnTo>
                  <a:lnTo>
                    <a:pt x="143" y="154"/>
                  </a:lnTo>
                  <a:lnTo>
                    <a:pt x="140" y="154"/>
                  </a:lnTo>
                  <a:lnTo>
                    <a:pt x="140" y="154"/>
                  </a:lnTo>
                  <a:lnTo>
                    <a:pt x="139" y="154"/>
                  </a:lnTo>
                  <a:lnTo>
                    <a:pt x="137" y="154"/>
                  </a:lnTo>
                  <a:lnTo>
                    <a:pt x="137" y="154"/>
                  </a:lnTo>
                  <a:lnTo>
                    <a:pt x="135" y="154"/>
                  </a:lnTo>
                  <a:lnTo>
                    <a:pt x="134" y="154"/>
                  </a:lnTo>
                  <a:lnTo>
                    <a:pt x="134" y="156"/>
                  </a:lnTo>
                  <a:lnTo>
                    <a:pt x="132" y="154"/>
                  </a:lnTo>
                  <a:lnTo>
                    <a:pt x="132" y="157"/>
                  </a:lnTo>
                  <a:lnTo>
                    <a:pt x="132" y="160"/>
                  </a:lnTo>
                  <a:lnTo>
                    <a:pt x="132" y="163"/>
                  </a:lnTo>
                  <a:lnTo>
                    <a:pt x="134" y="163"/>
                  </a:lnTo>
                  <a:lnTo>
                    <a:pt x="134" y="163"/>
                  </a:lnTo>
                  <a:lnTo>
                    <a:pt x="135" y="163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9" y="163"/>
                  </a:lnTo>
                  <a:lnTo>
                    <a:pt x="139" y="165"/>
                  </a:lnTo>
                  <a:lnTo>
                    <a:pt x="140" y="165"/>
                  </a:lnTo>
                  <a:lnTo>
                    <a:pt x="140" y="163"/>
                  </a:lnTo>
                  <a:lnTo>
                    <a:pt x="140" y="163"/>
                  </a:lnTo>
                  <a:lnTo>
                    <a:pt x="142" y="165"/>
                  </a:lnTo>
                  <a:lnTo>
                    <a:pt x="142" y="165"/>
                  </a:lnTo>
                  <a:lnTo>
                    <a:pt x="142" y="167"/>
                  </a:lnTo>
                  <a:lnTo>
                    <a:pt x="143" y="167"/>
                  </a:lnTo>
                  <a:lnTo>
                    <a:pt x="143" y="168"/>
                  </a:lnTo>
                  <a:lnTo>
                    <a:pt x="143" y="168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2" y="170"/>
                  </a:lnTo>
                  <a:lnTo>
                    <a:pt x="142" y="170"/>
                  </a:lnTo>
                  <a:lnTo>
                    <a:pt x="142" y="170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39" y="170"/>
                  </a:lnTo>
                  <a:lnTo>
                    <a:pt x="139" y="168"/>
                  </a:lnTo>
                  <a:lnTo>
                    <a:pt x="137" y="170"/>
                  </a:lnTo>
                  <a:lnTo>
                    <a:pt x="137" y="170"/>
                  </a:lnTo>
                  <a:lnTo>
                    <a:pt x="137" y="170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4" y="170"/>
                  </a:lnTo>
                  <a:lnTo>
                    <a:pt x="134" y="171"/>
                  </a:lnTo>
                  <a:lnTo>
                    <a:pt x="132" y="171"/>
                  </a:lnTo>
                  <a:lnTo>
                    <a:pt x="132" y="171"/>
                  </a:lnTo>
                  <a:lnTo>
                    <a:pt x="131" y="171"/>
                  </a:lnTo>
                  <a:lnTo>
                    <a:pt x="131" y="171"/>
                  </a:lnTo>
                  <a:lnTo>
                    <a:pt x="131" y="173"/>
                  </a:lnTo>
                  <a:lnTo>
                    <a:pt x="129" y="176"/>
                  </a:lnTo>
                  <a:lnTo>
                    <a:pt x="129" y="179"/>
                  </a:lnTo>
                  <a:lnTo>
                    <a:pt x="129" y="181"/>
                  </a:lnTo>
                  <a:lnTo>
                    <a:pt x="131" y="182"/>
                  </a:lnTo>
                  <a:lnTo>
                    <a:pt x="132" y="184"/>
                  </a:lnTo>
                  <a:lnTo>
                    <a:pt x="134" y="186"/>
                  </a:lnTo>
                  <a:lnTo>
                    <a:pt x="134" y="186"/>
                  </a:lnTo>
                  <a:lnTo>
                    <a:pt x="135" y="186"/>
                  </a:lnTo>
                  <a:lnTo>
                    <a:pt x="135" y="187"/>
                  </a:lnTo>
                  <a:lnTo>
                    <a:pt x="137" y="187"/>
                  </a:lnTo>
                  <a:lnTo>
                    <a:pt x="137" y="189"/>
                  </a:lnTo>
                  <a:lnTo>
                    <a:pt x="137" y="189"/>
                  </a:lnTo>
                  <a:lnTo>
                    <a:pt x="137" y="189"/>
                  </a:lnTo>
                  <a:lnTo>
                    <a:pt x="137" y="190"/>
                  </a:lnTo>
                  <a:lnTo>
                    <a:pt x="137" y="190"/>
                  </a:lnTo>
                  <a:lnTo>
                    <a:pt x="137" y="190"/>
                  </a:lnTo>
                  <a:lnTo>
                    <a:pt x="137" y="192"/>
                  </a:lnTo>
                  <a:lnTo>
                    <a:pt x="137" y="192"/>
                  </a:lnTo>
                  <a:lnTo>
                    <a:pt x="137" y="192"/>
                  </a:lnTo>
                  <a:lnTo>
                    <a:pt x="137" y="193"/>
                  </a:lnTo>
                  <a:lnTo>
                    <a:pt x="139" y="193"/>
                  </a:lnTo>
                  <a:lnTo>
                    <a:pt x="139" y="193"/>
                  </a:lnTo>
                  <a:lnTo>
                    <a:pt x="139" y="193"/>
                  </a:lnTo>
                  <a:lnTo>
                    <a:pt x="139" y="195"/>
                  </a:lnTo>
                  <a:lnTo>
                    <a:pt x="139" y="195"/>
                  </a:lnTo>
                  <a:lnTo>
                    <a:pt x="139" y="197"/>
                  </a:lnTo>
                  <a:lnTo>
                    <a:pt x="140" y="197"/>
                  </a:lnTo>
                  <a:lnTo>
                    <a:pt x="139" y="197"/>
                  </a:lnTo>
                  <a:lnTo>
                    <a:pt x="139" y="200"/>
                  </a:lnTo>
                  <a:lnTo>
                    <a:pt x="139" y="203"/>
                  </a:lnTo>
                  <a:lnTo>
                    <a:pt x="139" y="204"/>
                  </a:lnTo>
                  <a:lnTo>
                    <a:pt x="137" y="208"/>
                  </a:lnTo>
                  <a:lnTo>
                    <a:pt x="137" y="212"/>
                  </a:lnTo>
                  <a:lnTo>
                    <a:pt x="135" y="217"/>
                  </a:lnTo>
                  <a:lnTo>
                    <a:pt x="135" y="223"/>
                  </a:lnTo>
                  <a:lnTo>
                    <a:pt x="134" y="228"/>
                  </a:lnTo>
                  <a:lnTo>
                    <a:pt x="132" y="231"/>
                  </a:lnTo>
                  <a:lnTo>
                    <a:pt x="132" y="236"/>
                  </a:lnTo>
                  <a:lnTo>
                    <a:pt x="132" y="239"/>
                  </a:lnTo>
                  <a:lnTo>
                    <a:pt x="131" y="241"/>
                  </a:lnTo>
                  <a:lnTo>
                    <a:pt x="131" y="239"/>
                  </a:lnTo>
                  <a:lnTo>
                    <a:pt x="129" y="238"/>
                  </a:lnTo>
                  <a:lnTo>
                    <a:pt x="129" y="238"/>
                  </a:lnTo>
                  <a:lnTo>
                    <a:pt x="128" y="236"/>
                  </a:lnTo>
                  <a:lnTo>
                    <a:pt x="128" y="234"/>
                  </a:lnTo>
                  <a:lnTo>
                    <a:pt x="126" y="234"/>
                  </a:lnTo>
                  <a:lnTo>
                    <a:pt x="126" y="234"/>
                  </a:lnTo>
                  <a:lnTo>
                    <a:pt x="126" y="234"/>
                  </a:lnTo>
                  <a:lnTo>
                    <a:pt x="124" y="234"/>
                  </a:lnTo>
                  <a:lnTo>
                    <a:pt x="124" y="234"/>
                  </a:lnTo>
                  <a:lnTo>
                    <a:pt x="123" y="234"/>
                  </a:lnTo>
                  <a:lnTo>
                    <a:pt x="121" y="234"/>
                  </a:lnTo>
                  <a:lnTo>
                    <a:pt x="120" y="234"/>
                  </a:lnTo>
                  <a:lnTo>
                    <a:pt x="121" y="231"/>
                  </a:lnTo>
                  <a:lnTo>
                    <a:pt x="124" y="227"/>
                  </a:lnTo>
                  <a:lnTo>
                    <a:pt x="126" y="223"/>
                  </a:lnTo>
                  <a:lnTo>
                    <a:pt x="129" y="220"/>
                  </a:lnTo>
                  <a:lnTo>
                    <a:pt x="129" y="219"/>
                  </a:lnTo>
                  <a:lnTo>
                    <a:pt x="129" y="219"/>
                  </a:lnTo>
                  <a:lnTo>
                    <a:pt x="129" y="219"/>
                  </a:lnTo>
                  <a:lnTo>
                    <a:pt x="129" y="217"/>
                  </a:lnTo>
                  <a:lnTo>
                    <a:pt x="129" y="217"/>
                  </a:lnTo>
                  <a:lnTo>
                    <a:pt x="128" y="217"/>
                  </a:lnTo>
                  <a:lnTo>
                    <a:pt x="126" y="215"/>
                  </a:lnTo>
                  <a:lnTo>
                    <a:pt x="126" y="215"/>
                  </a:lnTo>
                  <a:lnTo>
                    <a:pt x="124" y="215"/>
                  </a:lnTo>
                  <a:lnTo>
                    <a:pt x="123" y="214"/>
                  </a:lnTo>
                  <a:lnTo>
                    <a:pt x="123" y="214"/>
                  </a:lnTo>
                  <a:lnTo>
                    <a:pt x="121" y="214"/>
                  </a:lnTo>
                  <a:lnTo>
                    <a:pt x="121" y="212"/>
                  </a:lnTo>
                  <a:lnTo>
                    <a:pt x="118" y="211"/>
                  </a:lnTo>
                  <a:lnTo>
                    <a:pt x="117" y="211"/>
                  </a:lnTo>
                  <a:lnTo>
                    <a:pt x="117" y="211"/>
                  </a:lnTo>
                  <a:lnTo>
                    <a:pt x="115" y="212"/>
                  </a:lnTo>
                  <a:lnTo>
                    <a:pt x="113" y="212"/>
                  </a:lnTo>
                  <a:lnTo>
                    <a:pt x="112" y="212"/>
                  </a:lnTo>
                  <a:lnTo>
                    <a:pt x="110" y="212"/>
                  </a:lnTo>
                  <a:lnTo>
                    <a:pt x="110" y="212"/>
                  </a:lnTo>
                  <a:lnTo>
                    <a:pt x="109" y="212"/>
                  </a:lnTo>
                  <a:lnTo>
                    <a:pt x="109" y="211"/>
                  </a:lnTo>
                  <a:lnTo>
                    <a:pt x="107" y="211"/>
                  </a:lnTo>
                  <a:lnTo>
                    <a:pt x="106" y="211"/>
                  </a:lnTo>
                  <a:lnTo>
                    <a:pt x="106" y="211"/>
                  </a:lnTo>
                  <a:lnTo>
                    <a:pt x="104" y="211"/>
                  </a:lnTo>
                  <a:lnTo>
                    <a:pt x="102" y="212"/>
                  </a:lnTo>
                  <a:lnTo>
                    <a:pt x="102" y="212"/>
                  </a:lnTo>
                  <a:lnTo>
                    <a:pt x="101" y="212"/>
                  </a:lnTo>
                  <a:lnTo>
                    <a:pt x="99" y="214"/>
                  </a:lnTo>
                  <a:lnTo>
                    <a:pt x="99" y="214"/>
                  </a:lnTo>
                  <a:lnTo>
                    <a:pt x="98" y="214"/>
                  </a:lnTo>
                  <a:lnTo>
                    <a:pt x="96" y="214"/>
                  </a:lnTo>
                  <a:lnTo>
                    <a:pt x="94" y="214"/>
                  </a:lnTo>
                  <a:lnTo>
                    <a:pt x="93" y="214"/>
                  </a:lnTo>
                  <a:lnTo>
                    <a:pt x="93" y="212"/>
                  </a:lnTo>
                  <a:lnTo>
                    <a:pt x="93" y="214"/>
                  </a:lnTo>
                  <a:lnTo>
                    <a:pt x="91" y="214"/>
                  </a:lnTo>
                  <a:lnTo>
                    <a:pt x="90" y="214"/>
                  </a:lnTo>
                  <a:lnTo>
                    <a:pt x="90" y="214"/>
                  </a:lnTo>
                  <a:lnTo>
                    <a:pt x="88" y="214"/>
                  </a:lnTo>
                  <a:lnTo>
                    <a:pt x="88" y="212"/>
                  </a:lnTo>
                  <a:lnTo>
                    <a:pt x="87" y="212"/>
                  </a:lnTo>
                  <a:lnTo>
                    <a:pt x="85" y="212"/>
                  </a:lnTo>
                  <a:lnTo>
                    <a:pt x="85" y="211"/>
                  </a:lnTo>
                  <a:lnTo>
                    <a:pt x="85" y="211"/>
                  </a:lnTo>
                  <a:lnTo>
                    <a:pt x="85" y="209"/>
                  </a:lnTo>
                  <a:lnTo>
                    <a:pt x="85" y="208"/>
                  </a:lnTo>
                  <a:lnTo>
                    <a:pt x="85" y="206"/>
                  </a:lnTo>
                  <a:lnTo>
                    <a:pt x="85" y="206"/>
                  </a:lnTo>
                  <a:lnTo>
                    <a:pt x="85" y="204"/>
                  </a:lnTo>
                  <a:lnTo>
                    <a:pt x="83" y="204"/>
                  </a:lnTo>
                  <a:lnTo>
                    <a:pt x="82" y="204"/>
                  </a:lnTo>
                  <a:lnTo>
                    <a:pt x="82" y="204"/>
                  </a:lnTo>
                  <a:lnTo>
                    <a:pt x="80" y="203"/>
                  </a:lnTo>
                  <a:lnTo>
                    <a:pt x="80" y="203"/>
                  </a:lnTo>
                  <a:lnTo>
                    <a:pt x="80" y="201"/>
                  </a:lnTo>
                  <a:lnTo>
                    <a:pt x="80" y="200"/>
                  </a:lnTo>
                  <a:lnTo>
                    <a:pt x="79" y="200"/>
                  </a:lnTo>
                  <a:lnTo>
                    <a:pt x="79" y="198"/>
                  </a:lnTo>
                  <a:lnTo>
                    <a:pt x="77" y="197"/>
                  </a:lnTo>
                  <a:lnTo>
                    <a:pt x="77" y="197"/>
                  </a:lnTo>
                  <a:lnTo>
                    <a:pt x="76" y="197"/>
                  </a:lnTo>
                  <a:lnTo>
                    <a:pt x="76" y="197"/>
                  </a:lnTo>
                  <a:lnTo>
                    <a:pt x="74" y="195"/>
                  </a:lnTo>
                  <a:lnTo>
                    <a:pt x="74" y="195"/>
                  </a:lnTo>
                  <a:lnTo>
                    <a:pt x="72" y="193"/>
                  </a:lnTo>
                  <a:lnTo>
                    <a:pt x="71" y="193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8" y="192"/>
                  </a:lnTo>
                  <a:lnTo>
                    <a:pt x="68" y="190"/>
                  </a:lnTo>
                  <a:lnTo>
                    <a:pt x="68" y="190"/>
                  </a:lnTo>
                  <a:lnTo>
                    <a:pt x="68" y="189"/>
                  </a:lnTo>
                  <a:lnTo>
                    <a:pt x="68" y="187"/>
                  </a:lnTo>
                  <a:lnTo>
                    <a:pt x="66" y="187"/>
                  </a:lnTo>
                  <a:lnTo>
                    <a:pt x="66" y="186"/>
                  </a:lnTo>
                  <a:lnTo>
                    <a:pt x="65" y="186"/>
                  </a:lnTo>
                  <a:lnTo>
                    <a:pt x="65" y="184"/>
                  </a:lnTo>
                  <a:lnTo>
                    <a:pt x="63" y="184"/>
                  </a:lnTo>
                  <a:lnTo>
                    <a:pt x="61" y="184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0" y="182"/>
                  </a:lnTo>
                  <a:lnTo>
                    <a:pt x="60" y="182"/>
                  </a:lnTo>
                  <a:lnTo>
                    <a:pt x="58" y="181"/>
                  </a:lnTo>
                  <a:lnTo>
                    <a:pt x="58" y="181"/>
                  </a:lnTo>
                  <a:lnTo>
                    <a:pt x="57" y="181"/>
                  </a:lnTo>
                  <a:lnTo>
                    <a:pt x="57" y="179"/>
                  </a:lnTo>
                  <a:lnTo>
                    <a:pt x="55" y="179"/>
                  </a:lnTo>
                  <a:lnTo>
                    <a:pt x="55" y="181"/>
                  </a:lnTo>
                  <a:lnTo>
                    <a:pt x="52" y="179"/>
                  </a:lnTo>
                  <a:lnTo>
                    <a:pt x="50" y="178"/>
                  </a:lnTo>
                  <a:lnTo>
                    <a:pt x="47" y="178"/>
                  </a:lnTo>
                  <a:lnTo>
                    <a:pt x="46" y="178"/>
                  </a:lnTo>
                  <a:lnTo>
                    <a:pt x="44" y="176"/>
                  </a:lnTo>
                  <a:lnTo>
                    <a:pt x="44" y="175"/>
                  </a:lnTo>
                  <a:lnTo>
                    <a:pt x="42" y="175"/>
                  </a:lnTo>
                  <a:lnTo>
                    <a:pt x="41" y="173"/>
                  </a:lnTo>
                  <a:lnTo>
                    <a:pt x="39" y="173"/>
                  </a:lnTo>
                  <a:lnTo>
                    <a:pt x="39" y="173"/>
                  </a:lnTo>
                  <a:lnTo>
                    <a:pt x="38" y="175"/>
                  </a:lnTo>
                  <a:lnTo>
                    <a:pt x="38" y="175"/>
                  </a:lnTo>
                  <a:lnTo>
                    <a:pt x="38" y="176"/>
                  </a:lnTo>
                  <a:lnTo>
                    <a:pt x="38" y="176"/>
                  </a:lnTo>
                  <a:lnTo>
                    <a:pt x="36" y="176"/>
                  </a:lnTo>
                  <a:lnTo>
                    <a:pt x="35" y="176"/>
                  </a:lnTo>
                  <a:lnTo>
                    <a:pt x="33" y="176"/>
                  </a:lnTo>
                  <a:lnTo>
                    <a:pt x="33" y="176"/>
                  </a:lnTo>
                  <a:lnTo>
                    <a:pt x="33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0" y="175"/>
                  </a:lnTo>
                  <a:lnTo>
                    <a:pt x="28" y="175"/>
                  </a:lnTo>
                  <a:lnTo>
                    <a:pt x="27" y="175"/>
                  </a:lnTo>
                  <a:lnTo>
                    <a:pt x="25" y="175"/>
                  </a:lnTo>
                  <a:lnTo>
                    <a:pt x="24" y="173"/>
                  </a:lnTo>
                  <a:lnTo>
                    <a:pt x="24" y="173"/>
                  </a:lnTo>
                  <a:lnTo>
                    <a:pt x="24" y="170"/>
                  </a:lnTo>
                  <a:lnTo>
                    <a:pt x="22" y="170"/>
                  </a:lnTo>
                  <a:lnTo>
                    <a:pt x="22" y="170"/>
                  </a:lnTo>
                  <a:lnTo>
                    <a:pt x="20" y="170"/>
                  </a:lnTo>
                  <a:lnTo>
                    <a:pt x="20" y="168"/>
                  </a:lnTo>
                  <a:lnTo>
                    <a:pt x="20" y="168"/>
                  </a:lnTo>
                  <a:lnTo>
                    <a:pt x="19" y="167"/>
                  </a:lnTo>
                  <a:lnTo>
                    <a:pt x="17" y="168"/>
                  </a:lnTo>
                  <a:lnTo>
                    <a:pt x="14" y="167"/>
                  </a:lnTo>
                  <a:lnTo>
                    <a:pt x="12" y="165"/>
                  </a:lnTo>
                  <a:lnTo>
                    <a:pt x="11" y="165"/>
                  </a:lnTo>
                  <a:lnTo>
                    <a:pt x="8" y="162"/>
                  </a:lnTo>
                  <a:lnTo>
                    <a:pt x="6" y="162"/>
                  </a:lnTo>
                  <a:lnTo>
                    <a:pt x="5" y="160"/>
                  </a:lnTo>
                  <a:lnTo>
                    <a:pt x="5" y="160"/>
                  </a:lnTo>
                  <a:lnTo>
                    <a:pt x="3" y="159"/>
                  </a:lnTo>
                  <a:lnTo>
                    <a:pt x="3" y="159"/>
                  </a:lnTo>
                  <a:lnTo>
                    <a:pt x="3" y="157"/>
                  </a:lnTo>
                  <a:lnTo>
                    <a:pt x="0" y="156"/>
                  </a:lnTo>
                  <a:lnTo>
                    <a:pt x="1" y="154"/>
                  </a:lnTo>
                  <a:lnTo>
                    <a:pt x="3" y="152"/>
                  </a:lnTo>
                  <a:lnTo>
                    <a:pt x="6" y="154"/>
                  </a:lnTo>
                  <a:lnTo>
                    <a:pt x="8" y="152"/>
                  </a:lnTo>
                  <a:lnTo>
                    <a:pt x="6" y="149"/>
                  </a:lnTo>
                  <a:lnTo>
                    <a:pt x="6" y="146"/>
                  </a:lnTo>
                  <a:lnTo>
                    <a:pt x="6" y="146"/>
                  </a:lnTo>
                  <a:lnTo>
                    <a:pt x="8" y="145"/>
                  </a:lnTo>
                  <a:lnTo>
                    <a:pt x="9" y="145"/>
                  </a:lnTo>
                  <a:lnTo>
                    <a:pt x="9" y="143"/>
                  </a:lnTo>
                  <a:lnTo>
                    <a:pt x="11" y="145"/>
                  </a:lnTo>
                  <a:lnTo>
                    <a:pt x="11" y="143"/>
                  </a:lnTo>
                  <a:lnTo>
                    <a:pt x="14" y="143"/>
                  </a:lnTo>
                  <a:lnTo>
                    <a:pt x="14" y="143"/>
                  </a:lnTo>
                  <a:lnTo>
                    <a:pt x="14" y="143"/>
                  </a:lnTo>
                  <a:lnTo>
                    <a:pt x="16" y="143"/>
                  </a:lnTo>
                  <a:lnTo>
                    <a:pt x="16" y="141"/>
                  </a:lnTo>
                  <a:lnTo>
                    <a:pt x="17" y="140"/>
                  </a:lnTo>
                  <a:lnTo>
                    <a:pt x="17" y="140"/>
                  </a:lnTo>
                  <a:lnTo>
                    <a:pt x="17" y="140"/>
                  </a:lnTo>
                  <a:lnTo>
                    <a:pt x="17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0" y="137"/>
                  </a:lnTo>
                  <a:lnTo>
                    <a:pt x="19" y="137"/>
                  </a:lnTo>
                  <a:lnTo>
                    <a:pt x="20" y="135"/>
                  </a:lnTo>
                  <a:lnTo>
                    <a:pt x="20" y="135"/>
                  </a:lnTo>
                  <a:lnTo>
                    <a:pt x="22" y="135"/>
                  </a:lnTo>
                  <a:lnTo>
                    <a:pt x="22" y="134"/>
                  </a:lnTo>
                  <a:lnTo>
                    <a:pt x="24" y="134"/>
                  </a:lnTo>
                  <a:lnTo>
                    <a:pt x="24" y="132"/>
                  </a:lnTo>
                  <a:lnTo>
                    <a:pt x="25" y="132"/>
                  </a:lnTo>
                  <a:lnTo>
                    <a:pt x="25" y="129"/>
                  </a:lnTo>
                  <a:lnTo>
                    <a:pt x="27" y="127"/>
                  </a:lnTo>
                  <a:lnTo>
                    <a:pt x="28" y="123"/>
                  </a:lnTo>
                  <a:lnTo>
                    <a:pt x="28" y="123"/>
                  </a:lnTo>
                  <a:lnTo>
                    <a:pt x="27" y="124"/>
                  </a:lnTo>
                  <a:lnTo>
                    <a:pt x="27" y="124"/>
                  </a:lnTo>
                  <a:lnTo>
                    <a:pt x="25" y="124"/>
                  </a:lnTo>
                  <a:lnTo>
                    <a:pt x="27" y="121"/>
                  </a:lnTo>
                  <a:lnTo>
                    <a:pt x="25" y="121"/>
                  </a:lnTo>
                  <a:lnTo>
                    <a:pt x="25" y="123"/>
                  </a:lnTo>
                  <a:lnTo>
                    <a:pt x="24" y="121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8"/>
                  </a:lnTo>
                  <a:lnTo>
                    <a:pt x="22" y="119"/>
                  </a:lnTo>
                  <a:lnTo>
                    <a:pt x="22" y="118"/>
                  </a:lnTo>
                  <a:lnTo>
                    <a:pt x="24" y="118"/>
                  </a:lnTo>
                  <a:lnTo>
                    <a:pt x="24" y="116"/>
                  </a:lnTo>
                  <a:lnTo>
                    <a:pt x="25" y="116"/>
                  </a:lnTo>
                  <a:lnTo>
                    <a:pt x="25" y="115"/>
                  </a:lnTo>
                  <a:lnTo>
                    <a:pt x="25" y="113"/>
                  </a:lnTo>
                  <a:lnTo>
                    <a:pt x="25" y="112"/>
                  </a:lnTo>
                  <a:lnTo>
                    <a:pt x="25" y="110"/>
                  </a:lnTo>
                  <a:lnTo>
                    <a:pt x="25" y="110"/>
                  </a:lnTo>
                  <a:lnTo>
                    <a:pt x="25" y="107"/>
                  </a:lnTo>
                  <a:lnTo>
                    <a:pt x="25" y="105"/>
                  </a:lnTo>
                  <a:lnTo>
                    <a:pt x="24" y="104"/>
                  </a:lnTo>
                  <a:lnTo>
                    <a:pt x="24" y="102"/>
                  </a:lnTo>
                  <a:lnTo>
                    <a:pt x="22" y="100"/>
                  </a:lnTo>
                  <a:lnTo>
                    <a:pt x="25" y="97"/>
                  </a:lnTo>
                  <a:lnTo>
                    <a:pt x="27" y="96"/>
                  </a:lnTo>
                  <a:lnTo>
                    <a:pt x="25" y="93"/>
                  </a:lnTo>
                  <a:lnTo>
                    <a:pt x="24" y="91"/>
                  </a:lnTo>
                  <a:lnTo>
                    <a:pt x="24" y="89"/>
                  </a:lnTo>
                  <a:lnTo>
                    <a:pt x="24" y="89"/>
                  </a:lnTo>
                  <a:lnTo>
                    <a:pt x="24" y="89"/>
                  </a:lnTo>
                  <a:lnTo>
                    <a:pt x="25" y="86"/>
                  </a:lnTo>
                  <a:lnTo>
                    <a:pt x="25" y="85"/>
                  </a:lnTo>
                  <a:lnTo>
                    <a:pt x="24" y="83"/>
                  </a:lnTo>
                  <a:lnTo>
                    <a:pt x="22" y="83"/>
                  </a:lnTo>
                  <a:lnTo>
                    <a:pt x="20" y="82"/>
                  </a:lnTo>
                  <a:lnTo>
                    <a:pt x="20" y="80"/>
                  </a:lnTo>
                  <a:lnTo>
                    <a:pt x="20" y="80"/>
                  </a:lnTo>
                  <a:lnTo>
                    <a:pt x="19" y="77"/>
                  </a:lnTo>
                  <a:lnTo>
                    <a:pt x="17" y="75"/>
                  </a:lnTo>
                  <a:lnTo>
                    <a:pt x="17" y="72"/>
                  </a:lnTo>
                  <a:lnTo>
                    <a:pt x="19" y="72"/>
                  </a:lnTo>
                  <a:lnTo>
                    <a:pt x="19" y="71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20" y="69"/>
                  </a:lnTo>
                  <a:lnTo>
                    <a:pt x="20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5" y="69"/>
                  </a:lnTo>
                  <a:lnTo>
                    <a:pt x="25" y="67"/>
                  </a:lnTo>
                  <a:lnTo>
                    <a:pt x="25" y="67"/>
                  </a:lnTo>
                  <a:lnTo>
                    <a:pt x="25" y="66"/>
                  </a:lnTo>
                  <a:lnTo>
                    <a:pt x="27" y="66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5" y="61"/>
                  </a:lnTo>
                  <a:lnTo>
                    <a:pt x="25" y="61"/>
                  </a:lnTo>
                  <a:lnTo>
                    <a:pt x="24" y="60"/>
                  </a:lnTo>
                  <a:lnTo>
                    <a:pt x="24" y="58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25" y="55"/>
                  </a:lnTo>
                  <a:lnTo>
                    <a:pt x="25" y="58"/>
                  </a:lnTo>
                  <a:lnTo>
                    <a:pt x="28" y="58"/>
                  </a:lnTo>
                  <a:lnTo>
                    <a:pt x="30" y="61"/>
                  </a:lnTo>
                  <a:lnTo>
                    <a:pt x="30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3" y="66"/>
                  </a:lnTo>
                  <a:lnTo>
                    <a:pt x="33" y="64"/>
                  </a:lnTo>
                  <a:lnTo>
                    <a:pt x="33" y="60"/>
                  </a:lnTo>
                  <a:lnTo>
                    <a:pt x="33" y="58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31" y="55"/>
                  </a:lnTo>
                  <a:lnTo>
                    <a:pt x="33" y="55"/>
                  </a:lnTo>
                  <a:lnTo>
                    <a:pt x="35" y="55"/>
                  </a:lnTo>
                  <a:lnTo>
                    <a:pt x="41" y="50"/>
                  </a:lnTo>
                  <a:lnTo>
                    <a:pt x="42" y="45"/>
                  </a:lnTo>
                  <a:lnTo>
                    <a:pt x="44" y="45"/>
                  </a:lnTo>
                  <a:lnTo>
                    <a:pt x="46" y="44"/>
                  </a:lnTo>
                  <a:lnTo>
                    <a:pt x="47" y="44"/>
                  </a:lnTo>
                  <a:lnTo>
                    <a:pt x="49" y="44"/>
                  </a:lnTo>
                  <a:lnTo>
                    <a:pt x="50" y="42"/>
                  </a:lnTo>
                  <a:lnTo>
                    <a:pt x="49" y="41"/>
                  </a:lnTo>
                  <a:lnTo>
                    <a:pt x="49" y="39"/>
                  </a:lnTo>
                  <a:lnTo>
                    <a:pt x="49" y="37"/>
                  </a:lnTo>
                  <a:lnTo>
                    <a:pt x="50" y="36"/>
                  </a:lnTo>
                  <a:lnTo>
                    <a:pt x="50" y="34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50" y="31"/>
                  </a:lnTo>
                  <a:lnTo>
                    <a:pt x="52" y="28"/>
                  </a:lnTo>
                  <a:lnTo>
                    <a:pt x="52" y="26"/>
                  </a:lnTo>
                  <a:lnTo>
                    <a:pt x="55" y="25"/>
                  </a:lnTo>
                  <a:lnTo>
                    <a:pt x="55" y="23"/>
                  </a:lnTo>
                  <a:lnTo>
                    <a:pt x="57" y="23"/>
                  </a:lnTo>
                  <a:lnTo>
                    <a:pt x="60" y="20"/>
                  </a:lnTo>
                  <a:lnTo>
                    <a:pt x="61" y="19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6" y="22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8" y="25"/>
                  </a:lnTo>
                  <a:lnTo>
                    <a:pt x="68" y="23"/>
                  </a:lnTo>
                  <a:lnTo>
                    <a:pt x="69" y="22"/>
                  </a:lnTo>
                  <a:lnTo>
                    <a:pt x="69" y="20"/>
                  </a:lnTo>
                  <a:lnTo>
                    <a:pt x="71" y="17"/>
                  </a:lnTo>
                  <a:lnTo>
                    <a:pt x="71" y="17"/>
                  </a:lnTo>
                  <a:lnTo>
                    <a:pt x="72" y="15"/>
                  </a:lnTo>
                  <a:lnTo>
                    <a:pt x="74" y="17"/>
                  </a:lnTo>
                  <a:lnTo>
                    <a:pt x="76" y="17"/>
                  </a:lnTo>
                  <a:lnTo>
                    <a:pt x="77" y="17"/>
                  </a:lnTo>
                  <a:lnTo>
                    <a:pt x="83" y="17"/>
                  </a:lnTo>
                  <a:lnTo>
                    <a:pt x="91" y="11"/>
                  </a:lnTo>
                  <a:lnTo>
                    <a:pt x="96" y="9"/>
                  </a:lnTo>
                  <a:lnTo>
                    <a:pt x="98" y="8"/>
                  </a:lnTo>
                  <a:lnTo>
                    <a:pt x="99" y="6"/>
                  </a:lnTo>
                  <a:lnTo>
                    <a:pt x="99" y="4"/>
                  </a:lnTo>
                  <a:lnTo>
                    <a:pt x="101" y="3"/>
                  </a:lnTo>
                  <a:lnTo>
                    <a:pt x="102" y="3"/>
                  </a:lnTo>
                  <a:lnTo>
                    <a:pt x="102" y="3"/>
                  </a:lnTo>
                  <a:lnTo>
                    <a:pt x="102" y="1"/>
                  </a:lnTo>
                  <a:lnTo>
                    <a:pt x="106" y="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5" name="Freeform 302">
              <a:extLst>
                <a:ext uri="{FF2B5EF4-FFF2-40B4-BE49-F238E27FC236}">
                  <a16:creationId xmlns:a16="http://schemas.microsoft.com/office/drawing/2014/main" id="{7BA344DF-AEEA-7391-F6E4-1E7436EB21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38966" y="2751288"/>
              <a:ext cx="1721163" cy="1150041"/>
            </a:xfrm>
            <a:custGeom>
              <a:avLst/>
              <a:gdLst>
                <a:gd name="T0" fmla="*/ 507 w 883"/>
                <a:gd name="T1" fmla="*/ 582 h 590"/>
                <a:gd name="T2" fmla="*/ 530 w 883"/>
                <a:gd name="T3" fmla="*/ 549 h 590"/>
                <a:gd name="T4" fmla="*/ 667 w 883"/>
                <a:gd name="T5" fmla="*/ 479 h 590"/>
                <a:gd name="T6" fmla="*/ 699 w 883"/>
                <a:gd name="T7" fmla="*/ 410 h 590"/>
                <a:gd name="T8" fmla="*/ 753 w 883"/>
                <a:gd name="T9" fmla="*/ 11 h 590"/>
                <a:gd name="T10" fmla="*/ 772 w 883"/>
                <a:gd name="T11" fmla="*/ 51 h 590"/>
                <a:gd name="T12" fmla="*/ 813 w 883"/>
                <a:gd name="T13" fmla="*/ 84 h 590"/>
                <a:gd name="T14" fmla="*/ 877 w 883"/>
                <a:gd name="T15" fmla="*/ 100 h 590"/>
                <a:gd name="T16" fmla="*/ 869 w 883"/>
                <a:gd name="T17" fmla="*/ 139 h 590"/>
                <a:gd name="T18" fmla="*/ 833 w 883"/>
                <a:gd name="T19" fmla="*/ 161 h 590"/>
                <a:gd name="T20" fmla="*/ 822 w 883"/>
                <a:gd name="T21" fmla="*/ 204 h 590"/>
                <a:gd name="T22" fmla="*/ 790 w 883"/>
                <a:gd name="T23" fmla="*/ 213 h 590"/>
                <a:gd name="T24" fmla="*/ 764 w 883"/>
                <a:gd name="T25" fmla="*/ 224 h 590"/>
                <a:gd name="T26" fmla="*/ 713 w 883"/>
                <a:gd name="T27" fmla="*/ 254 h 590"/>
                <a:gd name="T28" fmla="*/ 696 w 883"/>
                <a:gd name="T29" fmla="*/ 248 h 590"/>
                <a:gd name="T30" fmla="*/ 636 w 883"/>
                <a:gd name="T31" fmla="*/ 267 h 590"/>
                <a:gd name="T32" fmla="*/ 701 w 883"/>
                <a:gd name="T33" fmla="*/ 289 h 590"/>
                <a:gd name="T34" fmla="*/ 675 w 883"/>
                <a:gd name="T35" fmla="*/ 312 h 590"/>
                <a:gd name="T36" fmla="*/ 683 w 883"/>
                <a:gd name="T37" fmla="*/ 367 h 590"/>
                <a:gd name="T38" fmla="*/ 693 w 883"/>
                <a:gd name="T39" fmla="*/ 397 h 590"/>
                <a:gd name="T40" fmla="*/ 691 w 883"/>
                <a:gd name="T41" fmla="*/ 424 h 590"/>
                <a:gd name="T42" fmla="*/ 671 w 883"/>
                <a:gd name="T43" fmla="*/ 464 h 590"/>
                <a:gd name="T44" fmla="*/ 663 w 883"/>
                <a:gd name="T45" fmla="*/ 481 h 590"/>
                <a:gd name="T46" fmla="*/ 634 w 883"/>
                <a:gd name="T47" fmla="*/ 506 h 590"/>
                <a:gd name="T48" fmla="*/ 596 w 883"/>
                <a:gd name="T49" fmla="*/ 523 h 590"/>
                <a:gd name="T50" fmla="*/ 578 w 883"/>
                <a:gd name="T51" fmla="*/ 528 h 590"/>
                <a:gd name="T52" fmla="*/ 551 w 883"/>
                <a:gd name="T53" fmla="*/ 539 h 590"/>
                <a:gd name="T54" fmla="*/ 526 w 883"/>
                <a:gd name="T55" fmla="*/ 556 h 590"/>
                <a:gd name="T56" fmla="*/ 503 w 883"/>
                <a:gd name="T57" fmla="*/ 538 h 590"/>
                <a:gd name="T58" fmla="*/ 478 w 883"/>
                <a:gd name="T59" fmla="*/ 523 h 590"/>
                <a:gd name="T60" fmla="*/ 439 w 883"/>
                <a:gd name="T61" fmla="*/ 523 h 590"/>
                <a:gd name="T62" fmla="*/ 406 w 883"/>
                <a:gd name="T63" fmla="*/ 527 h 590"/>
                <a:gd name="T64" fmla="*/ 396 w 883"/>
                <a:gd name="T65" fmla="*/ 538 h 590"/>
                <a:gd name="T66" fmla="*/ 365 w 883"/>
                <a:gd name="T67" fmla="*/ 516 h 590"/>
                <a:gd name="T68" fmla="*/ 349 w 883"/>
                <a:gd name="T69" fmla="*/ 486 h 590"/>
                <a:gd name="T70" fmla="*/ 354 w 883"/>
                <a:gd name="T71" fmla="*/ 441 h 590"/>
                <a:gd name="T72" fmla="*/ 330 w 883"/>
                <a:gd name="T73" fmla="*/ 426 h 590"/>
                <a:gd name="T74" fmla="*/ 291 w 883"/>
                <a:gd name="T75" fmla="*/ 430 h 590"/>
                <a:gd name="T76" fmla="*/ 250 w 883"/>
                <a:gd name="T77" fmla="*/ 441 h 590"/>
                <a:gd name="T78" fmla="*/ 209 w 883"/>
                <a:gd name="T79" fmla="*/ 443 h 590"/>
                <a:gd name="T80" fmla="*/ 166 w 883"/>
                <a:gd name="T81" fmla="*/ 432 h 590"/>
                <a:gd name="T82" fmla="*/ 105 w 883"/>
                <a:gd name="T83" fmla="*/ 405 h 590"/>
                <a:gd name="T84" fmla="*/ 75 w 883"/>
                <a:gd name="T85" fmla="*/ 380 h 590"/>
                <a:gd name="T86" fmla="*/ 76 w 883"/>
                <a:gd name="T87" fmla="*/ 356 h 590"/>
                <a:gd name="T88" fmla="*/ 43 w 883"/>
                <a:gd name="T89" fmla="*/ 319 h 590"/>
                <a:gd name="T90" fmla="*/ 15 w 883"/>
                <a:gd name="T91" fmla="*/ 293 h 590"/>
                <a:gd name="T92" fmla="*/ 2 w 883"/>
                <a:gd name="T93" fmla="*/ 263 h 590"/>
                <a:gd name="T94" fmla="*/ 35 w 883"/>
                <a:gd name="T95" fmla="*/ 241 h 590"/>
                <a:gd name="T96" fmla="*/ 95 w 883"/>
                <a:gd name="T97" fmla="*/ 210 h 590"/>
                <a:gd name="T98" fmla="*/ 100 w 883"/>
                <a:gd name="T99" fmla="*/ 166 h 590"/>
                <a:gd name="T100" fmla="*/ 127 w 883"/>
                <a:gd name="T101" fmla="*/ 148 h 590"/>
                <a:gd name="T102" fmla="*/ 174 w 883"/>
                <a:gd name="T103" fmla="*/ 103 h 590"/>
                <a:gd name="T104" fmla="*/ 209 w 883"/>
                <a:gd name="T105" fmla="*/ 95 h 590"/>
                <a:gd name="T106" fmla="*/ 246 w 883"/>
                <a:gd name="T107" fmla="*/ 123 h 590"/>
                <a:gd name="T108" fmla="*/ 275 w 883"/>
                <a:gd name="T109" fmla="*/ 159 h 590"/>
                <a:gd name="T110" fmla="*/ 374 w 883"/>
                <a:gd name="T111" fmla="*/ 204 h 590"/>
                <a:gd name="T112" fmla="*/ 486 w 883"/>
                <a:gd name="T113" fmla="*/ 207 h 590"/>
                <a:gd name="T114" fmla="*/ 551 w 883"/>
                <a:gd name="T115" fmla="*/ 177 h 590"/>
                <a:gd name="T116" fmla="*/ 596 w 883"/>
                <a:gd name="T117" fmla="*/ 153 h 590"/>
                <a:gd name="T118" fmla="*/ 650 w 883"/>
                <a:gd name="T119" fmla="*/ 130 h 590"/>
                <a:gd name="T120" fmla="*/ 642 w 883"/>
                <a:gd name="T121" fmla="*/ 106 h 590"/>
                <a:gd name="T122" fmla="*/ 625 w 883"/>
                <a:gd name="T123" fmla="*/ 74 h 590"/>
                <a:gd name="T124" fmla="*/ 675 w 883"/>
                <a:gd name="T125" fmla="*/ 1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3" h="590">
                  <a:moveTo>
                    <a:pt x="535" y="561"/>
                  </a:moveTo>
                  <a:lnTo>
                    <a:pt x="535" y="561"/>
                  </a:lnTo>
                  <a:lnTo>
                    <a:pt x="537" y="563"/>
                  </a:lnTo>
                  <a:lnTo>
                    <a:pt x="538" y="563"/>
                  </a:lnTo>
                  <a:lnTo>
                    <a:pt x="538" y="564"/>
                  </a:lnTo>
                  <a:lnTo>
                    <a:pt x="540" y="564"/>
                  </a:lnTo>
                  <a:lnTo>
                    <a:pt x="540" y="566"/>
                  </a:lnTo>
                  <a:lnTo>
                    <a:pt x="540" y="568"/>
                  </a:lnTo>
                  <a:lnTo>
                    <a:pt x="541" y="569"/>
                  </a:lnTo>
                  <a:lnTo>
                    <a:pt x="540" y="569"/>
                  </a:lnTo>
                  <a:lnTo>
                    <a:pt x="538" y="571"/>
                  </a:lnTo>
                  <a:lnTo>
                    <a:pt x="535" y="574"/>
                  </a:lnTo>
                  <a:lnTo>
                    <a:pt x="535" y="575"/>
                  </a:lnTo>
                  <a:lnTo>
                    <a:pt x="533" y="575"/>
                  </a:lnTo>
                  <a:lnTo>
                    <a:pt x="533" y="577"/>
                  </a:lnTo>
                  <a:lnTo>
                    <a:pt x="533" y="577"/>
                  </a:lnTo>
                  <a:lnTo>
                    <a:pt x="533" y="579"/>
                  </a:lnTo>
                  <a:lnTo>
                    <a:pt x="533" y="582"/>
                  </a:lnTo>
                  <a:lnTo>
                    <a:pt x="532" y="582"/>
                  </a:lnTo>
                  <a:lnTo>
                    <a:pt x="532" y="583"/>
                  </a:lnTo>
                  <a:lnTo>
                    <a:pt x="530" y="583"/>
                  </a:lnTo>
                  <a:lnTo>
                    <a:pt x="530" y="583"/>
                  </a:lnTo>
                  <a:lnTo>
                    <a:pt x="530" y="583"/>
                  </a:lnTo>
                  <a:lnTo>
                    <a:pt x="529" y="585"/>
                  </a:lnTo>
                  <a:lnTo>
                    <a:pt x="527" y="586"/>
                  </a:lnTo>
                  <a:lnTo>
                    <a:pt x="527" y="586"/>
                  </a:lnTo>
                  <a:lnTo>
                    <a:pt x="527" y="586"/>
                  </a:lnTo>
                  <a:lnTo>
                    <a:pt x="526" y="586"/>
                  </a:lnTo>
                  <a:lnTo>
                    <a:pt x="526" y="586"/>
                  </a:lnTo>
                  <a:lnTo>
                    <a:pt x="524" y="588"/>
                  </a:lnTo>
                  <a:lnTo>
                    <a:pt x="522" y="588"/>
                  </a:lnTo>
                  <a:lnTo>
                    <a:pt x="522" y="590"/>
                  </a:lnTo>
                  <a:lnTo>
                    <a:pt x="521" y="590"/>
                  </a:lnTo>
                  <a:lnTo>
                    <a:pt x="519" y="590"/>
                  </a:lnTo>
                  <a:lnTo>
                    <a:pt x="519" y="590"/>
                  </a:lnTo>
                  <a:lnTo>
                    <a:pt x="518" y="590"/>
                  </a:lnTo>
                  <a:lnTo>
                    <a:pt x="516" y="590"/>
                  </a:lnTo>
                  <a:lnTo>
                    <a:pt x="514" y="588"/>
                  </a:lnTo>
                  <a:lnTo>
                    <a:pt x="511" y="588"/>
                  </a:lnTo>
                  <a:lnTo>
                    <a:pt x="510" y="586"/>
                  </a:lnTo>
                  <a:lnTo>
                    <a:pt x="507" y="585"/>
                  </a:lnTo>
                  <a:lnTo>
                    <a:pt x="507" y="582"/>
                  </a:lnTo>
                  <a:lnTo>
                    <a:pt x="507" y="580"/>
                  </a:lnTo>
                  <a:lnTo>
                    <a:pt x="507" y="580"/>
                  </a:lnTo>
                  <a:lnTo>
                    <a:pt x="507" y="574"/>
                  </a:lnTo>
                  <a:lnTo>
                    <a:pt x="507" y="574"/>
                  </a:lnTo>
                  <a:lnTo>
                    <a:pt x="507" y="574"/>
                  </a:lnTo>
                  <a:lnTo>
                    <a:pt x="508" y="572"/>
                  </a:lnTo>
                  <a:lnTo>
                    <a:pt x="510" y="571"/>
                  </a:lnTo>
                  <a:lnTo>
                    <a:pt x="513" y="569"/>
                  </a:lnTo>
                  <a:lnTo>
                    <a:pt x="514" y="569"/>
                  </a:lnTo>
                  <a:lnTo>
                    <a:pt x="516" y="568"/>
                  </a:lnTo>
                  <a:lnTo>
                    <a:pt x="514" y="568"/>
                  </a:lnTo>
                  <a:lnTo>
                    <a:pt x="514" y="568"/>
                  </a:lnTo>
                  <a:lnTo>
                    <a:pt x="514" y="566"/>
                  </a:lnTo>
                  <a:lnTo>
                    <a:pt x="514" y="566"/>
                  </a:lnTo>
                  <a:lnTo>
                    <a:pt x="516" y="564"/>
                  </a:lnTo>
                  <a:lnTo>
                    <a:pt x="518" y="566"/>
                  </a:lnTo>
                  <a:lnTo>
                    <a:pt x="519" y="564"/>
                  </a:lnTo>
                  <a:lnTo>
                    <a:pt x="519" y="564"/>
                  </a:lnTo>
                  <a:lnTo>
                    <a:pt x="521" y="564"/>
                  </a:lnTo>
                  <a:lnTo>
                    <a:pt x="524" y="564"/>
                  </a:lnTo>
                  <a:lnTo>
                    <a:pt x="527" y="564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30" y="563"/>
                  </a:lnTo>
                  <a:lnTo>
                    <a:pt x="532" y="564"/>
                  </a:lnTo>
                  <a:lnTo>
                    <a:pt x="532" y="563"/>
                  </a:lnTo>
                  <a:lnTo>
                    <a:pt x="532" y="563"/>
                  </a:lnTo>
                  <a:lnTo>
                    <a:pt x="532" y="563"/>
                  </a:lnTo>
                  <a:lnTo>
                    <a:pt x="535" y="564"/>
                  </a:lnTo>
                  <a:lnTo>
                    <a:pt x="535" y="563"/>
                  </a:lnTo>
                  <a:lnTo>
                    <a:pt x="535" y="563"/>
                  </a:lnTo>
                  <a:lnTo>
                    <a:pt x="535" y="561"/>
                  </a:lnTo>
                  <a:close/>
                  <a:moveTo>
                    <a:pt x="532" y="547"/>
                  </a:moveTo>
                  <a:lnTo>
                    <a:pt x="532" y="547"/>
                  </a:lnTo>
                  <a:lnTo>
                    <a:pt x="533" y="547"/>
                  </a:lnTo>
                  <a:lnTo>
                    <a:pt x="533" y="549"/>
                  </a:lnTo>
                  <a:lnTo>
                    <a:pt x="533" y="549"/>
                  </a:lnTo>
                  <a:lnTo>
                    <a:pt x="533" y="549"/>
                  </a:lnTo>
                  <a:lnTo>
                    <a:pt x="532" y="549"/>
                  </a:lnTo>
                  <a:lnTo>
                    <a:pt x="530" y="549"/>
                  </a:lnTo>
                  <a:lnTo>
                    <a:pt x="530" y="549"/>
                  </a:lnTo>
                  <a:lnTo>
                    <a:pt x="530" y="549"/>
                  </a:lnTo>
                  <a:lnTo>
                    <a:pt x="530" y="547"/>
                  </a:lnTo>
                  <a:lnTo>
                    <a:pt x="532" y="547"/>
                  </a:lnTo>
                  <a:close/>
                  <a:moveTo>
                    <a:pt x="565" y="538"/>
                  </a:moveTo>
                  <a:lnTo>
                    <a:pt x="563" y="539"/>
                  </a:lnTo>
                  <a:lnTo>
                    <a:pt x="563" y="539"/>
                  </a:lnTo>
                  <a:lnTo>
                    <a:pt x="562" y="539"/>
                  </a:lnTo>
                  <a:lnTo>
                    <a:pt x="563" y="539"/>
                  </a:lnTo>
                  <a:lnTo>
                    <a:pt x="565" y="538"/>
                  </a:lnTo>
                  <a:close/>
                  <a:moveTo>
                    <a:pt x="567" y="538"/>
                  </a:moveTo>
                  <a:lnTo>
                    <a:pt x="567" y="538"/>
                  </a:lnTo>
                  <a:lnTo>
                    <a:pt x="567" y="538"/>
                  </a:lnTo>
                  <a:lnTo>
                    <a:pt x="567" y="538"/>
                  </a:lnTo>
                  <a:lnTo>
                    <a:pt x="567" y="538"/>
                  </a:lnTo>
                  <a:lnTo>
                    <a:pt x="567" y="539"/>
                  </a:lnTo>
                  <a:lnTo>
                    <a:pt x="567" y="539"/>
                  </a:lnTo>
                  <a:lnTo>
                    <a:pt x="565" y="539"/>
                  </a:lnTo>
                  <a:lnTo>
                    <a:pt x="565" y="539"/>
                  </a:lnTo>
                  <a:lnTo>
                    <a:pt x="565" y="538"/>
                  </a:lnTo>
                  <a:lnTo>
                    <a:pt x="567" y="538"/>
                  </a:lnTo>
                  <a:lnTo>
                    <a:pt x="567" y="538"/>
                  </a:lnTo>
                  <a:close/>
                  <a:moveTo>
                    <a:pt x="576" y="520"/>
                  </a:moveTo>
                  <a:lnTo>
                    <a:pt x="578" y="520"/>
                  </a:lnTo>
                  <a:lnTo>
                    <a:pt x="578" y="522"/>
                  </a:lnTo>
                  <a:lnTo>
                    <a:pt x="578" y="522"/>
                  </a:lnTo>
                  <a:lnTo>
                    <a:pt x="576" y="520"/>
                  </a:lnTo>
                  <a:lnTo>
                    <a:pt x="576" y="520"/>
                  </a:lnTo>
                  <a:lnTo>
                    <a:pt x="576" y="520"/>
                  </a:lnTo>
                  <a:lnTo>
                    <a:pt x="574" y="520"/>
                  </a:lnTo>
                  <a:lnTo>
                    <a:pt x="576" y="520"/>
                  </a:lnTo>
                  <a:close/>
                  <a:moveTo>
                    <a:pt x="644" y="495"/>
                  </a:moveTo>
                  <a:lnTo>
                    <a:pt x="644" y="495"/>
                  </a:lnTo>
                  <a:lnTo>
                    <a:pt x="644" y="495"/>
                  </a:lnTo>
                  <a:lnTo>
                    <a:pt x="644" y="497"/>
                  </a:lnTo>
                  <a:lnTo>
                    <a:pt x="642" y="497"/>
                  </a:lnTo>
                  <a:lnTo>
                    <a:pt x="642" y="495"/>
                  </a:lnTo>
                  <a:lnTo>
                    <a:pt x="642" y="495"/>
                  </a:lnTo>
                  <a:lnTo>
                    <a:pt x="642" y="495"/>
                  </a:lnTo>
                  <a:lnTo>
                    <a:pt x="644" y="495"/>
                  </a:lnTo>
                  <a:close/>
                  <a:moveTo>
                    <a:pt x="667" y="478"/>
                  </a:moveTo>
                  <a:lnTo>
                    <a:pt x="667" y="478"/>
                  </a:lnTo>
                  <a:lnTo>
                    <a:pt x="667" y="479"/>
                  </a:lnTo>
                  <a:lnTo>
                    <a:pt x="667" y="479"/>
                  </a:lnTo>
                  <a:lnTo>
                    <a:pt x="667" y="479"/>
                  </a:lnTo>
                  <a:lnTo>
                    <a:pt x="667" y="481"/>
                  </a:lnTo>
                  <a:lnTo>
                    <a:pt x="667" y="481"/>
                  </a:lnTo>
                  <a:lnTo>
                    <a:pt x="667" y="481"/>
                  </a:lnTo>
                  <a:lnTo>
                    <a:pt x="667" y="482"/>
                  </a:lnTo>
                  <a:lnTo>
                    <a:pt x="666" y="481"/>
                  </a:lnTo>
                  <a:lnTo>
                    <a:pt x="666" y="481"/>
                  </a:lnTo>
                  <a:lnTo>
                    <a:pt x="666" y="479"/>
                  </a:lnTo>
                  <a:lnTo>
                    <a:pt x="666" y="479"/>
                  </a:lnTo>
                  <a:lnTo>
                    <a:pt x="666" y="478"/>
                  </a:lnTo>
                  <a:lnTo>
                    <a:pt x="667" y="478"/>
                  </a:lnTo>
                  <a:close/>
                  <a:moveTo>
                    <a:pt x="688" y="438"/>
                  </a:moveTo>
                  <a:lnTo>
                    <a:pt x="688" y="438"/>
                  </a:lnTo>
                  <a:lnTo>
                    <a:pt x="688" y="440"/>
                  </a:lnTo>
                  <a:lnTo>
                    <a:pt x="688" y="440"/>
                  </a:lnTo>
                  <a:lnTo>
                    <a:pt x="688" y="441"/>
                  </a:lnTo>
                  <a:lnTo>
                    <a:pt x="686" y="441"/>
                  </a:lnTo>
                  <a:lnTo>
                    <a:pt x="686" y="440"/>
                  </a:lnTo>
                  <a:lnTo>
                    <a:pt x="688" y="438"/>
                  </a:lnTo>
                  <a:close/>
                  <a:moveTo>
                    <a:pt x="701" y="413"/>
                  </a:moveTo>
                  <a:lnTo>
                    <a:pt x="702" y="415"/>
                  </a:lnTo>
                  <a:lnTo>
                    <a:pt x="702" y="415"/>
                  </a:lnTo>
                  <a:lnTo>
                    <a:pt x="702" y="416"/>
                  </a:lnTo>
                  <a:lnTo>
                    <a:pt x="701" y="415"/>
                  </a:lnTo>
                  <a:lnTo>
                    <a:pt x="701" y="415"/>
                  </a:lnTo>
                  <a:lnTo>
                    <a:pt x="701" y="415"/>
                  </a:lnTo>
                  <a:lnTo>
                    <a:pt x="701" y="413"/>
                  </a:lnTo>
                  <a:close/>
                  <a:moveTo>
                    <a:pt x="704" y="412"/>
                  </a:moveTo>
                  <a:lnTo>
                    <a:pt x="705" y="412"/>
                  </a:lnTo>
                  <a:lnTo>
                    <a:pt x="705" y="412"/>
                  </a:lnTo>
                  <a:lnTo>
                    <a:pt x="705" y="413"/>
                  </a:lnTo>
                  <a:lnTo>
                    <a:pt x="705" y="413"/>
                  </a:lnTo>
                  <a:lnTo>
                    <a:pt x="704" y="412"/>
                  </a:lnTo>
                  <a:lnTo>
                    <a:pt x="704" y="412"/>
                  </a:lnTo>
                  <a:close/>
                  <a:moveTo>
                    <a:pt x="699" y="408"/>
                  </a:moveTo>
                  <a:lnTo>
                    <a:pt x="701" y="408"/>
                  </a:lnTo>
                  <a:lnTo>
                    <a:pt x="704" y="410"/>
                  </a:lnTo>
                  <a:lnTo>
                    <a:pt x="704" y="410"/>
                  </a:lnTo>
                  <a:lnTo>
                    <a:pt x="704" y="412"/>
                  </a:lnTo>
                  <a:lnTo>
                    <a:pt x="704" y="412"/>
                  </a:lnTo>
                  <a:lnTo>
                    <a:pt x="702" y="410"/>
                  </a:lnTo>
                  <a:lnTo>
                    <a:pt x="699" y="410"/>
                  </a:lnTo>
                  <a:lnTo>
                    <a:pt x="699" y="410"/>
                  </a:lnTo>
                  <a:lnTo>
                    <a:pt x="699" y="408"/>
                  </a:lnTo>
                  <a:close/>
                  <a:moveTo>
                    <a:pt x="688" y="382"/>
                  </a:moveTo>
                  <a:lnTo>
                    <a:pt x="690" y="382"/>
                  </a:lnTo>
                  <a:lnTo>
                    <a:pt x="691" y="383"/>
                  </a:lnTo>
                  <a:lnTo>
                    <a:pt x="693" y="383"/>
                  </a:lnTo>
                  <a:lnTo>
                    <a:pt x="693" y="383"/>
                  </a:lnTo>
                  <a:lnTo>
                    <a:pt x="693" y="385"/>
                  </a:lnTo>
                  <a:lnTo>
                    <a:pt x="696" y="386"/>
                  </a:lnTo>
                  <a:lnTo>
                    <a:pt x="697" y="386"/>
                  </a:lnTo>
                  <a:lnTo>
                    <a:pt x="697" y="386"/>
                  </a:lnTo>
                  <a:lnTo>
                    <a:pt x="696" y="388"/>
                  </a:lnTo>
                  <a:lnTo>
                    <a:pt x="693" y="386"/>
                  </a:lnTo>
                  <a:lnTo>
                    <a:pt x="690" y="385"/>
                  </a:lnTo>
                  <a:lnTo>
                    <a:pt x="688" y="383"/>
                  </a:lnTo>
                  <a:lnTo>
                    <a:pt x="688" y="382"/>
                  </a:lnTo>
                  <a:close/>
                  <a:moveTo>
                    <a:pt x="718" y="0"/>
                  </a:moveTo>
                  <a:lnTo>
                    <a:pt x="719" y="0"/>
                  </a:lnTo>
                  <a:lnTo>
                    <a:pt x="721" y="0"/>
                  </a:lnTo>
                  <a:lnTo>
                    <a:pt x="721" y="0"/>
                  </a:lnTo>
                  <a:lnTo>
                    <a:pt x="723" y="0"/>
                  </a:lnTo>
                  <a:lnTo>
                    <a:pt x="723" y="0"/>
                  </a:lnTo>
                  <a:lnTo>
                    <a:pt x="724" y="2"/>
                  </a:lnTo>
                  <a:lnTo>
                    <a:pt x="729" y="3"/>
                  </a:lnTo>
                  <a:lnTo>
                    <a:pt x="731" y="3"/>
                  </a:lnTo>
                  <a:lnTo>
                    <a:pt x="732" y="3"/>
                  </a:lnTo>
                  <a:lnTo>
                    <a:pt x="732" y="5"/>
                  </a:lnTo>
                  <a:lnTo>
                    <a:pt x="734" y="7"/>
                  </a:lnTo>
                  <a:lnTo>
                    <a:pt x="735" y="7"/>
                  </a:lnTo>
                  <a:lnTo>
                    <a:pt x="737" y="7"/>
                  </a:lnTo>
                  <a:lnTo>
                    <a:pt x="740" y="8"/>
                  </a:lnTo>
                  <a:lnTo>
                    <a:pt x="742" y="8"/>
                  </a:lnTo>
                  <a:lnTo>
                    <a:pt x="742" y="8"/>
                  </a:lnTo>
                  <a:lnTo>
                    <a:pt x="742" y="7"/>
                  </a:lnTo>
                  <a:lnTo>
                    <a:pt x="743" y="7"/>
                  </a:lnTo>
                  <a:lnTo>
                    <a:pt x="746" y="8"/>
                  </a:lnTo>
                  <a:lnTo>
                    <a:pt x="749" y="10"/>
                  </a:lnTo>
                  <a:lnTo>
                    <a:pt x="751" y="10"/>
                  </a:lnTo>
                  <a:lnTo>
                    <a:pt x="751" y="10"/>
                  </a:lnTo>
                  <a:lnTo>
                    <a:pt x="753" y="10"/>
                  </a:lnTo>
                  <a:lnTo>
                    <a:pt x="753" y="11"/>
                  </a:lnTo>
                  <a:lnTo>
                    <a:pt x="753" y="11"/>
                  </a:lnTo>
                  <a:lnTo>
                    <a:pt x="753" y="13"/>
                  </a:lnTo>
                  <a:lnTo>
                    <a:pt x="753" y="13"/>
                  </a:lnTo>
                  <a:lnTo>
                    <a:pt x="754" y="13"/>
                  </a:lnTo>
                  <a:lnTo>
                    <a:pt x="756" y="13"/>
                  </a:lnTo>
                  <a:lnTo>
                    <a:pt x="756" y="15"/>
                  </a:lnTo>
                  <a:lnTo>
                    <a:pt x="757" y="16"/>
                  </a:lnTo>
                  <a:lnTo>
                    <a:pt x="757" y="16"/>
                  </a:lnTo>
                  <a:lnTo>
                    <a:pt x="757" y="16"/>
                  </a:lnTo>
                  <a:lnTo>
                    <a:pt x="757" y="18"/>
                  </a:lnTo>
                  <a:lnTo>
                    <a:pt x="757" y="18"/>
                  </a:lnTo>
                  <a:lnTo>
                    <a:pt x="757" y="18"/>
                  </a:lnTo>
                  <a:lnTo>
                    <a:pt x="757" y="19"/>
                  </a:lnTo>
                  <a:lnTo>
                    <a:pt x="757" y="19"/>
                  </a:lnTo>
                  <a:lnTo>
                    <a:pt x="759" y="19"/>
                  </a:lnTo>
                  <a:lnTo>
                    <a:pt x="760" y="21"/>
                  </a:lnTo>
                  <a:lnTo>
                    <a:pt x="760" y="21"/>
                  </a:lnTo>
                  <a:lnTo>
                    <a:pt x="760" y="22"/>
                  </a:lnTo>
                  <a:lnTo>
                    <a:pt x="762" y="22"/>
                  </a:lnTo>
                  <a:lnTo>
                    <a:pt x="762" y="24"/>
                  </a:lnTo>
                  <a:lnTo>
                    <a:pt x="762" y="24"/>
                  </a:lnTo>
                  <a:lnTo>
                    <a:pt x="762" y="24"/>
                  </a:lnTo>
                  <a:lnTo>
                    <a:pt x="762" y="26"/>
                  </a:lnTo>
                  <a:lnTo>
                    <a:pt x="764" y="27"/>
                  </a:lnTo>
                  <a:lnTo>
                    <a:pt x="764" y="27"/>
                  </a:lnTo>
                  <a:lnTo>
                    <a:pt x="764" y="29"/>
                  </a:lnTo>
                  <a:lnTo>
                    <a:pt x="764" y="30"/>
                  </a:lnTo>
                  <a:lnTo>
                    <a:pt x="765" y="32"/>
                  </a:lnTo>
                  <a:lnTo>
                    <a:pt x="767" y="35"/>
                  </a:lnTo>
                  <a:lnTo>
                    <a:pt x="767" y="37"/>
                  </a:lnTo>
                  <a:lnTo>
                    <a:pt x="767" y="38"/>
                  </a:lnTo>
                  <a:lnTo>
                    <a:pt x="767" y="40"/>
                  </a:lnTo>
                  <a:lnTo>
                    <a:pt x="768" y="40"/>
                  </a:lnTo>
                  <a:lnTo>
                    <a:pt x="768" y="40"/>
                  </a:lnTo>
                  <a:lnTo>
                    <a:pt x="768" y="41"/>
                  </a:lnTo>
                  <a:lnTo>
                    <a:pt x="770" y="41"/>
                  </a:lnTo>
                  <a:lnTo>
                    <a:pt x="770" y="43"/>
                  </a:lnTo>
                  <a:lnTo>
                    <a:pt x="770" y="44"/>
                  </a:lnTo>
                  <a:lnTo>
                    <a:pt x="770" y="44"/>
                  </a:lnTo>
                  <a:lnTo>
                    <a:pt x="770" y="46"/>
                  </a:lnTo>
                  <a:lnTo>
                    <a:pt x="770" y="46"/>
                  </a:lnTo>
                  <a:lnTo>
                    <a:pt x="770" y="48"/>
                  </a:lnTo>
                  <a:lnTo>
                    <a:pt x="772" y="51"/>
                  </a:lnTo>
                  <a:lnTo>
                    <a:pt x="775" y="52"/>
                  </a:lnTo>
                  <a:lnTo>
                    <a:pt x="776" y="55"/>
                  </a:lnTo>
                  <a:lnTo>
                    <a:pt x="776" y="57"/>
                  </a:lnTo>
                  <a:lnTo>
                    <a:pt x="776" y="59"/>
                  </a:lnTo>
                  <a:lnTo>
                    <a:pt x="776" y="59"/>
                  </a:lnTo>
                  <a:lnTo>
                    <a:pt x="776" y="60"/>
                  </a:lnTo>
                  <a:lnTo>
                    <a:pt x="776" y="60"/>
                  </a:lnTo>
                  <a:lnTo>
                    <a:pt x="776" y="62"/>
                  </a:lnTo>
                  <a:lnTo>
                    <a:pt x="776" y="62"/>
                  </a:lnTo>
                  <a:lnTo>
                    <a:pt x="778" y="63"/>
                  </a:lnTo>
                  <a:lnTo>
                    <a:pt x="779" y="65"/>
                  </a:lnTo>
                  <a:lnTo>
                    <a:pt x="779" y="68"/>
                  </a:lnTo>
                  <a:lnTo>
                    <a:pt x="779" y="70"/>
                  </a:lnTo>
                  <a:lnTo>
                    <a:pt x="779" y="71"/>
                  </a:lnTo>
                  <a:lnTo>
                    <a:pt x="779" y="73"/>
                  </a:lnTo>
                  <a:lnTo>
                    <a:pt x="781" y="73"/>
                  </a:lnTo>
                  <a:lnTo>
                    <a:pt x="781" y="74"/>
                  </a:lnTo>
                  <a:lnTo>
                    <a:pt x="783" y="74"/>
                  </a:lnTo>
                  <a:lnTo>
                    <a:pt x="784" y="76"/>
                  </a:lnTo>
                  <a:lnTo>
                    <a:pt x="786" y="78"/>
                  </a:lnTo>
                  <a:lnTo>
                    <a:pt x="789" y="78"/>
                  </a:lnTo>
                  <a:lnTo>
                    <a:pt x="794" y="76"/>
                  </a:lnTo>
                  <a:lnTo>
                    <a:pt x="797" y="76"/>
                  </a:lnTo>
                  <a:lnTo>
                    <a:pt x="797" y="76"/>
                  </a:lnTo>
                  <a:lnTo>
                    <a:pt x="798" y="78"/>
                  </a:lnTo>
                  <a:lnTo>
                    <a:pt x="797" y="78"/>
                  </a:lnTo>
                  <a:lnTo>
                    <a:pt x="798" y="79"/>
                  </a:lnTo>
                  <a:lnTo>
                    <a:pt x="800" y="79"/>
                  </a:lnTo>
                  <a:lnTo>
                    <a:pt x="801" y="79"/>
                  </a:lnTo>
                  <a:lnTo>
                    <a:pt x="801" y="81"/>
                  </a:lnTo>
                  <a:lnTo>
                    <a:pt x="803" y="81"/>
                  </a:lnTo>
                  <a:lnTo>
                    <a:pt x="803" y="81"/>
                  </a:lnTo>
                  <a:lnTo>
                    <a:pt x="805" y="81"/>
                  </a:lnTo>
                  <a:lnTo>
                    <a:pt x="805" y="81"/>
                  </a:lnTo>
                  <a:lnTo>
                    <a:pt x="806" y="81"/>
                  </a:lnTo>
                  <a:lnTo>
                    <a:pt x="806" y="81"/>
                  </a:lnTo>
                  <a:lnTo>
                    <a:pt x="806" y="81"/>
                  </a:lnTo>
                  <a:lnTo>
                    <a:pt x="808" y="81"/>
                  </a:lnTo>
                  <a:lnTo>
                    <a:pt x="808" y="81"/>
                  </a:lnTo>
                  <a:lnTo>
                    <a:pt x="809" y="82"/>
                  </a:lnTo>
                  <a:lnTo>
                    <a:pt x="811" y="82"/>
                  </a:lnTo>
                  <a:lnTo>
                    <a:pt x="813" y="84"/>
                  </a:lnTo>
                  <a:lnTo>
                    <a:pt x="816" y="89"/>
                  </a:lnTo>
                  <a:lnTo>
                    <a:pt x="817" y="90"/>
                  </a:lnTo>
                  <a:lnTo>
                    <a:pt x="820" y="90"/>
                  </a:lnTo>
                  <a:lnTo>
                    <a:pt x="824" y="90"/>
                  </a:lnTo>
                  <a:lnTo>
                    <a:pt x="824" y="92"/>
                  </a:lnTo>
                  <a:lnTo>
                    <a:pt x="824" y="93"/>
                  </a:lnTo>
                  <a:lnTo>
                    <a:pt x="824" y="95"/>
                  </a:lnTo>
                  <a:lnTo>
                    <a:pt x="824" y="95"/>
                  </a:lnTo>
                  <a:lnTo>
                    <a:pt x="825" y="96"/>
                  </a:lnTo>
                  <a:lnTo>
                    <a:pt x="825" y="98"/>
                  </a:lnTo>
                  <a:lnTo>
                    <a:pt x="827" y="98"/>
                  </a:lnTo>
                  <a:lnTo>
                    <a:pt x="827" y="100"/>
                  </a:lnTo>
                  <a:lnTo>
                    <a:pt x="827" y="101"/>
                  </a:lnTo>
                  <a:lnTo>
                    <a:pt x="825" y="104"/>
                  </a:lnTo>
                  <a:lnTo>
                    <a:pt x="825" y="106"/>
                  </a:lnTo>
                  <a:lnTo>
                    <a:pt x="827" y="107"/>
                  </a:lnTo>
                  <a:lnTo>
                    <a:pt x="828" y="109"/>
                  </a:lnTo>
                  <a:lnTo>
                    <a:pt x="828" y="111"/>
                  </a:lnTo>
                  <a:lnTo>
                    <a:pt x="828" y="111"/>
                  </a:lnTo>
                  <a:lnTo>
                    <a:pt x="830" y="112"/>
                  </a:lnTo>
                  <a:lnTo>
                    <a:pt x="831" y="112"/>
                  </a:lnTo>
                  <a:lnTo>
                    <a:pt x="835" y="111"/>
                  </a:lnTo>
                  <a:lnTo>
                    <a:pt x="836" y="111"/>
                  </a:lnTo>
                  <a:lnTo>
                    <a:pt x="838" y="112"/>
                  </a:lnTo>
                  <a:lnTo>
                    <a:pt x="841" y="112"/>
                  </a:lnTo>
                  <a:lnTo>
                    <a:pt x="846" y="111"/>
                  </a:lnTo>
                  <a:lnTo>
                    <a:pt x="849" y="111"/>
                  </a:lnTo>
                  <a:lnTo>
                    <a:pt x="850" y="111"/>
                  </a:lnTo>
                  <a:lnTo>
                    <a:pt x="852" y="111"/>
                  </a:lnTo>
                  <a:lnTo>
                    <a:pt x="854" y="107"/>
                  </a:lnTo>
                  <a:lnTo>
                    <a:pt x="854" y="107"/>
                  </a:lnTo>
                  <a:lnTo>
                    <a:pt x="855" y="107"/>
                  </a:lnTo>
                  <a:lnTo>
                    <a:pt x="857" y="106"/>
                  </a:lnTo>
                  <a:lnTo>
                    <a:pt x="858" y="104"/>
                  </a:lnTo>
                  <a:lnTo>
                    <a:pt x="860" y="104"/>
                  </a:lnTo>
                  <a:lnTo>
                    <a:pt x="863" y="104"/>
                  </a:lnTo>
                  <a:lnTo>
                    <a:pt x="865" y="104"/>
                  </a:lnTo>
                  <a:lnTo>
                    <a:pt x="866" y="103"/>
                  </a:lnTo>
                  <a:lnTo>
                    <a:pt x="868" y="103"/>
                  </a:lnTo>
                  <a:lnTo>
                    <a:pt x="871" y="101"/>
                  </a:lnTo>
                  <a:lnTo>
                    <a:pt x="876" y="100"/>
                  </a:lnTo>
                  <a:lnTo>
                    <a:pt x="877" y="100"/>
                  </a:lnTo>
                  <a:lnTo>
                    <a:pt x="877" y="100"/>
                  </a:lnTo>
                  <a:lnTo>
                    <a:pt x="879" y="100"/>
                  </a:lnTo>
                  <a:lnTo>
                    <a:pt x="880" y="100"/>
                  </a:lnTo>
                  <a:lnTo>
                    <a:pt x="882" y="101"/>
                  </a:lnTo>
                  <a:lnTo>
                    <a:pt x="882" y="103"/>
                  </a:lnTo>
                  <a:lnTo>
                    <a:pt x="882" y="103"/>
                  </a:lnTo>
                  <a:lnTo>
                    <a:pt x="882" y="104"/>
                  </a:lnTo>
                  <a:lnTo>
                    <a:pt x="882" y="104"/>
                  </a:lnTo>
                  <a:lnTo>
                    <a:pt x="880" y="106"/>
                  </a:lnTo>
                  <a:lnTo>
                    <a:pt x="882" y="106"/>
                  </a:lnTo>
                  <a:lnTo>
                    <a:pt x="882" y="109"/>
                  </a:lnTo>
                  <a:lnTo>
                    <a:pt x="883" y="109"/>
                  </a:lnTo>
                  <a:lnTo>
                    <a:pt x="883" y="111"/>
                  </a:lnTo>
                  <a:lnTo>
                    <a:pt x="883" y="112"/>
                  </a:lnTo>
                  <a:lnTo>
                    <a:pt x="883" y="112"/>
                  </a:lnTo>
                  <a:lnTo>
                    <a:pt x="882" y="115"/>
                  </a:lnTo>
                  <a:lnTo>
                    <a:pt x="880" y="115"/>
                  </a:lnTo>
                  <a:lnTo>
                    <a:pt x="880" y="115"/>
                  </a:lnTo>
                  <a:lnTo>
                    <a:pt x="879" y="117"/>
                  </a:lnTo>
                  <a:lnTo>
                    <a:pt x="877" y="117"/>
                  </a:lnTo>
                  <a:lnTo>
                    <a:pt x="877" y="117"/>
                  </a:lnTo>
                  <a:lnTo>
                    <a:pt x="877" y="117"/>
                  </a:lnTo>
                  <a:lnTo>
                    <a:pt x="876" y="118"/>
                  </a:lnTo>
                  <a:lnTo>
                    <a:pt x="876" y="118"/>
                  </a:lnTo>
                  <a:lnTo>
                    <a:pt x="876" y="120"/>
                  </a:lnTo>
                  <a:lnTo>
                    <a:pt x="876" y="120"/>
                  </a:lnTo>
                  <a:lnTo>
                    <a:pt x="876" y="122"/>
                  </a:lnTo>
                  <a:lnTo>
                    <a:pt x="876" y="123"/>
                  </a:lnTo>
                  <a:lnTo>
                    <a:pt x="874" y="125"/>
                  </a:lnTo>
                  <a:lnTo>
                    <a:pt x="874" y="125"/>
                  </a:lnTo>
                  <a:lnTo>
                    <a:pt x="874" y="126"/>
                  </a:lnTo>
                  <a:lnTo>
                    <a:pt x="874" y="126"/>
                  </a:lnTo>
                  <a:lnTo>
                    <a:pt x="872" y="130"/>
                  </a:lnTo>
                  <a:lnTo>
                    <a:pt x="872" y="131"/>
                  </a:lnTo>
                  <a:lnTo>
                    <a:pt x="871" y="133"/>
                  </a:lnTo>
                  <a:lnTo>
                    <a:pt x="871" y="134"/>
                  </a:lnTo>
                  <a:lnTo>
                    <a:pt x="871" y="136"/>
                  </a:lnTo>
                  <a:lnTo>
                    <a:pt x="871" y="136"/>
                  </a:lnTo>
                  <a:lnTo>
                    <a:pt x="871" y="137"/>
                  </a:lnTo>
                  <a:lnTo>
                    <a:pt x="871" y="137"/>
                  </a:lnTo>
                  <a:lnTo>
                    <a:pt x="871" y="139"/>
                  </a:lnTo>
                  <a:lnTo>
                    <a:pt x="869" y="139"/>
                  </a:lnTo>
                  <a:lnTo>
                    <a:pt x="869" y="141"/>
                  </a:lnTo>
                  <a:lnTo>
                    <a:pt x="869" y="141"/>
                  </a:lnTo>
                  <a:lnTo>
                    <a:pt x="868" y="142"/>
                  </a:lnTo>
                  <a:lnTo>
                    <a:pt x="868" y="144"/>
                  </a:lnTo>
                  <a:lnTo>
                    <a:pt x="868" y="144"/>
                  </a:lnTo>
                  <a:lnTo>
                    <a:pt x="866" y="144"/>
                  </a:lnTo>
                  <a:lnTo>
                    <a:pt x="866" y="145"/>
                  </a:lnTo>
                  <a:lnTo>
                    <a:pt x="866" y="145"/>
                  </a:lnTo>
                  <a:lnTo>
                    <a:pt x="865" y="147"/>
                  </a:lnTo>
                  <a:lnTo>
                    <a:pt x="865" y="148"/>
                  </a:lnTo>
                  <a:lnTo>
                    <a:pt x="865" y="148"/>
                  </a:lnTo>
                  <a:lnTo>
                    <a:pt x="865" y="150"/>
                  </a:lnTo>
                  <a:lnTo>
                    <a:pt x="863" y="150"/>
                  </a:lnTo>
                  <a:lnTo>
                    <a:pt x="863" y="150"/>
                  </a:lnTo>
                  <a:lnTo>
                    <a:pt x="863" y="150"/>
                  </a:lnTo>
                  <a:lnTo>
                    <a:pt x="861" y="152"/>
                  </a:lnTo>
                  <a:lnTo>
                    <a:pt x="860" y="155"/>
                  </a:lnTo>
                  <a:lnTo>
                    <a:pt x="860" y="156"/>
                  </a:lnTo>
                  <a:lnTo>
                    <a:pt x="860" y="158"/>
                  </a:lnTo>
                  <a:lnTo>
                    <a:pt x="858" y="159"/>
                  </a:lnTo>
                  <a:lnTo>
                    <a:pt x="858" y="159"/>
                  </a:lnTo>
                  <a:lnTo>
                    <a:pt x="857" y="159"/>
                  </a:lnTo>
                  <a:lnTo>
                    <a:pt x="857" y="159"/>
                  </a:lnTo>
                  <a:lnTo>
                    <a:pt x="855" y="159"/>
                  </a:lnTo>
                  <a:lnTo>
                    <a:pt x="855" y="158"/>
                  </a:lnTo>
                  <a:lnTo>
                    <a:pt x="855" y="156"/>
                  </a:lnTo>
                  <a:lnTo>
                    <a:pt x="852" y="155"/>
                  </a:lnTo>
                  <a:lnTo>
                    <a:pt x="850" y="155"/>
                  </a:lnTo>
                  <a:lnTo>
                    <a:pt x="847" y="155"/>
                  </a:lnTo>
                  <a:lnTo>
                    <a:pt x="846" y="155"/>
                  </a:lnTo>
                  <a:lnTo>
                    <a:pt x="844" y="156"/>
                  </a:lnTo>
                  <a:lnTo>
                    <a:pt x="844" y="156"/>
                  </a:lnTo>
                  <a:lnTo>
                    <a:pt x="842" y="155"/>
                  </a:lnTo>
                  <a:lnTo>
                    <a:pt x="842" y="155"/>
                  </a:lnTo>
                  <a:lnTo>
                    <a:pt x="841" y="155"/>
                  </a:lnTo>
                  <a:lnTo>
                    <a:pt x="841" y="156"/>
                  </a:lnTo>
                  <a:lnTo>
                    <a:pt x="839" y="156"/>
                  </a:lnTo>
                  <a:lnTo>
                    <a:pt x="838" y="158"/>
                  </a:lnTo>
                  <a:lnTo>
                    <a:pt x="838" y="159"/>
                  </a:lnTo>
                  <a:lnTo>
                    <a:pt x="836" y="159"/>
                  </a:lnTo>
                  <a:lnTo>
                    <a:pt x="836" y="161"/>
                  </a:lnTo>
                  <a:lnTo>
                    <a:pt x="833" y="161"/>
                  </a:lnTo>
                  <a:lnTo>
                    <a:pt x="833" y="161"/>
                  </a:lnTo>
                  <a:lnTo>
                    <a:pt x="831" y="163"/>
                  </a:lnTo>
                  <a:lnTo>
                    <a:pt x="830" y="163"/>
                  </a:lnTo>
                  <a:lnTo>
                    <a:pt x="830" y="163"/>
                  </a:lnTo>
                  <a:lnTo>
                    <a:pt x="828" y="164"/>
                  </a:lnTo>
                  <a:lnTo>
                    <a:pt x="830" y="164"/>
                  </a:lnTo>
                  <a:lnTo>
                    <a:pt x="830" y="166"/>
                  </a:lnTo>
                  <a:lnTo>
                    <a:pt x="831" y="167"/>
                  </a:lnTo>
                  <a:lnTo>
                    <a:pt x="831" y="170"/>
                  </a:lnTo>
                  <a:lnTo>
                    <a:pt x="833" y="177"/>
                  </a:lnTo>
                  <a:lnTo>
                    <a:pt x="833" y="178"/>
                  </a:lnTo>
                  <a:lnTo>
                    <a:pt x="831" y="183"/>
                  </a:lnTo>
                  <a:lnTo>
                    <a:pt x="831" y="185"/>
                  </a:lnTo>
                  <a:lnTo>
                    <a:pt x="831" y="186"/>
                  </a:lnTo>
                  <a:lnTo>
                    <a:pt x="831" y="186"/>
                  </a:lnTo>
                  <a:lnTo>
                    <a:pt x="833" y="186"/>
                  </a:lnTo>
                  <a:lnTo>
                    <a:pt x="833" y="188"/>
                  </a:lnTo>
                  <a:lnTo>
                    <a:pt x="833" y="188"/>
                  </a:lnTo>
                  <a:lnTo>
                    <a:pt x="833" y="189"/>
                  </a:lnTo>
                  <a:lnTo>
                    <a:pt x="833" y="189"/>
                  </a:lnTo>
                  <a:lnTo>
                    <a:pt x="833" y="191"/>
                  </a:lnTo>
                  <a:lnTo>
                    <a:pt x="831" y="193"/>
                  </a:lnTo>
                  <a:lnTo>
                    <a:pt x="831" y="194"/>
                  </a:lnTo>
                  <a:lnTo>
                    <a:pt x="831" y="194"/>
                  </a:lnTo>
                  <a:lnTo>
                    <a:pt x="831" y="194"/>
                  </a:lnTo>
                  <a:lnTo>
                    <a:pt x="831" y="196"/>
                  </a:lnTo>
                  <a:lnTo>
                    <a:pt x="830" y="197"/>
                  </a:lnTo>
                  <a:lnTo>
                    <a:pt x="830" y="197"/>
                  </a:lnTo>
                  <a:lnTo>
                    <a:pt x="828" y="199"/>
                  </a:lnTo>
                  <a:lnTo>
                    <a:pt x="828" y="197"/>
                  </a:lnTo>
                  <a:lnTo>
                    <a:pt x="827" y="197"/>
                  </a:lnTo>
                  <a:lnTo>
                    <a:pt x="825" y="199"/>
                  </a:lnTo>
                  <a:lnTo>
                    <a:pt x="824" y="199"/>
                  </a:lnTo>
                  <a:lnTo>
                    <a:pt x="822" y="199"/>
                  </a:lnTo>
                  <a:lnTo>
                    <a:pt x="822" y="200"/>
                  </a:lnTo>
                  <a:lnTo>
                    <a:pt x="820" y="200"/>
                  </a:lnTo>
                  <a:lnTo>
                    <a:pt x="820" y="200"/>
                  </a:lnTo>
                  <a:lnTo>
                    <a:pt x="822" y="200"/>
                  </a:lnTo>
                  <a:lnTo>
                    <a:pt x="822" y="202"/>
                  </a:lnTo>
                  <a:lnTo>
                    <a:pt x="824" y="202"/>
                  </a:lnTo>
                  <a:lnTo>
                    <a:pt x="824" y="204"/>
                  </a:lnTo>
                  <a:lnTo>
                    <a:pt x="822" y="204"/>
                  </a:lnTo>
                  <a:lnTo>
                    <a:pt x="822" y="204"/>
                  </a:lnTo>
                  <a:lnTo>
                    <a:pt x="822" y="204"/>
                  </a:lnTo>
                  <a:lnTo>
                    <a:pt x="820" y="202"/>
                  </a:lnTo>
                  <a:lnTo>
                    <a:pt x="819" y="200"/>
                  </a:lnTo>
                  <a:lnTo>
                    <a:pt x="819" y="200"/>
                  </a:lnTo>
                  <a:lnTo>
                    <a:pt x="819" y="197"/>
                  </a:lnTo>
                  <a:lnTo>
                    <a:pt x="819" y="197"/>
                  </a:lnTo>
                  <a:lnTo>
                    <a:pt x="817" y="197"/>
                  </a:lnTo>
                  <a:lnTo>
                    <a:pt x="817" y="196"/>
                  </a:lnTo>
                  <a:lnTo>
                    <a:pt x="816" y="196"/>
                  </a:lnTo>
                  <a:lnTo>
                    <a:pt x="816" y="196"/>
                  </a:lnTo>
                  <a:lnTo>
                    <a:pt x="814" y="196"/>
                  </a:lnTo>
                  <a:lnTo>
                    <a:pt x="814" y="196"/>
                  </a:lnTo>
                  <a:lnTo>
                    <a:pt x="814" y="196"/>
                  </a:lnTo>
                  <a:lnTo>
                    <a:pt x="813" y="196"/>
                  </a:lnTo>
                  <a:lnTo>
                    <a:pt x="813" y="197"/>
                  </a:lnTo>
                  <a:lnTo>
                    <a:pt x="813" y="199"/>
                  </a:lnTo>
                  <a:lnTo>
                    <a:pt x="813" y="200"/>
                  </a:lnTo>
                  <a:lnTo>
                    <a:pt x="811" y="202"/>
                  </a:lnTo>
                  <a:lnTo>
                    <a:pt x="811" y="205"/>
                  </a:lnTo>
                  <a:lnTo>
                    <a:pt x="811" y="205"/>
                  </a:lnTo>
                  <a:lnTo>
                    <a:pt x="809" y="205"/>
                  </a:lnTo>
                  <a:lnTo>
                    <a:pt x="809" y="205"/>
                  </a:lnTo>
                  <a:lnTo>
                    <a:pt x="809" y="207"/>
                  </a:lnTo>
                  <a:lnTo>
                    <a:pt x="808" y="207"/>
                  </a:lnTo>
                  <a:lnTo>
                    <a:pt x="808" y="205"/>
                  </a:lnTo>
                  <a:lnTo>
                    <a:pt x="806" y="205"/>
                  </a:lnTo>
                  <a:lnTo>
                    <a:pt x="806" y="205"/>
                  </a:lnTo>
                  <a:lnTo>
                    <a:pt x="805" y="205"/>
                  </a:lnTo>
                  <a:lnTo>
                    <a:pt x="805" y="207"/>
                  </a:lnTo>
                  <a:lnTo>
                    <a:pt x="803" y="208"/>
                  </a:lnTo>
                  <a:lnTo>
                    <a:pt x="803" y="208"/>
                  </a:lnTo>
                  <a:lnTo>
                    <a:pt x="803" y="210"/>
                  </a:lnTo>
                  <a:lnTo>
                    <a:pt x="803" y="210"/>
                  </a:lnTo>
                  <a:lnTo>
                    <a:pt x="801" y="210"/>
                  </a:lnTo>
                  <a:lnTo>
                    <a:pt x="800" y="211"/>
                  </a:lnTo>
                  <a:lnTo>
                    <a:pt x="800" y="213"/>
                  </a:lnTo>
                  <a:lnTo>
                    <a:pt x="798" y="213"/>
                  </a:lnTo>
                  <a:lnTo>
                    <a:pt x="797" y="211"/>
                  </a:lnTo>
                  <a:lnTo>
                    <a:pt x="795" y="213"/>
                  </a:lnTo>
                  <a:lnTo>
                    <a:pt x="792" y="213"/>
                  </a:lnTo>
                  <a:lnTo>
                    <a:pt x="790" y="213"/>
                  </a:lnTo>
                  <a:lnTo>
                    <a:pt x="789" y="213"/>
                  </a:lnTo>
                  <a:lnTo>
                    <a:pt x="787" y="213"/>
                  </a:lnTo>
                  <a:lnTo>
                    <a:pt x="787" y="213"/>
                  </a:lnTo>
                  <a:lnTo>
                    <a:pt x="787" y="215"/>
                  </a:lnTo>
                  <a:lnTo>
                    <a:pt x="787" y="215"/>
                  </a:lnTo>
                  <a:lnTo>
                    <a:pt x="787" y="216"/>
                  </a:lnTo>
                  <a:lnTo>
                    <a:pt x="787" y="216"/>
                  </a:lnTo>
                  <a:lnTo>
                    <a:pt x="789" y="218"/>
                  </a:lnTo>
                  <a:lnTo>
                    <a:pt x="790" y="219"/>
                  </a:lnTo>
                  <a:lnTo>
                    <a:pt x="790" y="219"/>
                  </a:lnTo>
                  <a:lnTo>
                    <a:pt x="790" y="221"/>
                  </a:lnTo>
                  <a:lnTo>
                    <a:pt x="790" y="221"/>
                  </a:lnTo>
                  <a:lnTo>
                    <a:pt x="789" y="222"/>
                  </a:lnTo>
                  <a:lnTo>
                    <a:pt x="789" y="224"/>
                  </a:lnTo>
                  <a:lnTo>
                    <a:pt x="787" y="224"/>
                  </a:lnTo>
                  <a:lnTo>
                    <a:pt x="787" y="222"/>
                  </a:lnTo>
                  <a:lnTo>
                    <a:pt x="786" y="222"/>
                  </a:lnTo>
                  <a:lnTo>
                    <a:pt x="786" y="222"/>
                  </a:lnTo>
                  <a:lnTo>
                    <a:pt x="781" y="222"/>
                  </a:lnTo>
                  <a:lnTo>
                    <a:pt x="779" y="222"/>
                  </a:lnTo>
                  <a:lnTo>
                    <a:pt x="779" y="222"/>
                  </a:lnTo>
                  <a:lnTo>
                    <a:pt x="778" y="222"/>
                  </a:lnTo>
                  <a:lnTo>
                    <a:pt x="776" y="221"/>
                  </a:lnTo>
                  <a:lnTo>
                    <a:pt x="775" y="221"/>
                  </a:lnTo>
                  <a:lnTo>
                    <a:pt x="773" y="221"/>
                  </a:lnTo>
                  <a:lnTo>
                    <a:pt x="773" y="219"/>
                  </a:lnTo>
                  <a:lnTo>
                    <a:pt x="773" y="219"/>
                  </a:lnTo>
                  <a:lnTo>
                    <a:pt x="773" y="218"/>
                  </a:lnTo>
                  <a:lnTo>
                    <a:pt x="772" y="218"/>
                  </a:lnTo>
                  <a:lnTo>
                    <a:pt x="772" y="216"/>
                  </a:lnTo>
                  <a:lnTo>
                    <a:pt x="770" y="216"/>
                  </a:lnTo>
                  <a:lnTo>
                    <a:pt x="770" y="218"/>
                  </a:lnTo>
                  <a:lnTo>
                    <a:pt x="768" y="218"/>
                  </a:lnTo>
                  <a:lnTo>
                    <a:pt x="768" y="218"/>
                  </a:lnTo>
                  <a:lnTo>
                    <a:pt x="768" y="218"/>
                  </a:lnTo>
                  <a:lnTo>
                    <a:pt x="767" y="218"/>
                  </a:lnTo>
                  <a:lnTo>
                    <a:pt x="765" y="219"/>
                  </a:lnTo>
                  <a:lnTo>
                    <a:pt x="765" y="219"/>
                  </a:lnTo>
                  <a:lnTo>
                    <a:pt x="765" y="221"/>
                  </a:lnTo>
                  <a:lnTo>
                    <a:pt x="765" y="224"/>
                  </a:lnTo>
                  <a:lnTo>
                    <a:pt x="764" y="224"/>
                  </a:lnTo>
                  <a:lnTo>
                    <a:pt x="764" y="224"/>
                  </a:lnTo>
                  <a:lnTo>
                    <a:pt x="764" y="224"/>
                  </a:lnTo>
                  <a:lnTo>
                    <a:pt x="762" y="226"/>
                  </a:lnTo>
                  <a:lnTo>
                    <a:pt x="760" y="227"/>
                  </a:lnTo>
                  <a:lnTo>
                    <a:pt x="759" y="229"/>
                  </a:lnTo>
                  <a:lnTo>
                    <a:pt x="759" y="230"/>
                  </a:lnTo>
                  <a:lnTo>
                    <a:pt x="759" y="230"/>
                  </a:lnTo>
                  <a:lnTo>
                    <a:pt x="757" y="232"/>
                  </a:lnTo>
                  <a:lnTo>
                    <a:pt x="756" y="232"/>
                  </a:lnTo>
                  <a:lnTo>
                    <a:pt x="754" y="232"/>
                  </a:lnTo>
                  <a:lnTo>
                    <a:pt x="753" y="232"/>
                  </a:lnTo>
                  <a:lnTo>
                    <a:pt x="753" y="233"/>
                  </a:lnTo>
                  <a:lnTo>
                    <a:pt x="753" y="233"/>
                  </a:lnTo>
                  <a:lnTo>
                    <a:pt x="753" y="233"/>
                  </a:lnTo>
                  <a:lnTo>
                    <a:pt x="751" y="233"/>
                  </a:lnTo>
                  <a:lnTo>
                    <a:pt x="751" y="235"/>
                  </a:lnTo>
                  <a:lnTo>
                    <a:pt x="749" y="237"/>
                  </a:lnTo>
                  <a:lnTo>
                    <a:pt x="748" y="237"/>
                  </a:lnTo>
                  <a:lnTo>
                    <a:pt x="745" y="237"/>
                  </a:lnTo>
                  <a:lnTo>
                    <a:pt x="743" y="238"/>
                  </a:lnTo>
                  <a:lnTo>
                    <a:pt x="743" y="238"/>
                  </a:lnTo>
                  <a:lnTo>
                    <a:pt x="743" y="238"/>
                  </a:lnTo>
                  <a:lnTo>
                    <a:pt x="743" y="240"/>
                  </a:lnTo>
                  <a:lnTo>
                    <a:pt x="742" y="240"/>
                  </a:lnTo>
                  <a:lnTo>
                    <a:pt x="742" y="240"/>
                  </a:lnTo>
                  <a:lnTo>
                    <a:pt x="740" y="241"/>
                  </a:lnTo>
                  <a:lnTo>
                    <a:pt x="738" y="241"/>
                  </a:lnTo>
                  <a:lnTo>
                    <a:pt x="735" y="245"/>
                  </a:lnTo>
                  <a:lnTo>
                    <a:pt x="734" y="246"/>
                  </a:lnTo>
                  <a:lnTo>
                    <a:pt x="734" y="248"/>
                  </a:lnTo>
                  <a:lnTo>
                    <a:pt x="734" y="248"/>
                  </a:lnTo>
                  <a:lnTo>
                    <a:pt x="732" y="249"/>
                  </a:lnTo>
                  <a:lnTo>
                    <a:pt x="731" y="249"/>
                  </a:lnTo>
                  <a:lnTo>
                    <a:pt x="724" y="251"/>
                  </a:lnTo>
                  <a:lnTo>
                    <a:pt x="723" y="249"/>
                  </a:lnTo>
                  <a:lnTo>
                    <a:pt x="723" y="249"/>
                  </a:lnTo>
                  <a:lnTo>
                    <a:pt x="723" y="251"/>
                  </a:lnTo>
                  <a:lnTo>
                    <a:pt x="721" y="251"/>
                  </a:lnTo>
                  <a:lnTo>
                    <a:pt x="719" y="251"/>
                  </a:lnTo>
                  <a:lnTo>
                    <a:pt x="718" y="252"/>
                  </a:lnTo>
                  <a:lnTo>
                    <a:pt x="716" y="252"/>
                  </a:lnTo>
                  <a:lnTo>
                    <a:pt x="715" y="252"/>
                  </a:lnTo>
                  <a:lnTo>
                    <a:pt x="713" y="254"/>
                  </a:lnTo>
                  <a:lnTo>
                    <a:pt x="712" y="254"/>
                  </a:lnTo>
                  <a:lnTo>
                    <a:pt x="704" y="259"/>
                  </a:lnTo>
                  <a:lnTo>
                    <a:pt x="702" y="260"/>
                  </a:lnTo>
                  <a:lnTo>
                    <a:pt x="701" y="262"/>
                  </a:lnTo>
                  <a:lnTo>
                    <a:pt x="701" y="262"/>
                  </a:lnTo>
                  <a:lnTo>
                    <a:pt x="699" y="263"/>
                  </a:lnTo>
                  <a:lnTo>
                    <a:pt x="699" y="263"/>
                  </a:lnTo>
                  <a:lnTo>
                    <a:pt x="697" y="263"/>
                  </a:lnTo>
                  <a:lnTo>
                    <a:pt x="696" y="265"/>
                  </a:lnTo>
                  <a:lnTo>
                    <a:pt x="696" y="263"/>
                  </a:lnTo>
                  <a:lnTo>
                    <a:pt x="694" y="263"/>
                  </a:lnTo>
                  <a:lnTo>
                    <a:pt x="694" y="265"/>
                  </a:lnTo>
                  <a:lnTo>
                    <a:pt x="694" y="267"/>
                  </a:lnTo>
                  <a:lnTo>
                    <a:pt x="694" y="267"/>
                  </a:lnTo>
                  <a:lnTo>
                    <a:pt x="693" y="267"/>
                  </a:lnTo>
                  <a:lnTo>
                    <a:pt x="690" y="267"/>
                  </a:lnTo>
                  <a:lnTo>
                    <a:pt x="688" y="268"/>
                  </a:lnTo>
                  <a:lnTo>
                    <a:pt x="688" y="268"/>
                  </a:lnTo>
                  <a:lnTo>
                    <a:pt x="688" y="268"/>
                  </a:lnTo>
                  <a:lnTo>
                    <a:pt x="686" y="267"/>
                  </a:lnTo>
                  <a:lnTo>
                    <a:pt x="686" y="265"/>
                  </a:lnTo>
                  <a:lnTo>
                    <a:pt x="688" y="265"/>
                  </a:lnTo>
                  <a:lnTo>
                    <a:pt x="688" y="265"/>
                  </a:lnTo>
                  <a:lnTo>
                    <a:pt x="694" y="262"/>
                  </a:lnTo>
                  <a:lnTo>
                    <a:pt x="694" y="260"/>
                  </a:lnTo>
                  <a:lnTo>
                    <a:pt x="694" y="260"/>
                  </a:lnTo>
                  <a:lnTo>
                    <a:pt x="696" y="259"/>
                  </a:lnTo>
                  <a:lnTo>
                    <a:pt x="697" y="257"/>
                  </a:lnTo>
                  <a:lnTo>
                    <a:pt x="696" y="257"/>
                  </a:lnTo>
                  <a:lnTo>
                    <a:pt x="693" y="257"/>
                  </a:lnTo>
                  <a:lnTo>
                    <a:pt x="690" y="257"/>
                  </a:lnTo>
                  <a:lnTo>
                    <a:pt x="690" y="257"/>
                  </a:lnTo>
                  <a:lnTo>
                    <a:pt x="690" y="257"/>
                  </a:lnTo>
                  <a:lnTo>
                    <a:pt x="690" y="256"/>
                  </a:lnTo>
                  <a:lnTo>
                    <a:pt x="690" y="256"/>
                  </a:lnTo>
                  <a:lnTo>
                    <a:pt x="691" y="254"/>
                  </a:lnTo>
                  <a:lnTo>
                    <a:pt x="691" y="254"/>
                  </a:lnTo>
                  <a:lnTo>
                    <a:pt x="693" y="254"/>
                  </a:lnTo>
                  <a:lnTo>
                    <a:pt x="693" y="252"/>
                  </a:lnTo>
                  <a:lnTo>
                    <a:pt x="691" y="251"/>
                  </a:lnTo>
                  <a:lnTo>
                    <a:pt x="693" y="249"/>
                  </a:lnTo>
                  <a:lnTo>
                    <a:pt x="696" y="248"/>
                  </a:lnTo>
                  <a:lnTo>
                    <a:pt x="697" y="246"/>
                  </a:lnTo>
                  <a:lnTo>
                    <a:pt x="699" y="245"/>
                  </a:lnTo>
                  <a:lnTo>
                    <a:pt x="702" y="241"/>
                  </a:lnTo>
                  <a:lnTo>
                    <a:pt x="702" y="240"/>
                  </a:lnTo>
                  <a:lnTo>
                    <a:pt x="704" y="238"/>
                  </a:lnTo>
                  <a:lnTo>
                    <a:pt x="704" y="238"/>
                  </a:lnTo>
                  <a:lnTo>
                    <a:pt x="702" y="237"/>
                  </a:lnTo>
                  <a:lnTo>
                    <a:pt x="702" y="235"/>
                  </a:lnTo>
                  <a:lnTo>
                    <a:pt x="697" y="233"/>
                  </a:lnTo>
                  <a:lnTo>
                    <a:pt x="697" y="230"/>
                  </a:lnTo>
                  <a:lnTo>
                    <a:pt x="696" y="230"/>
                  </a:lnTo>
                  <a:lnTo>
                    <a:pt x="696" y="232"/>
                  </a:lnTo>
                  <a:lnTo>
                    <a:pt x="696" y="233"/>
                  </a:lnTo>
                  <a:lnTo>
                    <a:pt x="694" y="233"/>
                  </a:lnTo>
                  <a:lnTo>
                    <a:pt x="693" y="232"/>
                  </a:lnTo>
                  <a:lnTo>
                    <a:pt x="688" y="232"/>
                  </a:lnTo>
                  <a:lnTo>
                    <a:pt x="686" y="233"/>
                  </a:lnTo>
                  <a:lnTo>
                    <a:pt x="685" y="235"/>
                  </a:lnTo>
                  <a:lnTo>
                    <a:pt x="683" y="235"/>
                  </a:lnTo>
                  <a:lnTo>
                    <a:pt x="683" y="237"/>
                  </a:lnTo>
                  <a:lnTo>
                    <a:pt x="682" y="237"/>
                  </a:lnTo>
                  <a:lnTo>
                    <a:pt x="677" y="243"/>
                  </a:lnTo>
                  <a:lnTo>
                    <a:pt x="675" y="245"/>
                  </a:lnTo>
                  <a:lnTo>
                    <a:pt x="669" y="248"/>
                  </a:lnTo>
                  <a:lnTo>
                    <a:pt x="664" y="249"/>
                  </a:lnTo>
                  <a:lnTo>
                    <a:pt x="661" y="251"/>
                  </a:lnTo>
                  <a:lnTo>
                    <a:pt x="661" y="252"/>
                  </a:lnTo>
                  <a:lnTo>
                    <a:pt x="660" y="254"/>
                  </a:lnTo>
                  <a:lnTo>
                    <a:pt x="660" y="257"/>
                  </a:lnTo>
                  <a:lnTo>
                    <a:pt x="656" y="260"/>
                  </a:lnTo>
                  <a:lnTo>
                    <a:pt x="656" y="260"/>
                  </a:lnTo>
                  <a:lnTo>
                    <a:pt x="655" y="262"/>
                  </a:lnTo>
                  <a:lnTo>
                    <a:pt x="653" y="262"/>
                  </a:lnTo>
                  <a:lnTo>
                    <a:pt x="652" y="262"/>
                  </a:lnTo>
                  <a:lnTo>
                    <a:pt x="650" y="262"/>
                  </a:lnTo>
                  <a:lnTo>
                    <a:pt x="649" y="262"/>
                  </a:lnTo>
                  <a:lnTo>
                    <a:pt x="645" y="263"/>
                  </a:lnTo>
                  <a:lnTo>
                    <a:pt x="644" y="260"/>
                  </a:lnTo>
                  <a:lnTo>
                    <a:pt x="642" y="260"/>
                  </a:lnTo>
                  <a:lnTo>
                    <a:pt x="639" y="260"/>
                  </a:lnTo>
                  <a:lnTo>
                    <a:pt x="639" y="262"/>
                  </a:lnTo>
                  <a:lnTo>
                    <a:pt x="636" y="267"/>
                  </a:lnTo>
                  <a:lnTo>
                    <a:pt x="634" y="270"/>
                  </a:lnTo>
                  <a:lnTo>
                    <a:pt x="636" y="270"/>
                  </a:lnTo>
                  <a:lnTo>
                    <a:pt x="636" y="274"/>
                  </a:lnTo>
                  <a:lnTo>
                    <a:pt x="637" y="276"/>
                  </a:lnTo>
                  <a:lnTo>
                    <a:pt x="642" y="278"/>
                  </a:lnTo>
                  <a:lnTo>
                    <a:pt x="650" y="279"/>
                  </a:lnTo>
                  <a:lnTo>
                    <a:pt x="652" y="279"/>
                  </a:lnTo>
                  <a:lnTo>
                    <a:pt x="653" y="279"/>
                  </a:lnTo>
                  <a:lnTo>
                    <a:pt x="655" y="281"/>
                  </a:lnTo>
                  <a:lnTo>
                    <a:pt x="656" y="282"/>
                  </a:lnTo>
                  <a:lnTo>
                    <a:pt x="656" y="284"/>
                  </a:lnTo>
                  <a:lnTo>
                    <a:pt x="656" y="284"/>
                  </a:lnTo>
                  <a:lnTo>
                    <a:pt x="656" y="285"/>
                  </a:lnTo>
                  <a:lnTo>
                    <a:pt x="658" y="285"/>
                  </a:lnTo>
                  <a:lnTo>
                    <a:pt x="656" y="287"/>
                  </a:lnTo>
                  <a:lnTo>
                    <a:pt x="656" y="287"/>
                  </a:lnTo>
                  <a:lnTo>
                    <a:pt x="655" y="289"/>
                  </a:lnTo>
                  <a:lnTo>
                    <a:pt x="655" y="292"/>
                  </a:lnTo>
                  <a:lnTo>
                    <a:pt x="656" y="293"/>
                  </a:lnTo>
                  <a:lnTo>
                    <a:pt x="658" y="295"/>
                  </a:lnTo>
                  <a:lnTo>
                    <a:pt x="660" y="295"/>
                  </a:lnTo>
                  <a:lnTo>
                    <a:pt x="663" y="295"/>
                  </a:lnTo>
                  <a:lnTo>
                    <a:pt x="667" y="295"/>
                  </a:lnTo>
                  <a:lnTo>
                    <a:pt x="669" y="293"/>
                  </a:lnTo>
                  <a:lnTo>
                    <a:pt x="669" y="293"/>
                  </a:lnTo>
                  <a:lnTo>
                    <a:pt x="669" y="292"/>
                  </a:lnTo>
                  <a:lnTo>
                    <a:pt x="672" y="289"/>
                  </a:lnTo>
                  <a:lnTo>
                    <a:pt x="675" y="287"/>
                  </a:lnTo>
                  <a:lnTo>
                    <a:pt x="675" y="287"/>
                  </a:lnTo>
                  <a:lnTo>
                    <a:pt x="674" y="285"/>
                  </a:lnTo>
                  <a:lnTo>
                    <a:pt x="675" y="285"/>
                  </a:lnTo>
                  <a:lnTo>
                    <a:pt x="675" y="285"/>
                  </a:lnTo>
                  <a:lnTo>
                    <a:pt x="682" y="284"/>
                  </a:lnTo>
                  <a:lnTo>
                    <a:pt x="686" y="285"/>
                  </a:lnTo>
                  <a:lnTo>
                    <a:pt x="688" y="287"/>
                  </a:lnTo>
                  <a:lnTo>
                    <a:pt x="691" y="289"/>
                  </a:lnTo>
                  <a:lnTo>
                    <a:pt x="693" y="289"/>
                  </a:lnTo>
                  <a:lnTo>
                    <a:pt x="694" y="290"/>
                  </a:lnTo>
                  <a:lnTo>
                    <a:pt x="697" y="290"/>
                  </a:lnTo>
                  <a:lnTo>
                    <a:pt x="699" y="290"/>
                  </a:lnTo>
                  <a:lnTo>
                    <a:pt x="699" y="289"/>
                  </a:lnTo>
                  <a:lnTo>
                    <a:pt x="701" y="289"/>
                  </a:lnTo>
                  <a:lnTo>
                    <a:pt x="701" y="289"/>
                  </a:lnTo>
                  <a:lnTo>
                    <a:pt x="702" y="290"/>
                  </a:lnTo>
                  <a:lnTo>
                    <a:pt x="704" y="290"/>
                  </a:lnTo>
                  <a:lnTo>
                    <a:pt x="707" y="290"/>
                  </a:lnTo>
                  <a:lnTo>
                    <a:pt x="708" y="290"/>
                  </a:lnTo>
                  <a:lnTo>
                    <a:pt x="708" y="290"/>
                  </a:lnTo>
                  <a:lnTo>
                    <a:pt x="708" y="292"/>
                  </a:lnTo>
                  <a:lnTo>
                    <a:pt x="708" y="295"/>
                  </a:lnTo>
                  <a:lnTo>
                    <a:pt x="707" y="295"/>
                  </a:lnTo>
                  <a:lnTo>
                    <a:pt x="705" y="297"/>
                  </a:lnTo>
                  <a:lnTo>
                    <a:pt x="707" y="297"/>
                  </a:lnTo>
                  <a:lnTo>
                    <a:pt x="707" y="298"/>
                  </a:lnTo>
                  <a:lnTo>
                    <a:pt x="707" y="298"/>
                  </a:lnTo>
                  <a:lnTo>
                    <a:pt x="705" y="300"/>
                  </a:lnTo>
                  <a:lnTo>
                    <a:pt x="704" y="300"/>
                  </a:lnTo>
                  <a:lnTo>
                    <a:pt x="704" y="300"/>
                  </a:lnTo>
                  <a:lnTo>
                    <a:pt x="702" y="300"/>
                  </a:lnTo>
                  <a:lnTo>
                    <a:pt x="702" y="300"/>
                  </a:lnTo>
                  <a:lnTo>
                    <a:pt x="702" y="298"/>
                  </a:lnTo>
                  <a:lnTo>
                    <a:pt x="702" y="298"/>
                  </a:lnTo>
                  <a:lnTo>
                    <a:pt x="701" y="298"/>
                  </a:lnTo>
                  <a:lnTo>
                    <a:pt x="699" y="298"/>
                  </a:lnTo>
                  <a:lnTo>
                    <a:pt x="694" y="300"/>
                  </a:lnTo>
                  <a:lnTo>
                    <a:pt x="691" y="301"/>
                  </a:lnTo>
                  <a:lnTo>
                    <a:pt x="686" y="303"/>
                  </a:lnTo>
                  <a:lnTo>
                    <a:pt x="686" y="304"/>
                  </a:lnTo>
                  <a:lnTo>
                    <a:pt x="685" y="304"/>
                  </a:lnTo>
                  <a:lnTo>
                    <a:pt x="683" y="303"/>
                  </a:lnTo>
                  <a:lnTo>
                    <a:pt x="682" y="303"/>
                  </a:lnTo>
                  <a:lnTo>
                    <a:pt x="682" y="304"/>
                  </a:lnTo>
                  <a:lnTo>
                    <a:pt x="683" y="304"/>
                  </a:lnTo>
                  <a:lnTo>
                    <a:pt x="683" y="306"/>
                  </a:lnTo>
                  <a:lnTo>
                    <a:pt x="683" y="306"/>
                  </a:lnTo>
                  <a:lnTo>
                    <a:pt x="683" y="308"/>
                  </a:lnTo>
                  <a:lnTo>
                    <a:pt x="682" y="306"/>
                  </a:lnTo>
                  <a:lnTo>
                    <a:pt x="680" y="308"/>
                  </a:lnTo>
                  <a:lnTo>
                    <a:pt x="680" y="309"/>
                  </a:lnTo>
                  <a:lnTo>
                    <a:pt x="680" y="311"/>
                  </a:lnTo>
                  <a:lnTo>
                    <a:pt x="680" y="312"/>
                  </a:lnTo>
                  <a:lnTo>
                    <a:pt x="678" y="312"/>
                  </a:lnTo>
                  <a:lnTo>
                    <a:pt x="677" y="314"/>
                  </a:lnTo>
                  <a:lnTo>
                    <a:pt x="675" y="312"/>
                  </a:lnTo>
                  <a:lnTo>
                    <a:pt x="675" y="312"/>
                  </a:lnTo>
                  <a:lnTo>
                    <a:pt x="675" y="311"/>
                  </a:lnTo>
                  <a:lnTo>
                    <a:pt x="675" y="311"/>
                  </a:lnTo>
                  <a:lnTo>
                    <a:pt x="674" y="311"/>
                  </a:lnTo>
                  <a:lnTo>
                    <a:pt x="674" y="311"/>
                  </a:lnTo>
                  <a:lnTo>
                    <a:pt x="672" y="312"/>
                  </a:lnTo>
                  <a:lnTo>
                    <a:pt x="672" y="312"/>
                  </a:lnTo>
                  <a:lnTo>
                    <a:pt x="674" y="314"/>
                  </a:lnTo>
                  <a:lnTo>
                    <a:pt x="674" y="314"/>
                  </a:lnTo>
                  <a:lnTo>
                    <a:pt x="675" y="314"/>
                  </a:lnTo>
                  <a:lnTo>
                    <a:pt x="674" y="315"/>
                  </a:lnTo>
                  <a:lnTo>
                    <a:pt x="671" y="317"/>
                  </a:lnTo>
                  <a:lnTo>
                    <a:pt x="671" y="317"/>
                  </a:lnTo>
                  <a:lnTo>
                    <a:pt x="671" y="319"/>
                  </a:lnTo>
                  <a:lnTo>
                    <a:pt x="669" y="319"/>
                  </a:lnTo>
                  <a:lnTo>
                    <a:pt x="669" y="320"/>
                  </a:lnTo>
                  <a:lnTo>
                    <a:pt x="667" y="320"/>
                  </a:lnTo>
                  <a:lnTo>
                    <a:pt x="666" y="320"/>
                  </a:lnTo>
                  <a:lnTo>
                    <a:pt x="664" y="323"/>
                  </a:lnTo>
                  <a:lnTo>
                    <a:pt x="664" y="325"/>
                  </a:lnTo>
                  <a:lnTo>
                    <a:pt x="663" y="325"/>
                  </a:lnTo>
                  <a:lnTo>
                    <a:pt x="661" y="328"/>
                  </a:lnTo>
                  <a:lnTo>
                    <a:pt x="660" y="330"/>
                  </a:lnTo>
                  <a:lnTo>
                    <a:pt x="658" y="333"/>
                  </a:lnTo>
                  <a:lnTo>
                    <a:pt x="660" y="334"/>
                  </a:lnTo>
                  <a:lnTo>
                    <a:pt x="661" y="334"/>
                  </a:lnTo>
                  <a:lnTo>
                    <a:pt x="663" y="334"/>
                  </a:lnTo>
                  <a:lnTo>
                    <a:pt x="664" y="337"/>
                  </a:lnTo>
                  <a:lnTo>
                    <a:pt x="667" y="339"/>
                  </a:lnTo>
                  <a:lnTo>
                    <a:pt x="671" y="339"/>
                  </a:lnTo>
                  <a:lnTo>
                    <a:pt x="674" y="341"/>
                  </a:lnTo>
                  <a:lnTo>
                    <a:pt x="674" y="342"/>
                  </a:lnTo>
                  <a:lnTo>
                    <a:pt x="675" y="344"/>
                  </a:lnTo>
                  <a:lnTo>
                    <a:pt x="677" y="349"/>
                  </a:lnTo>
                  <a:lnTo>
                    <a:pt x="677" y="352"/>
                  </a:lnTo>
                  <a:lnTo>
                    <a:pt x="678" y="352"/>
                  </a:lnTo>
                  <a:lnTo>
                    <a:pt x="680" y="355"/>
                  </a:lnTo>
                  <a:lnTo>
                    <a:pt x="682" y="360"/>
                  </a:lnTo>
                  <a:lnTo>
                    <a:pt x="683" y="363"/>
                  </a:lnTo>
                  <a:lnTo>
                    <a:pt x="683" y="366"/>
                  </a:lnTo>
                  <a:lnTo>
                    <a:pt x="683" y="366"/>
                  </a:lnTo>
                  <a:lnTo>
                    <a:pt x="683" y="367"/>
                  </a:lnTo>
                  <a:lnTo>
                    <a:pt x="685" y="369"/>
                  </a:lnTo>
                  <a:lnTo>
                    <a:pt x="690" y="372"/>
                  </a:lnTo>
                  <a:lnTo>
                    <a:pt x="690" y="372"/>
                  </a:lnTo>
                  <a:lnTo>
                    <a:pt x="691" y="372"/>
                  </a:lnTo>
                  <a:lnTo>
                    <a:pt x="691" y="375"/>
                  </a:lnTo>
                  <a:lnTo>
                    <a:pt x="691" y="377"/>
                  </a:lnTo>
                  <a:lnTo>
                    <a:pt x="693" y="377"/>
                  </a:lnTo>
                  <a:lnTo>
                    <a:pt x="694" y="378"/>
                  </a:lnTo>
                  <a:lnTo>
                    <a:pt x="696" y="378"/>
                  </a:lnTo>
                  <a:lnTo>
                    <a:pt x="697" y="380"/>
                  </a:lnTo>
                  <a:lnTo>
                    <a:pt x="697" y="382"/>
                  </a:lnTo>
                  <a:lnTo>
                    <a:pt x="697" y="383"/>
                  </a:lnTo>
                  <a:lnTo>
                    <a:pt x="696" y="383"/>
                  </a:lnTo>
                  <a:lnTo>
                    <a:pt x="694" y="383"/>
                  </a:lnTo>
                  <a:lnTo>
                    <a:pt x="690" y="382"/>
                  </a:lnTo>
                  <a:lnTo>
                    <a:pt x="690" y="382"/>
                  </a:lnTo>
                  <a:lnTo>
                    <a:pt x="686" y="382"/>
                  </a:lnTo>
                  <a:lnTo>
                    <a:pt x="685" y="380"/>
                  </a:lnTo>
                  <a:lnTo>
                    <a:pt x="682" y="378"/>
                  </a:lnTo>
                  <a:lnTo>
                    <a:pt x="680" y="377"/>
                  </a:lnTo>
                  <a:lnTo>
                    <a:pt x="678" y="377"/>
                  </a:lnTo>
                  <a:lnTo>
                    <a:pt x="674" y="380"/>
                  </a:lnTo>
                  <a:lnTo>
                    <a:pt x="672" y="378"/>
                  </a:lnTo>
                  <a:lnTo>
                    <a:pt x="672" y="380"/>
                  </a:lnTo>
                  <a:lnTo>
                    <a:pt x="671" y="380"/>
                  </a:lnTo>
                  <a:lnTo>
                    <a:pt x="674" y="380"/>
                  </a:lnTo>
                  <a:lnTo>
                    <a:pt x="675" y="380"/>
                  </a:lnTo>
                  <a:lnTo>
                    <a:pt x="677" y="378"/>
                  </a:lnTo>
                  <a:lnTo>
                    <a:pt x="680" y="378"/>
                  </a:lnTo>
                  <a:lnTo>
                    <a:pt x="682" y="380"/>
                  </a:lnTo>
                  <a:lnTo>
                    <a:pt x="682" y="382"/>
                  </a:lnTo>
                  <a:lnTo>
                    <a:pt x="685" y="383"/>
                  </a:lnTo>
                  <a:lnTo>
                    <a:pt x="686" y="383"/>
                  </a:lnTo>
                  <a:lnTo>
                    <a:pt x="688" y="385"/>
                  </a:lnTo>
                  <a:lnTo>
                    <a:pt x="690" y="386"/>
                  </a:lnTo>
                  <a:lnTo>
                    <a:pt x="694" y="389"/>
                  </a:lnTo>
                  <a:lnTo>
                    <a:pt x="696" y="393"/>
                  </a:lnTo>
                  <a:lnTo>
                    <a:pt x="697" y="394"/>
                  </a:lnTo>
                  <a:lnTo>
                    <a:pt x="697" y="396"/>
                  </a:lnTo>
                  <a:lnTo>
                    <a:pt x="696" y="397"/>
                  </a:lnTo>
                  <a:lnTo>
                    <a:pt x="694" y="397"/>
                  </a:lnTo>
                  <a:lnTo>
                    <a:pt x="693" y="397"/>
                  </a:lnTo>
                  <a:lnTo>
                    <a:pt x="691" y="397"/>
                  </a:lnTo>
                  <a:lnTo>
                    <a:pt x="690" y="399"/>
                  </a:lnTo>
                  <a:lnTo>
                    <a:pt x="685" y="402"/>
                  </a:lnTo>
                  <a:lnTo>
                    <a:pt x="685" y="404"/>
                  </a:lnTo>
                  <a:lnTo>
                    <a:pt x="683" y="404"/>
                  </a:lnTo>
                  <a:lnTo>
                    <a:pt x="682" y="405"/>
                  </a:lnTo>
                  <a:lnTo>
                    <a:pt x="680" y="404"/>
                  </a:lnTo>
                  <a:lnTo>
                    <a:pt x="677" y="404"/>
                  </a:lnTo>
                  <a:lnTo>
                    <a:pt x="674" y="405"/>
                  </a:lnTo>
                  <a:lnTo>
                    <a:pt x="674" y="407"/>
                  </a:lnTo>
                  <a:lnTo>
                    <a:pt x="674" y="407"/>
                  </a:lnTo>
                  <a:lnTo>
                    <a:pt x="674" y="407"/>
                  </a:lnTo>
                  <a:lnTo>
                    <a:pt x="675" y="407"/>
                  </a:lnTo>
                  <a:lnTo>
                    <a:pt x="677" y="405"/>
                  </a:lnTo>
                  <a:lnTo>
                    <a:pt x="680" y="408"/>
                  </a:lnTo>
                  <a:lnTo>
                    <a:pt x="683" y="408"/>
                  </a:lnTo>
                  <a:lnTo>
                    <a:pt x="688" y="405"/>
                  </a:lnTo>
                  <a:lnTo>
                    <a:pt x="688" y="405"/>
                  </a:lnTo>
                  <a:lnTo>
                    <a:pt x="690" y="405"/>
                  </a:lnTo>
                  <a:lnTo>
                    <a:pt x="691" y="407"/>
                  </a:lnTo>
                  <a:lnTo>
                    <a:pt x="694" y="410"/>
                  </a:lnTo>
                  <a:lnTo>
                    <a:pt x="697" y="412"/>
                  </a:lnTo>
                  <a:lnTo>
                    <a:pt x="699" y="412"/>
                  </a:lnTo>
                  <a:lnTo>
                    <a:pt x="699" y="412"/>
                  </a:lnTo>
                  <a:lnTo>
                    <a:pt x="701" y="413"/>
                  </a:lnTo>
                  <a:lnTo>
                    <a:pt x="697" y="413"/>
                  </a:lnTo>
                  <a:lnTo>
                    <a:pt x="694" y="416"/>
                  </a:lnTo>
                  <a:lnTo>
                    <a:pt x="693" y="418"/>
                  </a:lnTo>
                  <a:lnTo>
                    <a:pt x="693" y="418"/>
                  </a:lnTo>
                  <a:lnTo>
                    <a:pt x="694" y="418"/>
                  </a:lnTo>
                  <a:lnTo>
                    <a:pt x="697" y="416"/>
                  </a:lnTo>
                  <a:lnTo>
                    <a:pt x="697" y="416"/>
                  </a:lnTo>
                  <a:lnTo>
                    <a:pt x="699" y="416"/>
                  </a:lnTo>
                  <a:lnTo>
                    <a:pt x="699" y="418"/>
                  </a:lnTo>
                  <a:lnTo>
                    <a:pt x="697" y="424"/>
                  </a:lnTo>
                  <a:lnTo>
                    <a:pt x="697" y="424"/>
                  </a:lnTo>
                  <a:lnTo>
                    <a:pt x="696" y="423"/>
                  </a:lnTo>
                  <a:lnTo>
                    <a:pt x="696" y="423"/>
                  </a:lnTo>
                  <a:lnTo>
                    <a:pt x="694" y="423"/>
                  </a:lnTo>
                  <a:lnTo>
                    <a:pt x="693" y="423"/>
                  </a:lnTo>
                  <a:lnTo>
                    <a:pt x="693" y="423"/>
                  </a:lnTo>
                  <a:lnTo>
                    <a:pt x="691" y="424"/>
                  </a:lnTo>
                  <a:lnTo>
                    <a:pt x="693" y="424"/>
                  </a:lnTo>
                  <a:lnTo>
                    <a:pt x="694" y="426"/>
                  </a:lnTo>
                  <a:lnTo>
                    <a:pt x="694" y="427"/>
                  </a:lnTo>
                  <a:lnTo>
                    <a:pt x="694" y="427"/>
                  </a:lnTo>
                  <a:lnTo>
                    <a:pt x="693" y="427"/>
                  </a:lnTo>
                  <a:lnTo>
                    <a:pt x="694" y="429"/>
                  </a:lnTo>
                  <a:lnTo>
                    <a:pt x="694" y="430"/>
                  </a:lnTo>
                  <a:lnTo>
                    <a:pt x="693" y="430"/>
                  </a:lnTo>
                  <a:lnTo>
                    <a:pt x="693" y="430"/>
                  </a:lnTo>
                  <a:lnTo>
                    <a:pt x="691" y="432"/>
                  </a:lnTo>
                  <a:lnTo>
                    <a:pt x="693" y="434"/>
                  </a:lnTo>
                  <a:lnTo>
                    <a:pt x="694" y="437"/>
                  </a:lnTo>
                  <a:lnTo>
                    <a:pt x="694" y="437"/>
                  </a:lnTo>
                  <a:lnTo>
                    <a:pt x="693" y="437"/>
                  </a:lnTo>
                  <a:lnTo>
                    <a:pt x="690" y="438"/>
                  </a:lnTo>
                  <a:lnTo>
                    <a:pt x="690" y="438"/>
                  </a:lnTo>
                  <a:lnTo>
                    <a:pt x="688" y="437"/>
                  </a:lnTo>
                  <a:lnTo>
                    <a:pt x="686" y="437"/>
                  </a:lnTo>
                  <a:lnTo>
                    <a:pt x="686" y="437"/>
                  </a:lnTo>
                  <a:lnTo>
                    <a:pt x="685" y="440"/>
                  </a:lnTo>
                  <a:lnTo>
                    <a:pt x="685" y="441"/>
                  </a:lnTo>
                  <a:lnTo>
                    <a:pt x="683" y="441"/>
                  </a:lnTo>
                  <a:lnTo>
                    <a:pt x="682" y="441"/>
                  </a:lnTo>
                  <a:lnTo>
                    <a:pt x="682" y="441"/>
                  </a:lnTo>
                  <a:lnTo>
                    <a:pt x="682" y="441"/>
                  </a:lnTo>
                  <a:lnTo>
                    <a:pt x="683" y="443"/>
                  </a:lnTo>
                  <a:lnTo>
                    <a:pt x="683" y="443"/>
                  </a:lnTo>
                  <a:lnTo>
                    <a:pt x="680" y="446"/>
                  </a:lnTo>
                  <a:lnTo>
                    <a:pt x="680" y="446"/>
                  </a:lnTo>
                  <a:lnTo>
                    <a:pt x="680" y="448"/>
                  </a:lnTo>
                  <a:lnTo>
                    <a:pt x="678" y="448"/>
                  </a:lnTo>
                  <a:lnTo>
                    <a:pt x="680" y="449"/>
                  </a:lnTo>
                  <a:lnTo>
                    <a:pt x="678" y="451"/>
                  </a:lnTo>
                  <a:lnTo>
                    <a:pt x="678" y="452"/>
                  </a:lnTo>
                  <a:lnTo>
                    <a:pt x="677" y="452"/>
                  </a:lnTo>
                  <a:lnTo>
                    <a:pt x="675" y="454"/>
                  </a:lnTo>
                  <a:lnTo>
                    <a:pt x="674" y="456"/>
                  </a:lnTo>
                  <a:lnTo>
                    <a:pt x="672" y="459"/>
                  </a:lnTo>
                  <a:lnTo>
                    <a:pt x="672" y="460"/>
                  </a:lnTo>
                  <a:lnTo>
                    <a:pt x="672" y="462"/>
                  </a:lnTo>
                  <a:lnTo>
                    <a:pt x="671" y="464"/>
                  </a:lnTo>
                  <a:lnTo>
                    <a:pt x="671" y="464"/>
                  </a:lnTo>
                  <a:lnTo>
                    <a:pt x="669" y="464"/>
                  </a:lnTo>
                  <a:lnTo>
                    <a:pt x="669" y="462"/>
                  </a:lnTo>
                  <a:lnTo>
                    <a:pt x="667" y="462"/>
                  </a:lnTo>
                  <a:lnTo>
                    <a:pt x="667" y="462"/>
                  </a:lnTo>
                  <a:lnTo>
                    <a:pt x="667" y="460"/>
                  </a:lnTo>
                  <a:lnTo>
                    <a:pt x="667" y="459"/>
                  </a:lnTo>
                  <a:lnTo>
                    <a:pt x="667" y="460"/>
                  </a:lnTo>
                  <a:lnTo>
                    <a:pt x="667" y="460"/>
                  </a:lnTo>
                  <a:lnTo>
                    <a:pt x="666" y="462"/>
                  </a:lnTo>
                  <a:lnTo>
                    <a:pt x="666" y="460"/>
                  </a:lnTo>
                  <a:lnTo>
                    <a:pt x="664" y="460"/>
                  </a:lnTo>
                  <a:lnTo>
                    <a:pt x="664" y="462"/>
                  </a:lnTo>
                  <a:lnTo>
                    <a:pt x="664" y="462"/>
                  </a:lnTo>
                  <a:lnTo>
                    <a:pt x="666" y="464"/>
                  </a:lnTo>
                  <a:lnTo>
                    <a:pt x="666" y="464"/>
                  </a:lnTo>
                  <a:lnTo>
                    <a:pt x="667" y="464"/>
                  </a:lnTo>
                  <a:lnTo>
                    <a:pt x="667" y="465"/>
                  </a:lnTo>
                  <a:lnTo>
                    <a:pt x="667" y="467"/>
                  </a:lnTo>
                  <a:lnTo>
                    <a:pt x="669" y="467"/>
                  </a:lnTo>
                  <a:lnTo>
                    <a:pt x="669" y="468"/>
                  </a:lnTo>
                  <a:lnTo>
                    <a:pt x="667" y="468"/>
                  </a:lnTo>
                  <a:lnTo>
                    <a:pt x="666" y="468"/>
                  </a:lnTo>
                  <a:lnTo>
                    <a:pt x="664" y="471"/>
                  </a:lnTo>
                  <a:lnTo>
                    <a:pt x="663" y="471"/>
                  </a:lnTo>
                  <a:lnTo>
                    <a:pt x="661" y="471"/>
                  </a:lnTo>
                  <a:lnTo>
                    <a:pt x="661" y="471"/>
                  </a:lnTo>
                  <a:lnTo>
                    <a:pt x="660" y="471"/>
                  </a:lnTo>
                  <a:lnTo>
                    <a:pt x="658" y="471"/>
                  </a:lnTo>
                  <a:lnTo>
                    <a:pt x="660" y="473"/>
                  </a:lnTo>
                  <a:lnTo>
                    <a:pt x="661" y="473"/>
                  </a:lnTo>
                  <a:lnTo>
                    <a:pt x="663" y="473"/>
                  </a:lnTo>
                  <a:lnTo>
                    <a:pt x="663" y="473"/>
                  </a:lnTo>
                  <a:lnTo>
                    <a:pt x="664" y="473"/>
                  </a:lnTo>
                  <a:lnTo>
                    <a:pt x="666" y="475"/>
                  </a:lnTo>
                  <a:lnTo>
                    <a:pt x="664" y="475"/>
                  </a:lnTo>
                  <a:lnTo>
                    <a:pt x="664" y="478"/>
                  </a:lnTo>
                  <a:lnTo>
                    <a:pt x="664" y="479"/>
                  </a:lnTo>
                  <a:lnTo>
                    <a:pt x="664" y="481"/>
                  </a:lnTo>
                  <a:lnTo>
                    <a:pt x="664" y="482"/>
                  </a:lnTo>
                  <a:lnTo>
                    <a:pt x="664" y="482"/>
                  </a:lnTo>
                  <a:lnTo>
                    <a:pt x="663" y="482"/>
                  </a:lnTo>
                  <a:lnTo>
                    <a:pt x="663" y="481"/>
                  </a:lnTo>
                  <a:lnTo>
                    <a:pt x="661" y="481"/>
                  </a:lnTo>
                  <a:lnTo>
                    <a:pt x="660" y="481"/>
                  </a:lnTo>
                  <a:lnTo>
                    <a:pt x="658" y="481"/>
                  </a:lnTo>
                  <a:lnTo>
                    <a:pt x="658" y="481"/>
                  </a:lnTo>
                  <a:lnTo>
                    <a:pt x="658" y="482"/>
                  </a:lnTo>
                  <a:lnTo>
                    <a:pt x="660" y="484"/>
                  </a:lnTo>
                  <a:lnTo>
                    <a:pt x="660" y="484"/>
                  </a:lnTo>
                  <a:lnTo>
                    <a:pt x="660" y="486"/>
                  </a:lnTo>
                  <a:lnTo>
                    <a:pt x="656" y="484"/>
                  </a:lnTo>
                  <a:lnTo>
                    <a:pt x="656" y="484"/>
                  </a:lnTo>
                  <a:lnTo>
                    <a:pt x="655" y="486"/>
                  </a:lnTo>
                  <a:lnTo>
                    <a:pt x="655" y="487"/>
                  </a:lnTo>
                  <a:lnTo>
                    <a:pt x="655" y="489"/>
                  </a:lnTo>
                  <a:lnTo>
                    <a:pt x="653" y="489"/>
                  </a:lnTo>
                  <a:lnTo>
                    <a:pt x="652" y="490"/>
                  </a:lnTo>
                  <a:lnTo>
                    <a:pt x="650" y="490"/>
                  </a:lnTo>
                  <a:lnTo>
                    <a:pt x="650" y="490"/>
                  </a:lnTo>
                  <a:lnTo>
                    <a:pt x="652" y="492"/>
                  </a:lnTo>
                  <a:lnTo>
                    <a:pt x="652" y="492"/>
                  </a:lnTo>
                  <a:lnTo>
                    <a:pt x="652" y="493"/>
                  </a:lnTo>
                  <a:lnTo>
                    <a:pt x="650" y="495"/>
                  </a:lnTo>
                  <a:lnTo>
                    <a:pt x="647" y="493"/>
                  </a:lnTo>
                  <a:lnTo>
                    <a:pt x="645" y="495"/>
                  </a:lnTo>
                  <a:lnTo>
                    <a:pt x="644" y="493"/>
                  </a:lnTo>
                  <a:lnTo>
                    <a:pt x="642" y="493"/>
                  </a:lnTo>
                  <a:lnTo>
                    <a:pt x="642" y="495"/>
                  </a:lnTo>
                  <a:lnTo>
                    <a:pt x="642" y="497"/>
                  </a:lnTo>
                  <a:lnTo>
                    <a:pt x="641" y="497"/>
                  </a:lnTo>
                  <a:lnTo>
                    <a:pt x="641" y="497"/>
                  </a:lnTo>
                  <a:lnTo>
                    <a:pt x="639" y="497"/>
                  </a:lnTo>
                  <a:lnTo>
                    <a:pt x="639" y="497"/>
                  </a:lnTo>
                  <a:lnTo>
                    <a:pt x="639" y="497"/>
                  </a:lnTo>
                  <a:lnTo>
                    <a:pt x="642" y="498"/>
                  </a:lnTo>
                  <a:lnTo>
                    <a:pt x="642" y="498"/>
                  </a:lnTo>
                  <a:lnTo>
                    <a:pt x="642" y="500"/>
                  </a:lnTo>
                  <a:lnTo>
                    <a:pt x="641" y="501"/>
                  </a:lnTo>
                  <a:lnTo>
                    <a:pt x="639" y="503"/>
                  </a:lnTo>
                  <a:lnTo>
                    <a:pt x="637" y="503"/>
                  </a:lnTo>
                  <a:lnTo>
                    <a:pt x="637" y="504"/>
                  </a:lnTo>
                  <a:lnTo>
                    <a:pt x="636" y="506"/>
                  </a:lnTo>
                  <a:lnTo>
                    <a:pt x="636" y="506"/>
                  </a:lnTo>
                  <a:lnTo>
                    <a:pt x="634" y="506"/>
                  </a:lnTo>
                  <a:lnTo>
                    <a:pt x="633" y="506"/>
                  </a:lnTo>
                  <a:lnTo>
                    <a:pt x="634" y="506"/>
                  </a:lnTo>
                  <a:lnTo>
                    <a:pt x="634" y="508"/>
                  </a:lnTo>
                  <a:lnTo>
                    <a:pt x="633" y="508"/>
                  </a:lnTo>
                  <a:lnTo>
                    <a:pt x="633" y="509"/>
                  </a:lnTo>
                  <a:lnTo>
                    <a:pt x="633" y="508"/>
                  </a:lnTo>
                  <a:lnTo>
                    <a:pt x="631" y="508"/>
                  </a:lnTo>
                  <a:lnTo>
                    <a:pt x="631" y="508"/>
                  </a:lnTo>
                  <a:lnTo>
                    <a:pt x="630" y="508"/>
                  </a:lnTo>
                  <a:lnTo>
                    <a:pt x="630" y="509"/>
                  </a:lnTo>
                  <a:lnTo>
                    <a:pt x="628" y="509"/>
                  </a:lnTo>
                  <a:lnTo>
                    <a:pt x="628" y="508"/>
                  </a:lnTo>
                  <a:lnTo>
                    <a:pt x="626" y="508"/>
                  </a:lnTo>
                  <a:lnTo>
                    <a:pt x="625" y="511"/>
                  </a:lnTo>
                  <a:lnTo>
                    <a:pt x="623" y="512"/>
                  </a:lnTo>
                  <a:lnTo>
                    <a:pt x="623" y="512"/>
                  </a:lnTo>
                  <a:lnTo>
                    <a:pt x="622" y="512"/>
                  </a:lnTo>
                  <a:lnTo>
                    <a:pt x="622" y="514"/>
                  </a:lnTo>
                  <a:lnTo>
                    <a:pt x="623" y="514"/>
                  </a:lnTo>
                  <a:lnTo>
                    <a:pt x="622" y="516"/>
                  </a:lnTo>
                  <a:lnTo>
                    <a:pt x="622" y="516"/>
                  </a:lnTo>
                  <a:lnTo>
                    <a:pt x="620" y="516"/>
                  </a:lnTo>
                  <a:lnTo>
                    <a:pt x="620" y="519"/>
                  </a:lnTo>
                  <a:lnTo>
                    <a:pt x="620" y="519"/>
                  </a:lnTo>
                  <a:lnTo>
                    <a:pt x="617" y="519"/>
                  </a:lnTo>
                  <a:lnTo>
                    <a:pt x="617" y="519"/>
                  </a:lnTo>
                  <a:lnTo>
                    <a:pt x="615" y="519"/>
                  </a:lnTo>
                  <a:lnTo>
                    <a:pt x="615" y="520"/>
                  </a:lnTo>
                  <a:lnTo>
                    <a:pt x="615" y="520"/>
                  </a:lnTo>
                  <a:lnTo>
                    <a:pt x="614" y="520"/>
                  </a:lnTo>
                  <a:lnTo>
                    <a:pt x="611" y="522"/>
                  </a:lnTo>
                  <a:lnTo>
                    <a:pt x="609" y="522"/>
                  </a:lnTo>
                  <a:lnTo>
                    <a:pt x="608" y="520"/>
                  </a:lnTo>
                  <a:lnTo>
                    <a:pt x="606" y="522"/>
                  </a:lnTo>
                  <a:lnTo>
                    <a:pt x="606" y="522"/>
                  </a:lnTo>
                  <a:lnTo>
                    <a:pt x="606" y="523"/>
                  </a:lnTo>
                  <a:lnTo>
                    <a:pt x="604" y="523"/>
                  </a:lnTo>
                  <a:lnTo>
                    <a:pt x="603" y="522"/>
                  </a:lnTo>
                  <a:lnTo>
                    <a:pt x="601" y="522"/>
                  </a:lnTo>
                  <a:lnTo>
                    <a:pt x="600" y="522"/>
                  </a:lnTo>
                  <a:lnTo>
                    <a:pt x="598" y="523"/>
                  </a:lnTo>
                  <a:lnTo>
                    <a:pt x="596" y="523"/>
                  </a:lnTo>
                  <a:lnTo>
                    <a:pt x="596" y="523"/>
                  </a:lnTo>
                  <a:lnTo>
                    <a:pt x="596" y="523"/>
                  </a:lnTo>
                  <a:lnTo>
                    <a:pt x="595" y="523"/>
                  </a:lnTo>
                  <a:lnTo>
                    <a:pt x="593" y="522"/>
                  </a:lnTo>
                  <a:lnTo>
                    <a:pt x="593" y="522"/>
                  </a:lnTo>
                  <a:lnTo>
                    <a:pt x="592" y="523"/>
                  </a:lnTo>
                  <a:lnTo>
                    <a:pt x="592" y="523"/>
                  </a:lnTo>
                  <a:lnTo>
                    <a:pt x="592" y="523"/>
                  </a:lnTo>
                  <a:lnTo>
                    <a:pt x="592" y="525"/>
                  </a:lnTo>
                  <a:lnTo>
                    <a:pt x="590" y="525"/>
                  </a:lnTo>
                  <a:lnTo>
                    <a:pt x="590" y="525"/>
                  </a:lnTo>
                  <a:lnTo>
                    <a:pt x="589" y="525"/>
                  </a:lnTo>
                  <a:lnTo>
                    <a:pt x="587" y="525"/>
                  </a:lnTo>
                  <a:lnTo>
                    <a:pt x="587" y="525"/>
                  </a:lnTo>
                  <a:lnTo>
                    <a:pt x="587" y="525"/>
                  </a:lnTo>
                  <a:lnTo>
                    <a:pt x="585" y="525"/>
                  </a:lnTo>
                  <a:lnTo>
                    <a:pt x="585" y="525"/>
                  </a:lnTo>
                  <a:lnTo>
                    <a:pt x="584" y="525"/>
                  </a:lnTo>
                  <a:lnTo>
                    <a:pt x="584" y="525"/>
                  </a:lnTo>
                  <a:lnTo>
                    <a:pt x="584" y="527"/>
                  </a:lnTo>
                  <a:lnTo>
                    <a:pt x="582" y="525"/>
                  </a:lnTo>
                  <a:lnTo>
                    <a:pt x="581" y="525"/>
                  </a:lnTo>
                  <a:lnTo>
                    <a:pt x="581" y="522"/>
                  </a:lnTo>
                  <a:lnTo>
                    <a:pt x="579" y="522"/>
                  </a:lnTo>
                  <a:lnTo>
                    <a:pt x="578" y="520"/>
                  </a:lnTo>
                  <a:lnTo>
                    <a:pt x="578" y="519"/>
                  </a:lnTo>
                  <a:lnTo>
                    <a:pt x="578" y="519"/>
                  </a:lnTo>
                  <a:lnTo>
                    <a:pt x="578" y="517"/>
                  </a:lnTo>
                  <a:lnTo>
                    <a:pt x="578" y="517"/>
                  </a:lnTo>
                  <a:lnTo>
                    <a:pt x="578" y="517"/>
                  </a:lnTo>
                  <a:lnTo>
                    <a:pt x="576" y="517"/>
                  </a:lnTo>
                  <a:lnTo>
                    <a:pt x="576" y="519"/>
                  </a:lnTo>
                  <a:lnTo>
                    <a:pt x="576" y="519"/>
                  </a:lnTo>
                  <a:lnTo>
                    <a:pt x="574" y="520"/>
                  </a:lnTo>
                  <a:lnTo>
                    <a:pt x="574" y="520"/>
                  </a:lnTo>
                  <a:lnTo>
                    <a:pt x="574" y="520"/>
                  </a:lnTo>
                  <a:lnTo>
                    <a:pt x="576" y="522"/>
                  </a:lnTo>
                  <a:lnTo>
                    <a:pt x="576" y="522"/>
                  </a:lnTo>
                  <a:lnTo>
                    <a:pt x="576" y="523"/>
                  </a:lnTo>
                  <a:lnTo>
                    <a:pt x="578" y="525"/>
                  </a:lnTo>
                  <a:lnTo>
                    <a:pt x="578" y="528"/>
                  </a:lnTo>
                  <a:lnTo>
                    <a:pt x="578" y="528"/>
                  </a:lnTo>
                  <a:lnTo>
                    <a:pt x="578" y="530"/>
                  </a:lnTo>
                  <a:lnTo>
                    <a:pt x="578" y="530"/>
                  </a:lnTo>
                  <a:lnTo>
                    <a:pt x="578" y="530"/>
                  </a:lnTo>
                  <a:lnTo>
                    <a:pt x="578" y="530"/>
                  </a:lnTo>
                  <a:lnTo>
                    <a:pt x="576" y="530"/>
                  </a:lnTo>
                  <a:lnTo>
                    <a:pt x="576" y="530"/>
                  </a:lnTo>
                  <a:lnTo>
                    <a:pt x="576" y="531"/>
                  </a:lnTo>
                  <a:lnTo>
                    <a:pt x="576" y="531"/>
                  </a:lnTo>
                  <a:lnTo>
                    <a:pt x="576" y="531"/>
                  </a:lnTo>
                  <a:lnTo>
                    <a:pt x="574" y="531"/>
                  </a:lnTo>
                  <a:lnTo>
                    <a:pt x="574" y="531"/>
                  </a:lnTo>
                  <a:lnTo>
                    <a:pt x="573" y="533"/>
                  </a:lnTo>
                  <a:lnTo>
                    <a:pt x="571" y="533"/>
                  </a:lnTo>
                  <a:lnTo>
                    <a:pt x="571" y="530"/>
                  </a:lnTo>
                  <a:lnTo>
                    <a:pt x="570" y="531"/>
                  </a:lnTo>
                  <a:lnTo>
                    <a:pt x="570" y="534"/>
                  </a:lnTo>
                  <a:lnTo>
                    <a:pt x="568" y="534"/>
                  </a:lnTo>
                  <a:lnTo>
                    <a:pt x="568" y="536"/>
                  </a:lnTo>
                  <a:lnTo>
                    <a:pt x="567" y="534"/>
                  </a:lnTo>
                  <a:lnTo>
                    <a:pt x="565" y="534"/>
                  </a:lnTo>
                  <a:lnTo>
                    <a:pt x="565" y="536"/>
                  </a:lnTo>
                  <a:lnTo>
                    <a:pt x="563" y="536"/>
                  </a:lnTo>
                  <a:lnTo>
                    <a:pt x="563" y="538"/>
                  </a:lnTo>
                  <a:lnTo>
                    <a:pt x="562" y="536"/>
                  </a:lnTo>
                  <a:lnTo>
                    <a:pt x="560" y="536"/>
                  </a:lnTo>
                  <a:lnTo>
                    <a:pt x="562" y="534"/>
                  </a:lnTo>
                  <a:lnTo>
                    <a:pt x="562" y="534"/>
                  </a:lnTo>
                  <a:lnTo>
                    <a:pt x="560" y="534"/>
                  </a:lnTo>
                  <a:lnTo>
                    <a:pt x="560" y="534"/>
                  </a:lnTo>
                  <a:lnTo>
                    <a:pt x="560" y="534"/>
                  </a:lnTo>
                  <a:lnTo>
                    <a:pt x="560" y="536"/>
                  </a:lnTo>
                  <a:lnTo>
                    <a:pt x="560" y="538"/>
                  </a:lnTo>
                  <a:lnTo>
                    <a:pt x="559" y="538"/>
                  </a:lnTo>
                  <a:lnTo>
                    <a:pt x="557" y="538"/>
                  </a:lnTo>
                  <a:lnTo>
                    <a:pt x="557" y="536"/>
                  </a:lnTo>
                  <a:lnTo>
                    <a:pt x="555" y="536"/>
                  </a:lnTo>
                  <a:lnTo>
                    <a:pt x="554" y="536"/>
                  </a:lnTo>
                  <a:lnTo>
                    <a:pt x="554" y="538"/>
                  </a:lnTo>
                  <a:lnTo>
                    <a:pt x="552" y="538"/>
                  </a:lnTo>
                  <a:lnTo>
                    <a:pt x="552" y="538"/>
                  </a:lnTo>
                  <a:lnTo>
                    <a:pt x="552" y="538"/>
                  </a:lnTo>
                  <a:lnTo>
                    <a:pt x="551" y="539"/>
                  </a:lnTo>
                  <a:lnTo>
                    <a:pt x="551" y="539"/>
                  </a:lnTo>
                  <a:lnTo>
                    <a:pt x="549" y="541"/>
                  </a:lnTo>
                  <a:lnTo>
                    <a:pt x="546" y="541"/>
                  </a:lnTo>
                  <a:lnTo>
                    <a:pt x="544" y="541"/>
                  </a:lnTo>
                  <a:lnTo>
                    <a:pt x="543" y="541"/>
                  </a:lnTo>
                  <a:lnTo>
                    <a:pt x="543" y="541"/>
                  </a:lnTo>
                  <a:lnTo>
                    <a:pt x="541" y="541"/>
                  </a:lnTo>
                  <a:lnTo>
                    <a:pt x="541" y="541"/>
                  </a:lnTo>
                  <a:lnTo>
                    <a:pt x="541" y="541"/>
                  </a:lnTo>
                  <a:lnTo>
                    <a:pt x="540" y="542"/>
                  </a:lnTo>
                  <a:lnTo>
                    <a:pt x="538" y="542"/>
                  </a:lnTo>
                  <a:lnTo>
                    <a:pt x="537" y="542"/>
                  </a:lnTo>
                  <a:lnTo>
                    <a:pt x="535" y="544"/>
                  </a:lnTo>
                  <a:lnTo>
                    <a:pt x="533" y="545"/>
                  </a:lnTo>
                  <a:lnTo>
                    <a:pt x="533" y="545"/>
                  </a:lnTo>
                  <a:lnTo>
                    <a:pt x="532" y="545"/>
                  </a:lnTo>
                  <a:lnTo>
                    <a:pt x="532" y="544"/>
                  </a:lnTo>
                  <a:lnTo>
                    <a:pt x="532" y="544"/>
                  </a:lnTo>
                  <a:lnTo>
                    <a:pt x="532" y="545"/>
                  </a:lnTo>
                  <a:lnTo>
                    <a:pt x="532" y="545"/>
                  </a:lnTo>
                  <a:lnTo>
                    <a:pt x="530" y="547"/>
                  </a:lnTo>
                  <a:lnTo>
                    <a:pt x="529" y="549"/>
                  </a:lnTo>
                  <a:lnTo>
                    <a:pt x="529" y="549"/>
                  </a:lnTo>
                  <a:lnTo>
                    <a:pt x="529" y="550"/>
                  </a:lnTo>
                  <a:lnTo>
                    <a:pt x="532" y="550"/>
                  </a:lnTo>
                  <a:lnTo>
                    <a:pt x="532" y="552"/>
                  </a:lnTo>
                  <a:lnTo>
                    <a:pt x="532" y="552"/>
                  </a:lnTo>
                  <a:lnTo>
                    <a:pt x="530" y="553"/>
                  </a:lnTo>
                  <a:lnTo>
                    <a:pt x="530" y="553"/>
                  </a:lnTo>
                  <a:lnTo>
                    <a:pt x="533" y="556"/>
                  </a:lnTo>
                  <a:lnTo>
                    <a:pt x="533" y="556"/>
                  </a:lnTo>
                  <a:lnTo>
                    <a:pt x="533" y="556"/>
                  </a:lnTo>
                  <a:lnTo>
                    <a:pt x="532" y="558"/>
                  </a:lnTo>
                  <a:lnTo>
                    <a:pt x="530" y="560"/>
                  </a:lnTo>
                  <a:lnTo>
                    <a:pt x="527" y="560"/>
                  </a:lnTo>
                  <a:lnTo>
                    <a:pt x="526" y="560"/>
                  </a:lnTo>
                  <a:lnTo>
                    <a:pt x="524" y="558"/>
                  </a:lnTo>
                  <a:lnTo>
                    <a:pt x="524" y="558"/>
                  </a:lnTo>
                  <a:lnTo>
                    <a:pt x="526" y="558"/>
                  </a:lnTo>
                  <a:lnTo>
                    <a:pt x="526" y="558"/>
                  </a:lnTo>
                  <a:lnTo>
                    <a:pt x="526" y="556"/>
                  </a:lnTo>
                  <a:lnTo>
                    <a:pt x="526" y="556"/>
                  </a:lnTo>
                  <a:lnTo>
                    <a:pt x="524" y="556"/>
                  </a:lnTo>
                  <a:lnTo>
                    <a:pt x="522" y="555"/>
                  </a:lnTo>
                  <a:lnTo>
                    <a:pt x="522" y="553"/>
                  </a:lnTo>
                  <a:lnTo>
                    <a:pt x="522" y="552"/>
                  </a:lnTo>
                  <a:lnTo>
                    <a:pt x="522" y="550"/>
                  </a:lnTo>
                  <a:lnTo>
                    <a:pt x="521" y="550"/>
                  </a:lnTo>
                  <a:lnTo>
                    <a:pt x="521" y="550"/>
                  </a:lnTo>
                  <a:lnTo>
                    <a:pt x="522" y="547"/>
                  </a:lnTo>
                  <a:lnTo>
                    <a:pt x="521" y="547"/>
                  </a:lnTo>
                  <a:lnTo>
                    <a:pt x="522" y="545"/>
                  </a:lnTo>
                  <a:lnTo>
                    <a:pt x="522" y="544"/>
                  </a:lnTo>
                  <a:lnTo>
                    <a:pt x="526" y="542"/>
                  </a:lnTo>
                  <a:lnTo>
                    <a:pt x="526" y="541"/>
                  </a:lnTo>
                  <a:lnTo>
                    <a:pt x="524" y="541"/>
                  </a:lnTo>
                  <a:lnTo>
                    <a:pt x="522" y="541"/>
                  </a:lnTo>
                  <a:lnTo>
                    <a:pt x="522" y="541"/>
                  </a:lnTo>
                  <a:lnTo>
                    <a:pt x="521" y="541"/>
                  </a:lnTo>
                  <a:lnTo>
                    <a:pt x="521" y="539"/>
                  </a:lnTo>
                  <a:lnTo>
                    <a:pt x="519" y="538"/>
                  </a:lnTo>
                  <a:lnTo>
                    <a:pt x="519" y="538"/>
                  </a:lnTo>
                  <a:lnTo>
                    <a:pt x="519" y="541"/>
                  </a:lnTo>
                  <a:lnTo>
                    <a:pt x="518" y="541"/>
                  </a:lnTo>
                  <a:lnTo>
                    <a:pt x="516" y="542"/>
                  </a:lnTo>
                  <a:lnTo>
                    <a:pt x="514" y="542"/>
                  </a:lnTo>
                  <a:lnTo>
                    <a:pt x="513" y="542"/>
                  </a:lnTo>
                  <a:lnTo>
                    <a:pt x="513" y="542"/>
                  </a:lnTo>
                  <a:lnTo>
                    <a:pt x="513" y="541"/>
                  </a:lnTo>
                  <a:lnTo>
                    <a:pt x="513" y="541"/>
                  </a:lnTo>
                  <a:lnTo>
                    <a:pt x="513" y="539"/>
                  </a:lnTo>
                  <a:lnTo>
                    <a:pt x="511" y="539"/>
                  </a:lnTo>
                  <a:lnTo>
                    <a:pt x="510" y="539"/>
                  </a:lnTo>
                  <a:lnTo>
                    <a:pt x="510" y="539"/>
                  </a:lnTo>
                  <a:lnTo>
                    <a:pt x="508" y="539"/>
                  </a:lnTo>
                  <a:lnTo>
                    <a:pt x="508" y="539"/>
                  </a:lnTo>
                  <a:lnTo>
                    <a:pt x="507" y="538"/>
                  </a:lnTo>
                  <a:lnTo>
                    <a:pt x="507" y="538"/>
                  </a:lnTo>
                  <a:lnTo>
                    <a:pt x="505" y="536"/>
                  </a:lnTo>
                  <a:lnTo>
                    <a:pt x="507" y="536"/>
                  </a:lnTo>
                  <a:lnTo>
                    <a:pt x="505" y="534"/>
                  </a:lnTo>
                  <a:lnTo>
                    <a:pt x="503" y="534"/>
                  </a:lnTo>
                  <a:lnTo>
                    <a:pt x="503" y="536"/>
                  </a:lnTo>
                  <a:lnTo>
                    <a:pt x="503" y="538"/>
                  </a:lnTo>
                  <a:lnTo>
                    <a:pt x="505" y="539"/>
                  </a:lnTo>
                  <a:lnTo>
                    <a:pt x="505" y="539"/>
                  </a:lnTo>
                  <a:lnTo>
                    <a:pt x="503" y="539"/>
                  </a:lnTo>
                  <a:lnTo>
                    <a:pt x="502" y="538"/>
                  </a:lnTo>
                  <a:lnTo>
                    <a:pt x="502" y="538"/>
                  </a:lnTo>
                  <a:lnTo>
                    <a:pt x="502" y="538"/>
                  </a:lnTo>
                  <a:lnTo>
                    <a:pt x="502" y="539"/>
                  </a:lnTo>
                  <a:lnTo>
                    <a:pt x="500" y="541"/>
                  </a:lnTo>
                  <a:lnTo>
                    <a:pt x="499" y="541"/>
                  </a:lnTo>
                  <a:lnTo>
                    <a:pt x="499" y="541"/>
                  </a:lnTo>
                  <a:lnTo>
                    <a:pt x="497" y="541"/>
                  </a:lnTo>
                  <a:lnTo>
                    <a:pt x="496" y="541"/>
                  </a:lnTo>
                  <a:lnTo>
                    <a:pt x="494" y="539"/>
                  </a:lnTo>
                  <a:lnTo>
                    <a:pt x="494" y="539"/>
                  </a:lnTo>
                  <a:lnTo>
                    <a:pt x="492" y="539"/>
                  </a:lnTo>
                  <a:lnTo>
                    <a:pt x="489" y="539"/>
                  </a:lnTo>
                  <a:lnTo>
                    <a:pt x="489" y="539"/>
                  </a:lnTo>
                  <a:lnTo>
                    <a:pt x="488" y="539"/>
                  </a:lnTo>
                  <a:lnTo>
                    <a:pt x="486" y="538"/>
                  </a:lnTo>
                  <a:lnTo>
                    <a:pt x="485" y="538"/>
                  </a:lnTo>
                  <a:lnTo>
                    <a:pt x="483" y="536"/>
                  </a:lnTo>
                  <a:lnTo>
                    <a:pt x="483" y="536"/>
                  </a:lnTo>
                  <a:lnTo>
                    <a:pt x="483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0" y="534"/>
                  </a:lnTo>
                  <a:lnTo>
                    <a:pt x="478" y="533"/>
                  </a:lnTo>
                  <a:lnTo>
                    <a:pt x="478" y="534"/>
                  </a:lnTo>
                  <a:lnTo>
                    <a:pt x="478" y="534"/>
                  </a:lnTo>
                  <a:lnTo>
                    <a:pt x="478" y="533"/>
                  </a:lnTo>
                  <a:lnTo>
                    <a:pt x="478" y="531"/>
                  </a:lnTo>
                  <a:lnTo>
                    <a:pt x="478" y="530"/>
                  </a:lnTo>
                  <a:lnTo>
                    <a:pt x="477" y="530"/>
                  </a:lnTo>
                  <a:lnTo>
                    <a:pt x="477" y="528"/>
                  </a:lnTo>
                  <a:lnTo>
                    <a:pt x="477" y="528"/>
                  </a:lnTo>
                  <a:lnTo>
                    <a:pt x="475" y="528"/>
                  </a:lnTo>
                  <a:lnTo>
                    <a:pt x="477" y="527"/>
                  </a:lnTo>
                  <a:lnTo>
                    <a:pt x="477" y="525"/>
                  </a:lnTo>
                  <a:lnTo>
                    <a:pt x="477" y="525"/>
                  </a:lnTo>
                  <a:lnTo>
                    <a:pt x="478" y="523"/>
                  </a:lnTo>
                  <a:lnTo>
                    <a:pt x="478" y="523"/>
                  </a:lnTo>
                  <a:lnTo>
                    <a:pt x="480" y="522"/>
                  </a:lnTo>
                  <a:lnTo>
                    <a:pt x="477" y="520"/>
                  </a:lnTo>
                  <a:lnTo>
                    <a:pt x="477" y="520"/>
                  </a:lnTo>
                  <a:lnTo>
                    <a:pt x="475" y="520"/>
                  </a:lnTo>
                  <a:lnTo>
                    <a:pt x="473" y="520"/>
                  </a:lnTo>
                  <a:lnTo>
                    <a:pt x="472" y="520"/>
                  </a:lnTo>
                  <a:lnTo>
                    <a:pt x="472" y="520"/>
                  </a:lnTo>
                  <a:lnTo>
                    <a:pt x="470" y="519"/>
                  </a:lnTo>
                  <a:lnTo>
                    <a:pt x="470" y="519"/>
                  </a:lnTo>
                  <a:lnTo>
                    <a:pt x="469" y="519"/>
                  </a:lnTo>
                  <a:lnTo>
                    <a:pt x="469" y="519"/>
                  </a:lnTo>
                  <a:lnTo>
                    <a:pt x="467" y="519"/>
                  </a:lnTo>
                  <a:lnTo>
                    <a:pt x="467" y="520"/>
                  </a:lnTo>
                  <a:lnTo>
                    <a:pt x="466" y="520"/>
                  </a:lnTo>
                  <a:lnTo>
                    <a:pt x="466" y="519"/>
                  </a:lnTo>
                  <a:lnTo>
                    <a:pt x="464" y="519"/>
                  </a:lnTo>
                  <a:lnTo>
                    <a:pt x="461" y="517"/>
                  </a:lnTo>
                  <a:lnTo>
                    <a:pt x="461" y="517"/>
                  </a:lnTo>
                  <a:lnTo>
                    <a:pt x="461" y="516"/>
                  </a:lnTo>
                  <a:lnTo>
                    <a:pt x="459" y="516"/>
                  </a:lnTo>
                  <a:lnTo>
                    <a:pt x="459" y="514"/>
                  </a:lnTo>
                  <a:lnTo>
                    <a:pt x="458" y="512"/>
                  </a:lnTo>
                  <a:lnTo>
                    <a:pt x="458" y="514"/>
                  </a:lnTo>
                  <a:lnTo>
                    <a:pt x="456" y="514"/>
                  </a:lnTo>
                  <a:lnTo>
                    <a:pt x="453" y="516"/>
                  </a:lnTo>
                  <a:lnTo>
                    <a:pt x="453" y="516"/>
                  </a:lnTo>
                  <a:lnTo>
                    <a:pt x="451" y="517"/>
                  </a:lnTo>
                  <a:lnTo>
                    <a:pt x="451" y="517"/>
                  </a:lnTo>
                  <a:lnTo>
                    <a:pt x="451" y="519"/>
                  </a:lnTo>
                  <a:lnTo>
                    <a:pt x="451" y="520"/>
                  </a:lnTo>
                  <a:lnTo>
                    <a:pt x="450" y="520"/>
                  </a:lnTo>
                  <a:lnTo>
                    <a:pt x="450" y="522"/>
                  </a:lnTo>
                  <a:lnTo>
                    <a:pt x="448" y="522"/>
                  </a:lnTo>
                  <a:lnTo>
                    <a:pt x="448" y="522"/>
                  </a:lnTo>
                  <a:lnTo>
                    <a:pt x="447" y="522"/>
                  </a:lnTo>
                  <a:lnTo>
                    <a:pt x="445" y="523"/>
                  </a:lnTo>
                  <a:lnTo>
                    <a:pt x="444" y="523"/>
                  </a:lnTo>
                  <a:lnTo>
                    <a:pt x="442" y="522"/>
                  </a:lnTo>
                  <a:lnTo>
                    <a:pt x="442" y="522"/>
                  </a:lnTo>
                  <a:lnTo>
                    <a:pt x="442" y="522"/>
                  </a:lnTo>
                  <a:lnTo>
                    <a:pt x="440" y="522"/>
                  </a:lnTo>
                  <a:lnTo>
                    <a:pt x="439" y="523"/>
                  </a:lnTo>
                  <a:lnTo>
                    <a:pt x="439" y="525"/>
                  </a:lnTo>
                  <a:lnTo>
                    <a:pt x="439" y="525"/>
                  </a:lnTo>
                  <a:lnTo>
                    <a:pt x="439" y="525"/>
                  </a:lnTo>
                  <a:lnTo>
                    <a:pt x="437" y="525"/>
                  </a:lnTo>
                  <a:lnTo>
                    <a:pt x="434" y="522"/>
                  </a:lnTo>
                  <a:lnTo>
                    <a:pt x="434" y="522"/>
                  </a:lnTo>
                  <a:lnTo>
                    <a:pt x="432" y="522"/>
                  </a:lnTo>
                  <a:lnTo>
                    <a:pt x="432" y="525"/>
                  </a:lnTo>
                  <a:lnTo>
                    <a:pt x="432" y="525"/>
                  </a:lnTo>
                  <a:lnTo>
                    <a:pt x="431" y="525"/>
                  </a:lnTo>
                  <a:lnTo>
                    <a:pt x="429" y="522"/>
                  </a:lnTo>
                  <a:lnTo>
                    <a:pt x="429" y="522"/>
                  </a:lnTo>
                  <a:lnTo>
                    <a:pt x="429" y="522"/>
                  </a:lnTo>
                  <a:lnTo>
                    <a:pt x="429" y="523"/>
                  </a:lnTo>
                  <a:lnTo>
                    <a:pt x="428" y="523"/>
                  </a:lnTo>
                  <a:lnTo>
                    <a:pt x="426" y="525"/>
                  </a:lnTo>
                  <a:lnTo>
                    <a:pt x="426" y="525"/>
                  </a:lnTo>
                  <a:lnTo>
                    <a:pt x="426" y="527"/>
                  </a:lnTo>
                  <a:lnTo>
                    <a:pt x="425" y="527"/>
                  </a:lnTo>
                  <a:lnTo>
                    <a:pt x="425" y="527"/>
                  </a:lnTo>
                  <a:lnTo>
                    <a:pt x="423" y="527"/>
                  </a:lnTo>
                  <a:lnTo>
                    <a:pt x="423" y="525"/>
                  </a:lnTo>
                  <a:lnTo>
                    <a:pt x="423" y="525"/>
                  </a:lnTo>
                  <a:lnTo>
                    <a:pt x="421" y="523"/>
                  </a:lnTo>
                  <a:lnTo>
                    <a:pt x="418" y="523"/>
                  </a:lnTo>
                  <a:lnTo>
                    <a:pt x="418" y="522"/>
                  </a:lnTo>
                  <a:lnTo>
                    <a:pt x="417" y="522"/>
                  </a:lnTo>
                  <a:lnTo>
                    <a:pt x="417" y="522"/>
                  </a:lnTo>
                  <a:lnTo>
                    <a:pt x="417" y="523"/>
                  </a:lnTo>
                  <a:lnTo>
                    <a:pt x="415" y="523"/>
                  </a:lnTo>
                  <a:lnTo>
                    <a:pt x="415" y="525"/>
                  </a:lnTo>
                  <a:lnTo>
                    <a:pt x="414" y="527"/>
                  </a:lnTo>
                  <a:lnTo>
                    <a:pt x="414" y="527"/>
                  </a:lnTo>
                  <a:lnTo>
                    <a:pt x="412" y="528"/>
                  </a:lnTo>
                  <a:lnTo>
                    <a:pt x="412" y="527"/>
                  </a:lnTo>
                  <a:lnTo>
                    <a:pt x="410" y="527"/>
                  </a:lnTo>
                  <a:lnTo>
                    <a:pt x="409" y="527"/>
                  </a:lnTo>
                  <a:lnTo>
                    <a:pt x="407" y="528"/>
                  </a:lnTo>
                  <a:lnTo>
                    <a:pt x="407" y="527"/>
                  </a:lnTo>
                  <a:lnTo>
                    <a:pt x="406" y="527"/>
                  </a:lnTo>
                  <a:lnTo>
                    <a:pt x="406" y="527"/>
                  </a:lnTo>
                  <a:lnTo>
                    <a:pt x="406" y="527"/>
                  </a:lnTo>
                  <a:lnTo>
                    <a:pt x="406" y="528"/>
                  </a:lnTo>
                  <a:lnTo>
                    <a:pt x="404" y="528"/>
                  </a:lnTo>
                  <a:lnTo>
                    <a:pt x="404" y="530"/>
                  </a:lnTo>
                  <a:lnTo>
                    <a:pt x="404" y="530"/>
                  </a:lnTo>
                  <a:lnTo>
                    <a:pt x="404" y="530"/>
                  </a:lnTo>
                  <a:lnTo>
                    <a:pt x="404" y="531"/>
                  </a:lnTo>
                  <a:lnTo>
                    <a:pt x="404" y="531"/>
                  </a:lnTo>
                  <a:lnTo>
                    <a:pt x="404" y="533"/>
                  </a:lnTo>
                  <a:lnTo>
                    <a:pt x="404" y="534"/>
                  </a:lnTo>
                  <a:lnTo>
                    <a:pt x="406" y="536"/>
                  </a:lnTo>
                  <a:lnTo>
                    <a:pt x="406" y="536"/>
                  </a:lnTo>
                  <a:lnTo>
                    <a:pt x="407" y="538"/>
                  </a:lnTo>
                  <a:lnTo>
                    <a:pt x="407" y="539"/>
                  </a:lnTo>
                  <a:lnTo>
                    <a:pt x="407" y="541"/>
                  </a:lnTo>
                  <a:lnTo>
                    <a:pt x="406" y="542"/>
                  </a:lnTo>
                  <a:lnTo>
                    <a:pt x="406" y="544"/>
                  </a:lnTo>
                  <a:lnTo>
                    <a:pt x="407" y="544"/>
                  </a:lnTo>
                  <a:lnTo>
                    <a:pt x="407" y="545"/>
                  </a:lnTo>
                  <a:lnTo>
                    <a:pt x="407" y="545"/>
                  </a:lnTo>
                  <a:lnTo>
                    <a:pt x="407" y="545"/>
                  </a:lnTo>
                  <a:lnTo>
                    <a:pt x="406" y="545"/>
                  </a:lnTo>
                  <a:lnTo>
                    <a:pt x="406" y="547"/>
                  </a:lnTo>
                  <a:lnTo>
                    <a:pt x="406" y="545"/>
                  </a:lnTo>
                  <a:lnTo>
                    <a:pt x="404" y="545"/>
                  </a:lnTo>
                  <a:lnTo>
                    <a:pt x="404" y="545"/>
                  </a:lnTo>
                  <a:lnTo>
                    <a:pt x="404" y="545"/>
                  </a:lnTo>
                  <a:lnTo>
                    <a:pt x="403" y="545"/>
                  </a:lnTo>
                  <a:lnTo>
                    <a:pt x="399" y="545"/>
                  </a:lnTo>
                  <a:lnTo>
                    <a:pt x="399" y="545"/>
                  </a:lnTo>
                  <a:lnTo>
                    <a:pt x="399" y="545"/>
                  </a:lnTo>
                  <a:lnTo>
                    <a:pt x="399" y="544"/>
                  </a:lnTo>
                  <a:lnTo>
                    <a:pt x="399" y="544"/>
                  </a:lnTo>
                  <a:lnTo>
                    <a:pt x="399" y="542"/>
                  </a:lnTo>
                  <a:lnTo>
                    <a:pt x="398" y="542"/>
                  </a:lnTo>
                  <a:lnTo>
                    <a:pt x="399" y="541"/>
                  </a:lnTo>
                  <a:lnTo>
                    <a:pt x="398" y="541"/>
                  </a:lnTo>
                  <a:lnTo>
                    <a:pt x="398" y="539"/>
                  </a:lnTo>
                  <a:lnTo>
                    <a:pt x="398" y="538"/>
                  </a:lnTo>
                  <a:lnTo>
                    <a:pt x="398" y="538"/>
                  </a:lnTo>
                  <a:lnTo>
                    <a:pt x="398" y="538"/>
                  </a:lnTo>
                  <a:lnTo>
                    <a:pt x="396" y="538"/>
                  </a:lnTo>
                  <a:lnTo>
                    <a:pt x="396" y="538"/>
                  </a:lnTo>
                  <a:lnTo>
                    <a:pt x="393" y="539"/>
                  </a:lnTo>
                  <a:lnTo>
                    <a:pt x="391" y="541"/>
                  </a:lnTo>
                  <a:lnTo>
                    <a:pt x="390" y="541"/>
                  </a:lnTo>
                  <a:lnTo>
                    <a:pt x="388" y="542"/>
                  </a:lnTo>
                  <a:lnTo>
                    <a:pt x="388" y="541"/>
                  </a:lnTo>
                  <a:lnTo>
                    <a:pt x="387" y="541"/>
                  </a:lnTo>
                  <a:lnTo>
                    <a:pt x="385" y="542"/>
                  </a:lnTo>
                  <a:lnTo>
                    <a:pt x="384" y="541"/>
                  </a:lnTo>
                  <a:lnTo>
                    <a:pt x="384" y="541"/>
                  </a:lnTo>
                  <a:lnTo>
                    <a:pt x="382" y="541"/>
                  </a:lnTo>
                  <a:lnTo>
                    <a:pt x="384" y="539"/>
                  </a:lnTo>
                  <a:lnTo>
                    <a:pt x="382" y="539"/>
                  </a:lnTo>
                  <a:lnTo>
                    <a:pt x="382" y="538"/>
                  </a:lnTo>
                  <a:lnTo>
                    <a:pt x="380" y="538"/>
                  </a:lnTo>
                  <a:lnTo>
                    <a:pt x="380" y="538"/>
                  </a:lnTo>
                  <a:lnTo>
                    <a:pt x="380" y="536"/>
                  </a:lnTo>
                  <a:lnTo>
                    <a:pt x="380" y="534"/>
                  </a:lnTo>
                  <a:lnTo>
                    <a:pt x="380" y="534"/>
                  </a:lnTo>
                  <a:lnTo>
                    <a:pt x="380" y="533"/>
                  </a:lnTo>
                  <a:lnTo>
                    <a:pt x="379" y="533"/>
                  </a:lnTo>
                  <a:lnTo>
                    <a:pt x="376" y="533"/>
                  </a:lnTo>
                  <a:lnTo>
                    <a:pt x="373" y="531"/>
                  </a:lnTo>
                  <a:lnTo>
                    <a:pt x="371" y="531"/>
                  </a:lnTo>
                  <a:lnTo>
                    <a:pt x="371" y="531"/>
                  </a:lnTo>
                  <a:lnTo>
                    <a:pt x="369" y="531"/>
                  </a:lnTo>
                  <a:lnTo>
                    <a:pt x="369" y="531"/>
                  </a:lnTo>
                  <a:lnTo>
                    <a:pt x="369" y="531"/>
                  </a:lnTo>
                  <a:lnTo>
                    <a:pt x="369" y="530"/>
                  </a:lnTo>
                  <a:lnTo>
                    <a:pt x="371" y="528"/>
                  </a:lnTo>
                  <a:lnTo>
                    <a:pt x="371" y="527"/>
                  </a:lnTo>
                  <a:lnTo>
                    <a:pt x="373" y="525"/>
                  </a:lnTo>
                  <a:lnTo>
                    <a:pt x="371" y="523"/>
                  </a:lnTo>
                  <a:lnTo>
                    <a:pt x="373" y="520"/>
                  </a:lnTo>
                  <a:lnTo>
                    <a:pt x="374" y="520"/>
                  </a:lnTo>
                  <a:lnTo>
                    <a:pt x="374" y="519"/>
                  </a:lnTo>
                  <a:lnTo>
                    <a:pt x="374" y="519"/>
                  </a:lnTo>
                  <a:lnTo>
                    <a:pt x="374" y="517"/>
                  </a:lnTo>
                  <a:lnTo>
                    <a:pt x="373" y="517"/>
                  </a:lnTo>
                  <a:lnTo>
                    <a:pt x="373" y="517"/>
                  </a:lnTo>
                  <a:lnTo>
                    <a:pt x="369" y="517"/>
                  </a:lnTo>
                  <a:lnTo>
                    <a:pt x="368" y="517"/>
                  </a:lnTo>
                  <a:lnTo>
                    <a:pt x="365" y="516"/>
                  </a:lnTo>
                  <a:lnTo>
                    <a:pt x="365" y="514"/>
                  </a:lnTo>
                  <a:lnTo>
                    <a:pt x="365" y="512"/>
                  </a:lnTo>
                  <a:lnTo>
                    <a:pt x="365" y="512"/>
                  </a:lnTo>
                  <a:lnTo>
                    <a:pt x="365" y="511"/>
                  </a:lnTo>
                  <a:lnTo>
                    <a:pt x="365" y="511"/>
                  </a:lnTo>
                  <a:lnTo>
                    <a:pt x="365" y="508"/>
                  </a:lnTo>
                  <a:lnTo>
                    <a:pt x="363" y="508"/>
                  </a:lnTo>
                  <a:lnTo>
                    <a:pt x="363" y="506"/>
                  </a:lnTo>
                  <a:lnTo>
                    <a:pt x="362" y="506"/>
                  </a:lnTo>
                  <a:lnTo>
                    <a:pt x="362" y="504"/>
                  </a:lnTo>
                  <a:lnTo>
                    <a:pt x="363" y="504"/>
                  </a:lnTo>
                  <a:lnTo>
                    <a:pt x="365" y="501"/>
                  </a:lnTo>
                  <a:lnTo>
                    <a:pt x="365" y="501"/>
                  </a:lnTo>
                  <a:lnTo>
                    <a:pt x="365" y="501"/>
                  </a:lnTo>
                  <a:lnTo>
                    <a:pt x="363" y="501"/>
                  </a:lnTo>
                  <a:lnTo>
                    <a:pt x="362" y="503"/>
                  </a:lnTo>
                  <a:lnTo>
                    <a:pt x="360" y="501"/>
                  </a:lnTo>
                  <a:lnTo>
                    <a:pt x="360" y="501"/>
                  </a:lnTo>
                  <a:lnTo>
                    <a:pt x="358" y="501"/>
                  </a:lnTo>
                  <a:lnTo>
                    <a:pt x="355" y="501"/>
                  </a:lnTo>
                  <a:lnTo>
                    <a:pt x="352" y="503"/>
                  </a:lnTo>
                  <a:lnTo>
                    <a:pt x="350" y="503"/>
                  </a:lnTo>
                  <a:lnTo>
                    <a:pt x="349" y="504"/>
                  </a:lnTo>
                  <a:lnTo>
                    <a:pt x="347" y="504"/>
                  </a:lnTo>
                  <a:lnTo>
                    <a:pt x="347" y="504"/>
                  </a:lnTo>
                  <a:lnTo>
                    <a:pt x="346" y="504"/>
                  </a:lnTo>
                  <a:lnTo>
                    <a:pt x="346" y="503"/>
                  </a:lnTo>
                  <a:lnTo>
                    <a:pt x="347" y="501"/>
                  </a:lnTo>
                  <a:lnTo>
                    <a:pt x="349" y="500"/>
                  </a:lnTo>
                  <a:lnTo>
                    <a:pt x="347" y="498"/>
                  </a:lnTo>
                  <a:lnTo>
                    <a:pt x="347" y="498"/>
                  </a:lnTo>
                  <a:lnTo>
                    <a:pt x="347" y="497"/>
                  </a:lnTo>
                  <a:lnTo>
                    <a:pt x="346" y="497"/>
                  </a:lnTo>
                  <a:lnTo>
                    <a:pt x="346" y="495"/>
                  </a:lnTo>
                  <a:lnTo>
                    <a:pt x="346" y="493"/>
                  </a:lnTo>
                  <a:lnTo>
                    <a:pt x="346" y="492"/>
                  </a:lnTo>
                  <a:lnTo>
                    <a:pt x="347" y="490"/>
                  </a:lnTo>
                  <a:lnTo>
                    <a:pt x="349" y="490"/>
                  </a:lnTo>
                  <a:lnTo>
                    <a:pt x="349" y="490"/>
                  </a:lnTo>
                  <a:lnTo>
                    <a:pt x="349" y="489"/>
                  </a:lnTo>
                  <a:lnTo>
                    <a:pt x="349" y="487"/>
                  </a:lnTo>
                  <a:lnTo>
                    <a:pt x="349" y="486"/>
                  </a:lnTo>
                  <a:lnTo>
                    <a:pt x="350" y="484"/>
                  </a:lnTo>
                  <a:lnTo>
                    <a:pt x="350" y="484"/>
                  </a:lnTo>
                  <a:lnTo>
                    <a:pt x="352" y="484"/>
                  </a:lnTo>
                  <a:lnTo>
                    <a:pt x="352" y="484"/>
                  </a:lnTo>
                  <a:lnTo>
                    <a:pt x="354" y="482"/>
                  </a:lnTo>
                  <a:lnTo>
                    <a:pt x="354" y="481"/>
                  </a:lnTo>
                  <a:lnTo>
                    <a:pt x="355" y="479"/>
                  </a:lnTo>
                  <a:lnTo>
                    <a:pt x="355" y="479"/>
                  </a:lnTo>
                  <a:lnTo>
                    <a:pt x="357" y="479"/>
                  </a:lnTo>
                  <a:lnTo>
                    <a:pt x="357" y="479"/>
                  </a:lnTo>
                  <a:lnTo>
                    <a:pt x="358" y="478"/>
                  </a:lnTo>
                  <a:lnTo>
                    <a:pt x="358" y="476"/>
                  </a:lnTo>
                  <a:lnTo>
                    <a:pt x="360" y="475"/>
                  </a:lnTo>
                  <a:lnTo>
                    <a:pt x="362" y="475"/>
                  </a:lnTo>
                  <a:lnTo>
                    <a:pt x="362" y="475"/>
                  </a:lnTo>
                  <a:lnTo>
                    <a:pt x="362" y="475"/>
                  </a:lnTo>
                  <a:lnTo>
                    <a:pt x="362" y="473"/>
                  </a:lnTo>
                  <a:lnTo>
                    <a:pt x="360" y="471"/>
                  </a:lnTo>
                  <a:lnTo>
                    <a:pt x="360" y="471"/>
                  </a:lnTo>
                  <a:lnTo>
                    <a:pt x="362" y="470"/>
                  </a:lnTo>
                  <a:lnTo>
                    <a:pt x="363" y="470"/>
                  </a:lnTo>
                  <a:lnTo>
                    <a:pt x="362" y="468"/>
                  </a:lnTo>
                  <a:lnTo>
                    <a:pt x="363" y="467"/>
                  </a:lnTo>
                  <a:lnTo>
                    <a:pt x="363" y="464"/>
                  </a:lnTo>
                  <a:lnTo>
                    <a:pt x="363" y="462"/>
                  </a:lnTo>
                  <a:lnTo>
                    <a:pt x="363" y="460"/>
                  </a:lnTo>
                  <a:lnTo>
                    <a:pt x="363" y="459"/>
                  </a:lnTo>
                  <a:lnTo>
                    <a:pt x="363" y="457"/>
                  </a:lnTo>
                  <a:lnTo>
                    <a:pt x="362" y="454"/>
                  </a:lnTo>
                  <a:lnTo>
                    <a:pt x="362" y="454"/>
                  </a:lnTo>
                  <a:lnTo>
                    <a:pt x="362" y="451"/>
                  </a:lnTo>
                  <a:lnTo>
                    <a:pt x="362" y="448"/>
                  </a:lnTo>
                  <a:lnTo>
                    <a:pt x="362" y="448"/>
                  </a:lnTo>
                  <a:lnTo>
                    <a:pt x="360" y="448"/>
                  </a:lnTo>
                  <a:lnTo>
                    <a:pt x="358" y="448"/>
                  </a:lnTo>
                  <a:lnTo>
                    <a:pt x="358" y="448"/>
                  </a:lnTo>
                  <a:lnTo>
                    <a:pt x="358" y="448"/>
                  </a:lnTo>
                  <a:lnTo>
                    <a:pt x="357" y="449"/>
                  </a:lnTo>
                  <a:lnTo>
                    <a:pt x="357" y="449"/>
                  </a:lnTo>
                  <a:lnTo>
                    <a:pt x="357" y="448"/>
                  </a:lnTo>
                  <a:lnTo>
                    <a:pt x="355" y="446"/>
                  </a:lnTo>
                  <a:lnTo>
                    <a:pt x="354" y="441"/>
                  </a:lnTo>
                  <a:lnTo>
                    <a:pt x="354" y="441"/>
                  </a:lnTo>
                  <a:lnTo>
                    <a:pt x="354" y="440"/>
                  </a:lnTo>
                  <a:lnTo>
                    <a:pt x="354" y="438"/>
                  </a:lnTo>
                  <a:lnTo>
                    <a:pt x="352" y="438"/>
                  </a:lnTo>
                  <a:lnTo>
                    <a:pt x="352" y="437"/>
                  </a:lnTo>
                  <a:lnTo>
                    <a:pt x="350" y="437"/>
                  </a:lnTo>
                  <a:lnTo>
                    <a:pt x="350" y="437"/>
                  </a:lnTo>
                  <a:lnTo>
                    <a:pt x="350" y="437"/>
                  </a:lnTo>
                  <a:lnTo>
                    <a:pt x="349" y="437"/>
                  </a:lnTo>
                  <a:lnTo>
                    <a:pt x="349" y="435"/>
                  </a:lnTo>
                  <a:lnTo>
                    <a:pt x="347" y="435"/>
                  </a:lnTo>
                  <a:lnTo>
                    <a:pt x="347" y="434"/>
                  </a:lnTo>
                  <a:lnTo>
                    <a:pt x="347" y="434"/>
                  </a:lnTo>
                  <a:lnTo>
                    <a:pt x="346" y="434"/>
                  </a:lnTo>
                  <a:lnTo>
                    <a:pt x="346" y="435"/>
                  </a:lnTo>
                  <a:lnTo>
                    <a:pt x="344" y="435"/>
                  </a:lnTo>
                  <a:lnTo>
                    <a:pt x="344" y="437"/>
                  </a:lnTo>
                  <a:lnTo>
                    <a:pt x="343" y="438"/>
                  </a:lnTo>
                  <a:lnTo>
                    <a:pt x="343" y="438"/>
                  </a:lnTo>
                  <a:lnTo>
                    <a:pt x="343" y="438"/>
                  </a:lnTo>
                  <a:lnTo>
                    <a:pt x="339" y="437"/>
                  </a:lnTo>
                  <a:lnTo>
                    <a:pt x="339" y="437"/>
                  </a:lnTo>
                  <a:lnTo>
                    <a:pt x="338" y="437"/>
                  </a:lnTo>
                  <a:lnTo>
                    <a:pt x="336" y="437"/>
                  </a:lnTo>
                  <a:lnTo>
                    <a:pt x="335" y="437"/>
                  </a:lnTo>
                  <a:lnTo>
                    <a:pt x="333" y="435"/>
                  </a:lnTo>
                  <a:lnTo>
                    <a:pt x="332" y="435"/>
                  </a:lnTo>
                  <a:lnTo>
                    <a:pt x="330" y="435"/>
                  </a:lnTo>
                  <a:lnTo>
                    <a:pt x="328" y="437"/>
                  </a:lnTo>
                  <a:lnTo>
                    <a:pt x="328" y="437"/>
                  </a:lnTo>
                  <a:lnTo>
                    <a:pt x="328" y="435"/>
                  </a:lnTo>
                  <a:lnTo>
                    <a:pt x="327" y="435"/>
                  </a:lnTo>
                  <a:lnTo>
                    <a:pt x="327" y="435"/>
                  </a:lnTo>
                  <a:lnTo>
                    <a:pt x="328" y="435"/>
                  </a:lnTo>
                  <a:lnTo>
                    <a:pt x="328" y="434"/>
                  </a:lnTo>
                  <a:lnTo>
                    <a:pt x="328" y="434"/>
                  </a:lnTo>
                  <a:lnTo>
                    <a:pt x="330" y="432"/>
                  </a:lnTo>
                  <a:lnTo>
                    <a:pt x="332" y="430"/>
                  </a:lnTo>
                  <a:lnTo>
                    <a:pt x="332" y="429"/>
                  </a:lnTo>
                  <a:lnTo>
                    <a:pt x="330" y="427"/>
                  </a:lnTo>
                  <a:lnTo>
                    <a:pt x="330" y="426"/>
                  </a:lnTo>
                  <a:lnTo>
                    <a:pt x="330" y="426"/>
                  </a:lnTo>
                  <a:lnTo>
                    <a:pt x="328" y="426"/>
                  </a:lnTo>
                  <a:lnTo>
                    <a:pt x="325" y="427"/>
                  </a:lnTo>
                  <a:lnTo>
                    <a:pt x="325" y="427"/>
                  </a:lnTo>
                  <a:lnTo>
                    <a:pt x="325" y="427"/>
                  </a:lnTo>
                  <a:lnTo>
                    <a:pt x="325" y="424"/>
                  </a:lnTo>
                  <a:lnTo>
                    <a:pt x="327" y="424"/>
                  </a:lnTo>
                  <a:lnTo>
                    <a:pt x="327" y="424"/>
                  </a:lnTo>
                  <a:lnTo>
                    <a:pt x="328" y="423"/>
                  </a:lnTo>
                  <a:lnTo>
                    <a:pt x="328" y="423"/>
                  </a:lnTo>
                  <a:lnTo>
                    <a:pt x="328" y="423"/>
                  </a:lnTo>
                  <a:lnTo>
                    <a:pt x="327" y="423"/>
                  </a:lnTo>
                  <a:lnTo>
                    <a:pt x="327" y="423"/>
                  </a:lnTo>
                  <a:lnTo>
                    <a:pt x="325" y="419"/>
                  </a:lnTo>
                  <a:lnTo>
                    <a:pt x="325" y="419"/>
                  </a:lnTo>
                  <a:lnTo>
                    <a:pt x="324" y="419"/>
                  </a:lnTo>
                  <a:lnTo>
                    <a:pt x="322" y="419"/>
                  </a:lnTo>
                  <a:lnTo>
                    <a:pt x="319" y="421"/>
                  </a:lnTo>
                  <a:lnTo>
                    <a:pt x="316" y="423"/>
                  </a:lnTo>
                  <a:lnTo>
                    <a:pt x="316" y="424"/>
                  </a:lnTo>
                  <a:lnTo>
                    <a:pt x="316" y="424"/>
                  </a:lnTo>
                  <a:lnTo>
                    <a:pt x="316" y="424"/>
                  </a:lnTo>
                  <a:lnTo>
                    <a:pt x="316" y="426"/>
                  </a:lnTo>
                  <a:lnTo>
                    <a:pt x="314" y="426"/>
                  </a:lnTo>
                  <a:lnTo>
                    <a:pt x="314" y="426"/>
                  </a:lnTo>
                  <a:lnTo>
                    <a:pt x="313" y="426"/>
                  </a:lnTo>
                  <a:lnTo>
                    <a:pt x="311" y="424"/>
                  </a:lnTo>
                  <a:lnTo>
                    <a:pt x="309" y="424"/>
                  </a:lnTo>
                  <a:lnTo>
                    <a:pt x="308" y="424"/>
                  </a:lnTo>
                  <a:lnTo>
                    <a:pt x="306" y="423"/>
                  </a:lnTo>
                  <a:lnTo>
                    <a:pt x="306" y="423"/>
                  </a:lnTo>
                  <a:lnTo>
                    <a:pt x="305" y="423"/>
                  </a:lnTo>
                  <a:lnTo>
                    <a:pt x="305" y="421"/>
                  </a:lnTo>
                  <a:lnTo>
                    <a:pt x="303" y="421"/>
                  </a:lnTo>
                  <a:lnTo>
                    <a:pt x="302" y="423"/>
                  </a:lnTo>
                  <a:lnTo>
                    <a:pt x="298" y="424"/>
                  </a:lnTo>
                  <a:lnTo>
                    <a:pt x="297" y="426"/>
                  </a:lnTo>
                  <a:lnTo>
                    <a:pt x="297" y="426"/>
                  </a:lnTo>
                  <a:lnTo>
                    <a:pt x="295" y="427"/>
                  </a:lnTo>
                  <a:lnTo>
                    <a:pt x="295" y="427"/>
                  </a:lnTo>
                  <a:lnTo>
                    <a:pt x="294" y="429"/>
                  </a:lnTo>
                  <a:lnTo>
                    <a:pt x="294" y="429"/>
                  </a:lnTo>
                  <a:lnTo>
                    <a:pt x="291" y="430"/>
                  </a:lnTo>
                  <a:lnTo>
                    <a:pt x="289" y="430"/>
                  </a:lnTo>
                  <a:lnTo>
                    <a:pt x="286" y="432"/>
                  </a:lnTo>
                  <a:lnTo>
                    <a:pt x="284" y="432"/>
                  </a:lnTo>
                  <a:lnTo>
                    <a:pt x="283" y="432"/>
                  </a:lnTo>
                  <a:lnTo>
                    <a:pt x="283" y="434"/>
                  </a:lnTo>
                  <a:lnTo>
                    <a:pt x="281" y="435"/>
                  </a:lnTo>
                  <a:lnTo>
                    <a:pt x="281" y="437"/>
                  </a:lnTo>
                  <a:lnTo>
                    <a:pt x="278" y="438"/>
                  </a:lnTo>
                  <a:lnTo>
                    <a:pt x="276" y="440"/>
                  </a:lnTo>
                  <a:lnTo>
                    <a:pt x="275" y="440"/>
                  </a:lnTo>
                  <a:lnTo>
                    <a:pt x="275" y="441"/>
                  </a:lnTo>
                  <a:lnTo>
                    <a:pt x="275" y="441"/>
                  </a:lnTo>
                  <a:lnTo>
                    <a:pt x="276" y="441"/>
                  </a:lnTo>
                  <a:lnTo>
                    <a:pt x="276" y="441"/>
                  </a:lnTo>
                  <a:lnTo>
                    <a:pt x="275" y="443"/>
                  </a:lnTo>
                  <a:lnTo>
                    <a:pt x="273" y="443"/>
                  </a:lnTo>
                  <a:lnTo>
                    <a:pt x="273" y="445"/>
                  </a:lnTo>
                  <a:lnTo>
                    <a:pt x="272" y="445"/>
                  </a:lnTo>
                  <a:lnTo>
                    <a:pt x="270" y="445"/>
                  </a:lnTo>
                  <a:lnTo>
                    <a:pt x="270" y="445"/>
                  </a:lnTo>
                  <a:lnTo>
                    <a:pt x="270" y="445"/>
                  </a:lnTo>
                  <a:lnTo>
                    <a:pt x="268" y="445"/>
                  </a:lnTo>
                  <a:lnTo>
                    <a:pt x="268" y="445"/>
                  </a:lnTo>
                  <a:lnTo>
                    <a:pt x="267" y="445"/>
                  </a:lnTo>
                  <a:lnTo>
                    <a:pt x="265" y="446"/>
                  </a:lnTo>
                  <a:lnTo>
                    <a:pt x="264" y="446"/>
                  </a:lnTo>
                  <a:lnTo>
                    <a:pt x="264" y="446"/>
                  </a:lnTo>
                  <a:lnTo>
                    <a:pt x="262" y="446"/>
                  </a:lnTo>
                  <a:lnTo>
                    <a:pt x="261" y="446"/>
                  </a:lnTo>
                  <a:lnTo>
                    <a:pt x="261" y="445"/>
                  </a:lnTo>
                  <a:lnTo>
                    <a:pt x="261" y="443"/>
                  </a:lnTo>
                  <a:lnTo>
                    <a:pt x="261" y="443"/>
                  </a:lnTo>
                  <a:lnTo>
                    <a:pt x="259" y="441"/>
                  </a:lnTo>
                  <a:lnTo>
                    <a:pt x="256" y="441"/>
                  </a:lnTo>
                  <a:lnTo>
                    <a:pt x="256" y="441"/>
                  </a:lnTo>
                  <a:lnTo>
                    <a:pt x="256" y="440"/>
                  </a:lnTo>
                  <a:lnTo>
                    <a:pt x="254" y="440"/>
                  </a:lnTo>
                  <a:lnTo>
                    <a:pt x="253" y="441"/>
                  </a:lnTo>
                  <a:lnTo>
                    <a:pt x="253" y="441"/>
                  </a:lnTo>
                  <a:lnTo>
                    <a:pt x="251" y="441"/>
                  </a:lnTo>
                  <a:lnTo>
                    <a:pt x="251" y="441"/>
                  </a:lnTo>
                  <a:lnTo>
                    <a:pt x="250" y="441"/>
                  </a:lnTo>
                  <a:lnTo>
                    <a:pt x="246" y="440"/>
                  </a:lnTo>
                  <a:lnTo>
                    <a:pt x="246" y="440"/>
                  </a:lnTo>
                  <a:lnTo>
                    <a:pt x="243" y="440"/>
                  </a:lnTo>
                  <a:lnTo>
                    <a:pt x="242" y="440"/>
                  </a:lnTo>
                  <a:lnTo>
                    <a:pt x="242" y="440"/>
                  </a:lnTo>
                  <a:lnTo>
                    <a:pt x="242" y="440"/>
                  </a:lnTo>
                  <a:lnTo>
                    <a:pt x="242" y="438"/>
                  </a:lnTo>
                  <a:lnTo>
                    <a:pt x="242" y="438"/>
                  </a:lnTo>
                  <a:lnTo>
                    <a:pt x="242" y="438"/>
                  </a:lnTo>
                  <a:lnTo>
                    <a:pt x="240" y="437"/>
                  </a:lnTo>
                  <a:lnTo>
                    <a:pt x="239" y="437"/>
                  </a:lnTo>
                  <a:lnTo>
                    <a:pt x="237" y="437"/>
                  </a:lnTo>
                  <a:lnTo>
                    <a:pt x="235" y="437"/>
                  </a:lnTo>
                  <a:lnTo>
                    <a:pt x="234" y="438"/>
                  </a:lnTo>
                  <a:lnTo>
                    <a:pt x="234" y="438"/>
                  </a:lnTo>
                  <a:lnTo>
                    <a:pt x="232" y="440"/>
                  </a:lnTo>
                  <a:lnTo>
                    <a:pt x="231" y="440"/>
                  </a:lnTo>
                  <a:lnTo>
                    <a:pt x="229" y="441"/>
                  </a:lnTo>
                  <a:lnTo>
                    <a:pt x="227" y="443"/>
                  </a:lnTo>
                  <a:lnTo>
                    <a:pt x="226" y="445"/>
                  </a:lnTo>
                  <a:lnTo>
                    <a:pt x="224" y="446"/>
                  </a:lnTo>
                  <a:lnTo>
                    <a:pt x="224" y="448"/>
                  </a:lnTo>
                  <a:lnTo>
                    <a:pt x="223" y="449"/>
                  </a:lnTo>
                  <a:lnTo>
                    <a:pt x="221" y="449"/>
                  </a:lnTo>
                  <a:lnTo>
                    <a:pt x="221" y="452"/>
                  </a:lnTo>
                  <a:lnTo>
                    <a:pt x="220" y="451"/>
                  </a:lnTo>
                  <a:lnTo>
                    <a:pt x="220" y="451"/>
                  </a:lnTo>
                  <a:lnTo>
                    <a:pt x="218" y="449"/>
                  </a:lnTo>
                  <a:lnTo>
                    <a:pt x="220" y="445"/>
                  </a:lnTo>
                  <a:lnTo>
                    <a:pt x="220" y="443"/>
                  </a:lnTo>
                  <a:lnTo>
                    <a:pt x="220" y="443"/>
                  </a:lnTo>
                  <a:lnTo>
                    <a:pt x="220" y="441"/>
                  </a:lnTo>
                  <a:lnTo>
                    <a:pt x="218" y="441"/>
                  </a:lnTo>
                  <a:lnTo>
                    <a:pt x="216" y="440"/>
                  </a:lnTo>
                  <a:lnTo>
                    <a:pt x="216" y="440"/>
                  </a:lnTo>
                  <a:lnTo>
                    <a:pt x="215" y="441"/>
                  </a:lnTo>
                  <a:lnTo>
                    <a:pt x="215" y="441"/>
                  </a:lnTo>
                  <a:lnTo>
                    <a:pt x="213" y="441"/>
                  </a:lnTo>
                  <a:lnTo>
                    <a:pt x="212" y="441"/>
                  </a:lnTo>
                  <a:lnTo>
                    <a:pt x="210" y="443"/>
                  </a:lnTo>
                  <a:lnTo>
                    <a:pt x="210" y="443"/>
                  </a:lnTo>
                  <a:lnTo>
                    <a:pt x="209" y="443"/>
                  </a:lnTo>
                  <a:lnTo>
                    <a:pt x="210" y="443"/>
                  </a:lnTo>
                  <a:lnTo>
                    <a:pt x="209" y="443"/>
                  </a:lnTo>
                  <a:lnTo>
                    <a:pt x="207" y="443"/>
                  </a:lnTo>
                  <a:lnTo>
                    <a:pt x="205" y="443"/>
                  </a:lnTo>
                  <a:lnTo>
                    <a:pt x="204" y="445"/>
                  </a:lnTo>
                  <a:lnTo>
                    <a:pt x="202" y="445"/>
                  </a:lnTo>
                  <a:lnTo>
                    <a:pt x="201" y="445"/>
                  </a:lnTo>
                  <a:lnTo>
                    <a:pt x="201" y="445"/>
                  </a:lnTo>
                  <a:lnTo>
                    <a:pt x="198" y="445"/>
                  </a:lnTo>
                  <a:lnTo>
                    <a:pt x="196" y="445"/>
                  </a:lnTo>
                  <a:lnTo>
                    <a:pt x="194" y="443"/>
                  </a:lnTo>
                  <a:lnTo>
                    <a:pt x="193" y="441"/>
                  </a:lnTo>
                  <a:lnTo>
                    <a:pt x="191" y="441"/>
                  </a:lnTo>
                  <a:lnTo>
                    <a:pt x="190" y="441"/>
                  </a:lnTo>
                  <a:lnTo>
                    <a:pt x="190" y="440"/>
                  </a:lnTo>
                  <a:lnTo>
                    <a:pt x="190" y="440"/>
                  </a:lnTo>
                  <a:lnTo>
                    <a:pt x="188" y="440"/>
                  </a:lnTo>
                  <a:lnTo>
                    <a:pt x="187" y="440"/>
                  </a:lnTo>
                  <a:lnTo>
                    <a:pt x="187" y="443"/>
                  </a:lnTo>
                  <a:lnTo>
                    <a:pt x="187" y="443"/>
                  </a:lnTo>
                  <a:lnTo>
                    <a:pt x="185" y="443"/>
                  </a:lnTo>
                  <a:lnTo>
                    <a:pt x="183" y="443"/>
                  </a:lnTo>
                  <a:lnTo>
                    <a:pt x="182" y="441"/>
                  </a:lnTo>
                  <a:lnTo>
                    <a:pt x="182" y="440"/>
                  </a:lnTo>
                  <a:lnTo>
                    <a:pt x="180" y="440"/>
                  </a:lnTo>
                  <a:lnTo>
                    <a:pt x="180" y="440"/>
                  </a:lnTo>
                  <a:lnTo>
                    <a:pt x="180" y="441"/>
                  </a:lnTo>
                  <a:lnTo>
                    <a:pt x="180" y="443"/>
                  </a:lnTo>
                  <a:lnTo>
                    <a:pt x="179" y="443"/>
                  </a:lnTo>
                  <a:lnTo>
                    <a:pt x="179" y="443"/>
                  </a:lnTo>
                  <a:lnTo>
                    <a:pt x="177" y="441"/>
                  </a:lnTo>
                  <a:lnTo>
                    <a:pt x="177" y="440"/>
                  </a:lnTo>
                  <a:lnTo>
                    <a:pt x="175" y="438"/>
                  </a:lnTo>
                  <a:lnTo>
                    <a:pt x="174" y="437"/>
                  </a:lnTo>
                  <a:lnTo>
                    <a:pt x="171" y="437"/>
                  </a:lnTo>
                  <a:lnTo>
                    <a:pt x="168" y="437"/>
                  </a:lnTo>
                  <a:lnTo>
                    <a:pt x="166" y="437"/>
                  </a:lnTo>
                  <a:lnTo>
                    <a:pt x="166" y="435"/>
                  </a:lnTo>
                  <a:lnTo>
                    <a:pt x="166" y="434"/>
                  </a:lnTo>
                  <a:lnTo>
                    <a:pt x="168" y="432"/>
                  </a:lnTo>
                  <a:lnTo>
                    <a:pt x="168" y="432"/>
                  </a:lnTo>
                  <a:lnTo>
                    <a:pt x="166" y="432"/>
                  </a:lnTo>
                  <a:lnTo>
                    <a:pt x="166" y="432"/>
                  </a:lnTo>
                  <a:lnTo>
                    <a:pt x="163" y="434"/>
                  </a:lnTo>
                  <a:lnTo>
                    <a:pt x="161" y="434"/>
                  </a:lnTo>
                  <a:lnTo>
                    <a:pt x="161" y="432"/>
                  </a:lnTo>
                  <a:lnTo>
                    <a:pt x="160" y="432"/>
                  </a:lnTo>
                  <a:lnTo>
                    <a:pt x="160" y="432"/>
                  </a:lnTo>
                  <a:lnTo>
                    <a:pt x="160" y="432"/>
                  </a:lnTo>
                  <a:lnTo>
                    <a:pt x="157" y="430"/>
                  </a:lnTo>
                  <a:lnTo>
                    <a:pt x="157" y="429"/>
                  </a:lnTo>
                  <a:lnTo>
                    <a:pt x="155" y="429"/>
                  </a:lnTo>
                  <a:lnTo>
                    <a:pt x="153" y="427"/>
                  </a:lnTo>
                  <a:lnTo>
                    <a:pt x="152" y="426"/>
                  </a:lnTo>
                  <a:lnTo>
                    <a:pt x="152" y="424"/>
                  </a:lnTo>
                  <a:lnTo>
                    <a:pt x="152" y="423"/>
                  </a:lnTo>
                  <a:lnTo>
                    <a:pt x="150" y="423"/>
                  </a:lnTo>
                  <a:lnTo>
                    <a:pt x="149" y="421"/>
                  </a:lnTo>
                  <a:lnTo>
                    <a:pt x="147" y="423"/>
                  </a:lnTo>
                  <a:lnTo>
                    <a:pt x="146" y="423"/>
                  </a:lnTo>
                  <a:lnTo>
                    <a:pt x="144" y="423"/>
                  </a:lnTo>
                  <a:lnTo>
                    <a:pt x="142" y="421"/>
                  </a:lnTo>
                  <a:lnTo>
                    <a:pt x="141" y="419"/>
                  </a:lnTo>
                  <a:lnTo>
                    <a:pt x="139" y="418"/>
                  </a:lnTo>
                  <a:lnTo>
                    <a:pt x="138" y="416"/>
                  </a:lnTo>
                  <a:lnTo>
                    <a:pt x="136" y="416"/>
                  </a:lnTo>
                  <a:lnTo>
                    <a:pt x="133" y="415"/>
                  </a:lnTo>
                  <a:lnTo>
                    <a:pt x="130" y="413"/>
                  </a:lnTo>
                  <a:lnTo>
                    <a:pt x="128" y="412"/>
                  </a:lnTo>
                  <a:lnTo>
                    <a:pt x="125" y="410"/>
                  </a:lnTo>
                  <a:lnTo>
                    <a:pt x="123" y="408"/>
                  </a:lnTo>
                  <a:lnTo>
                    <a:pt x="123" y="408"/>
                  </a:lnTo>
                  <a:lnTo>
                    <a:pt x="122" y="407"/>
                  </a:lnTo>
                  <a:lnTo>
                    <a:pt x="122" y="405"/>
                  </a:lnTo>
                  <a:lnTo>
                    <a:pt x="119" y="405"/>
                  </a:lnTo>
                  <a:lnTo>
                    <a:pt x="116" y="404"/>
                  </a:lnTo>
                  <a:lnTo>
                    <a:pt x="112" y="405"/>
                  </a:lnTo>
                  <a:lnTo>
                    <a:pt x="111" y="408"/>
                  </a:lnTo>
                  <a:lnTo>
                    <a:pt x="109" y="410"/>
                  </a:lnTo>
                  <a:lnTo>
                    <a:pt x="108" y="410"/>
                  </a:lnTo>
                  <a:lnTo>
                    <a:pt x="108" y="408"/>
                  </a:lnTo>
                  <a:lnTo>
                    <a:pt x="106" y="408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3" y="405"/>
                  </a:lnTo>
                  <a:lnTo>
                    <a:pt x="101" y="404"/>
                  </a:lnTo>
                  <a:lnTo>
                    <a:pt x="101" y="404"/>
                  </a:lnTo>
                  <a:lnTo>
                    <a:pt x="100" y="404"/>
                  </a:lnTo>
                  <a:lnTo>
                    <a:pt x="98" y="402"/>
                  </a:lnTo>
                  <a:lnTo>
                    <a:pt x="97" y="402"/>
                  </a:lnTo>
                  <a:lnTo>
                    <a:pt x="95" y="402"/>
                  </a:lnTo>
                  <a:lnTo>
                    <a:pt x="95" y="401"/>
                  </a:lnTo>
                  <a:lnTo>
                    <a:pt x="95" y="399"/>
                  </a:lnTo>
                  <a:lnTo>
                    <a:pt x="95" y="399"/>
                  </a:lnTo>
                  <a:lnTo>
                    <a:pt x="95" y="397"/>
                  </a:lnTo>
                  <a:lnTo>
                    <a:pt x="93" y="397"/>
                  </a:lnTo>
                  <a:lnTo>
                    <a:pt x="92" y="396"/>
                  </a:lnTo>
                  <a:lnTo>
                    <a:pt x="90" y="396"/>
                  </a:lnTo>
                  <a:lnTo>
                    <a:pt x="90" y="396"/>
                  </a:lnTo>
                  <a:lnTo>
                    <a:pt x="89" y="396"/>
                  </a:lnTo>
                  <a:lnTo>
                    <a:pt x="87" y="396"/>
                  </a:lnTo>
                  <a:lnTo>
                    <a:pt x="86" y="396"/>
                  </a:lnTo>
                  <a:lnTo>
                    <a:pt x="86" y="394"/>
                  </a:lnTo>
                  <a:lnTo>
                    <a:pt x="84" y="394"/>
                  </a:lnTo>
                  <a:lnTo>
                    <a:pt x="82" y="393"/>
                  </a:lnTo>
                  <a:lnTo>
                    <a:pt x="82" y="393"/>
                  </a:lnTo>
                  <a:lnTo>
                    <a:pt x="81" y="391"/>
                  </a:lnTo>
                  <a:lnTo>
                    <a:pt x="79" y="388"/>
                  </a:lnTo>
                  <a:lnTo>
                    <a:pt x="78" y="388"/>
                  </a:lnTo>
                  <a:lnTo>
                    <a:pt x="78" y="388"/>
                  </a:lnTo>
                  <a:lnTo>
                    <a:pt x="78" y="389"/>
                  </a:lnTo>
                  <a:lnTo>
                    <a:pt x="78" y="389"/>
                  </a:lnTo>
                  <a:lnTo>
                    <a:pt x="76" y="389"/>
                  </a:lnTo>
                  <a:lnTo>
                    <a:pt x="76" y="389"/>
                  </a:lnTo>
                  <a:lnTo>
                    <a:pt x="75" y="389"/>
                  </a:lnTo>
                  <a:lnTo>
                    <a:pt x="75" y="389"/>
                  </a:lnTo>
                  <a:lnTo>
                    <a:pt x="75" y="389"/>
                  </a:lnTo>
                  <a:lnTo>
                    <a:pt x="75" y="388"/>
                  </a:lnTo>
                  <a:lnTo>
                    <a:pt x="75" y="388"/>
                  </a:lnTo>
                  <a:lnTo>
                    <a:pt x="75" y="386"/>
                  </a:lnTo>
                  <a:lnTo>
                    <a:pt x="75" y="385"/>
                  </a:lnTo>
                  <a:lnTo>
                    <a:pt x="75" y="385"/>
                  </a:lnTo>
                  <a:lnTo>
                    <a:pt x="73" y="383"/>
                  </a:lnTo>
                  <a:lnTo>
                    <a:pt x="73" y="382"/>
                  </a:lnTo>
                  <a:lnTo>
                    <a:pt x="73" y="380"/>
                  </a:lnTo>
                  <a:lnTo>
                    <a:pt x="75" y="380"/>
                  </a:lnTo>
                  <a:lnTo>
                    <a:pt x="75" y="378"/>
                  </a:lnTo>
                  <a:lnTo>
                    <a:pt x="73" y="378"/>
                  </a:lnTo>
                  <a:lnTo>
                    <a:pt x="70" y="375"/>
                  </a:lnTo>
                  <a:lnTo>
                    <a:pt x="70" y="375"/>
                  </a:lnTo>
                  <a:lnTo>
                    <a:pt x="70" y="374"/>
                  </a:lnTo>
                  <a:lnTo>
                    <a:pt x="70" y="372"/>
                  </a:lnTo>
                  <a:lnTo>
                    <a:pt x="70" y="371"/>
                  </a:lnTo>
                  <a:lnTo>
                    <a:pt x="68" y="371"/>
                  </a:lnTo>
                  <a:lnTo>
                    <a:pt x="68" y="371"/>
                  </a:lnTo>
                  <a:lnTo>
                    <a:pt x="70" y="371"/>
                  </a:lnTo>
                  <a:lnTo>
                    <a:pt x="71" y="369"/>
                  </a:lnTo>
                  <a:lnTo>
                    <a:pt x="73" y="369"/>
                  </a:lnTo>
                  <a:lnTo>
                    <a:pt x="73" y="369"/>
                  </a:lnTo>
                  <a:lnTo>
                    <a:pt x="75" y="371"/>
                  </a:lnTo>
                  <a:lnTo>
                    <a:pt x="75" y="371"/>
                  </a:lnTo>
                  <a:lnTo>
                    <a:pt x="75" y="371"/>
                  </a:lnTo>
                  <a:lnTo>
                    <a:pt x="76" y="372"/>
                  </a:lnTo>
                  <a:lnTo>
                    <a:pt x="76" y="374"/>
                  </a:lnTo>
                  <a:lnTo>
                    <a:pt x="78" y="372"/>
                  </a:lnTo>
                  <a:lnTo>
                    <a:pt x="79" y="372"/>
                  </a:lnTo>
                  <a:lnTo>
                    <a:pt x="79" y="371"/>
                  </a:lnTo>
                  <a:lnTo>
                    <a:pt x="81" y="371"/>
                  </a:lnTo>
                  <a:lnTo>
                    <a:pt x="81" y="371"/>
                  </a:lnTo>
                  <a:lnTo>
                    <a:pt x="81" y="371"/>
                  </a:lnTo>
                  <a:lnTo>
                    <a:pt x="81" y="369"/>
                  </a:lnTo>
                  <a:lnTo>
                    <a:pt x="81" y="367"/>
                  </a:lnTo>
                  <a:lnTo>
                    <a:pt x="81" y="366"/>
                  </a:lnTo>
                  <a:lnTo>
                    <a:pt x="81" y="366"/>
                  </a:lnTo>
                  <a:lnTo>
                    <a:pt x="81" y="364"/>
                  </a:lnTo>
                  <a:lnTo>
                    <a:pt x="81" y="364"/>
                  </a:lnTo>
                  <a:lnTo>
                    <a:pt x="79" y="363"/>
                  </a:lnTo>
                  <a:lnTo>
                    <a:pt x="79" y="363"/>
                  </a:lnTo>
                  <a:lnTo>
                    <a:pt x="79" y="361"/>
                  </a:lnTo>
                  <a:lnTo>
                    <a:pt x="79" y="361"/>
                  </a:lnTo>
                  <a:lnTo>
                    <a:pt x="79" y="360"/>
                  </a:lnTo>
                  <a:lnTo>
                    <a:pt x="79" y="360"/>
                  </a:lnTo>
                  <a:lnTo>
                    <a:pt x="79" y="360"/>
                  </a:lnTo>
                  <a:lnTo>
                    <a:pt x="79" y="358"/>
                  </a:lnTo>
                  <a:lnTo>
                    <a:pt x="78" y="358"/>
                  </a:lnTo>
                  <a:lnTo>
                    <a:pt x="78" y="356"/>
                  </a:lnTo>
                  <a:lnTo>
                    <a:pt x="76" y="356"/>
                  </a:lnTo>
                  <a:lnTo>
                    <a:pt x="76" y="356"/>
                  </a:lnTo>
                  <a:lnTo>
                    <a:pt x="75" y="355"/>
                  </a:lnTo>
                  <a:lnTo>
                    <a:pt x="75" y="352"/>
                  </a:lnTo>
                  <a:lnTo>
                    <a:pt x="75" y="350"/>
                  </a:lnTo>
                  <a:lnTo>
                    <a:pt x="75" y="349"/>
                  </a:lnTo>
                  <a:lnTo>
                    <a:pt x="75" y="347"/>
                  </a:lnTo>
                  <a:lnTo>
                    <a:pt x="75" y="345"/>
                  </a:lnTo>
                  <a:lnTo>
                    <a:pt x="75" y="345"/>
                  </a:lnTo>
                  <a:lnTo>
                    <a:pt x="76" y="344"/>
                  </a:lnTo>
                  <a:lnTo>
                    <a:pt x="78" y="342"/>
                  </a:lnTo>
                  <a:lnTo>
                    <a:pt x="78" y="342"/>
                  </a:lnTo>
                  <a:lnTo>
                    <a:pt x="78" y="342"/>
                  </a:lnTo>
                  <a:lnTo>
                    <a:pt x="76" y="341"/>
                  </a:lnTo>
                  <a:lnTo>
                    <a:pt x="76" y="341"/>
                  </a:lnTo>
                  <a:lnTo>
                    <a:pt x="75" y="339"/>
                  </a:lnTo>
                  <a:lnTo>
                    <a:pt x="73" y="337"/>
                  </a:lnTo>
                  <a:lnTo>
                    <a:pt x="71" y="337"/>
                  </a:lnTo>
                  <a:lnTo>
                    <a:pt x="68" y="337"/>
                  </a:lnTo>
                  <a:lnTo>
                    <a:pt x="67" y="336"/>
                  </a:lnTo>
                  <a:lnTo>
                    <a:pt x="67" y="334"/>
                  </a:lnTo>
                  <a:lnTo>
                    <a:pt x="65" y="331"/>
                  </a:lnTo>
                  <a:lnTo>
                    <a:pt x="65" y="328"/>
                  </a:lnTo>
                  <a:lnTo>
                    <a:pt x="64" y="326"/>
                  </a:lnTo>
                  <a:lnTo>
                    <a:pt x="64" y="325"/>
                  </a:lnTo>
                  <a:lnTo>
                    <a:pt x="64" y="323"/>
                  </a:lnTo>
                  <a:lnTo>
                    <a:pt x="64" y="323"/>
                  </a:lnTo>
                  <a:lnTo>
                    <a:pt x="64" y="322"/>
                  </a:lnTo>
                  <a:lnTo>
                    <a:pt x="62" y="323"/>
                  </a:lnTo>
                  <a:lnTo>
                    <a:pt x="62" y="323"/>
                  </a:lnTo>
                  <a:lnTo>
                    <a:pt x="62" y="323"/>
                  </a:lnTo>
                  <a:lnTo>
                    <a:pt x="60" y="322"/>
                  </a:lnTo>
                  <a:lnTo>
                    <a:pt x="60" y="322"/>
                  </a:lnTo>
                  <a:lnTo>
                    <a:pt x="60" y="322"/>
                  </a:lnTo>
                  <a:lnTo>
                    <a:pt x="59" y="322"/>
                  </a:lnTo>
                  <a:lnTo>
                    <a:pt x="57" y="323"/>
                  </a:lnTo>
                  <a:lnTo>
                    <a:pt x="56" y="323"/>
                  </a:lnTo>
                  <a:lnTo>
                    <a:pt x="56" y="323"/>
                  </a:lnTo>
                  <a:lnTo>
                    <a:pt x="52" y="322"/>
                  </a:lnTo>
                  <a:lnTo>
                    <a:pt x="51" y="322"/>
                  </a:lnTo>
                  <a:lnTo>
                    <a:pt x="48" y="320"/>
                  </a:lnTo>
                  <a:lnTo>
                    <a:pt x="46" y="320"/>
                  </a:lnTo>
                  <a:lnTo>
                    <a:pt x="45" y="319"/>
                  </a:lnTo>
                  <a:lnTo>
                    <a:pt x="43" y="319"/>
                  </a:lnTo>
                  <a:lnTo>
                    <a:pt x="43" y="317"/>
                  </a:lnTo>
                  <a:lnTo>
                    <a:pt x="43" y="315"/>
                  </a:lnTo>
                  <a:lnTo>
                    <a:pt x="41" y="315"/>
                  </a:lnTo>
                  <a:lnTo>
                    <a:pt x="40" y="317"/>
                  </a:lnTo>
                  <a:lnTo>
                    <a:pt x="38" y="317"/>
                  </a:lnTo>
                  <a:lnTo>
                    <a:pt x="37" y="317"/>
                  </a:lnTo>
                  <a:lnTo>
                    <a:pt x="37" y="317"/>
                  </a:lnTo>
                  <a:lnTo>
                    <a:pt x="35" y="315"/>
                  </a:lnTo>
                  <a:lnTo>
                    <a:pt x="35" y="314"/>
                  </a:lnTo>
                  <a:lnTo>
                    <a:pt x="35" y="314"/>
                  </a:lnTo>
                  <a:lnTo>
                    <a:pt x="34" y="314"/>
                  </a:lnTo>
                  <a:lnTo>
                    <a:pt x="34" y="314"/>
                  </a:lnTo>
                  <a:lnTo>
                    <a:pt x="34" y="312"/>
                  </a:lnTo>
                  <a:lnTo>
                    <a:pt x="34" y="312"/>
                  </a:lnTo>
                  <a:lnTo>
                    <a:pt x="34" y="311"/>
                  </a:lnTo>
                  <a:lnTo>
                    <a:pt x="34" y="308"/>
                  </a:lnTo>
                  <a:lnTo>
                    <a:pt x="34" y="306"/>
                  </a:lnTo>
                  <a:lnTo>
                    <a:pt x="34" y="306"/>
                  </a:lnTo>
                  <a:lnTo>
                    <a:pt x="32" y="304"/>
                  </a:lnTo>
                  <a:lnTo>
                    <a:pt x="32" y="303"/>
                  </a:lnTo>
                  <a:lnTo>
                    <a:pt x="30" y="303"/>
                  </a:lnTo>
                  <a:lnTo>
                    <a:pt x="29" y="301"/>
                  </a:lnTo>
                  <a:lnTo>
                    <a:pt x="29" y="301"/>
                  </a:lnTo>
                  <a:lnTo>
                    <a:pt x="27" y="303"/>
                  </a:lnTo>
                  <a:lnTo>
                    <a:pt x="26" y="301"/>
                  </a:lnTo>
                  <a:lnTo>
                    <a:pt x="26" y="300"/>
                  </a:lnTo>
                  <a:lnTo>
                    <a:pt x="26" y="300"/>
                  </a:lnTo>
                  <a:lnTo>
                    <a:pt x="23" y="298"/>
                  </a:lnTo>
                  <a:lnTo>
                    <a:pt x="21" y="298"/>
                  </a:lnTo>
                  <a:lnTo>
                    <a:pt x="19" y="298"/>
                  </a:lnTo>
                  <a:lnTo>
                    <a:pt x="18" y="298"/>
                  </a:lnTo>
                  <a:lnTo>
                    <a:pt x="18" y="298"/>
                  </a:lnTo>
                  <a:lnTo>
                    <a:pt x="16" y="297"/>
                  </a:lnTo>
                  <a:lnTo>
                    <a:pt x="16" y="297"/>
                  </a:lnTo>
                  <a:lnTo>
                    <a:pt x="15" y="297"/>
                  </a:lnTo>
                  <a:lnTo>
                    <a:pt x="13" y="297"/>
                  </a:lnTo>
                  <a:lnTo>
                    <a:pt x="13" y="297"/>
                  </a:lnTo>
                  <a:lnTo>
                    <a:pt x="13" y="297"/>
                  </a:lnTo>
                  <a:lnTo>
                    <a:pt x="11" y="295"/>
                  </a:lnTo>
                  <a:lnTo>
                    <a:pt x="11" y="295"/>
                  </a:lnTo>
                  <a:lnTo>
                    <a:pt x="13" y="293"/>
                  </a:lnTo>
                  <a:lnTo>
                    <a:pt x="15" y="293"/>
                  </a:lnTo>
                  <a:lnTo>
                    <a:pt x="16" y="293"/>
                  </a:lnTo>
                  <a:lnTo>
                    <a:pt x="16" y="293"/>
                  </a:lnTo>
                  <a:lnTo>
                    <a:pt x="16" y="293"/>
                  </a:lnTo>
                  <a:lnTo>
                    <a:pt x="18" y="293"/>
                  </a:lnTo>
                  <a:lnTo>
                    <a:pt x="18" y="293"/>
                  </a:lnTo>
                  <a:lnTo>
                    <a:pt x="19" y="293"/>
                  </a:lnTo>
                  <a:lnTo>
                    <a:pt x="19" y="293"/>
                  </a:lnTo>
                  <a:lnTo>
                    <a:pt x="21" y="292"/>
                  </a:lnTo>
                  <a:lnTo>
                    <a:pt x="21" y="292"/>
                  </a:lnTo>
                  <a:lnTo>
                    <a:pt x="21" y="290"/>
                  </a:lnTo>
                  <a:lnTo>
                    <a:pt x="19" y="289"/>
                  </a:lnTo>
                  <a:lnTo>
                    <a:pt x="19" y="289"/>
                  </a:lnTo>
                  <a:lnTo>
                    <a:pt x="18" y="287"/>
                  </a:lnTo>
                  <a:lnTo>
                    <a:pt x="19" y="285"/>
                  </a:lnTo>
                  <a:lnTo>
                    <a:pt x="19" y="284"/>
                  </a:lnTo>
                  <a:lnTo>
                    <a:pt x="19" y="284"/>
                  </a:lnTo>
                  <a:lnTo>
                    <a:pt x="18" y="284"/>
                  </a:lnTo>
                  <a:lnTo>
                    <a:pt x="18" y="282"/>
                  </a:lnTo>
                  <a:lnTo>
                    <a:pt x="18" y="281"/>
                  </a:lnTo>
                  <a:lnTo>
                    <a:pt x="16" y="279"/>
                  </a:lnTo>
                  <a:lnTo>
                    <a:pt x="16" y="278"/>
                  </a:lnTo>
                  <a:lnTo>
                    <a:pt x="16" y="276"/>
                  </a:lnTo>
                  <a:lnTo>
                    <a:pt x="18" y="274"/>
                  </a:lnTo>
                  <a:lnTo>
                    <a:pt x="18" y="273"/>
                  </a:lnTo>
                  <a:lnTo>
                    <a:pt x="16" y="273"/>
                  </a:lnTo>
                  <a:lnTo>
                    <a:pt x="13" y="271"/>
                  </a:lnTo>
                  <a:lnTo>
                    <a:pt x="10" y="270"/>
                  </a:lnTo>
                  <a:lnTo>
                    <a:pt x="8" y="270"/>
                  </a:lnTo>
                  <a:lnTo>
                    <a:pt x="7" y="270"/>
                  </a:lnTo>
                  <a:lnTo>
                    <a:pt x="7" y="271"/>
                  </a:lnTo>
                  <a:lnTo>
                    <a:pt x="5" y="271"/>
                  </a:lnTo>
                  <a:lnTo>
                    <a:pt x="5" y="271"/>
                  </a:lnTo>
                  <a:lnTo>
                    <a:pt x="4" y="271"/>
                  </a:lnTo>
                  <a:lnTo>
                    <a:pt x="2" y="271"/>
                  </a:lnTo>
                  <a:lnTo>
                    <a:pt x="2" y="270"/>
                  </a:lnTo>
                  <a:lnTo>
                    <a:pt x="2" y="267"/>
                  </a:lnTo>
                  <a:lnTo>
                    <a:pt x="0" y="267"/>
                  </a:lnTo>
                  <a:lnTo>
                    <a:pt x="2" y="267"/>
                  </a:lnTo>
                  <a:lnTo>
                    <a:pt x="2" y="265"/>
                  </a:lnTo>
                  <a:lnTo>
                    <a:pt x="2" y="265"/>
                  </a:lnTo>
                  <a:lnTo>
                    <a:pt x="2" y="265"/>
                  </a:lnTo>
                  <a:lnTo>
                    <a:pt x="2" y="263"/>
                  </a:lnTo>
                  <a:lnTo>
                    <a:pt x="2" y="263"/>
                  </a:lnTo>
                  <a:lnTo>
                    <a:pt x="0" y="262"/>
                  </a:lnTo>
                  <a:lnTo>
                    <a:pt x="0" y="260"/>
                  </a:lnTo>
                  <a:lnTo>
                    <a:pt x="0" y="259"/>
                  </a:lnTo>
                  <a:lnTo>
                    <a:pt x="0" y="257"/>
                  </a:lnTo>
                  <a:lnTo>
                    <a:pt x="0" y="257"/>
                  </a:lnTo>
                  <a:lnTo>
                    <a:pt x="2" y="256"/>
                  </a:lnTo>
                  <a:lnTo>
                    <a:pt x="4" y="256"/>
                  </a:lnTo>
                  <a:lnTo>
                    <a:pt x="4" y="256"/>
                  </a:lnTo>
                  <a:lnTo>
                    <a:pt x="4" y="254"/>
                  </a:lnTo>
                  <a:lnTo>
                    <a:pt x="4" y="254"/>
                  </a:lnTo>
                  <a:lnTo>
                    <a:pt x="4" y="252"/>
                  </a:lnTo>
                  <a:lnTo>
                    <a:pt x="4" y="251"/>
                  </a:lnTo>
                  <a:lnTo>
                    <a:pt x="4" y="251"/>
                  </a:lnTo>
                  <a:lnTo>
                    <a:pt x="4" y="251"/>
                  </a:lnTo>
                  <a:lnTo>
                    <a:pt x="4" y="249"/>
                  </a:lnTo>
                  <a:lnTo>
                    <a:pt x="5" y="248"/>
                  </a:lnTo>
                  <a:lnTo>
                    <a:pt x="5" y="246"/>
                  </a:lnTo>
                  <a:lnTo>
                    <a:pt x="5" y="246"/>
                  </a:lnTo>
                  <a:lnTo>
                    <a:pt x="7" y="246"/>
                  </a:lnTo>
                  <a:lnTo>
                    <a:pt x="8" y="246"/>
                  </a:lnTo>
                  <a:lnTo>
                    <a:pt x="11" y="245"/>
                  </a:lnTo>
                  <a:lnTo>
                    <a:pt x="15" y="243"/>
                  </a:lnTo>
                  <a:lnTo>
                    <a:pt x="15" y="241"/>
                  </a:lnTo>
                  <a:lnTo>
                    <a:pt x="16" y="241"/>
                  </a:lnTo>
                  <a:lnTo>
                    <a:pt x="18" y="241"/>
                  </a:lnTo>
                  <a:lnTo>
                    <a:pt x="18" y="241"/>
                  </a:lnTo>
                  <a:lnTo>
                    <a:pt x="18" y="240"/>
                  </a:lnTo>
                  <a:lnTo>
                    <a:pt x="18" y="240"/>
                  </a:lnTo>
                  <a:lnTo>
                    <a:pt x="18" y="238"/>
                  </a:lnTo>
                  <a:lnTo>
                    <a:pt x="18" y="238"/>
                  </a:lnTo>
                  <a:lnTo>
                    <a:pt x="19" y="240"/>
                  </a:lnTo>
                  <a:lnTo>
                    <a:pt x="21" y="240"/>
                  </a:lnTo>
                  <a:lnTo>
                    <a:pt x="24" y="240"/>
                  </a:lnTo>
                  <a:lnTo>
                    <a:pt x="27" y="237"/>
                  </a:lnTo>
                  <a:lnTo>
                    <a:pt x="27" y="237"/>
                  </a:lnTo>
                  <a:lnTo>
                    <a:pt x="29" y="237"/>
                  </a:lnTo>
                  <a:lnTo>
                    <a:pt x="29" y="238"/>
                  </a:lnTo>
                  <a:lnTo>
                    <a:pt x="29" y="241"/>
                  </a:lnTo>
                  <a:lnTo>
                    <a:pt x="30" y="241"/>
                  </a:lnTo>
                  <a:lnTo>
                    <a:pt x="32" y="241"/>
                  </a:lnTo>
                  <a:lnTo>
                    <a:pt x="35" y="241"/>
                  </a:lnTo>
                  <a:lnTo>
                    <a:pt x="35" y="241"/>
                  </a:lnTo>
                  <a:lnTo>
                    <a:pt x="37" y="241"/>
                  </a:lnTo>
                  <a:lnTo>
                    <a:pt x="37" y="240"/>
                  </a:lnTo>
                  <a:lnTo>
                    <a:pt x="38" y="240"/>
                  </a:lnTo>
                  <a:lnTo>
                    <a:pt x="38" y="241"/>
                  </a:lnTo>
                  <a:lnTo>
                    <a:pt x="40" y="240"/>
                  </a:lnTo>
                  <a:lnTo>
                    <a:pt x="41" y="240"/>
                  </a:lnTo>
                  <a:lnTo>
                    <a:pt x="41" y="238"/>
                  </a:lnTo>
                  <a:lnTo>
                    <a:pt x="43" y="237"/>
                  </a:lnTo>
                  <a:lnTo>
                    <a:pt x="43" y="237"/>
                  </a:lnTo>
                  <a:lnTo>
                    <a:pt x="43" y="235"/>
                  </a:lnTo>
                  <a:lnTo>
                    <a:pt x="45" y="233"/>
                  </a:lnTo>
                  <a:lnTo>
                    <a:pt x="45" y="233"/>
                  </a:lnTo>
                  <a:lnTo>
                    <a:pt x="46" y="230"/>
                  </a:lnTo>
                  <a:lnTo>
                    <a:pt x="48" y="230"/>
                  </a:lnTo>
                  <a:lnTo>
                    <a:pt x="49" y="229"/>
                  </a:lnTo>
                  <a:lnTo>
                    <a:pt x="51" y="230"/>
                  </a:lnTo>
                  <a:lnTo>
                    <a:pt x="52" y="230"/>
                  </a:lnTo>
                  <a:lnTo>
                    <a:pt x="57" y="230"/>
                  </a:lnTo>
                  <a:lnTo>
                    <a:pt x="59" y="230"/>
                  </a:lnTo>
                  <a:lnTo>
                    <a:pt x="60" y="229"/>
                  </a:lnTo>
                  <a:lnTo>
                    <a:pt x="62" y="229"/>
                  </a:lnTo>
                  <a:lnTo>
                    <a:pt x="65" y="229"/>
                  </a:lnTo>
                  <a:lnTo>
                    <a:pt x="68" y="226"/>
                  </a:lnTo>
                  <a:lnTo>
                    <a:pt x="68" y="224"/>
                  </a:lnTo>
                  <a:lnTo>
                    <a:pt x="68" y="224"/>
                  </a:lnTo>
                  <a:lnTo>
                    <a:pt x="70" y="222"/>
                  </a:lnTo>
                  <a:lnTo>
                    <a:pt x="71" y="222"/>
                  </a:lnTo>
                  <a:lnTo>
                    <a:pt x="75" y="221"/>
                  </a:lnTo>
                  <a:lnTo>
                    <a:pt x="79" y="218"/>
                  </a:lnTo>
                  <a:lnTo>
                    <a:pt x="82" y="216"/>
                  </a:lnTo>
                  <a:lnTo>
                    <a:pt x="82" y="216"/>
                  </a:lnTo>
                  <a:lnTo>
                    <a:pt x="86" y="216"/>
                  </a:lnTo>
                  <a:lnTo>
                    <a:pt x="89" y="215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95" y="213"/>
                  </a:lnTo>
                  <a:lnTo>
                    <a:pt x="95" y="211"/>
                  </a:lnTo>
                  <a:lnTo>
                    <a:pt x="95" y="211"/>
                  </a:lnTo>
                  <a:lnTo>
                    <a:pt x="95" y="211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7" y="208"/>
                  </a:lnTo>
                  <a:lnTo>
                    <a:pt x="97" y="208"/>
                  </a:lnTo>
                  <a:lnTo>
                    <a:pt x="95" y="207"/>
                  </a:lnTo>
                  <a:lnTo>
                    <a:pt x="95" y="204"/>
                  </a:lnTo>
                  <a:lnTo>
                    <a:pt x="95" y="202"/>
                  </a:lnTo>
                  <a:lnTo>
                    <a:pt x="95" y="202"/>
                  </a:lnTo>
                  <a:lnTo>
                    <a:pt x="95" y="200"/>
                  </a:lnTo>
                  <a:lnTo>
                    <a:pt x="97" y="199"/>
                  </a:lnTo>
                  <a:lnTo>
                    <a:pt x="98" y="199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98" y="197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98" y="194"/>
                  </a:lnTo>
                  <a:lnTo>
                    <a:pt x="100" y="194"/>
                  </a:lnTo>
                  <a:lnTo>
                    <a:pt x="101" y="193"/>
                  </a:lnTo>
                  <a:lnTo>
                    <a:pt x="103" y="194"/>
                  </a:lnTo>
                  <a:lnTo>
                    <a:pt x="103" y="194"/>
                  </a:lnTo>
                  <a:lnTo>
                    <a:pt x="103" y="193"/>
                  </a:lnTo>
                  <a:lnTo>
                    <a:pt x="103" y="193"/>
                  </a:lnTo>
                  <a:lnTo>
                    <a:pt x="103" y="191"/>
                  </a:lnTo>
                  <a:lnTo>
                    <a:pt x="101" y="189"/>
                  </a:lnTo>
                  <a:lnTo>
                    <a:pt x="101" y="189"/>
                  </a:lnTo>
                  <a:lnTo>
                    <a:pt x="103" y="188"/>
                  </a:lnTo>
                  <a:lnTo>
                    <a:pt x="101" y="186"/>
                  </a:lnTo>
                  <a:lnTo>
                    <a:pt x="101" y="183"/>
                  </a:lnTo>
                  <a:lnTo>
                    <a:pt x="100" y="180"/>
                  </a:lnTo>
                  <a:lnTo>
                    <a:pt x="98" y="178"/>
                  </a:lnTo>
                  <a:lnTo>
                    <a:pt x="98" y="177"/>
                  </a:lnTo>
                  <a:lnTo>
                    <a:pt x="97" y="177"/>
                  </a:lnTo>
                  <a:lnTo>
                    <a:pt x="97" y="175"/>
                  </a:lnTo>
                  <a:lnTo>
                    <a:pt x="98" y="174"/>
                  </a:lnTo>
                  <a:lnTo>
                    <a:pt x="97" y="172"/>
                  </a:lnTo>
                  <a:lnTo>
                    <a:pt x="97" y="170"/>
                  </a:lnTo>
                  <a:lnTo>
                    <a:pt x="97" y="169"/>
                  </a:lnTo>
                  <a:lnTo>
                    <a:pt x="98" y="167"/>
                  </a:lnTo>
                  <a:lnTo>
                    <a:pt x="98" y="166"/>
                  </a:lnTo>
                  <a:lnTo>
                    <a:pt x="98" y="166"/>
                  </a:lnTo>
                  <a:lnTo>
                    <a:pt x="98" y="166"/>
                  </a:lnTo>
                  <a:lnTo>
                    <a:pt x="100" y="166"/>
                  </a:lnTo>
                  <a:lnTo>
                    <a:pt x="98" y="164"/>
                  </a:lnTo>
                  <a:lnTo>
                    <a:pt x="98" y="164"/>
                  </a:lnTo>
                  <a:lnTo>
                    <a:pt x="97" y="164"/>
                  </a:lnTo>
                  <a:lnTo>
                    <a:pt x="93" y="164"/>
                  </a:lnTo>
                  <a:lnTo>
                    <a:pt x="92" y="164"/>
                  </a:lnTo>
                  <a:lnTo>
                    <a:pt x="92" y="163"/>
                  </a:lnTo>
                  <a:lnTo>
                    <a:pt x="90" y="163"/>
                  </a:lnTo>
                  <a:lnTo>
                    <a:pt x="90" y="163"/>
                  </a:lnTo>
                  <a:lnTo>
                    <a:pt x="92" y="161"/>
                  </a:lnTo>
                  <a:lnTo>
                    <a:pt x="93" y="159"/>
                  </a:lnTo>
                  <a:lnTo>
                    <a:pt x="95" y="159"/>
                  </a:lnTo>
                  <a:lnTo>
                    <a:pt x="98" y="159"/>
                  </a:lnTo>
                  <a:lnTo>
                    <a:pt x="100" y="158"/>
                  </a:lnTo>
                  <a:lnTo>
                    <a:pt x="101" y="158"/>
                  </a:lnTo>
                  <a:lnTo>
                    <a:pt x="103" y="158"/>
                  </a:lnTo>
                  <a:lnTo>
                    <a:pt x="105" y="158"/>
                  </a:lnTo>
                  <a:lnTo>
                    <a:pt x="108" y="158"/>
                  </a:lnTo>
                  <a:lnTo>
                    <a:pt x="111" y="156"/>
                  </a:lnTo>
                  <a:lnTo>
                    <a:pt x="116" y="155"/>
                  </a:lnTo>
                  <a:lnTo>
                    <a:pt x="117" y="155"/>
                  </a:lnTo>
                  <a:lnTo>
                    <a:pt x="117" y="155"/>
                  </a:lnTo>
                  <a:lnTo>
                    <a:pt x="119" y="156"/>
                  </a:lnTo>
                  <a:lnTo>
                    <a:pt x="119" y="156"/>
                  </a:lnTo>
                  <a:lnTo>
                    <a:pt x="120" y="158"/>
                  </a:lnTo>
                  <a:lnTo>
                    <a:pt x="120" y="158"/>
                  </a:lnTo>
                  <a:lnTo>
                    <a:pt x="123" y="156"/>
                  </a:lnTo>
                  <a:lnTo>
                    <a:pt x="125" y="156"/>
                  </a:lnTo>
                  <a:lnTo>
                    <a:pt x="127" y="156"/>
                  </a:lnTo>
                  <a:lnTo>
                    <a:pt x="127" y="158"/>
                  </a:lnTo>
                  <a:lnTo>
                    <a:pt x="128" y="158"/>
                  </a:lnTo>
                  <a:lnTo>
                    <a:pt x="128" y="158"/>
                  </a:lnTo>
                  <a:lnTo>
                    <a:pt x="130" y="158"/>
                  </a:lnTo>
                  <a:lnTo>
                    <a:pt x="130" y="156"/>
                  </a:lnTo>
                  <a:lnTo>
                    <a:pt x="130" y="155"/>
                  </a:lnTo>
                  <a:lnTo>
                    <a:pt x="130" y="153"/>
                  </a:lnTo>
                  <a:lnTo>
                    <a:pt x="130" y="153"/>
                  </a:lnTo>
                  <a:lnTo>
                    <a:pt x="130" y="153"/>
                  </a:lnTo>
                  <a:lnTo>
                    <a:pt x="128" y="152"/>
                  </a:lnTo>
                  <a:lnTo>
                    <a:pt x="127" y="152"/>
                  </a:lnTo>
                  <a:lnTo>
                    <a:pt x="125" y="150"/>
                  </a:lnTo>
                  <a:lnTo>
                    <a:pt x="125" y="150"/>
                  </a:lnTo>
                  <a:lnTo>
                    <a:pt x="127" y="148"/>
                  </a:lnTo>
                  <a:lnTo>
                    <a:pt x="127" y="145"/>
                  </a:lnTo>
                  <a:lnTo>
                    <a:pt x="128" y="142"/>
                  </a:lnTo>
                  <a:lnTo>
                    <a:pt x="130" y="139"/>
                  </a:lnTo>
                  <a:lnTo>
                    <a:pt x="131" y="136"/>
                  </a:lnTo>
                  <a:lnTo>
                    <a:pt x="133" y="131"/>
                  </a:lnTo>
                  <a:lnTo>
                    <a:pt x="134" y="125"/>
                  </a:lnTo>
                  <a:lnTo>
                    <a:pt x="136" y="123"/>
                  </a:lnTo>
                  <a:lnTo>
                    <a:pt x="136" y="122"/>
                  </a:lnTo>
                  <a:lnTo>
                    <a:pt x="136" y="122"/>
                  </a:lnTo>
                  <a:lnTo>
                    <a:pt x="138" y="120"/>
                  </a:lnTo>
                  <a:lnTo>
                    <a:pt x="138" y="122"/>
                  </a:lnTo>
                  <a:lnTo>
                    <a:pt x="142" y="122"/>
                  </a:lnTo>
                  <a:lnTo>
                    <a:pt x="146" y="123"/>
                  </a:lnTo>
                  <a:lnTo>
                    <a:pt x="146" y="123"/>
                  </a:lnTo>
                  <a:lnTo>
                    <a:pt x="147" y="125"/>
                  </a:lnTo>
                  <a:lnTo>
                    <a:pt x="150" y="125"/>
                  </a:lnTo>
                  <a:lnTo>
                    <a:pt x="152" y="125"/>
                  </a:lnTo>
                  <a:lnTo>
                    <a:pt x="153" y="125"/>
                  </a:lnTo>
                  <a:lnTo>
                    <a:pt x="155" y="125"/>
                  </a:lnTo>
                  <a:lnTo>
                    <a:pt x="158" y="125"/>
                  </a:lnTo>
                  <a:lnTo>
                    <a:pt x="158" y="125"/>
                  </a:lnTo>
                  <a:lnTo>
                    <a:pt x="160" y="125"/>
                  </a:lnTo>
                  <a:lnTo>
                    <a:pt x="160" y="125"/>
                  </a:lnTo>
                  <a:lnTo>
                    <a:pt x="161" y="126"/>
                  </a:lnTo>
                  <a:lnTo>
                    <a:pt x="161" y="128"/>
                  </a:lnTo>
                  <a:lnTo>
                    <a:pt x="163" y="126"/>
                  </a:lnTo>
                  <a:lnTo>
                    <a:pt x="164" y="126"/>
                  </a:lnTo>
                  <a:lnTo>
                    <a:pt x="166" y="125"/>
                  </a:lnTo>
                  <a:lnTo>
                    <a:pt x="168" y="123"/>
                  </a:lnTo>
                  <a:lnTo>
                    <a:pt x="169" y="123"/>
                  </a:lnTo>
                  <a:lnTo>
                    <a:pt x="171" y="123"/>
                  </a:lnTo>
                  <a:lnTo>
                    <a:pt x="172" y="122"/>
                  </a:lnTo>
                  <a:lnTo>
                    <a:pt x="172" y="120"/>
                  </a:lnTo>
                  <a:lnTo>
                    <a:pt x="174" y="120"/>
                  </a:lnTo>
                  <a:lnTo>
                    <a:pt x="174" y="118"/>
                  </a:lnTo>
                  <a:lnTo>
                    <a:pt x="174" y="117"/>
                  </a:lnTo>
                  <a:lnTo>
                    <a:pt x="172" y="115"/>
                  </a:lnTo>
                  <a:lnTo>
                    <a:pt x="172" y="114"/>
                  </a:lnTo>
                  <a:lnTo>
                    <a:pt x="172" y="111"/>
                  </a:lnTo>
                  <a:lnTo>
                    <a:pt x="172" y="107"/>
                  </a:lnTo>
                  <a:lnTo>
                    <a:pt x="172" y="104"/>
                  </a:lnTo>
                  <a:lnTo>
                    <a:pt x="174" y="103"/>
                  </a:lnTo>
                  <a:lnTo>
                    <a:pt x="174" y="101"/>
                  </a:lnTo>
                  <a:lnTo>
                    <a:pt x="174" y="100"/>
                  </a:lnTo>
                  <a:lnTo>
                    <a:pt x="175" y="100"/>
                  </a:lnTo>
                  <a:lnTo>
                    <a:pt x="177" y="98"/>
                  </a:lnTo>
                  <a:lnTo>
                    <a:pt x="180" y="98"/>
                  </a:lnTo>
                  <a:lnTo>
                    <a:pt x="183" y="98"/>
                  </a:lnTo>
                  <a:lnTo>
                    <a:pt x="185" y="96"/>
                  </a:lnTo>
                  <a:lnTo>
                    <a:pt x="187" y="96"/>
                  </a:lnTo>
                  <a:lnTo>
                    <a:pt x="187" y="96"/>
                  </a:lnTo>
                  <a:lnTo>
                    <a:pt x="188" y="95"/>
                  </a:lnTo>
                  <a:lnTo>
                    <a:pt x="190" y="93"/>
                  </a:lnTo>
                  <a:lnTo>
                    <a:pt x="190" y="90"/>
                  </a:lnTo>
                  <a:lnTo>
                    <a:pt x="190" y="89"/>
                  </a:lnTo>
                  <a:lnTo>
                    <a:pt x="190" y="87"/>
                  </a:lnTo>
                  <a:lnTo>
                    <a:pt x="191" y="87"/>
                  </a:lnTo>
                  <a:lnTo>
                    <a:pt x="191" y="85"/>
                  </a:lnTo>
                  <a:lnTo>
                    <a:pt x="193" y="85"/>
                  </a:lnTo>
                  <a:lnTo>
                    <a:pt x="194" y="85"/>
                  </a:lnTo>
                  <a:lnTo>
                    <a:pt x="196" y="85"/>
                  </a:lnTo>
                  <a:lnTo>
                    <a:pt x="198" y="85"/>
                  </a:lnTo>
                  <a:lnTo>
                    <a:pt x="199" y="85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2" y="85"/>
                  </a:lnTo>
                  <a:lnTo>
                    <a:pt x="204" y="85"/>
                  </a:lnTo>
                  <a:lnTo>
                    <a:pt x="204" y="84"/>
                  </a:lnTo>
                  <a:lnTo>
                    <a:pt x="205" y="84"/>
                  </a:lnTo>
                  <a:lnTo>
                    <a:pt x="205" y="85"/>
                  </a:lnTo>
                  <a:lnTo>
                    <a:pt x="205" y="85"/>
                  </a:lnTo>
                  <a:lnTo>
                    <a:pt x="205" y="87"/>
                  </a:lnTo>
                  <a:lnTo>
                    <a:pt x="205" y="87"/>
                  </a:lnTo>
                  <a:lnTo>
                    <a:pt x="205" y="89"/>
                  </a:lnTo>
                  <a:lnTo>
                    <a:pt x="205" y="89"/>
                  </a:lnTo>
                  <a:lnTo>
                    <a:pt x="204" y="89"/>
                  </a:lnTo>
                  <a:lnTo>
                    <a:pt x="204" y="90"/>
                  </a:lnTo>
                  <a:lnTo>
                    <a:pt x="205" y="90"/>
                  </a:lnTo>
                  <a:lnTo>
                    <a:pt x="205" y="92"/>
                  </a:lnTo>
                  <a:lnTo>
                    <a:pt x="207" y="92"/>
                  </a:lnTo>
                  <a:lnTo>
                    <a:pt x="209" y="92"/>
                  </a:lnTo>
                  <a:lnTo>
                    <a:pt x="209" y="93"/>
                  </a:lnTo>
                  <a:lnTo>
                    <a:pt x="209" y="93"/>
                  </a:lnTo>
                  <a:lnTo>
                    <a:pt x="209" y="95"/>
                  </a:lnTo>
                  <a:lnTo>
                    <a:pt x="207" y="95"/>
                  </a:lnTo>
                  <a:lnTo>
                    <a:pt x="207" y="95"/>
                  </a:lnTo>
                  <a:lnTo>
                    <a:pt x="207" y="96"/>
                  </a:lnTo>
                  <a:lnTo>
                    <a:pt x="209" y="96"/>
                  </a:lnTo>
                  <a:lnTo>
                    <a:pt x="210" y="96"/>
                  </a:lnTo>
                  <a:lnTo>
                    <a:pt x="212" y="98"/>
                  </a:lnTo>
                  <a:lnTo>
                    <a:pt x="213" y="98"/>
                  </a:lnTo>
                  <a:lnTo>
                    <a:pt x="215" y="100"/>
                  </a:lnTo>
                  <a:lnTo>
                    <a:pt x="216" y="100"/>
                  </a:lnTo>
                  <a:lnTo>
                    <a:pt x="216" y="101"/>
                  </a:lnTo>
                  <a:lnTo>
                    <a:pt x="218" y="103"/>
                  </a:lnTo>
                  <a:lnTo>
                    <a:pt x="220" y="104"/>
                  </a:lnTo>
                  <a:lnTo>
                    <a:pt x="221" y="104"/>
                  </a:lnTo>
                  <a:lnTo>
                    <a:pt x="221" y="104"/>
                  </a:lnTo>
                  <a:lnTo>
                    <a:pt x="223" y="106"/>
                  </a:lnTo>
                  <a:lnTo>
                    <a:pt x="224" y="106"/>
                  </a:lnTo>
                  <a:lnTo>
                    <a:pt x="226" y="106"/>
                  </a:lnTo>
                  <a:lnTo>
                    <a:pt x="227" y="106"/>
                  </a:lnTo>
                  <a:lnTo>
                    <a:pt x="229" y="106"/>
                  </a:lnTo>
                  <a:lnTo>
                    <a:pt x="231" y="106"/>
                  </a:lnTo>
                  <a:lnTo>
                    <a:pt x="232" y="107"/>
                  </a:lnTo>
                  <a:lnTo>
                    <a:pt x="232" y="107"/>
                  </a:lnTo>
                  <a:lnTo>
                    <a:pt x="232" y="109"/>
                  </a:lnTo>
                  <a:lnTo>
                    <a:pt x="234" y="109"/>
                  </a:lnTo>
                  <a:lnTo>
                    <a:pt x="234" y="109"/>
                  </a:lnTo>
                  <a:lnTo>
                    <a:pt x="235" y="109"/>
                  </a:lnTo>
                  <a:lnTo>
                    <a:pt x="237" y="107"/>
                  </a:lnTo>
                  <a:lnTo>
                    <a:pt x="237" y="107"/>
                  </a:lnTo>
                  <a:lnTo>
                    <a:pt x="237" y="109"/>
                  </a:lnTo>
                  <a:lnTo>
                    <a:pt x="237" y="109"/>
                  </a:lnTo>
                  <a:lnTo>
                    <a:pt x="239" y="111"/>
                  </a:lnTo>
                  <a:lnTo>
                    <a:pt x="240" y="112"/>
                  </a:lnTo>
                  <a:lnTo>
                    <a:pt x="242" y="112"/>
                  </a:lnTo>
                  <a:lnTo>
                    <a:pt x="242" y="112"/>
                  </a:lnTo>
                  <a:lnTo>
                    <a:pt x="242" y="114"/>
                  </a:lnTo>
                  <a:lnTo>
                    <a:pt x="242" y="114"/>
                  </a:lnTo>
                  <a:lnTo>
                    <a:pt x="243" y="115"/>
                  </a:lnTo>
                  <a:lnTo>
                    <a:pt x="243" y="117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5" y="120"/>
                  </a:lnTo>
                  <a:lnTo>
                    <a:pt x="246" y="123"/>
                  </a:lnTo>
                  <a:lnTo>
                    <a:pt x="246" y="125"/>
                  </a:lnTo>
                  <a:lnTo>
                    <a:pt x="248" y="125"/>
                  </a:lnTo>
                  <a:lnTo>
                    <a:pt x="250" y="125"/>
                  </a:lnTo>
                  <a:lnTo>
                    <a:pt x="250" y="126"/>
                  </a:lnTo>
                  <a:lnTo>
                    <a:pt x="251" y="130"/>
                  </a:lnTo>
                  <a:lnTo>
                    <a:pt x="251" y="131"/>
                  </a:lnTo>
                  <a:lnTo>
                    <a:pt x="251" y="131"/>
                  </a:lnTo>
                  <a:lnTo>
                    <a:pt x="251" y="133"/>
                  </a:lnTo>
                  <a:lnTo>
                    <a:pt x="251" y="133"/>
                  </a:lnTo>
                  <a:lnTo>
                    <a:pt x="251" y="136"/>
                  </a:lnTo>
                  <a:lnTo>
                    <a:pt x="250" y="136"/>
                  </a:lnTo>
                  <a:lnTo>
                    <a:pt x="250" y="137"/>
                  </a:lnTo>
                  <a:lnTo>
                    <a:pt x="251" y="139"/>
                  </a:lnTo>
                  <a:lnTo>
                    <a:pt x="251" y="141"/>
                  </a:lnTo>
                  <a:lnTo>
                    <a:pt x="251" y="142"/>
                  </a:lnTo>
                  <a:lnTo>
                    <a:pt x="251" y="142"/>
                  </a:lnTo>
                  <a:lnTo>
                    <a:pt x="250" y="144"/>
                  </a:lnTo>
                  <a:lnTo>
                    <a:pt x="250" y="144"/>
                  </a:lnTo>
                  <a:lnTo>
                    <a:pt x="248" y="145"/>
                  </a:lnTo>
                  <a:lnTo>
                    <a:pt x="246" y="147"/>
                  </a:lnTo>
                  <a:lnTo>
                    <a:pt x="246" y="150"/>
                  </a:lnTo>
                  <a:lnTo>
                    <a:pt x="246" y="152"/>
                  </a:lnTo>
                  <a:lnTo>
                    <a:pt x="246" y="152"/>
                  </a:lnTo>
                  <a:lnTo>
                    <a:pt x="248" y="153"/>
                  </a:lnTo>
                  <a:lnTo>
                    <a:pt x="248" y="153"/>
                  </a:lnTo>
                  <a:lnTo>
                    <a:pt x="250" y="156"/>
                  </a:lnTo>
                  <a:lnTo>
                    <a:pt x="250" y="156"/>
                  </a:lnTo>
                  <a:lnTo>
                    <a:pt x="250" y="156"/>
                  </a:lnTo>
                  <a:lnTo>
                    <a:pt x="251" y="156"/>
                  </a:lnTo>
                  <a:lnTo>
                    <a:pt x="253" y="156"/>
                  </a:lnTo>
                  <a:lnTo>
                    <a:pt x="253" y="156"/>
                  </a:lnTo>
                  <a:lnTo>
                    <a:pt x="254" y="158"/>
                  </a:lnTo>
                  <a:lnTo>
                    <a:pt x="256" y="158"/>
                  </a:lnTo>
                  <a:lnTo>
                    <a:pt x="257" y="158"/>
                  </a:lnTo>
                  <a:lnTo>
                    <a:pt x="259" y="158"/>
                  </a:lnTo>
                  <a:lnTo>
                    <a:pt x="259" y="159"/>
                  </a:lnTo>
                  <a:lnTo>
                    <a:pt x="262" y="159"/>
                  </a:lnTo>
                  <a:lnTo>
                    <a:pt x="264" y="159"/>
                  </a:lnTo>
                  <a:lnTo>
                    <a:pt x="265" y="159"/>
                  </a:lnTo>
                  <a:lnTo>
                    <a:pt x="268" y="159"/>
                  </a:lnTo>
                  <a:lnTo>
                    <a:pt x="272" y="159"/>
                  </a:lnTo>
                  <a:lnTo>
                    <a:pt x="275" y="159"/>
                  </a:lnTo>
                  <a:lnTo>
                    <a:pt x="276" y="159"/>
                  </a:lnTo>
                  <a:lnTo>
                    <a:pt x="280" y="159"/>
                  </a:lnTo>
                  <a:lnTo>
                    <a:pt x="284" y="161"/>
                  </a:lnTo>
                  <a:lnTo>
                    <a:pt x="287" y="161"/>
                  </a:lnTo>
                  <a:lnTo>
                    <a:pt x="289" y="163"/>
                  </a:lnTo>
                  <a:lnTo>
                    <a:pt x="291" y="163"/>
                  </a:lnTo>
                  <a:lnTo>
                    <a:pt x="292" y="166"/>
                  </a:lnTo>
                  <a:lnTo>
                    <a:pt x="294" y="166"/>
                  </a:lnTo>
                  <a:lnTo>
                    <a:pt x="297" y="167"/>
                  </a:lnTo>
                  <a:lnTo>
                    <a:pt x="300" y="169"/>
                  </a:lnTo>
                  <a:lnTo>
                    <a:pt x="302" y="169"/>
                  </a:lnTo>
                  <a:lnTo>
                    <a:pt x="305" y="172"/>
                  </a:lnTo>
                  <a:lnTo>
                    <a:pt x="306" y="172"/>
                  </a:lnTo>
                  <a:lnTo>
                    <a:pt x="309" y="174"/>
                  </a:lnTo>
                  <a:lnTo>
                    <a:pt x="314" y="174"/>
                  </a:lnTo>
                  <a:lnTo>
                    <a:pt x="314" y="174"/>
                  </a:lnTo>
                  <a:lnTo>
                    <a:pt x="314" y="175"/>
                  </a:lnTo>
                  <a:lnTo>
                    <a:pt x="314" y="177"/>
                  </a:lnTo>
                  <a:lnTo>
                    <a:pt x="314" y="177"/>
                  </a:lnTo>
                  <a:lnTo>
                    <a:pt x="314" y="178"/>
                  </a:lnTo>
                  <a:lnTo>
                    <a:pt x="316" y="178"/>
                  </a:lnTo>
                  <a:lnTo>
                    <a:pt x="317" y="178"/>
                  </a:lnTo>
                  <a:lnTo>
                    <a:pt x="317" y="180"/>
                  </a:lnTo>
                  <a:lnTo>
                    <a:pt x="317" y="180"/>
                  </a:lnTo>
                  <a:lnTo>
                    <a:pt x="319" y="185"/>
                  </a:lnTo>
                  <a:lnTo>
                    <a:pt x="321" y="189"/>
                  </a:lnTo>
                  <a:lnTo>
                    <a:pt x="322" y="191"/>
                  </a:lnTo>
                  <a:lnTo>
                    <a:pt x="322" y="193"/>
                  </a:lnTo>
                  <a:lnTo>
                    <a:pt x="325" y="194"/>
                  </a:lnTo>
                  <a:lnTo>
                    <a:pt x="325" y="196"/>
                  </a:lnTo>
                  <a:lnTo>
                    <a:pt x="328" y="197"/>
                  </a:lnTo>
                  <a:lnTo>
                    <a:pt x="328" y="199"/>
                  </a:lnTo>
                  <a:lnTo>
                    <a:pt x="328" y="200"/>
                  </a:lnTo>
                  <a:lnTo>
                    <a:pt x="328" y="200"/>
                  </a:lnTo>
                  <a:lnTo>
                    <a:pt x="333" y="200"/>
                  </a:lnTo>
                  <a:lnTo>
                    <a:pt x="336" y="200"/>
                  </a:lnTo>
                  <a:lnTo>
                    <a:pt x="341" y="199"/>
                  </a:lnTo>
                  <a:lnTo>
                    <a:pt x="349" y="200"/>
                  </a:lnTo>
                  <a:lnTo>
                    <a:pt x="355" y="200"/>
                  </a:lnTo>
                  <a:lnTo>
                    <a:pt x="363" y="202"/>
                  </a:lnTo>
                  <a:lnTo>
                    <a:pt x="366" y="202"/>
                  </a:lnTo>
                  <a:lnTo>
                    <a:pt x="374" y="204"/>
                  </a:lnTo>
                  <a:lnTo>
                    <a:pt x="377" y="202"/>
                  </a:lnTo>
                  <a:lnTo>
                    <a:pt x="380" y="200"/>
                  </a:lnTo>
                  <a:lnTo>
                    <a:pt x="382" y="202"/>
                  </a:lnTo>
                  <a:lnTo>
                    <a:pt x="388" y="202"/>
                  </a:lnTo>
                  <a:lnTo>
                    <a:pt x="393" y="202"/>
                  </a:lnTo>
                  <a:lnTo>
                    <a:pt x="398" y="204"/>
                  </a:lnTo>
                  <a:lnTo>
                    <a:pt x="401" y="204"/>
                  </a:lnTo>
                  <a:lnTo>
                    <a:pt x="403" y="204"/>
                  </a:lnTo>
                  <a:lnTo>
                    <a:pt x="404" y="204"/>
                  </a:lnTo>
                  <a:lnTo>
                    <a:pt x="406" y="204"/>
                  </a:lnTo>
                  <a:lnTo>
                    <a:pt x="406" y="205"/>
                  </a:lnTo>
                  <a:lnTo>
                    <a:pt x="409" y="208"/>
                  </a:lnTo>
                  <a:lnTo>
                    <a:pt x="410" y="210"/>
                  </a:lnTo>
                  <a:lnTo>
                    <a:pt x="412" y="210"/>
                  </a:lnTo>
                  <a:lnTo>
                    <a:pt x="418" y="211"/>
                  </a:lnTo>
                  <a:lnTo>
                    <a:pt x="421" y="211"/>
                  </a:lnTo>
                  <a:lnTo>
                    <a:pt x="426" y="213"/>
                  </a:lnTo>
                  <a:lnTo>
                    <a:pt x="428" y="215"/>
                  </a:lnTo>
                  <a:lnTo>
                    <a:pt x="431" y="216"/>
                  </a:lnTo>
                  <a:lnTo>
                    <a:pt x="436" y="218"/>
                  </a:lnTo>
                  <a:lnTo>
                    <a:pt x="439" y="216"/>
                  </a:lnTo>
                  <a:lnTo>
                    <a:pt x="444" y="216"/>
                  </a:lnTo>
                  <a:lnTo>
                    <a:pt x="447" y="215"/>
                  </a:lnTo>
                  <a:lnTo>
                    <a:pt x="447" y="219"/>
                  </a:lnTo>
                  <a:lnTo>
                    <a:pt x="450" y="219"/>
                  </a:lnTo>
                  <a:lnTo>
                    <a:pt x="451" y="219"/>
                  </a:lnTo>
                  <a:lnTo>
                    <a:pt x="453" y="219"/>
                  </a:lnTo>
                  <a:lnTo>
                    <a:pt x="455" y="219"/>
                  </a:lnTo>
                  <a:lnTo>
                    <a:pt x="455" y="219"/>
                  </a:lnTo>
                  <a:lnTo>
                    <a:pt x="456" y="218"/>
                  </a:lnTo>
                  <a:lnTo>
                    <a:pt x="458" y="216"/>
                  </a:lnTo>
                  <a:lnTo>
                    <a:pt x="461" y="216"/>
                  </a:lnTo>
                  <a:lnTo>
                    <a:pt x="462" y="215"/>
                  </a:lnTo>
                  <a:lnTo>
                    <a:pt x="466" y="213"/>
                  </a:lnTo>
                  <a:lnTo>
                    <a:pt x="472" y="210"/>
                  </a:lnTo>
                  <a:lnTo>
                    <a:pt x="475" y="210"/>
                  </a:lnTo>
                  <a:lnTo>
                    <a:pt x="477" y="208"/>
                  </a:lnTo>
                  <a:lnTo>
                    <a:pt x="478" y="208"/>
                  </a:lnTo>
                  <a:lnTo>
                    <a:pt x="480" y="208"/>
                  </a:lnTo>
                  <a:lnTo>
                    <a:pt x="481" y="208"/>
                  </a:lnTo>
                  <a:lnTo>
                    <a:pt x="485" y="207"/>
                  </a:lnTo>
                  <a:lnTo>
                    <a:pt x="486" y="207"/>
                  </a:lnTo>
                  <a:lnTo>
                    <a:pt x="494" y="207"/>
                  </a:lnTo>
                  <a:lnTo>
                    <a:pt x="494" y="205"/>
                  </a:lnTo>
                  <a:lnTo>
                    <a:pt x="497" y="205"/>
                  </a:lnTo>
                  <a:lnTo>
                    <a:pt x="499" y="205"/>
                  </a:lnTo>
                  <a:lnTo>
                    <a:pt x="502" y="205"/>
                  </a:lnTo>
                  <a:lnTo>
                    <a:pt x="505" y="205"/>
                  </a:lnTo>
                  <a:lnTo>
                    <a:pt x="507" y="205"/>
                  </a:lnTo>
                  <a:lnTo>
                    <a:pt x="510" y="205"/>
                  </a:lnTo>
                  <a:lnTo>
                    <a:pt x="513" y="205"/>
                  </a:lnTo>
                  <a:lnTo>
                    <a:pt x="516" y="205"/>
                  </a:lnTo>
                  <a:lnTo>
                    <a:pt x="518" y="205"/>
                  </a:lnTo>
                  <a:lnTo>
                    <a:pt x="521" y="204"/>
                  </a:lnTo>
                  <a:lnTo>
                    <a:pt x="521" y="204"/>
                  </a:lnTo>
                  <a:lnTo>
                    <a:pt x="524" y="202"/>
                  </a:lnTo>
                  <a:lnTo>
                    <a:pt x="527" y="202"/>
                  </a:lnTo>
                  <a:lnTo>
                    <a:pt x="529" y="200"/>
                  </a:lnTo>
                  <a:lnTo>
                    <a:pt x="530" y="200"/>
                  </a:lnTo>
                  <a:lnTo>
                    <a:pt x="532" y="199"/>
                  </a:lnTo>
                  <a:lnTo>
                    <a:pt x="532" y="199"/>
                  </a:lnTo>
                  <a:lnTo>
                    <a:pt x="532" y="199"/>
                  </a:lnTo>
                  <a:lnTo>
                    <a:pt x="533" y="197"/>
                  </a:lnTo>
                  <a:lnTo>
                    <a:pt x="535" y="196"/>
                  </a:lnTo>
                  <a:lnTo>
                    <a:pt x="537" y="194"/>
                  </a:lnTo>
                  <a:lnTo>
                    <a:pt x="537" y="194"/>
                  </a:lnTo>
                  <a:lnTo>
                    <a:pt x="538" y="193"/>
                  </a:lnTo>
                  <a:lnTo>
                    <a:pt x="540" y="191"/>
                  </a:lnTo>
                  <a:lnTo>
                    <a:pt x="540" y="189"/>
                  </a:lnTo>
                  <a:lnTo>
                    <a:pt x="541" y="189"/>
                  </a:lnTo>
                  <a:lnTo>
                    <a:pt x="543" y="189"/>
                  </a:lnTo>
                  <a:lnTo>
                    <a:pt x="548" y="188"/>
                  </a:lnTo>
                  <a:lnTo>
                    <a:pt x="548" y="186"/>
                  </a:lnTo>
                  <a:lnTo>
                    <a:pt x="548" y="186"/>
                  </a:lnTo>
                  <a:lnTo>
                    <a:pt x="549" y="186"/>
                  </a:lnTo>
                  <a:lnTo>
                    <a:pt x="551" y="185"/>
                  </a:lnTo>
                  <a:lnTo>
                    <a:pt x="551" y="185"/>
                  </a:lnTo>
                  <a:lnTo>
                    <a:pt x="552" y="183"/>
                  </a:lnTo>
                  <a:lnTo>
                    <a:pt x="554" y="183"/>
                  </a:lnTo>
                  <a:lnTo>
                    <a:pt x="554" y="183"/>
                  </a:lnTo>
                  <a:lnTo>
                    <a:pt x="554" y="182"/>
                  </a:lnTo>
                  <a:lnTo>
                    <a:pt x="552" y="180"/>
                  </a:lnTo>
                  <a:lnTo>
                    <a:pt x="552" y="180"/>
                  </a:lnTo>
                  <a:lnTo>
                    <a:pt x="551" y="177"/>
                  </a:lnTo>
                  <a:lnTo>
                    <a:pt x="549" y="177"/>
                  </a:lnTo>
                  <a:lnTo>
                    <a:pt x="548" y="175"/>
                  </a:lnTo>
                  <a:lnTo>
                    <a:pt x="548" y="174"/>
                  </a:lnTo>
                  <a:lnTo>
                    <a:pt x="546" y="172"/>
                  </a:lnTo>
                  <a:lnTo>
                    <a:pt x="546" y="172"/>
                  </a:lnTo>
                  <a:lnTo>
                    <a:pt x="546" y="170"/>
                  </a:lnTo>
                  <a:lnTo>
                    <a:pt x="548" y="169"/>
                  </a:lnTo>
                  <a:lnTo>
                    <a:pt x="548" y="167"/>
                  </a:lnTo>
                  <a:lnTo>
                    <a:pt x="548" y="166"/>
                  </a:lnTo>
                  <a:lnTo>
                    <a:pt x="549" y="163"/>
                  </a:lnTo>
                  <a:lnTo>
                    <a:pt x="551" y="163"/>
                  </a:lnTo>
                  <a:lnTo>
                    <a:pt x="551" y="161"/>
                  </a:lnTo>
                  <a:lnTo>
                    <a:pt x="554" y="159"/>
                  </a:lnTo>
                  <a:lnTo>
                    <a:pt x="555" y="159"/>
                  </a:lnTo>
                  <a:lnTo>
                    <a:pt x="557" y="159"/>
                  </a:lnTo>
                  <a:lnTo>
                    <a:pt x="559" y="159"/>
                  </a:lnTo>
                  <a:lnTo>
                    <a:pt x="560" y="159"/>
                  </a:lnTo>
                  <a:lnTo>
                    <a:pt x="562" y="159"/>
                  </a:lnTo>
                  <a:lnTo>
                    <a:pt x="563" y="161"/>
                  </a:lnTo>
                  <a:lnTo>
                    <a:pt x="565" y="163"/>
                  </a:lnTo>
                  <a:lnTo>
                    <a:pt x="570" y="164"/>
                  </a:lnTo>
                  <a:lnTo>
                    <a:pt x="573" y="164"/>
                  </a:lnTo>
                  <a:lnTo>
                    <a:pt x="573" y="164"/>
                  </a:lnTo>
                  <a:lnTo>
                    <a:pt x="576" y="164"/>
                  </a:lnTo>
                  <a:lnTo>
                    <a:pt x="576" y="164"/>
                  </a:lnTo>
                  <a:lnTo>
                    <a:pt x="578" y="164"/>
                  </a:lnTo>
                  <a:lnTo>
                    <a:pt x="579" y="164"/>
                  </a:lnTo>
                  <a:lnTo>
                    <a:pt x="581" y="163"/>
                  </a:lnTo>
                  <a:lnTo>
                    <a:pt x="582" y="163"/>
                  </a:lnTo>
                  <a:lnTo>
                    <a:pt x="582" y="163"/>
                  </a:lnTo>
                  <a:lnTo>
                    <a:pt x="584" y="161"/>
                  </a:lnTo>
                  <a:lnTo>
                    <a:pt x="585" y="161"/>
                  </a:lnTo>
                  <a:lnTo>
                    <a:pt x="585" y="159"/>
                  </a:lnTo>
                  <a:lnTo>
                    <a:pt x="587" y="158"/>
                  </a:lnTo>
                  <a:lnTo>
                    <a:pt x="590" y="156"/>
                  </a:lnTo>
                  <a:lnTo>
                    <a:pt x="590" y="155"/>
                  </a:lnTo>
                  <a:lnTo>
                    <a:pt x="592" y="155"/>
                  </a:lnTo>
                  <a:lnTo>
                    <a:pt x="592" y="153"/>
                  </a:lnTo>
                  <a:lnTo>
                    <a:pt x="592" y="153"/>
                  </a:lnTo>
                  <a:lnTo>
                    <a:pt x="593" y="153"/>
                  </a:lnTo>
                  <a:lnTo>
                    <a:pt x="595" y="153"/>
                  </a:lnTo>
                  <a:lnTo>
                    <a:pt x="596" y="153"/>
                  </a:lnTo>
                  <a:lnTo>
                    <a:pt x="601" y="153"/>
                  </a:lnTo>
                  <a:lnTo>
                    <a:pt x="601" y="153"/>
                  </a:lnTo>
                  <a:lnTo>
                    <a:pt x="604" y="153"/>
                  </a:lnTo>
                  <a:lnTo>
                    <a:pt x="606" y="153"/>
                  </a:lnTo>
                  <a:lnTo>
                    <a:pt x="608" y="152"/>
                  </a:lnTo>
                  <a:lnTo>
                    <a:pt x="609" y="150"/>
                  </a:lnTo>
                  <a:lnTo>
                    <a:pt x="612" y="148"/>
                  </a:lnTo>
                  <a:lnTo>
                    <a:pt x="614" y="148"/>
                  </a:lnTo>
                  <a:lnTo>
                    <a:pt x="614" y="148"/>
                  </a:lnTo>
                  <a:lnTo>
                    <a:pt x="615" y="147"/>
                  </a:lnTo>
                  <a:lnTo>
                    <a:pt x="615" y="145"/>
                  </a:lnTo>
                  <a:lnTo>
                    <a:pt x="615" y="145"/>
                  </a:lnTo>
                  <a:lnTo>
                    <a:pt x="615" y="144"/>
                  </a:lnTo>
                  <a:lnTo>
                    <a:pt x="617" y="144"/>
                  </a:lnTo>
                  <a:lnTo>
                    <a:pt x="619" y="141"/>
                  </a:lnTo>
                  <a:lnTo>
                    <a:pt x="619" y="139"/>
                  </a:lnTo>
                  <a:lnTo>
                    <a:pt x="620" y="139"/>
                  </a:lnTo>
                  <a:lnTo>
                    <a:pt x="620" y="137"/>
                  </a:lnTo>
                  <a:lnTo>
                    <a:pt x="622" y="137"/>
                  </a:lnTo>
                  <a:lnTo>
                    <a:pt x="623" y="136"/>
                  </a:lnTo>
                  <a:lnTo>
                    <a:pt x="623" y="136"/>
                  </a:lnTo>
                  <a:lnTo>
                    <a:pt x="625" y="136"/>
                  </a:lnTo>
                  <a:lnTo>
                    <a:pt x="626" y="136"/>
                  </a:lnTo>
                  <a:lnTo>
                    <a:pt x="630" y="136"/>
                  </a:lnTo>
                  <a:lnTo>
                    <a:pt x="631" y="136"/>
                  </a:lnTo>
                  <a:lnTo>
                    <a:pt x="631" y="136"/>
                  </a:lnTo>
                  <a:lnTo>
                    <a:pt x="633" y="136"/>
                  </a:lnTo>
                  <a:lnTo>
                    <a:pt x="633" y="134"/>
                  </a:lnTo>
                  <a:lnTo>
                    <a:pt x="633" y="133"/>
                  </a:lnTo>
                  <a:lnTo>
                    <a:pt x="633" y="133"/>
                  </a:lnTo>
                  <a:lnTo>
                    <a:pt x="633" y="131"/>
                  </a:lnTo>
                  <a:lnTo>
                    <a:pt x="634" y="131"/>
                  </a:lnTo>
                  <a:lnTo>
                    <a:pt x="636" y="133"/>
                  </a:lnTo>
                  <a:lnTo>
                    <a:pt x="637" y="133"/>
                  </a:lnTo>
                  <a:lnTo>
                    <a:pt x="637" y="133"/>
                  </a:lnTo>
                  <a:lnTo>
                    <a:pt x="639" y="133"/>
                  </a:lnTo>
                  <a:lnTo>
                    <a:pt x="641" y="131"/>
                  </a:lnTo>
                  <a:lnTo>
                    <a:pt x="642" y="131"/>
                  </a:lnTo>
                  <a:lnTo>
                    <a:pt x="644" y="130"/>
                  </a:lnTo>
                  <a:lnTo>
                    <a:pt x="645" y="130"/>
                  </a:lnTo>
                  <a:lnTo>
                    <a:pt x="647" y="130"/>
                  </a:lnTo>
                  <a:lnTo>
                    <a:pt x="650" y="130"/>
                  </a:lnTo>
                  <a:lnTo>
                    <a:pt x="652" y="130"/>
                  </a:lnTo>
                  <a:lnTo>
                    <a:pt x="652" y="130"/>
                  </a:lnTo>
                  <a:lnTo>
                    <a:pt x="653" y="130"/>
                  </a:lnTo>
                  <a:lnTo>
                    <a:pt x="653" y="128"/>
                  </a:lnTo>
                  <a:lnTo>
                    <a:pt x="655" y="130"/>
                  </a:lnTo>
                  <a:lnTo>
                    <a:pt x="656" y="130"/>
                  </a:lnTo>
                  <a:lnTo>
                    <a:pt x="658" y="131"/>
                  </a:lnTo>
                  <a:lnTo>
                    <a:pt x="661" y="131"/>
                  </a:lnTo>
                  <a:lnTo>
                    <a:pt x="663" y="131"/>
                  </a:lnTo>
                  <a:lnTo>
                    <a:pt x="664" y="131"/>
                  </a:lnTo>
                  <a:lnTo>
                    <a:pt x="666" y="131"/>
                  </a:lnTo>
                  <a:lnTo>
                    <a:pt x="667" y="131"/>
                  </a:lnTo>
                  <a:lnTo>
                    <a:pt x="669" y="130"/>
                  </a:lnTo>
                  <a:lnTo>
                    <a:pt x="669" y="130"/>
                  </a:lnTo>
                  <a:lnTo>
                    <a:pt x="669" y="128"/>
                  </a:lnTo>
                  <a:lnTo>
                    <a:pt x="669" y="126"/>
                  </a:lnTo>
                  <a:lnTo>
                    <a:pt x="669" y="126"/>
                  </a:lnTo>
                  <a:lnTo>
                    <a:pt x="667" y="125"/>
                  </a:lnTo>
                  <a:lnTo>
                    <a:pt x="667" y="123"/>
                  </a:lnTo>
                  <a:lnTo>
                    <a:pt x="667" y="123"/>
                  </a:lnTo>
                  <a:lnTo>
                    <a:pt x="666" y="122"/>
                  </a:lnTo>
                  <a:lnTo>
                    <a:pt x="664" y="120"/>
                  </a:lnTo>
                  <a:lnTo>
                    <a:pt x="664" y="120"/>
                  </a:lnTo>
                  <a:lnTo>
                    <a:pt x="661" y="117"/>
                  </a:lnTo>
                  <a:lnTo>
                    <a:pt x="661" y="117"/>
                  </a:lnTo>
                  <a:lnTo>
                    <a:pt x="661" y="117"/>
                  </a:lnTo>
                  <a:lnTo>
                    <a:pt x="660" y="115"/>
                  </a:lnTo>
                  <a:lnTo>
                    <a:pt x="660" y="115"/>
                  </a:lnTo>
                  <a:lnTo>
                    <a:pt x="658" y="115"/>
                  </a:lnTo>
                  <a:lnTo>
                    <a:pt x="658" y="114"/>
                  </a:lnTo>
                  <a:lnTo>
                    <a:pt x="658" y="114"/>
                  </a:lnTo>
                  <a:lnTo>
                    <a:pt x="656" y="112"/>
                  </a:lnTo>
                  <a:lnTo>
                    <a:pt x="656" y="112"/>
                  </a:lnTo>
                  <a:lnTo>
                    <a:pt x="655" y="112"/>
                  </a:lnTo>
                  <a:lnTo>
                    <a:pt x="655" y="111"/>
                  </a:lnTo>
                  <a:lnTo>
                    <a:pt x="653" y="111"/>
                  </a:lnTo>
                  <a:lnTo>
                    <a:pt x="652" y="109"/>
                  </a:lnTo>
                  <a:lnTo>
                    <a:pt x="650" y="107"/>
                  </a:lnTo>
                  <a:lnTo>
                    <a:pt x="649" y="106"/>
                  </a:lnTo>
                  <a:lnTo>
                    <a:pt x="645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41" y="106"/>
                  </a:lnTo>
                  <a:lnTo>
                    <a:pt x="639" y="106"/>
                  </a:lnTo>
                  <a:lnTo>
                    <a:pt x="637" y="106"/>
                  </a:lnTo>
                  <a:lnTo>
                    <a:pt x="637" y="107"/>
                  </a:lnTo>
                  <a:lnTo>
                    <a:pt x="634" y="109"/>
                  </a:lnTo>
                  <a:lnTo>
                    <a:pt x="634" y="111"/>
                  </a:lnTo>
                  <a:lnTo>
                    <a:pt x="633" y="112"/>
                  </a:lnTo>
                  <a:lnTo>
                    <a:pt x="633" y="112"/>
                  </a:lnTo>
                  <a:lnTo>
                    <a:pt x="631" y="112"/>
                  </a:lnTo>
                  <a:lnTo>
                    <a:pt x="630" y="111"/>
                  </a:lnTo>
                  <a:lnTo>
                    <a:pt x="628" y="109"/>
                  </a:lnTo>
                  <a:lnTo>
                    <a:pt x="626" y="109"/>
                  </a:lnTo>
                  <a:lnTo>
                    <a:pt x="626" y="109"/>
                  </a:lnTo>
                  <a:lnTo>
                    <a:pt x="623" y="109"/>
                  </a:lnTo>
                  <a:lnTo>
                    <a:pt x="622" y="109"/>
                  </a:lnTo>
                  <a:lnTo>
                    <a:pt x="620" y="109"/>
                  </a:lnTo>
                  <a:lnTo>
                    <a:pt x="619" y="109"/>
                  </a:lnTo>
                  <a:lnTo>
                    <a:pt x="617" y="109"/>
                  </a:lnTo>
                  <a:lnTo>
                    <a:pt x="615" y="109"/>
                  </a:lnTo>
                  <a:lnTo>
                    <a:pt x="614" y="109"/>
                  </a:lnTo>
                  <a:lnTo>
                    <a:pt x="612" y="111"/>
                  </a:lnTo>
                  <a:lnTo>
                    <a:pt x="611" y="112"/>
                  </a:lnTo>
                  <a:lnTo>
                    <a:pt x="611" y="111"/>
                  </a:lnTo>
                  <a:lnTo>
                    <a:pt x="609" y="109"/>
                  </a:lnTo>
                  <a:lnTo>
                    <a:pt x="608" y="109"/>
                  </a:lnTo>
                  <a:lnTo>
                    <a:pt x="606" y="107"/>
                  </a:lnTo>
                  <a:lnTo>
                    <a:pt x="606" y="104"/>
                  </a:lnTo>
                  <a:lnTo>
                    <a:pt x="608" y="103"/>
                  </a:lnTo>
                  <a:lnTo>
                    <a:pt x="609" y="101"/>
                  </a:lnTo>
                  <a:lnTo>
                    <a:pt x="609" y="100"/>
                  </a:lnTo>
                  <a:lnTo>
                    <a:pt x="609" y="98"/>
                  </a:lnTo>
                  <a:lnTo>
                    <a:pt x="611" y="95"/>
                  </a:lnTo>
                  <a:lnTo>
                    <a:pt x="612" y="93"/>
                  </a:lnTo>
                  <a:lnTo>
                    <a:pt x="612" y="92"/>
                  </a:lnTo>
                  <a:lnTo>
                    <a:pt x="614" y="90"/>
                  </a:lnTo>
                  <a:lnTo>
                    <a:pt x="614" y="89"/>
                  </a:lnTo>
                  <a:lnTo>
                    <a:pt x="615" y="87"/>
                  </a:lnTo>
                  <a:lnTo>
                    <a:pt x="615" y="84"/>
                  </a:lnTo>
                  <a:lnTo>
                    <a:pt x="619" y="79"/>
                  </a:lnTo>
                  <a:lnTo>
                    <a:pt x="622" y="74"/>
                  </a:lnTo>
                  <a:lnTo>
                    <a:pt x="623" y="73"/>
                  </a:lnTo>
                  <a:lnTo>
                    <a:pt x="625" y="74"/>
                  </a:lnTo>
                  <a:lnTo>
                    <a:pt x="628" y="74"/>
                  </a:lnTo>
                  <a:lnTo>
                    <a:pt x="631" y="76"/>
                  </a:lnTo>
                  <a:lnTo>
                    <a:pt x="634" y="76"/>
                  </a:lnTo>
                  <a:lnTo>
                    <a:pt x="637" y="78"/>
                  </a:lnTo>
                  <a:lnTo>
                    <a:pt x="639" y="78"/>
                  </a:lnTo>
                  <a:lnTo>
                    <a:pt x="639" y="78"/>
                  </a:lnTo>
                  <a:lnTo>
                    <a:pt x="644" y="74"/>
                  </a:lnTo>
                  <a:lnTo>
                    <a:pt x="649" y="71"/>
                  </a:lnTo>
                  <a:lnTo>
                    <a:pt x="653" y="70"/>
                  </a:lnTo>
                  <a:lnTo>
                    <a:pt x="656" y="70"/>
                  </a:lnTo>
                  <a:lnTo>
                    <a:pt x="658" y="68"/>
                  </a:lnTo>
                  <a:lnTo>
                    <a:pt x="660" y="68"/>
                  </a:lnTo>
                  <a:lnTo>
                    <a:pt x="661" y="66"/>
                  </a:lnTo>
                  <a:lnTo>
                    <a:pt x="661" y="63"/>
                  </a:lnTo>
                  <a:lnTo>
                    <a:pt x="661" y="62"/>
                  </a:lnTo>
                  <a:lnTo>
                    <a:pt x="660" y="62"/>
                  </a:lnTo>
                  <a:lnTo>
                    <a:pt x="658" y="62"/>
                  </a:lnTo>
                  <a:lnTo>
                    <a:pt x="660" y="60"/>
                  </a:lnTo>
                  <a:lnTo>
                    <a:pt x="660" y="60"/>
                  </a:lnTo>
                  <a:lnTo>
                    <a:pt x="660" y="59"/>
                  </a:lnTo>
                  <a:lnTo>
                    <a:pt x="661" y="57"/>
                  </a:lnTo>
                  <a:lnTo>
                    <a:pt x="663" y="55"/>
                  </a:lnTo>
                  <a:lnTo>
                    <a:pt x="663" y="54"/>
                  </a:lnTo>
                  <a:lnTo>
                    <a:pt x="663" y="52"/>
                  </a:lnTo>
                  <a:lnTo>
                    <a:pt x="664" y="51"/>
                  </a:lnTo>
                  <a:lnTo>
                    <a:pt x="666" y="49"/>
                  </a:lnTo>
                  <a:lnTo>
                    <a:pt x="667" y="48"/>
                  </a:lnTo>
                  <a:lnTo>
                    <a:pt x="667" y="46"/>
                  </a:lnTo>
                  <a:lnTo>
                    <a:pt x="667" y="44"/>
                  </a:lnTo>
                  <a:lnTo>
                    <a:pt x="671" y="41"/>
                  </a:lnTo>
                  <a:lnTo>
                    <a:pt x="672" y="38"/>
                  </a:lnTo>
                  <a:lnTo>
                    <a:pt x="674" y="37"/>
                  </a:lnTo>
                  <a:lnTo>
                    <a:pt x="678" y="33"/>
                  </a:lnTo>
                  <a:lnTo>
                    <a:pt x="680" y="32"/>
                  </a:lnTo>
                  <a:lnTo>
                    <a:pt x="682" y="29"/>
                  </a:lnTo>
                  <a:lnTo>
                    <a:pt x="682" y="27"/>
                  </a:lnTo>
                  <a:lnTo>
                    <a:pt x="680" y="26"/>
                  </a:lnTo>
                  <a:lnTo>
                    <a:pt x="680" y="22"/>
                  </a:lnTo>
                  <a:lnTo>
                    <a:pt x="680" y="21"/>
                  </a:lnTo>
                  <a:lnTo>
                    <a:pt x="680" y="19"/>
                  </a:lnTo>
                  <a:lnTo>
                    <a:pt x="678" y="19"/>
                  </a:lnTo>
                  <a:lnTo>
                    <a:pt x="675" y="19"/>
                  </a:lnTo>
                  <a:lnTo>
                    <a:pt x="672" y="19"/>
                  </a:lnTo>
                  <a:lnTo>
                    <a:pt x="672" y="18"/>
                  </a:lnTo>
                  <a:lnTo>
                    <a:pt x="671" y="16"/>
                  </a:lnTo>
                  <a:lnTo>
                    <a:pt x="672" y="16"/>
                  </a:lnTo>
                  <a:lnTo>
                    <a:pt x="674" y="15"/>
                  </a:lnTo>
                  <a:lnTo>
                    <a:pt x="677" y="11"/>
                  </a:lnTo>
                  <a:lnTo>
                    <a:pt x="680" y="8"/>
                  </a:lnTo>
                  <a:lnTo>
                    <a:pt x="685" y="5"/>
                  </a:lnTo>
                  <a:lnTo>
                    <a:pt x="691" y="5"/>
                  </a:lnTo>
                  <a:lnTo>
                    <a:pt x="696" y="3"/>
                  </a:lnTo>
                  <a:lnTo>
                    <a:pt x="701" y="2"/>
                  </a:lnTo>
                  <a:lnTo>
                    <a:pt x="704" y="2"/>
                  </a:lnTo>
                  <a:lnTo>
                    <a:pt x="705" y="2"/>
                  </a:lnTo>
                  <a:lnTo>
                    <a:pt x="707" y="2"/>
                  </a:lnTo>
                  <a:lnTo>
                    <a:pt x="710" y="2"/>
                  </a:lnTo>
                  <a:lnTo>
                    <a:pt x="713" y="2"/>
                  </a:lnTo>
                  <a:lnTo>
                    <a:pt x="716" y="0"/>
                  </a:lnTo>
                  <a:lnTo>
                    <a:pt x="71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6" name="Freeform 303">
              <a:extLst>
                <a:ext uri="{FF2B5EF4-FFF2-40B4-BE49-F238E27FC236}">
                  <a16:creationId xmlns:a16="http://schemas.microsoft.com/office/drawing/2014/main" id="{70882BA1-8ED8-8746-C5AF-E970DC1A3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4748" y="4047520"/>
              <a:ext cx="214414" cy="323571"/>
            </a:xfrm>
            <a:custGeom>
              <a:avLst/>
              <a:gdLst>
                <a:gd name="T0" fmla="*/ 88 w 110"/>
                <a:gd name="T1" fmla="*/ 6 h 166"/>
                <a:gd name="T2" fmla="*/ 95 w 110"/>
                <a:gd name="T3" fmla="*/ 18 h 166"/>
                <a:gd name="T4" fmla="*/ 95 w 110"/>
                <a:gd name="T5" fmla="*/ 27 h 166"/>
                <a:gd name="T6" fmla="*/ 99 w 110"/>
                <a:gd name="T7" fmla="*/ 43 h 166"/>
                <a:gd name="T8" fmla="*/ 96 w 110"/>
                <a:gd name="T9" fmla="*/ 46 h 166"/>
                <a:gd name="T10" fmla="*/ 80 w 110"/>
                <a:gd name="T11" fmla="*/ 47 h 166"/>
                <a:gd name="T12" fmla="*/ 84 w 110"/>
                <a:gd name="T13" fmla="*/ 55 h 166"/>
                <a:gd name="T14" fmla="*/ 92 w 110"/>
                <a:gd name="T15" fmla="*/ 63 h 166"/>
                <a:gd name="T16" fmla="*/ 101 w 110"/>
                <a:gd name="T17" fmla="*/ 77 h 166"/>
                <a:gd name="T18" fmla="*/ 99 w 110"/>
                <a:gd name="T19" fmla="*/ 84 h 166"/>
                <a:gd name="T20" fmla="*/ 95 w 110"/>
                <a:gd name="T21" fmla="*/ 92 h 166"/>
                <a:gd name="T22" fmla="*/ 90 w 110"/>
                <a:gd name="T23" fmla="*/ 99 h 166"/>
                <a:gd name="T24" fmla="*/ 85 w 110"/>
                <a:gd name="T25" fmla="*/ 104 h 166"/>
                <a:gd name="T26" fmla="*/ 88 w 110"/>
                <a:gd name="T27" fmla="*/ 110 h 166"/>
                <a:gd name="T28" fmla="*/ 88 w 110"/>
                <a:gd name="T29" fmla="*/ 114 h 166"/>
                <a:gd name="T30" fmla="*/ 92 w 110"/>
                <a:gd name="T31" fmla="*/ 125 h 166"/>
                <a:gd name="T32" fmla="*/ 95 w 110"/>
                <a:gd name="T33" fmla="*/ 131 h 166"/>
                <a:gd name="T34" fmla="*/ 99 w 110"/>
                <a:gd name="T35" fmla="*/ 139 h 166"/>
                <a:gd name="T36" fmla="*/ 107 w 110"/>
                <a:gd name="T37" fmla="*/ 145 h 166"/>
                <a:gd name="T38" fmla="*/ 109 w 110"/>
                <a:gd name="T39" fmla="*/ 150 h 166"/>
                <a:gd name="T40" fmla="*/ 110 w 110"/>
                <a:gd name="T41" fmla="*/ 156 h 166"/>
                <a:gd name="T42" fmla="*/ 109 w 110"/>
                <a:gd name="T43" fmla="*/ 161 h 166"/>
                <a:gd name="T44" fmla="*/ 109 w 110"/>
                <a:gd name="T45" fmla="*/ 166 h 166"/>
                <a:gd name="T46" fmla="*/ 98 w 110"/>
                <a:gd name="T47" fmla="*/ 161 h 166"/>
                <a:gd name="T48" fmla="*/ 93 w 110"/>
                <a:gd name="T49" fmla="*/ 161 h 166"/>
                <a:gd name="T50" fmla="*/ 90 w 110"/>
                <a:gd name="T51" fmla="*/ 159 h 166"/>
                <a:gd name="T52" fmla="*/ 76 w 110"/>
                <a:gd name="T53" fmla="*/ 158 h 166"/>
                <a:gd name="T54" fmla="*/ 63 w 110"/>
                <a:gd name="T55" fmla="*/ 158 h 166"/>
                <a:gd name="T56" fmla="*/ 52 w 110"/>
                <a:gd name="T57" fmla="*/ 156 h 166"/>
                <a:gd name="T58" fmla="*/ 41 w 110"/>
                <a:gd name="T59" fmla="*/ 158 h 166"/>
                <a:gd name="T60" fmla="*/ 19 w 110"/>
                <a:gd name="T61" fmla="*/ 156 h 166"/>
                <a:gd name="T62" fmla="*/ 21 w 110"/>
                <a:gd name="T63" fmla="*/ 145 h 166"/>
                <a:gd name="T64" fmla="*/ 16 w 110"/>
                <a:gd name="T65" fmla="*/ 136 h 166"/>
                <a:gd name="T66" fmla="*/ 16 w 110"/>
                <a:gd name="T67" fmla="*/ 133 h 166"/>
                <a:gd name="T68" fmla="*/ 14 w 110"/>
                <a:gd name="T69" fmla="*/ 131 h 166"/>
                <a:gd name="T70" fmla="*/ 11 w 110"/>
                <a:gd name="T71" fmla="*/ 133 h 166"/>
                <a:gd name="T72" fmla="*/ 6 w 110"/>
                <a:gd name="T73" fmla="*/ 128 h 166"/>
                <a:gd name="T74" fmla="*/ 5 w 110"/>
                <a:gd name="T75" fmla="*/ 123 h 166"/>
                <a:gd name="T76" fmla="*/ 0 w 110"/>
                <a:gd name="T77" fmla="*/ 125 h 166"/>
                <a:gd name="T78" fmla="*/ 2 w 110"/>
                <a:gd name="T79" fmla="*/ 118 h 166"/>
                <a:gd name="T80" fmla="*/ 6 w 110"/>
                <a:gd name="T81" fmla="*/ 104 h 166"/>
                <a:gd name="T82" fmla="*/ 16 w 110"/>
                <a:gd name="T83" fmla="*/ 96 h 166"/>
                <a:gd name="T84" fmla="*/ 22 w 110"/>
                <a:gd name="T85" fmla="*/ 90 h 166"/>
                <a:gd name="T86" fmla="*/ 27 w 110"/>
                <a:gd name="T87" fmla="*/ 90 h 166"/>
                <a:gd name="T88" fmla="*/ 32 w 110"/>
                <a:gd name="T89" fmla="*/ 88 h 166"/>
                <a:gd name="T90" fmla="*/ 38 w 110"/>
                <a:gd name="T91" fmla="*/ 96 h 166"/>
                <a:gd name="T92" fmla="*/ 43 w 110"/>
                <a:gd name="T93" fmla="*/ 93 h 166"/>
                <a:gd name="T94" fmla="*/ 49 w 110"/>
                <a:gd name="T95" fmla="*/ 87 h 166"/>
                <a:gd name="T96" fmla="*/ 51 w 110"/>
                <a:gd name="T97" fmla="*/ 81 h 166"/>
                <a:gd name="T98" fmla="*/ 55 w 110"/>
                <a:gd name="T99" fmla="*/ 68 h 166"/>
                <a:gd name="T100" fmla="*/ 62 w 110"/>
                <a:gd name="T101" fmla="*/ 62 h 166"/>
                <a:gd name="T102" fmla="*/ 68 w 110"/>
                <a:gd name="T103" fmla="*/ 52 h 166"/>
                <a:gd name="T104" fmla="*/ 68 w 110"/>
                <a:gd name="T105" fmla="*/ 44 h 166"/>
                <a:gd name="T106" fmla="*/ 79 w 110"/>
                <a:gd name="T107" fmla="*/ 29 h 166"/>
                <a:gd name="T108" fmla="*/ 87 w 110"/>
                <a:gd name="T109" fmla="*/ 24 h 166"/>
                <a:gd name="T110" fmla="*/ 88 w 110"/>
                <a:gd name="T111" fmla="*/ 14 h 166"/>
                <a:gd name="T112" fmla="*/ 84 w 110"/>
                <a:gd name="T113" fmla="*/ 11 h 166"/>
                <a:gd name="T114" fmla="*/ 80 w 110"/>
                <a:gd name="T115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" h="166">
                  <a:moveTo>
                    <a:pt x="80" y="0"/>
                  </a:moveTo>
                  <a:lnTo>
                    <a:pt x="82" y="0"/>
                  </a:lnTo>
                  <a:lnTo>
                    <a:pt x="85" y="2"/>
                  </a:lnTo>
                  <a:lnTo>
                    <a:pt x="87" y="2"/>
                  </a:lnTo>
                  <a:lnTo>
                    <a:pt x="87" y="5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2" y="10"/>
                  </a:lnTo>
                  <a:lnTo>
                    <a:pt x="92" y="13"/>
                  </a:lnTo>
                  <a:lnTo>
                    <a:pt x="93" y="14"/>
                  </a:lnTo>
                  <a:lnTo>
                    <a:pt x="93" y="14"/>
                  </a:lnTo>
                  <a:lnTo>
                    <a:pt x="95" y="18"/>
                  </a:lnTo>
                  <a:lnTo>
                    <a:pt x="95" y="19"/>
                  </a:lnTo>
                  <a:lnTo>
                    <a:pt x="95" y="21"/>
                  </a:lnTo>
                  <a:lnTo>
                    <a:pt x="95" y="22"/>
                  </a:lnTo>
                  <a:lnTo>
                    <a:pt x="95" y="22"/>
                  </a:lnTo>
                  <a:lnTo>
                    <a:pt x="95" y="25"/>
                  </a:lnTo>
                  <a:lnTo>
                    <a:pt x="95" y="27"/>
                  </a:lnTo>
                  <a:lnTo>
                    <a:pt x="95" y="29"/>
                  </a:lnTo>
                  <a:lnTo>
                    <a:pt x="95" y="33"/>
                  </a:lnTo>
                  <a:lnTo>
                    <a:pt x="96" y="36"/>
                  </a:lnTo>
                  <a:lnTo>
                    <a:pt x="96" y="38"/>
                  </a:lnTo>
                  <a:lnTo>
                    <a:pt x="98" y="40"/>
                  </a:lnTo>
                  <a:lnTo>
                    <a:pt x="99" y="43"/>
                  </a:lnTo>
                  <a:lnTo>
                    <a:pt x="101" y="44"/>
                  </a:lnTo>
                  <a:lnTo>
                    <a:pt x="103" y="46"/>
                  </a:lnTo>
                  <a:lnTo>
                    <a:pt x="101" y="46"/>
                  </a:lnTo>
                  <a:lnTo>
                    <a:pt x="98" y="46"/>
                  </a:lnTo>
                  <a:lnTo>
                    <a:pt x="96" y="46"/>
                  </a:lnTo>
                  <a:lnTo>
                    <a:pt x="96" y="46"/>
                  </a:lnTo>
                  <a:lnTo>
                    <a:pt x="95" y="46"/>
                  </a:lnTo>
                  <a:lnTo>
                    <a:pt x="92" y="46"/>
                  </a:lnTo>
                  <a:lnTo>
                    <a:pt x="88" y="46"/>
                  </a:lnTo>
                  <a:lnTo>
                    <a:pt x="85" y="46"/>
                  </a:lnTo>
                  <a:lnTo>
                    <a:pt x="82" y="46"/>
                  </a:lnTo>
                  <a:lnTo>
                    <a:pt x="80" y="47"/>
                  </a:lnTo>
                  <a:lnTo>
                    <a:pt x="80" y="49"/>
                  </a:lnTo>
                  <a:lnTo>
                    <a:pt x="79" y="51"/>
                  </a:lnTo>
                  <a:lnTo>
                    <a:pt x="79" y="51"/>
                  </a:lnTo>
                  <a:lnTo>
                    <a:pt x="80" y="52"/>
                  </a:lnTo>
                  <a:lnTo>
                    <a:pt x="82" y="54"/>
                  </a:lnTo>
                  <a:lnTo>
                    <a:pt x="84" y="55"/>
                  </a:lnTo>
                  <a:lnTo>
                    <a:pt x="84" y="57"/>
                  </a:lnTo>
                  <a:lnTo>
                    <a:pt x="87" y="60"/>
                  </a:lnTo>
                  <a:lnTo>
                    <a:pt x="90" y="62"/>
                  </a:lnTo>
                  <a:lnTo>
                    <a:pt x="90" y="62"/>
                  </a:lnTo>
                  <a:lnTo>
                    <a:pt x="92" y="63"/>
                  </a:lnTo>
                  <a:lnTo>
                    <a:pt x="92" y="63"/>
                  </a:lnTo>
                  <a:lnTo>
                    <a:pt x="93" y="65"/>
                  </a:lnTo>
                  <a:lnTo>
                    <a:pt x="95" y="66"/>
                  </a:lnTo>
                  <a:lnTo>
                    <a:pt x="98" y="70"/>
                  </a:lnTo>
                  <a:lnTo>
                    <a:pt x="99" y="73"/>
                  </a:lnTo>
                  <a:lnTo>
                    <a:pt x="99" y="76"/>
                  </a:lnTo>
                  <a:lnTo>
                    <a:pt x="101" y="77"/>
                  </a:lnTo>
                  <a:lnTo>
                    <a:pt x="101" y="77"/>
                  </a:lnTo>
                  <a:lnTo>
                    <a:pt x="101" y="77"/>
                  </a:lnTo>
                  <a:lnTo>
                    <a:pt x="101" y="79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99" y="84"/>
                  </a:lnTo>
                  <a:lnTo>
                    <a:pt x="98" y="85"/>
                  </a:lnTo>
                  <a:lnTo>
                    <a:pt x="96" y="85"/>
                  </a:lnTo>
                  <a:lnTo>
                    <a:pt x="96" y="87"/>
                  </a:lnTo>
                  <a:lnTo>
                    <a:pt x="96" y="88"/>
                  </a:lnTo>
                  <a:lnTo>
                    <a:pt x="95" y="90"/>
                  </a:lnTo>
                  <a:lnTo>
                    <a:pt x="95" y="92"/>
                  </a:lnTo>
                  <a:lnTo>
                    <a:pt x="93" y="93"/>
                  </a:lnTo>
                  <a:lnTo>
                    <a:pt x="92" y="95"/>
                  </a:lnTo>
                  <a:lnTo>
                    <a:pt x="90" y="98"/>
                  </a:lnTo>
                  <a:lnTo>
                    <a:pt x="90" y="98"/>
                  </a:lnTo>
                  <a:lnTo>
                    <a:pt x="90" y="99"/>
                  </a:lnTo>
                  <a:lnTo>
                    <a:pt x="90" y="99"/>
                  </a:lnTo>
                  <a:lnTo>
                    <a:pt x="87" y="101"/>
                  </a:lnTo>
                  <a:lnTo>
                    <a:pt x="87" y="101"/>
                  </a:lnTo>
                  <a:lnTo>
                    <a:pt x="85" y="101"/>
                  </a:lnTo>
                  <a:lnTo>
                    <a:pt x="85" y="103"/>
                  </a:lnTo>
                  <a:lnTo>
                    <a:pt x="85" y="103"/>
                  </a:lnTo>
                  <a:lnTo>
                    <a:pt x="85" y="104"/>
                  </a:lnTo>
                  <a:lnTo>
                    <a:pt x="87" y="104"/>
                  </a:lnTo>
                  <a:lnTo>
                    <a:pt x="87" y="104"/>
                  </a:lnTo>
                  <a:lnTo>
                    <a:pt x="87" y="104"/>
                  </a:lnTo>
                  <a:lnTo>
                    <a:pt x="88" y="104"/>
                  </a:lnTo>
                  <a:lnTo>
                    <a:pt x="88" y="106"/>
                  </a:lnTo>
                  <a:lnTo>
                    <a:pt x="88" y="110"/>
                  </a:lnTo>
                  <a:lnTo>
                    <a:pt x="87" y="110"/>
                  </a:lnTo>
                  <a:lnTo>
                    <a:pt x="88" y="112"/>
                  </a:lnTo>
                  <a:lnTo>
                    <a:pt x="87" y="112"/>
                  </a:lnTo>
                  <a:lnTo>
                    <a:pt x="87" y="114"/>
                  </a:lnTo>
                  <a:lnTo>
                    <a:pt x="87" y="114"/>
                  </a:lnTo>
                  <a:lnTo>
                    <a:pt x="88" y="114"/>
                  </a:lnTo>
                  <a:lnTo>
                    <a:pt x="88" y="115"/>
                  </a:lnTo>
                  <a:lnTo>
                    <a:pt x="88" y="117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2" y="125"/>
                  </a:lnTo>
                  <a:lnTo>
                    <a:pt x="95" y="126"/>
                  </a:lnTo>
                  <a:lnTo>
                    <a:pt x="95" y="128"/>
                  </a:lnTo>
                  <a:lnTo>
                    <a:pt x="95" y="129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5" y="131"/>
                  </a:lnTo>
                  <a:lnTo>
                    <a:pt x="95" y="131"/>
                  </a:lnTo>
                  <a:lnTo>
                    <a:pt x="95" y="131"/>
                  </a:lnTo>
                  <a:lnTo>
                    <a:pt x="95" y="133"/>
                  </a:lnTo>
                  <a:lnTo>
                    <a:pt x="95" y="134"/>
                  </a:lnTo>
                  <a:lnTo>
                    <a:pt x="98" y="136"/>
                  </a:lnTo>
                  <a:lnTo>
                    <a:pt x="99" y="139"/>
                  </a:lnTo>
                  <a:lnTo>
                    <a:pt x="101" y="140"/>
                  </a:lnTo>
                  <a:lnTo>
                    <a:pt x="103" y="142"/>
                  </a:lnTo>
                  <a:lnTo>
                    <a:pt x="104" y="144"/>
                  </a:lnTo>
                  <a:lnTo>
                    <a:pt x="104" y="145"/>
                  </a:lnTo>
                  <a:lnTo>
                    <a:pt x="106" y="145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9" y="147"/>
                  </a:lnTo>
                  <a:lnTo>
                    <a:pt x="109" y="148"/>
                  </a:lnTo>
                  <a:lnTo>
                    <a:pt x="109" y="148"/>
                  </a:lnTo>
                  <a:lnTo>
                    <a:pt x="109" y="150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9" y="155"/>
                  </a:lnTo>
                  <a:lnTo>
                    <a:pt x="110" y="156"/>
                  </a:lnTo>
                  <a:lnTo>
                    <a:pt x="110" y="156"/>
                  </a:lnTo>
                  <a:lnTo>
                    <a:pt x="110" y="156"/>
                  </a:lnTo>
                  <a:lnTo>
                    <a:pt x="110" y="158"/>
                  </a:lnTo>
                  <a:lnTo>
                    <a:pt x="110" y="158"/>
                  </a:lnTo>
                  <a:lnTo>
                    <a:pt x="109" y="159"/>
                  </a:lnTo>
                  <a:lnTo>
                    <a:pt x="109" y="161"/>
                  </a:lnTo>
                  <a:lnTo>
                    <a:pt x="109" y="162"/>
                  </a:lnTo>
                  <a:lnTo>
                    <a:pt x="110" y="164"/>
                  </a:lnTo>
                  <a:lnTo>
                    <a:pt x="110" y="164"/>
                  </a:lnTo>
                  <a:lnTo>
                    <a:pt x="110" y="164"/>
                  </a:lnTo>
                  <a:lnTo>
                    <a:pt x="109" y="166"/>
                  </a:lnTo>
                  <a:lnTo>
                    <a:pt x="109" y="166"/>
                  </a:lnTo>
                  <a:lnTo>
                    <a:pt x="107" y="164"/>
                  </a:lnTo>
                  <a:lnTo>
                    <a:pt x="106" y="164"/>
                  </a:lnTo>
                  <a:lnTo>
                    <a:pt x="104" y="162"/>
                  </a:lnTo>
                  <a:lnTo>
                    <a:pt x="103" y="161"/>
                  </a:lnTo>
                  <a:lnTo>
                    <a:pt x="99" y="161"/>
                  </a:lnTo>
                  <a:lnTo>
                    <a:pt x="98" y="161"/>
                  </a:lnTo>
                  <a:lnTo>
                    <a:pt x="98" y="161"/>
                  </a:lnTo>
                  <a:lnTo>
                    <a:pt x="96" y="161"/>
                  </a:lnTo>
                  <a:lnTo>
                    <a:pt x="96" y="161"/>
                  </a:lnTo>
                  <a:lnTo>
                    <a:pt x="95" y="161"/>
                  </a:lnTo>
                  <a:lnTo>
                    <a:pt x="95" y="161"/>
                  </a:lnTo>
                  <a:lnTo>
                    <a:pt x="93" y="161"/>
                  </a:lnTo>
                  <a:lnTo>
                    <a:pt x="92" y="161"/>
                  </a:lnTo>
                  <a:lnTo>
                    <a:pt x="92" y="159"/>
                  </a:lnTo>
                  <a:lnTo>
                    <a:pt x="92" y="159"/>
                  </a:lnTo>
                  <a:lnTo>
                    <a:pt x="90" y="159"/>
                  </a:lnTo>
                  <a:lnTo>
                    <a:pt x="90" y="159"/>
                  </a:lnTo>
                  <a:lnTo>
                    <a:pt x="90" y="159"/>
                  </a:lnTo>
                  <a:lnTo>
                    <a:pt x="88" y="159"/>
                  </a:lnTo>
                  <a:lnTo>
                    <a:pt x="87" y="158"/>
                  </a:lnTo>
                  <a:lnTo>
                    <a:pt x="87" y="158"/>
                  </a:lnTo>
                  <a:lnTo>
                    <a:pt x="84" y="158"/>
                  </a:lnTo>
                  <a:lnTo>
                    <a:pt x="79" y="158"/>
                  </a:lnTo>
                  <a:lnTo>
                    <a:pt x="76" y="158"/>
                  </a:lnTo>
                  <a:lnTo>
                    <a:pt x="73" y="158"/>
                  </a:lnTo>
                  <a:lnTo>
                    <a:pt x="69" y="158"/>
                  </a:lnTo>
                  <a:lnTo>
                    <a:pt x="68" y="158"/>
                  </a:lnTo>
                  <a:lnTo>
                    <a:pt x="68" y="158"/>
                  </a:lnTo>
                  <a:lnTo>
                    <a:pt x="66" y="156"/>
                  </a:lnTo>
                  <a:lnTo>
                    <a:pt x="63" y="158"/>
                  </a:lnTo>
                  <a:lnTo>
                    <a:pt x="60" y="158"/>
                  </a:lnTo>
                  <a:lnTo>
                    <a:pt x="58" y="156"/>
                  </a:lnTo>
                  <a:lnTo>
                    <a:pt x="58" y="156"/>
                  </a:lnTo>
                  <a:lnTo>
                    <a:pt x="55" y="156"/>
                  </a:lnTo>
                  <a:lnTo>
                    <a:pt x="52" y="156"/>
                  </a:lnTo>
                  <a:lnTo>
                    <a:pt x="52" y="156"/>
                  </a:lnTo>
                  <a:lnTo>
                    <a:pt x="49" y="156"/>
                  </a:lnTo>
                  <a:lnTo>
                    <a:pt x="44" y="156"/>
                  </a:lnTo>
                  <a:lnTo>
                    <a:pt x="41" y="156"/>
                  </a:lnTo>
                  <a:lnTo>
                    <a:pt x="41" y="156"/>
                  </a:lnTo>
                  <a:lnTo>
                    <a:pt x="41" y="158"/>
                  </a:lnTo>
                  <a:lnTo>
                    <a:pt x="41" y="158"/>
                  </a:lnTo>
                  <a:lnTo>
                    <a:pt x="28" y="158"/>
                  </a:lnTo>
                  <a:lnTo>
                    <a:pt x="25" y="158"/>
                  </a:lnTo>
                  <a:lnTo>
                    <a:pt x="21" y="158"/>
                  </a:lnTo>
                  <a:lnTo>
                    <a:pt x="19" y="158"/>
                  </a:lnTo>
                  <a:lnTo>
                    <a:pt x="19" y="158"/>
                  </a:lnTo>
                  <a:lnTo>
                    <a:pt x="19" y="156"/>
                  </a:lnTo>
                  <a:lnTo>
                    <a:pt x="19" y="156"/>
                  </a:lnTo>
                  <a:lnTo>
                    <a:pt x="19" y="156"/>
                  </a:lnTo>
                  <a:lnTo>
                    <a:pt x="19" y="153"/>
                  </a:lnTo>
                  <a:lnTo>
                    <a:pt x="19" y="150"/>
                  </a:lnTo>
                  <a:lnTo>
                    <a:pt x="19" y="147"/>
                  </a:lnTo>
                  <a:lnTo>
                    <a:pt x="21" y="145"/>
                  </a:lnTo>
                  <a:lnTo>
                    <a:pt x="21" y="144"/>
                  </a:lnTo>
                  <a:lnTo>
                    <a:pt x="19" y="142"/>
                  </a:lnTo>
                  <a:lnTo>
                    <a:pt x="16" y="139"/>
                  </a:lnTo>
                  <a:lnTo>
                    <a:pt x="17" y="137"/>
                  </a:lnTo>
                  <a:lnTo>
                    <a:pt x="16" y="137"/>
                  </a:lnTo>
                  <a:lnTo>
                    <a:pt x="16" y="136"/>
                  </a:lnTo>
                  <a:lnTo>
                    <a:pt x="14" y="134"/>
                  </a:lnTo>
                  <a:lnTo>
                    <a:pt x="16" y="134"/>
                  </a:lnTo>
                  <a:lnTo>
                    <a:pt x="16" y="134"/>
                  </a:lnTo>
                  <a:lnTo>
                    <a:pt x="17" y="134"/>
                  </a:lnTo>
                  <a:lnTo>
                    <a:pt x="17" y="134"/>
                  </a:lnTo>
                  <a:lnTo>
                    <a:pt x="16" y="133"/>
                  </a:lnTo>
                  <a:lnTo>
                    <a:pt x="16" y="133"/>
                  </a:lnTo>
                  <a:lnTo>
                    <a:pt x="17" y="131"/>
                  </a:lnTo>
                  <a:lnTo>
                    <a:pt x="16" y="131"/>
                  </a:lnTo>
                  <a:lnTo>
                    <a:pt x="16" y="131"/>
                  </a:lnTo>
                  <a:lnTo>
                    <a:pt x="14" y="131"/>
                  </a:lnTo>
                  <a:lnTo>
                    <a:pt x="14" y="131"/>
                  </a:lnTo>
                  <a:lnTo>
                    <a:pt x="14" y="131"/>
                  </a:lnTo>
                  <a:lnTo>
                    <a:pt x="14" y="133"/>
                  </a:lnTo>
                  <a:lnTo>
                    <a:pt x="14" y="133"/>
                  </a:lnTo>
                  <a:lnTo>
                    <a:pt x="13" y="133"/>
                  </a:lnTo>
                  <a:lnTo>
                    <a:pt x="13" y="133"/>
                  </a:lnTo>
                  <a:lnTo>
                    <a:pt x="11" y="133"/>
                  </a:lnTo>
                  <a:lnTo>
                    <a:pt x="11" y="133"/>
                  </a:lnTo>
                  <a:lnTo>
                    <a:pt x="11" y="133"/>
                  </a:lnTo>
                  <a:lnTo>
                    <a:pt x="8" y="131"/>
                  </a:lnTo>
                  <a:lnTo>
                    <a:pt x="6" y="131"/>
                  </a:lnTo>
                  <a:lnTo>
                    <a:pt x="6" y="129"/>
                  </a:lnTo>
                  <a:lnTo>
                    <a:pt x="6" y="128"/>
                  </a:lnTo>
                  <a:lnTo>
                    <a:pt x="6" y="126"/>
                  </a:lnTo>
                  <a:lnTo>
                    <a:pt x="5" y="126"/>
                  </a:lnTo>
                  <a:lnTo>
                    <a:pt x="6" y="125"/>
                  </a:lnTo>
                  <a:lnTo>
                    <a:pt x="5" y="123"/>
                  </a:lnTo>
                  <a:lnTo>
                    <a:pt x="5" y="123"/>
                  </a:lnTo>
                  <a:lnTo>
                    <a:pt x="5" y="123"/>
                  </a:lnTo>
                  <a:lnTo>
                    <a:pt x="3" y="123"/>
                  </a:lnTo>
                  <a:lnTo>
                    <a:pt x="3" y="123"/>
                  </a:lnTo>
                  <a:lnTo>
                    <a:pt x="2" y="122"/>
                  </a:lnTo>
                  <a:lnTo>
                    <a:pt x="2" y="125"/>
                  </a:lnTo>
                  <a:lnTo>
                    <a:pt x="2" y="125"/>
                  </a:lnTo>
                  <a:lnTo>
                    <a:pt x="0" y="125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2" y="120"/>
                  </a:lnTo>
                  <a:lnTo>
                    <a:pt x="2" y="118"/>
                  </a:lnTo>
                  <a:lnTo>
                    <a:pt x="3" y="117"/>
                  </a:lnTo>
                  <a:lnTo>
                    <a:pt x="3" y="115"/>
                  </a:lnTo>
                  <a:lnTo>
                    <a:pt x="5" y="110"/>
                  </a:lnTo>
                  <a:lnTo>
                    <a:pt x="5" y="109"/>
                  </a:lnTo>
                  <a:lnTo>
                    <a:pt x="6" y="106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10" y="101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4" y="98"/>
                  </a:lnTo>
                  <a:lnTo>
                    <a:pt x="16" y="96"/>
                  </a:lnTo>
                  <a:lnTo>
                    <a:pt x="16" y="95"/>
                  </a:lnTo>
                  <a:lnTo>
                    <a:pt x="17" y="93"/>
                  </a:lnTo>
                  <a:lnTo>
                    <a:pt x="17" y="92"/>
                  </a:lnTo>
                  <a:lnTo>
                    <a:pt x="19" y="92"/>
                  </a:lnTo>
                  <a:lnTo>
                    <a:pt x="19" y="92"/>
                  </a:lnTo>
                  <a:lnTo>
                    <a:pt x="22" y="90"/>
                  </a:lnTo>
                  <a:lnTo>
                    <a:pt x="24" y="88"/>
                  </a:lnTo>
                  <a:lnTo>
                    <a:pt x="24" y="90"/>
                  </a:lnTo>
                  <a:lnTo>
                    <a:pt x="24" y="90"/>
                  </a:lnTo>
                  <a:lnTo>
                    <a:pt x="24" y="90"/>
                  </a:lnTo>
                  <a:lnTo>
                    <a:pt x="25" y="90"/>
                  </a:lnTo>
                  <a:lnTo>
                    <a:pt x="27" y="90"/>
                  </a:lnTo>
                  <a:lnTo>
                    <a:pt x="28" y="90"/>
                  </a:lnTo>
                  <a:lnTo>
                    <a:pt x="28" y="90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2" y="88"/>
                  </a:lnTo>
                  <a:lnTo>
                    <a:pt x="33" y="90"/>
                  </a:lnTo>
                  <a:lnTo>
                    <a:pt x="35" y="92"/>
                  </a:lnTo>
                  <a:lnTo>
                    <a:pt x="36" y="93"/>
                  </a:lnTo>
                  <a:lnTo>
                    <a:pt x="36" y="93"/>
                  </a:lnTo>
                  <a:lnTo>
                    <a:pt x="36" y="96"/>
                  </a:lnTo>
                  <a:lnTo>
                    <a:pt x="38" y="96"/>
                  </a:lnTo>
                  <a:lnTo>
                    <a:pt x="38" y="96"/>
                  </a:lnTo>
                  <a:lnTo>
                    <a:pt x="39" y="96"/>
                  </a:lnTo>
                  <a:lnTo>
                    <a:pt x="41" y="96"/>
                  </a:lnTo>
                  <a:lnTo>
                    <a:pt x="41" y="95"/>
                  </a:lnTo>
                  <a:lnTo>
                    <a:pt x="43" y="95"/>
                  </a:lnTo>
                  <a:lnTo>
                    <a:pt x="43" y="93"/>
                  </a:lnTo>
                  <a:lnTo>
                    <a:pt x="44" y="93"/>
                  </a:lnTo>
                  <a:lnTo>
                    <a:pt x="44" y="92"/>
                  </a:lnTo>
                  <a:lnTo>
                    <a:pt x="44" y="90"/>
                  </a:lnTo>
                  <a:lnTo>
                    <a:pt x="44" y="90"/>
                  </a:lnTo>
                  <a:lnTo>
                    <a:pt x="47" y="88"/>
                  </a:lnTo>
                  <a:lnTo>
                    <a:pt x="49" y="87"/>
                  </a:lnTo>
                  <a:lnTo>
                    <a:pt x="47" y="87"/>
                  </a:lnTo>
                  <a:lnTo>
                    <a:pt x="47" y="85"/>
                  </a:lnTo>
                  <a:lnTo>
                    <a:pt x="47" y="85"/>
                  </a:lnTo>
                  <a:lnTo>
                    <a:pt x="47" y="84"/>
                  </a:lnTo>
                  <a:lnTo>
                    <a:pt x="47" y="84"/>
                  </a:lnTo>
                  <a:lnTo>
                    <a:pt x="51" y="81"/>
                  </a:lnTo>
                  <a:lnTo>
                    <a:pt x="51" y="79"/>
                  </a:lnTo>
                  <a:lnTo>
                    <a:pt x="51" y="79"/>
                  </a:lnTo>
                  <a:lnTo>
                    <a:pt x="52" y="76"/>
                  </a:lnTo>
                  <a:lnTo>
                    <a:pt x="54" y="71"/>
                  </a:lnTo>
                  <a:lnTo>
                    <a:pt x="54" y="70"/>
                  </a:lnTo>
                  <a:lnTo>
                    <a:pt x="55" y="68"/>
                  </a:lnTo>
                  <a:lnTo>
                    <a:pt x="57" y="66"/>
                  </a:lnTo>
                  <a:lnTo>
                    <a:pt x="58" y="65"/>
                  </a:lnTo>
                  <a:lnTo>
                    <a:pt x="60" y="65"/>
                  </a:lnTo>
                  <a:lnTo>
                    <a:pt x="62" y="63"/>
                  </a:lnTo>
                  <a:lnTo>
                    <a:pt x="62" y="63"/>
                  </a:lnTo>
                  <a:lnTo>
                    <a:pt x="62" y="62"/>
                  </a:lnTo>
                  <a:lnTo>
                    <a:pt x="62" y="60"/>
                  </a:lnTo>
                  <a:lnTo>
                    <a:pt x="63" y="57"/>
                  </a:lnTo>
                  <a:lnTo>
                    <a:pt x="63" y="55"/>
                  </a:lnTo>
                  <a:lnTo>
                    <a:pt x="63" y="54"/>
                  </a:lnTo>
                  <a:lnTo>
                    <a:pt x="65" y="52"/>
                  </a:lnTo>
                  <a:lnTo>
                    <a:pt x="68" y="52"/>
                  </a:lnTo>
                  <a:lnTo>
                    <a:pt x="68" y="52"/>
                  </a:lnTo>
                  <a:lnTo>
                    <a:pt x="68" y="51"/>
                  </a:lnTo>
                  <a:lnTo>
                    <a:pt x="68" y="47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8" y="44"/>
                  </a:lnTo>
                  <a:lnTo>
                    <a:pt x="71" y="43"/>
                  </a:lnTo>
                  <a:lnTo>
                    <a:pt x="71" y="40"/>
                  </a:lnTo>
                  <a:lnTo>
                    <a:pt x="73" y="36"/>
                  </a:lnTo>
                  <a:lnTo>
                    <a:pt x="74" y="33"/>
                  </a:lnTo>
                  <a:lnTo>
                    <a:pt x="77" y="29"/>
                  </a:lnTo>
                  <a:lnTo>
                    <a:pt x="79" y="29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82" y="27"/>
                  </a:lnTo>
                  <a:lnTo>
                    <a:pt x="85" y="25"/>
                  </a:lnTo>
                  <a:lnTo>
                    <a:pt x="87" y="24"/>
                  </a:lnTo>
                  <a:lnTo>
                    <a:pt x="87" y="24"/>
                  </a:lnTo>
                  <a:lnTo>
                    <a:pt x="87" y="24"/>
                  </a:lnTo>
                  <a:lnTo>
                    <a:pt x="87" y="22"/>
                  </a:lnTo>
                  <a:lnTo>
                    <a:pt x="87" y="21"/>
                  </a:lnTo>
                  <a:lnTo>
                    <a:pt x="88" y="19"/>
                  </a:lnTo>
                  <a:lnTo>
                    <a:pt x="88" y="16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8" y="13"/>
                  </a:lnTo>
                  <a:lnTo>
                    <a:pt x="87" y="13"/>
                  </a:lnTo>
                  <a:lnTo>
                    <a:pt x="87" y="11"/>
                  </a:lnTo>
                  <a:lnTo>
                    <a:pt x="85" y="11"/>
                  </a:lnTo>
                  <a:lnTo>
                    <a:pt x="84" y="11"/>
                  </a:lnTo>
                  <a:lnTo>
                    <a:pt x="82" y="11"/>
                  </a:lnTo>
                  <a:lnTo>
                    <a:pt x="82" y="10"/>
                  </a:lnTo>
                  <a:lnTo>
                    <a:pt x="82" y="10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7" name="Freeform 304">
              <a:extLst>
                <a:ext uri="{FF2B5EF4-FFF2-40B4-BE49-F238E27FC236}">
                  <a16:creationId xmlns:a16="http://schemas.microsoft.com/office/drawing/2014/main" id="{86028C97-EF16-F5DF-9409-E56AC7DDB5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81326" y="4911025"/>
              <a:ext cx="1212416" cy="1261147"/>
            </a:xfrm>
            <a:custGeom>
              <a:avLst/>
              <a:gdLst>
                <a:gd name="T0" fmla="*/ 620 w 622"/>
                <a:gd name="T1" fmla="*/ 633 h 647"/>
                <a:gd name="T2" fmla="*/ 597 w 622"/>
                <a:gd name="T3" fmla="*/ 633 h 647"/>
                <a:gd name="T4" fmla="*/ 587 w 622"/>
                <a:gd name="T5" fmla="*/ 638 h 647"/>
                <a:gd name="T6" fmla="*/ 571 w 622"/>
                <a:gd name="T7" fmla="*/ 632 h 647"/>
                <a:gd name="T8" fmla="*/ 551 w 622"/>
                <a:gd name="T9" fmla="*/ 627 h 647"/>
                <a:gd name="T10" fmla="*/ 540 w 622"/>
                <a:gd name="T11" fmla="*/ 608 h 647"/>
                <a:gd name="T12" fmla="*/ 529 w 622"/>
                <a:gd name="T13" fmla="*/ 606 h 647"/>
                <a:gd name="T14" fmla="*/ 507 w 622"/>
                <a:gd name="T15" fmla="*/ 588 h 647"/>
                <a:gd name="T16" fmla="*/ 502 w 622"/>
                <a:gd name="T17" fmla="*/ 584 h 647"/>
                <a:gd name="T18" fmla="*/ 559 w 622"/>
                <a:gd name="T19" fmla="*/ 624 h 647"/>
                <a:gd name="T20" fmla="*/ 560 w 622"/>
                <a:gd name="T21" fmla="*/ 614 h 647"/>
                <a:gd name="T22" fmla="*/ 584 w 622"/>
                <a:gd name="T23" fmla="*/ 617 h 647"/>
                <a:gd name="T24" fmla="*/ 568 w 622"/>
                <a:gd name="T25" fmla="*/ 588 h 647"/>
                <a:gd name="T26" fmla="*/ 502 w 622"/>
                <a:gd name="T27" fmla="*/ 567 h 647"/>
                <a:gd name="T28" fmla="*/ 494 w 622"/>
                <a:gd name="T29" fmla="*/ 558 h 647"/>
                <a:gd name="T30" fmla="*/ 491 w 622"/>
                <a:gd name="T31" fmla="*/ 539 h 647"/>
                <a:gd name="T32" fmla="*/ 505 w 622"/>
                <a:gd name="T33" fmla="*/ 510 h 647"/>
                <a:gd name="T34" fmla="*/ 497 w 622"/>
                <a:gd name="T35" fmla="*/ 529 h 647"/>
                <a:gd name="T36" fmla="*/ 496 w 622"/>
                <a:gd name="T37" fmla="*/ 506 h 647"/>
                <a:gd name="T38" fmla="*/ 496 w 622"/>
                <a:gd name="T39" fmla="*/ 499 h 647"/>
                <a:gd name="T40" fmla="*/ 504 w 622"/>
                <a:gd name="T41" fmla="*/ 450 h 647"/>
                <a:gd name="T42" fmla="*/ 526 w 622"/>
                <a:gd name="T43" fmla="*/ 430 h 647"/>
                <a:gd name="T44" fmla="*/ 515 w 622"/>
                <a:gd name="T45" fmla="*/ 438 h 647"/>
                <a:gd name="T46" fmla="*/ 515 w 622"/>
                <a:gd name="T47" fmla="*/ 419 h 647"/>
                <a:gd name="T48" fmla="*/ 519 w 622"/>
                <a:gd name="T49" fmla="*/ 394 h 647"/>
                <a:gd name="T50" fmla="*/ 510 w 622"/>
                <a:gd name="T51" fmla="*/ 394 h 647"/>
                <a:gd name="T52" fmla="*/ 579 w 622"/>
                <a:gd name="T53" fmla="*/ 5 h 647"/>
                <a:gd name="T54" fmla="*/ 590 w 622"/>
                <a:gd name="T55" fmla="*/ 38 h 647"/>
                <a:gd name="T56" fmla="*/ 600 w 622"/>
                <a:gd name="T57" fmla="*/ 74 h 647"/>
                <a:gd name="T58" fmla="*/ 593 w 622"/>
                <a:gd name="T59" fmla="*/ 115 h 647"/>
                <a:gd name="T60" fmla="*/ 582 w 622"/>
                <a:gd name="T61" fmla="*/ 154 h 647"/>
                <a:gd name="T62" fmla="*/ 568 w 622"/>
                <a:gd name="T63" fmla="*/ 197 h 647"/>
                <a:gd name="T64" fmla="*/ 568 w 622"/>
                <a:gd name="T65" fmla="*/ 235 h 647"/>
                <a:gd name="T66" fmla="*/ 565 w 622"/>
                <a:gd name="T67" fmla="*/ 269 h 647"/>
                <a:gd name="T68" fmla="*/ 554 w 622"/>
                <a:gd name="T69" fmla="*/ 304 h 647"/>
                <a:gd name="T70" fmla="*/ 548 w 622"/>
                <a:gd name="T71" fmla="*/ 347 h 647"/>
                <a:gd name="T72" fmla="*/ 545 w 622"/>
                <a:gd name="T73" fmla="*/ 389 h 647"/>
                <a:gd name="T74" fmla="*/ 545 w 622"/>
                <a:gd name="T75" fmla="*/ 422 h 647"/>
                <a:gd name="T76" fmla="*/ 545 w 622"/>
                <a:gd name="T77" fmla="*/ 454 h 647"/>
                <a:gd name="T78" fmla="*/ 537 w 622"/>
                <a:gd name="T79" fmla="*/ 496 h 647"/>
                <a:gd name="T80" fmla="*/ 524 w 622"/>
                <a:gd name="T81" fmla="*/ 547 h 647"/>
                <a:gd name="T82" fmla="*/ 574 w 622"/>
                <a:gd name="T83" fmla="*/ 572 h 647"/>
                <a:gd name="T84" fmla="*/ 540 w 622"/>
                <a:gd name="T85" fmla="*/ 603 h 647"/>
                <a:gd name="T86" fmla="*/ 526 w 622"/>
                <a:gd name="T87" fmla="*/ 594 h 647"/>
                <a:gd name="T88" fmla="*/ 526 w 622"/>
                <a:gd name="T89" fmla="*/ 591 h 647"/>
                <a:gd name="T90" fmla="*/ 511 w 622"/>
                <a:gd name="T91" fmla="*/ 573 h 647"/>
                <a:gd name="T92" fmla="*/ 532 w 622"/>
                <a:gd name="T93" fmla="*/ 570 h 647"/>
                <a:gd name="T94" fmla="*/ 513 w 622"/>
                <a:gd name="T95" fmla="*/ 558 h 647"/>
                <a:gd name="T96" fmla="*/ 518 w 622"/>
                <a:gd name="T97" fmla="*/ 543 h 647"/>
                <a:gd name="T98" fmla="*/ 515 w 622"/>
                <a:gd name="T99" fmla="*/ 525 h 647"/>
                <a:gd name="T100" fmla="*/ 508 w 622"/>
                <a:gd name="T101" fmla="*/ 502 h 647"/>
                <a:gd name="T102" fmla="*/ 504 w 622"/>
                <a:gd name="T103" fmla="*/ 488 h 647"/>
                <a:gd name="T104" fmla="*/ 496 w 622"/>
                <a:gd name="T105" fmla="*/ 469 h 647"/>
                <a:gd name="T106" fmla="*/ 510 w 622"/>
                <a:gd name="T107" fmla="*/ 450 h 647"/>
                <a:gd name="T108" fmla="*/ 515 w 622"/>
                <a:gd name="T109" fmla="*/ 468 h 647"/>
                <a:gd name="T110" fmla="*/ 524 w 622"/>
                <a:gd name="T111" fmla="*/ 427 h 647"/>
                <a:gd name="T112" fmla="*/ 529 w 622"/>
                <a:gd name="T113" fmla="*/ 386 h 647"/>
                <a:gd name="T114" fmla="*/ 515 w 622"/>
                <a:gd name="T115" fmla="*/ 361 h 647"/>
                <a:gd name="T116" fmla="*/ 532 w 622"/>
                <a:gd name="T117" fmla="*/ 283 h 647"/>
                <a:gd name="T118" fmla="*/ 546 w 622"/>
                <a:gd name="T119" fmla="*/ 195 h 647"/>
                <a:gd name="T120" fmla="*/ 563 w 622"/>
                <a:gd name="T121" fmla="*/ 118 h 647"/>
                <a:gd name="T122" fmla="*/ 568 w 622"/>
                <a:gd name="T123" fmla="*/ 35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22" h="647">
                  <a:moveTo>
                    <a:pt x="603" y="646"/>
                  </a:moveTo>
                  <a:lnTo>
                    <a:pt x="606" y="646"/>
                  </a:lnTo>
                  <a:lnTo>
                    <a:pt x="606" y="646"/>
                  </a:lnTo>
                  <a:lnTo>
                    <a:pt x="606" y="646"/>
                  </a:lnTo>
                  <a:lnTo>
                    <a:pt x="606" y="647"/>
                  </a:lnTo>
                  <a:lnTo>
                    <a:pt x="604" y="647"/>
                  </a:lnTo>
                  <a:lnTo>
                    <a:pt x="604" y="647"/>
                  </a:lnTo>
                  <a:lnTo>
                    <a:pt x="603" y="647"/>
                  </a:lnTo>
                  <a:lnTo>
                    <a:pt x="601" y="646"/>
                  </a:lnTo>
                  <a:lnTo>
                    <a:pt x="601" y="646"/>
                  </a:lnTo>
                  <a:lnTo>
                    <a:pt x="601" y="646"/>
                  </a:lnTo>
                  <a:lnTo>
                    <a:pt x="601" y="646"/>
                  </a:lnTo>
                  <a:lnTo>
                    <a:pt x="603" y="646"/>
                  </a:lnTo>
                  <a:close/>
                  <a:moveTo>
                    <a:pt x="608" y="641"/>
                  </a:moveTo>
                  <a:lnTo>
                    <a:pt x="608" y="641"/>
                  </a:lnTo>
                  <a:lnTo>
                    <a:pt x="608" y="641"/>
                  </a:lnTo>
                  <a:lnTo>
                    <a:pt x="609" y="643"/>
                  </a:lnTo>
                  <a:lnTo>
                    <a:pt x="609" y="644"/>
                  </a:lnTo>
                  <a:lnTo>
                    <a:pt x="609" y="644"/>
                  </a:lnTo>
                  <a:lnTo>
                    <a:pt x="609" y="644"/>
                  </a:lnTo>
                  <a:lnTo>
                    <a:pt x="609" y="644"/>
                  </a:lnTo>
                  <a:lnTo>
                    <a:pt x="608" y="644"/>
                  </a:lnTo>
                  <a:lnTo>
                    <a:pt x="608" y="644"/>
                  </a:lnTo>
                  <a:lnTo>
                    <a:pt x="604" y="644"/>
                  </a:lnTo>
                  <a:lnTo>
                    <a:pt x="604" y="643"/>
                  </a:lnTo>
                  <a:lnTo>
                    <a:pt x="606" y="643"/>
                  </a:lnTo>
                  <a:lnTo>
                    <a:pt x="606" y="643"/>
                  </a:lnTo>
                  <a:lnTo>
                    <a:pt x="606" y="643"/>
                  </a:lnTo>
                  <a:lnTo>
                    <a:pt x="608" y="641"/>
                  </a:lnTo>
                  <a:close/>
                  <a:moveTo>
                    <a:pt x="620" y="632"/>
                  </a:moveTo>
                  <a:lnTo>
                    <a:pt x="622" y="633"/>
                  </a:lnTo>
                  <a:lnTo>
                    <a:pt x="620" y="633"/>
                  </a:lnTo>
                  <a:lnTo>
                    <a:pt x="620" y="635"/>
                  </a:lnTo>
                  <a:lnTo>
                    <a:pt x="619" y="635"/>
                  </a:lnTo>
                  <a:lnTo>
                    <a:pt x="619" y="635"/>
                  </a:lnTo>
                  <a:lnTo>
                    <a:pt x="619" y="633"/>
                  </a:lnTo>
                  <a:lnTo>
                    <a:pt x="619" y="633"/>
                  </a:lnTo>
                  <a:lnTo>
                    <a:pt x="619" y="633"/>
                  </a:lnTo>
                  <a:lnTo>
                    <a:pt x="620" y="633"/>
                  </a:lnTo>
                  <a:lnTo>
                    <a:pt x="620" y="632"/>
                  </a:lnTo>
                  <a:close/>
                  <a:moveTo>
                    <a:pt x="597" y="627"/>
                  </a:moveTo>
                  <a:lnTo>
                    <a:pt x="601" y="627"/>
                  </a:lnTo>
                  <a:lnTo>
                    <a:pt x="608" y="629"/>
                  </a:lnTo>
                  <a:lnTo>
                    <a:pt x="609" y="629"/>
                  </a:lnTo>
                  <a:lnTo>
                    <a:pt x="612" y="630"/>
                  </a:lnTo>
                  <a:lnTo>
                    <a:pt x="612" y="632"/>
                  </a:lnTo>
                  <a:lnTo>
                    <a:pt x="612" y="632"/>
                  </a:lnTo>
                  <a:lnTo>
                    <a:pt x="612" y="633"/>
                  </a:lnTo>
                  <a:lnTo>
                    <a:pt x="611" y="633"/>
                  </a:lnTo>
                  <a:lnTo>
                    <a:pt x="609" y="635"/>
                  </a:lnTo>
                  <a:lnTo>
                    <a:pt x="608" y="635"/>
                  </a:lnTo>
                  <a:lnTo>
                    <a:pt x="608" y="635"/>
                  </a:lnTo>
                  <a:lnTo>
                    <a:pt x="608" y="633"/>
                  </a:lnTo>
                  <a:lnTo>
                    <a:pt x="608" y="633"/>
                  </a:lnTo>
                  <a:lnTo>
                    <a:pt x="606" y="633"/>
                  </a:lnTo>
                  <a:lnTo>
                    <a:pt x="606" y="633"/>
                  </a:lnTo>
                  <a:lnTo>
                    <a:pt x="606" y="633"/>
                  </a:lnTo>
                  <a:lnTo>
                    <a:pt x="604" y="633"/>
                  </a:lnTo>
                  <a:lnTo>
                    <a:pt x="603" y="633"/>
                  </a:lnTo>
                  <a:lnTo>
                    <a:pt x="603" y="635"/>
                  </a:lnTo>
                  <a:lnTo>
                    <a:pt x="603" y="635"/>
                  </a:lnTo>
                  <a:lnTo>
                    <a:pt x="598" y="633"/>
                  </a:lnTo>
                  <a:lnTo>
                    <a:pt x="597" y="633"/>
                  </a:lnTo>
                  <a:lnTo>
                    <a:pt x="597" y="633"/>
                  </a:lnTo>
                  <a:lnTo>
                    <a:pt x="597" y="630"/>
                  </a:lnTo>
                  <a:lnTo>
                    <a:pt x="595" y="629"/>
                  </a:lnTo>
                  <a:lnTo>
                    <a:pt x="597" y="627"/>
                  </a:lnTo>
                  <a:close/>
                  <a:moveTo>
                    <a:pt x="571" y="627"/>
                  </a:moveTo>
                  <a:lnTo>
                    <a:pt x="574" y="627"/>
                  </a:lnTo>
                  <a:lnTo>
                    <a:pt x="586" y="630"/>
                  </a:lnTo>
                  <a:lnTo>
                    <a:pt x="589" y="629"/>
                  </a:lnTo>
                  <a:lnTo>
                    <a:pt x="592" y="629"/>
                  </a:lnTo>
                  <a:lnTo>
                    <a:pt x="593" y="630"/>
                  </a:lnTo>
                  <a:lnTo>
                    <a:pt x="590" y="632"/>
                  </a:lnTo>
                  <a:lnTo>
                    <a:pt x="590" y="632"/>
                  </a:lnTo>
                  <a:lnTo>
                    <a:pt x="590" y="633"/>
                  </a:lnTo>
                  <a:lnTo>
                    <a:pt x="593" y="633"/>
                  </a:lnTo>
                  <a:lnTo>
                    <a:pt x="593" y="633"/>
                  </a:lnTo>
                  <a:lnTo>
                    <a:pt x="595" y="635"/>
                  </a:lnTo>
                  <a:lnTo>
                    <a:pt x="593" y="635"/>
                  </a:lnTo>
                  <a:lnTo>
                    <a:pt x="593" y="636"/>
                  </a:lnTo>
                  <a:lnTo>
                    <a:pt x="595" y="636"/>
                  </a:lnTo>
                  <a:lnTo>
                    <a:pt x="597" y="638"/>
                  </a:lnTo>
                  <a:lnTo>
                    <a:pt x="598" y="638"/>
                  </a:lnTo>
                  <a:lnTo>
                    <a:pt x="598" y="640"/>
                  </a:lnTo>
                  <a:lnTo>
                    <a:pt x="598" y="641"/>
                  </a:lnTo>
                  <a:lnTo>
                    <a:pt x="598" y="643"/>
                  </a:lnTo>
                  <a:lnTo>
                    <a:pt x="598" y="643"/>
                  </a:lnTo>
                  <a:lnTo>
                    <a:pt x="597" y="641"/>
                  </a:lnTo>
                  <a:lnTo>
                    <a:pt x="595" y="641"/>
                  </a:lnTo>
                  <a:lnTo>
                    <a:pt x="595" y="640"/>
                  </a:lnTo>
                  <a:lnTo>
                    <a:pt x="593" y="640"/>
                  </a:lnTo>
                  <a:lnTo>
                    <a:pt x="592" y="640"/>
                  </a:lnTo>
                  <a:lnTo>
                    <a:pt x="590" y="638"/>
                  </a:lnTo>
                  <a:lnTo>
                    <a:pt x="589" y="638"/>
                  </a:lnTo>
                  <a:lnTo>
                    <a:pt x="587" y="638"/>
                  </a:lnTo>
                  <a:lnTo>
                    <a:pt x="586" y="638"/>
                  </a:lnTo>
                  <a:lnTo>
                    <a:pt x="586" y="638"/>
                  </a:lnTo>
                  <a:lnTo>
                    <a:pt x="586" y="636"/>
                  </a:lnTo>
                  <a:lnTo>
                    <a:pt x="586" y="636"/>
                  </a:lnTo>
                  <a:lnTo>
                    <a:pt x="586" y="635"/>
                  </a:lnTo>
                  <a:lnTo>
                    <a:pt x="586" y="633"/>
                  </a:lnTo>
                  <a:lnTo>
                    <a:pt x="586" y="633"/>
                  </a:lnTo>
                  <a:lnTo>
                    <a:pt x="584" y="635"/>
                  </a:lnTo>
                  <a:lnTo>
                    <a:pt x="584" y="635"/>
                  </a:lnTo>
                  <a:lnTo>
                    <a:pt x="582" y="633"/>
                  </a:lnTo>
                  <a:lnTo>
                    <a:pt x="581" y="633"/>
                  </a:lnTo>
                  <a:lnTo>
                    <a:pt x="581" y="632"/>
                  </a:lnTo>
                  <a:lnTo>
                    <a:pt x="579" y="635"/>
                  </a:lnTo>
                  <a:lnTo>
                    <a:pt x="579" y="635"/>
                  </a:lnTo>
                  <a:lnTo>
                    <a:pt x="579" y="636"/>
                  </a:lnTo>
                  <a:lnTo>
                    <a:pt x="582" y="638"/>
                  </a:lnTo>
                  <a:lnTo>
                    <a:pt x="581" y="638"/>
                  </a:lnTo>
                  <a:lnTo>
                    <a:pt x="578" y="638"/>
                  </a:lnTo>
                  <a:lnTo>
                    <a:pt x="578" y="638"/>
                  </a:lnTo>
                  <a:lnTo>
                    <a:pt x="578" y="636"/>
                  </a:lnTo>
                  <a:lnTo>
                    <a:pt x="576" y="636"/>
                  </a:lnTo>
                  <a:lnTo>
                    <a:pt x="574" y="635"/>
                  </a:lnTo>
                  <a:lnTo>
                    <a:pt x="574" y="635"/>
                  </a:lnTo>
                  <a:lnTo>
                    <a:pt x="574" y="633"/>
                  </a:lnTo>
                  <a:lnTo>
                    <a:pt x="574" y="633"/>
                  </a:lnTo>
                  <a:lnTo>
                    <a:pt x="573" y="633"/>
                  </a:lnTo>
                  <a:lnTo>
                    <a:pt x="571" y="633"/>
                  </a:lnTo>
                  <a:lnTo>
                    <a:pt x="571" y="633"/>
                  </a:lnTo>
                  <a:lnTo>
                    <a:pt x="571" y="633"/>
                  </a:lnTo>
                  <a:lnTo>
                    <a:pt x="570" y="632"/>
                  </a:lnTo>
                  <a:lnTo>
                    <a:pt x="570" y="632"/>
                  </a:lnTo>
                  <a:lnTo>
                    <a:pt x="571" y="632"/>
                  </a:lnTo>
                  <a:lnTo>
                    <a:pt x="571" y="630"/>
                  </a:lnTo>
                  <a:lnTo>
                    <a:pt x="571" y="627"/>
                  </a:lnTo>
                  <a:close/>
                  <a:moveTo>
                    <a:pt x="549" y="625"/>
                  </a:moveTo>
                  <a:lnTo>
                    <a:pt x="552" y="625"/>
                  </a:lnTo>
                  <a:lnTo>
                    <a:pt x="554" y="627"/>
                  </a:lnTo>
                  <a:lnTo>
                    <a:pt x="556" y="627"/>
                  </a:lnTo>
                  <a:lnTo>
                    <a:pt x="556" y="629"/>
                  </a:lnTo>
                  <a:lnTo>
                    <a:pt x="557" y="629"/>
                  </a:lnTo>
                  <a:lnTo>
                    <a:pt x="559" y="629"/>
                  </a:lnTo>
                  <a:lnTo>
                    <a:pt x="559" y="629"/>
                  </a:lnTo>
                  <a:lnTo>
                    <a:pt x="560" y="629"/>
                  </a:lnTo>
                  <a:lnTo>
                    <a:pt x="562" y="627"/>
                  </a:lnTo>
                  <a:lnTo>
                    <a:pt x="563" y="627"/>
                  </a:lnTo>
                  <a:lnTo>
                    <a:pt x="565" y="630"/>
                  </a:lnTo>
                  <a:lnTo>
                    <a:pt x="565" y="632"/>
                  </a:lnTo>
                  <a:lnTo>
                    <a:pt x="563" y="632"/>
                  </a:lnTo>
                  <a:lnTo>
                    <a:pt x="563" y="633"/>
                  </a:lnTo>
                  <a:lnTo>
                    <a:pt x="562" y="632"/>
                  </a:lnTo>
                  <a:lnTo>
                    <a:pt x="562" y="632"/>
                  </a:lnTo>
                  <a:lnTo>
                    <a:pt x="562" y="632"/>
                  </a:lnTo>
                  <a:lnTo>
                    <a:pt x="562" y="630"/>
                  </a:lnTo>
                  <a:lnTo>
                    <a:pt x="560" y="630"/>
                  </a:lnTo>
                  <a:lnTo>
                    <a:pt x="560" y="632"/>
                  </a:lnTo>
                  <a:lnTo>
                    <a:pt x="559" y="632"/>
                  </a:lnTo>
                  <a:lnTo>
                    <a:pt x="559" y="630"/>
                  </a:lnTo>
                  <a:lnTo>
                    <a:pt x="556" y="630"/>
                  </a:lnTo>
                  <a:lnTo>
                    <a:pt x="556" y="630"/>
                  </a:lnTo>
                  <a:lnTo>
                    <a:pt x="556" y="629"/>
                  </a:lnTo>
                  <a:lnTo>
                    <a:pt x="556" y="629"/>
                  </a:lnTo>
                  <a:lnTo>
                    <a:pt x="554" y="629"/>
                  </a:lnTo>
                  <a:lnTo>
                    <a:pt x="552" y="627"/>
                  </a:lnTo>
                  <a:lnTo>
                    <a:pt x="551" y="627"/>
                  </a:lnTo>
                  <a:lnTo>
                    <a:pt x="551" y="627"/>
                  </a:lnTo>
                  <a:lnTo>
                    <a:pt x="551" y="627"/>
                  </a:lnTo>
                  <a:lnTo>
                    <a:pt x="549" y="629"/>
                  </a:lnTo>
                  <a:lnTo>
                    <a:pt x="549" y="629"/>
                  </a:lnTo>
                  <a:lnTo>
                    <a:pt x="549" y="627"/>
                  </a:lnTo>
                  <a:lnTo>
                    <a:pt x="549" y="627"/>
                  </a:lnTo>
                  <a:lnTo>
                    <a:pt x="549" y="625"/>
                  </a:lnTo>
                  <a:lnTo>
                    <a:pt x="549" y="625"/>
                  </a:lnTo>
                  <a:close/>
                  <a:moveTo>
                    <a:pt x="541" y="606"/>
                  </a:moveTo>
                  <a:lnTo>
                    <a:pt x="545" y="608"/>
                  </a:lnTo>
                  <a:lnTo>
                    <a:pt x="548" y="608"/>
                  </a:lnTo>
                  <a:lnTo>
                    <a:pt x="549" y="610"/>
                  </a:lnTo>
                  <a:lnTo>
                    <a:pt x="552" y="611"/>
                  </a:lnTo>
                  <a:lnTo>
                    <a:pt x="556" y="611"/>
                  </a:lnTo>
                  <a:lnTo>
                    <a:pt x="556" y="613"/>
                  </a:lnTo>
                  <a:lnTo>
                    <a:pt x="556" y="614"/>
                  </a:lnTo>
                  <a:lnTo>
                    <a:pt x="556" y="614"/>
                  </a:lnTo>
                  <a:lnTo>
                    <a:pt x="554" y="616"/>
                  </a:lnTo>
                  <a:lnTo>
                    <a:pt x="554" y="616"/>
                  </a:lnTo>
                  <a:lnTo>
                    <a:pt x="554" y="616"/>
                  </a:lnTo>
                  <a:lnTo>
                    <a:pt x="551" y="616"/>
                  </a:lnTo>
                  <a:lnTo>
                    <a:pt x="549" y="614"/>
                  </a:lnTo>
                  <a:lnTo>
                    <a:pt x="548" y="614"/>
                  </a:lnTo>
                  <a:lnTo>
                    <a:pt x="546" y="614"/>
                  </a:lnTo>
                  <a:lnTo>
                    <a:pt x="545" y="614"/>
                  </a:lnTo>
                  <a:lnTo>
                    <a:pt x="543" y="614"/>
                  </a:lnTo>
                  <a:lnTo>
                    <a:pt x="541" y="616"/>
                  </a:lnTo>
                  <a:lnTo>
                    <a:pt x="541" y="613"/>
                  </a:lnTo>
                  <a:lnTo>
                    <a:pt x="540" y="611"/>
                  </a:lnTo>
                  <a:lnTo>
                    <a:pt x="538" y="610"/>
                  </a:lnTo>
                  <a:lnTo>
                    <a:pt x="538" y="608"/>
                  </a:lnTo>
                  <a:lnTo>
                    <a:pt x="540" y="608"/>
                  </a:lnTo>
                  <a:lnTo>
                    <a:pt x="541" y="606"/>
                  </a:lnTo>
                  <a:close/>
                  <a:moveTo>
                    <a:pt x="526" y="597"/>
                  </a:moveTo>
                  <a:lnTo>
                    <a:pt x="526" y="597"/>
                  </a:lnTo>
                  <a:lnTo>
                    <a:pt x="527" y="599"/>
                  </a:lnTo>
                  <a:lnTo>
                    <a:pt x="527" y="599"/>
                  </a:lnTo>
                  <a:lnTo>
                    <a:pt x="527" y="599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30" y="600"/>
                  </a:lnTo>
                  <a:lnTo>
                    <a:pt x="533" y="602"/>
                  </a:lnTo>
                  <a:lnTo>
                    <a:pt x="535" y="602"/>
                  </a:lnTo>
                  <a:lnTo>
                    <a:pt x="535" y="603"/>
                  </a:lnTo>
                  <a:lnTo>
                    <a:pt x="537" y="603"/>
                  </a:lnTo>
                  <a:lnTo>
                    <a:pt x="538" y="605"/>
                  </a:lnTo>
                  <a:lnTo>
                    <a:pt x="537" y="606"/>
                  </a:lnTo>
                  <a:lnTo>
                    <a:pt x="535" y="608"/>
                  </a:lnTo>
                  <a:lnTo>
                    <a:pt x="535" y="608"/>
                  </a:lnTo>
                  <a:lnTo>
                    <a:pt x="535" y="610"/>
                  </a:lnTo>
                  <a:lnTo>
                    <a:pt x="533" y="610"/>
                  </a:lnTo>
                  <a:lnTo>
                    <a:pt x="533" y="611"/>
                  </a:lnTo>
                  <a:lnTo>
                    <a:pt x="532" y="611"/>
                  </a:lnTo>
                  <a:lnTo>
                    <a:pt x="530" y="611"/>
                  </a:lnTo>
                  <a:lnTo>
                    <a:pt x="529" y="611"/>
                  </a:lnTo>
                  <a:lnTo>
                    <a:pt x="529" y="611"/>
                  </a:lnTo>
                  <a:lnTo>
                    <a:pt x="527" y="611"/>
                  </a:lnTo>
                  <a:lnTo>
                    <a:pt x="527" y="611"/>
                  </a:lnTo>
                  <a:lnTo>
                    <a:pt x="527" y="611"/>
                  </a:lnTo>
                  <a:lnTo>
                    <a:pt x="529" y="610"/>
                  </a:lnTo>
                  <a:lnTo>
                    <a:pt x="530" y="608"/>
                  </a:lnTo>
                  <a:lnTo>
                    <a:pt x="530" y="606"/>
                  </a:lnTo>
                  <a:lnTo>
                    <a:pt x="529" y="606"/>
                  </a:lnTo>
                  <a:lnTo>
                    <a:pt x="527" y="606"/>
                  </a:lnTo>
                  <a:lnTo>
                    <a:pt x="527" y="606"/>
                  </a:lnTo>
                  <a:lnTo>
                    <a:pt x="526" y="606"/>
                  </a:lnTo>
                  <a:lnTo>
                    <a:pt x="526" y="606"/>
                  </a:lnTo>
                  <a:lnTo>
                    <a:pt x="526" y="608"/>
                  </a:lnTo>
                  <a:lnTo>
                    <a:pt x="526" y="608"/>
                  </a:lnTo>
                  <a:lnTo>
                    <a:pt x="526" y="610"/>
                  </a:lnTo>
                  <a:lnTo>
                    <a:pt x="524" y="610"/>
                  </a:lnTo>
                  <a:lnTo>
                    <a:pt x="524" y="610"/>
                  </a:lnTo>
                  <a:lnTo>
                    <a:pt x="522" y="608"/>
                  </a:lnTo>
                  <a:lnTo>
                    <a:pt x="522" y="608"/>
                  </a:lnTo>
                  <a:lnTo>
                    <a:pt x="522" y="606"/>
                  </a:lnTo>
                  <a:lnTo>
                    <a:pt x="522" y="605"/>
                  </a:lnTo>
                  <a:lnTo>
                    <a:pt x="522" y="603"/>
                  </a:lnTo>
                  <a:lnTo>
                    <a:pt x="522" y="603"/>
                  </a:lnTo>
                  <a:lnTo>
                    <a:pt x="521" y="603"/>
                  </a:lnTo>
                  <a:lnTo>
                    <a:pt x="519" y="603"/>
                  </a:lnTo>
                  <a:lnTo>
                    <a:pt x="518" y="602"/>
                  </a:lnTo>
                  <a:lnTo>
                    <a:pt x="518" y="600"/>
                  </a:lnTo>
                  <a:lnTo>
                    <a:pt x="515" y="600"/>
                  </a:lnTo>
                  <a:lnTo>
                    <a:pt x="516" y="599"/>
                  </a:lnTo>
                  <a:lnTo>
                    <a:pt x="519" y="597"/>
                  </a:lnTo>
                  <a:lnTo>
                    <a:pt x="521" y="599"/>
                  </a:lnTo>
                  <a:lnTo>
                    <a:pt x="526" y="600"/>
                  </a:lnTo>
                  <a:lnTo>
                    <a:pt x="526" y="599"/>
                  </a:lnTo>
                  <a:lnTo>
                    <a:pt x="526" y="599"/>
                  </a:lnTo>
                  <a:lnTo>
                    <a:pt x="526" y="597"/>
                  </a:lnTo>
                  <a:lnTo>
                    <a:pt x="526" y="597"/>
                  </a:lnTo>
                  <a:close/>
                  <a:moveTo>
                    <a:pt x="502" y="584"/>
                  </a:moveTo>
                  <a:lnTo>
                    <a:pt x="504" y="584"/>
                  </a:lnTo>
                  <a:lnTo>
                    <a:pt x="505" y="586"/>
                  </a:lnTo>
                  <a:lnTo>
                    <a:pt x="507" y="588"/>
                  </a:lnTo>
                  <a:lnTo>
                    <a:pt x="507" y="588"/>
                  </a:lnTo>
                  <a:lnTo>
                    <a:pt x="507" y="588"/>
                  </a:lnTo>
                  <a:lnTo>
                    <a:pt x="507" y="588"/>
                  </a:lnTo>
                  <a:lnTo>
                    <a:pt x="508" y="589"/>
                  </a:lnTo>
                  <a:lnTo>
                    <a:pt x="511" y="589"/>
                  </a:lnTo>
                  <a:lnTo>
                    <a:pt x="513" y="589"/>
                  </a:lnTo>
                  <a:lnTo>
                    <a:pt x="515" y="591"/>
                  </a:lnTo>
                  <a:lnTo>
                    <a:pt x="518" y="591"/>
                  </a:lnTo>
                  <a:lnTo>
                    <a:pt x="519" y="592"/>
                  </a:lnTo>
                  <a:lnTo>
                    <a:pt x="519" y="592"/>
                  </a:lnTo>
                  <a:lnTo>
                    <a:pt x="519" y="592"/>
                  </a:lnTo>
                  <a:lnTo>
                    <a:pt x="522" y="594"/>
                  </a:lnTo>
                  <a:lnTo>
                    <a:pt x="522" y="594"/>
                  </a:lnTo>
                  <a:lnTo>
                    <a:pt x="524" y="595"/>
                  </a:lnTo>
                  <a:lnTo>
                    <a:pt x="524" y="597"/>
                  </a:lnTo>
                  <a:lnTo>
                    <a:pt x="522" y="597"/>
                  </a:lnTo>
                  <a:lnTo>
                    <a:pt x="521" y="595"/>
                  </a:lnTo>
                  <a:lnTo>
                    <a:pt x="519" y="595"/>
                  </a:lnTo>
                  <a:lnTo>
                    <a:pt x="518" y="595"/>
                  </a:lnTo>
                  <a:lnTo>
                    <a:pt x="518" y="595"/>
                  </a:lnTo>
                  <a:lnTo>
                    <a:pt x="518" y="594"/>
                  </a:lnTo>
                  <a:lnTo>
                    <a:pt x="518" y="594"/>
                  </a:lnTo>
                  <a:lnTo>
                    <a:pt x="515" y="592"/>
                  </a:lnTo>
                  <a:lnTo>
                    <a:pt x="515" y="591"/>
                  </a:lnTo>
                  <a:lnTo>
                    <a:pt x="511" y="591"/>
                  </a:lnTo>
                  <a:lnTo>
                    <a:pt x="510" y="591"/>
                  </a:lnTo>
                  <a:lnTo>
                    <a:pt x="508" y="591"/>
                  </a:lnTo>
                  <a:lnTo>
                    <a:pt x="508" y="591"/>
                  </a:lnTo>
                  <a:lnTo>
                    <a:pt x="507" y="589"/>
                  </a:lnTo>
                  <a:lnTo>
                    <a:pt x="504" y="588"/>
                  </a:lnTo>
                  <a:lnTo>
                    <a:pt x="504" y="586"/>
                  </a:lnTo>
                  <a:lnTo>
                    <a:pt x="502" y="584"/>
                  </a:lnTo>
                  <a:lnTo>
                    <a:pt x="502" y="584"/>
                  </a:lnTo>
                  <a:lnTo>
                    <a:pt x="502" y="584"/>
                  </a:lnTo>
                  <a:close/>
                  <a:moveTo>
                    <a:pt x="578" y="580"/>
                  </a:moveTo>
                  <a:lnTo>
                    <a:pt x="582" y="583"/>
                  </a:lnTo>
                  <a:lnTo>
                    <a:pt x="584" y="583"/>
                  </a:lnTo>
                  <a:lnTo>
                    <a:pt x="587" y="581"/>
                  </a:lnTo>
                  <a:lnTo>
                    <a:pt x="587" y="581"/>
                  </a:lnTo>
                  <a:lnTo>
                    <a:pt x="589" y="583"/>
                  </a:lnTo>
                  <a:lnTo>
                    <a:pt x="590" y="583"/>
                  </a:lnTo>
                  <a:lnTo>
                    <a:pt x="590" y="589"/>
                  </a:lnTo>
                  <a:lnTo>
                    <a:pt x="590" y="594"/>
                  </a:lnTo>
                  <a:lnTo>
                    <a:pt x="590" y="600"/>
                  </a:lnTo>
                  <a:lnTo>
                    <a:pt x="590" y="605"/>
                  </a:lnTo>
                  <a:lnTo>
                    <a:pt x="590" y="610"/>
                  </a:lnTo>
                  <a:lnTo>
                    <a:pt x="590" y="616"/>
                  </a:lnTo>
                  <a:lnTo>
                    <a:pt x="589" y="622"/>
                  </a:lnTo>
                  <a:lnTo>
                    <a:pt x="589" y="627"/>
                  </a:lnTo>
                  <a:lnTo>
                    <a:pt x="587" y="627"/>
                  </a:lnTo>
                  <a:lnTo>
                    <a:pt x="587" y="627"/>
                  </a:lnTo>
                  <a:lnTo>
                    <a:pt x="582" y="627"/>
                  </a:lnTo>
                  <a:lnTo>
                    <a:pt x="578" y="627"/>
                  </a:lnTo>
                  <a:lnTo>
                    <a:pt x="576" y="625"/>
                  </a:lnTo>
                  <a:lnTo>
                    <a:pt x="574" y="624"/>
                  </a:lnTo>
                  <a:lnTo>
                    <a:pt x="573" y="624"/>
                  </a:lnTo>
                  <a:lnTo>
                    <a:pt x="571" y="625"/>
                  </a:lnTo>
                  <a:lnTo>
                    <a:pt x="570" y="625"/>
                  </a:lnTo>
                  <a:lnTo>
                    <a:pt x="568" y="625"/>
                  </a:lnTo>
                  <a:lnTo>
                    <a:pt x="567" y="625"/>
                  </a:lnTo>
                  <a:lnTo>
                    <a:pt x="567" y="624"/>
                  </a:lnTo>
                  <a:lnTo>
                    <a:pt x="565" y="624"/>
                  </a:lnTo>
                  <a:lnTo>
                    <a:pt x="563" y="625"/>
                  </a:lnTo>
                  <a:lnTo>
                    <a:pt x="559" y="624"/>
                  </a:lnTo>
                  <a:lnTo>
                    <a:pt x="557" y="624"/>
                  </a:lnTo>
                  <a:lnTo>
                    <a:pt x="552" y="622"/>
                  </a:lnTo>
                  <a:lnTo>
                    <a:pt x="549" y="622"/>
                  </a:lnTo>
                  <a:lnTo>
                    <a:pt x="543" y="622"/>
                  </a:lnTo>
                  <a:lnTo>
                    <a:pt x="543" y="621"/>
                  </a:lnTo>
                  <a:lnTo>
                    <a:pt x="541" y="619"/>
                  </a:lnTo>
                  <a:lnTo>
                    <a:pt x="543" y="619"/>
                  </a:lnTo>
                  <a:lnTo>
                    <a:pt x="543" y="619"/>
                  </a:lnTo>
                  <a:lnTo>
                    <a:pt x="545" y="617"/>
                  </a:lnTo>
                  <a:lnTo>
                    <a:pt x="545" y="617"/>
                  </a:lnTo>
                  <a:lnTo>
                    <a:pt x="546" y="619"/>
                  </a:lnTo>
                  <a:lnTo>
                    <a:pt x="548" y="619"/>
                  </a:lnTo>
                  <a:lnTo>
                    <a:pt x="548" y="617"/>
                  </a:lnTo>
                  <a:lnTo>
                    <a:pt x="549" y="617"/>
                  </a:lnTo>
                  <a:lnTo>
                    <a:pt x="551" y="617"/>
                  </a:lnTo>
                  <a:lnTo>
                    <a:pt x="552" y="617"/>
                  </a:lnTo>
                  <a:lnTo>
                    <a:pt x="554" y="617"/>
                  </a:lnTo>
                  <a:lnTo>
                    <a:pt x="556" y="617"/>
                  </a:lnTo>
                  <a:lnTo>
                    <a:pt x="556" y="617"/>
                  </a:lnTo>
                  <a:lnTo>
                    <a:pt x="557" y="616"/>
                  </a:lnTo>
                  <a:lnTo>
                    <a:pt x="557" y="616"/>
                  </a:lnTo>
                  <a:lnTo>
                    <a:pt x="559" y="616"/>
                  </a:lnTo>
                  <a:lnTo>
                    <a:pt x="560" y="616"/>
                  </a:lnTo>
                  <a:lnTo>
                    <a:pt x="560" y="617"/>
                  </a:lnTo>
                  <a:lnTo>
                    <a:pt x="560" y="619"/>
                  </a:lnTo>
                  <a:lnTo>
                    <a:pt x="562" y="619"/>
                  </a:lnTo>
                  <a:lnTo>
                    <a:pt x="563" y="619"/>
                  </a:lnTo>
                  <a:lnTo>
                    <a:pt x="565" y="619"/>
                  </a:lnTo>
                  <a:lnTo>
                    <a:pt x="565" y="619"/>
                  </a:lnTo>
                  <a:lnTo>
                    <a:pt x="563" y="616"/>
                  </a:lnTo>
                  <a:lnTo>
                    <a:pt x="562" y="616"/>
                  </a:lnTo>
                  <a:lnTo>
                    <a:pt x="560" y="614"/>
                  </a:lnTo>
                  <a:lnTo>
                    <a:pt x="559" y="614"/>
                  </a:lnTo>
                  <a:lnTo>
                    <a:pt x="557" y="611"/>
                  </a:lnTo>
                  <a:lnTo>
                    <a:pt x="557" y="610"/>
                  </a:lnTo>
                  <a:lnTo>
                    <a:pt x="557" y="606"/>
                  </a:lnTo>
                  <a:lnTo>
                    <a:pt x="560" y="606"/>
                  </a:lnTo>
                  <a:lnTo>
                    <a:pt x="560" y="603"/>
                  </a:lnTo>
                  <a:lnTo>
                    <a:pt x="560" y="602"/>
                  </a:lnTo>
                  <a:lnTo>
                    <a:pt x="562" y="602"/>
                  </a:lnTo>
                  <a:lnTo>
                    <a:pt x="563" y="606"/>
                  </a:lnTo>
                  <a:lnTo>
                    <a:pt x="565" y="610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2" y="611"/>
                  </a:lnTo>
                  <a:lnTo>
                    <a:pt x="565" y="613"/>
                  </a:lnTo>
                  <a:lnTo>
                    <a:pt x="567" y="614"/>
                  </a:lnTo>
                  <a:lnTo>
                    <a:pt x="567" y="616"/>
                  </a:lnTo>
                  <a:lnTo>
                    <a:pt x="568" y="617"/>
                  </a:lnTo>
                  <a:lnTo>
                    <a:pt x="570" y="617"/>
                  </a:lnTo>
                  <a:lnTo>
                    <a:pt x="571" y="616"/>
                  </a:lnTo>
                  <a:lnTo>
                    <a:pt x="573" y="616"/>
                  </a:lnTo>
                  <a:lnTo>
                    <a:pt x="573" y="616"/>
                  </a:lnTo>
                  <a:lnTo>
                    <a:pt x="576" y="616"/>
                  </a:lnTo>
                  <a:lnTo>
                    <a:pt x="578" y="617"/>
                  </a:lnTo>
                  <a:lnTo>
                    <a:pt x="579" y="617"/>
                  </a:lnTo>
                  <a:lnTo>
                    <a:pt x="579" y="619"/>
                  </a:lnTo>
                  <a:lnTo>
                    <a:pt x="579" y="621"/>
                  </a:lnTo>
                  <a:lnTo>
                    <a:pt x="579" y="621"/>
                  </a:lnTo>
                  <a:lnTo>
                    <a:pt x="581" y="621"/>
                  </a:lnTo>
                  <a:lnTo>
                    <a:pt x="582" y="619"/>
                  </a:lnTo>
                  <a:lnTo>
                    <a:pt x="582" y="617"/>
                  </a:lnTo>
                  <a:lnTo>
                    <a:pt x="584" y="617"/>
                  </a:lnTo>
                  <a:lnTo>
                    <a:pt x="584" y="617"/>
                  </a:lnTo>
                  <a:lnTo>
                    <a:pt x="584" y="617"/>
                  </a:lnTo>
                  <a:lnTo>
                    <a:pt x="581" y="616"/>
                  </a:lnTo>
                  <a:lnTo>
                    <a:pt x="570" y="611"/>
                  </a:lnTo>
                  <a:lnTo>
                    <a:pt x="568" y="610"/>
                  </a:lnTo>
                  <a:lnTo>
                    <a:pt x="568" y="606"/>
                  </a:lnTo>
                  <a:lnTo>
                    <a:pt x="568" y="605"/>
                  </a:lnTo>
                  <a:lnTo>
                    <a:pt x="568" y="603"/>
                  </a:lnTo>
                  <a:lnTo>
                    <a:pt x="571" y="603"/>
                  </a:lnTo>
                  <a:lnTo>
                    <a:pt x="574" y="602"/>
                  </a:lnTo>
                  <a:lnTo>
                    <a:pt x="579" y="599"/>
                  </a:lnTo>
                  <a:lnTo>
                    <a:pt x="579" y="599"/>
                  </a:lnTo>
                  <a:lnTo>
                    <a:pt x="579" y="597"/>
                  </a:lnTo>
                  <a:lnTo>
                    <a:pt x="579" y="597"/>
                  </a:lnTo>
                  <a:lnTo>
                    <a:pt x="578" y="595"/>
                  </a:lnTo>
                  <a:lnTo>
                    <a:pt x="574" y="595"/>
                  </a:lnTo>
                  <a:lnTo>
                    <a:pt x="573" y="595"/>
                  </a:lnTo>
                  <a:lnTo>
                    <a:pt x="571" y="597"/>
                  </a:lnTo>
                  <a:lnTo>
                    <a:pt x="568" y="597"/>
                  </a:lnTo>
                  <a:lnTo>
                    <a:pt x="567" y="597"/>
                  </a:lnTo>
                  <a:lnTo>
                    <a:pt x="565" y="597"/>
                  </a:lnTo>
                  <a:lnTo>
                    <a:pt x="563" y="595"/>
                  </a:lnTo>
                  <a:lnTo>
                    <a:pt x="563" y="594"/>
                  </a:lnTo>
                  <a:lnTo>
                    <a:pt x="563" y="592"/>
                  </a:lnTo>
                  <a:lnTo>
                    <a:pt x="563" y="591"/>
                  </a:lnTo>
                  <a:lnTo>
                    <a:pt x="563" y="591"/>
                  </a:lnTo>
                  <a:lnTo>
                    <a:pt x="565" y="589"/>
                  </a:lnTo>
                  <a:lnTo>
                    <a:pt x="567" y="589"/>
                  </a:lnTo>
                  <a:lnTo>
                    <a:pt x="567" y="589"/>
                  </a:lnTo>
                  <a:lnTo>
                    <a:pt x="568" y="589"/>
                  </a:lnTo>
                  <a:lnTo>
                    <a:pt x="568" y="589"/>
                  </a:lnTo>
                  <a:lnTo>
                    <a:pt x="568" y="588"/>
                  </a:lnTo>
                  <a:lnTo>
                    <a:pt x="568" y="588"/>
                  </a:lnTo>
                  <a:lnTo>
                    <a:pt x="567" y="586"/>
                  </a:lnTo>
                  <a:lnTo>
                    <a:pt x="565" y="586"/>
                  </a:lnTo>
                  <a:lnTo>
                    <a:pt x="565" y="584"/>
                  </a:lnTo>
                  <a:lnTo>
                    <a:pt x="565" y="584"/>
                  </a:lnTo>
                  <a:lnTo>
                    <a:pt x="567" y="584"/>
                  </a:lnTo>
                  <a:lnTo>
                    <a:pt x="568" y="584"/>
                  </a:lnTo>
                  <a:lnTo>
                    <a:pt x="570" y="586"/>
                  </a:lnTo>
                  <a:lnTo>
                    <a:pt x="571" y="586"/>
                  </a:lnTo>
                  <a:lnTo>
                    <a:pt x="571" y="586"/>
                  </a:lnTo>
                  <a:lnTo>
                    <a:pt x="573" y="584"/>
                  </a:lnTo>
                  <a:lnTo>
                    <a:pt x="574" y="583"/>
                  </a:lnTo>
                  <a:lnTo>
                    <a:pt x="576" y="581"/>
                  </a:lnTo>
                  <a:lnTo>
                    <a:pt x="578" y="580"/>
                  </a:lnTo>
                  <a:lnTo>
                    <a:pt x="578" y="580"/>
                  </a:lnTo>
                  <a:close/>
                  <a:moveTo>
                    <a:pt x="505" y="566"/>
                  </a:moveTo>
                  <a:lnTo>
                    <a:pt x="507" y="566"/>
                  </a:lnTo>
                  <a:lnTo>
                    <a:pt x="507" y="566"/>
                  </a:lnTo>
                  <a:lnTo>
                    <a:pt x="508" y="567"/>
                  </a:lnTo>
                  <a:lnTo>
                    <a:pt x="510" y="567"/>
                  </a:lnTo>
                  <a:lnTo>
                    <a:pt x="510" y="569"/>
                  </a:lnTo>
                  <a:lnTo>
                    <a:pt x="510" y="569"/>
                  </a:lnTo>
                  <a:lnTo>
                    <a:pt x="510" y="569"/>
                  </a:lnTo>
                  <a:lnTo>
                    <a:pt x="510" y="569"/>
                  </a:lnTo>
                  <a:lnTo>
                    <a:pt x="508" y="569"/>
                  </a:lnTo>
                  <a:lnTo>
                    <a:pt x="507" y="569"/>
                  </a:lnTo>
                  <a:lnTo>
                    <a:pt x="507" y="567"/>
                  </a:lnTo>
                  <a:lnTo>
                    <a:pt x="505" y="566"/>
                  </a:lnTo>
                  <a:lnTo>
                    <a:pt x="505" y="566"/>
                  </a:lnTo>
                  <a:lnTo>
                    <a:pt x="505" y="566"/>
                  </a:lnTo>
                  <a:close/>
                  <a:moveTo>
                    <a:pt x="500" y="562"/>
                  </a:moveTo>
                  <a:lnTo>
                    <a:pt x="500" y="567"/>
                  </a:lnTo>
                  <a:lnTo>
                    <a:pt x="502" y="567"/>
                  </a:lnTo>
                  <a:lnTo>
                    <a:pt x="502" y="567"/>
                  </a:lnTo>
                  <a:lnTo>
                    <a:pt x="504" y="569"/>
                  </a:lnTo>
                  <a:lnTo>
                    <a:pt x="505" y="570"/>
                  </a:lnTo>
                  <a:lnTo>
                    <a:pt x="502" y="573"/>
                  </a:lnTo>
                  <a:lnTo>
                    <a:pt x="502" y="575"/>
                  </a:lnTo>
                  <a:lnTo>
                    <a:pt x="500" y="575"/>
                  </a:lnTo>
                  <a:lnTo>
                    <a:pt x="499" y="573"/>
                  </a:lnTo>
                  <a:lnTo>
                    <a:pt x="497" y="570"/>
                  </a:lnTo>
                  <a:lnTo>
                    <a:pt x="497" y="569"/>
                  </a:lnTo>
                  <a:lnTo>
                    <a:pt x="496" y="566"/>
                  </a:lnTo>
                  <a:lnTo>
                    <a:pt x="497" y="566"/>
                  </a:lnTo>
                  <a:lnTo>
                    <a:pt x="499" y="566"/>
                  </a:lnTo>
                  <a:lnTo>
                    <a:pt x="499" y="564"/>
                  </a:lnTo>
                  <a:lnTo>
                    <a:pt x="500" y="562"/>
                  </a:lnTo>
                  <a:close/>
                  <a:moveTo>
                    <a:pt x="504" y="554"/>
                  </a:moveTo>
                  <a:lnTo>
                    <a:pt x="504" y="556"/>
                  </a:lnTo>
                  <a:lnTo>
                    <a:pt x="504" y="556"/>
                  </a:lnTo>
                  <a:lnTo>
                    <a:pt x="504" y="558"/>
                  </a:lnTo>
                  <a:lnTo>
                    <a:pt x="504" y="558"/>
                  </a:lnTo>
                  <a:lnTo>
                    <a:pt x="504" y="559"/>
                  </a:lnTo>
                  <a:lnTo>
                    <a:pt x="502" y="558"/>
                  </a:lnTo>
                  <a:lnTo>
                    <a:pt x="502" y="558"/>
                  </a:lnTo>
                  <a:lnTo>
                    <a:pt x="500" y="559"/>
                  </a:lnTo>
                  <a:lnTo>
                    <a:pt x="500" y="559"/>
                  </a:lnTo>
                  <a:lnTo>
                    <a:pt x="499" y="559"/>
                  </a:lnTo>
                  <a:lnTo>
                    <a:pt x="497" y="559"/>
                  </a:lnTo>
                  <a:lnTo>
                    <a:pt x="496" y="561"/>
                  </a:lnTo>
                  <a:lnTo>
                    <a:pt x="494" y="562"/>
                  </a:lnTo>
                  <a:lnTo>
                    <a:pt x="494" y="562"/>
                  </a:lnTo>
                  <a:lnTo>
                    <a:pt x="492" y="561"/>
                  </a:lnTo>
                  <a:lnTo>
                    <a:pt x="494" y="559"/>
                  </a:lnTo>
                  <a:lnTo>
                    <a:pt x="494" y="558"/>
                  </a:lnTo>
                  <a:lnTo>
                    <a:pt x="496" y="556"/>
                  </a:lnTo>
                  <a:lnTo>
                    <a:pt x="497" y="558"/>
                  </a:lnTo>
                  <a:lnTo>
                    <a:pt x="499" y="556"/>
                  </a:lnTo>
                  <a:lnTo>
                    <a:pt x="502" y="554"/>
                  </a:lnTo>
                  <a:lnTo>
                    <a:pt x="504" y="554"/>
                  </a:lnTo>
                  <a:close/>
                  <a:moveTo>
                    <a:pt x="491" y="540"/>
                  </a:moveTo>
                  <a:lnTo>
                    <a:pt x="492" y="542"/>
                  </a:lnTo>
                  <a:lnTo>
                    <a:pt x="496" y="542"/>
                  </a:lnTo>
                  <a:lnTo>
                    <a:pt x="496" y="542"/>
                  </a:lnTo>
                  <a:lnTo>
                    <a:pt x="496" y="542"/>
                  </a:lnTo>
                  <a:lnTo>
                    <a:pt x="494" y="543"/>
                  </a:lnTo>
                  <a:lnTo>
                    <a:pt x="494" y="543"/>
                  </a:lnTo>
                  <a:lnTo>
                    <a:pt x="492" y="545"/>
                  </a:lnTo>
                  <a:lnTo>
                    <a:pt x="492" y="547"/>
                  </a:lnTo>
                  <a:lnTo>
                    <a:pt x="491" y="547"/>
                  </a:lnTo>
                  <a:lnTo>
                    <a:pt x="491" y="547"/>
                  </a:lnTo>
                  <a:lnTo>
                    <a:pt x="491" y="545"/>
                  </a:lnTo>
                  <a:lnTo>
                    <a:pt x="491" y="545"/>
                  </a:lnTo>
                  <a:lnTo>
                    <a:pt x="491" y="543"/>
                  </a:lnTo>
                  <a:lnTo>
                    <a:pt x="491" y="542"/>
                  </a:lnTo>
                  <a:lnTo>
                    <a:pt x="491" y="540"/>
                  </a:lnTo>
                  <a:close/>
                  <a:moveTo>
                    <a:pt x="492" y="532"/>
                  </a:moveTo>
                  <a:lnTo>
                    <a:pt x="494" y="532"/>
                  </a:lnTo>
                  <a:lnTo>
                    <a:pt x="496" y="532"/>
                  </a:lnTo>
                  <a:lnTo>
                    <a:pt x="497" y="534"/>
                  </a:lnTo>
                  <a:lnTo>
                    <a:pt x="499" y="534"/>
                  </a:lnTo>
                  <a:lnTo>
                    <a:pt x="500" y="536"/>
                  </a:lnTo>
                  <a:lnTo>
                    <a:pt x="499" y="537"/>
                  </a:lnTo>
                  <a:lnTo>
                    <a:pt x="497" y="537"/>
                  </a:lnTo>
                  <a:lnTo>
                    <a:pt x="494" y="539"/>
                  </a:lnTo>
                  <a:lnTo>
                    <a:pt x="492" y="539"/>
                  </a:lnTo>
                  <a:lnTo>
                    <a:pt x="491" y="539"/>
                  </a:lnTo>
                  <a:lnTo>
                    <a:pt x="491" y="537"/>
                  </a:lnTo>
                  <a:lnTo>
                    <a:pt x="492" y="536"/>
                  </a:lnTo>
                  <a:lnTo>
                    <a:pt x="492" y="536"/>
                  </a:lnTo>
                  <a:lnTo>
                    <a:pt x="492" y="534"/>
                  </a:lnTo>
                  <a:lnTo>
                    <a:pt x="492" y="532"/>
                  </a:lnTo>
                  <a:close/>
                  <a:moveTo>
                    <a:pt x="496" y="509"/>
                  </a:moveTo>
                  <a:lnTo>
                    <a:pt x="496" y="510"/>
                  </a:lnTo>
                  <a:lnTo>
                    <a:pt x="496" y="512"/>
                  </a:lnTo>
                  <a:lnTo>
                    <a:pt x="494" y="515"/>
                  </a:lnTo>
                  <a:lnTo>
                    <a:pt x="492" y="517"/>
                  </a:lnTo>
                  <a:lnTo>
                    <a:pt x="491" y="518"/>
                  </a:lnTo>
                  <a:lnTo>
                    <a:pt x="489" y="518"/>
                  </a:lnTo>
                  <a:lnTo>
                    <a:pt x="488" y="517"/>
                  </a:lnTo>
                  <a:lnTo>
                    <a:pt x="489" y="515"/>
                  </a:lnTo>
                  <a:lnTo>
                    <a:pt x="491" y="515"/>
                  </a:lnTo>
                  <a:lnTo>
                    <a:pt x="491" y="514"/>
                  </a:lnTo>
                  <a:lnTo>
                    <a:pt x="489" y="514"/>
                  </a:lnTo>
                  <a:lnTo>
                    <a:pt x="489" y="514"/>
                  </a:lnTo>
                  <a:lnTo>
                    <a:pt x="488" y="512"/>
                  </a:lnTo>
                  <a:lnTo>
                    <a:pt x="489" y="510"/>
                  </a:lnTo>
                  <a:lnTo>
                    <a:pt x="489" y="510"/>
                  </a:lnTo>
                  <a:lnTo>
                    <a:pt x="489" y="510"/>
                  </a:lnTo>
                  <a:lnTo>
                    <a:pt x="491" y="510"/>
                  </a:lnTo>
                  <a:lnTo>
                    <a:pt x="494" y="510"/>
                  </a:lnTo>
                  <a:lnTo>
                    <a:pt x="494" y="509"/>
                  </a:lnTo>
                  <a:lnTo>
                    <a:pt x="496" y="509"/>
                  </a:lnTo>
                  <a:close/>
                  <a:moveTo>
                    <a:pt x="500" y="507"/>
                  </a:moveTo>
                  <a:lnTo>
                    <a:pt x="502" y="507"/>
                  </a:lnTo>
                  <a:lnTo>
                    <a:pt x="502" y="509"/>
                  </a:lnTo>
                  <a:lnTo>
                    <a:pt x="504" y="509"/>
                  </a:lnTo>
                  <a:lnTo>
                    <a:pt x="504" y="509"/>
                  </a:lnTo>
                  <a:lnTo>
                    <a:pt x="505" y="510"/>
                  </a:lnTo>
                  <a:lnTo>
                    <a:pt x="505" y="517"/>
                  </a:lnTo>
                  <a:lnTo>
                    <a:pt x="505" y="518"/>
                  </a:lnTo>
                  <a:lnTo>
                    <a:pt x="505" y="521"/>
                  </a:lnTo>
                  <a:lnTo>
                    <a:pt x="505" y="525"/>
                  </a:lnTo>
                  <a:lnTo>
                    <a:pt x="505" y="526"/>
                  </a:lnTo>
                  <a:lnTo>
                    <a:pt x="505" y="526"/>
                  </a:lnTo>
                  <a:lnTo>
                    <a:pt x="505" y="526"/>
                  </a:lnTo>
                  <a:lnTo>
                    <a:pt x="505" y="528"/>
                  </a:lnTo>
                  <a:lnTo>
                    <a:pt x="505" y="529"/>
                  </a:lnTo>
                  <a:lnTo>
                    <a:pt x="504" y="531"/>
                  </a:lnTo>
                  <a:lnTo>
                    <a:pt x="504" y="532"/>
                  </a:lnTo>
                  <a:lnTo>
                    <a:pt x="504" y="532"/>
                  </a:lnTo>
                  <a:lnTo>
                    <a:pt x="502" y="532"/>
                  </a:lnTo>
                  <a:lnTo>
                    <a:pt x="500" y="532"/>
                  </a:lnTo>
                  <a:lnTo>
                    <a:pt x="500" y="531"/>
                  </a:lnTo>
                  <a:lnTo>
                    <a:pt x="500" y="529"/>
                  </a:lnTo>
                  <a:lnTo>
                    <a:pt x="500" y="528"/>
                  </a:lnTo>
                  <a:lnTo>
                    <a:pt x="499" y="526"/>
                  </a:lnTo>
                  <a:lnTo>
                    <a:pt x="499" y="526"/>
                  </a:lnTo>
                  <a:lnTo>
                    <a:pt x="500" y="525"/>
                  </a:lnTo>
                  <a:lnTo>
                    <a:pt x="500" y="525"/>
                  </a:lnTo>
                  <a:lnTo>
                    <a:pt x="500" y="523"/>
                  </a:lnTo>
                  <a:lnTo>
                    <a:pt x="500" y="523"/>
                  </a:lnTo>
                  <a:lnTo>
                    <a:pt x="502" y="521"/>
                  </a:lnTo>
                  <a:lnTo>
                    <a:pt x="502" y="521"/>
                  </a:lnTo>
                  <a:lnTo>
                    <a:pt x="502" y="521"/>
                  </a:lnTo>
                  <a:lnTo>
                    <a:pt x="502" y="521"/>
                  </a:lnTo>
                  <a:lnTo>
                    <a:pt x="499" y="523"/>
                  </a:lnTo>
                  <a:lnTo>
                    <a:pt x="497" y="525"/>
                  </a:lnTo>
                  <a:lnTo>
                    <a:pt x="497" y="525"/>
                  </a:lnTo>
                  <a:lnTo>
                    <a:pt x="497" y="528"/>
                  </a:lnTo>
                  <a:lnTo>
                    <a:pt x="497" y="529"/>
                  </a:lnTo>
                  <a:lnTo>
                    <a:pt x="497" y="529"/>
                  </a:lnTo>
                  <a:lnTo>
                    <a:pt x="496" y="529"/>
                  </a:lnTo>
                  <a:lnTo>
                    <a:pt x="492" y="529"/>
                  </a:lnTo>
                  <a:lnTo>
                    <a:pt x="491" y="528"/>
                  </a:lnTo>
                  <a:lnTo>
                    <a:pt x="489" y="528"/>
                  </a:lnTo>
                  <a:lnTo>
                    <a:pt x="489" y="526"/>
                  </a:lnTo>
                  <a:lnTo>
                    <a:pt x="489" y="525"/>
                  </a:lnTo>
                  <a:lnTo>
                    <a:pt x="492" y="525"/>
                  </a:lnTo>
                  <a:lnTo>
                    <a:pt x="492" y="523"/>
                  </a:lnTo>
                  <a:lnTo>
                    <a:pt x="492" y="521"/>
                  </a:lnTo>
                  <a:lnTo>
                    <a:pt x="491" y="521"/>
                  </a:lnTo>
                  <a:lnTo>
                    <a:pt x="491" y="520"/>
                  </a:lnTo>
                  <a:lnTo>
                    <a:pt x="491" y="520"/>
                  </a:lnTo>
                  <a:lnTo>
                    <a:pt x="492" y="518"/>
                  </a:lnTo>
                  <a:lnTo>
                    <a:pt x="494" y="518"/>
                  </a:lnTo>
                  <a:lnTo>
                    <a:pt x="494" y="518"/>
                  </a:lnTo>
                  <a:lnTo>
                    <a:pt x="496" y="518"/>
                  </a:lnTo>
                  <a:lnTo>
                    <a:pt x="496" y="517"/>
                  </a:lnTo>
                  <a:lnTo>
                    <a:pt x="494" y="517"/>
                  </a:lnTo>
                  <a:lnTo>
                    <a:pt x="496" y="515"/>
                  </a:lnTo>
                  <a:lnTo>
                    <a:pt x="497" y="514"/>
                  </a:lnTo>
                  <a:lnTo>
                    <a:pt x="499" y="512"/>
                  </a:lnTo>
                  <a:lnTo>
                    <a:pt x="499" y="512"/>
                  </a:lnTo>
                  <a:lnTo>
                    <a:pt x="497" y="510"/>
                  </a:lnTo>
                  <a:lnTo>
                    <a:pt x="499" y="509"/>
                  </a:lnTo>
                  <a:lnTo>
                    <a:pt x="499" y="509"/>
                  </a:lnTo>
                  <a:lnTo>
                    <a:pt x="500" y="507"/>
                  </a:lnTo>
                  <a:close/>
                  <a:moveTo>
                    <a:pt x="492" y="495"/>
                  </a:moveTo>
                  <a:lnTo>
                    <a:pt x="492" y="496"/>
                  </a:lnTo>
                  <a:lnTo>
                    <a:pt x="494" y="499"/>
                  </a:lnTo>
                  <a:lnTo>
                    <a:pt x="496" y="502"/>
                  </a:lnTo>
                  <a:lnTo>
                    <a:pt x="496" y="506"/>
                  </a:lnTo>
                  <a:lnTo>
                    <a:pt x="494" y="507"/>
                  </a:lnTo>
                  <a:lnTo>
                    <a:pt x="491" y="509"/>
                  </a:lnTo>
                  <a:lnTo>
                    <a:pt x="491" y="509"/>
                  </a:lnTo>
                  <a:lnTo>
                    <a:pt x="489" y="509"/>
                  </a:lnTo>
                  <a:lnTo>
                    <a:pt x="488" y="506"/>
                  </a:lnTo>
                  <a:lnTo>
                    <a:pt x="489" y="501"/>
                  </a:lnTo>
                  <a:lnTo>
                    <a:pt x="491" y="499"/>
                  </a:lnTo>
                  <a:lnTo>
                    <a:pt x="489" y="498"/>
                  </a:lnTo>
                  <a:lnTo>
                    <a:pt x="489" y="496"/>
                  </a:lnTo>
                  <a:lnTo>
                    <a:pt x="489" y="496"/>
                  </a:lnTo>
                  <a:lnTo>
                    <a:pt x="492" y="495"/>
                  </a:lnTo>
                  <a:close/>
                  <a:moveTo>
                    <a:pt x="499" y="491"/>
                  </a:moveTo>
                  <a:lnTo>
                    <a:pt x="500" y="491"/>
                  </a:lnTo>
                  <a:lnTo>
                    <a:pt x="500" y="495"/>
                  </a:lnTo>
                  <a:lnTo>
                    <a:pt x="500" y="496"/>
                  </a:lnTo>
                  <a:lnTo>
                    <a:pt x="502" y="498"/>
                  </a:lnTo>
                  <a:lnTo>
                    <a:pt x="502" y="498"/>
                  </a:lnTo>
                  <a:lnTo>
                    <a:pt x="502" y="498"/>
                  </a:lnTo>
                  <a:lnTo>
                    <a:pt x="502" y="501"/>
                  </a:lnTo>
                  <a:lnTo>
                    <a:pt x="504" y="501"/>
                  </a:lnTo>
                  <a:lnTo>
                    <a:pt x="504" y="501"/>
                  </a:lnTo>
                  <a:lnTo>
                    <a:pt x="504" y="502"/>
                  </a:lnTo>
                  <a:lnTo>
                    <a:pt x="504" y="502"/>
                  </a:lnTo>
                  <a:lnTo>
                    <a:pt x="504" y="506"/>
                  </a:lnTo>
                  <a:lnTo>
                    <a:pt x="504" y="506"/>
                  </a:lnTo>
                  <a:lnTo>
                    <a:pt x="502" y="506"/>
                  </a:lnTo>
                  <a:lnTo>
                    <a:pt x="499" y="506"/>
                  </a:lnTo>
                  <a:lnTo>
                    <a:pt x="497" y="504"/>
                  </a:lnTo>
                  <a:lnTo>
                    <a:pt x="497" y="502"/>
                  </a:lnTo>
                  <a:lnTo>
                    <a:pt x="497" y="501"/>
                  </a:lnTo>
                  <a:lnTo>
                    <a:pt x="496" y="499"/>
                  </a:lnTo>
                  <a:lnTo>
                    <a:pt x="496" y="499"/>
                  </a:lnTo>
                  <a:lnTo>
                    <a:pt x="494" y="498"/>
                  </a:lnTo>
                  <a:lnTo>
                    <a:pt x="494" y="496"/>
                  </a:lnTo>
                  <a:lnTo>
                    <a:pt x="494" y="495"/>
                  </a:lnTo>
                  <a:lnTo>
                    <a:pt x="494" y="495"/>
                  </a:lnTo>
                  <a:lnTo>
                    <a:pt x="497" y="493"/>
                  </a:lnTo>
                  <a:lnTo>
                    <a:pt x="499" y="491"/>
                  </a:lnTo>
                  <a:close/>
                  <a:moveTo>
                    <a:pt x="496" y="488"/>
                  </a:moveTo>
                  <a:lnTo>
                    <a:pt x="497" y="490"/>
                  </a:lnTo>
                  <a:lnTo>
                    <a:pt x="499" y="490"/>
                  </a:lnTo>
                  <a:lnTo>
                    <a:pt x="499" y="490"/>
                  </a:lnTo>
                  <a:lnTo>
                    <a:pt x="497" y="491"/>
                  </a:lnTo>
                  <a:lnTo>
                    <a:pt x="496" y="491"/>
                  </a:lnTo>
                  <a:lnTo>
                    <a:pt x="496" y="491"/>
                  </a:lnTo>
                  <a:lnTo>
                    <a:pt x="496" y="491"/>
                  </a:lnTo>
                  <a:lnTo>
                    <a:pt x="494" y="491"/>
                  </a:lnTo>
                  <a:lnTo>
                    <a:pt x="494" y="490"/>
                  </a:lnTo>
                  <a:lnTo>
                    <a:pt x="494" y="490"/>
                  </a:lnTo>
                  <a:lnTo>
                    <a:pt x="496" y="488"/>
                  </a:lnTo>
                  <a:close/>
                  <a:moveTo>
                    <a:pt x="508" y="444"/>
                  </a:moveTo>
                  <a:lnTo>
                    <a:pt x="508" y="446"/>
                  </a:lnTo>
                  <a:lnTo>
                    <a:pt x="508" y="449"/>
                  </a:lnTo>
                  <a:lnTo>
                    <a:pt x="508" y="450"/>
                  </a:lnTo>
                  <a:lnTo>
                    <a:pt x="508" y="452"/>
                  </a:lnTo>
                  <a:lnTo>
                    <a:pt x="508" y="452"/>
                  </a:lnTo>
                  <a:lnTo>
                    <a:pt x="508" y="452"/>
                  </a:lnTo>
                  <a:lnTo>
                    <a:pt x="507" y="454"/>
                  </a:lnTo>
                  <a:lnTo>
                    <a:pt x="505" y="454"/>
                  </a:lnTo>
                  <a:lnTo>
                    <a:pt x="504" y="454"/>
                  </a:lnTo>
                  <a:lnTo>
                    <a:pt x="502" y="454"/>
                  </a:lnTo>
                  <a:lnTo>
                    <a:pt x="502" y="452"/>
                  </a:lnTo>
                  <a:lnTo>
                    <a:pt x="502" y="450"/>
                  </a:lnTo>
                  <a:lnTo>
                    <a:pt x="504" y="450"/>
                  </a:lnTo>
                  <a:lnTo>
                    <a:pt x="505" y="447"/>
                  </a:lnTo>
                  <a:lnTo>
                    <a:pt x="505" y="446"/>
                  </a:lnTo>
                  <a:lnTo>
                    <a:pt x="505" y="444"/>
                  </a:lnTo>
                  <a:lnTo>
                    <a:pt x="507" y="444"/>
                  </a:lnTo>
                  <a:lnTo>
                    <a:pt x="508" y="444"/>
                  </a:lnTo>
                  <a:close/>
                  <a:moveTo>
                    <a:pt x="496" y="436"/>
                  </a:moveTo>
                  <a:lnTo>
                    <a:pt x="496" y="436"/>
                  </a:lnTo>
                  <a:lnTo>
                    <a:pt x="497" y="438"/>
                  </a:lnTo>
                  <a:lnTo>
                    <a:pt x="497" y="438"/>
                  </a:lnTo>
                  <a:lnTo>
                    <a:pt x="497" y="438"/>
                  </a:lnTo>
                  <a:lnTo>
                    <a:pt x="497" y="439"/>
                  </a:lnTo>
                  <a:lnTo>
                    <a:pt x="496" y="438"/>
                  </a:lnTo>
                  <a:lnTo>
                    <a:pt x="496" y="438"/>
                  </a:lnTo>
                  <a:lnTo>
                    <a:pt x="496" y="438"/>
                  </a:lnTo>
                  <a:lnTo>
                    <a:pt x="496" y="436"/>
                  </a:lnTo>
                  <a:close/>
                  <a:moveTo>
                    <a:pt x="516" y="432"/>
                  </a:moveTo>
                  <a:lnTo>
                    <a:pt x="516" y="432"/>
                  </a:lnTo>
                  <a:lnTo>
                    <a:pt x="518" y="433"/>
                  </a:lnTo>
                  <a:lnTo>
                    <a:pt x="518" y="435"/>
                  </a:lnTo>
                  <a:lnTo>
                    <a:pt x="518" y="436"/>
                  </a:lnTo>
                  <a:lnTo>
                    <a:pt x="518" y="438"/>
                  </a:lnTo>
                  <a:lnTo>
                    <a:pt x="516" y="438"/>
                  </a:lnTo>
                  <a:lnTo>
                    <a:pt x="516" y="438"/>
                  </a:lnTo>
                  <a:lnTo>
                    <a:pt x="516" y="436"/>
                  </a:lnTo>
                  <a:lnTo>
                    <a:pt x="516" y="436"/>
                  </a:lnTo>
                  <a:lnTo>
                    <a:pt x="515" y="435"/>
                  </a:lnTo>
                  <a:lnTo>
                    <a:pt x="515" y="435"/>
                  </a:lnTo>
                  <a:lnTo>
                    <a:pt x="515" y="433"/>
                  </a:lnTo>
                  <a:lnTo>
                    <a:pt x="515" y="433"/>
                  </a:lnTo>
                  <a:lnTo>
                    <a:pt x="516" y="432"/>
                  </a:lnTo>
                  <a:close/>
                  <a:moveTo>
                    <a:pt x="524" y="428"/>
                  </a:moveTo>
                  <a:lnTo>
                    <a:pt x="526" y="430"/>
                  </a:lnTo>
                  <a:lnTo>
                    <a:pt x="529" y="430"/>
                  </a:lnTo>
                  <a:lnTo>
                    <a:pt x="530" y="432"/>
                  </a:lnTo>
                  <a:lnTo>
                    <a:pt x="530" y="433"/>
                  </a:lnTo>
                  <a:lnTo>
                    <a:pt x="529" y="435"/>
                  </a:lnTo>
                  <a:lnTo>
                    <a:pt x="529" y="435"/>
                  </a:lnTo>
                  <a:lnTo>
                    <a:pt x="527" y="436"/>
                  </a:lnTo>
                  <a:lnTo>
                    <a:pt x="522" y="438"/>
                  </a:lnTo>
                  <a:lnTo>
                    <a:pt x="521" y="438"/>
                  </a:lnTo>
                  <a:lnTo>
                    <a:pt x="521" y="436"/>
                  </a:lnTo>
                  <a:lnTo>
                    <a:pt x="521" y="435"/>
                  </a:lnTo>
                  <a:lnTo>
                    <a:pt x="519" y="435"/>
                  </a:lnTo>
                  <a:lnTo>
                    <a:pt x="521" y="433"/>
                  </a:lnTo>
                  <a:lnTo>
                    <a:pt x="522" y="432"/>
                  </a:lnTo>
                  <a:lnTo>
                    <a:pt x="522" y="432"/>
                  </a:lnTo>
                  <a:lnTo>
                    <a:pt x="522" y="430"/>
                  </a:lnTo>
                  <a:lnTo>
                    <a:pt x="522" y="430"/>
                  </a:lnTo>
                  <a:lnTo>
                    <a:pt x="522" y="428"/>
                  </a:lnTo>
                  <a:lnTo>
                    <a:pt x="524" y="428"/>
                  </a:lnTo>
                  <a:close/>
                  <a:moveTo>
                    <a:pt x="513" y="425"/>
                  </a:moveTo>
                  <a:lnTo>
                    <a:pt x="515" y="425"/>
                  </a:lnTo>
                  <a:lnTo>
                    <a:pt x="515" y="427"/>
                  </a:lnTo>
                  <a:lnTo>
                    <a:pt x="516" y="427"/>
                  </a:lnTo>
                  <a:lnTo>
                    <a:pt x="516" y="428"/>
                  </a:lnTo>
                  <a:lnTo>
                    <a:pt x="516" y="430"/>
                  </a:lnTo>
                  <a:lnTo>
                    <a:pt x="515" y="430"/>
                  </a:lnTo>
                  <a:lnTo>
                    <a:pt x="515" y="430"/>
                  </a:lnTo>
                  <a:lnTo>
                    <a:pt x="513" y="432"/>
                  </a:lnTo>
                  <a:lnTo>
                    <a:pt x="511" y="432"/>
                  </a:lnTo>
                  <a:lnTo>
                    <a:pt x="511" y="433"/>
                  </a:lnTo>
                  <a:lnTo>
                    <a:pt x="513" y="435"/>
                  </a:lnTo>
                  <a:lnTo>
                    <a:pt x="515" y="436"/>
                  </a:lnTo>
                  <a:lnTo>
                    <a:pt x="515" y="438"/>
                  </a:lnTo>
                  <a:lnTo>
                    <a:pt x="515" y="439"/>
                  </a:lnTo>
                  <a:lnTo>
                    <a:pt x="515" y="439"/>
                  </a:lnTo>
                  <a:lnTo>
                    <a:pt x="515" y="441"/>
                  </a:lnTo>
                  <a:lnTo>
                    <a:pt x="516" y="443"/>
                  </a:lnTo>
                  <a:lnTo>
                    <a:pt x="516" y="443"/>
                  </a:lnTo>
                  <a:lnTo>
                    <a:pt x="516" y="444"/>
                  </a:lnTo>
                  <a:lnTo>
                    <a:pt x="516" y="446"/>
                  </a:lnTo>
                  <a:lnTo>
                    <a:pt x="515" y="446"/>
                  </a:lnTo>
                  <a:lnTo>
                    <a:pt x="515" y="446"/>
                  </a:lnTo>
                  <a:lnTo>
                    <a:pt x="515" y="446"/>
                  </a:lnTo>
                  <a:lnTo>
                    <a:pt x="515" y="446"/>
                  </a:lnTo>
                  <a:lnTo>
                    <a:pt x="511" y="447"/>
                  </a:lnTo>
                  <a:lnTo>
                    <a:pt x="510" y="446"/>
                  </a:lnTo>
                  <a:lnTo>
                    <a:pt x="511" y="444"/>
                  </a:lnTo>
                  <a:lnTo>
                    <a:pt x="510" y="443"/>
                  </a:lnTo>
                  <a:lnTo>
                    <a:pt x="508" y="441"/>
                  </a:lnTo>
                  <a:lnTo>
                    <a:pt x="507" y="439"/>
                  </a:lnTo>
                  <a:lnTo>
                    <a:pt x="507" y="438"/>
                  </a:lnTo>
                  <a:lnTo>
                    <a:pt x="505" y="436"/>
                  </a:lnTo>
                  <a:lnTo>
                    <a:pt x="504" y="435"/>
                  </a:lnTo>
                  <a:lnTo>
                    <a:pt x="505" y="433"/>
                  </a:lnTo>
                  <a:lnTo>
                    <a:pt x="505" y="432"/>
                  </a:lnTo>
                  <a:lnTo>
                    <a:pt x="507" y="430"/>
                  </a:lnTo>
                  <a:lnTo>
                    <a:pt x="508" y="430"/>
                  </a:lnTo>
                  <a:lnTo>
                    <a:pt x="508" y="430"/>
                  </a:lnTo>
                  <a:lnTo>
                    <a:pt x="510" y="430"/>
                  </a:lnTo>
                  <a:lnTo>
                    <a:pt x="511" y="430"/>
                  </a:lnTo>
                  <a:lnTo>
                    <a:pt x="510" y="427"/>
                  </a:lnTo>
                  <a:lnTo>
                    <a:pt x="511" y="425"/>
                  </a:lnTo>
                  <a:lnTo>
                    <a:pt x="511" y="425"/>
                  </a:lnTo>
                  <a:lnTo>
                    <a:pt x="513" y="425"/>
                  </a:lnTo>
                  <a:close/>
                  <a:moveTo>
                    <a:pt x="515" y="419"/>
                  </a:moveTo>
                  <a:lnTo>
                    <a:pt x="515" y="419"/>
                  </a:lnTo>
                  <a:lnTo>
                    <a:pt x="515" y="419"/>
                  </a:lnTo>
                  <a:lnTo>
                    <a:pt x="515" y="421"/>
                  </a:lnTo>
                  <a:lnTo>
                    <a:pt x="515" y="421"/>
                  </a:lnTo>
                  <a:lnTo>
                    <a:pt x="513" y="421"/>
                  </a:lnTo>
                  <a:lnTo>
                    <a:pt x="513" y="421"/>
                  </a:lnTo>
                  <a:lnTo>
                    <a:pt x="513" y="421"/>
                  </a:lnTo>
                  <a:lnTo>
                    <a:pt x="510" y="421"/>
                  </a:lnTo>
                  <a:lnTo>
                    <a:pt x="510" y="421"/>
                  </a:lnTo>
                  <a:lnTo>
                    <a:pt x="510" y="419"/>
                  </a:lnTo>
                  <a:lnTo>
                    <a:pt x="513" y="419"/>
                  </a:lnTo>
                  <a:lnTo>
                    <a:pt x="515" y="419"/>
                  </a:lnTo>
                  <a:close/>
                  <a:moveTo>
                    <a:pt x="502" y="414"/>
                  </a:moveTo>
                  <a:lnTo>
                    <a:pt x="502" y="414"/>
                  </a:lnTo>
                  <a:lnTo>
                    <a:pt x="502" y="416"/>
                  </a:lnTo>
                  <a:lnTo>
                    <a:pt x="502" y="416"/>
                  </a:lnTo>
                  <a:lnTo>
                    <a:pt x="502" y="416"/>
                  </a:lnTo>
                  <a:lnTo>
                    <a:pt x="500" y="416"/>
                  </a:lnTo>
                  <a:lnTo>
                    <a:pt x="500" y="416"/>
                  </a:lnTo>
                  <a:lnTo>
                    <a:pt x="500" y="416"/>
                  </a:lnTo>
                  <a:lnTo>
                    <a:pt x="500" y="414"/>
                  </a:lnTo>
                  <a:lnTo>
                    <a:pt x="502" y="414"/>
                  </a:lnTo>
                  <a:close/>
                  <a:moveTo>
                    <a:pt x="511" y="384"/>
                  </a:moveTo>
                  <a:lnTo>
                    <a:pt x="516" y="386"/>
                  </a:lnTo>
                  <a:lnTo>
                    <a:pt x="519" y="386"/>
                  </a:lnTo>
                  <a:lnTo>
                    <a:pt x="519" y="387"/>
                  </a:lnTo>
                  <a:lnTo>
                    <a:pt x="519" y="389"/>
                  </a:lnTo>
                  <a:lnTo>
                    <a:pt x="519" y="391"/>
                  </a:lnTo>
                  <a:lnTo>
                    <a:pt x="521" y="391"/>
                  </a:lnTo>
                  <a:lnTo>
                    <a:pt x="521" y="392"/>
                  </a:lnTo>
                  <a:lnTo>
                    <a:pt x="519" y="394"/>
                  </a:lnTo>
                  <a:lnTo>
                    <a:pt x="519" y="394"/>
                  </a:lnTo>
                  <a:lnTo>
                    <a:pt x="519" y="395"/>
                  </a:lnTo>
                  <a:lnTo>
                    <a:pt x="519" y="397"/>
                  </a:lnTo>
                  <a:lnTo>
                    <a:pt x="518" y="397"/>
                  </a:lnTo>
                  <a:lnTo>
                    <a:pt x="518" y="397"/>
                  </a:lnTo>
                  <a:lnTo>
                    <a:pt x="516" y="397"/>
                  </a:lnTo>
                  <a:lnTo>
                    <a:pt x="515" y="399"/>
                  </a:lnTo>
                  <a:lnTo>
                    <a:pt x="516" y="399"/>
                  </a:lnTo>
                  <a:lnTo>
                    <a:pt x="516" y="400"/>
                  </a:lnTo>
                  <a:lnTo>
                    <a:pt x="518" y="402"/>
                  </a:lnTo>
                  <a:lnTo>
                    <a:pt x="519" y="403"/>
                  </a:lnTo>
                  <a:lnTo>
                    <a:pt x="521" y="405"/>
                  </a:lnTo>
                  <a:lnTo>
                    <a:pt x="519" y="405"/>
                  </a:lnTo>
                  <a:lnTo>
                    <a:pt x="519" y="406"/>
                  </a:lnTo>
                  <a:lnTo>
                    <a:pt x="518" y="408"/>
                  </a:lnTo>
                  <a:lnTo>
                    <a:pt x="516" y="408"/>
                  </a:lnTo>
                  <a:lnTo>
                    <a:pt x="516" y="410"/>
                  </a:lnTo>
                  <a:lnTo>
                    <a:pt x="515" y="411"/>
                  </a:lnTo>
                  <a:lnTo>
                    <a:pt x="515" y="411"/>
                  </a:lnTo>
                  <a:lnTo>
                    <a:pt x="513" y="411"/>
                  </a:lnTo>
                  <a:lnTo>
                    <a:pt x="511" y="411"/>
                  </a:lnTo>
                  <a:lnTo>
                    <a:pt x="510" y="411"/>
                  </a:lnTo>
                  <a:lnTo>
                    <a:pt x="508" y="411"/>
                  </a:lnTo>
                  <a:lnTo>
                    <a:pt x="507" y="410"/>
                  </a:lnTo>
                  <a:lnTo>
                    <a:pt x="507" y="410"/>
                  </a:lnTo>
                  <a:lnTo>
                    <a:pt x="507" y="408"/>
                  </a:lnTo>
                  <a:lnTo>
                    <a:pt x="508" y="406"/>
                  </a:lnTo>
                  <a:lnTo>
                    <a:pt x="508" y="403"/>
                  </a:lnTo>
                  <a:lnTo>
                    <a:pt x="510" y="399"/>
                  </a:lnTo>
                  <a:lnTo>
                    <a:pt x="510" y="395"/>
                  </a:lnTo>
                  <a:lnTo>
                    <a:pt x="510" y="395"/>
                  </a:lnTo>
                  <a:lnTo>
                    <a:pt x="510" y="394"/>
                  </a:lnTo>
                  <a:lnTo>
                    <a:pt x="510" y="394"/>
                  </a:lnTo>
                  <a:lnTo>
                    <a:pt x="510" y="392"/>
                  </a:lnTo>
                  <a:lnTo>
                    <a:pt x="510" y="392"/>
                  </a:lnTo>
                  <a:lnTo>
                    <a:pt x="511" y="389"/>
                  </a:lnTo>
                  <a:lnTo>
                    <a:pt x="511" y="389"/>
                  </a:lnTo>
                  <a:lnTo>
                    <a:pt x="511" y="387"/>
                  </a:lnTo>
                  <a:lnTo>
                    <a:pt x="511" y="386"/>
                  </a:lnTo>
                  <a:lnTo>
                    <a:pt x="511" y="386"/>
                  </a:lnTo>
                  <a:lnTo>
                    <a:pt x="511" y="384"/>
                  </a:lnTo>
                  <a:lnTo>
                    <a:pt x="511" y="384"/>
                  </a:lnTo>
                  <a:close/>
                  <a:moveTo>
                    <a:pt x="442" y="247"/>
                  </a:moveTo>
                  <a:lnTo>
                    <a:pt x="442" y="247"/>
                  </a:lnTo>
                  <a:lnTo>
                    <a:pt x="442" y="247"/>
                  </a:lnTo>
                  <a:lnTo>
                    <a:pt x="444" y="247"/>
                  </a:lnTo>
                  <a:lnTo>
                    <a:pt x="444" y="249"/>
                  </a:lnTo>
                  <a:lnTo>
                    <a:pt x="444" y="249"/>
                  </a:lnTo>
                  <a:lnTo>
                    <a:pt x="442" y="249"/>
                  </a:lnTo>
                  <a:lnTo>
                    <a:pt x="440" y="249"/>
                  </a:lnTo>
                  <a:lnTo>
                    <a:pt x="440" y="249"/>
                  </a:lnTo>
                  <a:lnTo>
                    <a:pt x="440" y="249"/>
                  </a:lnTo>
                  <a:lnTo>
                    <a:pt x="440" y="247"/>
                  </a:lnTo>
                  <a:lnTo>
                    <a:pt x="442" y="247"/>
                  </a:lnTo>
                  <a:lnTo>
                    <a:pt x="442" y="247"/>
                  </a:lnTo>
                  <a:close/>
                  <a:moveTo>
                    <a:pt x="0" y="145"/>
                  </a:moveTo>
                  <a:lnTo>
                    <a:pt x="2" y="145"/>
                  </a:lnTo>
                  <a:lnTo>
                    <a:pt x="2" y="145"/>
                  </a:lnTo>
                  <a:lnTo>
                    <a:pt x="2" y="146"/>
                  </a:lnTo>
                  <a:lnTo>
                    <a:pt x="0" y="146"/>
                  </a:lnTo>
                  <a:lnTo>
                    <a:pt x="0" y="145"/>
                  </a:lnTo>
                  <a:lnTo>
                    <a:pt x="0" y="145"/>
                  </a:lnTo>
                  <a:close/>
                  <a:moveTo>
                    <a:pt x="578" y="0"/>
                  </a:moveTo>
                  <a:lnTo>
                    <a:pt x="578" y="1"/>
                  </a:lnTo>
                  <a:lnTo>
                    <a:pt x="579" y="5"/>
                  </a:lnTo>
                  <a:lnTo>
                    <a:pt x="579" y="6"/>
                  </a:lnTo>
                  <a:lnTo>
                    <a:pt x="581" y="6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82" y="9"/>
                  </a:lnTo>
                  <a:lnTo>
                    <a:pt x="582" y="9"/>
                  </a:lnTo>
                  <a:lnTo>
                    <a:pt x="582" y="11"/>
                  </a:lnTo>
                  <a:lnTo>
                    <a:pt x="582" y="11"/>
                  </a:lnTo>
                  <a:lnTo>
                    <a:pt x="582" y="13"/>
                  </a:lnTo>
                  <a:lnTo>
                    <a:pt x="584" y="14"/>
                  </a:lnTo>
                  <a:lnTo>
                    <a:pt x="584" y="16"/>
                  </a:lnTo>
                  <a:lnTo>
                    <a:pt x="584" y="17"/>
                  </a:lnTo>
                  <a:lnTo>
                    <a:pt x="584" y="19"/>
                  </a:lnTo>
                  <a:lnTo>
                    <a:pt x="586" y="20"/>
                  </a:lnTo>
                  <a:lnTo>
                    <a:pt x="586" y="22"/>
                  </a:lnTo>
                  <a:lnTo>
                    <a:pt x="586" y="22"/>
                  </a:lnTo>
                  <a:lnTo>
                    <a:pt x="587" y="24"/>
                  </a:lnTo>
                  <a:lnTo>
                    <a:pt x="587" y="25"/>
                  </a:lnTo>
                  <a:lnTo>
                    <a:pt x="589" y="25"/>
                  </a:lnTo>
                  <a:lnTo>
                    <a:pt x="590" y="27"/>
                  </a:lnTo>
                  <a:lnTo>
                    <a:pt x="590" y="27"/>
                  </a:lnTo>
                  <a:lnTo>
                    <a:pt x="592" y="28"/>
                  </a:lnTo>
                  <a:lnTo>
                    <a:pt x="592" y="28"/>
                  </a:lnTo>
                  <a:lnTo>
                    <a:pt x="592" y="28"/>
                  </a:lnTo>
                  <a:lnTo>
                    <a:pt x="592" y="28"/>
                  </a:lnTo>
                  <a:lnTo>
                    <a:pt x="590" y="30"/>
                  </a:lnTo>
                  <a:lnTo>
                    <a:pt x="589" y="33"/>
                  </a:lnTo>
                  <a:lnTo>
                    <a:pt x="589" y="33"/>
                  </a:lnTo>
                  <a:lnTo>
                    <a:pt x="590" y="35"/>
                  </a:lnTo>
                  <a:lnTo>
                    <a:pt x="590" y="36"/>
                  </a:lnTo>
                  <a:lnTo>
                    <a:pt x="590" y="36"/>
                  </a:lnTo>
                  <a:lnTo>
                    <a:pt x="590" y="38"/>
                  </a:lnTo>
                  <a:lnTo>
                    <a:pt x="589" y="38"/>
                  </a:lnTo>
                  <a:lnTo>
                    <a:pt x="587" y="39"/>
                  </a:lnTo>
                  <a:lnTo>
                    <a:pt x="587" y="39"/>
                  </a:lnTo>
                  <a:lnTo>
                    <a:pt x="589" y="39"/>
                  </a:lnTo>
                  <a:lnTo>
                    <a:pt x="589" y="41"/>
                  </a:lnTo>
                  <a:lnTo>
                    <a:pt x="589" y="42"/>
                  </a:lnTo>
                  <a:lnTo>
                    <a:pt x="589" y="42"/>
                  </a:lnTo>
                  <a:lnTo>
                    <a:pt x="587" y="42"/>
                  </a:lnTo>
                  <a:lnTo>
                    <a:pt x="587" y="44"/>
                  </a:lnTo>
                  <a:lnTo>
                    <a:pt x="589" y="44"/>
                  </a:lnTo>
                  <a:lnTo>
                    <a:pt x="589" y="44"/>
                  </a:lnTo>
                  <a:lnTo>
                    <a:pt x="592" y="46"/>
                  </a:lnTo>
                  <a:lnTo>
                    <a:pt x="592" y="47"/>
                  </a:lnTo>
                  <a:lnTo>
                    <a:pt x="592" y="47"/>
                  </a:lnTo>
                  <a:lnTo>
                    <a:pt x="590" y="49"/>
                  </a:lnTo>
                  <a:lnTo>
                    <a:pt x="590" y="49"/>
                  </a:lnTo>
                  <a:lnTo>
                    <a:pt x="590" y="50"/>
                  </a:lnTo>
                  <a:lnTo>
                    <a:pt x="590" y="50"/>
                  </a:lnTo>
                  <a:lnTo>
                    <a:pt x="592" y="50"/>
                  </a:lnTo>
                  <a:lnTo>
                    <a:pt x="592" y="52"/>
                  </a:lnTo>
                  <a:lnTo>
                    <a:pt x="595" y="53"/>
                  </a:lnTo>
                  <a:lnTo>
                    <a:pt x="597" y="57"/>
                  </a:lnTo>
                  <a:lnTo>
                    <a:pt x="597" y="58"/>
                  </a:lnTo>
                  <a:lnTo>
                    <a:pt x="597" y="61"/>
                  </a:lnTo>
                  <a:lnTo>
                    <a:pt x="597" y="63"/>
                  </a:lnTo>
                  <a:lnTo>
                    <a:pt x="597" y="64"/>
                  </a:lnTo>
                  <a:lnTo>
                    <a:pt x="598" y="68"/>
                  </a:lnTo>
                  <a:lnTo>
                    <a:pt x="600" y="68"/>
                  </a:lnTo>
                  <a:lnTo>
                    <a:pt x="600" y="71"/>
                  </a:lnTo>
                  <a:lnTo>
                    <a:pt x="600" y="71"/>
                  </a:lnTo>
                  <a:lnTo>
                    <a:pt x="600" y="72"/>
                  </a:lnTo>
                  <a:lnTo>
                    <a:pt x="600" y="74"/>
                  </a:lnTo>
                  <a:lnTo>
                    <a:pt x="601" y="77"/>
                  </a:lnTo>
                  <a:lnTo>
                    <a:pt x="600" y="79"/>
                  </a:lnTo>
                  <a:lnTo>
                    <a:pt x="600" y="79"/>
                  </a:lnTo>
                  <a:lnTo>
                    <a:pt x="601" y="80"/>
                  </a:lnTo>
                  <a:lnTo>
                    <a:pt x="601" y="80"/>
                  </a:lnTo>
                  <a:lnTo>
                    <a:pt x="601" y="80"/>
                  </a:lnTo>
                  <a:lnTo>
                    <a:pt x="603" y="80"/>
                  </a:lnTo>
                  <a:lnTo>
                    <a:pt x="604" y="80"/>
                  </a:lnTo>
                  <a:lnTo>
                    <a:pt x="608" y="80"/>
                  </a:lnTo>
                  <a:lnTo>
                    <a:pt x="611" y="80"/>
                  </a:lnTo>
                  <a:lnTo>
                    <a:pt x="612" y="82"/>
                  </a:lnTo>
                  <a:lnTo>
                    <a:pt x="612" y="87"/>
                  </a:lnTo>
                  <a:lnTo>
                    <a:pt x="611" y="91"/>
                  </a:lnTo>
                  <a:lnTo>
                    <a:pt x="609" y="96"/>
                  </a:lnTo>
                  <a:lnTo>
                    <a:pt x="608" y="98"/>
                  </a:lnTo>
                  <a:lnTo>
                    <a:pt x="608" y="98"/>
                  </a:lnTo>
                  <a:lnTo>
                    <a:pt x="604" y="99"/>
                  </a:lnTo>
                  <a:lnTo>
                    <a:pt x="600" y="101"/>
                  </a:lnTo>
                  <a:lnTo>
                    <a:pt x="598" y="102"/>
                  </a:lnTo>
                  <a:lnTo>
                    <a:pt x="595" y="104"/>
                  </a:lnTo>
                  <a:lnTo>
                    <a:pt x="595" y="104"/>
                  </a:lnTo>
                  <a:lnTo>
                    <a:pt x="593" y="105"/>
                  </a:lnTo>
                  <a:lnTo>
                    <a:pt x="593" y="105"/>
                  </a:lnTo>
                  <a:lnTo>
                    <a:pt x="592" y="107"/>
                  </a:lnTo>
                  <a:lnTo>
                    <a:pt x="592" y="107"/>
                  </a:lnTo>
                  <a:lnTo>
                    <a:pt x="590" y="109"/>
                  </a:lnTo>
                  <a:lnTo>
                    <a:pt x="590" y="110"/>
                  </a:lnTo>
                  <a:lnTo>
                    <a:pt x="592" y="112"/>
                  </a:lnTo>
                  <a:lnTo>
                    <a:pt x="592" y="112"/>
                  </a:lnTo>
                  <a:lnTo>
                    <a:pt x="592" y="113"/>
                  </a:lnTo>
                  <a:lnTo>
                    <a:pt x="592" y="113"/>
                  </a:lnTo>
                  <a:lnTo>
                    <a:pt x="593" y="115"/>
                  </a:lnTo>
                  <a:lnTo>
                    <a:pt x="593" y="115"/>
                  </a:lnTo>
                  <a:lnTo>
                    <a:pt x="592" y="115"/>
                  </a:lnTo>
                  <a:lnTo>
                    <a:pt x="592" y="115"/>
                  </a:lnTo>
                  <a:lnTo>
                    <a:pt x="590" y="116"/>
                  </a:lnTo>
                  <a:lnTo>
                    <a:pt x="590" y="120"/>
                  </a:lnTo>
                  <a:lnTo>
                    <a:pt x="590" y="120"/>
                  </a:lnTo>
                  <a:lnTo>
                    <a:pt x="590" y="123"/>
                  </a:lnTo>
                  <a:lnTo>
                    <a:pt x="592" y="124"/>
                  </a:lnTo>
                  <a:lnTo>
                    <a:pt x="592" y="129"/>
                  </a:lnTo>
                  <a:lnTo>
                    <a:pt x="593" y="131"/>
                  </a:lnTo>
                  <a:lnTo>
                    <a:pt x="592" y="132"/>
                  </a:lnTo>
                  <a:lnTo>
                    <a:pt x="590" y="134"/>
                  </a:lnTo>
                  <a:lnTo>
                    <a:pt x="590" y="134"/>
                  </a:lnTo>
                  <a:lnTo>
                    <a:pt x="590" y="135"/>
                  </a:lnTo>
                  <a:lnTo>
                    <a:pt x="590" y="135"/>
                  </a:lnTo>
                  <a:lnTo>
                    <a:pt x="592" y="139"/>
                  </a:lnTo>
                  <a:lnTo>
                    <a:pt x="593" y="140"/>
                  </a:lnTo>
                  <a:lnTo>
                    <a:pt x="593" y="142"/>
                  </a:lnTo>
                  <a:lnTo>
                    <a:pt x="593" y="143"/>
                  </a:lnTo>
                  <a:lnTo>
                    <a:pt x="593" y="143"/>
                  </a:lnTo>
                  <a:lnTo>
                    <a:pt x="593" y="145"/>
                  </a:lnTo>
                  <a:lnTo>
                    <a:pt x="590" y="145"/>
                  </a:lnTo>
                  <a:lnTo>
                    <a:pt x="590" y="146"/>
                  </a:lnTo>
                  <a:lnTo>
                    <a:pt x="589" y="146"/>
                  </a:lnTo>
                  <a:lnTo>
                    <a:pt x="589" y="145"/>
                  </a:lnTo>
                  <a:lnTo>
                    <a:pt x="587" y="145"/>
                  </a:lnTo>
                  <a:lnTo>
                    <a:pt x="587" y="146"/>
                  </a:lnTo>
                  <a:lnTo>
                    <a:pt x="586" y="148"/>
                  </a:lnTo>
                  <a:lnTo>
                    <a:pt x="586" y="150"/>
                  </a:lnTo>
                  <a:lnTo>
                    <a:pt x="584" y="151"/>
                  </a:lnTo>
                  <a:lnTo>
                    <a:pt x="584" y="153"/>
                  </a:lnTo>
                  <a:lnTo>
                    <a:pt x="582" y="154"/>
                  </a:lnTo>
                  <a:lnTo>
                    <a:pt x="582" y="156"/>
                  </a:lnTo>
                  <a:lnTo>
                    <a:pt x="582" y="157"/>
                  </a:lnTo>
                  <a:lnTo>
                    <a:pt x="581" y="159"/>
                  </a:lnTo>
                  <a:lnTo>
                    <a:pt x="579" y="161"/>
                  </a:lnTo>
                  <a:lnTo>
                    <a:pt x="578" y="162"/>
                  </a:lnTo>
                  <a:lnTo>
                    <a:pt x="578" y="162"/>
                  </a:lnTo>
                  <a:lnTo>
                    <a:pt x="578" y="162"/>
                  </a:lnTo>
                  <a:lnTo>
                    <a:pt x="576" y="164"/>
                  </a:lnTo>
                  <a:lnTo>
                    <a:pt x="574" y="165"/>
                  </a:lnTo>
                  <a:lnTo>
                    <a:pt x="574" y="168"/>
                  </a:lnTo>
                  <a:lnTo>
                    <a:pt x="573" y="168"/>
                  </a:lnTo>
                  <a:lnTo>
                    <a:pt x="573" y="172"/>
                  </a:lnTo>
                  <a:lnTo>
                    <a:pt x="573" y="175"/>
                  </a:lnTo>
                  <a:lnTo>
                    <a:pt x="573" y="176"/>
                  </a:lnTo>
                  <a:lnTo>
                    <a:pt x="571" y="176"/>
                  </a:lnTo>
                  <a:lnTo>
                    <a:pt x="570" y="178"/>
                  </a:lnTo>
                  <a:lnTo>
                    <a:pt x="570" y="180"/>
                  </a:lnTo>
                  <a:lnTo>
                    <a:pt x="570" y="183"/>
                  </a:lnTo>
                  <a:lnTo>
                    <a:pt x="571" y="187"/>
                  </a:lnTo>
                  <a:lnTo>
                    <a:pt x="571" y="189"/>
                  </a:lnTo>
                  <a:lnTo>
                    <a:pt x="571" y="191"/>
                  </a:lnTo>
                  <a:lnTo>
                    <a:pt x="570" y="192"/>
                  </a:lnTo>
                  <a:lnTo>
                    <a:pt x="571" y="192"/>
                  </a:lnTo>
                  <a:lnTo>
                    <a:pt x="571" y="192"/>
                  </a:lnTo>
                  <a:lnTo>
                    <a:pt x="571" y="194"/>
                  </a:lnTo>
                  <a:lnTo>
                    <a:pt x="571" y="194"/>
                  </a:lnTo>
                  <a:lnTo>
                    <a:pt x="571" y="195"/>
                  </a:lnTo>
                  <a:lnTo>
                    <a:pt x="570" y="195"/>
                  </a:lnTo>
                  <a:lnTo>
                    <a:pt x="568" y="197"/>
                  </a:lnTo>
                  <a:lnTo>
                    <a:pt x="568" y="195"/>
                  </a:lnTo>
                  <a:lnTo>
                    <a:pt x="568" y="197"/>
                  </a:lnTo>
                  <a:lnTo>
                    <a:pt x="568" y="197"/>
                  </a:lnTo>
                  <a:lnTo>
                    <a:pt x="567" y="198"/>
                  </a:lnTo>
                  <a:lnTo>
                    <a:pt x="567" y="202"/>
                  </a:lnTo>
                  <a:lnTo>
                    <a:pt x="565" y="203"/>
                  </a:lnTo>
                  <a:lnTo>
                    <a:pt x="565" y="205"/>
                  </a:lnTo>
                  <a:lnTo>
                    <a:pt x="565" y="205"/>
                  </a:lnTo>
                  <a:lnTo>
                    <a:pt x="565" y="206"/>
                  </a:lnTo>
                  <a:lnTo>
                    <a:pt x="565" y="206"/>
                  </a:lnTo>
                  <a:lnTo>
                    <a:pt x="565" y="206"/>
                  </a:lnTo>
                  <a:lnTo>
                    <a:pt x="565" y="208"/>
                  </a:lnTo>
                  <a:lnTo>
                    <a:pt x="563" y="208"/>
                  </a:lnTo>
                  <a:lnTo>
                    <a:pt x="563" y="208"/>
                  </a:lnTo>
                  <a:lnTo>
                    <a:pt x="562" y="208"/>
                  </a:lnTo>
                  <a:lnTo>
                    <a:pt x="562" y="209"/>
                  </a:lnTo>
                  <a:lnTo>
                    <a:pt x="562" y="211"/>
                  </a:lnTo>
                  <a:lnTo>
                    <a:pt x="562" y="213"/>
                  </a:lnTo>
                  <a:lnTo>
                    <a:pt x="562" y="216"/>
                  </a:lnTo>
                  <a:lnTo>
                    <a:pt x="562" y="217"/>
                  </a:lnTo>
                  <a:lnTo>
                    <a:pt x="563" y="219"/>
                  </a:lnTo>
                  <a:lnTo>
                    <a:pt x="563" y="220"/>
                  </a:lnTo>
                  <a:lnTo>
                    <a:pt x="565" y="220"/>
                  </a:lnTo>
                  <a:lnTo>
                    <a:pt x="565" y="220"/>
                  </a:lnTo>
                  <a:lnTo>
                    <a:pt x="567" y="222"/>
                  </a:lnTo>
                  <a:lnTo>
                    <a:pt x="565" y="222"/>
                  </a:lnTo>
                  <a:lnTo>
                    <a:pt x="565" y="222"/>
                  </a:lnTo>
                  <a:lnTo>
                    <a:pt x="565" y="224"/>
                  </a:lnTo>
                  <a:lnTo>
                    <a:pt x="565" y="225"/>
                  </a:lnTo>
                  <a:lnTo>
                    <a:pt x="565" y="227"/>
                  </a:lnTo>
                  <a:lnTo>
                    <a:pt x="567" y="227"/>
                  </a:lnTo>
                  <a:lnTo>
                    <a:pt x="567" y="228"/>
                  </a:lnTo>
                  <a:lnTo>
                    <a:pt x="568" y="230"/>
                  </a:lnTo>
                  <a:lnTo>
                    <a:pt x="567" y="232"/>
                  </a:lnTo>
                  <a:lnTo>
                    <a:pt x="568" y="235"/>
                  </a:lnTo>
                  <a:lnTo>
                    <a:pt x="570" y="236"/>
                  </a:lnTo>
                  <a:lnTo>
                    <a:pt x="570" y="236"/>
                  </a:lnTo>
                  <a:lnTo>
                    <a:pt x="570" y="238"/>
                  </a:lnTo>
                  <a:lnTo>
                    <a:pt x="568" y="238"/>
                  </a:lnTo>
                  <a:lnTo>
                    <a:pt x="568" y="239"/>
                  </a:lnTo>
                  <a:lnTo>
                    <a:pt x="568" y="241"/>
                  </a:lnTo>
                  <a:lnTo>
                    <a:pt x="570" y="243"/>
                  </a:lnTo>
                  <a:lnTo>
                    <a:pt x="570" y="243"/>
                  </a:lnTo>
                  <a:lnTo>
                    <a:pt x="571" y="243"/>
                  </a:lnTo>
                  <a:lnTo>
                    <a:pt x="573" y="243"/>
                  </a:lnTo>
                  <a:lnTo>
                    <a:pt x="573" y="244"/>
                  </a:lnTo>
                  <a:lnTo>
                    <a:pt x="573" y="244"/>
                  </a:lnTo>
                  <a:lnTo>
                    <a:pt x="573" y="246"/>
                  </a:lnTo>
                  <a:lnTo>
                    <a:pt x="571" y="247"/>
                  </a:lnTo>
                  <a:lnTo>
                    <a:pt x="571" y="250"/>
                  </a:lnTo>
                  <a:lnTo>
                    <a:pt x="571" y="254"/>
                  </a:lnTo>
                  <a:lnTo>
                    <a:pt x="571" y="255"/>
                  </a:lnTo>
                  <a:lnTo>
                    <a:pt x="571" y="257"/>
                  </a:lnTo>
                  <a:lnTo>
                    <a:pt x="571" y="258"/>
                  </a:lnTo>
                  <a:lnTo>
                    <a:pt x="571" y="258"/>
                  </a:lnTo>
                  <a:lnTo>
                    <a:pt x="571" y="258"/>
                  </a:lnTo>
                  <a:lnTo>
                    <a:pt x="570" y="258"/>
                  </a:lnTo>
                  <a:lnTo>
                    <a:pt x="570" y="258"/>
                  </a:lnTo>
                  <a:lnTo>
                    <a:pt x="568" y="260"/>
                  </a:lnTo>
                  <a:lnTo>
                    <a:pt x="568" y="261"/>
                  </a:lnTo>
                  <a:lnTo>
                    <a:pt x="568" y="261"/>
                  </a:lnTo>
                  <a:lnTo>
                    <a:pt x="567" y="263"/>
                  </a:lnTo>
                  <a:lnTo>
                    <a:pt x="567" y="265"/>
                  </a:lnTo>
                  <a:lnTo>
                    <a:pt x="565" y="266"/>
                  </a:lnTo>
                  <a:lnTo>
                    <a:pt x="565" y="266"/>
                  </a:lnTo>
                  <a:lnTo>
                    <a:pt x="565" y="268"/>
                  </a:lnTo>
                  <a:lnTo>
                    <a:pt x="565" y="269"/>
                  </a:lnTo>
                  <a:lnTo>
                    <a:pt x="563" y="272"/>
                  </a:lnTo>
                  <a:lnTo>
                    <a:pt x="563" y="274"/>
                  </a:lnTo>
                  <a:lnTo>
                    <a:pt x="562" y="274"/>
                  </a:lnTo>
                  <a:lnTo>
                    <a:pt x="562" y="274"/>
                  </a:lnTo>
                  <a:lnTo>
                    <a:pt x="562" y="276"/>
                  </a:lnTo>
                  <a:lnTo>
                    <a:pt x="563" y="276"/>
                  </a:lnTo>
                  <a:lnTo>
                    <a:pt x="563" y="277"/>
                  </a:lnTo>
                  <a:lnTo>
                    <a:pt x="563" y="277"/>
                  </a:lnTo>
                  <a:lnTo>
                    <a:pt x="563" y="279"/>
                  </a:lnTo>
                  <a:lnTo>
                    <a:pt x="563" y="280"/>
                  </a:lnTo>
                  <a:lnTo>
                    <a:pt x="565" y="283"/>
                  </a:lnTo>
                  <a:lnTo>
                    <a:pt x="563" y="285"/>
                  </a:lnTo>
                  <a:lnTo>
                    <a:pt x="563" y="287"/>
                  </a:lnTo>
                  <a:lnTo>
                    <a:pt x="563" y="288"/>
                  </a:lnTo>
                  <a:lnTo>
                    <a:pt x="563" y="288"/>
                  </a:lnTo>
                  <a:lnTo>
                    <a:pt x="562" y="290"/>
                  </a:lnTo>
                  <a:lnTo>
                    <a:pt x="560" y="290"/>
                  </a:lnTo>
                  <a:lnTo>
                    <a:pt x="559" y="291"/>
                  </a:lnTo>
                  <a:lnTo>
                    <a:pt x="559" y="293"/>
                  </a:lnTo>
                  <a:lnTo>
                    <a:pt x="559" y="293"/>
                  </a:lnTo>
                  <a:lnTo>
                    <a:pt x="559" y="293"/>
                  </a:lnTo>
                  <a:lnTo>
                    <a:pt x="557" y="293"/>
                  </a:lnTo>
                  <a:lnTo>
                    <a:pt x="557" y="293"/>
                  </a:lnTo>
                  <a:lnTo>
                    <a:pt x="556" y="295"/>
                  </a:lnTo>
                  <a:lnTo>
                    <a:pt x="554" y="295"/>
                  </a:lnTo>
                  <a:lnTo>
                    <a:pt x="554" y="296"/>
                  </a:lnTo>
                  <a:lnTo>
                    <a:pt x="554" y="298"/>
                  </a:lnTo>
                  <a:lnTo>
                    <a:pt x="554" y="298"/>
                  </a:lnTo>
                  <a:lnTo>
                    <a:pt x="552" y="299"/>
                  </a:lnTo>
                  <a:lnTo>
                    <a:pt x="552" y="301"/>
                  </a:lnTo>
                  <a:lnTo>
                    <a:pt x="552" y="302"/>
                  </a:lnTo>
                  <a:lnTo>
                    <a:pt x="554" y="304"/>
                  </a:lnTo>
                  <a:lnTo>
                    <a:pt x="554" y="306"/>
                  </a:lnTo>
                  <a:lnTo>
                    <a:pt x="552" y="307"/>
                  </a:lnTo>
                  <a:lnTo>
                    <a:pt x="552" y="309"/>
                  </a:lnTo>
                  <a:lnTo>
                    <a:pt x="552" y="310"/>
                  </a:lnTo>
                  <a:lnTo>
                    <a:pt x="554" y="310"/>
                  </a:lnTo>
                  <a:lnTo>
                    <a:pt x="552" y="312"/>
                  </a:lnTo>
                  <a:lnTo>
                    <a:pt x="552" y="313"/>
                  </a:lnTo>
                  <a:lnTo>
                    <a:pt x="552" y="317"/>
                  </a:lnTo>
                  <a:lnTo>
                    <a:pt x="554" y="318"/>
                  </a:lnTo>
                  <a:lnTo>
                    <a:pt x="556" y="320"/>
                  </a:lnTo>
                  <a:lnTo>
                    <a:pt x="556" y="323"/>
                  </a:lnTo>
                  <a:lnTo>
                    <a:pt x="556" y="324"/>
                  </a:lnTo>
                  <a:lnTo>
                    <a:pt x="556" y="328"/>
                  </a:lnTo>
                  <a:lnTo>
                    <a:pt x="557" y="328"/>
                  </a:lnTo>
                  <a:lnTo>
                    <a:pt x="557" y="329"/>
                  </a:lnTo>
                  <a:lnTo>
                    <a:pt x="557" y="329"/>
                  </a:lnTo>
                  <a:lnTo>
                    <a:pt x="557" y="331"/>
                  </a:lnTo>
                  <a:lnTo>
                    <a:pt x="556" y="332"/>
                  </a:lnTo>
                  <a:lnTo>
                    <a:pt x="554" y="332"/>
                  </a:lnTo>
                  <a:lnTo>
                    <a:pt x="552" y="334"/>
                  </a:lnTo>
                  <a:lnTo>
                    <a:pt x="551" y="334"/>
                  </a:lnTo>
                  <a:lnTo>
                    <a:pt x="551" y="335"/>
                  </a:lnTo>
                  <a:lnTo>
                    <a:pt x="549" y="335"/>
                  </a:lnTo>
                  <a:lnTo>
                    <a:pt x="549" y="337"/>
                  </a:lnTo>
                  <a:lnTo>
                    <a:pt x="549" y="340"/>
                  </a:lnTo>
                  <a:lnTo>
                    <a:pt x="549" y="342"/>
                  </a:lnTo>
                  <a:lnTo>
                    <a:pt x="549" y="343"/>
                  </a:lnTo>
                  <a:lnTo>
                    <a:pt x="548" y="345"/>
                  </a:lnTo>
                  <a:lnTo>
                    <a:pt x="548" y="345"/>
                  </a:lnTo>
                  <a:lnTo>
                    <a:pt x="548" y="347"/>
                  </a:lnTo>
                  <a:lnTo>
                    <a:pt x="548" y="347"/>
                  </a:lnTo>
                  <a:lnTo>
                    <a:pt x="548" y="347"/>
                  </a:lnTo>
                  <a:lnTo>
                    <a:pt x="546" y="347"/>
                  </a:lnTo>
                  <a:lnTo>
                    <a:pt x="546" y="347"/>
                  </a:lnTo>
                  <a:lnTo>
                    <a:pt x="545" y="347"/>
                  </a:lnTo>
                  <a:lnTo>
                    <a:pt x="546" y="348"/>
                  </a:lnTo>
                  <a:lnTo>
                    <a:pt x="546" y="351"/>
                  </a:lnTo>
                  <a:lnTo>
                    <a:pt x="546" y="351"/>
                  </a:lnTo>
                  <a:lnTo>
                    <a:pt x="546" y="353"/>
                  </a:lnTo>
                  <a:lnTo>
                    <a:pt x="546" y="354"/>
                  </a:lnTo>
                  <a:lnTo>
                    <a:pt x="545" y="354"/>
                  </a:lnTo>
                  <a:lnTo>
                    <a:pt x="545" y="354"/>
                  </a:lnTo>
                  <a:lnTo>
                    <a:pt x="545" y="356"/>
                  </a:lnTo>
                  <a:lnTo>
                    <a:pt x="543" y="356"/>
                  </a:lnTo>
                  <a:lnTo>
                    <a:pt x="545" y="358"/>
                  </a:lnTo>
                  <a:lnTo>
                    <a:pt x="545" y="359"/>
                  </a:lnTo>
                  <a:lnTo>
                    <a:pt x="546" y="359"/>
                  </a:lnTo>
                  <a:lnTo>
                    <a:pt x="545" y="361"/>
                  </a:lnTo>
                  <a:lnTo>
                    <a:pt x="545" y="361"/>
                  </a:lnTo>
                  <a:lnTo>
                    <a:pt x="545" y="361"/>
                  </a:lnTo>
                  <a:lnTo>
                    <a:pt x="543" y="362"/>
                  </a:lnTo>
                  <a:lnTo>
                    <a:pt x="543" y="364"/>
                  </a:lnTo>
                  <a:lnTo>
                    <a:pt x="541" y="365"/>
                  </a:lnTo>
                  <a:lnTo>
                    <a:pt x="541" y="367"/>
                  </a:lnTo>
                  <a:lnTo>
                    <a:pt x="543" y="369"/>
                  </a:lnTo>
                  <a:lnTo>
                    <a:pt x="543" y="370"/>
                  </a:lnTo>
                  <a:lnTo>
                    <a:pt x="543" y="375"/>
                  </a:lnTo>
                  <a:lnTo>
                    <a:pt x="543" y="378"/>
                  </a:lnTo>
                  <a:lnTo>
                    <a:pt x="543" y="380"/>
                  </a:lnTo>
                  <a:lnTo>
                    <a:pt x="543" y="381"/>
                  </a:lnTo>
                  <a:lnTo>
                    <a:pt x="543" y="381"/>
                  </a:lnTo>
                  <a:lnTo>
                    <a:pt x="543" y="384"/>
                  </a:lnTo>
                  <a:lnTo>
                    <a:pt x="545" y="387"/>
                  </a:lnTo>
                  <a:lnTo>
                    <a:pt x="545" y="389"/>
                  </a:lnTo>
                  <a:lnTo>
                    <a:pt x="545" y="389"/>
                  </a:lnTo>
                  <a:lnTo>
                    <a:pt x="543" y="391"/>
                  </a:lnTo>
                  <a:lnTo>
                    <a:pt x="541" y="391"/>
                  </a:lnTo>
                  <a:lnTo>
                    <a:pt x="541" y="391"/>
                  </a:lnTo>
                  <a:lnTo>
                    <a:pt x="540" y="391"/>
                  </a:lnTo>
                  <a:lnTo>
                    <a:pt x="540" y="391"/>
                  </a:lnTo>
                  <a:lnTo>
                    <a:pt x="540" y="392"/>
                  </a:lnTo>
                  <a:lnTo>
                    <a:pt x="540" y="392"/>
                  </a:lnTo>
                  <a:lnTo>
                    <a:pt x="540" y="394"/>
                  </a:lnTo>
                  <a:lnTo>
                    <a:pt x="540" y="395"/>
                  </a:lnTo>
                  <a:lnTo>
                    <a:pt x="540" y="397"/>
                  </a:lnTo>
                  <a:lnTo>
                    <a:pt x="538" y="399"/>
                  </a:lnTo>
                  <a:lnTo>
                    <a:pt x="540" y="399"/>
                  </a:lnTo>
                  <a:lnTo>
                    <a:pt x="540" y="402"/>
                  </a:lnTo>
                  <a:lnTo>
                    <a:pt x="538" y="405"/>
                  </a:lnTo>
                  <a:lnTo>
                    <a:pt x="540" y="406"/>
                  </a:lnTo>
                  <a:lnTo>
                    <a:pt x="540" y="406"/>
                  </a:lnTo>
                  <a:lnTo>
                    <a:pt x="543" y="408"/>
                  </a:lnTo>
                  <a:lnTo>
                    <a:pt x="545" y="408"/>
                  </a:lnTo>
                  <a:lnTo>
                    <a:pt x="545" y="410"/>
                  </a:lnTo>
                  <a:lnTo>
                    <a:pt x="545" y="410"/>
                  </a:lnTo>
                  <a:lnTo>
                    <a:pt x="543" y="411"/>
                  </a:lnTo>
                  <a:lnTo>
                    <a:pt x="543" y="411"/>
                  </a:lnTo>
                  <a:lnTo>
                    <a:pt x="543" y="413"/>
                  </a:lnTo>
                  <a:lnTo>
                    <a:pt x="543" y="414"/>
                  </a:lnTo>
                  <a:lnTo>
                    <a:pt x="545" y="416"/>
                  </a:lnTo>
                  <a:lnTo>
                    <a:pt x="545" y="416"/>
                  </a:lnTo>
                  <a:lnTo>
                    <a:pt x="545" y="417"/>
                  </a:lnTo>
                  <a:lnTo>
                    <a:pt x="545" y="419"/>
                  </a:lnTo>
                  <a:lnTo>
                    <a:pt x="545" y="421"/>
                  </a:lnTo>
                  <a:lnTo>
                    <a:pt x="546" y="422"/>
                  </a:lnTo>
                  <a:lnTo>
                    <a:pt x="545" y="422"/>
                  </a:lnTo>
                  <a:lnTo>
                    <a:pt x="545" y="424"/>
                  </a:lnTo>
                  <a:lnTo>
                    <a:pt x="543" y="425"/>
                  </a:lnTo>
                  <a:lnTo>
                    <a:pt x="543" y="425"/>
                  </a:lnTo>
                  <a:lnTo>
                    <a:pt x="543" y="427"/>
                  </a:lnTo>
                  <a:lnTo>
                    <a:pt x="543" y="428"/>
                  </a:lnTo>
                  <a:lnTo>
                    <a:pt x="543" y="430"/>
                  </a:lnTo>
                  <a:lnTo>
                    <a:pt x="551" y="430"/>
                  </a:lnTo>
                  <a:lnTo>
                    <a:pt x="552" y="430"/>
                  </a:lnTo>
                  <a:lnTo>
                    <a:pt x="554" y="432"/>
                  </a:lnTo>
                  <a:lnTo>
                    <a:pt x="552" y="433"/>
                  </a:lnTo>
                  <a:lnTo>
                    <a:pt x="552" y="433"/>
                  </a:lnTo>
                  <a:lnTo>
                    <a:pt x="552" y="436"/>
                  </a:lnTo>
                  <a:lnTo>
                    <a:pt x="551" y="436"/>
                  </a:lnTo>
                  <a:lnTo>
                    <a:pt x="549" y="436"/>
                  </a:lnTo>
                  <a:lnTo>
                    <a:pt x="548" y="436"/>
                  </a:lnTo>
                  <a:lnTo>
                    <a:pt x="546" y="436"/>
                  </a:lnTo>
                  <a:lnTo>
                    <a:pt x="545" y="436"/>
                  </a:lnTo>
                  <a:lnTo>
                    <a:pt x="541" y="436"/>
                  </a:lnTo>
                  <a:lnTo>
                    <a:pt x="540" y="436"/>
                  </a:lnTo>
                  <a:lnTo>
                    <a:pt x="540" y="438"/>
                  </a:lnTo>
                  <a:lnTo>
                    <a:pt x="540" y="439"/>
                  </a:lnTo>
                  <a:lnTo>
                    <a:pt x="543" y="439"/>
                  </a:lnTo>
                  <a:lnTo>
                    <a:pt x="546" y="439"/>
                  </a:lnTo>
                  <a:lnTo>
                    <a:pt x="548" y="441"/>
                  </a:lnTo>
                  <a:lnTo>
                    <a:pt x="549" y="444"/>
                  </a:lnTo>
                  <a:lnTo>
                    <a:pt x="551" y="444"/>
                  </a:lnTo>
                  <a:lnTo>
                    <a:pt x="551" y="446"/>
                  </a:lnTo>
                  <a:lnTo>
                    <a:pt x="548" y="449"/>
                  </a:lnTo>
                  <a:lnTo>
                    <a:pt x="548" y="449"/>
                  </a:lnTo>
                  <a:lnTo>
                    <a:pt x="546" y="450"/>
                  </a:lnTo>
                  <a:lnTo>
                    <a:pt x="545" y="450"/>
                  </a:lnTo>
                  <a:lnTo>
                    <a:pt x="545" y="454"/>
                  </a:lnTo>
                  <a:lnTo>
                    <a:pt x="545" y="455"/>
                  </a:lnTo>
                  <a:lnTo>
                    <a:pt x="546" y="457"/>
                  </a:lnTo>
                  <a:lnTo>
                    <a:pt x="546" y="457"/>
                  </a:lnTo>
                  <a:lnTo>
                    <a:pt x="546" y="458"/>
                  </a:lnTo>
                  <a:lnTo>
                    <a:pt x="543" y="460"/>
                  </a:lnTo>
                  <a:lnTo>
                    <a:pt x="543" y="462"/>
                  </a:lnTo>
                  <a:lnTo>
                    <a:pt x="543" y="462"/>
                  </a:lnTo>
                  <a:lnTo>
                    <a:pt x="545" y="463"/>
                  </a:lnTo>
                  <a:lnTo>
                    <a:pt x="545" y="465"/>
                  </a:lnTo>
                  <a:lnTo>
                    <a:pt x="545" y="466"/>
                  </a:lnTo>
                  <a:lnTo>
                    <a:pt x="546" y="469"/>
                  </a:lnTo>
                  <a:lnTo>
                    <a:pt x="545" y="469"/>
                  </a:lnTo>
                  <a:lnTo>
                    <a:pt x="545" y="471"/>
                  </a:lnTo>
                  <a:lnTo>
                    <a:pt x="543" y="473"/>
                  </a:lnTo>
                  <a:lnTo>
                    <a:pt x="541" y="474"/>
                  </a:lnTo>
                  <a:lnTo>
                    <a:pt x="541" y="476"/>
                  </a:lnTo>
                  <a:lnTo>
                    <a:pt x="541" y="477"/>
                  </a:lnTo>
                  <a:lnTo>
                    <a:pt x="541" y="477"/>
                  </a:lnTo>
                  <a:lnTo>
                    <a:pt x="543" y="479"/>
                  </a:lnTo>
                  <a:lnTo>
                    <a:pt x="543" y="480"/>
                  </a:lnTo>
                  <a:lnTo>
                    <a:pt x="541" y="480"/>
                  </a:lnTo>
                  <a:lnTo>
                    <a:pt x="540" y="480"/>
                  </a:lnTo>
                  <a:lnTo>
                    <a:pt x="540" y="482"/>
                  </a:lnTo>
                  <a:lnTo>
                    <a:pt x="537" y="485"/>
                  </a:lnTo>
                  <a:lnTo>
                    <a:pt x="537" y="485"/>
                  </a:lnTo>
                  <a:lnTo>
                    <a:pt x="537" y="487"/>
                  </a:lnTo>
                  <a:lnTo>
                    <a:pt x="535" y="488"/>
                  </a:lnTo>
                  <a:lnTo>
                    <a:pt x="533" y="491"/>
                  </a:lnTo>
                  <a:lnTo>
                    <a:pt x="533" y="493"/>
                  </a:lnTo>
                  <a:lnTo>
                    <a:pt x="533" y="495"/>
                  </a:lnTo>
                  <a:lnTo>
                    <a:pt x="535" y="495"/>
                  </a:lnTo>
                  <a:lnTo>
                    <a:pt x="537" y="496"/>
                  </a:lnTo>
                  <a:lnTo>
                    <a:pt x="537" y="499"/>
                  </a:lnTo>
                  <a:lnTo>
                    <a:pt x="535" y="501"/>
                  </a:lnTo>
                  <a:lnTo>
                    <a:pt x="533" y="502"/>
                  </a:lnTo>
                  <a:lnTo>
                    <a:pt x="532" y="504"/>
                  </a:lnTo>
                  <a:lnTo>
                    <a:pt x="532" y="504"/>
                  </a:lnTo>
                  <a:lnTo>
                    <a:pt x="532" y="507"/>
                  </a:lnTo>
                  <a:lnTo>
                    <a:pt x="532" y="509"/>
                  </a:lnTo>
                  <a:lnTo>
                    <a:pt x="532" y="509"/>
                  </a:lnTo>
                  <a:lnTo>
                    <a:pt x="532" y="510"/>
                  </a:lnTo>
                  <a:lnTo>
                    <a:pt x="530" y="512"/>
                  </a:lnTo>
                  <a:lnTo>
                    <a:pt x="529" y="512"/>
                  </a:lnTo>
                  <a:lnTo>
                    <a:pt x="527" y="514"/>
                  </a:lnTo>
                  <a:lnTo>
                    <a:pt x="526" y="514"/>
                  </a:lnTo>
                  <a:lnTo>
                    <a:pt x="526" y="515"/>
                  </a:lnTo>
                  <a:lnTo>
                    <a:pt x="524" y="517"/>
                  </a:lnTo>
                  <a:lnTo>
                    <a:pt x="524" y="518"/>
                  </a:lnTo>
                  <a:lnTo>
                    <a:pt x="519" y="520"/>
                  </a:lnTo>
                  <a:lnTo>
                    <a:pt x="519" y="521"/>
                  </a:lnTo>
                  <a:lnTo>
                    <a:pt x="518" y="521"/>
                  </a:lnTo>
                  <a:lnTo>
                    <a:pt x="518" y="525"/>
                  </a:lnTo>
                  <a:lnTo>
                    <a:pt x="519" y="526"/>
                  </a:lnTo>
                  <a:lnTo>
                    <a:pt x="519" y="528"/>
                  </a:lnTo>
                  <a:lnTo>
                    <a:pt x="519" y="531"/>
                  </a:lnTo>
                  <a:lnTo>
                    <a:pt x="519" y="532"/>
                  </a:lnTo>
                  <a:lnTo>
                    <a:pt x="519" y="534"/>
                  </a:lnTo>
                  <a:lnTo>
                    <a:pt x="521" y="536"/>
                  </a:lnTo>
                  <a:lnTo>
                    <a:pt x="522" y="539"/>
                  </a:lnTo>
                  <a:lnTo>
                    <a:pt x="522" y="540"/>
                  </a:lnTo>
                  <a:lnTo>
                    <a:pt x="522" y="542"/>
                  </a:lnTo>
                  <a:lnTo>
                    <a:pt x="524" y="543"/>
                  </a:lnTo>
                  <a:lnTo>
                    <a:pt x="524" y="545"/>
                  </a:lnTo>
                  <a:lnTo>
                    <a:pt x="524" y="547"/>
                  </a:lnTo>
                  <a:lnTo>
                    <a:pt x="526" y="547"/>
                  </a:lnTo>
                  <a:lnTo>
                    <a:pt x="527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32" y="543"/>
                  </a:lnTo>
                  <a:lnTo>
                    <a:pt x="533" y="543"/>
                  </a:lnTo>
                  <a:lnTo>
                    <a:pt x="535" y="543"/>
                  </a:lnTo>
                  <a:lnTo>
                    <a:pt x="535" y="543"/>
                  </a:lnTo>
                  <a:lnTo>
                    <a:pt x="537" y="545"/>
                  </a:lnTo>
                  <a:lnTo>
                    <a:pt x="537" y="547"/>
                  </a:lnTo>
                  <a:lnTo>
                    <a:pt x="537" y="550"/>
                  </a:lnTo>
                  <a:lnTo>
                    <a:pt x="537" y="551"/>
                  </a:lnTo>
                  <a:lnTo>
                    <a:pt x="535" y="551"/>
                  </a:lnTo>
                  <a:lnTo>
                    <a:pt x="535" y="553"/>
                  </a:lnTo>
                  <a:lnTo>
                    <a:pt x="535" y="554"/>
                  </a:lnTo>
                  <a:lnTo>
                    <a:pt x="537" y="554"/>
                  </a:lnTo>
                  <a:lnTo>
                    <a:pt x="537" y="556"/>
                  </a:lnTo>
                  <a:lnTo>
                    <a:pt x="535" y="559"/>
                  </a:lnTo>
                  <a:lnTo>
                    <a:pt x="535" y="561"/>
                  </a:lnTo>
                  <a:lnTo>
                    <a:pt x="537" y="562"/>
                  </a:lnTo>
                  <a:lnTo>
                    <a:pt x="537" y="564"/>
                  </a:lnTo>
                  <a:lnTo>
                    <a:pt x="538" y="566"/>
                  </a:lnTo>
                  <a:lnTo>
                    <a:pt x="540" y="567"/>
                  </a:lnTo>
                  <a:lnTo>
                    <a:pt x="541" y="567"/>
                  </a:lnTo>
                  <a:lnTo>
                    <a:pt x="541" y="569"/>
                  </a:lnTo>
                  <a:lnTo>
                    <a:pt x="541" y="570"/>
                  </a:lnTo>
                  <a:lnTo>
                    <a:pt x="545" y="570"/>
                  </a:lnTo>
                  <a:lnTo>
                    <a:pt x="549" y="570"/>
                  </a:lnTo>
                  <a:lnTo>
                    <a:pt x="556" y="570"/>
                  </a:lnTo>
                  <a:lnTo>
                    <a:pt x="563" y="570"/>
                  </a:lnTo>
                  <a:lnTo>
                    <a:pt x="570" y="570"/>
                  </a:lnTo>
                  <a:lnTo>
                    <a:pt x="574" y="572"/>
                  </a:lnTo>
                  <a:lnTo>
                    <a:pt x="578" y="573"/>
                  </a:lnTo>
                  <a:lnTo>
                    <a:pt x="581" y="573"/>
                  </a:lnTo>
                  <a:lnTo>
                    <a:pt x="586" y="573"/>
                  </a:lnTo>
                  <a:lnTo>
                    <a:pt x="589" y="575"/>
                  </a:lnTo>
                  <a:lnTo>
                    <a:pt x="590" y="575"/>
                  </a:lnTo>
                  <a:lnTo>
                    <a:pt x="592" y="575"/>
                  </a:lnTo>
                  <a:lnTo>
                    <a:pt x="592" y="577"/>
                  </a:lnTo>
                  <a:lnTo>
                    <a:pt x="584" y="575"/>
                  </a:lnTo>
                  <a:lnTo>
                    <a:pt x="582" y="575"/>
                  </a:lnTo>
                  <a:lnTo>
                    <a:pt x="581" y="573"/>
                  </a:lnTo>
                  <a:lnTo>
                    <a:pt x="578" y="575"/>
                  </a:lnTo>
                  <a:lnTo>
                    <a:pt x="576" y="578"/>
                  </a:lnTo>
                  <a:lnTo>
                    <a:pt x="576" y="580"/>
                  </a:lnTo>
                  <a:lnTo>
                    <a:pt x="573" y="580"/>
                  </a:lnTo>
                  <a:lnTo>
                    <a:pt x="571" y="580"/>
                  </a:lnTo>
                  <a:lnTo>
                    <a:pt x="563" y="583"/>
                  </a:lnTo>
                  <a:lnTo>
                    <a:pt x="562" y="583"/>
                  </a:lnTo>
                  <a:lnTo>
                    <a:pt x="560" y="584"/>
                  </a:lnTo>
                  <a:lnTo>
                    <a:pt x="559" y="584"/>
                  </a:lnTo>
                  <a:lnTo>
                    <a:pt x="557" y="588"/>
                  </a:lnTo>
                  <a:lnTo>
                    <a:pt x="559" y="589"/>
                  </a:lnTo>
                  <a:lnTo>
                    <a:pt x="556" y="594"/>
                  </a:lnTo>
                  <a:lnTo>
                    <a:pt x="556" y="597"/>
                  </a:lnTo>
                  <a:lnTo>
                    <a:pt x="556" y="599"/>
                  </a:lnTo>
                  <a:lnTo>
                    <a:pt x="556" y="600"/>
                  </a:lnTo>
                  <a:lnTo>
                    <a:pt x="556" y="605"/>
                  </a:lnTo>
                  <a:lnTo>
                    <a:pt x="554" y="606"/>
                  </a:lnTo>
                  <a:lnTo>
                    <a:pt x="551" y="606"/>
                  </a:lnTo>
                  <a:lnTo>
                    <a:pt x="549" y="606"/>
                  </a:lnTo>
                  <a:lnTo>
                    <a:pt x="546" y="605"/>
                  </a:lnTo>
                  <a:lnTo>
                    <a:pt x="543" y="603"/>
                  </a:lnTo>
                  <a:lnTo>
                    <a:pt x="540" y="603"/>
                  </a:lnTo>
                  <a:lnTo>
                    <a:pt x="538" y="602"/>
                  </a:lnTo>
                  <a:lnTo>
                    <a:pt x="535" y="599"/>
                  </a:lnTo>
                  <a:lnTo>
                    <a:pt x="535" y="597"/>
                  </a:lnTo>
                  <a:lnTo>
                    <a:pt x="535" y="597"/>
                  </a:lnTo>
                  <a:lnTo>
                    <a:pt x="537" y="594"/>
                  </a:lnTo>
                  <a:lnTo>
                    <a:pt x="537" y="594"/>
                  </a:lnTo>
                  <a:lnTo>
                    <a:pt x="540" y="594"/>
                  </a:lnTo>
                  <a:lnTo>
                    <a:pt x="541" y="594"/>
                  </a:lnTo>
                  <a:lnTo>
                    <a:pt x="543" y="595"/>
                  </a:lnTo>
                  <a:lnTo>
                    <a:pt x="543" y="597"/>
                  </a:lnTo>
                  <a:lnTo>
                    <a:pt x="543" y="599"/>
                  </a:lnTo>
                  <a:lnTo>
                    <a:pt x="543" y="599"/>
                  </a:lnTo>
                  <a:lnTo>
                    <a:pt x="543" y="600"/>
                  </a:lnTo>
                  <a:lnTo>
                    <a:pt x="545" y="599"/>
                  </a:lnTo>
                  <a:lnTo>
                    <a:pt x="545" y="594"/>
                  </a:lnTo>
                  <a:lnTo>
                    <a:pt x="549" y="592"/>
                  </a:lnTo>
                  <a:lnTo>
                    <a:pt x="551" y="591"/>
                  </a:lnTo>
                  <a:lnTo>
                    <a:pt x="552" y="588"/>
                  </a:lnTo>
                  <a:lnTo>
                    <a:pt x="552" y="588"/>
                  </a:lnTo>
                  <a:lnTo>
                    <a:pt x="552" y="586"/>
                  </a:lnTo>
                  <a:lnTo>
                    <a:pt x="552" y="586"/>
                  </a:lnTo>
                  <a:lnTo>
                    <a:pt x="549" y="584"/>
                  </a:lnTo>
                  <a:lnTo>
                    <a:pt x="543" y="589"/>
                  </a:lnTo>
                  <a:lnTo>
                    <a:pt x="540" y="591"/>
                  </a:lnTo>
                  <a:lnTo>
                    <a:pt x="537" y="592"/>
                  </a:lnTo>
                  <a:lnTo>
                    <a:pt x="535" y="594"/>
                  </a:lnTo>
                  <a:lnTo>
                    <a:pt x="533" y="595"/>
                  </a:lnTo>
                  <a:lnTo>
                    <a:pt x="533" y="597"/>
                  </a:lnTo>
                  <a:lnTo>
                    <a:pt x="533" y="599"/>
                  </a:lnTo>
                  <a:lnTo>
                    <a:pt x="530" y="597"/>
                  </a:lnTo>
                  <a:lnTo>
                    <a:pt x="527" y="595"/>
                  </a:lnTo>
                  <a:lnTo>
                    <a:pt x="526" y="594"/>
                  </a:lnTo>
                  <a:lnTo>
                    <a:pt x="527" y="592"/>
                  </a:lnTo>
                  <a:lnTo>
                    <a:pt x="527" y="592"/>
                  </a:lnTo>
                  <a:lnTo>
                    <a:pt x="527" y="588"/>
                  </a:lnTo>
                  <a:lnTo>
                    <a:pt x="529" y="588"/>
                  </a:lnTo>
                  <a:lnTo>
                    <a:pt x="529" y="586"/>
                  </a:lnTo>
                  <a:lnTo>
                    <a:pt x="530" y="584"/>
                  </a:lnTo>
                  <a:lnTo>
                    <a:pt x="532" y="584"/>
                  </a:lnTo>
                  <a:lnTo>
                    <a:pt x="532" y="584"/>
                  </a:lnTo>
                  <a:lnTo>
                    <a:pt x="532" y="586"/>
                  </a:lnTo>
                  <a:lnTo>
                    <a:pt x="535" y="586"/>
                  </a:lnTo>
                  <a:lnTo>
                    <a:pt x="540" y="583"/>
                  </a:lnTo>
                  <a:lnTo>
                    <a:pt x="541" y="583"/>
                  </a:lnTo>
                  <a:lnTo>
                    <a:pt x="545" y="583"/>
                  </a:lnTo>
                  <a:lnTo>
                    <a:pt x="546" y="583"/>
                  </a:lnTo>
                  <a:lnTo>
                    <a:pt x="548" y="583"/>
                  </a:lnTo>
                  <a:lnTo>
                    <a:pt x="548" y="581"/>
                  </a:lnTo>
                  <a:lnTo>
                    <a:pt x="546" y="581"/>
                  </a:lnTo>
                  <a:lnTo>
                    <a:pt x="543" y="581"/>
                  </a:lnTo>
                  <a:lnTo>
                    <a:pt x="538" y="580"/>
                  </a:lnTo>
                  <a:lnTo>
                    <a:pt x="537" y="581"/>
                  </a:lnTo>
                  <a:lnTo>
                    <a:pt x="535" y="583"/>
                  </a:lnTo>
                  <a:lnTo>
                    <a:pt x="533" y="581"/>
                  </a:lnTo>
                  <a:lnTo>
                    <a:pt x="533" y="581"/>
                  </a:lnTo>
                  <a:lnTo>
                    <a:pt x="532" y="580"/>
                  </a:lnTo>
                  <a:lnTo>
                    <a:pt x="530" y="580"/>
                  </a:lnTo>
                  <a:lnTo>
                    <a:pt x="530" y="581"/>
                  </a:lnTo>
                  <a:lnTo>
                    <a:pt x="530" y="583"/>
                  </a:lnTo>
                  <a:lnTo>
                    <a:pt x="529" y="584"/>
                  </a:lnTo>
                  <a:lnTo>
                    <a:pt x="527" y="586"/>
                  </a:lnTo>
                  <a:lnTo>
                    <a:pt x="526" y="588"/>
                  </a:lnTo>
                  <a:lnTo>
                    <a:pt x="526" y="589"/>
                  </a:lnTo>
                  <a:lnTo>
                    <a:pt x="526" y="591"/>
                  </a:lnTo>
                  <a:lnTo>
                    <a:pt x="526" y="591"/>
                  </a:lnTo>
                  <a:lnTo>
                    <a:pt x="524" y="591"/>
                  </a:lnTo>
                  <a:lnTo>
                    <a:pt x="521" y="591"/>
                  </a:lnTo>
                  <a:lnTo>
                    <a:pt x="519" y="589"/>
                  </a:lnTo>
                  <a:lnTo>
                    <a:pt x="519" y="588"/>
                  </a:lnTo>
                  <a:lnTo>
                    <a:pt x="518" y="586"/>
                  </a:lnTo>
                  <a:lnTo>
                    <a:pt x="521" y="584"/>
                  </a:lnTo>
                  <a:lnTo>
                    <a:pt x="522" y="584"/>
                  </a:lnTo>
                  <a:lnTo>
                    <a:pt x="524" y="581"/>
                  </a:lnTo>
                  <a:lnTo>
                    <a:pt x="526" y="580"/>
                  </a:lnTo>
                  <a:lnTo>
                    <a:pt x="524" y="580"/>
                  </a:lnTo>
                  <a:lnTo>
                    <a:pt x="524" y="580"/>
                  </a:lnTo>
                  <a:lnTo>
                    <a:pt x="524" y="581"/>
                  </a:lnTo>
                  <a:lnTo>
                    <a:pt x="522" y="583"/>
                  </a:lnTo>
                  <a:lnTo>
                    <a:pt x="521" y="581"/>
                  </a:lnTo>
                  <a:lnTo>
                    <a:pt x="518" y="583"/>
                  </a:lnTo>
                  <a:lnTo>
                    <a:pt x="516" y="583"/>
                  </a:lnTo>
                  <a:lnTo>
                    <a:pt x="513" y="583"/>
                  </a:lnTo>
                  <a:lnTo>
                    <a:pt x="511" y="583"/>
                  </a:lnTo>
                  <a:lnTo>
                    <a:pt x="511" y="581"/>
                  </a:lnTo>
                  <a:lnTo>
                    <a:pt x="511" y="580"/>
                  </a:lnTo>
                  <a:lnTo>
                    <a:pt x="511" y="578"/>
                  </a:lnTo>
                  <a:lnTo>
                    <a:pt x="511" y="578"/>
                  </a:lnTo>
                  <a:lnTo>
                    <a:pt x="510" y="578"/>
                  </a:lnTo>
                  <a:lnTo>
                    <a:pt x="510" y="577"/>
                  </a:lnTo>
                  <a:lnTo>
                    <a:pt x="508" y="573"/>
                  </a:lnTo>
                  <a:lnTo>
                    <a:pt x="508" y="573"/>
                  </a:lnTo>
                  <a:lnTo>
                    <a:pt x="508" y="572"/>
                  </a:lnTo>
                  <a:lnTo>
                    <a:pt x="508" y="572"/>
                  </a:lnTo>
                  <a:lnTo>
                    <a:pt x="510" y="572"/>
                  </a:lnTo>
                  <a:lnTo>
                    <a:pt x="510" y="573"/>
                  </a:lnTo>
                  <a:lnTo>
                    <a:pt x="511" y="573"/>
                  </a:lnTo>
                  <a:lnTo>
                    <a:pt x="515" y="575"/>
                  </a:lnTo>
                  <a:lnTo>
                    <a:pt x="516" y="575"/>
                  </a:lnTo>
                  <a:lnTo>
                    <a:pt x="516" y="573"/>
                  </a:lnTo>
                  <a:lnTo>
                    <a:pt x="516" y="573"/>
                  </a:lnTo>
                  <a:lnTo>
                    <a:pt x="516" y="572"/>
                  </a:lnTo>
                  <a:lnTo>
                    <a:pt x="518" y="572"/>
                  </a:lnTo>
                  <a:lnTo>
                    <a:pt x="519" y="573"/>
                  </a:lnTo>
                  <a:lnTo>
                    <a:pt x="519" y="573"/>
                  </a:lnTo>
                  <a:lnTo>
                    <a:pt x="522" y="573"/>
                  </a:lnTo>
                  <a:lnTo>
                    <a:pt x="522" y="573"/>
                  </a:lnTo>
                  <a:lnTo>
                    <a:pt x="524" y="573"/>
                  </a:lnTo>
                  <a:lnTo>
                    <a:pt x="527" y="570"/>
                  </a:lnTo>
                  <a:lnTo>
                    <a:pt x="529" y="569"/>
                  </a:lnTo>
                  <a:lnTo>
                    <a:pt x="529" y="569"/>
                  </a:lnTo>
                  <a:lnTo>
                    <a:pt x="530" y="569"/>
                  </a:lnTo>
                  <a:lnTo>
                    <a:pt x="530" y="570"/>
                  </a:lnTo>
                  <a:lnTo>
                    <a:pt x="530" y="570"/>
                  </a:lnTo>
                  <a:lnTo>
                    <a:pt x="532" y="572"/>
                  </a:lnTo>
                  <a:lnTo>
                    <a:pt x="532" y="573"/>
                  </a:lnTo>
                  <a:lnTo>
                    <a:pt x="532" y="573"/>
                  </a:lnTo>
                  <a:lnTo>
                    <a:pt x="532" y="575"/>
                  </a:lnTo>
                  <a:lnTo>
                    <a:pt x="530" y="577"/>
                  </a:lnTo>
                  <a:lnTo>
                    <a:pt x="530" y="577"/>
                  </a:lnTo>
                  <a:lnTo>
                    <a:pt x="532" y="578"/>
                  </a:lnTo>
                  <a:lnTo>
                    <a:pt x="532" y="577"/>
                  </a:lnTo>
                  <a:lnTo>
                    <a:pt x="533" y="577"/>
                  </a:lnTo>
                  <a:lnTo>
                    <a:pt x="533" y="575"/>
                  </a:lnTo>
                  <a:lnTo>
                    <a:pt x="533" y="575"/>
                  </a:lnTo>
                  <a:lnTo>
                    <a:pt x="533" y="575"/>
                  </a:lnTo>
                  <a:lnTo>
                    <a:pt x="533" y="573"/>
                  </a:lnTo>
                  <a:lnTo>
                    <a:pt x="532" y="570"/>
                  </a:lnTo>
                  <a:lnTo>
                    <a:pt x="532" y="570"/>
                  </a:lnTo>
                  <a:lnTo>
                    <a:pt x="532" y="569"/>
                  </a:lnTo>
                  <a:lnTo>
                    <a:pt x="533" y="569"/>
                  </a:lnTo>
                  <a:lnTo>
                    <a:pt x="533" y="567"/>
                  </a:lnTo>
                  <a:lnTo>
                    <a:pt x="533" y="566"/>
                  </a:lnTo>
                  <a:lnTo>
                    <a:pt x="533" y="564"/>
                  </a:lnTo>
                  <a:lnTo>
                    <a:pt x="530" y="562"/>
                  </a:lnTo>
                  <a:lnTo>
                    <a:pt x="524" y="559"/>
                  </a:lnTo>
                  <a:lnTo>
                    <a:pt x="524" y="559"/>
                  </a:lnTo>
                  <a:lnTo>
                    <a:pt x="524" y="561"/>
                  </a:lnTo>
                  <a:lnTo>
                    <a:pt x="524" y="561"/>
                  </a:lnTo>
                  <a:lnTo>
                    <a:pt x="526" y="561"/>
                  </a:lnTo>
                  <a:lnTo>
                    <a:pt x="529" y="562"/>
                  </a:lnTo>
                  <a:lnTo>
                    <a:pt x="530" y="564"/>
                  </a:lnTo>
                  <a:lnTo>
                    <a:pt x="532" y="564"/>
                  </a:lnTo>
                  <a:lnTo>
                    <a:pt x="532" y="566"/>
                  </a:lnTo>
                  <a:lnTo>
                    <a:pt x="532" y="566"/>
                  </a:lnTo>
                  <a:lnTo>
                    <a:pt x="527" y="567"/>
                  </a:lnTo>
                  <a:lnTo>
                    <a:pt x="524" y="570"/>
                  </a:lnTo>
                  <a:lnTo>
                    <a:pt x="521" y="572"/>
                  </a:lnTo>
                  <a:lnTo>
                    <a:pt x="519" y="570"/>
                  </a:lnTo>
                  <a:lnTo>
                    <a:pt x="518" y="569"/>
                  </a:lnTo>
                  <a:lnTo>
                    <a:pt x="518" y="567"/>
                  </a:lnTo>
                  <a:lnTo>
                    <a:pt x="516" y="566"/>
                  </a:lnTo>
                  <a:lnTo>
                    <a:pt x="515" y="566"/>
                  </a:lnTo>
                  <a:lnTo>
                    <a:pt x="515" y="566"/>
                  </a:lnTo>
                  <a:lnTo>
                    <a:pt x="513" y="566"/>
                  </a:lnTo>
                  <a:lnTo>
                    <a:pt x="513" y="566"/>
                  </a:lnTo>
                  <a:lnTo>
                    <a:pt x="510" y="564"/>
                  </a:lnTo>
                  <a:lnTo>
                    <a:pt x="510" y="564"/>
                  </a:lnTo>
                  <a:lnTo>
                    <a:pt x="511" y="562"/>
                  </a:lnTo>
                  <a:lnTo>
                    <a:pt x="513" y="562"/>
                  </a:lnTo>
                  <a:lnTo>
                    <a:pt x="513" y="558"/>
                  </a:lnTo>
                  <a:lnTo>
                    <a:pt x="513" y="556"/>
                  </a:lnTo>
                  <a:lnTo>
                    <a:pt x="510" y="554"/>
                  </a:lnTo>
                  <a:lnTo>
                    <a:pt x="508" y="554"/>
                  </a:lnTo>
                  <a:lnTo>
                    <a:pt x="507" y="554"/>
                  </a:lnTo>
                  <a:lnTo>
                    <a:pt x="507" y="554"/>
                  </a:lnTo>
                  <a:lnTo>
                    <a:pt x="505" y="554"/>
                  </a:lnTo>
                  <a:lnTo>
                    <a:pt x="504" y="553"/>
                  </a:lnTo>
                  <a:lnTo>
                    <a:pt x="502" y="553"/>
                  </a:lnTo>
                  <a:lnTo>
                    <a:pt x="500" y="551"/>
                  </a:lnTo>
                  <a:lnTo>
                    <a:pt x="497" y="548"/>
                  </a:lnTo>
                  <a:lnTo>
                    <a:pt x="497" y="547"/>
                  </a:lnTo>
                  <a:lnTo>
                    <a:pt x="496" y="545"/>
                  </a:lnTo>
                  <a:lnTo>
                    <a:pt x="500" y="545"/>
                  </a:lnTo>
                  <a:lnTo>
                    <a:pt x="502" y="545"/>
                  </a:lnTo>
                  <a:lnTo>
                    <a:pt x="502" y="543"/>
                  </a:lnTo>
                  <a:lnTo>
                    <a:pt x="502" y="542"/>
                  </a:lnTo>
                  <a:lnTo>
                    <a:pt x="500" y="540"/>
                  </a:lnTo>
                  <a:lnTo>
                    <a:pt x="502" y="540"/>
                  </a:lnTo>
                  <a:lnTo>
                    <a:pt x="502" y="539"/>
                  </a:lnTo>
                  <a:lnTo>
                    <a:pt x="504" y="539"/>
                  </a:lnTo>
                  <a:lnTo>
                    <a:pt x="507" y="542"/>
                  </a:lnTo>
                  <a:lnTo>
                    <a:pt x="507" y="542"/>
                  </a:lnTo>
                  <a:lnTo>
                    <a:pt x="510" y="547"/>
                  </a:lnTo>
                  <a:lnTo>
                    <a:pt x="510" y="547"/>
                  </a:lnTo>
                  <a:lnTo>
                    <a:pt x="510" y="548"/>
                  </a:lnTo>
                  <a:lnTo>
                    <a:pt x="515" y="550"/>
                  </a:lnTo>
                  <a:lnTo>
                    <a:pt x="515" y="550"/>
                  </a:lnTo>
                  <a:lnTo>
                    <a:pt x="515" y="548"/>
                  </a:lnTo>
                  <a:lnTo>
                    <a:pt x="516" y="545"/>
                  </a:lnTo>
                  <a:lnTo>
                    <a:pt x="518" y="545"/>
                  </a:lnTo>
                  <a:lnTo>
                    <a:pt x="518" y="545"/>
                  </a:lnTo>
                  <a:lnTo>
                    <a:pt x="518" y="543"/>
                  </a:lnTo>
                  <a:lnTo>
                    <a:pt x="516" y="543"/>
                  </a:lnTo>
                  <a:lnTo>
                    <a:pt x="518" y="542"/>
                  </a:lnTo>
                  <a:lnTo>
                    <a:pt x="516" y="542"/>
                  </a:lnTo>
                  <a:lnTo>
                    <a:pt x="516" y="542"/>
                  </a:lnTo>
                  <a:lnTo>
                    <a:pt x="513" y="547"/>
                  </a:lnTo>
                  <a:lnTo>
                    <a:pt x="513" y="548"/>
                  </a:lnTo>
                  <a:lnTo>
                    <a:pt x="511" y="545"/>
                  </a:lnTo>
                  <a:lnTo>
                    <a:pt x="510" y="543"/>
                  </a:lnTo>
                  <a:lnTo>
                    <a:pt x="510" y="543"/>
                  </a:lnTo>
                  <a:lnTo>
                    <a:pt x="510" y="542"/>
                  </a:lnTo>
                  <a:lnTo>
                    <a:pt x="513" y="542"/>
                  </a:lnTo>
                  <a:lnTo>
                    <a:pt x="511" y="540"/>
                  </a:lnTo>
                  <a:lnTo>
                    <a:pt x="508" y="539"/>
                  </a:lnTo>
                  <a:lnTo>
                    <a:pt x="507" y="539"/>
                  </a:lnTo>
                  <a:lnTo>
                    <a:pt x="505" y="539"/>
                  </a:lnTo>
                  <a:lnTo>
                    <a:pt x="505" y="537"/>
                  </a:lnTo>
                  <a:lnTo>
                    <a:pt x="504" y="536"/>
                  </a:lnTo>
                  <a:lnTo>
                    <a:pt x="505" y="532"/>
                  </a:lnTo>
                  <a:lnTo>
                    <a:pt x="507" y="531"/>
                  </a:lnTo>
                  <a:lnTo>
                    <a:pt x="511" y="532"/>
                  </a:lnTo>
                  <a:lnTo>
                    <a:pt x="513" y="532"/>
                  </a:lnTo>
                  <a:lnTo>
                    <a:pt x="511" y="531"/>
                  </a:lnTo>
                  <a:lnTo>
                    <a:pt x="511" y="531"/>
                  </a:lnTo>
                  <a:lnTo>
                    <a:pt x="510" y="531"/>
                  </a:lnTo>
                  <a:lnTo>
                    <a:pt x="507" y="528"/>
                  </a:lnTo>
                  <a:lnTo>
                    <a:pt x="507" y="526"/>
                  </a:lnTo>
                  <a:lnTo>
                    <a:pt x="508" y="525"/>
                  </a:lnTo>
                  <a:lnTo>
                    <a:pt x="508" y="525"/>
                  </a:lnTo>
                  <a:lnTo>
                    <a:pt x="510" y="523"/>
                  </a:lnTo>
                  <a:lnTo>
                    <a:pt x="513" y="525"/>
                  </a:lnTo>
                  <a:lnTo>
                    <a:pt x="513" y="525"/>
                  </a:lnTo>
                  <a:lnTo>
                    <a:pt x="515" y="525"/>
                  </a:lnTo>
                  <a:lnTo>
                    <a:pt x="513" y="523"/>
                  </a:lnTo>
                  <a:lnTo>
                    <a:pt x="513" y="523"/>
                  </a:lnTo>
                  <a:lnTo>
                    <a:pt x="511" y="521"/>
                  </a:lnTo>
                  <a:lnTo>
                    <a:pt x="511" y="520"/>
                  </a:lnTo>
                  <a:lnTo>
                    <a:pt x="511" y="518"/>
                  </a:lnTo>
                  <a:lnTo>
                    <a:pt x="511" y="518"/>
                  </a:lnTo>
                  <a:lnTo>
                    <a:pt x="511" y="517"/>
                  </a:lnTo>
                  <a:lnTo>
                    <a:pt x="511" y="515"/>
                  </a:lnTo>
                  <a:lnTo>
                    <a:pt x="513" y="515"/>
                  </a:lnTo>
                  <a:lnTo>
                    <a:pt x="513" y="514"/>
                  </a:lnTo>
                  <a:lnTo>
                    <a:pt x="513" y="514"/>
                  </a:lnTo>
                  <a:lnTo>
                    <a:pt x="511" y="514"/>
                  </a:lnTo>
                  <a:lnTo>
                    <a:pt x="511" y="515"/>
                  </a:lnTo>
                  <a:lnTo>
                    <a:pt x="511" y="517"/>
                  </a:lnTo>
                  <a:lnTo>
                    <a:pt x="510" y="518"/>
                  </a:lnTo>
                  <a:lnTo>
                    <a:pt x="510" y="520"/>
                  </a:lnTo>
                  <a:lnTo>
                    <a:pt x="510" y="521"/>
                  </a:lnTo>
                  <a:lnTo>
                    <a:pt x="508" y="523"/>
                  </a:lnTo>
                  <a:lnTo>
                    <a:pt x="508" y="521"/>
                  </a:lnTo>
                  <a:lnTo>
                    <a:pt x="507" y="521"/>
                  </a:lnTo>
                  <a:lnTo>
                    <a:pt x="507" y="521"/>
                  </a:lnTo>
                  <a:lnTo>
                    <a:pt x="507" y="520"/>
                  </a:lnTo>
                  <a:lnTo>
                    <a:pt x="507" y="514"/>
                  </a:lnTo>
                  <a:lnTo>
                    <a:pt x="507" y="509"/>
                  </a:lnTo>
                  <a:lnTo>
                    <a:pt x="507" y="506"/>
                  </a:lnTo>
                  <a:lnTo>
                    <a:pt x="508" y="504"/>
                  </a:lnTo>
                  <a:lnTo>
                    <a:pt x="510" y="504"/>
                  </a:lnTo>
                  <a:lnTo>
                    <a:pt x="510" y="504"/>
                  </a:lnTo>
                  <a:lnTo>
                    <a:pt x="511" y="504"/>
                  </a:lnTo>
                  <a:lnTo>
                    <a:pt x="511" y="504"/>
                  </a:lnTo>
                  <a:lnTo>
                    <a:pt x="510" y="502"/>
                  </a:lnTo>
                  <a:lnTo>
                    <a:pt x="508" y="502"/>
                  </a:lnTo>
                  <a:lnTo>
                    <a:pt x="507" y="504"/>
                  </a:lnTo>
                  <a:lnTo>
                    <a:pt x="505" y="504"/>
                  </a:lnTo>
                  <a:lnTo>
                    <a:pt x="505" y="501"/>
                  </a:lnTo>
                  <a:lnTo>
                    <a:pt x="504" y="499"/>
                  </a:lnTo>
                  <a:lnTo>
                    <a:pt x="504" y="498"/>
                  </a:lnTo>
                  <a:lnTo>
                    <a:pt x="504" y="495"/>
                  </a:lnTo>
                  <a:lnTo>
                    <a:pt x="507" y="495"/>
                  </a:lnTo>
                  <a:lnTo>
                    <a:pt x="508" y="496"/>
                  </a:lnTo>
                  <a:lnTo>
                    <a:pt x="515" y="496"/>
                  </a:lnTo>
                  <a:lnTo>
                    <a:pt x="519" y="498"/>
                  </a:lnTo>
                  <a:lnTo>
                    <a:pt x="521" y="498"/>
                  </a:lnTo>
                  <a:lnTo>
                    <a:pt x="521" y="498"/>
                  </a:lnTo>
                  <a:lnTo>
                    <a:pt x="519" y="496"/>
                  </a:lnTo>
                  <a:lnTo>
                    <a:pt x="518" y="495"/>
                  </a:lnTo>
                  <a:lnTo>
                    <a:pt x="518" y="495"/>
                  </a:lnTo>
                  <a:lnTo>
                    <a:pt x="518" y="493"/>
                  </a:lnTo>
                  <a:lnTo>
                    <a:pt x="518" y="493"/>
                  </a:lnTo>
                  <a:lnTo>
                    <a:pt x="516" y="488"/>
                  </a:lnTo>
                  <a:lnTo>
                    <a:pt x="516" y="488"/>
                  </a:lnTo>
                  <a:lnTo>
                    <a:pt x="515" y="490"/>
                  </a:lnTo>
                  <a:lnTo>
                    <a:pt x="515" y="493"/>
                  </a:lnTo>
                  <a:lnTo>
                    <a:pt x="513" y="493"/>
                  </a:lnTo>
                  <a:lnTo>
                    <a:pt x="511" y="495"/>
                  </a:lnTo>
                  <a:lnTo>
                    <a:pt x="508" y="495"/>
                  </a:lnTo>
                  <a:lnTo>
                    <a:pt x="507" y="493"/>
                  </a:lnTo>
                  <a:lnTo>
                    <a:pt x="507" y="493"/>
                  </a:lnTo>
                  <a:lnTo>
                    <a:pt x="507" y="491"/>
                  </a:lnTo>
                  <a:lnTo>
                    <a:pt x="505" y="491"/>
                  </a:lnTo>
                  <a:lnTo>
                    <a:pt x="504" y="490"/>
                  </a:lnTo>
                  <a:lnTo>
                    <a:pt x="504" y="490"/>
                  </a:lnTo>
                  <a:lnTo>
                    <a:pt x="502" y="490"/>
                  </a:lnTo>
                  <a:lnTo>
                    <a:pt x="504" y="488"/>
                  </a:lnTo>
                  <a:lnTo>
                    <a:pt x="504" y="487"/>
                  </a:lnTo>
                  <a:lnTo>
                    <a:pt x="505" y="487"/>
                  </a:lnTo>
                  <a:lnTo>
                    <a:pt x="507" y="487"/>
                  </a:lnTo>
                  <a:lnTo>
                    <a:pt x="507" y="488"/>
                  </a:lnTo>
                  <a:lnTo>
                    <a:pt x="508" y="488"/>
                  </a:lnTo>
                  <a:lnTo>
                    <a:pt x="510" y="488"/>
                  </a:lnTo>
                  <a:lnTo>
                    <a:pt x="510" y="487"/>
                  </a:lnTo>
                  <a:lnTo>
                    <a:pt x="510" y="487"/>
                  </a:lnTo>
                  <a:lnTo>
                    <a:pt x="508" y="487"/>
                  </a:lnTo>
                  <a:lnTo>
                    <a:pt x="507" y="487"/>
                  </a:lnTo>
                  <a:lnTo>
                    <a:pt x="505" y="484"/>
                  </a:lnTo>
                  <a:lnTo>
                    <a:pt x="507" y="482"/>
                  </a:lnTo>
                  <a:lnTo>
                    <a:pt x="508" y="480"/>
                  </a:lnTo>
                  <a:lnTo>
                    <a:pt x="510" y="480"/>
                  </a:lnTo>
                  <a:lnTo>
                    <a:pt x="508" y="477"/>
                  </a:lnTo>
                  <a:lnTo>
                    <a:pt x="510" y="476"/>
                  </a:lnTo>
                  <a:lnTo>
                    <a:pt x="508" y="474"/>
                  </a:lnTo>
                  <a:lnTo>
                    <a:pt x="508" y="473"/>
                  </a:lnTo>
                  <a:lnTo>
                    <a:pt x="505" y="473"/>
                  </a:lnTo>
                  <a:lnTo>
                    <a:pt x="505" y="473"/>
                  </a:lnTo>
                  <a:lnTo>
                    <a:pt x="505" y="474"/>
                  </a:lnTo>
                  <a:lnTo>
                    <a:pt x="505" y="474"/>
                  </a:lnTo>
                  <a:lnTo>
                    <a:pt x="505" y="474"/>
                  </a:lnTo>
                  <a:lnTo>
                    <a:pt x="505" y="474"/>
                  </a:lnTo>
                  <a:lnTo>
                    <a:pt x="502" y="474"/>
                  </a:lnTo>
                  <a:lnTo>
                    <a:pt x="500" y="473"/>
                  </a:lnTo>
                  <a:lnTo>
                    <a:pt x="497" y="471"/>
                  </a:lnTo>
                  <a:lnTo>
                    <a:pt x="497" y="471"/>
                  </a:lnTo>
                  <a:lnTo>
                    <a:pt x="497" y="469"/>
                  </a:lnTo>
                  <a:lnTo>
                    <a:pt x="497" y="468"/>
                  </a:lnTo>
                  <a:lnTo>
                    <a:pt x="497" y="468"/>
                  </a:lnTo>
                  <a:lnTo>
                    <a:pt x="496" y="469"/>
                  </a:lnTo>
                  <a:lnTo>
                    <a:pt x="492" y="469"/>
                  </a:lnTo>
                  <a:lnTo>
                    <a:pt x="491" y="471"/>
                  </a:lnTo>
                  <a:lnTo>
                    <a:pt x="489" y="471"/>
                  </a:lnTo>
                  <a:lnTo>
                    <a:pt x="489" y="471"/>
                  </a:lnTo>
                  <a:lnTo>
                    <a:pt x="489" y="473"/>
                  </a:lnTo>
                  <a:lnTo>
                    <a:pt x="491" y="473"/>
                  </a:lnTo>
                  <a:lnTo>
                    <a:pt x="492" y="474"/>
                  </a:lnTo>
                  <a:lnTo>
                    <a:pt x="492" y="474"/>
                  </a:lnTo>
                  <a:lnTo>
                    <a:pt x="491" y="476"/>
                  </a:lnTo>
                  <a:lnTo>
                    <a:pt x="491" y="476"/>
                  </a:lnTo>
                  <a:lnTo>
                    <a:pt x="488" y="474"/>
                  </a:lnTo>
                  <a:lnTo>
                    <a:pt x="488" y="473"/>
                  </a:lnTo>
                  <a:lnTo>
                    <a:pt x="488" y="471"/>
                  </a:lnTo>
                  <a:lnTo>
                    <a:pt x="488" y="469"/>
                  </a:lnTo>
                  <a:lnTo>
                    <a:pt x="491" y="468"/>
                  </a:lnTo>
                  <a:lnTo>
                    <a:pt x="492" y="466"/>
                  </a:lnTo>
                  <a:lnTo>
                    <a:pt x="494" y="465"/>
                  </a:lnTo>
                  <a:lnTo>
                    <a:pt x="497" y="463"/>
                  </a:lnTo>
                  <a:lnTo>
                    <a:pt x="499" y="462"/>
                  </a:lnTo>
                  <a:lnTo>
                    <a:pt x="497" y="460"/>
                  </a:lnTo>
                  <a:lnTo>
                    <a:pt x="497" y="458"/>
                  </a:lnTo>
                  <a:lnTo>
                    <a:pt x="497" y="457"/>
                  </a:lnTo>
                  <a:lnTo>
                    <a:pt x="500" y="455"/>
                  </a:lnTo>
                  <a:lnTo>
                    <a:pt x="504" y="455"/>
                  </a:lnTo>
                  <a:lnTo>
                    <a:pt x="505" y="455"/>
                  </a:lnTo>
                  <a:lnTo>
                    <a:pt x="507" y="455"/>
                  </a:lnTo>
                  <a:lnTo>
                    <a:pt x="508" y="455"/>
                  </a:lnTo>
                  <a:lnTo>
                    <a:pt x="510" y="454"/>
                  </a:lnTo>
                  <a:lnTo>
                    <a:pt x="511" y="454"/>
                  </a:lnTo>
                  <a:lnTo>
                    <a:pt x="511" y="452"/>
                  </a:lnTo>
                  <a:lnTo>
                    <a:pt x="511" y="452"/>
                  </a:lnTo>
                  <a:lnTo>
                    <a:pt x="510" y="450"/>
                  </a:lnTo>
                  <a:lnTo>
                    <a:pt x="510" y="449"/>
                  </a:lnTo>
                  <a:lnTo>
                    <a:pt x="510" y="449"/>
                  </a:lnTo>
                  <a:lnTo>
                    <a:pt x="511" y="447"/>
                  </a:lnTo>
                  <a:lnTo>
                    <a:pt x="513" y="447"/>
                  </a:lnTo>
                  <a:lnTo>
                    <a:pt x="513" y="447"/>
                  </a:lnTo>
                  <a:lnTo>
                    <a:pt x="515" y="449"/>
                  </a:lnTo>
                  <a:lnTo>
                    <a:pt x="515" y="449"/>
                  </a:lnTo>
                  <a:lnTo>
                    <a:pt x="513" y="450"/>
                  </a:lnTo>
                  <a:lnTo>
                    <a:pt x="513" y="455"/>
                  </a:lnTo>
                  <a:lnTo>
                    <a:pt x="511" y="457"/>
                  </a:lnTo>
                  <a:lnTo>
                    <a:pt x="511" y="457"/>
                  </a:lnTo>
                  <a:lnTo>
                    <a:pt x="511" y="460"/>
                  </a:lnTo>
                  <a:lnTo>
                    <a:pt x="511" y="460"/>
                  </a:lnTo>
                  <a:lnTo>
                    <a:pt x="507" y="462"/>
                  </a:lnTo>
                  <a:lnTo>
                    <a:pt x="507" y="462"/>
                  </a:lnTo>
                  <a:lnTo>
                    <a:pt x="507" y="463"/>
                  </a:lnTo>
                  <a:lnTo>
                    <a:pt x="508" y="463"/>
                  </a:lnTo>
                  <a:lnTo>
                    <a:pt x="511" y="463"/>
                  </a:lnTo>
                  <a:lnTo>
                    <a:pt x="513" y="462"/>
                  </a:lnTo>
                  <a:lnTo>
                    <a:pt x="513" y="460"/>
                  </a:lnTo>
                  <a:lnTo>
                    <a:pt x="515" y="455"/>
                  </a:lnTo>
                  <a:lnTo>
                    <a:pt x="515" y="455"/>
                  </a:lnTo>
                  <a:lnTo>
                    <a:pt x="516" y="455"/>
                  </a:lnTo>
                  <a:lnTo>
                    <a:pt x="516" y="455"/>
                  </a:lnTo>
                  <a:lnTo>
                    <a:pt x="516" y="458"/>
                  </a:lnTo>
                  <a:lnTo>
                    <a:pt x="516" y="460"/>
                  </a:lnTo>
                  <a:lnTo>
                    <a:pt x="515" y="465"/>
                  </a:lnTo>
                  <a:lnTo>
                    <a:pt x="513" y="468"/>
                  </a:lnTo>
                  <a:lnTo>
                    <a:pt x="513" y="468"/>
                  </a:lnTo>
                  <a:lnTo>
                    <a:pt x="513" y="469"/>
                  </a:lnTo>
                  <a:lnTo>
                    <a:pt x="515" y="468"/>
                  </a:lnTo>
                  <a:lnTo>
                    <a:pt x="515" y="468"/>
                  </a:lnTo>
                  <a:lnTo>
                    <a:pt x="516" y="466"/>
                  </a:lnTo>
                  <a:lnTo>
                    <a:pt x="516" y="463"/>
                  </a:lnTo>
                  <a:lnTo>
                    <a:pt x="516" y="462"/>
                  </a:lnTo>
                  <a:lnTo>
                    <a:pt x="518" y="462"/>
                  </a:lnTo>
                  <a:lnTo>
                    <a:pt x="518" y="458"/>
                  </a:lnTo>
                  <a:lnTo>
                    <a:pt x="518" y="457"/>
                  </a:lnTo>
                  <a:lnTo>
                    <a:pt x="518" y="454"/>
                  </a:lnTo>
                  <a:lnTo>
                    <a:pt x="516" y="454"/>
                  </a:lnTo>
                  <a:lnTo>
                    <a:pt x="516" y="454"/>
                  </a:lnTo>
                  <a:lnTo>
                    <a:pt x="515" y="452"/>
                  </a:lnTo>
                  <a:lnTo>
                    <a:pt x="516" y="449"/>
                  </a:lnTo>
                  <a:lnTo>
                    <a:pt x="519" y="449"/>
                  </a:lnTo>
                  <a:lnTo>
                    <a:pt x="521" y="447"/>
                  </a:lnTo>
                  <a:lnTo>
                    <a:pt x="522" y="447"/>
                  </a:lnTo>
                  <a:lnTo>
                    <a:pt x="524" y="447"/>
                  </a:lnTo>
                  <a:lnTo>
                    <a:pt x="527" y="449"/>
                  </a:lnTo>
                  <a:lnTo>
                    <a:pt x="527" y="449"/>
                  </a:lnTo>
                  <a:lnTo>
                    <a:pt x="527" y="447"/>
                  </a:lnTo>
                  <a:lnTo>
                    <a:pt x="527" y="447"/>
                  </a:lnTo>
                  <a:lnTo>
                    <a:pt x="526" y="447"/>
                  </a:lnTo>
                  <a:lnTo>
                    <a:pt x="522" y="444"/>
                  </a:lnTo>
                  <a:lnTo>
                    <a:pt x="519" y="444"/>
                  </a:lnTo>
                  <a:lnTo>
                    <a:pt x="521" y="443"/>
                  </a:lnTo>
                  <a:lnTo>
                    <a:pt x="521" y="439"/>
                  </a:lnTo>
                  <a:lnTo>
                    <a:pt x="522" y="439"/>
                  </a:lnTo>
                  <a:lnTo>
                    <a:pt x="526" y="439"/>
                  </a:lnTo>
                  <a:lnTo>
                    <a:pt x="530" y="436"/>
                  </a:lnTo>
                  <a:lnTo>
                    <a:pt x="530" y="433"/>
                  </a:lnTo>
                  <a:lnTo>
                    <a:pt x="532" y="430"/>
                  </a:lnTo>
                  <a:lnTo>
                    <a:pt x="529" y="430"/>
                  </a:lnTo>
                  <a:lnTo>
                    <a:pt x="527" y="428"/>
                  </a:lnTo>
                  <a:lnTo>
                    <a:pt x="524" y="427"/>
                  </a:lnTo>
                  <a:lnTo>
                    <a:pt x="522" y="425"/>
                  </a:lnTo>
                  <a:lnTo>
                    <a:pt x="522" y="424"/>
                  </a:lnTo>
                  <a:lnTo>
                    <a:pt x="524" y="421"/>
                  </a:lnTo>
                  <a:lnTo>
                    <a:pt x="526" y="421"/>
                  </a:lnTo>
                  <a:lnTo>
                    <a:pt x="527" y="416"/>
                  </a:lnTo>
                  <a:lnTo>
                    <a:pt x="526" y="413"/>
                  </a:lnTo>
                  <a:lnTo>
                    <a:pt x="526" y="411"/>
                  </a:lnTo>
                  <a:lnTo>
                    <a:pt x="527" y="410"/>
                  </a:lnTo>
                  <a:lnTo>
                    <a:pt x="527" y="408"/>
                  </a:lnTo>
                  <a:lnTo>
                    <a:pt x="529" y="406"/>
                  </a:lnTo>
                  <a:lnTo>
                    <a:pt x="530" y="406"/>
                  </a:lnTo>
                  <a:lnTo>
                    <a:pt x="530" y="405"/>
                  </a:lnTo>
                  <a:lnTo>
                    <a:pt x="530" y="403"/>
                  </a:lnTo>
                  <a:lnTo>
                    <a:pt x="529" y="402"/>
                  </a:lnTo>
                  <a:lnTo>
                    <a:pt x="529" y="400"/>
                  </a:lnTo>
                  <a:lnTo>
                    <a:pt x="530" y="397"/>
                  </a:lnTo>
                  <a:lnTo>
                    <a:pt x="532" y="397"/>
                  </a:lnTo>
                  <a:lnTo>
                    <a:pt x="532" y="397"/>
                  </a:lnTo>
                  <a:lnTo>
                    <a:pt x="530" y="395"/>
                  </a:lnTo>
                  <a:lnTo>
                    <a:pt x="530" y="392"/>
                  </a:lnTo>
                  <a:lnTo>
                    <a:pt x="530" y="392"/>
                  </a:lnTo>
                  <a:lnTo>
                    <a:pt x="530" y="392"/>
                  </a:lnTo>
                  <a:lnTo>
                    <a:pt x="532" y="391"/>
                  </a:lnTo>
                  <a:lnTo>
                    <a:pt x="533" y="392"/>
                  </a:lnTo>
                  <a:lnTo>
                    <a:pt x="535" y="395"/>
                  </a:lnTo>
                  <a:lnTo>
                    <a:pt x="535" y="394"/>
                  </a:lnTo>
                  <a:lnTo>
                    <a:pt x="535" y="391"/>
                  </a:lnTo>
                  <a:lnTo>
                    <a:pt x="533" y="387"/>
                  </a:lnTo>
                  <a:lnTo>
                    <a:pt x="532" y="387"/>
                  </a:lnTo>
                  <a:lnTo>
                    <a:pt x="530" y="387"/>
                  </a:lnTo>
                  <a:lnTo>
                    <a:pt x="530" y="387"/>
                  </a:lnTo>
                  <a:lnTo>
                    <a:pt x="529" y="386"/>
                  </a:lnTo>
                  <a:lnTo>
                    <a:pt x="530" y="384"/>
                  </a:lnTo>
                  <a:lnTo>
                    <a:pt x="530" y="384"/>
                  </a:lnTo>
                  <a:lnTo>
                    <a:pt x="532" y="383"/>
                  </a:lnTo>
                  <a:lnTo>
                    <a:pt x="533" y="383"/>
                  </a:lnTo>
                  <a:lnTo>
                    <a:pt x="535" y="381"/>
                  </a:lnTo>
                  <a:lnTo>
                    <a:pt x="537" y="380"/>
                  </a:lnTo>
                  <a:lnTo>
                    <a:pt x="535" y="380"/>
                  </a:lnTo>
                  <a:lnTo>
                    <a:pt x="535" y="381"/>
                  </a:lnTo>
                  <a:lnTo>
                    <a:pt x="533" y="383"/>
                  </a:lnTo>
                  <a:lnTo>
                    <a:pt x="532" y="383"/>
                  </a:lnTo>
                  <a:lnTo>
                    <a:pt x="532" y="381"/>
                  </a:lnTo>
                  <a:lnTo>
                    <a:pt x="529" y="380"/>
                  </a:lnTo>
                  <a:lnTo>
                    <a:pt x="529" y="380"/>
                  </a:lnTo>
                  <a:lnTo>
                    <a:pt x="527" y="380"/>
                  </a:lnTo>
                  <a:lnTo>
                    <a:pt x="526" y="380"/>
                  </a:lnTo>
                  <a:lnTo>
                    <a:pt x="524" y="383"/>
                  </a:lnTo>
                  <a:lnTo>
                    <a:pt x="522" y="384"/>
                  </a:lnTo>
                  <a:lnTo>
                    <a:pt x="519" y="384"/>
                  </a:lnTo>
                  <a:lnTo>
                    <a:pt x="518" y="384"/>
                  </a:lnTo>
                  <a:lnTo>
                    <a:pt x="516" y="383"/>
                  </a:lnTo>
                  <a:lnTo>
                    <a:pt x="516" y="383"/>
                  </a:lnTo>
                  <a:lnTo>
                    <a:pt x="516" y="381"/>
                  </a:lnTo>
                  <a:lnTo>
                    <a:pt x="518" y="381"/>
                  </a:lnTo>
                  <a:lnTo>
                    <a:pt x="518" y="381"/>
                  </a:lnTo>
                  <a:lnTo>
                    <a:pt x="516" y="381"/>
                  </a:lnTo>
                  <a:lnTo>
                    <a:pt x="515" y="380"/>
                  </a:lnTo>
                  <a:lnTo>
                    <a:pt x="515" y="378"/>
                  </a:lnTo>
                  <a:lnTo>
                    <a:pt x="515" y="376"/>
                  </a:lnTo>
                  <a:lnTo>
                    <a:pt x="513" y="373"/>
                  </a:lnTo>
                  <a:lnTo>
                    <a:pt x="513" y="370"/>
                  </a:lnTo>
                  <a:lnTo>
                    <a:pt x="513" y="369"/>
                  </a:lnTo>
                  <a:lnTo>
                    <a:pt x="515" y="361"/>
                  </a:lnTo>
                  <a:lnTo>
                    <a:pt x="516" y="358"/>
                  </a:lnTo>
                  <a:lnTo>
                    <a:pt x="516" y="354"/>
                  </a:lnTo>
                  <a:lnTo>
                    <a:pt x="516" y="353"/>
                  </a:lnTo>
                  <a:lnTo>
                    <a:pt x="519" y="351"/>
                  </a:lnTo>
                  <a:lnTo>
                    <a:pt x="521" y="350"/>
                  </a:lnTo>
                  <a:lnTo>
                    <a:pt x="522" y="343"/>
                  </a:lnTo>
                  <a:lnTo>
                    <a:pt x="522" y="340"/>
                  </a:lnTo>
                  <a:lnTo>
                    <a:pt x="519" y="331"/>
                  </a:lnTo>
                  <a:lnTo>
                    <a:pt x="519" y="328"/>
                  </a:lnTo>
                  <a:lnTo>
                    <a:pt x="519" y="326"/>
                  </a:lnTo>
                  <a:lnTo>
                    <a:pt x="519" y="321"/>
                  </a:lnTo>
                  <a:lnTo>
                    <a:pt x="519" y="320"/>
                  </a:lnTo>
                  <a:lnTo>
                    <a:pt x="519" y="318"/>
                  </a:lnTo>
                  <a:lnTo>
                    <a:pt x="516" y="315"/>
                  </a:lnTo>
                  <a:lnTo>
                    <a:pt x="516" y="313"/>
                  </a:lnTo>
                  <a:lnTo>
                    <a:pt x="518" y="312"/>
                  </a:lnTo>
                  <a:lnTo>
                    <a:pt x="516" y="309"/>
                  </a:lnTo>
                  <a:lnTo>
                    <a:pt x="518" y="307"/>
                  </a:lnTo>
                  <a:lnTo>
                    <a:pt x="518" y="306"/>
                  </a:lnTo>
                  <a:lnTo>
                    <a:pt x="521" y="307"/>
                  </a:lnTo>
                  <a:lnTo>
                    <a:pt x="522" y="307"/>
                  </a:lnTo>
                  <a:lnTo>
                    <a:pt x="524" y="306"/>
                  </a:lnTo>
                  <a:lnTo>
                    <a:pt x="524" y="304"/>
                  </a:lnTo>
                  <a:lnTo>
                    <a:pt x="524" y="301"/>
                  </a:lnTo>
                  <a:lnTo>
                    <a:pt x="524" y="299"/>
                  </a:lnTo>
                  <a:lnTo>
                    <a:pt x="524" y="298"/>
                  </a:lnTo>
                  <a:lnTo>
                    <a:pt x="526" y="298"/>
                  </a:lnTo>
                  <a:lnTo>
                    <a:pt x="527" y="296"/>
                  </a:lnTo>
                  <a:lnTo>
                    <a:pt x="529" y="293"/>
                  </a:lnTo>
                  <a:lnTo>
                    <a:pt x="530" y="287"/>
                  </a:lnTo>
                  <a:lnTo>
                    <a:pt x="530" y="285"/>
                  </a:lnTo>
                  <a:lnTo>
                    <a:pt x="532" y="283"/>
                  </a:lnTo>
                  <a:lnTo>
                    <a:pt x="532" y="280"/>
                  </a:lnTo>
                  <a:lnTo>
                    <a:pt x="533" y="279"/>
                  </a:lnTo>
                  <a:lnTo>
                    <a:pt x="533" y="277"/>
                  </a:lnTo>
                  <a:lnTo>
                    <a:pt x="535" y="276"/>
                  </a:lnTo>
                  <a:lnTo>
                    <a:pt x="535" y="274"/>
                  </a:lnTo>
                  <a:lnTo>
                    <a:pt x="538" y="272"/>
                  </a:lnTo>
                  <a:lnTo>
                    <a:pt x="538" y="269"/>
                  </a:lnTo>
                  <a:lnTo>
                    <a:pt x="540" y="265"/>
                  </a:lnTo>
                  <a:lnTo>
                    <a:pt x="540" y="261"/>
                  </a:lnTo>
                  <a:lnTo>
                    <a:pt x="541" y="258"/>
                  </a:lnTo>
                  <a:lnTo>
                    <a:pt x="541" y="257"/>
                  </a:lnTo>
                  <a:lnTo>
                    <a:pt x="541" y="254"/>
                  </a:lnTo>
                  <a:lnTo>
                    <a:pt x="543" y="252"/>
                  </a:lnTo>
                  <a:lnTo>
                    <a:pt x="543" y="250"/>
                  </a:lnTo>
                  <a:lnTo>
                    <a:pt x="546" y="249"/>
                  </a:lnTo>
                  <a:lnTo>
                    <a:pt x="546" y="246"/>
                  </a:lnTo>
                  <a:lnTo>
                    <a:pt x="546" y="244"/>
                  </a:lnTo>
                  <a:lnTo>
                    <a:pt x="546" y="243"/>
                  </a:lnTo>
                  <a:lnTo>
                    <a:pt x="545" y="239"/>
                  </a:lnTo>
                  <a:lnTo>
                    <a:pt x="546" y="238"/>
                  </a:lnTo>
                  <a:lnTo>
                    <a:pt x="546" y="238"/>
                  </a:lnTo>
                  <a:lnTo>
                    <a:pt x="549" y="233"/>
                  </a:lnTo>
                  <a:lnTo>
                    <a:pt x="549" y="230"/>
                  </a:lnTo>
                  <a:lnTo>
                    <a:pt x="549" y="228"/>
                  </a:lnTo>
                  <a:lnTo>
                    <a:pt x="548" y="225"/>
                  </a:lnTo>
                  <a:lnTo>
                    <a:pt x="548" y="219"/>
                  </a:lnTo>
                  <a:lnTo>
                    <a:pt x="548" y="214"/>
                  </a:lnTo>
                  <a:lnTo>
                    <a:pt x="546" y="209"/>
                  </a:lnTo>
                  <a:lnTo>
                    <a:pt x="546" y="206"/>
                  </a:lnTo>
                  <a:lnTo>
                    <a:pt x="545" y="202"/>
                  </a:lnTo>
                  <a:lnTo>
                    <a:pt x="545" y="200"/>
                  </a:lnTo>
                  <a:lnTo>
                    <a:pt x="546" y="195"/>
                  </a:lnTo>
                  <a:lnTo>
                    <a:pt x="549" y="192"/>
                  </a:lnTo>
                  <a:lnTo>
                    <a:pt x="551" y="189"/>
                  </a:lnTo>
                  <a:lnTo>
                    <a:pt x="551" y="184"/>
                  </a:lnTo>
                  <a:lnTo>
                    <a:pt x="551" y="181"/>
                  </a:lnTo>
                  <a:lnTo>
                    <a:pt x="551" y="180"/>
                  </a:lnTo>
                  <a:lnTo>
                    <a:pt x="548" y="178"/>
                  </a:lnTo>
                  <a:lnTo>
                    <a:pt x="548" y="173"/>
                  </a:lnTo>
                  <a:lnTo>
                    <a:pt x="548" y="172"/>
                  </a:lnTo>
                  <a:lnTo>
                    <a:pt x="549" y="172"/>
                  </a:lnTo>
                  <a:lnTo>
                    <a:pt x="551" y="170"/>
                  </a:lnTo>
                  <a:lnTo>
                    <a:pt x="551" y="167"/>
                  </a:lnTo>
                  <a:lnTo>
                    <a:pt x="552" y="165"/>
                  </a:lnTo>
                  <a:lnTo>
                    <a:pt x="552" y="161"/>
                  </a:lnTo>
                  <a:lnTo>
                    <a:pt x="554" y="156"/>
                  </a:lnTo>
                  <a:lnTo>
                    <a:pt x="554" y="154"/>
                  </a:lnTo>
                  <a:lnTo>
                    <a:pt x="556" y="153"/>
                  </a:lnTo>
                  <a:lnTo>
                    <a:pt x="557" y="153"/>
                  </a:lnTo>
                  <a:lnTo>
                    <a:pt x="557" y="151"/>
                  </a:lnTo>
                  <a:lnTo>
                    <a:pt x="557" y="148"/>
                  </a:lnTo>
                  <a:lnTo>
                    <a:pt x="557" y="146"/>
                  </a:lnTo>
                  <a:lnTo>
                    <a:pt x="559" y="143"/>
                  </a:lnTo>
                  <a:lnTo>
                    <a:pt x="559" y="142"/>
                  </a:lnTo>
                  <a:lnTo>
                    <a:pt x="560" y="137"/>
                  </a:lnTo>
                  <a:lnTo>
                    <a:pt x="560" y="134"/>
                  </a:lnTo>
                  <a:lnTo>
                    <a:pt x="560" y="134"/>
                  </a:lnTo>
                  <a:lnTo>
                    <a:pt x="560" y="132"/>
                  </a:lnTo>
                  <a:lnTo>
                    <a:pt x="560" y="128"/>
                  </a:lnTo>
                  <a:lnTo>
                    <a:pt x="560" y="126"/>
                  </a:lnTo>
                  <a:lnTo>
                    <a:pt x="560" y="124"/>
                  </a:lnTo>
                  <a:lnTo>
                    <a:pt x="560" y="121"/>
                  </a:lnTo>
                  <a:lnTo>
                    <a:pt x="562" y="120"/>
                  </a:lnTo>
                  <a:lnTo>
                    <a:pt x="563" y="118"/>
                  </a:lnTo>
                  <a:lnTo>
                    <a:pt x="563" y="116"/>
                  </a:lnTo>
                  <a:lnTo>
                    <a:pt x="563" y="115"/>
                  </a:lnTo>
                  <a:lnTo>
                    <a:pt x="562" y="109"/>
                  </a:lnTo>
                  <a:lnTo>
                    <a:pt x="562" y="107"/>
                  </a:lnTo>
                  <a:lnTo>
                    <a:pt x="562" y="102"/>
                  </a:lnTo>
                  <a:lnTo>
                    <a:pt x="562" y="99"/>
                  </a:lnTo>
                  <a:lnTo>
                    <a:pt x="562" y="98"/>
                  </a:lnTo>
                  <a:lnTo>
                    <a:pt x="562" y="96"/>
                  </a:lnTo>
                  <a:lnTo>
                    <a:pt x="563" y="94"/>
                  </a:lnTo>
                  <a:lnTo>
                    <a:pt x="563" y="93"/>
                  </a:lnTo>
                  <a:lnTo>
                    <a:pt x="563" y="91"/>
                  </a:lnTo>
                  <a:lnTo>
                    <a:pt x="563" y="90"/>
                  </a:lnTo>
                  <a:lnTo>
                    <a:pt x="562" y="90"/>
                  </a:lnTo>
                  <a:lnTo>
                    <a:pt x="562" y="88"/>
                  </a:lnTo>
                  <a:lnTo>
                    <a:pt x="562" y="87"/>
                  </a:lnTo>
                  <a:lnTo>
                    <a:pt x="562" y="85"/>
                  </a:lnTo>
                  <a:lnTo>
                    <a:pt x="562" y="83"/>
                  </a:lnTo>
                  <a:lnTo>
                    <a:pt x="563" y="83"/>
                  </a:lnTo>
                  <a:lnTo>
                    <a:pt x="563" y="82"/>
                  </a:lnTo>
                  <a:lnTo>
                    <a:pt x="565" y="80"/>
                  </a:lnTo>
                  <a:lnTo>
                    <a:pt x="567" y="76"/>
                  </a:lnTo>
                  <a:lnTo>
                    <a:pt x="567" y="71"/>
                  </a:lnTo>
                  <a:lnTo>
                    <a:pt x="567" y="66"/>
                  </a:lnTo>
                  <a:lnTo>
                    <a:pt x="568" y="64"/>
                  </a:lnTo>
                  <a:lnTo>
                    <a:pt x="568" y="61"/>
                  </a:lnTo>
                  <a:lnTo>
                    <a:pt x="568" y="60"/>
                  </a:lnTo>
                  <a:lnTo>
                    <a:pt x="568" y="58"/>
                  </a:lnTo>
                  <a:lnTo>
                    <a:pt x="568" y="57"/>
                  </a:lnTo>
                  <a:lnTo>
                    <a:pt x="567" y="49"/>
                  </a:lnTo>
                  <a:lnTo>
                    <a:pt x="567" y="46"/>
                  </a:lnTo>
                  <a:lnTo>
                    <a:pt x="568" y="41"/>
                  </a:lnTo>
                  <a:lnTo>
                    <a:pt x="568" y="35"/>
                  </a:lnTo>
                  <a:lnTo>
                    <a:pt x="568" y="33"/>
                  </a:lnTo>
                  <a:lnTo>
                    <a:pt x="567" y="31"/>
                  </a:lnTo>
                  <a:lnTo>
                    <a:pt x="567" y="30"/>
                  </a:lnTo>
                  <a:lnTo>
                    <a:pt x="567" y="27"/>
                  </a:lnTo>
                  <a:lnTo>
                    <a:pt x="565" y="20"/>
                  </a:lnTo>
                  <a:lnTo>
                    <a:pt x="565" y="16"/>
                  </a:lnTo>
                  <a:lnTo>
                    <a:pt x="565" y="14"/>
                  </a:lnTo>
                  <a:lnTo>
                    <a:pt x="563" y="13"/>
                  </a:lnTo>
                  <a:lnTo>
                    <a:pt x="565" y="13"/>
                  </a:lnTo>
                  <a:lnTo>
                    <a:pt x="565" y="13"/>
                  </a:lnTo>
                  <a:lnTo>
                    <a:pt x="567" y="13"/>
                  </a:lnTo>
                  <a:lnTo>
                    <a:pt x="570" y="11"/>
                  </a:lnTo>
                  <a:lnTo>
                    <a:pt x="571" y="11"/>
                  </a:lnTo>
                  <a:lnTo>
                    <a:pt x="573" y="9"/>
                  </a:lnTo>
                  <a:lnTo>
                    <a:pt x="573" y="8"/>
                  </a:lnTo>
                  <a:lnTo>
                    <a:pt x="573" y="6"/>
                  </a:lnTo>
                  <a:lnTo>
                    <a:pt x="573" y="5"/>
                  </a:lnTo>
                  <a:lnTo>
                    <a:pt x="571" y="3"/>
                  </a:lnTo>
                  <a:lnTo>
                    <a:pt x="573" y="3"/>
                  </a:lnTo>
                  <a:lnTo>
                    <a:pt x="574" y="1"/>
                  </a:lnTo>
                  <a:lnTo>
                    <a:pt x="576" y="1"/>
                  </a:lnTo>
                  <a:lnTo>
                    <a:pt x="57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8" name="Freeform 305">
              <a:extLst>
                <a:ext uri="{FF2B5EF4-FFF2-40B4-BE49-F238E27FC236}">
                  <a16:creationId xmlns:a16="http://schemas.microsoft.com/office/drawing/2014/main" id="{AD456843-55F0-3CA1-79E2-EEA5CA65E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394" y="5018232"/>
              <a:ext cx="3898" cy="3898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0 h 2"/>
                <a:gd name="T8" fmla="*/ 2 w 2"/>
                <a:gd name="T9" fmla="*/ 2 h 2"/>
                <a:gd name="T10" fmla="*/ 2 w 2"/>
                <a:gd name="T11" fmla="*/ 2 h 2"/>
                <a:gd name="T12" fmla="*/ 2 w 2"/>
                <a:gd name="T13" fmla="*/ 0 h 2"/>
                <a:gd name="T14" fmla="*/ 0 w 2"/>
                <a:gd name="T15" fmla="*/ 0 h 2"/>
                <a:gd name="T16" fmla="*/ 0 w 2"/>
                <a:gd name="T17" fmla="*/ 0 h 2"/>
                <a:gd name="T18" fmla="*/ 2 w 2"/>
                <a:gd name="T19" fmla="*/ 0 h 2"/>
                <a:gd name="T20" fmla="*/ 2 w 2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9" name="Freeform 306">
              <a:extLst>
                <a:ext uri="{FF2B5EF4-FFF2-40B4-BE49-F238E27FC236}">
                  <a16:creationId xmlns:a16="http://schemas.microsoft.com/office/drawing/2014/main" id="{AE534E5D-42BB-7CA2-C1FF-010B62EFBC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21341" y="4115743"/>
              <a:ext cx="173481" cy="177380"/>
            </a:xfrm>
            <a:custGeom>
              <a:avLst/>
              <a:gdLst>
                <a:gd name="T0" fmla="*/ 78 w 89"/>
                <a:gd name="T1" fmla="*/ 80 h 91"/>
                <a:gd name="T2" fmla="*/ 35 w 89"/>
                <a:gd name="T3" fmla="*/ 3 h 91"/>
                <a:gd name="T4" fmla="*/ 35 w 89"/>
                <a:gd name="T5" fmla="*/ 6 h 91"/>
                <a:gd name="T6" fmla="*/ 38 w 89"/>
                <a:gd name="T7" fmla="*/ 6 h 91"/>
                <a:gd name="T8" fmla="*/ 45 w 89"/>
                <a:gd name="T9" fmla="*/ 5 h 91"/>
                <a:gd name="T10" fmla="*/ 49 w 89"/>
                <a:gd name="T11" fmla="*/ 6 h 91"/>
                <a:gd name="T12" fmla="*/ 54 w 89"/>
                <a:gd name="T13" fmla="*/ 12 h 91"/>
                <a:gd name="T14" fmla="*/ 60 w 89"/>
                <a:gd name="T15" fmla="*/ 16 h 91"/>
                <a:gd name="T16" fmla="*/ 67 w 89"/>
                <a:gd name="T17" fmla="*/ 12 h 91"/>
                <a:gd name="T18" fmla="*/ 78 w 89"/>
                <a:gd name="T19" fmla="*/ 12 h 91"/>
                <a:gd name="T20" fmla="*/ 81 w 89"/>
                <a:gd name="T21" fmla="*/ 16 h 91"/>
                <a:gd name="T22" fmla="*/ 84 w 89"/>
                <a:gd name="T23" fmla="*/ 19 h 91"/>
                <a:gd name="T24" fmla="*/ 86 w 89"/>
                <a:gd name="T25" fmla="*/ 20 h 91"/>
                <a:gd name="T26" fmla="*/ 86 w 89"/>
                <a:gd name="T27" fmla="*/ 25 h 91"/>
                <a:gd name="T28" fmla="*/ 87 w 89"/>
                <a:gd name="T29" fmla="*/ 33 h 91"/>
                <a:gd name="T30" fmla="*/ 87 w 89"/>
                <a:gd name="T31" fmla="*/ 38 h 91"/>
                <a:gd name="T32" fmla="*/ 84 w 89"/>
                <a:gd name="T33" fmla="*/ 41 h 91"/>
                <a:gd name="T34" fmla="*/ 81 w 89"/>
                <a:gd name="T35" fmla="*/ 50 h 91"/>
                <a:gd name="T36" fmla="*/ 78 w 89"/>
                <a:gd name="T37" fmla="*/ 57 h 91"/>
                <a:gd name="T38" fmla="*/ 78 w 89"/>
                <a:gd name="T39" fmla="*/ 61 h 91"/>
                <a:gd name="T40" fmla="*/ 81 w 89"/>
                <a:gd name="T41" fmla="*/ 72 h 91"/>
                <a:gd name="T42" fmla="*/ 86 w 89"/>
                <a:gd name="T43" fmla="*/ 77 h 91"/>
                <a:gd name="T44" fmla="*/ 84 w 89"/>
                <a:gd name="T45" fmla="*/ 80 h 91"/>
                <a:gd name="T46" fmla="*/ 81 w 89"/>
                <a:gd name="T47" fmla="*/ 80 h 91"/>
                <a:gd name="T48" fmla="*/ 76 w 89"/>
                <a:gd name="T49" fmla="*/ 80 h 91"/>
                <a:gd name="T50" fmla="*/ 62 w 89"/>
                <a:gd name="T51" fmla="*/ 79 h 91"/>
                <a:gd name="T52" fmla="*/ 67 w 89"/>
                <a:gd name="T53" fmla="*/ 79 h 91"/>
                <a:gd name="T54" fmla="*/ 48 w 89"/>
                <a:gd name="T55" fmla="*/ 80 h 91"/>
                <a:gd name="T56" fmla="*/ 51 w 89"/>
                <a:gd name="T57" fmla="*/ 80 h 91"/>
                <a:gd name="T58" fmla="*/ 26 w 89"/>
                <a:gd name="T59" fmla="*/ 87 h 91"/>
                <a:gd name="T60" fmla="*/ 16 w 89"/>
                <a:gd name="T61" fmla="*/ 91 h 91"/>
                <a:gd name="T62" fmla="*/ 15 w 89"/>
                <a:gd name="T63" fmla="*/ 82 h 91"/>
                <a:gd name="T64" fmla="*/ 18 w 89"/>
                <a:gd name="T65" fmla="*/ 79 h 91"/>
                <a:gd name="T66" fmla="*/ 16 w 89"/>
                <a:gd name="T67" fmla="*/ 71 h 91"/>
                <a:gd name="T68" fmla="*/ 13 w 89"/>
                <a:gd name="T69" fmla="*/ 69 h 91"/>
                <a:gd name="T70" fmla="*/ 10 w 89"/>
                <a:gd name="T71" fmla="*/ 64 h 91"/>
                <a:gd name="T72" fmla="*/ 5 w 89"/>
                <a:gd name="T73" fmla="*/ 63 h 91"/>
                <a:gd name="T74" fmla="*/ 2 w 89"/>
                <a:gd name="T75" fmla="*/ 61 h 91"/>
                <a:gd name="T76" fmla="*/ 4 w 89"/>
                <a:gd name="T77" fmla="*/ 55 h 91"/>
                <a:gd name="T78" fmla="*/ 2 w 89"/>
                <a:gd name="T79" fmla="*/ 46 h 91"/>
                <a:gd name="T80" fmla="*/ 5 w 89"/>
                <a:gd name="T81" fmla="*/ 46 h 91"/>
                <a:gd name="T82" fmla="*/ 8 w 89"/>
                <a:gd name="T83" fmla="*/ 39 h 91"/>
                <a:gd name="T84" fmla="*/ 8 w 89"/>
                <a:gd name="T85" fmla="*/ 38 h 91"/>
                <a:gd name="T86" fmla="*/ 5 w 89"/>
                <a:gd name="T87" fmla="*/ 33 h 91"/>
                <a:gd name="T88" fmla="*/ 12 w 89"/>
                <a:gd name="T89" fmla="*/ 33 h 91"/>
                <a:gd name="T90" fmla="*/ 13 w 89"/>
                <a:gd name="T91" fmla="*/ 33 h 91"/>
                <a:gd name="T92" fmla="*/ 10 w 89"/>
                <a:gd name="T93" fmla="*/ 27 h 91"/>
                <a:gd name="T94" fmla="*/ 12 w 89"/>
                <a:gd name="T95" fmla="*/ 22 h 91"/>
                <a:gd name="T96" fmla="*/ 8 w 89"/>
                <a:gd name="T97" fmla="*/ 19 h 91"/>
                <a:gd name="T98" fmla="*/ 7 w 89"/>
                <a:gd name="T99" fmla="*/ 11 h 91"/>
                <a:gd name="T100" fmla="*/ 10 w 89"/>
                <a:gd name="T101" fmla="*/ 8 h 91"/>
                <a:gd name="T102" fmla="*/ 15 w 89"/>
                <a:gd name="T103" fmla="*/ 5 h 91"/>
                <a:gd name="T104" fmla="*/ 18 w 89"/>
                <a:gd name="T105" fmla="*/ 6 h 91"/>
                <a:gd name="T106" fmla="*/ 23 w 89"/>
                <a:gd name="T107" fmla="*/ 8 h 91"/>
                <a:gd name="T108" fmla="*/ 24 w 89"/>
                <a:gd name="T109" fmla="*/ 6 h 91"/>
                <a:gd name="T110" fmla="*/ 27 w 89"/>
                <a:gd name="T111" fmla="*/ 5 h 91"/>
                <a:gd name="T112" fmla="*/ 29 w 89"/>
                <a:gd name="T113" fmla="*/ 1 h 91"/>
                <a:gd name="T114" fmla="*/ 32 w 89"/>
                <a:gd name="T115" fmla="*/ 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9" h="91">
                  <a:moveTo>
                    <a:pt x="78" y="80"/>
                  </a:moveTo>
                  <a:lnTo>
                    <a:pt x="79" y="80"/>
                  </a:lnTo>
                  <a:lnTo>
                    <a:pt x="79" y="82"/>
                  </a:lnTo>
                  <a:lnTo>
                    <a:pt x="78" y="80"/>
                  </a:lnTo>
                  <a:lnTo>
                    <a:pt x="78" y="80"/>
                  </a:lnTo>
                  <a:close/>
                  <a:moveTo>
                    <a:pt x="34" y="0"/>
                  </a:moveTo>
                  <a:lnTo>
                    <a:pt x="34" y="0"/>
                  </a:lnTo>
                  <a:lnTo>
                    <a:pt x="35" y="1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5" y="6"/>
                  </a:lnTo>
                  <a:lnTo>
                    <a:pt x="35" y="6"/>
                  </a:lnTo>
                  <a:lnTo>
                    <a:pt x="35" y="6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7" y="8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3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6" y="5"/>
                  </a:lnTo>
                  <a:lnTo>
                    <a:pt x="46" y="6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51" y="6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3" y="11"/>
                  </a:lnTo>
                  <a:lnTo>
                    <a:pt x="54" y="12"/>
                  </a:lnTo>
                  <a:lnTo>
                    <a:pt x="56" y="12"/>
                  </a:lnTo>
                  <a:lnTo>
                    <a:pt x="57" y="14"/>
                  </a:lnTo>
                  <a:lnTo>
                    <a:pt x="57" y="14"/>
                  </a:lnTo>
                  <a:lnTo>
                    <a:pt x="59" y="14"/>
                  </a:lnTo>
                  <a:lnTo>
                    <a:pt x="60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7" y="12"/>
                  </a:lnTo>
                  <a:lnTo>
                    <a:pt x="68" y="12"/>
                  </a:lnTo>
                  <a:lnTo>
                    <a:pt x="70" y="11"/>
                  </a:lnTo>
                  <a:lnTo>
                    <a:pt x="73" y="11"/>
                  </a:lnTo>
                  <a:lnTo>
                    <a:pt x="76" y="12"/>
                  </a:lnTo>
                  <a:lnTo>
                    <a:pt x="78" y="12"/>
                  </a:lnTo>
                  <a:lnTo>
                    <a:pt x="78" y="12"/>
                  </a:lnTo>
                  <a:lnTo>
                    <a:pt x="79" y="12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1" y="16"/>
                  </a:lnTo>
                  <a:lnTo>
                    <a:pt x="82" y="16"/>
                  </a:lnTo>
                  <a:lnTo>
                    <a:pt x="82" y="17"/>
                  </a:lnTo>
                  <a:lnTo>
                    <a:pt x="82" y="17"/>
                  </a:lnTo>
                  <a:lnTo>
                    <a:pt x="84" y="19"/>
                  </a:lnTo>
                  <a:lnTo>
                    <a:pt x="84" y="19"/>
                  </a:lnTo>
                  <a:lnTo>
                    <a:pt x="86" y="19"/>
                  </a:lnTo>
                  <a:lnTo>
                    <a:pt x="86" y="17"/>
                  </a:lnTo>
                  <a:lnTo>
                    <a:pt x="86" y="19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6" y="22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6" y="25"/>
                  </a:lnTo>
                  <a:lnTo>
                    <a:pt x="87" y="25"/>
                  </a:lnTo>
                  <a:lnTo>
                    <a:pt x="87" y="27"/>
                  </a:lnTo>
                  <a:lnTo>
                    <a:pt x="87" y="28"/>
                  </a:lnTo>
                  <a:lnTo>
                    <a:pt x="87" y="28"/>
                  </a:lnTo>
                  <a:lnTo>
                    <a:pt x="87" y="33"/>
                  </a:lnTo>
                  <a:lnTo>
                    <a:pt x="89" y="36"/>
                  </a:lnTo>
                  <a:lnTo>
                    <a:pt x="89" y="36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7" y="39"/>
                  </a:lnTo>
                  <a:lnTo>
                    <a:pt x="86" y="39"/>
                  </a:lnTo>
                  <a:lnTo>
                    <a:pt x="84" y="41"/>
                  </a:lnTo>
                  <a:lnTo>
                    <a:pt x="84" y="41"/>
                  </a:lnTo>
                  <a:lnTo>
                    <a:pt x="84" y="42"/>
                  </a:lnTo>
                  <a:lnTo>
                    <a:pt x="84" y="42"/>
                  </a:lnTo>
                  <a:lnTo>
                    <a:pt x="82" y="44"/>
                  </a:lnTo>
                  <a:lnTo>
                    <a:pt x="82" y="47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2"/>
                  </a:lnTo>
                  <a:lnTo>
                    <a:pt x="81" y="52"/>
                  </a:lnTo>
                  <a:lnTo>
                    <a:pt x="79" y="55"/>
                  </a:lnTo>
                  <a:lnTo>
                    <a:pt x="78" y="57"/>
                  </a:lnTo>
                  <a:lnTo>
                    <a:pt x="78" y="58"/>
                  </a:lnTo>
                  <a:lnTo>
                    <a:pt x="78" y="58"/>
                  </a:lnTo>
                  <a:lnTo>
                    <a:pt x="78" y="58"/>
                  </a:lnTo>
                  <a:lnTo>
                    <a:pt x="78" y="60"/>
                  </a:lnTo>
                  <a:lnTo>
                    <a:pt x="78" y="61"/>
                  </a:lnTo>
                  <a:lnTo>
                    <a:pt x="78" y="63"/>
                  </a:lnTo>
                  <a:lnTo>
                    <a:pt x="79" y="68"/>
                  </a:lnTo>
                  <a:lnTo>
                    <a:pt x="81" y="69"/>
                  </a:lnTo>
                  <a:lnTo>
                    <a:pt x="81" y="71"/>
                  </a:lnTo>
                  <a:lnTo>
                    <a:pt x="81" y="72"/>
                  </a:lnTo>
                  <a:lnTo>
                    <a:pt x="82" y="72"/>
                  </a:lnTo>
                  <a:lnTo>
                    <a:pt x="82" y="74"/>
                  </a:lnTo>
                  <a:lnTo>
                    <a:pt x="84" y="74"/>
                  </a:lnTo>
                  <a:lnTo>
                    <a:pt x="84" y="74"/>
                  </a:lnTo>
                  <a:lnTo>
                    <a:pt x="86" y="77"/>
                  </a:lnTo>
                  <a:lnTo>
                    <a:pt x="84" y="77"/>
                  </a:lnTo>
                  <a:lnTo>
                    <a:pt x="84" y="77"/>
                  </a:lnTo>
                  <a:lnTo>
                    <a:pt x="84" y="79"/>
                  </a:lnTo>
                  <a:lnTo>
                    <a:pt x="84" y="80"/>
                  </a:lnTo>
                  <a:lnTo>
                    <a:pt x="84" y="80"/>
                  </a:lnTo>
                  <a:lnTo>
                    <a:pt x="82" y="80"/>
                  </a:lnTo>
                  <a:lnTo>
                    <a:pt x="82" y="80"/>
                  </a:lnTo>
                  <a:lnTo>
                    <a:pt x="81" y="80"/>
                  </a:lnTo>
                  <a:lnTo>
                    <a:pt x="81" y="80"/>
                  </a:lnTo>
                  <a:lnTo>
                    <a:pt x="81" y="80"/>
                  </a:lnTo>
                  <a:lnTo>
                    <a:pt x="79" y="80"/>
                  </a:lnTo>
                  <a:lnTo>
                    <a:pt x="79" y="77"/>
                  </a:lnTo>
                  <a:lnTo>
                    <a:pt x="78" y="77"/>
                  </a:lnTo>
                  <a:lnTo>
                    <a:pt x="78" y="77"/>
                  </a:lnTo>
                  <a:lnTo>
                    <a:pt x="76" y="80"/>
                  </a:lnTo>
                  <a:lnTo>
                    <a:pt x="76" y="80"/>
                  </a:lnTo>
                  <a:lnTo>
                    <a:pt x="68" y="79"/>
                  </a:lnTo>
                  <a:lnTo>
                    <a:pt x="67" y="79"/>
                  </a:lnTo>
                  <a:lnTo>
                    <a:pt x="65" y="79"/>
                  </a:lnTo>
                  <a:lnTo>
                    <a:pt x="62" y="79"/>
                  </a:lnTo>
                  <a:lnTo>
                    <a:pt x="59" y="79"/>
                  </a:lnTo>
                  <a:lnTo>
                    <a:pt x="59" y="79"/>
                  </a:lnTo>
                  <a:lnTo>
                    <a:pt x="65" y="79"/>
                  </a:lnTo>
                  <a:lnTo>
                    <a:pt x="67" y="79"/>
                  </a:lnTo>
                  <a:lnTo>
                    <a:pt x="67" y="79"/>
                  </a:lnTo>
                  <a:lnTo>
                    <a:pt x="57" y="80"/>
                  </a:lnTo>
                  <a:lnTo>
                    <a:pt x="54" y="80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9" y="80"/>
                  </a:lnTo>
                  <a:lnTo>
                    <a:pt x="51" y="80"/>
                  </a:lnTo>
                  <a:lnTo>
                    <a:pt x="51" y="80"/>
                  </a:lnTo>
                  <a:lnTo>
                    <a:pt x="45" y="82"/>
                  </a:lnTo>
                  <a:lnTo>
                    <a:pt x="40" y="82"/>
                  </a:lnTo>
                  <a:lnTo>
                    <a:pt x="37" y="83"/>
                  </a:lnTo>
                  <a:lnTo>
                    <a:pt x="30" y="87"/>
                  </a:lnTo>
                  <a:lnTo>
                    <a:pt x="26" y="87"/>
                  </a:lnTo>
                  <a:lnTo>
                    <a:pt x="24" y="88"/>
                  </a:lnTo>
                  <a:lnTo>
                    <a:pt x="23" y="90"/>
                  </a:lnTo>
                  <a:lnTo>
                    <a:pt x="21" y="90"/>
                  </a:lnTo>
                  <a:lnTo>
                    <a:pt x="18" y="91"/>
                  </a:lnTo>
                  <a:lnTo>
                    <a:pt x="16" y="91"/>
                  </a:lnTo>
                  <a:lnTo>
                    <a:pt x="15" y="91"/>
                  </a:lnTo>
                  <a:lnTo>
                    <a:pt x="15" y="88"/>
                  </a:lnTo>
                  <a:lnTo>
                    <a:pt x="15" y="85"/>
                  </a:lnTo>
                  <a:lnTo>
                    <a:pt x="15" y="83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6" y="79"/>
                  </a:lnTo>
                  <a:lnTo>
                    <a:pt x="18" y="79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5" y="69"/>
                  </a:lnTo>
                  <a:lnTo>
                    <a:pt x="13" y="69"/>
                  </a:lnTo>
                  <a:lnTo>
                    <a:pt x="12" y="69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12" y="66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8" y="64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5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4" y="58"/>
                  </a:lnTo>
                  <a:lnTo>
                    <a:pt x="4" y="57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5" y="53"/>
                  </a:lnTo>
                  <a:lnTo>
                    <a:pt x="5" y="53"/>
                  </a:lnTo>
                  <a:lnTo>
                    <a:pt x="4" y="47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5" y="46"/>
                  </a:lnTo>
                  <a:lnTo>
                    <a:pt x="7" y="46"/>
                  </a:lnTo>
                  <a:lnTo>
                    <a:pt x="7" y="42"/>
                  </a:lnTo>
                  <a:lnTo>
                    <a:pt x="7" y="42"/>
                  </a:lnTo>
                  <a:lnTo>
                    <a:pt x="7" y="41"/>
                  </a:lnTo>
                  <a:lnTo>
                    <a:pt x="8" y="39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7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8" y="33"/>
                  </a:lnTo>
                  <a:lnTo>
                    <a:pt x="10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3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10" y="27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2"/>
                  </a:lnTo>
                  <a:lnTo>
                    <a:pt x="10" y="22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7"/>
                  </a:lnTo>
                  <a:lnTo>
                    <a:pt x="7" y="16"/>
                  </a:lnTo>
                  <a:lnTo>
                    <a:pt x="7" y="12"/>
                  </a:lnTo>
                  <a:lnTo>
                    <a:pt x="7" y="11"/>
                  </a:lnTo>
                  <a:lnTo>
                    <a:pt x="7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3" y="6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21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6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27" y="3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2" y="1"/>
                  </a:lnTo>
                  <a:lnTo>
                    <a:pt x="32" y="1"/>
                  </a:lnTo>
                  <a:lnTo>
                    <a:pt x="32" y="1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0" name="Freeform 307">
              <a:extLst>
                <a:ext uri="{FF2B5EF4-FFF2-40B4-BE49-F238E27FC236}">
                  <a16:creationId xmlns:a16="http://schemas.microsoft.com/office/drawing/2014/main" id="{5080B7C6-8DA0-9D50-0AD4-4AF4E5BE0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4576" y="2967651"/>
              <a:ext cx="124750" cy="66274"/>
            </a:xfrm>
            <a:custGeom>
              <a:avLst/>
              <a:gdLst>
                <a:gd name="T0" fmla="*/ 39 w 64"/>
                <a:gd name="T1" fmla="*/ 1 h 34"/>
                <a:gd name="T2" fmla="*/ 39 w 64"/>
                <a:gd name="T3" fmla="*/ 0 h 34"/>
                <a:gd name="T4" fmla="*/ 41 w 64"/>
                <a:gd name="T5" fmla="*/ 1 h 34"/>
                <a:gd name="T6" fmla="*/ 47 w 64"/>
                <a:gd name="T7" fmla="*/ 3 h 34"/>
                <a:gd name="T8" fmla="*/ 52 w 64"/>
                <a:gd name="T9" fmla="*/ 4 h 34"/>
                <a:gd name="T10" fmla="*/ 50 w 64"/>
                <a:gd name="T11" fmla="*/ 11 h 34"/>
                <a:gd name="T12" fmla="*/ 50 w 64"/>
                <a:gd name="T13" fmla="*/ 12 h 34"/>
                <a:gd name="T14" fmla="*/ 53 w 64"/>
                <a:gd name="T15" fmla="*/ 12 h 34"/>
                <a:gd name="T16" fmla="*/ 55 w 64"/>
                <a:gd name="T17" fmla="*/ 14 h 34"/>
                <a:gd name="T18" fmla="*/ 60 w 64"/>
                <a:gd name="T19" fmla="*/ 15 h 34"/>
                <a:gd name="T20" fmla="*/ 64 w 64"/>
                <a:gd name="T21" fmla="*/ 15 h 34"/>
                <a:gd name="T22" fmla="*/ 63 w 64"/>
                <a:gd name="T23" fmla="*/ 20 h 34"/>
                <a:gd name="T24" fmla="*/ 63 w 64"/>
                <a:gd name="T25" fmla="*/ 22 h 34"/>
                <a:gd name="T26" fmla="*/ 60 w 64"/>
                <a:gd name="T27" fmla="*/ 20 h 34"/>
                <a:gd name="T28" fmla="*/ 58 w 64"/>
                <a:gd name="T29" fmla="*/ 22 h 34"/>
                <a:gd name="T30" fmla="*/ 58 w 64"/>
                <a:gd name="T31" fmla="*/ 23 h 34"/>
                <a:gd name="T32" fmla="*/ 60 w 64"/>
                <a:gd name="T33" fmla="*/ 26 h 34"/>
                <a:gd name="T34" fmla="*/ 58 w 64"/>
                <a:gd name="T35" fmla="*/ 26 h 34"/>
                <a:gd name="T36" fmla="*/ 55 w 64"/>
                <a:gd name="T37" fmla="*/ 25 h 34"/>
                <a:gd name="T38" fmla="*/ 52 w 64"/>
                <a:gd name="T39" fmla="*/ 26 h 34"/>
                <a:gd name="T40" fmla="*/ 49 w 64"/>
                <a:gd name="T41" fmla="*/ 23 h 34"/>
                <a:gd name="T42" fmla="*/ 47 w 64"/>
                <a:gd name="T43" fmla="*/ 22 h 34"/>
                <a:gd name="T44" fmla="*/ 47 w 64"/>
                <a:gd name="T45" fmla="*/ 26 h 34"/>
                <a:gd name="T46" fmla="*/ 44 w 64"/>
                <a:gd name="T47" fmla="*/ 31 h 34"/>
                <a:gd name="T48" fmla="*/ 42 w 64"/>
                <a:gd name="T49" fmla="*/ 33 h 34"/>
                <a:gd name="T50" fmla="*/ 42 w 64"/>
                <a:gd name="T51" fmla="*/ 34 h 34"/>
                <a:gd name="T52" fmla="*/ 39 w 64"/>
                <a:gd name="T53" fmla="*/ 31 h 34"/>
                <a:gd name="T54" fmla="*/ 38 w 64"/>
                <a:gd name="T55" fmla="*/ 30 h 34"/>
                <a:gd name="T56" fmla="*/ 34 w 64"/>
                <a:gd name="T57" fmla="*/ 26 h 34"/>
                <a:gd name="T58" fmla="*/ 34 w 64"/>
                <a:gd name="T59" fmla="*/ 23 h 34"/>
                <a:gd name="T60" fmla="*/ 31 w 64"/>
                <a:gd name="T61" fmla="*/ 25 h 34"/>
                <a:gd name="T62" fmla="*/ 30 w 64"/>
                <a:gd name="T63" fmla="*/ 28 h 34"/>
                <a:gd name="T64" fmla="*/ 28 w 64"/>
                <a:gd name="T65" fmla="*/ 31 h 34"/>
                <a:gd name="T66" fmla="*/ 22 w 64"/>
                <a:gd name="T67" fmla="*/ 31 h 34"/>
                <a:gd name="T68" fmla="*/ 19 w 64"/>
                <a:gd name="T69" fmla="*/ 33 h 34"/>
                <a:gd name="T70" fmla="*/ 14 w 64"/>
                <a:gd name="T71" fmla="*/ 33 h 34"/>
                <a:gd name="T72" fmla="*/ 12 w 64"/>
                <a:gd name="T73" fmla="*/ 31 h 34"/>
                <a:gd name="T74" fmla="*/ 11 w 64"/>
                <a:gd name="T75" fmla="*/ 28 h 34"/>
                <a:gd name="T76" fmla="*/ 11 w 64"/>
                <a:gd name="T77" fmla="*/ 25 h 34"/>
                <a:gd name="T78" fmla="*/ 8 w 64"/>
                <a:gd name="T79" fmla="*/ 23 h 34"/>
                <a:gd name="T80" fmla="*/ 3 w 64"/>
                <a:gd name="T81" fmla="*/ 25 h 34"/>
                <a:gd name="T82" fmla="*/ 3 w 64"/>
                <a:gd name="T83" fmla="*/ 26 h 34"/>
                <a:gd name="T84" fmla="*/ 0 w 64"/>
                <a:gd name="T85" fmla="*/ 30 h 34"/>
                <a:gd name="T86" fmla="*/ 0 w 64"/>
                <a:gd name="T87" fmla="*/ 26 h 34"/>
                <a:gd name="T88" fmla="*/ 1 w 64"/>
                <a:gd name="T89" fmla="*/ 25 h 34"/>
                <a:gd name="T90" fmla="*/ 1 w 64"/>
                <a:gd name="T91" fmla="*/ 22 h 34"/>
                <a:gd name="T92" fmla="*/ 3 w 64"/>
                <a:gd name="T93" fmla="*/ 19 h 34"/>
                <a:gd name="T94" fmla="*/ 6 w 64"/>
                <a:gd name="T95" fmla="*/ 15 h 34"/>
                <a:gd name="T96" fmla="*/ 9 w 64"/>
                <a:gd name="T97" fmla="*/ 12 h 34"/>
                <a:gd name="T98" fmla="*/ 14 w 64"/>
                <a:gd name="T99" fmla="*/ 9 h 34"/>
                <a:gd name="T100" fmla="*/ 14 w 64"/>
                <a:gd name="T101" fmla="*/ 7 h 34"/>
                <a:gd name="T102" fmla="*/ 12 w 64"/>
                <a:gd name="T103" fmla="*/ 6 h 34"/>
                <a:gd name="T104" fmla="*/ 16 w 64"/>
                <a:gd name="T105" fmla="*/ 4 h 34"/>
                <a:gd name="T106" fmla="*/ 17 w 64"/>
                <a:gd name="T107" fmla="*/ 6 h 34"/>
                <a:gd name="T108" fmla="*/ 20 w 64"/>
                <a:gd name="T109" fmla="*/ 4 h 34"/>
                <a:gd name="T110" fmla="*/ 23 w 64"/>
                <a:gd name="T111" fmla="*/ 3 h 34"/>
                <a:gd name="T112" fmla="*/ 30 w 64"/>
                <a:gd name="T113" fmla="*/ 3 h 34"/>
                <a:gd name="T114" fmla="*/ 34 w 64"/>
                <a:gd name="T115" fmla="*/ 3 h 34"/>
                <a:gd name="T116" fmla="*/ 36 w 64"/>
                <a:gd name="T117" fmla="*/ 3 h 34"/>
                <a:gd name="T118" fmla="*/ 36 w 64"/>
                <a:gd name="T119" fmla="*/ 1 h 34"/>
                <a:gd name="T120" fmla="*/ 34 w 64"/>
                <a:gd name="T121" fmla="*/ 1 h 34"/>
                <a:gd name="T122" fmla="*/ 36 w 64"/>
                <a:gd name="T12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4" h="34">
                  <a:moveTo>
                    <a:pt x="36" y="0"/>
                  </a:moveTo>
                  <a:lnTo>
                    <a:pt x="38" y="0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4" y="1"/>
                  </a:lnTo>
                  <a:lnTo>
                    <a:pt x="46" y="1"/>
                  </a:lnTo>
                  <a:lnTo>
                    <a:pt x="47" y="3"/>
                  </a:lnTo>
                  <a:lnTo>
                    <a:pt x="49" y="4"/>
                  </a:lnTo>
                  <a:lnTo>
                    <a:pt x="50" y="4"/>
                  </a:lnTo>
                  <a:lnTo>
                    <a:pt x="52" y="4"/>
                  </a:lnTo>
                  <a:lnTo>
                    <a:pt x="52" y="6"/>
                  </a:lnTo>
                  <a:lnTo>
                    <a:pt x="50" y="9"/>
                  </a:lnTo>
                  <a:lnTo>
                    <a:pt x="50" y="11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3" y="12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7" y="15"/>
                  </a:lnTo>
                  <a:lnTo>
                    <a:pt x="60" y="15"/>
                  </a:lnTo>
                  <a:lnTo>
                    <a:pt x="60" y="15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4" y="15"/>
                  </a:lnTo>
                  <a:lnTo>
                    <a:pt x="64" y="15"/>
                  </a:lnTo>
                  <a:lnTo>
                    <a:pt x="63" y="19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4" y="20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1" y="22"/>
                  </a:lnTo>
                  <a:lnTo>
                    <a:pt x="60" y="20"/>
                  </a:lnTo>
                  <a:lnTo>
                    <a:pt x="60" y="20"/>
                  </a:lnTo>
                  <a:lnTo>
                    <a:pt x="58" y="20"/>
                  </a:lnTo>
                  <a:lnTo>
                    <a:pt x="58" y="22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5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58" y="28"/>
                  </a:lnTo>
                  <a:lnTo>
                    <a:pt x="58" y="26"/>
                  </a:lnTo>
                  <a:lnTo>
                    <a:pt x="57" y="25"/>
                  </a:lnTo>
                  <a:lnTo>
                    <a:pt x="57" y="25"/>
                  </a:lnTo>
                  <a:lnTo>
                    <a:pt x="55" y="25"/>
                  </a:lnTo>
                  <a:lnTo>
                    <a:pt x="55" y="25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0" y="26"/>
                  </a:lnTo>
                  <a:lnTo>
                    <a:pt x="50" y="25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47" y="22"/>
                  </a:lnTo>
                  <a:lnTo>
                    <a:pt x="47" y="23"/>
                  </a:lnTo>
                  <a:lnTo>
                    <a:pt x="47" y="25"/>
                  </a:lnTo>
                  <a:lnTo>
                    <a:pt x="47" y="26"/>
                  </a:lnTo>
                  <a:lnTo>
                    <a:pt x="46" y="28"/>
                  </a:lnTo>
                  <a:lnTo>
                    <a:pt x="44" y="30"/>
                  </a:lnTo>
                  <a:lnTo>
                    <a:pt x="44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3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2" y="34"/>
                  </a:lnTo>
                  <a:lnTo>
                    <a:pt x="41" y="34"/>
                  </a:lnTo>
                  <a:lnTo>
                    <a:pt x="41" y="33"/>
                  </a:lnTo>
                  <a:lnTo>
                    <a:pt x="39" y="31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38" y="30"/>
                  </a:lnTo>
                  <a:lnTo>
                    <a:pt x="36" y="28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4" y="25"/>
                  </a:lnTo>
                  <a:lnTo>
                    <a:pt x="34" y="23"/>
                  </a:lnTo>
                  <a:lnTo>
                    <a:pt x="34" y="23"/>
                  </a:lnTo>
                  <a:lnTo>
                    <a:pt x="34" y="23"/>
                  </a:lnTo>
                  <a:lnTo>
                    <a:pt x="33" y="25"/>
                  </a:lnTo>
                  <a:lnTo>
                    <a:pt x="31" y="25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7" y="33"/>
                  </a:lnTo>
                  <a:lnTo>
                    <a:pt x="25" y="33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0" y="33"/>
                  </a:lnTo>
                  <a:lnTo>
                    <a:pt x="19" y="33"/>
                  </a:lnTo>
                  <a:lnTo>
                    <a:pt x="16" y="34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1"/>
                  </a:lnTo>
                  <a:lnTo>
                    <a:pt x="12" y="31"/>
                  </a:lnTo>
                  <a:lnTo>
                    <a:pt x="12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3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8"/>
                  </a:lnTo>
                  <a:lnTo>
                    <a:pt x="1" y="28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1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3" y="19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1"/>
                  </a:lnTo>
                  <a:lnTo>
                    <a:pt x="14" y="9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7" y="3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1" name="Freeform 308">
              <a:extLst>
                <a:ext uri="{FF2B5EF4-FFF2-40B4-BE49-F238E27FC236}">
                  <a16:creationId xmlns:a16="http://schemas.microsoft.com/office/drawing/2014/main" id="{A2A939DB-8281-DA2D-3A39-CA5EAF740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8818" y="4312614"/>
              <a:ext cx="212466" cy="245602"/>
            </a:xfrm>
            <a:custGeom>
              <a:avLst/>
              <a:gdLst>
                <a:gd name="T0" fmla="*/ 98 w 109"/>
                <a:gd name="T1" fmla="*/ 3 h 126"/>
                <a:gd name="T2" fmla="*/ 102 w 109"/>
                <a:gd name="T3" fmla="*/ 3 h 126"/>
                <a:gd name="T4" fmla="*/ 109 w 109"/>
                <a:gd name="T5" fmla="*/ 6 h 126"/>
                <a:gd name="T6" fmla="*/ 99 w 109"/>
                <a:gd name="T7" fmla="*/ 28 h 126"/>
                <a:gd name="T8" fmla="*/ 98 w 109"/>
                <a:gd name="T9" fmla="*/ 50 h 126"/>
                <a:gd name="T10" fmla="*/ 87 w 109"/>
                <a:gd name="T11" fmla="*/ 69 h 126"/>
                <a:gd name="T12" fmla="*/ 77 w 109"/>
                <a:gd name="T13" fmla="*/ 80 h 126"/>
                <a:gd name="T14" fmla="*/ 72 w 109"/>
                <a:gd name="T15" fmla="*/ 97 h 126"/>
                <a:gd name="T16" fmla="*/ 65 w 109"/>
                <a:gd name="T17" fmla="*/ 112 h 126"/>
                <a:gd name="T18" fmla="*/ 55 w 109"/>
                <a:gd name="T19" fmla="*/ 121 h 126"/>
                <a:gd name="T20" fmla="*/ 47 w 109"/>
                <a:gd name="T21" fmla="*/ 123 h 126"/>
                <a:gd name="T22" fmla="*/ 47 w 109"/>
                <a:gd name="T23" fmla="*/ 118 h 126"/>
                <a:gd name="T24" fmla="*/ 44 w 109"/>
                <a:gd name="T25" fmla="*/ 116 h 126"/>
                <a:gd name="T26" fmla="*/ 39 w 109"/>
                <a:gd name="T27" fmla="*/ 118 h 126"/>
                <a:gd name="T28" fmla="*/ 36 w 109"/>
                <a:gd name="T29" fmla="*/ 121 h 126"/>
                <a:gd name="T30" fmla="*/ 31 w 109"/>
                <a:gd name="T31" fmla="*/ 121 h 126"/>
                <a:gd name="T32" fmla="*/ 28 w 109"/>
                <a:gd name="T33" fmla="*/ 119 h 126"/>
                <a:gd name="T34" fmla="*/ 22 w 109"/>
                <a:gd name="T35" fmla="*/ 118 h 126"/>
                <a:gd name="T36" fmla="*/ 17 w 109"/>
                <a:gd name="T37" fmla="*/ 121 h 126"/>
                <a:gd name="T38" fmla="*/ 13 w 109"/>
                <a:gd name="T39" fmla="*/ 124 h 126"/>
                <a:gd name="T40" fmla="*/ 6 w 109"/>
                <a:gd name="T41" fmla="*/ 116 h 126"/>
                <a:gd name="T42" fmla="*/ 1 w 109"/>
                <a:gd name="T43" fmla="*/ 105 h 126"/>
                <a:gd name="T44" fmla="*/ 9 w 109"/>
                <a:gd name="T45" fmla="*/ 107 h 126"/>
                <a:gd name="T46" fmla="*/ 11 w 109"/>
                <a:gd name="T47" fmla="*/ 102 h 126"/>
                <a:gd name="T48" fmla="*/ 6 w 109"/>
                <a:gd name="T49" fmla="*/ 99 h 126"/>
                <a:gd name="T50" fmla="*/ 6 w 109"/>
                <a:gd name="T51" fmla="*/ 94 h 126"/>
                <a:gd name="T52" fmla="*/ 6 w 109"/>
                <a:gd name="T53" fmla="*/ 88 h 126"/>
                <a:gd name="T54" fmla="*/ 13 w 109"/>
                <a:gd name="T55" fmla="*/ 88 h 126"/>
                <a:gd name="T56" fmla="*/ 19 w 109"/>
                <a:gd name="T57" fmla="*/ 83 h 126"/>
                <a:gd name="T58" fmla="*/ 22 w 109"/>
                <a:gd name="T59" fmla="*/ 80 h 126"/>
                <a:gd name="T60" fmla="*/ 28 w 109"/>
                <a:gd name="T61" fmla="*/ 88 h 126"/>
                <a:gd name="T62" fmla="*/ 38 w 109"/>
                <a:gd name="T63" fmla="*/ 85 h 126"/>
                <a:gd name="T64" fmla="*/ 41 w 109"/>
                <a:gd name="T65" fmla="*/ 89 h 126"/>
                <a:gd name="T66" fmla="*/ 44 w 109"/>
                <a:gd name="T67" fmla="*/ 85 h 126"/>
                <a:gd name="T68" fmla="*/ 47 w 109"/>
                <a:gd name="T69" fmla="*/ 80 h 126"/>
                <a:gd name="T70" fmla="*/ 47 w 109"/>
                <a:gd name="T71" fmla="*/ 71 h 126"/>
                <a:gd name="T72" fmla="*/ 47 w 109"/>
                <a:gd name="T73" fmla="*/ 61 h 126"/>
                <a:gd name="T74" fmla="*/ 39 w 109"/>
                <a:gd name="T75" fmla="*/ 56 h 126"/>
                <a:gd name="T76" fmla="*/ 41 w 109"/>
                <a:gd name="T77" fmla="*/ 49 h 126"/>
                <a:gd name="T78" fmla="*/ 46 w 109"/>
                <a:gd name="T79" fmla="*/ 44 h 126"/>
                <a:gd name="T80" fmla="*/ 47 w 109"/>
                <a:gd name="T81" fmla="*/ 39 h 126"/>
                <a:gd name="T82" fmla="*/ 39 w 109"/>
                <a:gd name="T83" fmla="*/ 33 h 126"/>
                <a:gd name="T84" fmla="*/ 30 w 109"/>
                <a:gd name="T85" fmla="*/ 34 h 126"/>
                <a:gd name="T86" fmla="*/ 30 w 109"/>
                <a:gd name="T87" fmla="*/ 28 h 126"/>
                <a:gd name="T88" fmla="*/ 41 w 109"/>
                <a:gd name="T89" fmla="*/ 22 h 126"/>
                <a:gd name="T90" fmla="*/ 52 w 109"/>
                <a:gd name="T91" fmla="*/ 23 h 126"/>
                <a:gd name="T92" fmla="*/ 57 w 109"/>
                <a:gd name="T93" fmla="*/ 25 h 126"/>
                <a:gd name="T94" fmla="*/ 61 w 109"/>
                <a:gd name="T95" fmla="*/ 25 h 126"/>
                <a:gd name="T96" fmla="*/ 71 w 109"/>
                <a:gd name="T97" fmla="*/ 30 h 126"/>
                <a:gd name="T98" fmla="*/ 71 w 109"/>
                <a:gd name="T99" fmla="*/ 23 h 126"/>
                <a:gd name="T100" fmla="*/ 74 w 109"/>
                <a:gd name="T101" fmla="*/ 17 h 126"/>
                <a:gd name="T102" fmla="*/ 77 w 109"/>
                <a:gd name="T103" fmla="*/ 8 h 126"/>
                <a:gd name="T104" fmla="*/ 80 w 109"/>
                <a:gd name="T105" fmla="*/ 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9" h="126">
                  <a:moveTo>
                    <a:pt x="91" y="0"/>
                  </a:moveTo>
                  <a:lnTo>
                    <a:pt x="93" y="1"/>
                  </a:lnTo>
                  <a:lnTo>
                    <a:pt x="96" y="1"/>
                  </a:lnTo>
                  <a:lnTo>
                    <a:pt x="98" y="3"/>
                  </a:lnTo>
                  <a:lnTo>
                    <a:pt x="98" y="3"/>
                  </a:lnTo>
                  <a:lnTo>
                    <a:pt x="98" y="3"/>
                  </a:lnTo>
                  <a:lnTo>
                    <a:pt x="99" y="3"/>
                  </a:lnTo>
                  <a:lnTo>
                    <a:pt x="99" y="3"/>
                  </a:lnTo>
                  <a:lnTo>
                    <a:pt x="101" y="3"/>
                  </a:lnTo>
                  <a:lnTo>
                    <a:pt x="101" y="3"/>
                  </a:lnTo>
                  <a:lnTo>
                    <a:pt x="102" y="3"/>
                  </a:lnTo>
                  <a:lnTo>
                    <a:pt x="102" y="3"/>
                  </a:lnTo>
                  <a:lnTo>
                    <a:pt x="104" y="1"/>
                  </a:lnTo>
                  <a:lnTo>
                    <a:pt x="106" y="1"/>
                  </a:lnTo>
                  <a:lnTo>
                    <a:pt x="106" y="1"/>
                  </a:lnTo>
                  <a:lnTo>
                    <a:pt x="107" y="3"/>
                  </a:lnTo>
                  <a:lnTo>
                    <a:pt x="107" y="3"/>
                  </a:lnTo>
                  <a:lnTo>
                    <a:pt x="109" y="6"/>
                  </a:lnTo>
                  <a:lnTo>
                    <a:pt x="107" y="9"/>
                  </a:lnTo>
                  <a:lnTo>
                    <a:pt x="106" y="11"/>
                  </a:lnTo>
                  <a:lnTo>
                    <a:pt x="104" y="15"/>
                  </a:lnTo>
                  <a:lnTo>
                    <a:pt x="102" y="19"/>
                  </a:lnTo>
                  <a:lnTo>
                    <a:pt x="99" y="25"/>
                  </a:lnTo>
                  <a:lnTo>
                    <a:pt x="99" y="28"/>
                  </a:lnTo>
                  <a:lnTo>
                    <a:pt x="99" y="31"/>
                  </a:lnTo>
                  <a:lnTo>
                    <a:pt x="99" y="33"/>
                  </a:lnTo>
                  <a:lnTo>
                    <a:pt x="98" y="37"/>
                  </a:lnTo>
                  <a:lnTo>
                    <a:pt x="98" y="41"/>
                  </a:lnTo>
                  <a:lnTo>
                    <a:pt x="98" y="45"/>
                  </a:lnTo>
                  <a:lnTo>
                    <a:pt x="98" y="50"/>
                  </a:lnTo>
                  <a:lnTo>
                    <a:pt x="96" y="55"/>
                  </a:lnTo>
                  <a:lnTo>
                    <a:pt x="95" y="58"/>
                  </a:lnTo>
                  <a:lnTo>
                    <a:pt x="96" y="61"/>
                  </a:lnTo>
                  <a:lnTo>
                    <a:pt x="93" y="64"/>
                  </a:lnTo>
                  <a:lnTo>
                    <a:pt x="88" y="67"/>
                  </a:lnTo>
                  <a:lnTo>
                    <a:pt x="87" y="69"/>
                  </a:lnTo>
                  <a:lnTo>
                    <a:pt x="83" y="69"/>
                  </a:lnTo>
                  <a:lnTo>
                    <a:pt x="83" y="71"/>
                  </a:lnTo>
                  <a:lnTo>
                    <a:pt x="82" y="72"/>
                  </a:lnTo>
                  <a:lnTo>
                    <a:pt x="82" y="74"/>
                  </a:lnTo>
                  <a:lnTo>
                    <a:pt x="79" y="78"/>
                  </a:lnTo>
                  <a:lnTo>
                    <a:pt x="77" y="80"/>
                  </a:lnTo>
                  <a:lnTo>
                    <a:pt x="76" y="82"/>
                  </a:lnTo>
                  <a:lnTo>
                    <a:pt x="74" y="83"/>
                  </a:lnTo>
                  <a:lnTo>
                    <a:pt x="72" y="85"/>
                  </a:lnTo>
                  <a:lnTo>
                    <a:pt x="72" y="86"/>
                  </a:lnTo>
                  <a:lnTo>
                    <a:pt x="72" y="89"/>
                  </a:lnTo>
                  <a:lnTo>
                    <a:pt x="72" y="97"/>
                  </a:lnTo>
                  <a:lnTo>
                    <a:pt x="72" y="99"/>
                  </a:lnTo>
                  <a:lnTo>
                    <a:pt x="72" y="104"/>
                  </a:lnTo>
                  <a:lnTo>
                    <a:pt x="69" y="107"/>
                  </a:lnTo>
                  <a:lnTo>
                    <a:pt x="68" y="110"/>
                  </a:lnTo>
                  <a:lnTo>
                    <a:pt x="66" y="110"/>
                  </a:lnTo>
                  <a:lnTo>
                    <a:pt x="65" y="112"/>
                  </a:lnTo>
                  <a:lnTo>
                    <a:pt x="63" y="112"/>
                  </a:lnTo>
                  <a:lnTo>
                    <a:pt x="63" y="113"/>
                  </a:lnTo>
                  <a:lnTo>
                    <a:pt x="61" y="115"/>
                  </a:lnTo>
                  <a:lnTo>
                    <a:pt x="60" y="115"/>
                  </a:lnTo>
                  <a:lnTo>
                    <a:pt x="57" y="118"/>
                  </a:lnTo>
                  <a:lnTo>
                    <a:pt x="55" y="121"/>
                  </a:lnTo>
                  <a:lnTo>
                    <a:pt x="52" y="123"/>
                  </a:lnTo>
                  <a:lnTo>
                    <a:pt x="52" y="124"/>
                  </a:lnTo>
                  <a:lnTo>
                    <a:pt x="50" y="124"/>
                  </a:lnTo>
                  <a:lnTo>
                    <a:pt x="49" y="123"/>
                  </a:lnTo>
                  <a:lnTo>
                    <a:pt x="49" y="123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7" y="121"/>
                  </a:lnTo>
                  <a:lnTo>
                    <a:pt x="46" y="119"/>
                  </a:lnTo>
                  <a:lnTo>
                    <a:pt x="47" y="118"/>
                  </a:lnTo>
                  <a:lnTo>
                    <a:pt x="47" y="118"/>
                  </a:lnTo>
                  <a:lnTo>
                    <a:pt x="47" y="116"/>
                  </a:lnTo>
                  <a:lnTo>
                    <a:pt x="47" y="116"/>
                  </a:lnTo>
                  <a:lnTo>
                    <a:pt x="46" y="115"/>
                  </a:lnTo>
                  <a:lnTo>
                    <a:pt x="46" y="115"/>
                  </a:lnTo>
                  <a:lnTo>
                    <a:pt x="44" y="116"/>
                  </a:lnTo>
                  <a:lnTo>
                    <a:pt x="42" y="116"/>
                  </a:lnTo>
                  <a:lnTo>
                    <a:pt x="42" y="116"/>
                  </a:lnTo>
                  <a:lnTo>
                    <a:pt x="41" y="118"/>
                  </a:lnTo>
                  <a:lnTo>
                    <a:pt x="41" y="118"/>
                  </a:lnTo>
                  <a:lnTo>
                    <a:pt x="39" y="118"/>
                  </a:lnTo>
                  <a:lnTo>
                    <a:pt x="39" y="118"/>
                  </a:lnTo>
                  <a:lnTo>
                    <a:pt x="38" y="116"/>
                  </a:lnTo>
                  <a:lnTo>
                    <a:pt x="38" y="118"/>
                  </a:lnTo>
                  <a:lnTo>
                    <a:pt x="38" y="118"/>
                  </a:lnTo>
                  <a:lnTo>
                    <a:pt x="36" y="118"/>
                  </a:lnTo>
                  <a:lnTo>
                    <a:pt x="36" y="119"/>
                  </a:lnTo>
                  <a:lnTo>
                    <a:pt x="36" y="121"/>
                  </a:lnTo>
                  <a:lnTo>
                    <a:pt x="36" y="121"/>
                  </a:lnTo>
                  <a:lnTo>
                    <a:pt x="35" y="121"/>
                  </a:lnTo>
                  <a:lnTo>
                    <a:pt x="33" y="123"/>
                  </a:lnTo>
                  <a:lnTo>
                    <a:pt x="33" y="123"/>
                  </a:lnTo>
                  <a:lnTo>
                    <a:pt x="31" y="123"/>
                  </a:lnTo>
                  <a:lnTo>
                    <a:pt x="31" y="121"/>
                  </a:lnTo>
                  <a:lnTo>
                    <a:pt x="30" y="121"/>
                  </a:lnTo>
                  <a:lnTo>
                    <a:pt x="30" y="119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25" y="118"/>
                  </a:lnTo>
                  <a:lnTo>
                    <a:pt x="25" y="116"/>
                  </a:lnTo>
                  <a:lnTo>
                    <a:pt x="24" y="116"/>
                  </a:lnTo>
                  <a:lnTo>
                    <a:pt x="22" y="118"/>
                  </a:lnTo>
                  <a:lnTo>
                    <a:pt x="22" y="118"/>
                  </a:lnTo>
                  <a:lnTo>
                    <a:pt x="19" y="119"/>
                  </a:lnTo>
                  <a:lnTo>
                    <a:pt x="17" y="119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6" y="123"/>
                  </a:lnTo>
                  <a:lnTo>
                    <a:pt x="14" y="123"/>
                  </a:lnTo>
                  <a:lnTo>
                    <a:pt x="14" y="124"/>
                  </a:lnTo>
                  <a:lnTo>
                    <a:pt x="13" y="126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1" y="123"/>
                  </a:lnTo>
                  <a:lnTo>
                    <a:pt x="9" y="121"/>
                  </a:lnTo>
                  <a:lnTo>
                    <a:pt x="9" y="121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6" y="116"/>
                  </a:lnTo>
                  <a:lnTo>
                    <a:pt x="3" y="113"/>
                  </a:lnTo>
                  <a:lnTo>
                    <a:pt x="3" y="113"/>
                  </a:lnTo>
                  <a:lnTo>
                    <a:pt x="0" y="110"/>
                  </a:lnTo>
                  <a:lnTo>
                    <a:pt x="0" y="107"/>
                  </a:lnTo>
                  <a:lnTo>
                    <a:pt x="1" y="107"/>
                  </a:lnTo>
                  <a:lnTo>
                    <a:pt x="1" y="105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6" y="107"/>
                  </a:lnTo>
                  <a:lnTo>
                    <a:pt x="8" y="107"/>
                  </a:lnTo>
                  <a:lnTo>
                    <a:pt x="9" y="107"/>
                  </a:lnTo>
                  <a:lnTo>
                    <a:pt x="9" y="107"/>
                  </a:lnTo>
                  <a:lnTo>
                    <a:pt x="11" y="105"/>
                  </a:lnTo>
                  <a:lnTo>
                    <a:pt x="11" y="105"/>
                  </a:lnTo>
                  <a:lnTo>
                    <a:pt x="9" y="105"/>
                  </a:lnTo>
                  <a:lnTo>
                    <a:pt x="9" y="104"/>
                  </a:lnTo>
                  <a:lnTo>
                    <a:pt x="11" y="104"/>
                  </a:lnTo>
                  <a:lnTo>
                    <a:pt x="11" y="102"/>
                  </a:lnTo>
                  <a:lnTo>
                    <a:pt x="11" y="102"/>
                  </a:lnTo>
                  <a:lnTo>
                    <a:pt x="11" y="101"/>
                  </a:lnTo>
                  <a:lnTo>
                    <a:pt x="11" y="101"/>
                  </a:lnTo>
                  <a:lnTo>
                    <a:pt x="9" y="99"/>
                  </a:lnTo>
                  <a:lnTo>
                    <a:pt x="8" y="99"/>
                  </a:lnTo>
                  <a:lnTo>
                    <a:pt x="6" y="99"/>
                  </a:lnTo>
                  <a:lnTo>
                    <a:pt x="8" y="97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8" y="96"/>
                  </a:lnTo>
                  <a:lnTo>
                    <a:pt x="6" y="94"/>
                  </a:lnTo>
                  <a:lnTo>
                    <a:pt x="6" y="94"/>
                  </a:lnTo>
                  <a:lnTo>
                    <a:pt x="6" y="94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6" y="88"/>
                  </a:lnTo>
                  <a:lnTo>
                    <a:pt x="6" y="88"/>
                  </a:lnTo>
                  <a:lnTo>
                    <a:pt x="6" y="86"/>
                  </a:lnTo>
                  <a:lnTo>
                    <a:pt x="6" y="88"/>
                  </a:lnTo>
                  <a:lnTo>
                    <a:pt x="8" y="88"/>
                  </a:lnTo>
                  <a:lnTo>
                    <a:pt x="11" y="86"/>
                  </a:lnTo>
                  <a:lnTo>
                    <a:pt x="11" y="86"/>
                  </a:lnTo>
                  <a:lnTo>
                    <a:pt x="13" y="88"/>
                  </a:lnTo>
                  <a:lnTo>
                    <a:pt x="13" y="88"/>
                  </a:lnTo>
                  <a:lnTo>
                    <a:pt x="19" y="86"/>
                  </a:lnTo>
                  <a:lnTo>
                    <a:pt x="19" y="86"/>
                  </a:lnTo>
                  <a:lnTo>
                    <a:pt x="19" y="85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20" y="80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24" y="82"/>
                  </a:lnTo>
                  <a:lnTo>
                    <a:pt x="25" y="83"/>
                  </a:lnTo>
                  <a:lnTo>
                    <a:pt x="25" y="85"/>
                  </a:lnTo>
                  <a:lnTo>
                    <a:pt x="27" y="86"/>
                  </a:lnTo>
                  <a:lnTo>
                    <a:pt x="28" y="88"/>
                  </a:lnTo>
                  <a:lnTo>
                    <a:pt x="31" y="88"/>
                  </a:lnTo>
                  <a:lnTo>
                    <a:pt x="33" y="88"/>
                  </a:lnTo>
                  <a:lnTo>
                    <a:pt x="36" y="86"/>
                  </a:lnTo>
                  <a:lnTo>
                    <a:pt x="36" y="85"/>
                  </a:lnTo>
                  <a:lnTo>
                    <a:pt x="38" y="85"/>
                  </a:lnTo>
                  <a:lnTo>
                    <a:pt x="38" y="85"/>
                  </a:lnTo>
                  <a:lnTo>
                    <a:pt x="39" y="86"/>
                  </a:lnTo>
                  <a:lnTo>
                    <a:pt x="39" y="86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39" y="89"/>
                  </a:lnTo>
                  <a:lnTo>
                    <a:pt x="41" y="89"/>
                  </a:lnTo>
                  <a:lnTo>
                    <a:pt x="42" y="89"/>
                  </a:lnTo>
                  <a:lnTo>
                    <a:pt x="42" y="88"/>
                  </a:lnTo>
                  <a:lnTo>
                    <a:pt x="44" y="88"/>
                  </a:lnTo>
                  <a:lnTo>
                    <a:pt x="44" y="86"/>
                  </a:lnTo>
                  <a:lnTo>
                    <a:pt x="44" y="86"/>
                  </a:lnTo>
                  <a:lnTo>
                    <a:pt x="44" y="85"/>
                  </a:lnTo>
                  <a:lnTo>
                    <a:pt x="44" y="85"/>
                  </a:lnTo>
                  <a:lnTo>
                    <a:pt x="44" y="83"/>
                  </a:lnTo>
                  <a:lnTo>
                    <a:pt x="44" y="82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7" y="80"/>
                  </a:lnTo>
                  <a:lnTo>
                    <a:pt x="47" y="78"/>
                  </a:lnTo>
                  <a:lnTo>
                    <a:pt x="47" y="77"/>
                  </a:lnTo>
                  <a:lnTo>
                    <a:pt x="47" y="77"/>
                  </a:lnTo>
                  <a:lnTo>
                    <a:pt x="47" y="75"/>
                  </a:lnTo>
                  <a:lnTo>
                    <a:pt x="47" y="74"/>
                  </a:lnTo>
                  <a:lnTo>
                    <a:pt x="47" y="71"/>
                  </a:lnTo>
                  <a:lnTo>
                    <a:pt x="47" y="69"/>
                  </a:lnTo>
                  <a:lnTo>
                    <a:pt x="47" y="67"/>
                  </a:lnTo>
                  <a:lnTo>
                    <a:pt x="47" y="64"/>
                  </a:lnTo>
                  <a:lnTo>
                    <a:pt x="49" y="63"/>
                  </a:lnTo>
                  <a:lnTo>
                    <a:pt x="47" y="61"/>
                  </a:lnTo>
                  <a:lnTo>
                    <a:pt x="47" y="61"/>
                  </a:lnTo>
                  <a:lnTo>
                    <a:pt x="46" y="60"/>
                  </a:lnTo>
                  <a:lnTo>
                    <a:pt x="44" y="60"/>
                  </a:lnTo>
                  <a:lnTo>
                    <a:pt x="44" y="58"/>
                  </a:lnTo>
                  <a:lnTo>
                    <a:pt x="42" y="58"/>
                  </a:lnTo>
                  <a:lnTo>
                    <a:pt x="42" y="58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9" y="55"/>
                  </a:lnTo>
                  <a:lnTo>
                    <a:pt x="39" y="52"/>
                  </a:lnTo>
                  <a:lnTo>
                    <a:pt x="39" y="50"/>
                  </a:lnTo>
                  <a:lnTo>
                    <a:pt x="39" y="49"/>
                  </a:lnTo>
                  <a:lnTo>
                    <a:pt x="41" y="49"/>
                  </a:lnTo>
                  <a:lnTo>
                    <a:pt x="41" y="47"/>
                  </a:lnTo>
                  <a:lnTo>
                    <a:pt x="42" y="45"/>
                  </a:lnTo>
                  <a:lnTo>
                    <a:pt x="42" y="45"/>
                  </a:lnTo>
                  <a:lnTo>
                    <a:pt x="44" y="45"/>
                  </a:lnTo>
                  <a:lnTo>
                    <a:pt x="46" y="45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41"/>
                  </a:lnTo>
                  <a:lnTo>
                    <a:pt x="47" y="41"/>
                  </a:lnTo>
                  <a:lnTo>
                    <a:pt x="47" y="39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2" y="33"/>
                  </a:lnTo>
                  <a:lnTo>
                    <a:pt x="39" y="33"/>
                  </a:lnTo>
                  <a:lnTo>
                    <a:pt x="38" y="33"/>
                  </a:lnTo>
                  <a:lnTo>
                    <a:pt x="35" y="34"/>
                  </a:lnTo>
                  <a:lnTo>
                    <a:pt x="31" y="36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30" y="33"/>
                  </a:lnTo>
                  <a:lnTo>
                    <a:pt x="30" y="31"/>
                  </a:lnTo>
                  <a:lnTo>
                    <a:pt x="28" y="30"/>
                  </a:lnTo>
                  <a:lnTo>
                    <a:pt x="30" y="28"/>
                  </a:lnTo>
                  <a:lnTo>
                    <a:pt x="30" y="26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5" y="22"/>
                  </a:lnTo>
                  <a:lnTo>
                    <a:pt x="38" y="22"/>
                  </a:lnTo>
                  <a:lnTo>
                    <a:pt x="41" y="22"/>
                  </a:lnTo>
                  <a:lnTo>
                    <a:pt x="46" y="22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50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4" y="25"/>
                  </a:lnTo>
                  <a:lnTo>
                    <a:pt x="55" y="25"/>
                  </a:lnTo>
                  <a:lnTo>
                    <a:pt x="57" y="25"/>
                  </a:lnTo>
                  <a:lnTo>
                    <a:pt x="57" y="25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1" y="25"/>
                  </a:lnTo>
                  <a:lnTo>
                    <a:pt x="65" y="25"/>
                  </a:lnTo>
                  <a:lnTo>
                    <a:pt x="66" y="26"/>
                  </a:lnTo>
                  <a:lnTo>
                    <a:pt x="68" y="28"/>
                  </a:lnTo>
                  <a:lnTo>
                    <a:pt x="69" y="28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71" y="26"/>
                  </a:lnTo>
                  <a:lnTo>
                    <a:pt x="71" y="25"/>
                  </a:lnTo>
                  <a:lnTo>
                    <a:pt x="71" y="23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4" y="19"/>
                  </a:lnTo>
                  <a:lnTo>
                    <a:pt x="74" y="17"/>
                  </a:lnTo>
                  <a:lnTo>
                    <a:pt x="76" y="14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7" y="8"/>
                  </a:lnTo>
                  <a:lnTo>
                    <a:pt x="77" y="8"/>
                  </a:lnTo>
                  <a:lnTo>
                    <a:pt x="77" y="4"/>
                  </a:lnTo>
                  <a:lnTo>
                    <a:pt x="79" y="4"/>
                  </a:lnTo>
                  <a:lnTo>
                    <a:pt x="79" y="3"/>
                  </a:lnTo>
                  <a:lnTo>
                    <a:pt x="80" y="3"/>
                  </a:lnTo>
                  <a:lnTo>
                    <a:pt x="80" y="3"/>
                  </a:lnTo>
                  <a:lnTo>
                    <a:pt x="85" y="3"/>
                  </a:lnTo>
                  <a:lnTo>
                    <a:pt x="88" y="1"/>
                  </a:lnTo>
                  <a:lnTo>
                    <a:pt x="88" y="1"/>
                  </a:lnTo>
                  <a:lnTo>
                    <a:pt x="9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2" name="Freeform 309">
              <a:extLst>
                <a:ext uri="{FF2B5EF4-FFF2-40B4-BE49-F238E27FC236}">
                  <a16:creationId xmlns:a16="http://schemas.microsoft.com/office/drawing/2014/main" id="{12B1F683-375B-D3EE-1239-51D5DFCA0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0432" y="4109895"/>
              <a:ext cx="366454" cy="241703"/>
            </a:xfrm>
            <a:custGeom>
              <a:avLst/>
              <a:gdLst>
                <a:gd name="T0" fmla="*/ 123 w 188"/>
                <a:gd name="T1" fmla="*/ 1 h 124"/>
                <a:gd name="T2" fmla="*/ 134 w 188"/>
                <a:gd name="T3" fmla="*/ 15 h 124"/>
                <a:gd name="T4" fmla="*/ 131 w 188"/>
                <a:gd name="T5" fmla="*/ 26 h 124"/>
                <a:gd name="T6" fmla="*/ 134 w 188"/>
                <a:gd name="T7" fmla="*/ 31 h 124"/>
                <a:gd name="T8" fmla="*/ 141 w 188"/>
                <a:gd name="T9" fmla="*/ 36 h 124"/>
                <a:gd name="T10" fmla="*/ 152 w 188"/>
                <a:gd name="T11" fmla="*/ 41 h 124"/>
                <a:gd name="T12" fmla="*/ 156 w 188"/>
                <a:gd name="T13" fmla="*/ 49 h 124"/>
                <a:gd name="T14" fmla="*/ 169 w 188"/>
                <a:gd name="T15" fmla="*/ 58 h 124"/>
                <a:gd name="T16" fmla="*/ 172 w 188"/>
                <a:gd name="T17" fmla="*/ 66 h 124"/>
                <a:gd name="T18" fmla="*/ 178 w 188"/>
                <a:gd name="T19" fmla="*/ 72 h 124"/>
                <a:gd name="T20" fmla="*/ 185 w 188"/>
                <a:gd name="T21" fmla="*/ 77 h 124"/>
                <a:gd name="T22" fmla="*/ 183 w 188"/>
                <a:gd name="T23" fmla="*/ 83 h 124"/>
                <a:gd name="T24" fmla="*/ 171 w 188"/>
                <a:gd name="T25" fmla="*/ 83 h 124"/>
                <a:gd name="T26" fmla="*/ 156 w 188"/>
                <a:gd name="T27" fmla="*/ 85 h 124"/>
                <a:gd name="T28" fmla="*/ 142 w 188"/>
                <a:gd name="T29" fmla="*/ 86 h 124"/>
                <a:gd name="T30" fmla="*/ 130 w 188"/>
                <a:gd name="T31" fmla="*/ 91 h 124"/>
                <a:gd name="T32" fmla="*/ 120 w 188"/>
                <a:gd name="T33" fmla="*/ 91 h 124"/>
                <a:gd name="T34" fmla="*/ 109 w 188"/>
                <a:gd name="T35" fmla="*/ 96 h 124"/>
                <a:gd name="T36" fmla="*/ 96 w 188"/>
                <a:gd name="T37" fmla="*/ 96 h 124"/>
                <a:gd name="T38" fmla="*/ 87 w 188"/>
                <a:gd name="T39" fmla="*/ 90 h 124"/>
                <a:gd name="T40" fmla="*/ 74 w 188"/>
                <a:gd name="T41" fmla="*/ 83 h 124"/>
                <a:gd name="T42" fmla="*/ 60 w 188"/>
                <a:gd name="T43" fmla="*/ 96 h 124"/>
                <a:gd name="T44" fmla="*/ 59 w 188"/>
                <a:gd name="T45" fmla="*/ 105 h 124"/>
                <a:gd name="T46" fmla="*/ 54 w 188"/>
                <a:gd name="T47" fmla="*/ 107 h 124"/>
                <a:gd name="T48" fmla="*/ 49 w 188"/>
                <a:gd name="T49" fmla="*/ 105 h 124"/>
                <a:gd name="T50" fmla="*/ 38 w 188"/>
                <a:gd name="T51" fmla="*/ 107 h 124"/>
                <a:gd name="T52" fmla="*/ 30 w 188"/>
                <a:gd name="T53" fmla="*/ 112 h 124"/>
                <a:gd name="T54" fmla="*/ 29 w 188"/>
                <a:gd name="T55" fmla="*/ 118 h 124"/>
                <a:gd name="T56" fmla="*/ 24 w 188"/>
                <a:gd name="T57" fmla="*/ 119 h 124"/>
                <a:gd name="T58" fmla="*/ 24 w 188"/>
                <a:gd name="T59" fmla="*/ 116 h 124"/>
                <a:gd name="T60" fmla="*/ 19 w 188"/>
                <a:gd name="T61" fmla="*/ 113 h 124"/>
                <a:gd name="T62" fmla="*/ 10 w 188"/>
                <a:gd name="T63" fmla="*/ 102 h 124"/>
                <a:gd name="T64" fmla="*/ 11 w 188"/>
                <a:gd name="T65" fmla="*/ 99 h 124"/>
                <a:gd name="T66" fmla="*/ 5 w 188"/>
                <a:gd name="T67" fmla="*/ 91 h 124"/>
                <a:gd name="T68" fmla="*/ 2 w 188"/>
                <a:gd name="T69" fmla="*/ 82 h 124"/>
                <a:gd name="T70" fmla="*/ 3 w 188"/>
                <a:gd name="T71" fmla="*/ 72 h 124"/>
                <a:gd name="T72" fmla="*/ 0 w 188"/>
                <a:gd name="T73" fmla="*/ 71 h 124"/>
                <a:gd name="T74" fmla="*/ 5 w 188"/>
                <a:gd name="T75" fmla="*/ 66 h 124"/>
                <a:gd name="T76" fmla="*/ 11 w 188"/>
                <a:gd name="T77" fmla="*/ 56 h 124"/>
                <a:gd name="T78" fmla="*/ 18 w 188"/>
                <a:gd name="T79" fmla="*/ 49 h 124"/>
                <a:gd name="T80" fmla="*/ 29 w 188"/>
                <a:gd name="T81" fmla="*/ 47 h 124"/>
                <a:gd name="T82" fmla="*/ 32 w 188"/>
                <a:gd name="T83" fmla="*/ 45 h 124"/>
                <a:gd name="T84" fmla="*/ 40 w 188"/>
                <a:gd name="T85" fmla="*/ 47 h 124"/>
                <a:gd name="T86" fmla="*/ 49 w 188"/>
                <a:gd name="T87" fmla="*/ 42 h 124"/>
                <a:gd name="T88" fmla="*/ 62 w 188"/>
                <a:gd name="T89" fmla="*/ 41 h 124"/>
                <a:gd name="T90" fmla="*/ 66 w 188"/>
                <a:gd name="T91" fmla="*/ 34 h 124"/>
                <a:gd name="T92" fmla="*/ 65 w 188"/>
                <a:gd name="T93" fmla="*/ 30 h 124"/>
                <a:gd name="T94" fmla="*/ 76 w 188"/>
                <a:gd name="T95" fmla="*/ 28 h 124"/>
                <a:gd name="T96" fmla="*/ 89 w 188"/>
                <a:gd name="T97" fmla="*/ 23 h 124"/>
                <a:gd name="T98" fmla="*/ 95 w 188"/>
                <a:gd name="T99" fmla="*/ 19 h 124"/>
                <a:gd name="T100" fmla="*/ 103 w 188"/>
                <a:gd name="T101" fmla="*/ 11 h 124"/>
                <a:gd name="T102" fmla="*/ 106 w 188"/>
                <a:gd name="T103" fmla="*/ 6 h 124"/>
                <a:gd name="T104" fmla="*/ 111 w 188"/>
                <a:gd name="T105" fmla="*/ 1 h 124"/>
                <a:gd name="T106" fmla="*/ 117 w 188"/>
                <a:gd name="T10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8" h="124">
                  <a:moveTo>
                    <a:pt x="117" y="0"/>
                  </a:moveTo>
                  <a:lnTo>
                    <a:pt x="118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3" y="1"/>
                  </a:lnTo>
                  <a:lnTo>
                    <a:pt x="123" y="3"/>
                  </a:lnTo>
                  <a:lnTo>
                    <a:pt x="128" y="6"/>
                  </a:lnTo>
                  <a:lnTo>
                    <a:pt x="130" y="8"/>
                  </a:lnTo>
                  <a:lnTo>
                    <a:pt x="131" y="11"/>
                  </a:lnTo>
                  <a:lnTo>
                    <a:pt x="133" y="12"/>
                  </a:lnTo>
                  <a:lnTo>
                    <a:pt x="134" y="15"/>
                  </a:lnTo>
                  <a:lnTo>
                    <a:pt x="134" y="17"/>
                  </a:lnTo>
                  <a:lnTo>
                    <a:pt x="134" y="19"/>
                  </a:lnTo>
                  <a:lnTo>
                    <a:pt x="133" y="23"/>
                  </a:lnTo>
                  <a:lnTo>
                    <a:pt x="133" y="23"/>
                  </a:lnTo>
                  <a:lnTo>
                    <a:pt x="131" y="26"/>
                  </a:lnTo>
                  <a:lnTo>
                    <a:pt x="131" y="26"/>
                  </a:lnTo>
                  <a:lnTo>
                    <a:pt x="131" y="28"/>
                  </a:lnTo>
                  <a:lnTo>
                    <a:pt x="131" y="28"/>
                  </a:lnTo>
                  <a:lnTo>
                    <a:pt x="133" y="28"/>
                  </a:lnTo>
                  <a:lnTo>
                    <a:pt x="133" y="31"/>
                  </a:lnTo>
                  <a:lnTo>
                    <a:pt x="133" y="31"/>
                  </a:lnTo>
                  <a:lnTo>
                    <a:pt x="134" y="31"/>
                  </a:lnTo>
                  <a:lnTo>
                    <a:pt x="137" y="33"/>
                  </a:lnTo>
                  <a:lnTo>
                    <a:pt x="139" y="33"/>
                  </a:lnTo>
                  <a:lnTo>
                    <a:pt x="141" y="33"/>
                  </a:lnTo>
                  <a:lnTo>
                    <a:pt x="142" y="33"/>
                  </a:lnTo>
                  <a:lnTo>
                    <a:pt x="142" y="33"/>
                  </a:lnTo>
                  <a:lnTo>
                    <a:pt x="141" y="36"/>
                  </a:lnTo>
                  <a:lnTo>
                    <a:pt x="142" y="38"/>
                  </a:lnTo>
                  <a:lnTo>
                    <a:pt x="142" y="38"/>
                  </a:lnTo>
                  <a:lnTo>
                    <a:pt x="144" y="39"/>
                  </a:lnTo>
                  <a:lnTo>
                    <a:pt x="145" y="39"/>
                  </a:lnTo>
                  <a:lnTo>
                    <a:pt x="150" y="39"/>
                  </a:lnTo>
                  <a:lnTo>
                    <a:pt x="152" y="41"/>
                  </a:lnTo>
                  <a:lnTo>
                    <a:pt x="153" y="42"/>
                  </a:lnTo>
                  <a:lnTo>
                    <a:pt x="156" y="45"/>
                  </a:lnTo>
                  <a:lnTo>
                    <a:pt x="156" y="47"/>
                  </a:lnTo>
                  <a:lnTo>
                    <a:pt x="156" y="47"/>
                  </a:lnTo>
                  <a:lnTo>
                    <a:pt x="156" y="49"/>
                  </a:lnTo>
                  <a:lnTo>
                    <a:pt x="156" y="49"/>
                  </a:lnTo>
                  <a:lnTo>
                    <a:pt x="158" y="50"/>
                  </a:lnTo>
                  <a:lnTo>
                    <a:pt x="158" y="52"/>
                  </a:lnTo>
                  <a:lnTo>
                    <a:pt x="161" y="53"/>
                  </a:lnTo>
                  <a:lnTo>
                    <a:pt x="166" y="56"/>
                  </a:lnTo>
                  <a:lnTo>
                    <a:pt x="167" y="58"/>
                  </a:lnTo>
                  <a:lnTo>
                    <a:pt x="169" y="58"/>
                  </a:lnTo>
                  <a:lnTo>
                    <a:pt x="171" y="60"/>
                  </a:lnTo>
                  <a:lnTo>
                    <a:pt x="172" y="61"/>
                  </a:lnTo>
                  <a:lnTo>
                    <a:pt x="172" y="63"/>
                  </a:lnTo>
                  <a:lnTo>
                    <a:pt x="172" y="64"/>
                  </a:lnTo>
                  <a:lnTo>
                    <a:pt x="172" y="66"/>
                  </a:lnTo>
                  <a:lnTo>
                    <a:pt x="172" y="66"/>
                  </a:lnTo>
                  <a:lnTo>
                    <a:pt x="174" y="67"/>
                  </a:lnTo>
                  <a:lnTo>
                    <a:pt x="174" y="69"/>
                  </a:lnTo>
                  <a:lnTo>
                    <a:pt x="175" y="71"/>
                  </a:lnTo>
                  <a:lnTo>
                    <a:pt x="177" y="71"/>
                  </a:lnTo>
                  <a:lnTo>
                    <a:pt x="178" y="71"/>
                  </a:lnTo>
                  <a:lnTo>
                    <a:pt x="178" y="72"/>
                  </a:lnTo>
                  <a:lnTo>
                    <a:pt x="182" y="74"/>
                  </a:lnTo>
                  <a:lnTo>
                    <a:pt x="183" y="74"/>
                  </a:lnTo>
                  <a:lnTo>
                    <a:pt x="185" y="75"/>
                  </a:lnTo>
                  <a:lnTo>
                    <a:pt x="185" y="75"/>
                  </a:lnTo>
                  <a:lnTo>
                    <a:pt x="185" y="77"/>
                  </a:lnTo>
                  <a:lnTo>
                    <a:pt x="185" y="77"/>
                  </a:lnTo>
                  <a:lnTo>
                    <a:pt x="185" y="78"/>
                  </a:lnTo>
                  <a:lnTo>
                    <a:pt x="186" y="82"/>
                  </a:lnTo>
                  <a:lnTo>
                    <a:pt x="186" y="83"/>
                  </a:lnTo>
                  <a:lnTo>
                    <a:pt x="188" y="83"/>
                  </a:lnTo>
                  <a:lnTo>
                    <a:pt x="183" y="83"/>
                  </a:lnTo>
                  <a:lnTo>
                    <a:pt x="183" y="83"/>
                  </a:lnTo>
                  <a:lnTo>
                    <a:pt x="183" y="83"/>
                  </a:lnTo>
                  <a:lnTo>
                    <a:pt x="180" y="85"/>
                  </a:lnTo>
                  <a:lnTo>
                    <a:pt x="180" y="85"/>
                  </a:lnTo>
                  <a:lnTo>
                    <a:pt x="178" y="85"/>
                  </a:lnTo>
                  <a:lnTo>
                    <a:pt x="177" y="85"/>
                  </a:lnTo>
                  <a:lnTo>
                    <a:pt x="171" y="83"/>
                  </a:lnTo>
                  <a:lnTo>
                    <a:pt x="166" y="82"/>
                  </a:lnTo>
                  <a:lnTo>
                    <a:pt x="164" y="82"/>
                  </a:lnTo>
                  <a:lnTo>
                    <a:pt x="161" y="82"/>
                  </a:lnTo>
                  <a:lnTo>
                    <a:pt x="159" y="82"/>
                  </a:lnTo>
                  <a:lnTo>
                    <a:pt x="158" y="85"/>
                  </a:lnTo>
                  <a:lnTo>
                    <a:pt x="156" y="85"/>
                  </a:lnTo>
                  <a:lnTo>
                    <a:pt x="155" y="86"/>
                  </a:lnTo>
                  <a:lnTo>
                    <a:pt x="153" y="86"/>
                  </a:lnTo>
                  <a:lnTo>
                    <a:pt x="150" y="86"/>
                  </a:lnTo>
                  <a:lnTo>
                    <a:pt x="145" y="85"/>
                  </a:lnTo>
                  <a:lnTo>
                    <a:pt x="144" y="86"/>
                  </a:lnTo>
                  <a:lnTo>
                    <a:pt x="142" y="86"/>
                  </a:lnTo>
                  <a:lnTo>
                    <a:pt x="139" y="88"/>
                  </a:lnTo>
                  <a:lnTo>
                    <a:pt x="136" y="88"/>
                  </a:lnTo>
                  <a:lnTo>
                    <a:pt x="134" y="90"/>
                  </a:lnTo>
                  <a:lnTo>
                    <a:pt x="131" y="90"/>
                  </a:lnTo>
                  <a:lnTo>
                    <a:pt x="130" y="91"/>
                  </a:lnTo>
                  <a:lnTo>
                    <a:pt x="130" y="91"/>
                  </a:lnTo>
                  <a:lnTo>
                    <a:pt x="128" y="90"/>
                  </a:lnTo>
                  <a:lnTo>
                    <a:pt x="126" y="90"/>
                  </a:lnTo>
                  <a:lnTo>
                    <a:pt x="125" y="90"/>
                  </a:lnTo>
                  <a:lnTo>
                    <a:pt x="122" y="90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18" y="94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5" y="97"/>
                  </a:lnTo>
                  <a:lnTo>
                    <a:pt x="109" y="96"/>
                  </a:lnTo>
                  <a:lnTo>
                    <a:pt x="106" y="96"/>
                  </a:lnTo>
                  <a:lnTo>
                    <a:pt x="103" y="96"/>
                  </a:lnTo>
                  <a:lnTo>
                    <a:pt x="101" y="96"/>
                  </a:lnTo>
                  <a:lnTo>
                    <a:pt x="100" y="96"/>
                  </a:lnTo>
                  <a:lnTo>
                    <a:pt x="98" y="96"/>
                  </a:lnTo>
                  <a:lnTo>
                    <a:pt x="96" y="96"/>
                  </a:lnTo>
                  <a:lnTo>
                    <a:pt x="95" y="94"/>
                  </a:lnTo>
                  <a:lnTo>
                    <a:pt x="92" y="94"/>
                  </a:lnTo>
                  <a:lnTo>
                    <a:pt x="90" y="94"/>
                  </a:lnTo>
                  <a:lnTo>
                    <a:pt x="89" y="93"/>
                  </a:lnTo>
                  <a:lnTo>
                    <a:pt x="89" y="93"/>
                  </a:lnTo>
                  <a:lnTo>
                    <a:pt x="87" y="90"/>
                  </a:lnTo>
                  <a:lnTo>
                    <a:pt x="84" y="88"/>
                  </a:lnTo>
                  <a:lnTo>
                    <a:pt x="81" y="86"/>
                  </a:lnTo>
                  <a:lnTo>
                    <a:pt x="79" y="85"/>
                  </a:lnTo>
                  <a:lnTo>
                    <a:pt x="77" y="85"/>
                  </a:lnTo>
                  <a:lnTo>
                    <a:pt x="76" y="83"/>
                  </a:lnTo>
                  <a:lnTo>
                    <a:pt x="74" y="83"/>
                  </a:lnTo>
                  <a:lnTo>
                    <a:pt x="71" y="85"/>
                  </a:lnTo>
                  <a:lnTo>
                    <a:pt x="68" y="86"/>
                  </a:lnTo>
                  <a:lnTo>
                    <a:pt x="63" y="93"/>
                  </a:lnTo>
                  <a:lnTo>
                    <a:pt x="62" y="94"/>
                  </a:lnTo>
                  <a:lnTo>
                    <a:pt x="60" y="94"/>
                  </a:lnTo>
                  <a:lnTo>
                    <a:pt x="60" y="96"/>
                  </a:lnTo>
                  <a:lnTo>
                    <a:pt x="60" y="99"/>
                  </a:lnTo>
                  <a:lnTo>
                    <a:pt x="62" y="101"/>
                  </a:lnTo>
                  <a:lnTo>
                    <a:pt x="60" y="105"/>
                  </a:lnTo>
                  <a:lnTo>
                    <a:pt x="60" y="107"/>
                  </a:lnTo>
                  <a:lnTo>
                    <a:pt x="60" y="107"/>
                  </a:lnTo>
                  <a:lnTo>
                    <a:pt x="59" y="105"/>
                  </a:lnTo>
                  <a:lnTo>
                    <a:pt x="59" y="105"/>
                  </a:lnTo>
                  <a:lnTo>
                    <a:pt x="57" y="105"/>
                  </a:lnTo>
                  <a:lnTo>
                    <a:pt x="55" y="107"/>
                  </a:lnTo>
                  <a:lnTo>
                    <a:pt x="55" y="107"/>
                  </a:lnTo>
                  <a:lnTo>
                    <a:pt x="54" y="107"/>
                  </a:lnTo>
                  <a:lnTo>
                    <a:pt x="54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9" y="105"/>
                  </a:lnTo>
                  <a:lnTo>
                    <a:pt x="46" y="105"/>
                  </a:lnTo>
                  <a:lnTo>
                    <a:pt x="44" y="104"/>
                  </a:lnTo>
                  <a:lnTo>
                    <a:pt x="44" y="104"/>
                  </a:lnTo>
                  <a:lnTo>
                    <a:pt x="41" y="105"/>
                  </a:lnTo>
                  <a:lnTo>
                    <a:pt x="41" y="105"/>
                  </a:lnTo>
                  <a:lnTo>
                    <a:pt x="38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2" y="107"/>
                  </a:lnTo>
                  <a:lnTo>
                    <a:pt x="32" y="108"/>
                  </a:lnTo>
                  <a:lnTo>
                    <a:pt x="30" y="108"/>
                  </a:lnTo>
                  <a:lnTo>
                    <a:pt x="30" y="112"/>
                  </a:lnTo>
                  <a:lnTo>
                    <a:pt x="30" y="112"/>
                  </a:lnTo>
                  <a:lnTo>
                    <a:pt x="30" y="113"/>
                  </a:lnTo>
                  <a:lnTo>
                    <a:pt x="30" y="115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29" y="118"/>
                  </a:lnTo>
                  <a:lnTo>
                    <a:pt x="27" y="121"/>
                  </a:lnTo>
                  <a:lnTo>
                    <a:pt x="27" y="123"/>
                  </a:lnTo>
                  <a:lnTo>
                    <a:pt x="25" y="124"/>
                  </a:lnTo>
                  <a:lnTo>
                    <a:pt x="25" y="124"/>
                  </a:lnTo>
                  <a:lnTo>
                    <a:pt x="24" y="123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8"/>
                  </a:lnTo>
                  <a:lnTo>
                    <a:pt x="24" y="116"/>
                  </a:lnTo>
                  <a:lnTo>
                    <a:pt x="24" y="116"/>
                  </a:lnTo>
                  <a:lnTo>
                    <a:pt x="24" y="115"/>
                  </a:lnTo>
                  <a:lnTo>
                    <a:pt x="22" y="113"/>
                  </a:lnTo>
                  <a:lnTo>
                    <a:pt x="22" y="113"/>
                  </a:lnTo>
                  <a:lnTo>
                    <a:pt x="22" y="113"/>
                  </a:lnTo>
                  <a:lnTo>
                    <a:pt x="21" y="113"/>
                  </a:lnTo>
                  <a:lnTo>
                    <a:pt x="19" y="113"/>
                  </a:lnTo>
                  <a:lnTo>
                    <a:pt x="19" y="112"/>
                  </a:lnTo>
                  <a:lnTo>
                    <a:pt x="18" y="110"/>
                  </a:lnTo>
                  <a:lnTo>
                    <a:pt x="16" y="108"/>
                  </a:lnTo>
                  <a:lnTo>
                    <a:pt x="14" y="107"/>
                  </a:lnTo>
                  <a:lnTo>
                    <a:pt x="13" y="104"/>
                  </a:lnTo>
                  <a:lnTo>
                    <a:pt x="10" y="102"/>
                  </a:lnTo>
                  <a:lnTo>
                    <a:pt x="10" y="101"/>
                  </a:lnTo>
                  <a:lnTo>
                    <a:pt x="10" y="99"/>
                  </a:lnTo>
                  <a:lnTo>
                    <a:pt x="10" y="99"/>
                  </a:lnTo>
                  <a:lnTo>
                    <a:pt x="10" y="99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10" y="97"/>
                  </a:lnTo>
                  <a:lnTo>
                    <a:pt x="10" y="96"/>
                  </a:lnTo>
                  <a:lnTo>
                    <a:pt x="10" y="94"/>
                  </a:lnTo>
                  <a:lnTo>
                    <a:pt x="7" y="93"/>
                  </a:lnTo>
                  <a:lnTo>
                    <a:pt x="5" y="93"/>
                  </a:lnTo>
                  <a:lnTo>
                    <a:pt x="5" y="91"/>
                  </a:lnTo>
                  <a:lnTo>
                    <a:pt x="5" y="91"/>
                  </a:lnTo>
                  <a:lnTo>
                    <a:pt x="3" y="85"/>
                  </a:lnTo>
                  <a:lnTo>
                    <a:pt x="3" y="83"/>
                  </a:lnTo>
                  <a:lnTo>
                    <a:pt x="3" y="82"/>
                  </a:lnTo>
                  <a:lnTo>
                    <a:pt x="2" y="82"/>
                  </a:lnTo>
                  <a:lnTo>
                    <a:pt x="2" y="82"/>
                  </a:lnTo>
                  <a:lnTo>
                    <a:pt x="2" y="80"/>
                  </a:lnTo>
                  <a:lnTo>
                    <a:pt x="3" y="80"/>
                  </a:lnTo>
                  <a:lnTo>
                    <a:pt x="2" y="78"/>
                  </a:lnTo>
                  <a:lnTo>
                    <a:pt x="3" y="78"/>
                  </a:lnTo>
                  <a:lnTo>
                    <a:pt x="3" y="74"/>
                  </a:lnTo>
                  <a:lnTo>
                    <a:pt x="3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0" y="72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7" y="63"/>
                  </a:lnTo>
                  <a:lnTo>
                    <a:pt x="8" y="61"/>
                  </a:lnTo>
                  <a:lnTo>
                    <a:pt x="10" y="60"/>
                  </a:lnTo>
                  <a:lnTo>
                    <a:pt x="10" y="58"/>
                  </a:lnTo>
                  <a:lnTo>
                    <a:pt x="11" y="56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3" y="53"/>
                  </a:lnTo>
                  <a:lnTo>
                    <a:pt x="14" y="52"/>
                  </a:lnTo>
                  <a:lnTo>
                    <a:pt x="16" y="49"/>
                  </a:lnTo>
                  <a:lnTo>
                    <a:pt x="18" y="49"/>
                  </a:lnTo>
                  <a:lnTo>
                    <a:pt x="19" y="50"/>
                  </a:lnTo>
                  <a:lnTo>
                    <a:pt x="21" y="50"/>
                  </a:lnTo>
                  <a:lnTo>
                    <a:pt x="22" y="50"/>
                  </a:lnTo>
                  <a:lnTo>
                    <a:pt x="24" y="49"/>
                  </a:lnTo>
                  <a:lnTo>
                    <a:pt x="25" y="49"/>
                  </a:lnTo>
                  <a:lnTo>
                    <a:pt x="29" y="47"/>
                  </a:lnTo>
                  <a:lnTo>
                    <a:pt x="29" y="45"/>
                  </a:lnTo>
                  <a:lnTo>
                    <a:pt x="30" y="45"/>
                  </a:lnTo>
                  <a:lnTo>
                    <a:pt x="30" y="44"/>
                  </a:lnTo>
                  <a:lnTo>
                    <a:pt x="30" y="44"/>
                  </a:lnTo>
                  <a:lnTo>
                    <a:pt x="32" y="45"/>
                  </a:lnTo>
                  <a:lnTo>
                    <a:pt x="32" y="45"/>
                  </a:lnTo>
                  <a:lnTo>
                    <a:pt x="33" y="47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6" y="47"/>
                  </a:lnTo>
                  <a:lnTo>
                    <a:pt x="38" y="47"/>
                  </a:lnTo>
                  <a:lnTo>
                    <a:pt x="40" y="47"/>
                  </a:lnTo>
                  <a:lnTo>
                    <a:pt x="41" y="45"/>
                  </a:lnTo>
                  <a:lnTo>
                    <a:pt x="43" y="44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8" y="42"/>
                  </a:lnTo>
                  <a:lnTo>
                    <a:pt x="49" y="42"/>
                  </a:lnTo>
                  <a:lnTo>
                    <a:pt x="51" y="42"/>
                  </a:lnTo>
                  <a:lnTo>
                    <a:pt x="55" y="42"/>
                  </a:lnTo>
                  <a:lnTo>
                    <a:pt x="59" y="42"/>
                  </a:lnTo>
                  <a:lnTo>
                    <a:pt x="60" y="42"/>
                  </a:lnTo>
                  <a:lnTo>
                    <a:pt x="60" y="41"/>
                  </a:lnTo>
                  <a:lnTo>
                    <a:pt x="62" y="41"/>
                  </a:lnTo>
                  <a:lnTo>
                    <a:pt x="62" y="39"/>
                  </a:lnTo>
                  <a:lnTo>
                    <a:pt x="63" y="39"/>
                  </a:lnTo>
                  <a:lnTo>
                    <a:pt x="65" y="36"/>
                  </a:lnTo>
                  <a:lnTo>
                    <a:pt x="66" y="34"/>
                  </a:lnTo>
                  <a:lnTo>
                    <a:pt x="66" y="34"/>
                  </a:lnTo>
                  <a:lnTo>
                    <a:pt x="66" y="34"/>
                  </a:lnTo>
                  <a:lnTo>
                    <a:pt x="68" y="34"/>
                  </a:lnTo>
                  <a:lnTo>
                    <a:pt x="68" y="33"/>
                  </a:lnTo>
                  <a:lnTo>
                    <a:pt x="68" y="31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6" y="28"/>
                  </a:lnTo>
                  <a:lnTo>
                    <a:pt x="66" y="28"/>
                  </a:lnTo>
                  <a:lnTo>
                    <a:pt x="68" y="28"/>
                  </a:lnTo>
                  <a:lnTo>
                    <a:pt x="73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9" y="26"/>
                  </a:lnTo>
                  <a:lnTo>
                    <a:pt x="81" y="26"/>
                  </a:lnTo>
                  <a:lnTo>
                    <a:pt x="82" y="26"/>
                  </a:lnTo>
                  <a:lnTo>
                    <a:pt x="85" y="26"/>
                  </a:lnTo>
                  <a:lnTo>
                    <a:pt x="89" y="23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2" y="22"/>
                  </a:lnTo>
                  <a:lnTo>
                    <a:pt x="93" y="20"/>
                  </a:lnTo>
                  <a:lnTo>
                    <a:pt x="95" y="19"/>
                  </a:lnTo>
                  <a:lnTo>
                    <a:pt x="95" y="17"/>
                  </a:ln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1"/>
                  </a:lnTo>
                  <a:lnTo>
                    <a:pt x="103" y="11"/>
                  </a:lnTo>
                  <a:lnTo>
                    <a:pt x="104" y="11"/>
                  </a:lnTo>
                  <a:lnTo>
                    <a:pt x="104" y="11"/>
                  </a:lnTo>
                  <a:lnTo>
                    <a:pt x="106" y="9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6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9" y="3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12" y="1"/>
                  </a:lnTo>
                  <a:lnTo>
                    <a:pt x="112" y="1"/>
                  </a:lnTo>
                  <a:lnTo>
                    <a:pt x="114" y="0"/>
                  </a:lnTo>
                  <a:lnTo>
                    <a:pt x="115" y="0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3" name="Freeform 310">
              <a:extLst>
                <a:ext uri="{FF2B5EF4-FFF2-40B4-BE49-F238E27FC236}">
                  <a16:creationId xmlns:a16="http://schemas.microsoft.com/office/drawing/2014/main" id="{6CF2AA3D-4E46-B6EE-98EE-FD951D074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0006" y="4269731"/>
              <a:ext cx="534087" cy="524341"/>
            </a:xfrm>
            <a:custGeom>
              <a:avLst/>
              <a:gdLst>
                <a:gd name="T0" fmla="*/ 214 w 274"/>
                <a:gd name="T1" fmla="*/ 1 h 269"/>
                <a:gd name="T2" fmla="*/ 228 w 274"/>
                <a:gd name="T3" fmla="*/ 11 h 269"/>
                <a:gd name="T4" fmla="*/ 243 w 274"/>
                <a:gd name="T5" fmla="*/ 12 h 269"/>
                <a:gd name="T6" fmla="*/ 260 w 274"/>
                <a:gd name="T7" fmla="*/ 19 h 269"/>
                <a:gd name="T8" fmla="*/ 268 w 274"/>
                <a:gd name="T9" fmla="*/ 25 h 269"/>
                <a:gd name="T10" fmla="*/ 269 w 274"/>
                <a:gd name="T11" fmla="*/ 34 h 269"/>
                <a:gd name="T12" fmla="*/ 274 w 274"/>
                <a:gd name="T13" fmla="*/ 42 h 269"/>
                <a:gd name="T14" fmla="*/ 265 w 274"/>
                <a:gd name="T15" fmla="*/ 53 h 269"/>
                <a:gd name="T16" fmla="*/ 260 w 274"/>
                <a:gd name="T17" fmla="*/ 59 h 269"/>
                <a:gd name="T18" fmla="*/ 252 w 274"/>
                <a:gd name="T19" fmla="*/ 74 h 269"/>
                <a:gd name="T20" fmla="*/ 247 w 274"/>
                <a:gd name="T21" fmla="*/ 85 h 269"/>
                <a:gd name="T22" fmla="*/ 250 w 274"/>
                <a:gd name="T23" fmla="*/ 91 h 269"/>
                <a:gd name="T24" fmla="*/ 243 w 274"/>
                <a:gd name="T25" fmla="*/ 99 h 269"/>
                <a:gd name="T26" fmla="*/ 239 w 274"/>
                <a:gd name="T27" fmla="*/ 110 h 269"/>
                <a:gd name="T28" fmla="*/ 246 w 274"/>
                <a:gd name="T29" fmla="*/ 121 h 269"/>
                <a:gd name="T30" fmla="*/ 244 w 274"/>
                <a:gd name="T31" fmla="*/ 130 h 269"/>
                <a:gd name="T32" fmla="*/ 244 w 274"/>
                <a:gd name="T33" fmla="*/ 138 h 269"/>
                <a:gd name="T34" fmla="*/ 244 w 274"/>
                <a:gd name="T35" fmla="*/ 148 h 269"/>
                <a:gd name="T36" fmla="*/ 247 w 274"/>
                <a:gd name="T37" fmla="*/ 159 h 269"/>
                <a:gd name="T38" fmla="*/ 249 w 274"/>
                <a:gd name="T39" fmla="*/ 168 h 269"/>
                <a:gd name="T40" fmla="*/ 257 w 274"/>
                <a:gd name="T41" fmla="*/ 178 h 269"/>
                <a:gd name="T42" fmla="*/ 261 w 274"/>
                <a:gd name="T43" fmla="*/ 189 h 269"/>
                <a:gd name="T44" fmla="*/ 249 w 274"/>
                <a:gd name="T45" fmla="*/ 197 h 269"/>
                <a:gd name="T46" fmla="*/ 235 w 274"/>
                <a:gd name="T47" fmla="*/ 208 h 269"/>
                <a:gd name="T48" fmla="*/ 236 w 274"/>
                <a:gd name="T49" fmla="*/ 230 h 269"/>
                <a:gd name="T50" fmla="*/ 236 w 274"/>
                <a:gd name="T51" fmla="*/ 247 h 269"/>
                <a:gd name="T52" fmla="*/ 249 w 274"/>
                <a:gd name="T53" fmla="*/ 252 h 269"/>
                <a:gd name="T54" fmla="*/ 254 w 274"/>
                <a:gd name="T55" fmla="*/ 269 h 269"/>
                <a:gd name="T56" fmla="*/ 246 w 274"/>
                <a:gd name="T57" fmla="*/ 269 h 269"/>
                <a:gd name="T58" fmla="*/ 235 w 274"/>
                <a:gd name="T59" fmla="*/ 260 h 269"/>
                <a:gd name="T60" fmla="*/ 220 w 274"/>
                <a:gd name="T61" fmla="*/ 252 h 269"/>
                <a:gd name="T62" fmla="*/ 213 w 274"/>
                <a:gd name="T63" fmla="*/ 247 h 269"/>
                <a:gd name="T64" fmla="*/ 194 w 274"/>
                <a:gd name="T65" fmla="*/ 245 h 269"/>
                <a:gd name="T66" fmla="*/ 187 w 274"/>
                <a:gd name="T67" fmla="*/ 238 h 269"/>
                <a:gd name="T68" fmla="*/ 175 w 274"/>
                <a:gd name="T69" fmla="*/ 238 h 269"/>
                <a:gd name="T70" fmla="*/ 168 w 274"/>
                <a:gd name="T71" fmla="*/ 233 h 269"/>
                <a:gd name="T72" fmla="*/ 148 w 274"/>
                <a:gd name="T73" fmla="*/ 234 h 269"/>
                <a:gd name="T74" fmla="*/ 145 w 274"/>
                <a:gd name="T75" fmla="*/ 228 h 269"/>
                <a:gd name="T76" fmla="*/ 140 w 274"/>
                <a:gd name="T77" fmla="*/ 200 h 269"/>
                <a:gd name="T78" fmla="*/ 126 w 274"/>
                <a:gd name="T79" fmla="*/ 179 h 269"/>
                <a:gd name="T80" fmla="*/ 107 w 274"/>
                <a:gd name="T81" fmla="*/ 176 h 269"/>
                <a:gd name="T82" fmla="*/ 96 w 274"/>
                <a:gd name="T83" fmla="*/ 190 h 269"/>
                <a:gd name="T84" fmla="*/ 77 w 274"/>
                <a:gd name="T85" fmla="*/ 192 h 269"/>
                <a:gd name="T86" fmla="*/ 66 w 274"/>
                <a:gd name="T87" fmla="*/ 173 h 269"/>
                <a:gd name="T88" fmla="*/ 58 w 274"/>
                <a:gd name="T89" fmla="*/ 160 h 269"/>
                <a:gd name="T90" fmla="*/ 22 w 274"/>
                <a:gd name="T91" fmla="*/ 159 h 269"/>
                <a:gd name="T92" fmla="*/ 4 w 274"/>
                <a:gd name="T93" fmla="*/ 162 h 269"/>
                <a:gd name="T94" fmla="*/ 4 w 274"/>
                <a:gd name="T95" fmla="*/ 149 h 269"/>
                <a:gd name="T96" fmla="*/ 12 w 274"/>
                <a:gd name="T97" fmla="*/ 141 h 269"/>
                <a:gd name="T98" fmla="*/ 20 w 274"/>
                <a:gd name="T99" fmla="*/ 143 h 269"/>
                <a:gd name="T100" fmla="*/ 26 w 274"/>
                <a:gd name="T101" fmla="*/ 138 h 269"/>
                <a:gd name="T102" fmla="*/ 31 w 274"/>
                <a:gd name="T103" fmla="*/ 145 h 269"/>
                <a:gd name="T104" fmla="*/ 44 w 274"/>
                <a:gd name="T105" fmla="*/ 137 h 269"/>
                <a:gd name="T106" fmla="*/ 56 w 274"/>
                <a:gd name="T107" fmla="*/ 111 h 269"/>
                <a:gd name="T108" fmla="*/ 71 w 274"/>
                <a:gd name="T109" fmla="*/ 91 h 269"/>
                <a:gd name="T110" fmla="*/ 83 w 274"/>
                <a:gd name="T111" fmla="*/ 53 h 269"/>
                <a:gd name="T112" fmla="*/ 91 w 274"/>
                <a:gd name="T113" fmla="*/ 17 h 269"/>
                <a:gd name="T114" fmla="*/ 112 w 274"/>
                <a:gd name="T115" fmla="*/ 4 h 269"/>
                <a:gd name="T116" fmla="*/ 132 w 274"/>
                <a:gd name="T117" fmla="*/ 14 h 269"/>
                <a:gd name="T118" fmla="*/ 153 w 274"/>
                <a:gd name="T119" fmla="*/ 8 h 269"/>
                <a:gd name="T120" fmla="*/ 175 w 274"/>
                <a:gd name="T121" fmla="*/ 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4" h="269">
                  <a:moveTo>
                    <a:pt x="192" y="0"/>
                  </a:moveTo>
                  <a:lnTo>
                    <a:pt x="195" y="0"/>
                  </a:lnTo>
                  <a:lnTo>
                    <a:pt x="197" y="0"/>
                  </a:lnTo>
                  <a:lnTo>
                    <a:pt x="202" y="1"/>
                  </a:lnTo>
                  <a:lnTo>
                    <a:pt x="208" y="3"/>
                  </a:lnTo>
                  <a:lnTo>
                    <a:pt x="209" y="3"/>
                  </a:lnTo>
                  <a:lnTo>
                    <a:pt x="211" y="3"/>
                  </a:lnTo>
                  <a:lnTo>
                    <a:pt x="211" y="3"/>
                  </a:lnTo>
                  <a:lnTo>
                    <a:pt x="214" y="1"/>
                  </a:lnTo>
                  <a:lnTo>
                    <a:pt x="214" y="1"/>
                  </a:lnTo>
                  <a:lnTo>
                    <a:pt x="214" y="1"/>
                  </a:lnTo>
                  <a:lnTo>
                    <a:pt x="219" y="1"/>
                  </a:lnTo>
                  <a:lnTo>
                    <a:pt x="219" y="3"/>
                  </a:lnTo>
                  <a:lnTo>
                    <a:pt x="220" y="4"/>
                  </a:lnTo>
                  <a:lnTo>
                    <a:pt x="222" y="6"/>
                  </a:lnTo>
                  <a:lnTo>
                    <a:pt x="224" y="8"/>
                  </a:lnTo>
                  <a:lnTo>
                    <a:pt x="224" y="8"/>
                  </a:lnTo>
                  <a:lnTo>
                    <a:pt x="225" y="9"/>
                  </a:lnTo>
                  <a:lnTo>
                    <a:pt x="225" y="9"/>
                  </a:lnTo>
                  <a:lnTo>
                    <a:pt x="227" y="9"/>
                  </a:lnTo>
                  <a:lnTo>
                    <a:pt x="227" y="11"/>
                  </a:lnTo>
                  <a:lnTo>
                    <a:pt x="228" y="11"/>
                  </a:lnTo>
                  <a:lnTo>
                    <a:pt x="228" y="12"/>
                  </a:lnTo>
                  <a:lnTo>
                    <a:pt x="230" y="12"/>
                  </a:lnTo>
                  <a:lnTo>
                    <a:pt x="231" y="12"/>
                  </a:lnTo>
                  <a:lnTo>
                    <a:pt x="231" y="14"/>
                  </a:lnTo>
                  <a:lnTo>
                    <a:pt x="233" y="14"/>
                  </a:lnTo>
                  <a:lnTo>
                    <a:pt x="233" y="14"/>
                  </a:lnTo>
                  <a:lnTo>
                    <a:pt x="235" y="12"/>
                  </a:lnTo>
                  <a:lnTo>
                    <a:pt x="236" y="11"/>
                  </a:lnTo>
                  <a:lnTo>
                    <a:pt x="238" y="11"/>
                  </a:lnTo>
                  <a:lnTo>
                    <a:pt x="241" y="11"/>
                  </a:lnTo>
                  <a:lnTo>
                    <a:pt x="243" y="12"/>
                  </a:lnTo>
                  <a:lnTo>
                    <a:pt x="244" y="12"/>
                  </a:lnTo>
                  <a:lnTo>
                    <a:pt x="246" y="12"/>
                  </a:lnTo>
                  <a:lnTo>
                    <a:pt x="247" y="11"/>
                  </a:lnTo>
                  <a:lnTo>
                    <a:pt x="249" y="9"/>
                  </a:lnTo>
                  <a:lnTo>
                    <a:pt x="250" y="9"/>
                  </a:lnTo>
                  <a:lnTo>
                    <a:pt x="252" y="9"/>
                  </a:lnTo>
                  <a:lnTo>
                    <a:pt x="254" y="11"/>
                  </a:lnTo>
                  <a:lnTo>
                    <a:pt x="255" y="14"/>
                  </a:lnTo>
                  <a:lnTo>
                    <a:pt x="255" y="14"/>
                  </a:lnTo>
                  <a:lnTo>
                    <a:pt x="257" y="15"/>
                  </a:lnTo>
                  <a:lnTo>
                    <a:pt x="260" y="19"/>
                  </a:lnTo>
                  <a:lnTo>
                    <a:pt x="263" y="20"/>
                  </a:lnTo>
                  <a:lnTo>
                    <a:pt x="263" y="20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3"/>
                  </a:lnTo>
                  <a:lnTo>
                    <a:pt x="265" y="23"/>
                  </a:lnTo>
                  <a:lnTo>
                    <a:pt x="266" y="23"/>
                  </a:lnTo>
                  <a:lnTo>
                    <a:pt x="266" y="23"/>
                  </a:lnTo>
                  <a:lnTo>
                    <a:pt x="268" y="23"/>
                  </a:lnTo>
                  <a:lnTo>
                    <a:pt x="268" y="25"/>
                  </a:lnTo>
                  <a:lnTo>
                    <a:pt x="268" y="25"/>
                  </a:lnTo>
                  <a:lnTo>
                    <a:pt x="269" y="25"/>
                  </a:lnTo>
                  <a:lnTo>
                    <a:pt x="269" y="26"/>
                  </a:lnTo>
                  <a:lnTo>
                    <a:pt x="269" y="26"/>
                  </a:lnTo>
                  <a:lnTo>
                    <a:pt x="269" y="28"/>
                  </a:lnTo>
                  <a:lnTo>
                    <a:pt x="268" y="28"/>
                  </a:lnTo>
                  <a:lnTo>
                    <a:pt x="268" y="30"/>
                  </a:lnTo>
                  <a:lnTo>
                    <a:pt x="268" y="31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9" y="33"/>
                  </a:lnTo>
                  <a:lnTo>
                    <a:pt x="269" y="34"/>
                  </a:lnTo>
                  <a:lnTo>
                    <a:pt x="269" y="34"/>
                  </a:lnTo>
                  <a:lnTo>
                    <a:pt x="268" y="37"/>
                  </a:lnTo>
                  <a:lnTo>
                    <a:pt x="268" y="39"/>
                  </a:lnTo>
                  <a:lnTo>
                    <a:pt x="268" y="41"/>
                  </a:lnTo>
                  <a:lnTo>
                    <a:pt x="268" y="41"/>
                  </a:lnTo>
                  <a:lnTo>
                    <a:pt x="271" y="41"/>
                  </a:lnTo>
                  <a:lnTo>
                    <a:pt x="271" y="41"/>
                  </a:lnTo>
                  <a:lnTo>
                    <a:pt x="271" y="42"/>
                  </a:lnTo>
                  <a:lnTo>
                    <a:pt x="272" y="42"/>
                  </a:lnTo>
                  <a:lnTo>
                    <a:pt x="272" y="42"/>
                  </a:lnTo>
                  <a:lnTo>
                    <a:pt x="274" y="42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74" y="45"/>
                  </a:lnTo>
                  <a:lnTo>
                    <a:pt x="271" y="47"/>
                  </a:lnTo>
                  <a:lnTo>
                    <a:pt x="269" y="48"/>
                  </a:lnTo>
                  <a:lnTo>
                    <a:pt x="269" y="48"/>
                  </a:lnTo>
                  <a:lnTo>
                    <a:pt x="266" y="52"/>
                  </a:lnTo>
                  <a:lnTo>
                    <a:pt x="266" y="52"/>
                  </a:lnTo>
                  <a:lnTo>
                    <a:pt x="265" y="53"/>
                  </a:lnTo>
                  <a:lnTo>
                    <a:pt x="265" y="53"/>
                  </a:lnTo>
                  <a:lnTo>
                    <a:pt x="263" y="55"/>
                  </a:lnTo>
                  <a:lnTo>
                    <a:pt x="263" y="55"/>
                  </a:lnTo>
                  <a:lnTo>
                    <a:pt x="261" y="56"/>
                  </a:lnTo>
                  <a:lnTo>
                    <a:pt x="261" y="58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1" y="58"/>
                  </a:lnTo>
                  <a:lnTo>
                    <a:pt x="260" y="59"/>
                  </a:lnTo>
                  <a:lnTo>
                    <a:pt x="260" y="61"/>
                  </a:lnTo>
                  <a:lnTo>
                    <a:pt x="257" y="63"/>
                  </a:lnTo>
                  <a:lnTo>
                    <a:pt x="255" y="64"/>
                  </a:lnTo>
                  <a:lnTo>
                    <a:pt x="255" y="64"/>
                  </a:lnTo>
                  <a:lnTo>
                    <a:pt x="255" y="66"/>
                  </a:lnTo>
                  <a:lnTo>
                    <a:pt x="255" y="69"/>
                  </a:lnTo>
                  <a:lnTo>
                    <a:pt x="255" y="69"/>
                  </a:lnTo>
                  <a:lnTo>
                    <a:pt x="254" y="72"/>
                  </a:lnTo>
                  <a:lnTo>
                    <a:pt x="254" y="74"/>
                  </a:lnTo>
                  <a:lnTo>
                    <a:pt x="254" y="74"/>
                  </a:lnTo>
                  <a:lnTo>
                    <a:pt x="252" y="74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0" y="77"/>
                  </a:lnTo>
                  <a:lnTo>
                    <a:pt x="249" y="78"/>
                  </a:lnTo>
                  <a:lnTo>
                    <a:pt x="247" y="80"/>
                  </a:lnTo>
                  <a:lnTo>
                    <a:pt x="247" y="82"/>
                  </a:lnTo>
                  <a:lnTo>
                    <a:pt x="247" y="83"/>
                  </a:lnTo>
                  <a:lnTo>
                    <a:pt x="247" y="83"/>
                  </a:lnTo>
                  <a:lnTo>
                    <a:pt x="247" y="85"/>
                  </a:lnTo>
                  <a:lnTo>
                    <a:pt x="247" y="85"/>
                  </a:lnTo>
                  <a:lnTo>
                    <a:pt x="249" y="85"/>
                  </a:lnTo>
                  <a:lnTo>
                    <a:pt x="249" y="85"/>
                  </a:lnTo>
                  <a:lnTo>
                    <a:pt x="252" y="83"/>
                  </a:lnTo>
                  <a:lnTo>
                    <a:pt x="252" y="83"/>
                  </a:lnTo>
                  <a:lnTo>
                    <a:pt x="252" y="83"/>
                  </a:lnTo>
                  <a:lnTo>
                    <a:pt x="250" y="85"/>
                  </a:lnTo>
                  <a:lnTo>
                    <a:pt x="250" y="86"/>
                  </a:lnTo>
                  <a:lnTo>
                    <a:pt x="250" y="88"/>
                  </a:lnTo>
                  <a:lnTo>
                    <a:pt x="250" y="89"/>
                  </a:lnTo>
                  <a:lnTo>
                    <a:pt x="250" y="91"/>
                  </a:lnTo>
                  <a:lnTo>
                    <a:pt x="250" y="94"/>
                  </a:lnTo>
                  <a:lnTo>
                    <a:pt x="250" y="96"/>
                  </a:lnTo>
                  <a:lnTo>
                    <a:pt x="250" y="96"/>
                  </a:lnTo>
                  <a:lnTo>
                    <a:pt x="249" y="96"/>
                  </a:lnTo>
                  <a:lnTo>
                    <a:pt x="247" y="97"/>
                  </a:lnTo>
                  <a:lnTo>
                    <a:pt x="247" y="97"/>
                  </a:lnTo>
                  <a:lnTo>
                    <a:pt x="246" y="99"/>
                  </a:lnTo>
                  <a:lnTo>
                    <a:pt x="246" y="99"/>
                  </a:lnTo>
                  <a:lnTo>
                    <a:pt x="244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102"/>
                  </a:lnTo>
                  <a:lnTo>
                    <a:pt x="241" y="104"/>
                  </a:lnTo>
                  <a:lnTo>
                    <a:pt x="241" y="105"/>
                  </a:lnTo>
                  <a:lnTo>
                    <a:pt x="241" y="107"/>
                  </a:lnTo>
                  <a:lnTo>
                    <a:pt x="239" y="107"/>
                  </a:lnTo>
                  <a:lnTo>
                    <a:pt x="241" y="107"/>
                  </a:lnTo>
                  <a:lnTo>
                    <a:pt x="241" y="107"/>
                  </a:lnTo>
                  <a:lnTo>
                    <a:pt x="241" y="108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41" y="111"/>
                  </a:lnTo>
                  <a:lnTo>
                    <a:pt x="241" y="113"/>
                  </a:lnTo>
                  <a:lnTo>
                    <a:pt x="241" y="113"/>
                  </a:lnTo>
                  <a:lnTo>
                    <a:pt x="243" y="115"/>
                  </a:lnTo>
                  <a:lnTo>
                    <a:pt x="243" y="115"/>
                  </a:lnTo>
                  <a:lnTo>
                    <a:pt x="243" y="116"/>
                  </a:lnTo>
                  <a:lnTo>
                    <a:pt x="243" y="116"/>
                  </a:lnTo>
                  <a:lnTo>
                    <a:pt x="244" y="118"/>
                  </a:lnTo>
                  <a:lnTo>
                    <a:pt x="246" y="119"/>
                  </a:lnTo>
                  <a:lnTo>
                    <a:pt x="246" y="121"/>
                  </a:lnTo>
                  <a:lnTo>
                    <a:pt x="246" y="123"/>
                  </a:lnTo>
                  <a:lnTo>
                    <a:pt x="246" y="123"/>
                  </a:lnTo>
                  <a:lnTo>
                    <a:pt x="244" y="123"/>
                  </a:lnTo>
                  <a:lnTo>
                    <a:pt x="244" y="124"/>
                  </a:lnTo>
                  <a:lnTo>
                    <a:pt x="244" y="124"/>
                  </a:lnTo>
                  <a:lnTo>
                    <a:pt x="244" y="124"/>
                  </a:lnTo>
                  <a:lnTo>
                    <a:pt x="244" y="126"/>
                  </a:lnTo>
                  <a:lnTo>
                    <a:pt x="244" y="127"/>
                  </a:lnTo>
                  <a:lnTo>
                    <a:pt x="244" y="129"/>
                  </a:lnTo>
                  <a:lnTo>
                    <a:pt x="244" y="129"/>
                  </a:lnTo>
                  <a:lnTo>
                    <a:pt x="244" y="130"/>
                  </a:lnTo>
                  <a:lnTo>
                    <a:pt x="244" y="130"/>
                  </a:lnTo>
                  <a:lnTo>
                    <a:pt x="244" y="130"/>
                  </a:lnTo>
                  <a:lnTo>
                    <a:pt x="244" y="132"/>
                  </a:lnTo>
                  <a:lnTo>
                    <a:pt x="243" y="134"/>
                  </a:lnTo>
                  <a:lnTo>
                    <a:pt x="243" y="135"/>
                  </a:lnTo>
                  <a:lnTo>
                    <a:pt x="244" y="135"/>
                  </a:lnTo>
                  <a:lnTo>
                    <a:pt x="243" y="137"/>
                  </a:lnTo>
                  <a:lnTo>
                    <a:pt x="243" y="137"/>
                  </a:lnTo>
                  <a:lnTo>
                    <a:pt x="243" y="137"/>
                  </a:lnTo>
                  <a:lnTo>
                    <a:pt x="244" y="138"/>
                  </a:lnTo>
                  <a:lnTo>
                    <a:pt x="244" y="138"/>
                  </a:lnTo>
                  <a:lnTo>
                    <a:pt x="246" y="135"/>
                  </a:lnTo>
                  <a:lnTo>
                    <a:pt x="246" y="134"/>
                  </a:lnTo>
                  <a:lnTo>
                    <a:pt x="246" y="134"/>
                  </a:lnTo>
                  <a:lnTo>
                    <a:pt x="246" y="134"/>
                  </a:lnTo>
                  <a:lnTo>
                    <a:pt x="246" y="138"/>
                  </a:lnTo>
                  <a:lnTo>
                    <a:pt x="246" y="140"/>
                  </a:lnTo>
                  <a:lnTo>
                    <a:pt x="244" y="140"/>
                  </a:lnTo>
                  <a:lnTo>
                    <a:pt x="244" y="140"/>
                  </a:lnTo>
                  <a:lnTo>
                    <a:pt x="244" y="141"/>
                  </a:lnTo>
                  <a:lnTo>
                    <a:pt x="244" y="143"/>
                  </a:lnTo>
                  <a:lnTo>
                    <a:pt x="244" y="148"/>
                  </a:lnTo>
                  <a:lnTo>
                    <a:pt x="244" y="148"/>
                  </a:lnTo>
                  <a:lnTo>
                    <a:pt x="244" y="149"/>
                  </a:lnTo>
                  <a:lnTo>
                    <a:pt x="244" y="151"/>
                  </a:lnTo>
                  <a:lnTo>
                    <a:pt x="246" y="152"/>
                  </a:lnTo>
                  <a:lnTo>
                    <a:pt x="247" y="156"/>
                  </a:lnTo>
                  <a:lnTo>
                    <a:pt x="247" y="156"/>
                  </a:lnTo>
                  <a:lnTo>
                    <a:pt x="247" y="156"/>
                  </a:lnTo>
                  <a:lnTo>
                    <a:pt x="247" y="157"/>
                  </a:lnTo>
                  <a:lnTo>
                    <a:pt x="247" y="157"/>
                  </a:lnTo>
                  <a:lnTo>
                    <a:pt x="247" y="159"/>
                  </a:lnTo>
                  <a:lnTo>
                    <a:pt x="247" y="159"/>
                  </a:lnTo>
                  <a:lnTo>
                    <a:pt x="246" y="160"/>
                  </a:lnTo>
                  <a:lnTo>
                    <a:pt x="244" y="160"/>
                  </a:lnTo>
                  <a:lnTo>
                    <a:pt x="244" y="160"/>
                  </a:lnTo>
                  <a:lnTo>
                    <a:pt x="244" y="162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7" y="165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249" y="170"/>
                  </a:lnTo>
                  <a:lnTo>
                    <a:pt x="249" y="171"/>
                  </a:lnTo>
                  <a:lnTo>
                    <a:pt x="249" y="171"/>
                  </a:lnTo>
                  <a:lnTo>
                    <a:pt x="250" y="173"/>
                  </a:lnTo>
                  <a:lnTo>
                    <a:pt x="250" y="173"/>
                  </a:lnTo>
                  <a:lnTo>
                    <a:pt x="254" y="176"/>
                  </a:lnTo>
                  <a:lnTo>
                    <a:pt x="254" y="176"/>
                  </a:lnTo>
                  <a:lnTo>
                    <a:pt x="255" y="178"/>
                  </a:lnTo>
                  <a:lnTo>
                    <a:pt x="257" y="178"/>
                  </a:lnTo>
                  <a:lnTo>
                    <a:pt x="258" y="179"/>
                  </a:lnTo>
                  <a:lnTo>
                    <a:pt x="258" y="181"/>
                  </a:lnTo>
                  <a:lnTo>
                    <a:pt x="260" y="182"/>
                  </a:lnTo>
                  <a:lnTo>
                    <a:pt x="260" y="184"/>
                  </a:lnTo>
                  <a:lnTo>
                    <a:pt x="260" y="184"/>
                  </a:lnTo>
                  <a:lnTo>
                    <a:pt x="260" y="186"/>
                  </a:lnTo>
                  <a:lnTo>
                    <a:pt x="260" y="187"/>
                  </a:lnTo>
                  <a:lnTo>
                    <a:pt x="260" y="189"/>
                  </a:lnTo>
                  <a:lnTo>
                    <a:pt x="261" y="189"/>
                  </a:lnTo>
                  <a:lnTo>
                    <a:pt x="261" y="189"/>
                  </a:lnTo>
                  <a:lnTo>
                    <a:pt x="261" y="189"/>
                  </a:lnTo>
                  <a:lnTo>
                    <a:pt x="263" y="190"/>
                  </a:lnTo>
                  <a:lnTo>
                    <a:pt x="263" y="190"/>
                  </a:lnTo>
                  <a:lnTo>
                    <a:pt x="263" y="190"/>
                  </a:lnTo>
                  <a:lnTo>
                    <a:pt x="265" y="192"/>
                  </a:lnTo>
                  <a:lnTo>
                    <a:pt x="265" y="192"/>
                  </a:lnTo>
                  <a:lnTo>
                    <a:pt x="265" y="193"/>
                  </a:lnTo>
                  <a:lnTo>
                    <a:pt x="265" y="193"/>
                  </a:lnTo>
                  <a:lnTo>
                    <a:pt x="261" y="193"/>
                  </a:lnTo>
                  <a:lnTo>
                    <a:pt x="257" y="195"/>
                  </a:lnTo>
                  <a:lnTo>
                    <a:pt x="254" y="195"/>
                  </a:lnTo>
                  <a:lnTo>
                    <a:pt x="249" y="197"/>
                  </a:lnTo>
                  <a:lnTo>
                    <a:pt x="246" y="197"/>
                  </a:lnTo>
                  <a:lnTo>
                    <a:pt x="241" y="197"/>
                  </a:lnTo>
                  <a:lnTo>
                    <a:pt x="241" y="198"/>
                  </a:lnTo>
                  <a:lnTo>
                    <a:pt x="241" y="198"/>
                  </a:lnTo>
                  <a:lnTo>
                    <a:pt x="241" y="200"/>
                  </a:lnTo>
                  <a:lnTo>
                    <a:pt x="239" y="201"/>
                  </a:lnTo>
                  <a:lnTo>
                    <a:pt x="239" y="203"/>
                  </a:lnTo>
                  <a:lnTo>
                    <a:pt x="238" y="204"/>
                  </a:lnTo>
                  <a:lnTo>
                    <a:pt x="238" y="204"/>
                  </a:lnTo>
                  <a:lnTo>
                    <a:pt x="236" y="206"/>
                  </a:lnTo>
                  <a:lnTo>
                    <a:pt x="235" y="208"/>
                  </a:lnTo>
                  <a:lnTo>
                    <a:pt x="233" y="208"/>
                  </a:lnTo>
                  <a:lnTo>
                    <a:pt x="233" y="209"/>
                  </a:lnTo>
                  <a:lnTo>
                    <a:pt x="235" y="212"/>
                  </a:lnTo>
                  <a:lnTo>
                    <a:pt x="236" y="214"/>
                  </a:lnTo>
                  <a:lnTo>
                    <a:pt x="236" y="217"/>
                  </a:lnTo>
                  <a:lnTo>
                    <a:pt x="236" y="219"/>
                  </a:lnTo>
                  <a:lnTo>
                    <a:pt x="236" y="220"/>
                  </a:lnTo>
                  <a:lnTo>
                    <a:pt x="236" y="223"/>
                  </a:lnTo>
                  <a:lnTo>
                    <a:pt x="236" y="225"/>
                  </a:lnTo>
                  <a:lnTo>
                    <a:pt x="236" y="226"/>
                  </a:lnTo>
                  <a:lnTo>
                    <a:pt x="236" y="230"/>
                  </a:lnTo>
                  <a:lnTo>
                    <a:pt x="235" y="231"/>
                  </a:lnTo>
                  <a:lnTo>
                    <a:pt x="235" y="233"/>
                  </a:lnTo>
                  <a:lnTo>
                    <a:pt x="235" y="236"/>
                  </a:lnTo>
                  <a:lnTo>
                    <a:pt x="233" y="239"/>
                  </a:lnTo>
                  <a:lnTo>
                    <a:pt x="233" y="241"/>
                  </a:lnTo>
                  <a:lnTo>
                    <a:pt x="233" y="242"/>
                  </a:lnTo>
                  <a:lnTo>
                    <a:pt x="233" y="242"/>
                  </a:lnTo>
                  <a:lnTo>
                    <a:pt x="233" y="244"/>
                  </a:lnTo>
                  <a:lnTo>
                    <a:pt x="235" y="245"/>
                  </a:lnTo>
                  <a:lnTo>
                    <a:pt x="235" y="247"/>
                  </a:lnTo>
                  <a:lnTo>
                    <a:pt x="236" y="247"/>
                  </a:lnTo>
                  <a:lnTo>
                    <a:pt x="239" y="249"/>
                  </a:lnTo>
                  <a:lnTo>
                    <a:pt x="239" y="250"/>
                  </a:lnTo>
                  <a:lnTo>
                    <a:pt x="241" y="252"/>
                  </a:lnTo>
                  <a:lnTo>
                    <a:pt x="243" y="253"/>
                  </a:lnTo>
                  <a:lnTo>
                    <a:pt x="244" y="253"/>
                  </a:lnTo>
                  <a:lnTo>
                    <a:pt x="247" y="255"/>
                  </a:lnTo>
                  <a:lnTo>
                    <a:pt x="249" y="255"/>
                  </a:lnTo>
                  <a:lnTo>
                    <a:pt x="249" y="255"/>
                  </a:lnTo>
                  <a:lnTo>
                    <a:pt x="249" y="253"/>
                  </a:lnTo>
                  <a:lnTo>
                    <a:pt x="249" y="253"/>
                  </a:lnTo>
                  <a:lnTo>
                    <a:pt x="249" y="252"/>
                  </a:lnTo>
                  <a:lnTo>
                    <a:pt x="249" y="252"/>
                  </a:lnTo>
                  <a:lnTo>
                    <a:pt x="250" y="252"/>
                  </a:lnTo>
                  <a:lnTo>
                    <a:pt x="252" y="252"/>
                  </a:lnTo>
                  <a:lnTo>
                    <a:pt x="254" y="250"/>
                  </a:lnTo>
                  <a:lnTo>
                    <a:pt x="254" y="250"/>
                  </a:lnTo>
                  <a:lnTo>
                    <a:pt x="254" y="258"/>
                  </a:lnTo>
                  <a:lnTo>
                    <a:pt x="254" y="261"/>
                  </a:lnTo>
                  <a:lnTo>
                    <a:pt x="254" y="263"/>
                  </a:lnTo>
                  <a:lnTo>
                    <a:pt x="254" y="266"/>
                  </a:lnTo>
                  <a:lnTo>
                    <a:pt x="254" y="269"/>
                  </a:lnTo>
                  <a:lnTo>
                    <a:pt x="254" y="269"/>
                  </a:lnTo>
                  <a:lnTo>
                    <a:pt x="254" y="269"/>
                  </a:lnTo>
                  <a:lnTo>
                    <a:pt x="252" y="269"/>
                  </a:lnTo>
                  <a:lnTo>
                    <a:pt x="252" y="269"/>
                  </a:lnTo>
                  <a:lnTo>
                    <a:pt x="252" y="269"/>
                  </a:lnTo>
                  <a:lnTo>
                    <a:pt x="250" y="267"/>
                  </a:lnTo>
                  <a:lnTo>
                    <a:pt x="250" y="267"/>
                  </a:lnTo>
                  <a:lnTo>
                    <a:pt x="250" y="266"/>
                  </a:lnTo>
                  <a:lnTo>
                    <a:pt x="249" y="267"/>
                  </a:lnTo>
                  <a:lnTo>
                    <a:pt x="247" y="267"/>
                  </a:lnTo>
                  <a:lnTo>
                    <a:pt x="246" y="269"/>
                  </a:lnTo>
                  <a:lnTo>
                    <a:pt x="246" y="269"/>
                  </a:lnTo>
                  <a:lnTo>
                    <a:pt x="244" y="269"/>
                  </a:lnTo>
                  <a:lnTo>
                    <a:pt x="243" y="269"/>
                  </a:lnTo>
                  <a:lnTo>
                    <a:pt x="241" y="267"/>
                  </a:lnTo>
                  <a:lnTo>
                    <a:pt x="241" y="266"/>
                  </a:lnTo>
                  <a:lnTo>
                    <a:pt x="239" y="264"/>
                  </a:lnTo>
                  <a:lnTo>
                    <a:pt x="239" y="263"/>
                  </a:lnTo>
                  <a:lnTo>
                    <a:pt x="238" y="261"/>
                  </a:lnTo>
                  <a:lnTo>
                    <a:pt x="238" y="261"/>
                  </a:lnTo>
                  <a:lnTo>
                    <a:pt x="236" y="261"/>
                  </a:lnTo>
                  <a:lnTo>
                    <a:pt x="236" y="261"/>
                  </a:lnTo>
                  <a:lnTo>
                    <a:pt x="235" y="260"/>
                  </a:lnTo>
                  <a:lnTo>
                    <a:pt x="235" y="258"/>
                  </a:lnTo>
                  <a:lnTo>
                    <a:pt x="235" y="256"/>
                  </a:lnTo>
                  <a:lnTo>
                    <a:pt x="233" y="256"/>
                  </a:lnTo>
                  <a:lnTo>
                    <a:pt x="233" y="255"/>
                  </a:lnTo>
                  <a:lnTo>
                    <a:pt x="231" y="255"/>
                  </a:lnTo>
                  <a:lnTo>
                    <a:pt x="228" y="253"/>
                  </a:lnTo>
                  <a:lnTo>
                    <a:pt x="225" y="252"/>
                  </a:lnTo>
                  <a:lnTo>
                    <a:pt x="224" y="252"/>
                  </a:lnTo>
                  <a:lnTo>
                    <a:pt x="222" y="252"/>
                  </a:lnTo>
                  <a:lnTo>
                    <a:pt x="222" y="252"/>
                  </a:lnTo>
                  <a:lnTo>
                    <a:pt x="220" y="252"/>
                  </a:lnTo>
                  <a:lnTo>
                    <a:pt x="220" y="250"/>
                  </a:lnTo>
                  <a:lnTo>
                    <a:pt x="219" y="247"/>
                  </a:lnTo>
                  <a:lnTo>
                    <a:pt x="217" y="245"/>
                  </a:lnTo>
                  <a:lnTo>
                    <a:pt x="216" y="242"/>
                  </a:lnTo>
                  <a:lnTo>
                    <a:pt x="216" y="242"/>
                  </a:lnTo>
                  <a:lnTo>
                    <a:pt x="214" y="242"/>
                  </a:lnTo>
                  <a:lnTo>
                    <a:pt x="214" y="242"/>
                  </a:lnTo>
                  <a:lnTo>
                    <a:pt x="214" y="244"/>
                  </a:lnTo>
                  <a:lnTo>
                    <a:pt x="213" y="245"/>
                  </a:lnTo>
                  <a:lnTo>
                    <a:pt x="213" y="247"/>
                  </a:lnTo>
                  <a:lnTo>
                    <a:pt x="213" y="247"/>
                  </a:lnTo>
                  <a:lnTo>
                    <a:pt x="211" y="247"/>
                  </a:lnTo>
                  <a:lnTo>
                    <a:pt x="211" y="249"/>
                  </a:lnTo>
                  <a:lnTo>
                    <a:pt x="209" y="249"/>
                  </a:lnTo>
                  <a:lnTo>
                    <a:pt x="208" y="249"/>
                  </a:lnTo>
                  <a:lnTo>
                    <a:pt x="205" y="247"/>
                  </a:lnTo>
                  <a:lnTo>
                    <a:pt x="203" y="247"/>
                  </a:lnTo>
                  <a:lnTo>
                    <a:pt x="200" y="247"/>
                  </a:lnTo>
                  <a:lnTo>
                    <a:pt x="198" y="247"/>
                  </a:lnTo>
                  <a:lnTo>
                    <a:pt x="197" y="247"/>
                  </a:lnTo>
                  <a:lnTo>
                    <a:pt x="197" y="245"/>
                  </a:lnTo>
                  <a:lnTo>
                    <a:pt x="194" y="245"/>
                  </a:lnTo>
                  <a:lnTo>
                    <a:pt x="192" y="245"/>
                  </a:lnTo>
                  <a:lnTo>
                    <a:pt x="190" y="244"/>
                  </a:lnTo>
                  <a:lnTo>
                    <a:pt x="190" y="244"/>
                  </a:lnTo>
                  <a:lnTo>
                    <a:pt x="189" y="242"/>
                  </a:lnTo>
                  <a:lnTo>
                    <a:pt x="189" y="242"/>
                  </a:lnTo>
                  <a:lnTo>
                    <a:pt x="189" y="239"/>
                  </a:lnTo>
                  <a:lnTo>
                    <a:pt x="189" y="239"/>
                  </a:lnTo>
                  <a:lnTo>
                    <a:pt x="189" y="238"/>
                  </a:lnTo>
                  <a:lnTo>
                    <a:pt x="189" y="238"/>
                  </a:lnTo>
                  <a:lnTo>
                    <a:pt x="187" y="238"/>
                  </a:lnTo>
                  <a:lnTo>
                    <a:pt x="187" y="238"/>
                  </a:lnTo>
                  <a:lnTo>
                    <a:pt x="186" y="238"/>
                  </a:lnTo>
                  <a:lnTo>
                    <a:pt x="183" y="238"/>
                  </a:lnTo>
                  <a:lnTo>
                    <a:pt x="181" y="239"/>
                  </a:lnTo>
                  <a:lnTo>
                    <a:pt x="179" y="239"/>
                  </a:lnTo>
                  <a:lnTo>
                    <a:pt x="179" y="239"/>
                  </a:lnTo>
                  <a:lnTo>
                    <a:pt x="178" y="241"/>
                  </a:lnTo>
                  <a:lnTo>
                    <a:pt x="176" y="241"/>
                  </a:lnTo>
                  <a:lnTo>
                    <a:pt x="175" y="239"/>
                  </a:lnTo>
                  <a:lnTo>
                    <a:pt x="175" y="239"/>
                  </a:lnTo>
                  <a:lnTo>
                    <a:pt x="175" y="239"/>
                  </a:lnTo>
                  <a:lnTo>
                    <a:pt x="175" y="238"/>
                  </a:lnTo>
                  <a:lnTo>
                    <a:pt x="175" y="236"/>
                  </a:lnTo>
                  <a:lnTo>
                    <a:pt x="175" y="234"/>
                  </a:lnTo>
                  <a:lnTo>
                    <a:pt x="173" y="234"/>
                  </a:lnTo>
                  <a:lnTo>
                    <a:pt x="172" y="234"/>
                  </a:lnTo>
                  <a:lnTo>
                    <a:pt x="172" y="233"/>
                  </a:lnTo>
                  <a:lnTo>
                    <a:pt x="172" y="233"/>
                  </a:lnTo>
                  <a:lnTo>
                    <a:pt x="170" y="233"/>
                  </a:lnTo>
                  <a:lnTo>
                    <a:pt x="170" y="231"/>
                  </a:lnTo>
                  <a:lnTo>
                    <a:pt x="168" y="233"/>
                  </a:lnTo>
                  <a:lnTo>
                    <a:pt x="168" y="233"/>
                  </a:lnTo>
                  <a:lnTo>
                    <a:pt x="168" y="233"/>
                  </a:lnTo>
                  <a:lnTo>
                    <a:pt x="167" y="234"/>
                  </a:lnTo>
                  <a:lnTo>
                    <a:pt x="165" y="234"/>
                  </a:lnTo>
                  <a:lnTo>
                    <a:pt x="164" y="233"/>
                  </a:lnTo>
                  <a:lnTo>
                    <a:pt x="162" y="233"/>
                  </a:lnTo>
                  <a:lnTo>
                    <a:pt x="161" y="233"/>
                  </a:lnTo>
                  <a:lnTo>
                    <a:pt x="157" y="234"/>
                  </a:lnTo>
                  <a:lnTo>
                    <a:pt x="156" y="234"/>
                  </a:lnTo>
                  <a:lnTo>
                    <a:pt x="153" y="234"/>
                  </a:lnTo>
                  <a:lnTo>
                    <a:pt x="151" y="234"/>
                  </a:lnTo>
                  <a:lnTo>
                    <a:pt x="149" y="234"/>
                  </a:lnTo>
                  <a:lnTo>
                    <a:pt x="148" y="234"/>
                  </a:lnTo>
                  <a:lnTo>
                    <a:pt x="146" y="236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3" y="234"/>
                  </a:lnTo>
                  <a:lnTo>
                    <a:pt x="143" y="233"/>
                  </a:lnTo>
                  <a:lnTo>
                    <a:pt x="143" y="231"/>
                  </a:lnTo>
                  <a:lnTo>
                    <a:pt x="145" y="231"/>
                  </a:lnTo>
                  <a:lnTo>
                    <a:pt x="145" y="230"/>
                  </a:lnTo>
                  <a:lnTo>
                    <a:pt x="145" y="228"/>
                  </a:lnTo>
                  <a:lnTo>
                    <a:pt x="145" y="226"/>
                  </a:lnTo>
                  <a:lnTo>
                    <a:pt x="145" y="225"/>
                  </a:lnTo>
                  <a:lnTo>
                    <a:pt x="145" y="223"/>
                  </a:lnTo>
                  <a:lnTo>
                    <a:pt x="143" y="220"/>
                  </a:lnTo>
                  <a:lnTo>
                    <a:pt x="142" y="217"/>
                  </a:lnTo>
                  <a:lnTo>
                    <a:pt x="140" y="215"/>
                  </a:lnTo>
                  <a:lnTo>
                    <a:pt x="138" y="214"/>
                  </a:lnTo>
                  <a:lnTo>
                    <a:pt x="138" y="212"/>
                  </a:lnTo>
                  <a:lnTo>
                    <a:pt x="138" y="208"/>
                  </a:lnTo>
                  <a:lnTo>
                    <a:pt x="138" y="203"/>
                  </a:lnTo>
                  <a:lnTo>
                    <a:pt x="140" y="200"/>
                  </a:lnTo>
                  <a:lnTo>
                    <a:pt x="140" y="195"/>
                  </a:lnTo>
                  <a:lnTo>
                    <a:pt x="138" y="192"/>
                  </a:lnTo>
                  <a:lnTo>
                    <a:pt x="137" y="189"/>
                  </a:lnTo>
                  <a:lnTo>
                    <a:pt x="138" y="184"/>
                  </a:lnTo>
                  <a:lnTo>
                    <a:pt x="138" y="182"/>
                  </a:lnTo>
                  <a:lnTo>
                    <a:pt x="138" y="181"/>
                  </a:lnTo>
                  <a:lnTo>
                    <a:pt x="137" y="181"/>
                  </a:lnTo>
                  <a:lnTo>
                    <a:pt x="137" y="181"/>
                  </a:lnTo>
                  <a:lnTo>
                    <a:pt x="134" y="181"/>
                  </a:lnTo>
                  <a:lnTo>
                    <a:pt x="129" y="181"/>
                  </a:lnTo>
                  <a:lnTo>
                    <a:pt x="126" y="179"/>
                  </a:lnTo>
                  <a:lnTo>
                    <a:pt x="121" y="179"/>
                  </a:lnTo>
                  <a:lnTo>
                    <a:pt x="120" y="179"/>
                  </a:lnTo>
                  <a:lnTo>
                    <a:pt x="120" y="179"/>
                  </a:lnTo>
                  <a:lnTo>
                    <a:pt x="120" y="178"/>
                  </a:lnTo>
                  <a:lnTo>
                    <a:pt x="121" y="175"/>
                  </a:lnTo>
                  <a:lnTo>
                    <a:pt x="121" y="175"/>
                  </a:lnTo>
                  <a:lnTo>
                    <a:pt x="120" y="175"/>
                  </a:lnTo>
                  <a:lnTo>
                    <a:pt x="115" y="175"/>
                  </a:lnTo>
                  <a:lnTo>
                    <a:pt x="112" y="176"/>
                  </a:lnTo>
                  <a:lnTo>
                    <a:pt x="110" y="176"/>
                  </a:lnTo>
                  <a:lnTo>
                    <a:pt x="107" y="176"/>
                  </a:lnTo>
                  <a:lnTo>
                    <a:pt x="105" y="178"/>
                  </a:lnTo>
                  <a:lnTo>
                    <a:pt x="104" y="179"/>
                  </a:lnTo>
                  <a:lnTo>
                    <a:pt x="104" y="181"/>
                  </a:lnTo>
                  <a:lnTo>
                    <a:pt x="104" y="182"/>
                  </a:lnTo>
                  <a:lnTo>
                    <a:pt x="104" y="184"/>
                  </a:lnTo>
                  <a:lnTo>
                    <a:pt x="102" y="186"/>
                  </a:lnTo>
                  <a:lnTo>
                    <a:pt x="102" y="186"/>
                  </a:lnTo>
                  <a:lnTo>
                    <a:pt x="102" y="190"/>
                  </a:lnTo>
                  <a:lnTo>
                    <a:pt x="99" y="190"/>
                  </a:lnTo>
                  <a:lnTo>
                    <a:pt x="96" y="190"/>
                  </a:lnTo>
                  <a:lnTo>
                    <a:pt x="96" y="190"/>
                  </a:lnTo>
                  <a:lnTo>
                    <a:pt x="93" y="189"/>
                  </a:lnTo>
                  <a:lnTo>
                    <a:pt x="91" y="189"/>
                  </a:lnTo>
                  <a:lnTo>
                    <a:pt x="90" y="190"/>
                  </a:lnTo>
                  <a:lnTo>
                    <a:pt x="88" y="190"/>
                  </a:lnTo>
                  <a:lnTo>
                    <a:pt x="86" y="190"/>
                  </a:lnTo>
                  <a:lnTo>
                    <a:pt x="83" y="192"/>
                  </a:lnTo>
                  <a:lnTo>
                    <a:pt x="83" y="192"/>
                  </a:lnTo>
                  <a:lnTo>
                    <a:pt x="82" y="192"/>
                  </a:lnTo>
                  <a:lnTo>
                    <a:pt x="80" y="192"/>
                  </a:lnTo>
                  <a:lnTo>
                    <a:pt x="79" y="192"/>
                  </a:lnTo>
                  <a:lnTo>
                    <a:pt x="77" y="192"/>
                  </a:lnTo>
                  <a:lnTo>
                    <a:pt x="77" y="192"/>
                  </a:lnTo>
                  <a:lnTo>
                    <a:pt x="74" y="189"/>
                  </a:lnTo>
                  <a:lnTo>
                    <a:pt x="72" y="186"/>
                  </a:lnTo>
                  <a:lnTo>
                    <a:pt x="71" y="182"/>
                  </a:lnTo>
                  <a:lnTo>
                    <a:pt x="71" y="182"/>
                  </a:lnTo>
                  <a:lnTo>
                    <a:pt x="69" y="181"/>
                  </a:lnTo>
                  <a:lnTo>
                    <a:pt x="69" y="179"/>
                  </a:lnTo>
                  <a:lnTo>
                    <a:pt x="67" y="178"/>
                  </a:lnTo>
                  <a:lnTo>
                    <a:pt x="67" y="176"/>
                  </a:lnTo>
                  <a:lnTo>
                    <a:pt x="67" y="175"/>
                  </a:lnTo>
                  <a:lnTo>
                    <a:pt x="66" y="173"/>
                  </a:lnTo>
                  <a:lnTo>
                    <a:pt x="64" y="170"/>
                  </a:lnTo>
                  <a:lnTo>
                    <a:pt x="64" y="168"/>
                  </a:lnTo>
                  <a:lnTo>
                    <a:pt x="64" y="167"/>
                  </a:lnTo>
                  <a:lnTo>
                    <a:pt x="64" y="165"/>
                  </a:lnTo>
                  <a:lnTo>
                    <a:pt x="64" y="163"/>
                  </a:lnTo>
                  <a:lnTo>
                    <a:pt x="63" y="163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1" y="160"/>
                  </a:lnTo>
                  <a:lnTo>
                    <a:pt x="60" y="160"/>
                  </a:lnTo>
                  <a:lnTo>
                    <a:pt x="58" y="160"/>
                  </a:lnTo>
                  <a:lnTo>
                    <a:pt x="55" y="160"/>
                  </a:lnTo>
                  <a:lnTo>
                    <a:pt x="50" y="160"/>
                  </a:lnTo>
                  <a:lnTo>
                    <a:pt x="45" y="160"/>
                  </a:lnTo>
                  <a:lnTo>
                    <a:pt x="41" y="160"/>
                  </a:lnTo>
                  <a:lnTo>
                    <a:pt x="36" y="160"/>
                  </a:lnTo>
                  <a:lnTo>
                    <a:pt x="34" y="160"/>
                  </a:lnTo>
                  <a:lnTo>
                    <a:pt x="31" y="160"/>
                  </a:lnTo>
                  <a:lnTo>
                    <a:pt x="28" y="160"/>
                  </a:lnTo>
                  <a:lnTo>
                    <a:pt x="26" y="160"/>
                  </a:lnTo>
                  <a:lnTo>
                    <a:pt x="25" y="159"/>
                  </a:lnTo>
                  <a:lnTo>
                    <a:pt x="22" y="159"/>
                  </a:lnTo>
                  <a:lnTo>
                    <a:pt x="20" y="159"/>
                  </a:lnTo>
                  <a:lnTo>
                    <a:pt x="15" y="159"/>
                  </a:lnTo>
                  <a:lnTo>
                    <a:pt x="15" y="160"/>
                  </a:lnTo>
                  <a:lnTo>
                    <a:pt x="15" y="160"/>
                  </a:lnTo>
                  <a:lnTo>
                    <a:pt x="14" y="159"/>
                  </a:lnTo>
                  <a:lnTo>
                    <a:pt x="12" y="160"/>
                  </a:lnTo>
                  <a:lnTo>
                    <a:pt x="11" y="159"/>
                  </a:lnTo>
                  <a:lnTo>
                    <a:pt x="9" y="159"/>
                  </a:lnTo>
                  <a:lnTo>
                    <a:pt x="8" y="160"/>
                  </a:lnTo>
                  <a:lnTo>
                    <a:pt x="6" y="160"/>
                  </a:lnTo>
                  <a:lnTo>
                    <a:pt x="4" y="162"/>
                  </a:lnTo>
                  <a:lnTo>
                    <a:pt x="3" y="162"/>
                  </a:lnTo>
                  <a:lnTo>
                    <a:pt x="3" y="162"/>
                  </a:lnTo>
                  <a:lnTo>
                    <a:pt x="1" y="160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1" y="157"/>
                  </a:lnTo>
                  <a:lnTo>
                    <a:pt x="3" y="157"/>
                  </a:lnTo>
                  <a:lnTo>
                    <a:pt x="3" y="157"/>
                  </a:lnTo>
                  <a:lnTo>
                    <a:pt x="4" y="154"/>
                  </a:lnTo>
                  <a:lnTo>
                    <a:pt x="4" y="149"/>
                  </a:lnTo>
                  <a:lnTo>
                    <a:pt x="3" y="149"/>
                  </a:lnTo>
                  <a:lnTo>
                    <a:pt x="3" y="148"/>
                  </a:lnTo>
                  <a:lnTo>
                    <a:pt x="3" y="148"/>
                  </a:lnTo>
                  <a:lnTo>
                    <a:pt x="3" y="148"/>
                  </a:lnTo>
                  <a:lnTo>
                    <a:pt x="4" y="148"/>
                  </a:lnTo>
                  <a:lnTo>
                    <a:pt x="4" y="146"/>
                  </a:lnTo>
                  <a:lnTo>
                    <a:pt x="6" y="146"/>
                  </a:lnTo>
                  <a:lnTo>
                    <a:pt x="8" y="143"/>
                  </a:lnTo>
                  <a:lnTo>
                    <a:pt x="9" y="143"/>
                  </a:lnTo>
                  <a:lnTo>
                    <a:pt x="11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4" y="141"/>
                  </a:lnTo>
                  <a:lnTo>
                    <a:pt x="14" y="143"/>
                  </a:lnTo>
                  <a:lnTo>
                    <a:pt x="15" y="143"/>
                  </a:lnTo>
                  <a:lnTo>
                    <a:pt x="15" y="145"/>
                  </a:lnTo>
                  <a:lnTo>
                    <a:pt x="17" y="145"/>
                  </a:lnTo>
                  <a:lnTo>
                    <a:pt x="17" y="145"/>
                  </a:lnTo>
                  <a:lnTo>
                    <a:pt x="19" y="143"/>
                  </a:lnTo>
                  <a:lnTo>
                    <a:pt x="20" y="143"/>
                  </a:lnTo>
                  <a:lnTo>
                    <a:pt x="20" y="143"/>
                  </a:lnTo>
                  <a:lnTo>
                    <a:pt x="20" y="141"/>
                  </a:lnTo>
                  <a:lnTo>
                    <a:pt x="20" y="140"/>
                  </a:lnTo>
                  <a:lnTo>
                    <a:pt x="22" y="140"/>
                  </a:lnTo>
                  <a:lnTo>
                    <a:pt x="22" y="140"/>
                  </a:lnTo>
                  <a:lnTo>
                    <a:pt x="22" y="138"/>
                  </a:lnTo>
                  <a:lnTo>
                    <a:pt x="23" y="140"/>
                  </a:lnTo>
                  <a:lnTo>
                    <a:pt x="23" y="140"/>
                  </a:lnTo>
                  <a:lnTo>
                    <a:pt x="25" y="140"/>
                  </a:lnTo>
                  <a:lnTo>
                    <a:pt x="25" y="140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8" y="138"/>
                  </a:lnTo>
                  <a:lnTo>
                    <a:pt x="30" y="137"/>
                  </a:lnTo>
                  <a:lnTo>
                    <a:pt x="30" y="137"/>
                  </a:lnTo>
                  <a:lnTo>
                    <a:pt x="31" y="138"/>
                  </a:lnTo>
                  <a:lnTo>
                    <a:pt x="31" y="138"/>
                  </a:lnTo>
                  <a:lnTo>
                    <a:pt x="31" y="140"/>
                  </a:lnTo>
                  <a:lnTo>
                    <a:pt x="31" y="140"/>
                  </a:lnTo>
                  <a:lnTo>
                    <a:pt x="30" y="141"/>
                  </a:lnTo>
                  <a:lnTo>
                    <a:pt x="31" y="143"/>
                  </a:lnTo>
                  <a:lnTo>
                    <a:pt x="31" y="145"/>
                  </a:lnTo>
                  <a:lnTo>
                    <a:pt x="31" y="145"/>
                  </a:lnTo>
                  <a:lnTo>
                    <a:pt x="31" y="145"/>
                  </a:lnTo>
                  <a:lnTo>
                    <a:pt x="31" y="145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4" y="146"/>
                  </a:lnTo>
                  <a:lnTo>
                    <a:pt x="36" y="146"/>
                  </a:lnTo>
                  <a:lnTo>
                    <a:pt x="36" y="145"/>
                  </a:lnTo>
                  <a:lnTo>
                    <a:pt x="39" y="143"/>
                  </a:lnTo>
                  <a:lnTo>
                    <a:pt x="41" y="140"/>
                  </a:lnTo>
                  <a:lnTo>
                    <a:pt x="44" y="137"/>
                  </a:lnTo>
                  <a:lnTo>
                    <a:pt x="45" y="137"/>
                  </a:lnTo>
                  <a:lnTo>
                    <a:pt x="47" y="135"/>
                  </a:lnTo>
                  <a:lnTo>
                    <a:pt x="47" y="134"/>
                  </a:lnTo>
                  <a:lnTo>
                    <a:pt x="49" y="134"/>
                  </a:lnTo>
                  <a:lnTo>
                    <a:pt x="50" y="132"/>
                  </a:lnTo>
                  <a:lnTo>
                    <a:pt x="52" y="132"/>
                  </a:lnTo>
                  <a:lnTo>
                    <a:pt x="53" y="129"/>
                  </a:lnTo>
                  <a:lnTo>
                    <a:pt x="56" y="126"/>
                  </a:lnTo>
                  <a:lnTo>
                    <a:pt x="56" y="121"/>
                  </a:lnTo>
                  <a:lnTo>
                    <a:pt x="56" y="119"/>
                  </a:lnTo>
                  <a:lnTo>
                    <a:pt x="56" y="111"/>
                  </a:lnTo>
                  <a:lnTo>
                    <a:pt x="56" y="108"/>
                  </a:lnTo>
                  <a:lnTo>
                    <a:pt x="56" y="107"/>
                  </a:lnTo>
                  <a:lnTo>
                    <a:pt x="58" y="105"/>
                  </a:lnTo>
                  <a:lnTo>
                    <a:pt x="60" y="104"/>
                  </a:lnTo>
                  <a:lnTo>
                    <a:pt x="61" y="102"/>
                  </a:lnTo>
                  <a:lnTo>
                    <a:pt x="63" y="100"/>
                  </a:lnTo>
                  <a:lnTo>
                    <a:pt x="66" y="96"/>
                  </a:lnTo>
                  <a:lnTo>
                    <a:pt x="66" y="94"/>
                  </a:lnTo>
                  <a:lnTo>
                    <a:pt x="67" y="93"/>
                  </a:lnTo>
                  <a:lnTo>
                    <a:pt x="67" y="91"/>
                  </a:lnTo>
                  <a:lnTo>
                    <a:pt x="71" y="91"/>
                  </a:lnTo>
                  <a:lnTo>
                    <a:pt x="72" y="89"/>
                  </a:lnTo>
                  <a:lnTo>
                    <a:pt x="77" y="86"/>
                  </a:lnTo>
                  <a:lnTo>
                    <a:pt x="80" y="83"/>
                  </a:lnTo>
                  <a:lnTo>
                    <a:pt x="79" y="80"/>
                  </a:lnTo>
                  <a:lnTo>
                    <a:pt x="80" y="77"/>
                  </a:lnTo>
                  <a:lnTo>
                    <a:pt x="82" y="72"/>
                  </a:lnTo>
                  <a:lnTo>
                    <a:pt x="82" y="67"/>
                  </a:lnTo>
                  <a:lnTo>
                    <a:pt x="82" y="63"/>
                  </a:lnTo>
                  <a:lnTo>
                    <a:pt x="82" y="59"/>
                  </a:lnTo>
                  <a:lnTo>
                    <a:pt x="83" y="55"/>
                  </a:lnTo>
                  <a:lnTo>
                    <a:pt x="83" y="53"/>
                  </a:lnTo>
                  <a:lnTo>
                    <a:pt x="83" y="50"/>
                  </a:lnTo>
                  <a:lnTo>
                    <a:pt x="83" y="47"/>
                  </a:lnTo>
                  <a:lnTo>
                    <a:pt x="86" y="41"/>
                  </a:lnTo>
                  <a:lnTo>
                    <a:pt x="88" y="37"/>
                  </a:lnTo>
                  <a:lnTo>
                    <a:pt x="90" y="33"/>
                  </a:lnTo>
                  <a:lnTo>
                    <a:pt x="91" y="31"/>
                  </a:lnTo>
                  <a:lnTo>
                    <a:pt x="93" y="28"/>
                  </a:lnTo>
                  <a:lnTo>
                    <a:pt x="91" y="25"/>
                  </a:lnTo>
                  <a:lnTo>
                    <a:pt x="91" y="23"/>
                  </a:lnTo>
                  <a:lnTo>
                    <a:pt x="93" y="19"/>
                  </a:lnTo>
                  <a:lnTo>
                    <a:pt x="91" y="17"/>
                  </a:lnTo>
                  <a:lnTo>
                    <a:pt x="91" y="14"/>
                  </a:lnTo>
                  <a:lnTo>
                    <a:pt x="91" y="12"/>
                  </a:lnTo>
                  <a:lnTo>
                    <a:pt x="93" y="12"/>
                  </a:lnTo>
                  <a:lnTo>
                    <a:pt x="94" y="11"/>
                  </a:lnTo>
                  <a:lnTo>
                    <a:pt x="99" y="4"/>
                  </a:lnTo>
                  <a:lnTo>
                    <a:pt x="102" y="3"/>
                  </a:lnTo>
                  <a:lnTo>
                    <a:pt x="105" y="1"/>
                  </a:lnTo>
                  <a:lnTo>
                    <a:pt x="107" y="1"/>
                  </a:lnTo>
                  <a:lnTo>
                    <a:pt x="108" y="3"/>
                  </a:lnTo>
                  <a:lnTo>
                    <a:pt x="110" y="3"/>
                  </a:lnTo>
                  <a:lnTo>
                    <a:pt x="112" y="4"/>
                  </a:lnTo>
                  <a:lnTo>
                    <a:pt x="115" y="6"/>
                  </a:lnTo>
                  <a:lnTo>
                    <a:pt x="118" y="8"/>
                  </a:lnTo>
                  <a:lnTo>
                    <a:pt x="120" y="11"/>
                  </a:lnTo>
                  <a:lnTo>
                    <a:pt x="120" y="11"/>
                  </a:lnTo>
                  <a:lnTo>
                    <a:pt x="121" y="12"/>
                  </a:lnTo>
                  <a:lnTo>
                    <a:pt x="123" y="12"/>
                  </a:lnTo>
                  <a:lnTo>
                    <a:pt x="126" y="12"/>
                  </a:lnTo>
                  <a:lnTo>
                    <a:pt x="127" y="14"/>
                  </a:lnTo>
                  <a:lnTo>
                    <a:pt x="129" y="14"/>
                  </a:lnTo>
                  <a:lnTo>
                    <a:pt x="131" y="14"/>
                  </a:lnTo>
                  <a:lnTo>
                    <a:pt x="132" y="14"/>
                  </a:lnTo>
                  <a:lnTo>
                    <a:pt x="134" y="14"/>
                  </a:lnTo>
                  <a:lnTo>
                    <a:pt x="137" y="14"/>
                  </a:lnTo>
                  <a:lnTo>
                    <a:pt x="140" y="14"/>
                  </a:lnTo>
                  <a:lnTo>
                    <a:pt x="146" y="15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9" y="12"/>
                  </a:lnTo>
                  <a:lnTo>
                    <a:pt x="151" y="9"/>
                  </a:lnTo>
                  <a:lnTo>
                    <a:pt x="151" y="9"/>
                  </a:lnTo>
                  <a:lnTo>
                    <a:pt x="153" y="8"/>
                  </a:lnTo>
                  <a:lnTo>
                    <a:pt x="156" y="8"/>
                  </a:lnTo>
                  <a:lnTo>
                    <a:pt x="157" y="8"/>
                  </a:lnTo>
                  <a:lnTo>
                    <a:pt x="159" y="8"/>
                  </a:lnTo>
                  <a:lnTo>
                    <a:pt x="161" y="9"/>
                  </a:lnTo>
                  <a:lnTo>
                    <a:pt x="161" y="9"/>
                  </a:lnTo>
                  <a:lnTo>
                    <a:pt x="162" y="8"/>
                  </a:lnTo>
                  <a:lnTo>
                    <a:pt x="165" y="8"/>
                  </a:lnTo>
                  <a:lnTo>
                    <a:pt x="167" y="6"/>
                  </a:lnTo>
                  <a:lnTo>
                    <a:pt x="170" y="6"/>
                  </a:lnTo>
                  <a:lnTo>
                    <a:pt x="173" y="4"/>
                  </a:lnTo>
                  <a:lnTo>
                    <a:pt x="175" y="4"/>
                  </a:lnTo>
                  <a:lnTo>
                    <a:pt x="176" y="3"/>
                  </a:lnTo>
                  <a:lnTo>
                    <a:pt x="181" y="4"/>
                  </a:lnTo>
                  <a:lnTo>
                    <a:pt x="184" y="4"/>
                  </a:lnTo>
                  <a:lnTo>
                    <a:pt x="186" y="4"/>
                  </a:lnTo>
                  <a:lnTo>
                    <a:pt x="187" y="3"/>
                  </a:lnTo>
                  <a:lnTo>
                    <a:pt x="189" y="3"/>
                  </a:lnTo>
                  <a:lnTo>
                    <a:pt x="190" y="0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4" name="Freeform 311">
              <a:extLst>
                <a:ext uri="{FF2B5EF4-FFF2-40B4-BE49-F238E27FC236}">
                  <a16:creationId xmlns:a16="http://schemas.microsoft.com/office/drawing/2014/main" id="{37CE3709-A40B-CEAE-EE1B-D8088A4136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14692" y="2649928"/>
              <a:ext cx="2264995" cy="526290"/>
            </a:xfrm>
            <a:custGeom>
              <a:avLst/>
              <a:gdLst>
                <a:gd name="T0" fmla="*/ 819 w 1162"/>
                <a:gd name="T1" fmla="*/ 227 h 270"/>
                <a:gd name="T2" fmla="*/ 764 w 1162"/>
                <a:gd name="T3" fmla="*/ 215 h 270"/>
                <a:gd name="T4" fmla="*/ 855 w 1162"/>
                <a:gd name="T5" fmla="*/ 205 h 270"/>
                <a:gd name="T6" fmla="*/ 732 w 1162"/>
                <a:gd name="T7" fmla="*/ 196 h 270"/>
                <a:gd name="T8" fmla="*/ 745 w 1162"/>
                <a:gd name="T9" fmla="*/ 197 h 270"/>
                <a:gd name="T10" fmla="*/ 721 w 1162"/>
                <a:gd name="T11" fmla="*/ 196 h 270"/>
                <a:gd name="T12" fmla="*/ 711 w 1162"/>
                <a:gd name="T13" fmla="*/ 191 h 270"/>
                <a:gd name="T14" fmla="*/ 1041 w 1162"/>
                <a:gd name="T15" fmla="*/ 196 h 270"/>
                <a:gd name="T16" fmla="*/ 1058 w 1162"/>
                <a:gd name="T17" fmla="*/ 193 h 270"/>
                <a:gd name="T18" fmla="*/ 1049 w 1162"/>
                <a:gd name="T19" fmla="*/ 177 h 270"/>
                <a:gd name="T20" fmla="*/ 1019 w 1162"/>
                <a:gd name="T21" fmla="*/ 191 h 270"/>
                <a:gd name="T22" fmla="*/ 1002 w 1162"/>
                <a:gd name="T23" fmla="*/ 188 h 270"/>
                <a:gd name="T24" fmla="*/ 1030 w 1162"/>
                <a:gd name="T25" fmla="*/ 169 h 270"/>
                <a:gd name="T26" fmla="*/ 989 w 1162"/>
                <a:gd name="T27" fmla="*/ 161 h 270"/>
                <a:gd name="T28" fmla="*/ 653 w 1162"/>
                <a:gd name="T29" fmla="*/ 144 h 270"/>
                <a:gd name="T30" fmla="*/ 995 w 1162"/>
                <a:gd name="T31" fmla="*/ 141 h 270"/>
                <a:gd name="T32" fmla="*/ 975 w 1162"/>
                <a:gd name="T33" fmla="*/ 164 h 270"/>
                <a:gd name="T34" fmla="*/ 1000 w 1162"/>
                <a:gd name="T35" fmla="*/ 191 h 270"/>
                <a:gd name="T36" fmla="*/ 1036 w 1162"/>
                <a:gd name="T37" fmla="*/ 205 h 270"/>
                <a:gd name="T38" fmla="*/ 1002 w 1162"/>
                <a:gd name="T39" fmla="*/ 221 h 270"/>
                <a:gd name="T40" fmla="*/ 972 w 1162"/>
                <a:gd name="T41" fmla="*/ 234 h 270"/>
                <a:gd name="T42" fmla="*/ 994 w 1162"/>
                <a:gd name="T43" fmla="*/ 208 h 270"/>
                <a:gd name="T44" fmla="*/ 983 w 1162"/>
                <a:gd name="T45" fmla="*/ 202 h 270"/>
                <a:gd name="T46" fmla="*/ 948 w 1162"/>
                <a:gd name="T47" fmla="*/ 208 h 270"/>
                <a:gd name="T48" fmla="*/ 943 w 1162"/>
                <a:gd name="T49" fmla="*/ 188 h 270"/>
                <a:gd name="T50" fmla="*/ 909 w 1162"/>
                <a:gd name="T51" fmla="*/ 188 h 270"/>
                <a:gd name="T52" fmla="*/ 883 w 1162"/>
                <a:gd name="T53" fmla="*/ 211 h 270"/>
                <a:gd name="T54" fmla="*/ 904 w 1162"/>
                <a:gd name="T55" fmla="*/ 175 h 270"/>
                <a:gd name="T56" fmla="*/ 1136 w 1162"/>
                <a:gd name="T57" fmla="*/ 128 h 270"/>
                <a:gd name="T58" fmla="*/ 126 w 1162"/>
                <a:gd name="T59" fmla="*/ 128 h 270"/>
                <a:gd name="T60" fmla="*/ 1027 w 1162"/>
                <a:gd name="T61" fmla="*/ 133 h 270"/>
                <a:gd name="T62" fmla="*/ 115 w 1162"/>
                <a:gd name="T63" fmla="*/ 114 h 270"/>
                <a:gd name="T64" fmla="*/ 111 w 1162"/>
                <a:gd name="T65" fmla="*/ 115 h 270"/>
                <a:gd name="T66" fmla="*/ 138 w 1162"/>
                <a:gd name="T67" fmla="*/ 152 h 270"/>
                <a:gd name="T68" fmla="*/ 106 w 1162"/>
                <a:gd name="T69" fmla="*/ 136 h 270"/>
                <a:gd name="T70" fmla="*/ 95 w 1162"/>
                <a:gd name="T71" fmla="*/ 126 h 270"/>
                <a:gd name="T72" fmla="*/ 76 w 1162"/>
                <a:gd name="T73" fmla="*/ 115 h 270"/>
                <a:gd name="T74" fmla="*/ 1121 w 1162"/>
                <a:gd name="T75" fmla="*/ 92 h 270"/>
                <a:gd name="T76" fmla="*/ 1104 w 1162"/>
                <a:gd name="T77" fmla="*/ 122 h 270"/>
                <a:gd name="T78" fmla="*/ 1118 w 1162"/>
                <a:gd name="T79" fmla="*/ 123 h 270"/>
                <a:gd name="T80" fmla="*/ 1125 w 1162"/>
                <a:gd name="T81" fmla="*/ 137 h 270"/>
                <a:gd name="T82" fmla="*/ 1150 w 1162"/>
                <a:gd name="T83" fmla="*/ 136 h 270"/>
                <a:gd name="T84" fmla="*/ 1150 w 1162"/>
                <a:gd name="T85" fmla="*/ 148 h 270"/>
                <a:gd name="T86" fmla="*/ 1145 w 1162"/>
                <a:gd name="T87" fmla="*/ 161 h 270"/>
                <a:gd name="T88" fmla="*/ 1162 w 1162"/>
                <a:gd name="T89" fmla="*/ 167 h 270"/>
                <a:gd name="T90" fmla="*/ 1142 w 1162"/>
                <a:gd name="T91" fmla="*/ 180 h 270"/>
                <a:gd name="T92" fmla="*/ 1126 w 1162"/>
                <a:gd name="T93" fmla="*/ 175 h 270"/>
                <a:gd name="T94" fmla="*/ 1123 w 1162"/>
                <a:gd name="T95" fmla="*/ 166 h 270"/>
                <a:gd name="T96" fmla="*/ 1080 w 1162"/>
                <a:gd name="T97" fmla="*/ 163 h 270"/>
                <a:gd name="T98" fmla="*/ 1073 w 1162"/>
                <a:gd name="T99" fmla="*/ 147 h 270"/>
                <a:gd name="T100" fmla="*/ 1087 w 1162"/>
                <a:gd name="T101" fmla="*/ 126 h 270"/>
                <a:gd name="T102" fmla="*/ 1120 w 1162"/>
                <a:gd name="T103" fmla="*/ 92 h 270"/>
                <a:gd name="T104" fmla="*/ 776 w 1162"/>
                <a:gd name="T105" fmla="*/ 84 h 270"/>
                <a:gd name="T106" fmla="*/ 56 w 1162"/>
                <a:gd name="T107" fmla="*/ 67 h 270"/>
                <a:gd name="T108" fmla="*/ 751 w 1162"/>
                <a:gd name="T109" fmla="*/ 68 h 270"/>
                <a:gd name="T110" fmla="*/ 26 w 1162"/>
                <a:gd name="T111" fmla="*/ 76 h 270"/>
                <a:gd name="T112" fmla="*/ 65 w 1162"/>
                <a:gd name="T113" fmla="*/ 60 h 270"/>
                <a:gd name="T114" fmla="*/ 54 w 1162"/>
                <a:gd name="T115" fmla="*/ 60 h 270"/>
                <a:gd name="T116" fmla="*/ 40 w 1162"/>
                <a:gd name="T117" fmla="*/ 43 h 270"/>
                <a:gd name="T118" fmla="*/ 13 w 1162"/>
                <a:gd name="T119" fmla="*/ 44 h 270"/>
                <a:gd name="T120" fmla="*/ 5 w 1162"/>
                <a:gd name="T121" fmla="*/ 55 h 270"/>
                <a:gd name="T122" fmla="*/ 37 w 1162"/>
                <a:gd name="T123" fmla="*/ 29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2" h="270">
                  <a:moveTo>
                    <a:pt x="729" y="268"/>
                  </a:moveTo>
                  <a:lnTo>
                    <a:pt x="729" y="268"/>
                  </a:lnTo>
                  <a:lnTo>
                    <a:pt x="729" y="268"/>
                  </a:lnTo>
                  <a:lnTo>
                    <a:pt x="729" y="270"/>
                  </a:lnTo>
                  <a:lnTo>
                    <a:pt x="729" y="270"/>
                  </a:lnTo>
                  <a:lnTo>
                    <a:pt x="729" y="270"/>
                  </a:lnTo>
                  <a:lnTo>
                    <a:pt x="729" y="268"/>
                  </a:lnTo>
                  <a:lnTo>
                    <a:pt x="729" y="268"/>
                  </a:lnTo>
                  <a:close/>
                  <a:moveTo>
                    <a:pt x="1060" y="230"/>
                  </a:moveTo>
                  <a:lnTo>
                    <a:pt x="1060" y="230"/>
                  </a:lnTo>
                  <a:lnTo>
                    <a:pt x="1057" y="232"/>
                  </a:lnTo>
                  <a:lnTo>
                    <a:pt x="1055" y="232"/>
                  </a:lnTo>
                  <a:lnTo>
                    <a:pt x="1055" y="230"/>
                  </a:lnTo>
                  <a:lnTo>
                    <a:pt x="1055" y="230"/>
                  </a:lnTo>
                  <a:lnTo>
                    <a:pt x="1057" y="230"/>
                  </a:lnTo>
                  <a:lnTo>
                    <a:pt x="1058" y="230"/>
                  </a:lnTo>
                  <a:lnTo>
                    <a:pt x="1060" y="230"/>
                  </a:lnTo>
                  <a:close/>
                  <a:moveTo>
                    <a:pt x="816" y="227"/>
                  </a:moveTo>
                  <a:lnTo>
                    <a:pt x="816" y="227"/>
                  </a:lnTo>
                  <a:lnTo>
                    <a:pt x="816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6" y="227"/>
                  </a:lnTo>
                  <a:close/>
                  <a:moveTo>
                    <a:pt x="822" y="226"/>
                  </a:moveTo>
                  <a:lnTo>
                    <a:pt x="822" y="226"/>
                  </a:lnTo>
                  <a:lnTo>
                    <a:pt x="820" y="226"/>
                  </a:lnTo>
                  <a:lnTo>
                    <a:pt x="820" y="227"/>
                  </a:lnTo>
                  <a:lnTo>
                    <a:pt x="820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6"/>
                  </a:lnTo>
                  <a:lnTo>
                    <a:pt x="820" y="226"/>
                  </a:lnTo>
                  <a:lnTo>
                    <a:pt x="822" y="226"/>
                  </a:lnTo>
                  <a:lnTo>
                    <a:pt x="822" y="226"/>
                  </a:lnTo>
                  <a:close/>
                  <a:moveTo>
                    <a:pt x="967" y="222"/>
                  </a:moveTo>
                  <a:lnTo>
                    <a:pt x="965" y="224"/>
                  </a:lnTo>
                  <a:lnTo>
                    <a:pt x="965" y="226"/>
                  </a:lnTo>
                  <a:lnTo>
                    <a:pt x="965" y="226"/>
                  </a:lnTo>
                  <a:lnTo>
                    <a:pt x="965" y="224"/>
                  </a:lnTo>
                  <a:lnTo>
                    <a:pt x="967" y="222"/>
                  </a:lnTo>
                  <a:close/>
                  <a:moveTo>
                    <a:pt x="957" y="216"/>
                  </a:moveTo>
                  <a:lnTo>
                    <a:pt x="959" y="216"/>
                  </a:lnTo>
                  <a:lnTo>
                    <a:pt x="959" y="218"/>
                  </a:lnTo>
                  <a:lnTo>
                    <a:pt x="959" y="218"/>
                  </a:lnTo>
                  <a:lnTo>
                    <a:pt x="957" y="219"/>
                  </a:lnTo>
                  <a:lnTo>
                    <a:pt x="957" y="216"/>
                  </a:lnTo>
                  <a:lnTo>
                    <a:pt x="957" y="216"/>
                  </a:lnTo>
                  <a:close/>
                  <a:moveTo>
                    <a:pt x="764" y="215"/>
                  </a:moveTo>
                  <a:lnTo>
                    <a:pt x="765" y="215"/>
                  </a:lnTo>
                  <a:lnTo>
                    <a:pt x="765" y="215"/>
                  </a:lnTo>
                  <a:lnTo>
                    <a:pt x="765" y="216"/>
                  </a:lnTo>
                  <a:lnTo>
                    <a:pt x="765" y="216"/>
                  </a:lnTo>
                  <a:lnTo>
                    <a:pt x="764" y="216"/>
                  </a:lnTo>
                  <a:lnTo>
                    <a:pt x="764" y="215"/>
                  </a:lnTo>
                  <a:lnTo>
                    <a:pt x="764" y="215"/>
                  </a:lnTo>
                  <a:lnTo>
                    <a:pt x="764" y="215"/>
                  </a:lnTo>
                  <a:close/>
                  <a:moveTo>
                    <a:pt x="741" y="204"/>
                  </a:moveTo>
                  <a:lnTo>
                    <a:pt x="743" y="204"/>
                  </a:lnTo>
                  <a:lnTo>
                    <a:pt x="743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close/>
                  <a:moveTo>
                    <a:pt x="1041" y="202"/>
                  </a:moveTo>
                  <a:lnTo>
                    <a:pt x="1043" y="202"/>
                  </a:lnTo>
                  <a:lnTo>
                    <a:pt x="1043" y="204"/>
                  </a:lnTo>
                  <a:lnTo>
                    <a:pt x="1043" y="204"/>
                  </a:lnTo>
                  <a:lnTo>
                    <a:pt x="1043" y="204"/>
                  </a:lnTo>
                  <a:lnTo>
                    <a:pt x="1041" y="204"/>
                  </a:lnTo>
                  <a:lnTo>
                    <a:pt x="1041" y="202"/>
                  </a:lnTo>
                  <a:lnTo>
                    <a:pt x="1041" y="202"/>
                  </a:lnTo>
                  <a:lnTo>
                    <a:pt x="1041" y="202"/>
                  </a:lnTo>
                  <a:close/>
                  <a:moveTo>
                    <a:pt x="860" y="200"/>
                  </a:moveTo>
                  <a:lnTo>
                    <a:pt x="858" y="202"/>
                  </a:lnTo>
                  <a:lnTo>
                    <a:pt x="857" y="202"/>
                  </a:lnTo>
                  <a:lnTo>
                    <a:pt x="857" y="202"/>
                  </a:lnTo>
                  <a:lnTo>
                    <a:pt x="858" y="200"/>
                  </a:lnTo>
                  <a:lnTo>
                    <a:pt x="860" y="200"/>
                  </a:lnTo>
                  <a:close/>
                  <a:moveTo>
                    <a:pt x="861" y="200"/>
                  </a:moveTo>
                  <a:lnTo>
                    <a:pt x="861" y="202"/>
                  </a:lnTo>
                  <a:lnTo>
                    <a:pt x="861" y="204"/>
                  </a:lnTo>
                  <a:lnTo>
                    <a:pt x="860" y="204"/>
                  </a:lnTo>
                  <a:lnTo>
                    <a:pt x="860" y="204"/>
                  </a:lnTo>
                  <a:lnTo>
                    <a:pt x="857" y="204"/>
                  </a:lnTo>
                  <a:lnTo>
                    <a:pt x="855" y="205"/>
                  </a:lnTo>
                  <a:lnTo>
                    <a:pt x="855" y="205"/>
                  </a:lnTo>
                  <a:lnTo>
                    <a:pt x="857" y="204"/>
                  </a:lnTo>
                  <a:lnTo>
                    <a:pt x="858" y="202"/>
                  </a:lnTo>
                  <a:lnTo>
                    <a:pt x="861" y="200"/>
                  </a:lnTo>
                  <a:lnTo>
                    <a:pt x="861" y="200"/>
                  </a:lnTo>
                  <a:close/>
                  <a:moveTo>
                    <a:pt x="726" y="194"/>
                  </a:moveTo>
                  <a:lnTo>
                    <a:pt x="727" y="194"/>
                  </a:lnTo>
                  <a:lnTo>
                    <a:pt x="726" y="196"/>
                  </a:lnTo>
                  <a:lnTo>
                    <a:pt x="727" y="196"/>
                  </a:lnTo>
                  <a:lnTo>
                    <a:pt x="727" y="196"/>
                  </a:lnTo>
                  <a:lnTo>
                    <a:pt x="727" y="197"/>
                  </a:lnTo>
                  <a:lnTo>
                    <a:pt x="727" y="197"/>
                  </a:lnTo>
                  <a:lnTo>
                    <a:pt x="727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6"/>
                  </a:lnTo>
                  <a:lnTo>
                    <a:pt x="730" y="196"/>
                  </a:lnTo>
                  <a:lnTo>
                    <a:pt x="730" y="196"/>
                  </a:lnTo>
                  <a:lnTo>
                    <a:pt x="730" y="196"/>
                  </a:lnTo>
                  <a:lnTo>
                    <a:pt x="732" y="196"/>
                  </a:lnTo>
                  <a:lnTo>
                    <a:pt x="732" y="196"/>
                  </a:lnTo>
                  <a:lnTo>
                    <a:pt x="732" y="196"/>
                  </a:lnTo>
                  <a:lnTo>
                    <a:pt x="732" y="194"/>
                  </a:lnTo>
                  <a:lnTo>
                    <a:pt x="734" y="194"/>
                  </a:lnTo>
                  <a:lnTo>
                    <a:pt x="734" y="194"/>
                  </a:lnTo>
                  <a:lnTo>
                    <a:pt x="734" y="196"/>
                  </a:lnTo>
                  <a:lnTo>
                    <a:pt x="735" y="196"/>
                  </a:lnTo>
                  <a:lnTo>
                    <a:pt x="735" y="196"/>
                  </a:lnTo>
                  <a:lnTo>
                    <a:pt x="735" y="196"/>
                  </a:lnTo>
                  <a:lnTo>
                    <a:pt x="735" y="197"/>
                  </a:lnTo>
                  <a:lnTo>
                    <a:pt x="737" y="197"/>
                  </a:lnTo>
                  <a:lnTo>
                    <a:pt x="737" y="196"/>
                  </a:lnTo>
                  <a:lnTo>
                    <a:pt x="738" y="196"/>
                  </a:lnTo>
                  <a:lnTo>
                    <a:pt x="738" y="194"/>
                  </a:lnTo>
                  <a:lnTo>
                    <a:pt x="740" y="194"/>
                  </a:lnTo>
                  <a:lnTo>
                    <a:pt x="740" y="196"/>
                  </a:lnTo>
                  <a:lnTo>
                    <a:pt x="740" y="196"/>
                  </a:lnTo>
                  <a:lnTo>
                    <a:pt x="740" y="196"/>
                  </a:lnTo>
                  <a:lnTo>
                    <a:pt x="740" y="196"/>
                  </a:lnTo>
                  <a:lnTo>
                    <a:pt x="741" y="196"/>
                  </a:lnTo>
                  <a:lnTo>
                    <a:pt x="741" y="197"/>
                  </a:lnTo>
                  <a:lnTo>
                    <a:pt x="741" y="197"/>
                  </a:lnTo>
                  <a:lnTo>
                    <a:pt x="741" y="199"/>
                  </a:lnTo>
                  <a:lnTo>
                    <a:pt x="741" y="199"/>
                  </a:lnTo>
                  <a:lnTo>
                    <a:pt x="741" y="199"/>
                  </a:lnTo>
                  <a:lnTo>
                    <a:pt x="741" y="197"/>
                  </a:lnTo>
                  <a:lnTo>
                    <a:pt x="741" y="197"/>
                  </a:lnTo>
                  <a:lnTo>
                    <a:pt x="743" y="196"/>
                  </a:lnTo>
                  <a:lnTo>
                    <a:pt x="743" y="196"/>
                  </a:lnTo>
                  <a:lnTo>
                    <a:pt x="743" y="197"/>
                  </a:lnTo>
                  <a:lnTo>
                    <a:pt x="743" y="197"/>
                  </a:lnTo>
                  <a:lnTo>
                    <a:pt x="743" y="197"/>
                  </a:lnTo>
                  <a:lnTo>
                    <a:pt x="743" y="197"/>
                  </a:lnTo>
                  <a:lnTo>
                    <a:pt x="745" y="197"/>
                  </a:lnTo>
                  <a:lnTo>
                    <a:pt x="745" y="199"/>
                  </a:lnTo>
                  <a:lnTo>
                    <a:pt x="743" y="200"/>
                  </a:lnTo>
                  <a:lnTo>
                    <a:pt x="741" y="202"/>
                  </a:lnTo>
                  <a:lnTo>
                    <a:pt x="741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38" y="202"/>
                  </a:lnTo>
                  <a:lnTo>
                    <a:pt x="738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41" y="200"/>
                  </a:lnTo>
                  <a:lnTo>
                    <a:pt x="741" y="200"/>
                  </a:lnTo>
                  <a:lnTo>
                    <a:pt x="741" y="200"/>
                  </a:lnTo>
                  <a:lnTo>
                    <a:pt x="738" y="202"/>
                  </a:lnTo>
                  <a:lnTo>
                    <a:pt x="738" y="202"/>
                  </a:lnTo>
                  <a:lnTo>
                    <a:pt x="737" y="202"/>
                  </a:lnTo>
                  <a:lnTo>
                    <a:pt x="737" y="202"/>
                  </a:lnTo>
                  <a:lnTo>
                    <a:pt x="735" y="200"/>
                  </a:lnTo>
                  <a:lnTo>
                    <a:pt x="735" y="200"/>
                  </a:lnTo>
                  <a:lnTo>
                    <a:pt x="734" y="200"/>
                  </a:lnTo>
                  <a:lnTo>
                    <a:pt x="732" y="200"/>
                  </a:lnTo>
                  <a:lnTo>
                    <a:pt x="730" y="199"/>
                  </a:lnTo>
                  <a:lnTo>
                    <a:pt x="729" y="199"/>
                  </a:lnTo>
                  <a:lnTo>
                    <a:pt x="727" y="197"/>
                  </a:lnTo>
                  <a:lnTo>
                    <a:pt x="724" y="197"/>
                  </a:lnTo>
                  <a:lnTo>
                    <a:pt x="724" y="197"/>
                  </a:lnTo>
                  <a:lnTo>
                    <a:pt x="721" y="197"/>
                  </a:lnTo>
                  <a:lnTo>
                    <a:pt x="721" y="196"/>
                  </a:lnTo>
                  <a:lnTo>
                    <a:pt x="721" y="196"/>
                  </a:lnTo>
                  <a:lnTo>
                    <a:pt x="721" y="196"/>
                  </a:lnTo>
                  <a:lnTo>
                    <a:pt x="721" y="196"/>
                  </a:lnTo>
                  <a:lnTo>
                    <a:pt x="723" y="196"/>
                  </a:lnTo>
                  <a:lnTo>
                    <a:pt x="723" y="196"/>
                  </a:lnTo>
                  <a:lnTo>
                    <a:pt x="723" y="196"/>
                  </a:lnTo>
                  <a:lnTo>
                    <a:pt x="723" y="196"/>
                  </a:lnTo>
                  <a:lnTo>
                    <a:pt x="724" y="196"/>
                  </a:lnTo>
                  <a:lnTo>
                    <a:pt x="724" y="196"/>
                  </a:lnTo>
                  <a:lnTo>
                    <a:pt x="724" y="196"/>
                  </a:lnTo>
                  <a:lnTo>
                    <a:pt x="724" y="196"/>
                  </a:lnTo>
                  <a:lnTo>
                    <a:pt x="726" y="194"/>
                  </a:lnTo>
                  <a:lnTo>
                    <a:pt x="726" y="194"/>
                  </a:lnTo>
                  <a:close/>
                  <a:moveTo>
                    <a:pt x="719" y="194"/>
                  </a:moveTo>
                  <a:lnTo>
                    <a:pt x="719" y="194"/>
                  </a:lnTo>
                  <a:lnTo>
                    <a:pt x="719" y="196"/>
                  </a:lnTo>
                  <a:lnTo>
                    <a:pt x="719" y="196"/>
                  </a:lnTo>
                  <a:lnTo>
                    <a:pt x="719" y="197"/>
                  </a:lnTo>
                  <a:lnTo>
                    <a:pt x="718" y="197"/>
                  </a:lnTo>
                  <a:lnTo>
                    <a:pt x="718" y="196"/>
                  </a:lnTo>
                  <a:lnTo>
                    <a:pt x="716" y="196"/>
                  </a:lnTo>
                  <a:lnTo>
                    <a:pt x="718" y="196"/>
                  </a:lnTo>
                  <a:lnTo>
                    <a:pt x="718" y="196"/>
                  </a:lnTo>
                  <a:lnTo>
                    <a:pt x="718" y="194"/>
                  </a:lnTo>
                  <a:lnTo>
                    <a:pt x="719" y="194"/>
                  </a:lnTo>
                  <a:close/>
                  <a:moveTo>
                    <a:pt x="708" y="189"/>
                  </a:moveTo>
                  <a:lnTo>
                    <a:pt x="710" y="189"/>
                  </a:lnTo>
                  <a:lnTo>
                    <a:pt x="711" y="189"/>
                  </a:lnTo>
                  <a:lnTo>
                    <a:pt x="711" y="189"/>
                  </a:lnTo>
                  <a:lnTo>
                    <a:pt x="713" y="191"/>
                  </a:lnTo>
                  <a:lnTo>
                    <a:pt x="711" y="191"/>
                  </a:lnTo>
                  <a:lnTo>
                    <a:pt x="711" y="191"/>
                  </a:lnTo>
                  <a:lnTo>
                    <a:pt x="711" y="191"/>
                  </a:lnTo>
                  <a:lnTo>
                    <a:pt x="711" y="191"/>
                  </a:lnTo>
                  <a:lnTo>
                    <a:pt x="711" y="193"/>
                  </a:lnTo>
                  <a:lnTo>
                    <a:pt x="711" y="193"/>
                  </a:lnTo>
                  <a:lnTo>
                    <a:pt x="710" y="193"/>
                  </a:lnTo>
                  <a:lnTo>
                    <a:pt x="710" y="193"/>
                  </a:lnTo>
                  <a:lnTo>
                    <a:pt x="708" y="191"/>
                  </a:lnTo>
                  <a:lnTo>
                    <a:pt x="708" y="189"/>
                  </a:lnTo>
                  <a:lnTo>
                    <a:pt x="708" y="189"/>
                  </a:lnTo>
                  <a:lnTo>
                    <a:pt x="708" y="189"/>
                  </a:lnTo>
                  <a:close/>
                  <a:moveTo>
                    <a:pt x="899" y="177"/>
                  </a:moveTo>
                  <a:lnTo>
                    <a:pt x="899" y="177"/>
                  </a:lnTo>
                  <a:lnTo>
                    <a:pt x="899" y="178"/>
                  </a:lnTo>
                  <a:lnTo>
                    <a:pt x="898" y="178"/>
                  </a:lnTo>
                  <a:lnTo>
                    <a:pt x="896" y="178"/>
                  </a:lnTo>
                  <a:lnTo>
                    <a:pt x="896" y="178"/>
                  </a:lnTo>
                  <a:lnTo>
                    <a:pt x="898" y="177"/>
                  </a:lnTo>
                  <a:lnTo>
                    <a:pt x="899" y="177"/>
                  </a:lnTo>
                  <a:close/>
                  <a:moveTo>
                    <a:pt x="1049" y="177"/>
                  </a:moveTo>
                  <a:lnTo>
                    <a:pt x="1050" y="177"/>
                  </a:lnTo>
                  <a:lnTo>
                    <a:pt x="1050" y="177"/>
                  </a:lnTo>
                  <a:lnTo>
                    <a:pt x="1050" y="178"/>
                  </a:lnTo>
                  <a:lnTo>
                    <a:pt x="1052" y="180"/>
                  </a:lnTo>
                  <a:lnTo>
                    <a:pt x="1052" y="182"/>
                  </a:lnTo>
                  <a:lnTo>
                    <a:pt x="1050" y="183"/>
                  </a:lnTo>
                  <a:lnTo>
                    <a:pt x="1049" y="186"/>
                  </a:lnTo>
                  <a:lnTo>
                    <a:pt x="1049" y="189"/>
                  </a:lnTo>
                  <a:lnTo>
                    <a:pt x="1049" y="189"/>
                  </a:lnTo>
                  <a:lnTo>
                    <a:pt x="1049" y="191"/>
                  </a:lnTo>
                  <a:lnTo>
                    <a:pt x="1047" y="191"/>
                  </a:lnTo>
                  <a:lnTo>
                    <a:pt x="1046" y="193"/>
                  </a:lnTo>
                  <a:lnTo>
                    <a:pt x="1044" y="193"/>
                  </a:lnTo>
                  <a:lnTo>
                    <a:pt x="1043" y="194"/>
                  </a:lnTo>
                  <a:lnTo>
                    <a:pt x="1041" y="196"/>
                  </a:lnTo>
                  <a:lnTo>
                    <a:pt x="1041" y="196"/>
                  </a:lnTo>
                  <a:lnTo>
                    <a:pt x="1043" y="194"/>
                  </a:lnTo>
                  <a:lnTo>
                    <a:pt x="1044" y="194"/>
                  </a:lnTo>
                  <a:lnTo>
                    <a:pt x="1044" y="196"/>
                  </a:lnTo>
                  <a:lnTo>
                    <a:pt x="1043" y="196"/>
                  </a:lnTo>
                  <a:lnTo>
                    <a:pt x="1041" y="196"/>
                  </a:lnTo>
                  <a:lnTo>
                    <a:pt x="1043" y="197"/>
                  </a:lnTo>
                  <a:lnTo>
                    <a:pt x="1043" y="197"/>
                  </a:lnTo>
                  <a:lnTo>
                    <a:pt x="1041" y="197"/>
                  </a:lnTo>
                  <a:lnTo>
                    <a:pt x="1041" y="199"/>
                  </a:lnTo>
                  <a:lnTo>
                    <a:pt x="1041" y="200"/>
                  </a:lnTo>
                  <a:lnTo>
                    <a:pt x="1043" y="199"/>
                  </a:lnTo>
                  <a:lnTo>
                    <a:pt x="1044" y="199"/>
                  </a:lnTo>
                  <a:lnTo>
                    <a:pt x="1044" y="199"/>
                  </a:lnTo>
                  <a:lnTo>
                    <a:pt x="1046" y="199"/>
                  </a:lnTo>
                  <a:lnTo>
                    <a:pt x="1046" y="199"/>
                  </a:lnTo>
                  <a:lnTo>
                    <a:pt x="1049" y="196"/>
                  </a:lnTo>
                  <a:lnTo>
                    <a:pt x="1050" y="196"/>
                  </a:lnTo>
                  <a:lnTo>
                    <a:pt x="1046" y="196"/>
                  </a:lnTo>
                  <a:lnTo>
                    <a:pt x="1046" y="196"/>
                  </a:lnTo>
                  <a:lnTo>
                    <a:pt x="1047" y="193"/>
                  </a:lnTo>
                  <a:lnTo>
                    <a:pt x="1047" y="193"/>
                  </a:lnTo>
                  <a:lnTo>
                    <a:pt x="1049" y="191"/>
                  </a:lnTo>
                  <a:lnTo>
                    <a:pt x="1050" y="189"/>
                  </a:lnTo>
                  <a:lnTo>
                    <a:pt x="1050" y="189"/>
                  </a:lnTo>
                  <a:lnTo>
                    <a:pt x="1052" y="189"/>
                  </a:lnTo>
                  <a:lnTo>
                    <a:pt x="1054" y="189"/>
                  </a:lnTo>
                  <a:lnTo>
                    <a:pt x="1054" y="191"/>
                  </a:lnTo>
                  <a:lnTo>
                    <a:pt x="1055" y="191"/>
                  </a:lnTo>
                  <a:lnTo>
                    <a:pt x="1057" y="191"/>
                  </a:lnTo>
                  <a:lnTo>
                    <a:pt x="1058" y="191"/>
                  </a:lnTo>
                  <a:lnTo>
                    <a:pt x="1058" y="193"/>
                  </a:lnTo>
                  <a:lnTo>
                    <a:pt x="1058" y="193"/>
                  </a:lnTo>
                  <a:lnTo>
                    <a:pt x="1058" y="193"/>
                  </a:lnTo>
                  <a:lnTo>
                    <a:pt x="1057" y="194"/>
                  </a:lnTo>
                  <a:lnTo>
                    <a:pt x="1058" y="196"/>
                  </a:lnTo>
                  <a:lnTo>
                    <a:pt x="1058" y="196"/>
                  </a:lnTo>
                  <a:lnTo>
                    <a:pt x="1057" y="197"/>
                  </a:lnTo>
                  <a:lnTo>
                    <a:pt x="1055" y="197"/>
                  </a:lnTo>
                  <a:lnTo>
                    <a:pt x="1054" y="199"/>
                  </a:lnTo>
                  <a:lnTo>
                    <a:pt x="1050" y="200"/>
                  </a:lnTo>
                  <a:lnTo>
                    <a:pt x="1047" y="202"/>
                  </a:lnTo>
                  <a:lnTo>
                    <a:pt x="1046" y="202"/>
                  </a:lnTo>
                  <a:lnTo>
                    <a:pt x="1044" y="202"/>
                  </a:lnTo>
                  <a:lnTo>
                    <a:pt x="1043" y="202"/>
                  </a:lnTo>
                  <a:lnTo>
                    <a:pt x="1041" y="202"/>
                  </a:lnTo>
                  <a:lnTo>
                    <a:pt x="1039" y="202"/>
                  </a:lnTo>
                  <a:lnTo>
                    <a:pt x="1038" y="202"/>
                  </a:lnTo>
                  <a:lnTo>
                    <a:pt x="1038" y="202"/>
                  </a:lnTo>
                  <a:lnTo>
                    <a:pt x="1038" y="202"/>
                  </a:lnTo>
                  <a:lnTo>
                    <a:pt x="1036" y="200"/>
                  </a:lnTo>
                  <a:lnTo>
                    <a:pt x="1035" y="199"/>
                  </a:lnTo>
                  <a:lnTo>
                    <a:pt x="1035" y="196"/>
                  </a:lnTo>
                  <a:lnTo>
                    <a:pt x="1035" y="193"/>
                  </a:lnTo>
                  <a:lnTo>
                    <a:pt x="1036" y="191"/>
                  </a:lnTo>
                  <a:lnTo>
                    <a:pt x="1038" y="189"/>
                  </a:lnTo>
                  <a:lnTo>
                    <a:pt x="1038" y="189"/>
                  </a:lnTo>
                  <a:lnTo>
                    <a:pt x="1043" y="183"/>
                  </a:lnTo>
                  <a:lnTo>
                    <a:pt x="1043" y="182"/>
                  </a:lnTo>
                  <a:lnTo>
                    <a:pt x="1044" y="180"/>
                  </a:lnTo>
                  <a:lnTo>
                    <a:pt x="1046" y="178"/>
                  </a:lnTo>
                  <a:lnTo>
                    <a:pt x="1047" y="177"/>
                  </a:lnTo>
                  <a:lnTo>
                    <a:pt x="1049" y="177"/>
                  </a:lnTo>
                  <a:lnTo>
                    <a:pt x="1049" y="177"/>
                  </a:lnTo>
                  <a:close/>
                  <a:moveTo>
                    <a:pt x="998" y="175"/>
                  </a:moveTo>
                  <a:lnTo>
                    <a:pt x="998" y="177"/>
                  </a:lnTo>
                  <a:lnTo>
                    <a:pt x="998" y="178"/>
                  </a:lnTo>
                  <a:lnTo>
                    <a:pt x="997" y="180"/>
                  </a:lnTo>
                  <a:lnTo>
                    <a:pt x="1000" y="183"/>
                  </a:lnTo>
                  <a:lnTo>
                    <a:pt x="1000" y="183"/>
                  </a:lnTo>
                  <a:lnTo>
                    <a:pt x="1000" y="185"/>
                  </a:lnTo>
                  <a:lnTo>
                    <a:pt x="1000" y="185"/>
                  </a:lnTo>
                  <a:lnTo>
                    <a:pt x="1000" y="185"/>
                  </a:lnTo>
                  <a:lnTo>
                    <a:pt x="1002" y="185"/>
                  </a:lnTo>
                  <a:lnTo>
                    <a:pt x="1002" y="186"/>
                  </a:lnTo>
                  <a:lnTo>
                    <a:pt x="1002" y="186"/>
                  </a:lnTo>
                  <a:lnTo>
                    <a:pt x="1002" y="186"/>
                  </a:lnTo>
                  <a:lnTo>
                    <a:pt x="1003" y="185"/>
                  </a:lnTo>
                  <a:lnTo>
                    <a:pt x="1005" y="185"/>
                  </a:lnTo>
                  <a:lnTo>
                    <a:pt x="1006" y="185"/>
                  </a:lnTo>
                  <a:lnTo>
                    <a:pt x="1006" y="185"/>
                  </a:lnTo>
                  <a:lnTo>
                    <a:pt x="1008" y="185"/>
                  </a:lnTo>
                  <a:lnTo>
                    <a:pt x="1009" y="186"/>
                  </a:lnTo>
                  <a:lnTo>
                    <a:pt x="1011" y="186"/>
                  </a:lnTo>
                  <a:lnTo>
                    <a:pt x="1014" y="186"/>
                  </a:lnTo>
                  <a:lnTo>
                    <a:pt x="1017" y="186"/>
                  </a:lnTo>
                  <a:lnTo>
                    <a:pt x="1017" y="186"/>
                  </a:lnTo>
                  <a:lnTo>
                    <a:pt x="1022" y="186"/>
                  </a:lnTo>
                  <a:lnTo>
                    <a:pt x="1025" y="186"/>
                  </a:lnTo>
                  <a:lnTo>
                    <a:pt x="1027" y="186"/>
                  </a:lnTo>
                  <a:lnTo>
                    <a:pt x="1027" y="186"/>
                  </a:lnTo>
                  <a:lnTo>
                    <a:pt x="1027" y="186"/>
                  </a:lnTo>
                  <a:lnTo>
                    <a:pt x="1025" y="188"/>
                  </a:lnTo>
                  <a:lnTo>
                    <a:pt x="1022" y="189"/>
                  </a:lnTo>
                  <a:lnTo>
                    <a:pt x="1021" y="191"/>
                  </a:lnTo>
                  <a:lnTo>
                    <a:pt x="1019" y="191"/>
                  </a:lnTo>
                  <a:lnTo>
                    <a:pt x="1019" y="193"/>
                  </a:lnTo>
                  <a:lnTo>
                    <a:pt x="1019" y="194"/>
                  </a:lnTo>
                  <a:lnTo>
                    <a:pt x="1021" y="194"/>
                  </a:lnTo>
                  <a:lnTo>
                    <a:pt x="1021" y="194"/>
                  </a:lnTo>
                  <a:lnTo>
                    <a:pt x="1021" y="194"/>
                  </a:lnTo>
                  <a:lnTo>
                    <a:pt x="1017" y="196"/>
                  </a:lnTo>
                  <a:lnTo>
                    <a:pt x="1016" y="194"/>
                  </a:lnTo>
                  <a:lnTo>
                    <a:pt x="1014" y="194"/>
                  </a:lnTo>
                  <a:lnTo>
                    <a:pt x="1014" y="193"/>
                  </a:lnTo>
                  <a:lnTo>
                    <a:pt x="1013" y="193"/>
                  </a:lnTo>
                  <a:lnTo>
                    <a:pt x="1013" y="193"/>
                  </a:lnTo>
                  <a:lnTo>
                    <a:pt x="1014" y="193"/>
                  </a:lnTo>
                  <a:lnTo>
                    <a:pt x="1014" y="191"/>
                  </a:lnTo>
                  <a:lnTo>
                    <a:pt x="1013" y="191"/>
                  </a:lnTo>
                  <a:lnTo>
                    <a:pt x="1013" y="191"/>
                  </a:lnTo>
                  <a:lnTo>
                    <a:pt x="1013" y="189"/>
                  </a:lnTo>
                  <a:lnTo>
                    <a:pt x="1013" y="189"/>
                  </a:lnTo>
                  <a:lnTo>
                    <a:pt x="1013" y="189"/>
                  </a:lnTo>
                  <a:lnTo>
                    <a:pt x="1013" y="189"/>
                  </a:lnTo>
                  <a:lnTo>
                    <a:pt x="1011" y="189"/>
                  </a:lnTo>
                  <a:lnTo>
                    <a:pt x="1009" y="189"/>
                  </a:lnTo>
                  <a:lnTo>
                    <a:pt x="1009" y="191"/>
                  </a:lnTo>
                  <a:lnTo>
                    <a:pt x="1011" y="191"/>
                  </a:lnTo>
                  <a:lnTo>
                    <a:pt x="1009" y="191"/>
                  </a:lnTo>
                  <a:lnTo>
                    <a:pt x="1009" y="191"/>
                  </a:lnTo>
                  <a:lnTo>
                    <a:pt x="1005" y="191"/>
                  </a:lnTo>
                  <a:lnTo>
                    <a:pt x="1003" y="191"/>
                  </a:lnTo>
                  <a:lnTo>
                    <a:pt x="1003" y="189"/>
                  </a:lnTo>
                  <a:lnTo>
                    <a:pt x="1002" y="188"/>
                  </a:lnTo>
                  <a:lnTo>
                    <a:pt x="1002" y="188"/>
                  </a:lnTo>
                  <a:lnTo>
                    <a:pt x="1002" y="188"/>
                  </a:lnTo>
                  <a:lnTo>
                    <a:pt x="1002" y="188"/>
                  </a:lnTo>
                  <a:lnTo>
                    <a:pt x="1000" y="186"/>
                  </a:lnTo>
                  <a:lnTo>
                    <a:pt x="998" y="188"/>
                  </a:lnTo>
                  <a:lnTo>
                    <a:pt x="997" y="186"/>
                  </a:lnTo>
                  <a:lnTo>
                    <a:pt x="997" y="185"/>
                  </a:lnTo>
                  <a:lnTo>
                    <a:pt x="997" y="183"/>
                  </a:lnTo>
                  <a:lnTo>
                    <a:pt x="995" y="183"/>
                  </a:lnTo>
                  <a:lnTo>
                    <a:pt x="994" y="183"/>
                  </a:lnTo>
                  <a:lnTo>
                    <a:pt x="992" y="182"/>
                  </a:lnTo>
                  <a:lnTo>
                    <a:pt x="994" y="180"/>
                  </a:lnTo>
                  <a:lnTo>
                    <a:pt x="995" y="180"/>
                  </a:lnTo>
                  <a:lnTo>
                    <a:pt x="995" y="178"/>
                  </a:lnTo>
                  <a:lnTo>
                    <a:pt x="997" y="177"/>
                  </a:lnTo>
                  <a:lnTo>
                    <a:pt x="998" y="175"/>
                  </a:lnTo>
                  <a:close/>
                  <a:moveTo>
                    <a:pt x="1142" y="164"/>
                  </a:moveTo>
                  <a:lnTo>
                    <a:pt x="1140" y="166"/>
                  </a:lnTo>
                  <a:lnTo>
                    <a:pt x="1140" y="169"/>
                  </a:lnTo>
                  <a:lnTo>
                    <a:pt x="1139" y="169"/>
                  </a:lnTo>
                  <a:lnTo>
                    <a:pt x="1139" y="169"/>
                  </a:lnTo>
                  <a:lnTo>
                    <a:pt x="1139" y="169"/>
                  </a:lnTo>
                  <a:lnTo>
                    <a:pt x="1139" y="167"/>
                  </a:lnTo>
                  <a:lnTo>
                    <a:pt x="1140" y="166"/>
                  </a:lnTo>
                  <a:lnTo>
                    <a:pt x="1140" y="166"/>
                  </a:lnTo>
                  <a:lnTo>
                    <a:pt x="1140" y="166"/>
                  </a:lnTo>
                  <a:lnTo>
                    <a:pt x="1140" y="166"/>
                  </a:lnTo>
                  <a:lnTo>
                    <a:pt x="1142" y="164"/>
                  </a:lnTo>
                  <a:close/>
                  <a:moveTo>
                    <a:pt x="1035" y="164"/>
                  </a:moveTo>
                  <a:lnTo>
                    <a:pt x="1036" y="164"/>
                  </a:lnTo>
                  <a:lnTo>
                    <a:pt x="1035" y="166"/>
                  </a:lnTo>
                  <a:lnTo>
                    <a:pt x="1033" y="166"/>
                  </a:lnTo>
                  <a:lnTo>
                    <a:pt x="1032" y="167"/>
                  </a:lnTo>
                  <a:lnTo>
                    <a:pt x="1032" y="169"/>
                  </a:lnTo>
                  <a:lnTo>
                    <a:pt x="1030" y="169"/>
                  </a:lnTo>
                  <a:lnTo>
                    <a:pt x="1028" y="170"/>
                  </a:lnTo>
                  <a:lnTo>
                    <a:pt x="1028" y="170"/>
                  </a:lnTo>
                  <a:lnTo>
                    <a:pt x="1030" y="172"/>
                  </a:lnTo>
                  <a:lnTo>
                    <a:pt x="1030" y="172"/>
                  </a:lnTo>
                  <a:lnTo>
                    <a:pt x="1030" y="172"/>
                  </a:lnTo>
                  <a:lnTo>
                    <a:pt x="1030" y="172"/>
                  </a:lnTo>
                  <a:lnTo>
                    <a:pt x="1028" y="172"/>
                  </a:lnTo>
                  <a:lnTo>
                    <a:pt x="1027" y="172"/>
                  </a:lnTo>
                  <a:lnTo>
                    <a:pt x="1028" y="169"/>
                  </a:lnTo>
                  <a:lnTo>
                    <a:pt x="1030" y="167"/>
                  </a:lnTo>
                  <a:lnTo>
                    <a:pt x="1033" y="166"/>
                  </a:lnTo>
                  <a:lnTo>
                    <a:pt x="1035" y="164"/>
                  </a:lnTo>
                  <a:lnTo>
                    <a:pt x="1035" y="164"/>
                  </a:lnTo>
                  <a:close/>
                  <a:moveTo>
                    <a:pt x="685" y="161"/>
                  </a:moveTo>
                  <a:lnTo>
                    <a:pt x="686" y="163"/>
                  </a:lnTo>
                  <a:lnTo>
                    <a:pt x="686" y="163"/>
                  </a:lnTo>
                  <a:lnTo>
                    <a:pt x="686" y="163"/>
                  </a:lnTo>
                  <a:lnTo>
                    <a:pt x="685" y="163"/>
                  </a:lnTo>
                  <a:lnTo>
                    <a:pt x="683" y="163"/>
                  </a:lnTo>
                  <a:lnTo>
                    <a:pt x="682" y="163"/>
                  </a:lnTo>
                  <a:lnTo>
                    <a:pt x="682" y="163"/>
                  </a:lnTo>
                  <a:lnTo>
                    <a:pt x="682" y="163"/>
                  </a:lnTo>
                  <a:lnTo>
                    <a:pt x="682" y="161"/>
                  </a:lnTo>
                  <a:lnTo>
                    <a:pt x="683" y="161"/>
                  </a:lnTo>
                  <a:lnTo>
                    <a:pt x="685" y="161"/>
                  </a:lnTo>
                  <a:close/>
                  <a:moveTo>
                    <a:pt x="991" y="159"/>
                  </a:moveTo>
                  <a:lnTo>
                    <a:pt x="991" y="161"/>
                  </a:lnTo>
                  <a:lnTo>
                    <a:pt x="989" y="163"/>
                  </a:lnTo>
                  <a:lnTo>
                    <a:pt x="989" y="163"/>
                  </a:lnTo>
                  <a:lnTo>
                    <a:pt x="989" y="163"/>
                  </a:lnTo>
                  <a:lnTo>
                    <a:pt x="989" y="161"/>
                  </a:lnTo>
                  <a:lnTo>
                    <a:pt x="989" y="161"/>
                  </a:lnTo>
                  <a:lnTo>
                    <a:pt x="991" y="161"/>
                  </a:lnTo>
                  <a:lnTo>
                    <a:pt x="991" y="161"/>
                  </a:lnTo>
                  <a:lnTo>
                    <a:pt x="991" y="159"/>
                  </a:lnTo>
                  <a:close/>
                  <a:moveTo>
                    <a:pt x="991" y="158"/>
                  </a:moveTo>
                  <a:lnTo>
                    <a:pt x="992" y="158"/>
                  </a:lnTo>
                  <a:lnTo>
                    <a:pt x="992" y="159"/>
                  </a:lnTo>
                  <a:lnTo>
                    <a:pt x="991" y="159"/>
                  </a:lnTo>
                  <a:lnTo>
                    <a:pt x="991" y="158"/>
                  </a:lnTo>
                  <a:lnTo>
                    <a:pt x="991" y="158"/>
                  </a:lnTo>
                  <a:lnTo>
                    <a:pt x="991" y="158"/>
                  </a:lnTo>
                  <a:close/>
                  <a:moveTo>
                    <a:pt x="656" y="142"/>
                  </a:moveTo>
                  <a:lnTo>
                    <a:pt x="656" y="142"/>
                  </a:lnTo>
                  <a:lnTo>
                    <a:pt x="656" y="144"/>
                  </a:lnTo>
                  <a:lnTo>
                    <a:pt x="658" y="144"/>
                  </a:lnTo>
                  <a:lnTo>
                    <a:pt x="656" y="144"/>
                  </a:lnTo>
                  <a:lnTo>
                    <a:pt x="656" y="144"/>
                  </a:lnTo>
                  <a:lnTo>
                    <a:pt x="655" y="144"/>
                  </a:lnTo>
                  <a:lnTo>
                    <a:pt x="656" y="144"/>
                  </a:lnTo>
                  <a:lnTo>
                    <a:pt x="656" y="144"/>
                  </a:lnTo>
                  <a:lnTo>
                    <a:pt x="655" y="142"/>
                  </a:lnTo>
                  <a:lnTo>
                    <a:pt x="655" y="142"/>
                  </a:lnTo>
                  <a:lnTo>
                    <a:pt x="656" y="142"/>
                  </a:lnTo>
                  <a:lnTo>
                    <a:pt x="656" y="142"/>
                  </a:lnTo>
                  <a:close/>
                  <a:moveTo>
                    <a:pt x="653" y="142"/>
                  </a:moveTo>
                  <a:lnTo>
                    <a:pt x="655" y="142"/>
                  </a:lnTo>
                  <a:lnTo>
                    <a:pt x="655" y="142"/>
                  </a:lnTo>
                  <a:lnTo>
                    <a:pt x="655" y="144"/>
                  </a:lnTo>
                  <a:lnTo>
                    <a:pt x="655" y="144"/>
                  </a:lnTo>
                  <a:lnTo>
                    <a:pt x="655" y="144"/>
                  </a:lnTo>
                  <a:lnTo>
                    <a:pt x="655" y="144"/>
                  </a:lnTo>
                  <a:lnTo>
                    <a:pt x="653" y="144"/>
                  </a:lnTo>
                  <a:lnTo>
                    <a:pt x="653" y="144"/>
                  </a:lnTo>
                  <a:lnTo>
                    <a:pt x="652" y="144"/>
                  </a:lnTo>
                  <a:lnTo>
                    <a:pt x="652" y="145"/>
                  </a:lnTo>
                  <a:lnTo>
                    <a:pt x="652" y="145"/>
                  </a:lnTo>
                  <a:lnTo>
                    <a:pt x="650" y="144"/>
                  </a:lnTo>
                  <a:lnTo>
                    <a:pt x="650" y="144"/>
                  </a:lnTo>
                  <a:lnTo>
                    <a:pt x="652" y="142"/>
                  </a:lnTo>
                  <a:lnTo>
                    <a:pt x="652" y="142"/>
                  </a:lnTo>
                  <a:lnTo>
                    <a:pt x="653" y="142"/>
                  </a:lnTo>
                  <a:close/>
                  <a:moveTo>
                    <a:pt x="138" y="141"/>
                  </a:moveTo>
                  <a:lnTo>
                    <a:pt x="138" y="141"/>
                  </a:lnTo>
                  <a:lnTo>
                    <a:pt x="139" y="142"/>
                  </a:lnTo>
                  <a:lnTo>
                    <a:pt x="139" y="142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8" y="144"/>
                  </a:lnTo>
                  <a:lnTo>
                    <a:pt x="138" y="141"/>
                  </a:lnTo>
                  <a:close/>
                  <a:moveTo>
                    <a:pt x="136" y="137"/>
                  </a:moveTo>
                  <a:lnTo>
                    <a:pt x="139" y="141"/>
                  </a:lnTo>
                  <a:lnTo>
                    <a:pt x="141" y="141"/>
                  </a:lnTo>
                  <a:lnTo>
                    <a:pt x="141" y="142"/>
                  </a:lnTo>
                  <a:lnTo>
                    <a:pt x="141" y="142"/>
                  </a:lnTo>
                  <a:lnTo>
                    <a:pt x="138" y="141"/>
                  </a:lnTo>
                  <a:lnTo>
                    <a:pt x="136" y="139"/>
                  </a:lnTo>
                  <a:lnTo>
                    <a:pt x="136" y="137"/>
                  </a:lnTo>
                  <a:close/>
                  <a:moveTo>
                    <a:pt x="976" y="134"/>
                  </a:moveTo>
                  <a:lnTo>
                    <a:pt x="978" y="134"/>
                  </a:lnTo>
                  <a:lnTo>
                    <a:pt x="986" y="136"/>
                  </a:lnTo>
                  <a:lnTo>
                    <a:pt x="991" y="137"/>
                  </a:lnTo>
                  <a:lnTo>
                    <a:pt x="995" y="141"/>
                  </a:lnTo>
                  <a:lnTo>
                    <a:pt x="995" y="142"/>
                  </a:lnTo>
                  <a:lnTo>
                    <a:pt x="995" y="144"/>
                  </a:lnTo>
                  <a:lnTo>
                    <a:pt x="994" y="142"/>
                  </a:lnTo>
                  <a:lnTo>
                    <a:pt x="991" y="142"/>
                  </a:lnTo>
                  <a:lnTo>
                    <a:pt x="992" y="144"/>
                  </a:lnTo>
                  <a:lnTo>
                    <a:pt x="995" y="145"/>
                  </a:lnTo>
                  <a:lnTo>
                    <a:pt x="995" y="148"/>
                  </a:lnTo>
                  <a:lnTo>
                    <a:pt x="994" y="150"/>
                  </a:lnTo>
                  <a:lnTo>
                    <a:pt x="989" y="152"/>
                  </a:lnTo>
                  <a:lnTo>
                    <a:pt x="989" y="152"/>
                  </a:lnTo>
                  <a:lnTo>
                    <a:pt x="987" y="153"/>
                  </a:lnTo>
                  <a:lnTo>
                    <a:pt x="987" y="155"/>
                  </a:lnTo>
                  <a:lnTo>
                    <a:pt x="984" y="155"/>
                  </a:lnTo>
                  <a:lnTo>
                    <a:pt x="984" y="156"/>
                  </a:lnTo>
                  <a:lnTo>
                    <a:pt x="981" y="158"/>
                  </a:lnTo>
                  <a:lnTo>
                    <a:pt x="980" y="158"/>
                  </a:lnTo>
                  <a:lnTo>
                    <a:pt x="978" y="158"/>
                  </a:lnTo>
                  <a:lnTo>
                    <a:pt x="973" y="156"/>
                  </a:lnTo>
                  <a:lnTo>
                    <a:pt x="970" y="155"/>
                  </a:lnTo>
                  <a:lnTo>
                    <a:pt x="970" y="155"/>
                  </a:lnTo>
                  <a:lnTo>
                    <a:pt x="969" y="156"/>
                  </a:lnTo>
                  <a:lnTo>
                    <a:pt x="965" y="156"/>
                  </a:lnTo>
                  <a:lnTo>
                    <a:pt x="965" y="156"/>
                  </a:lnTo>
                  <a:lnTo>
                    <a:pt x="964" y="156"/>
                  </a:lnTo>
                  <a:lnTo>
                    <a:pt x="959" y="158"/>
                  </a:lnTo>
                  <a:lnTo>
                    <a:pt x="961" y="158"/>
                  </a:lnTo>
                  <a:lnTo>
                    <a:pt x="964" y="156"/>
                  </a:lnTo>
                  <a:lnTo>
                    <a:pt x="964" y="156"/>
                  </a:lnTo>
                  <a:lnTo>
                    <a:pt x="967" y="158"/>
                  </a:lnTo>
                  <a:lnTo>
                    <a:pt x="972" y="159"/>
                  </a:lnTo>
                  <a:lnTo>
                    <a:pt x="973" y="161"/>
                  </a:lnTo>
                  <a:lnTo>
                    <a:pt x="975" y="164"/>
                  </a:lnTo>
                  <a:lnTo>
                    <a:pt x="975" y="164"/>
                  </a:lnTo>
                  <a:lnTo>
                    <a:pt x="976" y="164"/>
                  </a:lnTo>
                  <a:lnTo>
                    <a:pt x="980" y="163"/>
                  </a:lnTo>
                  <a:lnTo>
                    <a:pt x="981" y="161"/>
                  </a:lnTo>
                  <a:lnTo>
                    <a:pt x="984" y="161"/>
                  </a:lnTo>
                  <a:lnTo>
                    <a:pt x="983" y="161"/>
                  </a:lnTo>
                  <a:lnTo>
                    <a:pt x="986" y="161"/>
                  </a:lnTo>
                  <a:lnTo>
                    <a:pt x="989" y="163"/>
                  </a:lnTo>
                  <a:lnTo>
                    <a:pt x="987" y="164"/>
                  </a:lnTo>
                  <a:lnTo>
                    <a:pt x="986" y="166"/>
                  </a:lnTo>
                  <a:lnTo>
                    <a:pt x="986" y="169"/>
                  </a:lnTo>
                  <a:lnTo>
                    <a:pt x="983" y="172"/>
                  </a:lnTo>
                  <a:lnTo>
                    <a:pt x="980" y="174"/>
                  </a:lnTo>
                  <a:lnTo>
                    <a:pt x="981" y="175"/>
                  </a:lnTo>
                  <a:lnTo>
                    <a:pt x="981" y="175"/>
                  </a:lnTo>
                  <a:lnTo>
                    <a:pt x="984" y="175"/>
                  </a:lnTo>
                  <a:lnTo>
                    <a:pt x="984" y="175"/>
                  </a:lnTo>
                  <a:lnTo>
                    <a:pt x="986" y="175"/>
                  </a:lnTo>
                  <a:lnTo>
                    <a:pt x="986" y="177"/>
                  </a:lnTo>
                  <a:lnTo>
                    <a:pt x="986" y="178"/>
                  </a:lnTo>
                  <a:lnTo>
                    <a:pt x="986" y="180"/>
                  </a:lnTo>
                  <a:lnTo>
                    <a:pt x="987" y="182"/>
                  </a:lnTo>
                  <a:lnTo>
                    <a:pt x="987" y="182"/>
                  </a:lnTo>
                  <a:lnTo>
                    <a:pt x="989" y="185"/>
                  </a:lnTo>
                  <a:lnTo>
                    <a:pt x="989" y="186"/>
                  </a:lnTo>
                  <a:lnTo>
                    <a:pt x="989" y="188"/>
                  </a:lnTo>
                  <a:lnTo>
                    <a:pt x="991" y="189"/>
                  </a:lnTo>
                  <a:lnTo>
                    <a:pt x="991" y="189"/>
                  </a:lnTo>
                  <a:lnTo>
                    <a:pt x="995" y="191"/>
                  </a:lnTo>
                  <a:lnTo>
                    <a:pt x="997" y="191"/>
                  </a:lnTo>
                  <a:lnTo>
                    <a:pt x="1000" y="191"/>
                  </a:lnTo>
                  <a:lnTo>
                    <a:pt x="1000" y="191"/>
                  </a:lnTo>
                  <a:lnTo>
                    <a:pt x="1002" y="193"/>
                  </a:lnTo>
                  <a:lnTo>
                    <a:pt x="998" y="194"/>
                  </a:lnTo>
                  <a:lnTo>
                    <a:pt x="1000" y="196"/>
                  </a:lnTo>
                  <a:lnTo>
                    <a:pt x="1003" y="197"/>
                  </a:lnTo>
                  <a:lnTo>
                    <a:pt x="1005" y="197"/>
                  </a:lnTo>
                  <a:lnTo>
                    <a:pt x="1006" y="197"/>
                  </a:lnTo>
                  <a:lnTo>
                    <a:pt x="1008" y="197"/>
                  </a:lnTo>
                  <a:lnTo>
                    <a:pt x="1008" y="199"/>
                  </a:lnTo>
                  <a:lnTo>
                    <a:pt x="1009" y="199"/>
                  </a:lnTo>
                  <a:lnTo>
                    <a:pt x="1009" y="199"/>
                  </a:lnTo>
                  <a:lnTo>
                    <a:pt x="1011" y="199"/>
                  </a:lnTo>
                  <a:lnTo>
                    <a:pt x="1014" y="199"/>
                  </a:lnTo>
                  <a:lnTo>
                    <a:pt x="1017" y="199"/>
                  </a:lnTo>
                  <a:lnTo>
                    <a:pt x="1017" y="200"/>
                  </a:lnTo>
                  <a:lnTo>
                    <a:pt x="1017" y="200"/>
                  </a:lnTo>
                  <a:lnTo>
                    <a:pt x="1019" y="200"/>
                  </a:lnTo>
                  <a:lnTo>
                    <a:pt x="1021" y="200"/>
                  </a:lnTo>
                  <a:lnTo>
                    <a:pt x="1021" y="200"/>
                  </a:lnTo>
                  <a:lnTo>
                    <a:pt x="1022" y="200"/>
                  </a:lnTo>
                  <a:lnTo>
                    <a:pt x="1024" y="199"/>
                  </a:lnTo>
                  <a:lnTo>
                    <a:pt x="1028" y="197"/>
                  </a:lnTo>
                  <a:lnTo>
                    <a:pt x="1028" y="197"/>
                  </a:lnTo>
                  <a:lnTo>
                    <a:pt x="1028" y="197"/>
                  </a:lnTo>
                  <a:lnTo>
                    <a:pt x="1030" y="199"/>
                  </a:lnTo>
                  <a:lnTo>
                    <a:pt x="1030" y="200"/>
                  </a:lnTo>
                  <a:lnTo>
                    <a:pt x="1033" y="200"/>
                  </a:lnTo>
                  <a:lnTo>
                    <a:pt x="1035" y="200"/>
                  </a:lnTo>
                  <a:lnTo>
                    <a:pt x="1036" y="200"/>
                  </a:lnTo>
                  <a:lnTo>
                    <a:pt x="1036" y="202"/>
                  </a:lnTo>
                  <a:lnTo>
                    <a:pt x="1038" y="204"/>
                  </a:lnTo>
                  <a:lnTo>
                    <a:pt x="1038" y="205"/>
                  </a:lnTo>
                  <a:lnTo>
                    <a:pt x="1036" y="205"/>
                  </a:lnTo>
                  <a:lnTo>
                    <a:pt x="1035" y="205"/>
                  </a:lnTo>
                  <a:lnTo>
                    <a:pt x="1041" y="207"/>
                  </a:lnTo>
                  <a:lnTo>
                    <a:pt x="1041" y="207"/>
                  </a:lnTo>
                  <a:lnTo>
                    <a:pt x="1041" y="207"/>
                  </a:lnTo>
                  <a:lnTo>
                    <a:pt x="1041" y="208"/>
                  </a:lnTo>
                  <a:lnTo>
                    <a:pt x="1041" y="208"/>
                  </a:lnTo>
                  <a:lnTo>
                    <a:pt x="1039" y="208"/>
                  </a:lnTo>
                  <a:lnTo>
                    <a:pt x="1038" y="208"/>
                  </a:lnTo>
                  <a:lnTo>
                    <a:pt x="1036" y="208"/>
                  </a:lnTo>
                  <a:lnTo>
                    <a:pt x="1035" y="210"/>
                  </a:lnTo>
                  <a:lnTo>
                    <a:pt x="1033" y="210"/>
                  </a:lnTo>
                  <a:lnTo>
                    <a:pt x="1033" y="210"/>
                  </a:lnTo>
                  <a:lnTo>
                    <a:pt x="1032" y="210"/>
                  </a:lnTo>
                  <a:lnTo>
                    <a:pt x="1030" y="211"/>
                  </a:lnTo>
                  <a:lnTo>
                    <a:pt x="1027" y="213"/>
                  </a:lnTo>
                  <a:lnTo>
                    <a:pt x="1024" y="213"/>
                  </a:lnTo>
                  <a:lnTo>
                    <a:pt x="1021" y="215"/>
                  </a:lnTo>
                  <a:lnTo>
                    <a:pt x="1016" y="216"/>
                  </a:lnTo>
                  <a:lnTo>
                    <a:pt x="1013" y="218"/>
                  </a:lnTo>
                  <a:lnTo>
                    <a:pt x="1011" y="218"/>
                  </a:lnTo>
                  <a:lnTo>
                    <a:pt x="1011" y="218"/>
                  </a:lnTo>
                  <a:lnTo>
                    <a:pt x="1008" y="219"/>
                  </a:lnTo>
                  <a:lnTo>
                    <a:pt x="1008" y="218"/>
                  </a:lnTo>
                  <a:lnTo>
                    <a:pt x="1006" y="219"/>
                  </a:lnTo>
                  <a:lnTo>
                    <a:pt x="1005" y="218"/>
                  </a:lnTo>
                  <a:lnTo>
                    <a:pt x="1005" y="218"/>
                  </a:lnTo>
                  <a:lnTo>
                    <a:pt x="1005" y="219"/>
                  </a:lnTo>
                  <a:lnTo>
                    <a:pt x="1005" y="221"/>
                  </a:lnTo>
                  <a:lnTo>
                    <a:pt x="1005" y="221"/>
                  </a:lnTo>
                  <a:lnTo>
                    <a:pt x="1005" y="221"/>
                  </a:lnTo>
                  <a:lnTo>
                    <a:pt x="1002" y="221"/>
                  </a:lnTo>
                  <a:lnTo>
                    <a:pt x="1002" y="221"/>
                  </a:lnTo>
                  <a:lnTo>
                    <a:pt x="1000" y="221"/>
                  </a:lnTo>
                  <a:lnTo>
                    <a:pt x="1000" y="219"/>
                  </a:lnTo>
                  <a:lnTo>
                    <a:pt x="998" y="219"/>
                  </a:lnTo>
                  <a:lnTo>
                    <a:pt x="998" y="219"/>
                  </a:lnTo>
                  <a:lnTo>
                    <a:pt x="998" y="221"/>
                  </a:lnTo>
                  <a:lnTo>
                    <a:pt x="997" y="221"/>
                  </a:lnTo>
                  <a:lnTo>
                    <a:pt x="997" y="219"/>
                  </a:lnTo>
                  <a:lnTo>
                    <a:pt x="994" y="221"/>
                  </a:lnTo>
                  <a:lnTo>
                    <a:pt x="994" y="222"/>
                  </a:lnTo>
                  <a:lnTo>
                    <a:pt x="994" y="222"/>
                  </a:lnTo>
                  <a:lnTo>
                    <a:pt x="995" y="224"/>
                  </a:lnTo>
                  <a:lnTo>
                    <a:pt x="994" y="226"/>
                  </a:lnTo>
                  <a:lnTo>
                    <a:pt x="994" y="224"/>
                  </a:lnTo>
                  <a:lnTo>
                    <a:pt x="992" y="227"/>
                  </a:lnTo>
                  <a:lnTo>
                    <a:pt x="991" y="227"/>
                  </a:lnTo>
                  <a:lnTo>
                    <a:pt x="989" y="230"/>
                  </a:lnTo>
                  <a:lnTo>
                    <a:pt x="987" y="232"/>
                  </a:lnTo>
                  <a:lnTo>
                    <a:pt x="986" y="232"/>
                  </a:lnTo>
                  <a:lnTo>
                    <a:pt x="983" y="235"/>
                  </a:lnTo>
                  <a:lnTo>
                    <a:pt x="981" y="235"/>
                  </a:lnTo>
                  <a:lnTo>
                    <a:pt x="981" y="235"/>
                  </a:lnTo>
                  <a:lnTo>
                    <a:pt x="980" y="235"/>
                  </a:lnTo>
                  <a:lnTo>
                    <a:pt x="980" y="238"/>
                  </a:lnTo>
                  <a:lnTo>
                    <a:pt x="978" y="238"/>
                  </a:lnTo>
                  <a:lnTo>
                    <a:pt x="978" y="238"/>
                  </a:lnTo>
                  <a:lnTo>
                    <a:pt x="978" y="238"/>
                  </a:lnTo>
                  <a:lnTo>
                    <a:pt x="976" y="238"/>
                  </a:lnTo>
                  <a:lnTo>
                    <a:pt x="976" y="238"/>
                  </a:lnTo>
                  <a:lnTo>
                    <a:pt x="975" y="238"/>
                  </a:lnTo>
                  <a:lnTo>
                    <a:pt x="973" y="238"/>
                  </a:lnTo>
                  <a:lnTo>
                    <a:pt x="972" y="235"/>
                  </a:lnTo>
                  <a:lnTo>
                    <a:pt x="972" y="234"/>
                  </a:lnTo>
                  <a:lnTo>
                    <a:pt x="970" y="234"/>
                  </a:lnTo>
                  <a:lnTo>
                    <a:pt x="970" y="234"/>
                  </a:lnTo>
                  <a:lnTo>
                    <a:pt x="969" y="235"/>
                  </a:lnTo>
                  <a:lnTo>
                    <a:pt x="969" y="234"/>
                  </a:lnTo>
                  <a:lnTo>
                    <a:pt x="967" y="229"/>
                  </a:lnTo>
                  <a:lnTo>
                    <a:pt x="967" y="227"/>
                  </a:lnTo>
                  <a:lnTo>
                    <a:pt x="969" y="224"/>
                  </a:lnTo>
                  <a:lnTo>
                    <a:pt x="972" y="219"/>
                  </a:lnTo>
                  <a:lnTo>
                    <a:pt x="970" y="219"/>
                  </a:lnTo>
                  <a:lnTo>
                    <a:pt x="967" y="222"/>
                  </a:lnTo>
                  <a:lnTo>
                    <a:pt x="969" y="221"/>
                  </a:lnTo>
                  <a:lnTo>
                    <a:pt x="969" y="221"/>
                  </a:lnTo>
                  <a:lnTo>
                    <a:pt x="970" y="219"/>
                  </a:lnTo>
                  <a:lnTo>
                    <a:pt x="970" y="219"/>
                  </a:lnTo>
                  <a:lnTo>
                    <a:pt x="973" y="219"/>
                  </a:lnTo>
                  <a:lnTo>
                    <a:pt x="975" y="218"/>
                  </a:lnTo>
                  <a:lnTo>
                    <a:pt x="975" y="218"/>
                  </a:lnTo>
                  <a:lnTo>
                    <a:pt x="976" y="218"/>
                  </a:lnTo>
                  <a:lnTo>
                    <a:pt x="976" y="216"/>
                  </a:lnTo>
                  <a:lnTo>
                    <a:pt x="976" y="218"/>
                  </a:lnTo>
                  <a:lnTo>
                    <a:pt x="973" y="218"/>
                  </a:lnTo>
                  <a:lnTo>
                    <a:pt x="975" y="216"/>
                  </a:lnTo>
                  <a:lnTo>
                    <a:pt x="975" y="216"/>
                  </a:lnTo>
                  <a:lnTo>
                    <a:pt x="986" y="210"/>
                  </a:lnTo>
                  <a:lnTo>
                    <a:pt x="987" y="208"/>
                  </a:lnTo>
                  <a:lnTo>
                    <a:pt x="992" y="208"/>
                  </a:lnTo>
                  <a:lnTo>
                    <a:pt x="992" y="207"/>
                  </a:lnTo>
                  <a:lnTo>
                    <a:pt x="992" y="207"/>
                  </a:lnTo>
                  <a:lnTo>
                    <a:pt x="994" y="207"/>
                  </a:lnTo>
                  <a:lnTo>
                    <a:pt x="994" y="207"/>
                  </a:lnTo>
                  <a:lnTo>
                    <a:pt x="994" y="208"/>
                  </a:lnTo>
                  <a:lnTo>
                    <a:pt x="994" y="208"/>
                  </a:lnTo>
                  <a:lnTo>
                    <a:pt x="994" y="210"/>
                  </a:lnTo>
                  <a:lnTo>
                    <a:pt x="995" y="210"/>
                  </a:lnTo>
                  <a:lnTo>
                    <a:pt x="997" y="211"/>
                  </a:lnTo>
                  <a:lnTo>
                    <a:pt x="995" y="210"/>
                  </a:lnTo>
                  <a:lnTo>
                    <a:pt x="997" y="208"/>
                  </a:lnTo>
                  <a:lnTo>
                    <a:pt x="1002" y="207"/>
                  </a:lnTo>
                  <a:lnTo>
                    <a:pt x="1006" y="207"/>
                  </a:lnTo>
                  <a:lnTo>
                    <a:pt x="1008" y="205"/>
                  </a:lnTo>
                  <a:lnTo>
                    <a:pt x="1005" y="205"/>
                  </a:lnTo>
                  <a:lnTo>
                    <a:pt x="1000" y="205"/>
                  </a:lnTo>
                  <a:lnTo>
                    <a:pt x="997" y="205"/>
                  </a:lnTo>
                  <a:lnTo>
                    <a:pt x="994" y="205"/>
                  </a:lnTo>
                  <a:lnTo>
                    <a:pt x="991" y="205"/>
                  </a:lnTo>
                  <a:lnTo>
                    <a:pt x="989" y="205"/>
                  </a:lnTo>
                  <a:lnTo>
                    <a:pt x="987" y="207"/>
                  </a:lnTo>
                  <a:lnTo>
                    <a:pt x="986" y="207"/>
                  </a:lnTo>
                  <a:lnTo>
                    <a:pt x="986" y="207"/>
                  </a:lnTo>
                  <a:lnTo>
                    <a:pt x="986" y="205"/>
                  </a:lnTo>
                  <a:lnTo>
                    <a:pt x="986" y="204"/>
                  </a:lnTo>
                  <a:lnTo>
                    <a:pt x="991" y="200"/>
                  </a:lnTo>
                  <a:lnTo>
                    <a:pt x="992" y="199"/>
                  </a:lnTo>
                  <a:lnTo>
                    <a:pt x="994" y="199"/>
                  </a:lnTo>
                  <a:lnTo>
                    <a:pt x="994" y="197"/>
                  </a:lnTo>
                  <a:lnTo>
                    <a:pt x="992" y="197"/>
                  </a:lnTo>
                  <a:lnTo>
                    <a:pt x="992" y="197"/>
                  </a:lnTo>
                  <a:lnTo>
                    <a:pt x="991" y="197"/>
                  </a:lnTo>
                  <a:lnTo>
                    <a:pt x="989" y="196"/>
                  </a:lnTo>
                  <a:lnTo>
                    <a:pt x="989" y="196"/>
                  </a:lnTo>
                  <a:lnTo>
                    <a:pt x="991" y="197"/>
                  </a:lnTo>
                  <a:lnTo>
                    <a:pt x="987" y="200"/>
                  </a:lnTo>
                  <a:lnTo>
                    <a:pt x="986" y="200"/>
                  </a:lnTo>
                  <a:lnTo>
                    <a:pt x="983" y="202"/>
                  </a:lnTo>
                  <a:lnTo>
                    <a:pt x="980" y="204"/>
                  </a:lnTo>
                  <a:lnTo>
                    <a:pt x="976" y="207"/>
                  </a:lnTo>
                  <a:lnTo>
                    <a:pt x="972" y="208"/>
                  </a:lnTo>
                  <a:lnTo>
                    <a:pt x="970" y="208"/>
                  </a:lnTo>
                  <a:lnTo>
                    <a:pt x="969" y="207"/>
                  </a:lnTo>
                  <a:lnTo>
                    <a:pt x="969" y="205"/>
                  </a:lnTo>
                  <a:lnTo>
                    <a:pt x="969" y="205"/>
                  </a:lnTo>
                  <a:lnTo>
                    <a:pt x="969" y="205"/>
                  </a:lnTo>
                  <a:lnTo>
                    <a:pt x="969" y="205"/>
                  </a:lnTo>
                  <a:lnTo>
                    <a:pt x="967" y="207"/>
                  </a:lnTo>
                  <a:lnTo>
                    <a:pt x="969" y="208"/>
                  </a:lnTo>
                  <a:lnTo>
                    <a:pt x="967" y="208"/>
                  </a:lnTo>
                  <a:lnTo>
                    <a:pt x="965" y="208"/>
                  </a:lnTo>
                  <a:lnTo>
                    <a:pt x="965" y="210"/>
                  </a:lnTo>
                  <a:lnTo>
                    <a:pt x="964" y="210"/>
                  </a:lnTo>
                  <a:lnTo>
                    <a:pt x="962" y="210"/>
                  </a:lnTo>
                  <a:lnTo>
                    <a:pt x="959" y="211"/>
                  </a:lnTo>
                  <a:lnTo>
                    <a:pt x="957" y="211"/>
                  </a:lnTo>
                  <a:lnTo>
                    <a:pt x="956" y="210"/>
                  </a:lnTo>
                  <a:lnTo>
                    <a:pt x="956" y="210"/>
                  </a:lnTo>
                  <a:lnTo>
                    <a:pt x="956" y="210"/>
                  </a:lnTo>
                  <a:lnTo>
                    <a:pt x="954" y="210"/>
                  </a:lnTo>
                  <a:lnTo>
                    <a:pt x="953" y="210"/>
                  </a:lnTo>
                  <a:lnTo>
                    <a:pt x="953" y="208"/>
                  </a:lnTo>
                  <a:lnTo>
                    <a:pt x="953" y="208"/>
                  </a:lnTo>
                  <a:lnTo>
                    <a:pt x="951" y="208"/>
                  </a:lnTo>
                  <a:lnTo>
                    <a:pt x="951" y="208"/>
                  </a:lnTo>
                  <a:lnTo>
                    <a:pt x="951" y="210"/>
                  </a:lnTo>
                  <a:lnTo>
                    <a:pt x="951" y="210"/>
                  </a:lnTo>
                  <a:lnTo>
                    <a:pt x="950" y="210"/>
                  </a:lnTo>
                  <a:lnTo>
                    <a:pt x="950" y="208"/>
                  </a:lnTo>
                  <a:lnTo>
                    <a:pt x="948" y="208"/>
                  </a:lnTo>
                  <a:lnTo>
                    <a:pt x="948" y="207"/>
                  </a:lnTo>
                  <a:lnTo>
                    <a:pt x="948" y="207"/>
                  </a:lnTo>
                  <a:lnTo>
                    <a:pt x="950" y="207"/>
                  </a:lnTo>
                  <a:lnTo>
                    <a:pt x="950" y="205"/>
                  </a:lnTo>
                  <a:lnTo>
                    <a:pt x="948" y="205"/>
                  </a:lnTo>
                  <a:lnTo>
                    <a:pt x="948" y="204"/>
                  </a:lnTo>
                  <a:lnTo>
                    <a:pt x="948" y="204"/>
                  </a:lnTo>
                  <a:lnTo>
                    <a:pt x="948" y="204"/>
                  </a:lnTo>
                  <a:lnTo>
                    <a:pt x="948" y="204"/>
                  </a:lnTo>
                  <a:lnTo>
                    <a:pt x="950" y="204"/>
                  </a:lnTo>
                  <a:lnTo>
                    <a:pt x="950" y="202"/>
                  </a:lnTo>
                  <a:lnTo>
                    <a:pt x="950" y="202"/>
                  </a:lnTo>
                  <a:lnTo>
                    <a:pt x="948" y="202"/>
                  </a:lnTo>
                  <a:lnTo>
                    <a:pt x="948" y="200"/>
                  </a:lnTo>
                  <a:lnTo>
                    <a:pt x="948" y="200"/>
                  </a:lnTo>
                  <a:lnTo>
                    <a:pt x="948" y="200"/>
                  </a:lnTo>
                  <a:lnTo>
                    <a:pt x="946" y="200"/>
                  </a:lnTo>
                  <a:lnTo>
                    <a:pt x="945" y="200"/>
                  </a:lnTo>
                  <a:lnTo>
                    <a:pt x="943" y="199"/>
                  </a:lnTo>
                  <a:lnTo>
                    <a:pt x="943" y="199"/>
                  </a:lnTo>
                  <a:lnTo>
                    <a:pt x="943" y="199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6"/>
                  </a:lnTo>
                  <a:lnTo>
                    <a:pt x="945" y="196"/>
                  </a:lnTo>
                  <a:lnTo>
                    <a:pt x="943" y="196"/>
                  </a:lnTo>
                  <a:lnTo>
                    <a:pt x="943" y="194"/>
                  </a:lnTo>
                  <a:lnTo>
                    <a:pt x="943" y="191"/>
                  </a:lnTo>
                  <a:lnTo>
                    <a:pt x="943" y="188"/>
                  </a:lnTo>
                  <a:lnTo>
                    <a:pt x="943" y="185"/>
                  </a:lnTo>
                  <a:lnTo>
                    <a:pt x="943" y="183"/>
                  </a:lnTo>
                  <a:lnTo>
                    <a:pt x="943" y="180"/>
                  </a:lnTo>
                  <a:lnTo>
                    <a:pt x="943" y="177"/>
                  </a:lnTo>
                  <a:lnTo>
                    <a:pt x="943" y="175"/>
                  </a:lnTo>
                  <a:lnTo>
                    <a:pt x="942" y="174"/>
                  </a:lnTo>
                  <a:lnTo>
                    <a:pt x="940" y="170"/>
                  </a:lnTo>
                  <a:lnTo>
                    <a:pt x="937" y="170"/>
                  </a:lnTo>
                  <a:lnTo>
                    <a:pt x="937" y="170"/>
                  </a:lnTo>
                  <a:lnTo>
                    <a:pt x="935" y="170"/>
                  </a:lnTo>
                  <a:lnTo>
                    <a:pt x="935" y="170"/>
                  </a:lnTo>
                  <a:lnTo>
                    <a:pt x="934" y="170"/>
                  </a:lnTo>
                  <a:lnTo>
                    <a:pt x="931" y="172"/>
                  </a:lnTo>
                  <a:lnTo>
                    <a:pt x="929" y="172"/>
                  </a:lnTo>
                  <a:lnTo>
                    <a:pt x="928" y="172"/>
                  </a:lnTo>
                  <a:lnTo>
                    <a:pt x="928" y="172"/>
                  </a:lnTo>
                  <a:lnTo>
                    <a:pt x="926" y="172"/>
                  </a:lnTo>
                  <a:lnTo>
                    <a:pt x="926" y="170"/>
                  </a:lnTo>
                  <a:lnTo>
                    <a:pt x="926" y="170"/>
                  </a:lnTo>
                  <a:lnTo>
                    <a:pt x="926" y="169"/>
                  </a:lnTo>
                  <a:lnTo>
                    <a:pt x="924" y="169"/>
                  </a:lnTo>
                  <a:lnTo>
                    <a:pt x="923" y="167"/>
                  </a:lnTo>
                  <a:lnTo>
                    <a:pt x="921" y="169"/>
                  </a:lnTo>
                  <a:lnTo>
                    <a:pt x="921" y="170"/>
                  </a:lnTo>
                  <a:lnTo>
                    <a:pt x="920" y="172"/>
                  </a:lnTo>
                  <a:lnTo>
                    <a:pt x="916" y="175"/>
                  </a:lnTo>
                  <a:lnTo>
                    <a:pt x="916" y="177"/>
                  </a:lnTo>
                  <a:lnTo>
                    <a:pt x="913" y="178"/>
                  </a:lnTo>
                  <a:lnTo>
                    <a:pt x="912" y="182"/>
                  </a:lnTo>
                  <a:lnTo>
                    <a:pt x="912" y="185"/>
                  </a:lnTo>
                  <a:lnTo>
                    <a:pt x="910" y="186"/>
                  </a:lnTo>
                  <a:lnTo>
                    <a:pt x="909" y="188"/>
                  </a:lnTo>
                  <a:lnTo>
                    <a:pt x="909" y="189"/>
                  </a:lnTo>
                  <a:lnTo>
                    <a:pt x="909" y="191"/>
                  </a:lnTo>
                  <a:lnTo>
                    <a:pt x="907" y="193"/>
                  </a:lnTo>
                  <a:lnTo>
                    <a:pt x="907" y="194"/>
                  </a:lnTo>
                  <a:lnTo>
                    <a:pt x="907" y="196"/>
                  </a:lnTo>
                  <a:lnTo>
                    <a:pt x="907" y="196"/>
                  </a:lnTo>
                  <a:lnTo>
                    <a:pt x="907" y="197"/>
                  </a:lnTo>
                  <a:lnTo>
                    <a:pt x="905" y="197"/>
                  </a:lnTo>
                  <a:lnTo>
                    <a:pt x="905" y="199"/>
                  </a:lnTo>
                  <a:lnTo>
                    <a:pt x="905" y="199"/>
                  </a:lnTo>
                  <a:lnTo>
                    <a:pt x="904" y="200"/>
                  </a:lnTo>
                  <a:lnTo>
                    <a:pt x="902" y="202"/>
                  </a:lnTo>
                  <a:lnTo>
                    <a:pt x="902" y="204"/>
                  </a:lnTo>
                  <a:lnTo>
                    <a:pt x="902" y="204"/>
                  </a:lnTo>
                  <a:lnTo>
                    <a:pt x="902" y="205"/>
                  </a:lnTo>
                  <a:lnTo>
                    <a:pt x="902" y="205"/>
                  </a:lnTo>
                  <a:lnTo>
                    <a:pt x="901" y="205"/>
                  </a:lnTo>
                  <a:lnTo>
                    <a:pt x="901" y="205"/>
                  </a:lnTo>
                  <a:lnTo>
                    <a:pt x="899" y="205"/>
                  </a:lnTo>
                  <a:lnTo>
                    <a:pt x="899" y="207"/>
                  </a:lnTo>
                  <a:lnTo>
                    <a:pt x="899" y="207"/>
                  </a:lnTo>
                  <a:lnTo>
                    <a:pt x="899" y="208"/>
                  </a:lnTo>
                  <a:lnTo>
                    <a:pt x="899" y="207"/>
                  </a:lnTo>
                  <a:lnTo>
                    <a:pt x="898" y="207"/>
                  </a:lnTo>
                  <a:lnTo>
                    <a:pt x="898" y="207"/>
                  </a:lnTo>
                  <a:lnTo>
                    <a:pt x="896" y="207"/>
                  </a:lnTo>
                  <a:lnTo>
                    <a:pt x="896" y="208"/>
                  </a:lnTo>
                  <a:lnTo>
                    <a:pt x="894" y="208"/>
                  </a:lnTo>
                  <a:lnTo>
                    <a:pt x="893" y="207"/>
                  </a:lnTo>
                  <a:lnTo>
                    <a:pt x="891" y="208"/>
                  </a:lnTo>
                  <a:lnTo>
                    <a:pt x="890" y="211"/>
                  </a:lnTo>
                  <a:lnTo>
                    <a:pt x="883" y="211"/>
                  </a:lnTo>
                  <a:lnTo>
                    <a:pt x="879" y="211"/>
                  </a:lnTo>
                  <a:lnTo>
                    <a:pt x="872" y="211"/>
                  </a:lnTo>
                  <a:lnTo>
                    <a:pt x="866" y="211"/>
                  </a:lnTo>
                  <a:lnTo>
                    <a:pt x="860" y="211"/>
                  </a:lnTo>
                  <a:lnTo>
                    <a:pt x="847" y="211"/>
                  </a:lnTo>
                  <a:lnTo>
                    <a:pt x="844" y="211"/>
                  </a:lnTo>
                  <a:lnTo>
                    <a:pt x="844" y="211"/>
                  </a:lnTo>
                  <a:lnTo>
                    <a:pt x="846" y="211"/>
                  </a:lnTo>
                  <a:lnTo>
                    <a:pt x="850" y="208"/>
                  </a:lnTo>
                  <a:lnTo>
                    <a:pt x="853" y="208"/>
                  </a:lnTo>
                  <a:lnTo>
                    <a:pt x="858" y="205"/>
                  </a:lnTo>
                  <a:lnTo>
                    <a:pt x="860" y="205"/>
                  </a:lnTo>
                  <a:lnTo>
                    <a:pt x="861" y="204"/>
                  </a:lnTo>
                  <a:lnTo>
                    <a:pt x="861" y="202"/>
                  </a:lnTo>
                  <a:lnTo>
                    <a:pt x="861" y="200"/>
                  </a:lnTo>
                  <a:lnTo>
                    <a:pt x="863" y="199"/>
                  </a:lnTo>
                  <a:lnTo>
                    <a:pt x="864" y="197"/>
                  </a:lnTo>
                  <a:lnTo>
                    <a:pt x="866" y="194"/>
                  </a:lnTo>
                  <a:lnTo>
                    <a:pt x="869" y="193"/>
                  </a:lnTo>
                  <a:lnTo>
                    <a:pt x="872" y="191"/>
                  </a:lnTo>
                  <a:lnTo>
                    <a:pt x="875" y="188"/>
                  </a:lnTo>
                  <a:lnTo>
                    <a:pt x="877" y="188"/>
                  </a:lnTo>
                  <a:lnTo>
                    <a:pt x="880" y="186"/>
                  </a:lnTo>
                  <a:lnTo>
                    <a:pt x="880" y="185"/>
                  </a:lnTo>
                  <a:lnTo>
                    <a:pt x="882" y="185"/>
                  </a:lnTo>
                  <a:lnTo>
                    <a:pt x="885" y="183"/>
                  </a:lnTo>
                  <a:lnTo>
                    <a:pt x="888" y="183"/>
                  </a:lnTo>
                  <a:lnTo>
                    <a:pt x="891" y="182"/>
                  </a:lnTo>
                  <a:lnTo>
                    <a:pt x="894" y="180"/>
                  </a:lnTo>
                  <a:lnTo>
                    <a:pt x="896" y="180"/>
                  </a:lnTo>
                  <a:lnTo>
                    <a:pt x="898" y="178"/>
                  </a:lnTo>
                  <a:lnTo>
                    <a:pt x="904" y="175"/>
                  </a:lnTo>
                  <a:lnTo>
                    <a:pt x="907" y="174"/>
                  </a:lnTo>
                  <a:lnTo>
                    <a:pt x="909" y="170"/>
                  </a:lnTo>
                  <a:lnTo>
                    <a:pt x="910" y="169"/>
                  </a:lnTo>
                  <a:lnTo>
                    <a:pt x="912" y="167"/>
                  </a:lnTo>
                  <a:lnTo>
                    <a:pt x="915" y="164"/>
                  </a:lnTo>
                  <a:lnTo>
                    <a:pt x="918" y="161"/>
                  </a:lnTo>
                  <a:lnTo>
                    <a:pt x="920" y="158"/>
                  </a:lnTo>
                  <a:lnTo>
                    <a:pt x="921" y="156"/>
                  </a:lnTo>
                  <a:lnTo>
                    <a:pt x="926" y="153"/>
                  </a:lnTo>
                  <a:lnTo>
                    <a:pt x="929" y="152"/>
                  </a:lnTo>
                  <a:lnTo>
                    <a:pt x="931" y="152"/>
                  </a:lnTo>
                  <a:lnTo>
                    <a:pt x="932" y="150"/>
                  </a:lnTo>
                  <a:lnTo>
                    <a:pt x="934" y="148"/>
                  </a:lnTo>
                  <a:lnTo>
                    <a:pt x="937" y="147"/>
                  </a:lnTo>
                  <a:lnTo>
                    <a:pt x="942" y="144"/>
                  </a:lnTo>
                  <a:lnTo>
                    <a:pt x="946" y="142"/>
                  </a:lnTo>
                  <a:lnTo>
                    <a:pt x="953" y="141"/>
                  </a:lnTo>
                  <a:lnTo>
                    <a:pt x="961" y="137"/>
                  </a:lnTo>
                  <a:lnTo>
                    <a:pt x="967" y="136"/>
                  </a:lnTo>
                  <a:lnTo>
                    <a:pt x="972" y="136"/>
                  </a:lnTo>
                  <a:lnTo>
                    <a:pt x="976" y="134"/>
                  </a:lnTo>
                  <a:close/>
                  <a:moveTo>
                    <a:pt x="100" y="133"/>
                  </a:moveTo>
                  <a:lnTo>
                    <a:pt x="101" y="133"/>
                  </a:lnTo>
                  <a:lnTo>
                    <a:pt x="101" y="133"/>
                  </a:lnTo>
                  <a:lnTo>
                    <a:pt x="101" y="134"/>
                  </a:lnTo>
                  <a:lnTo>
                    <a:pt x="100" y="134"/>
                  </a:lnTo>
                  <a:lnTo>
                    <a:pt x="100" y="134"/>
                  </a:lnTo>
                  <a:lnTo>
                    <a:pt x="100" y="133"/>
                  </a:lnTo>
                  <a:lnTo>
                    <a:pt x="100" y="133"/>
                  </a:lnTo>
                  <a:close/>
                  <a:moveTo>
                    <a:pt x="1136" y="128"/>
                  </a:moveTo>
                  <a:lnTo>
                    <a:pt x="1136" y="128"/>
                  </a:lnTo>
                  <a:lnTo>
                    <a:pt x="1136" y="128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1" y="130"/>
                  </a:lnTo>
                  <a:lnTo>
                    <a:pt x="1131" y="128"/>
                  </a:lnTo>
                  <a:lnTo>
                    <a:pt x="1131" y="128"/>
                  </a:lnTo>
                  <a:lnTo>
                    <a:pt x="1131" y="128"/>
                  </a:lnTo>
                  <a:lnTo>
                    <a:pt x="1132" y="128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4" y="128"/>
                  </a:lnTo>
                  <a:lnTo>
                    <a:pt x="1136" y="128"/>
                  </a:lnTo>
                  <a:close/>
                  <a:moveTo>
                    <a:pt x="1140" y="125"/>
                  </a:moveTo>
                  <a:lnTo>
                    <a:pt x="1142" y="125"/>
                  </a:lnTo>
                  <a:lnTo>
                    <a:pt x="1144" y="126"/>
                  </a:lnTo>
                  <a:lnTo>
                    <a:pt x="1144" y="126"/>
                  </a:lnTo>
                  <a:lnTo>
                    <a:pt x="1140" y="128"/>
                  </a:lnTo>
                  <a:lnTo>
                    <a:pt x="1139" y="128"/>
                  </a:lnTo>
                  <a:lnTo>
                    <a:pt x="1139" y="128"/>
                  </a:lnTo>
                  <a:lnTo>
                    <a:pt x="1139" y="126"/>
                  </a:lnTo>
                  <a:lnTo>
                    <a:pt x="1139" y="126"/>
                  </a:lnTo>
                  <a:lnTo>
                    <a:pt x="1139" y="126"/>
                  </a:lnTo>
                  <a:lnTo>
                    <a:pt x="1140" y="126"/>
                  </a:lnTo>
                  <a:lnTo>
                    <a:pt x="1140" y="125"/>
                  </a:lnTo>
                  <a:close/>
                  <a:moveTo>
                    <a:pt x="122" y="125"/>
                  </a:moveTo>
                  <a:lnTo>
                    <a:pt x="123" y="125"/>
                  </a:lnTo>
                  <a:lnTo>
                    <a:pt x="125" y="126"/>
                  </a:lnTo>
                  <a:lnTo>
                    <a:pt x="126" y="126"/>
                  </a:lnTo>
                  <a:lnTo>
                    <a:pt x="130" y="130"/>
                  </a:lnTo>
                  <a:lnTo>
                    <a:pt x="130" y="130"/>
                  </a:lnTo>
                  <a:lnTo>
                    <a:pt x="126" y="128"/>
                  </a:lnTo>
                  <a:lnTo>
                    <a:pt x="125" y="128"/>
                  </a:lnTo>
                  <a:lnTo>
                    <a:pt x="123" y="126"/>
                  </a:lnTo>
                  <a:lnTo>
                    <a:pt x="123" y="126"/>
                  </a:lnTo>
                  <a:lnTo>
                    <a:pt x="122" y="126"/>
                  </a:lnTo>
                  <a:lnTo>
                    <a:pt x="122" y="125"/>
                  </a:lnTo>
                  <a:lnTo>
                    <a:pt x="122" y="125"/>
                  </a:lnTo>
                  <a:close/>
                  <a:moveTo>
                    <a:pt x="90" y="123"/>
                  </a:moveTo>
                  <a:lnTo>
                    <a:pt x="92" y="123"/>
                  </a:lnTo>
                  <a:lnTo>
                    <a:pt x="92" y="125"/>
                  </a:lnTo>
                  <a:lnTo>
                    <a:pt x="93" y="125"/>
                  </a:lnTo>
                  <a:lnTo>
                    <a:pt x="93" y="126"/>
                  </a:lnTo>
                  <a:lnTo>
                    <a:pt x="93" y="128"/>
                  </a:lnTo>
                  <a:lnTo>
                    <a:pt x="93" y="128"/>
                  </a:lnTo>
                  <a:lnTo>
                    <a:pt x="92" y="128"/>
                  </a:lnTo>
                  <a:lnTo>
                    <a:pt x="92" y="128"/>
                  </a:lnTo>
                  <a:lnTo>
                    <a:pt x="90" y="128"/>
                  </a:lnTo>
                  <a:lnTo>
                    <a:pt x="89" y="126"/>
                  </a:lnTo>
                  <a:lnTo>
                    <a:pt x="89" y="126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9" y="123"/>
                  </a:lnTo>
                  <a:lnTo>
                    <a:pt x="90" y="123"/>
                  </a:lnTo>
                  <a:close/>
                  <a:moveTo>
                    <a:pt x="995" y="122"/>
                  </a:moveTo>
                  <a:lnTo>
                    <a:pt x="997" y="122"/>
                  </a:lnTo>
                  <a:lnTo>
                    <a:pt x="1002" y="123"/>
                  </a:lnTo>
                  <a:lnTo>
                    <a:pt x="1009" y="125"/>
                  </a:lnTo>
                  <a:lnTo>
                    <a:pt x="1011" y="125"/>
                  </a:lnTo>
                  <a:lnTo>
                    <a:pt x="1016" y="126"/>
                  </a:lnTo>
                  <a:lnTo>
                    <a:pt x="1019" y="128"/>
                  </a:lnTo>
                  <a:lnTo>
                    <a:pt x="1025" y="131"/>
                  </a:lnTo>
                  <a:lnTo>
                    <a:pt x="1027" y="133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2" y="137"/>
                  </a:lnTo>
                  <a:lnTo>
                    <a:pt x="1032" y="137"/>
                  </a:lnTo>
                  <a:lnTo>
                    <a:pt x="1030" y="137"/>
                  </a:lnTo>
                  <a:lnTo>
                    <a:pt x="1024" y="137"/>
                  </a:lnTo>
                  <a:lnTo>
                    <a:pt x="1019" y="137"/>
                  </a:lnTo>
                  <a:lnTo>
                    <a:pt x="1016" y="136"/>
                  </a:lnTo>
                  <a:lnTo>
                    <a:pt x="1013" y="136"/>
                  </a:lnTo>
                  <a:lnTo>
                    <a:pt x="1005" y="133"/>
                  </a:lnTo>
                  <a:lnTo>
                    <a:pt x="1003" y="131"/>
                  </a:lnTo>
                  <a:lnTo>
                    <a:pt x="1003" y="130"/>
                  </a:lnTo>
                  <a:lnTo>
                    <a:pt x="1002" y="128"/>
                  </a:lnTo>
                  <a:lnTo>
                    <a:pt x="1000" y="126"/>
                  </a:lnTo>
                  <a:lnTo>
                    <a:pt x="992" y="123"/>
                  </a:lnTo>
                  <a:lnTo>
                    <a:pt x="992" y="123"/>
                  </a:lnTo>
                  <a:lnTo>
                    <a:pt x="994" y="122"/>
                  </a:lnTo>
                  <a:lnTo>
                    <a:pt x="995" y="122"/>
                  </a:lnTo>
                  <a:close/>
                  <a:moveTo>
                    <a:pt x="117" y="117"/>
                  </a:moveTo>
                  <a:lnTo>
                    <a:pt x="117" y="117"/>
                  </a:lnTo>
                  <a:lnTo>
                    <a:pt x="119" y="118"/>
                  </a:lnTo>
                  <a:lnTo>
                    <a:pt x="119" y="118"/>
                  </a:lnTo>
                  <a:lnTo>
                    <a:pt x="119" y="120"/>
                  </a:lnTo>
                  <a:lnTo>
                    <a:pt x="117" y="120"/>
                  </a:lnTo>
                  <a:lnTo>
                    <a:pt x="117" y="120"/>
                  </a:lnTo>
                  <a:lnTo>
                    <a:pt x="117" y="118"/>
                  </a:lnTo>
                  <a:lnTo>
                    <a:pt x="117" y="117"/>
                  </a:lnTo>
                  <a:lnTo>
                    <a:pt x="117" y="117"/>
                  </a:lnTo>
                  <a:lnTo>
                    <a:pt x="117" y="117"/>
                  </a:lnTo>
                  <a:close/>
                  <a:moveTo>
                    <a:pt x="112" y="112"/>
                  </a:moveTo>
                  <a:lnTo>
                    <a:pt x="114" y="114"/>
                  </a:lnTo>
                  <a:lnTo>
                    <a:pt x="115" y="114"/>
                  </a:lnTo>
                  <a:lnTo>
                    <a:pt x="115" y="115"/>
                  </a:lnTo>
                  <a:lnTo>
                    <a:pt x="115" y="115"/>
                  </a:lnTo>
                  <a:lnTo>
                    <a:pt x="115" y="117"/>
                  </a:lnTo>
                  <a:lnTo>
                    <a:pt x="115" y="117"/>
                  </a:lnTo>
                  <a:lnTo>
                    <a:pt x="114" y="118"/>
                  </a:lnTo>
                  <a:lnTo>
                    <a:pt x="114" y="120"/>
                  </a:lnTo>
                  <a:lnTo>
                    <a:pt x="112" y="118"/>
                  </a:lnTo>
                  <a:lnTo>
                    <a:pt x="112" y="115"/>
                  </a:lnTo>
                  <a:lnTo>
                    <a:pt x="112" y="114"/>
                  </a:lnTo>
                  <a:lnTo>
                    <a:pt x="112" y="112"/>
                  </a:lnTo>
                  <a:lnTo>
                    <a:pt x="112" y="112"/>
                  </a:lnTo>
                  <a:close/>
                  <a:moveTo>
                    <a:pt x="1121" y="106"/>
                  </a:moveTo>
                  <a:lnTo>
                    <a:pt x="1121" y="106"/>
                  </a:lnTo>
                  <a:lnTo>
                    <a:pt x="1121" y="106"/>
                  </a:lnTo>
                  <a:lnTo>
                    <a:pt x="1121" y="107"/>
                  </a:lnTo>
                  <a:lnTo>
                    <a:pt x="1121" y="107"/>
                  </a:lnTo>
                  <a:lnTo>
                    <a:pt x="1120" y="107"/>
                  </a:lnTo>
                  <a:lnTo>
                    <a:pt x="1120" y="107"/>
                  </a:lnTo>
                  <a:lnTo>
                    <a:pt x="1120" y="107"/>
                  </a:lnTo>
                  <a:lnTo>
                    <a:pt x="1120" y="107"/>
                  </a:lnTo>
                  <a:lnTo>
                    <a:pt x="1120" y="106"/>
                  </a:lnTo>
                  <a:lnTo>
                    <a:pt x="1121" y="106"/>
                  </a:lnTo>
                  <a:close/>
                  <a:moveTo>
                    <a:pt x="74" y="104"/>
                  </a:moveTo>
                  <a:lnTo>
                    <a:pt x="78" y="106"/>
                  </a:lnTo>
                  <a:lnTo>
                    <a:pt x="85" y="109"/>
                  </a:lnTo>
                  <a:lnTo>
                    <a:pt x="92" y="111"/>
                  </a:lnTo>
                  <a:lnTo>
                    <a:pt x="100" y="112"/>
                  </a:lnTo>
                  <a:lnTo>
                    <a:pt x="104" y="114"/>
                  </a:lnTo>
                  <a:lnTo>
                    <a:pt x="108" y="114"/>
                  </a:lnTo>
                  <a:lnTo>
                    <a:pt x="109" y="114"/>
                  </a:lnTo>
                  <a:lnTo>
                    <a:pt x="109" y="115"/>
                  </a:lnTo>
                  <a:lnTo>
                    <a:pt x="111" y="115"/>
                  </a:lnTo>
                  <a:lnTo>
                    <a:pt x="112" y="118"/>
                  </a:lnTo>
                  <a:lnTo>
                    <a:pt x="114" y="120"/>
                  </a:lnTo>
                  <a:lnTo>
                    <a:pt x="115" y="123"/>
                  </a:lnTo>
                  <a:lnTo>
                    <a:pt x="117" y="126"/>
                  </a:lnTo>
                  <a:lnTo>
                    <a:pt x="119" y="126"/>
                  </a:lnTo>
                  <a:lnTo>
                    <a:pt x="117" y="126"/>
                  </a:lnTo>
                  <a:lnTo>
                    <a:pt x="117" y="128"/>
                  </a:lnTo>
                  <a:lnTo>
                    <a:pt x="119" y="130"/>
                  </a:lnTo>
                  <a:lnTo>
                    <a:pt x="122" y="131"/>
                  </a:lnTo>
                  <a:lnTo>
                    <a:pt x="123" y="133"/>
                  </a:lnTo>
                  <a:lnTo>
                    <a:pt x="128" y="134"/>
                  </a:lnTo>
                  <a:lnTo>
                    <a:pt x="131" y="136"/>
                  </a:lnTo>
                  <a:lnTo>
                    <a:pt x="133" y="136"/>
                  </a:lnTo>
                  <a:lnTo>
                    <a:pt x="133" y="137"/>
                  </a:lnTo>
                  <a:lnTo>
                    <a:pt x="134" y="137"/>
                  </a:lnTo>
                  <a:lnTo>
                    <a:pt x="134" y="141"/>
                  </a:lnTo>
                  <a:lnTo>
                    <a:pt x="136" y="142"/>
                  </a:lnTo>
                  <a:lnTo>
                    <a:pt x="139" y="147"/>
                  </a:lnTo>
                  <a:lnTo>
                    <a:pt x="139" y="147"/>
                  </a:lnTo>
                  <a:lnTo>
                    <a:pt x="139" y="145"/>
                  </a:lnTo>
                  <a:lnTo>
                    <a:pt x="139" y="145"/>
                  </a:lnTo>
                  <a:lnTo>
                    <a:pt x="139" y="145"/>
                  </a:lnTo>
                  <a:lnTo>
                    <a:pt x="141" y="145"/>
                  </a:lnTo>
                  <a:lnTo>
                    <a:pt x="141" y="147"/>
                  </a:lnTo>
                  <a:lnTo>
                    <a:pt x="142" y="150"/>
                  </a:lnTo>
                  <a:lnTo>
                    <a:pt x="141" y="150"/>
                  </a:lnTo>
                  <a:lnTo>
                    <a:pt x="141" y="150"/>
                  </a:lnTo>
                  <a:lnTo>
                    <a:pt x="139" y="150"/>
                  </a:lnTo>
                  <a:lnTo>
                    <a:pt x="139" y="150"/>
                  </a:lnTo>
                  <a:lnTo>
                    <a:pt x="138" y="152"/>
                  </a:lnTo>
                  <a:lnTo>
                    <a:pt x="138" y="152"/>
                  </a:lnTo>
                  <a:lnTo>
                    <a:pt x="138" y="152"/>
                  </a:lnTo>
                  <a:lnTo>
                    <a:pt x="133" y="152"/>
                  </a:lnTo>
                  <a:lnTo>
                    <a:pt x="130" y="150"/>
                  </a:lnTo>
                  <a:lnTo>
                    <a:pt x="126" y="148"/>
                  </a:lnTo>
                  <a:lnTo>
                    <a:pt x="122" y="147"/>
                  </a:lnTo>
                  <a:lnTo>
                    <a:pt x="119" y="145"/>
                  </a:lnTo>
                  <a:lnTo>
                    <a:pt x="117" y="145"/>
                  </a:lnTo>
                  <a:lnTo>
                    <a:pt x="115" y="144"/>
                  </a:lnTo>
                  <a:lnTo>
                    <a:pt x="115" y="144"/>
                  </a:lnTo>
                  <a:lnTo>
                    <a:pt x="115" y="142"/>
                  </a:lnTo>
                  <a:lnTo>
                    <a:pt x="117" y="141"/>
                  </a:lnTo>
                  <a:lnTo>
                    <a:pt x="119" y="139"/>
                  </a:lnTo>
                  <a:lnTo>
                    <a:pt x="120" y="137"/>
                  </a:lnTo>
                  <a:lnTo>
                    <a:pt x="120" y="137"/>
                  </a:lnTo>
                  <a:lnTo>
                    <a:pt x="120" y="136"/>
                  </a:lnTo>
                  <a:lnTo>
                    <a:pt x="119" y="136"/>
                  </a:lnTo>
                  <a:lnTo>
                    <a:pt x="119" y="137"/>
                  </a:lnTo>
                  <a:lnTo>
                    <a:pt x="119" y="137"/>
                  </a:lnTo>
                  <a:lnTo>
                    <a:pt x="119" y="139"/>
                  </a:lnTo>
                  <a:lnTo>
                    <a:pt x="119" y="139"/>
                  </a:lnTo>
                  <a:lnTo>
                    <a:pt x="114" y="139"/>
                  </a:lnTo>
                  <a:lnTo>
                    <a:pt x="112" y="139"/>
                  </a:lnTo>
                  <a:lnTo>
                    <a:pt x="111" y="141"/>
                  </a:lnTo>
                  <a:lnTo>
                    <a:pt x="109" y="141"/>
                  </a:lnTo>
                  <a:lnTo>
                    <a:pt x="109" y="141"/>
                  </a:lnTo>
                  <a:lnTo>
                    <a:pt x="108" y="139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6" y="137"/>
                  </a:lnTo>
                  <a:lnTo>
                    <a:pt x="108" y="136"/>
                  </a:lnTo>
                  <a:lnTo>
                    <a:pt x="108" y="136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106" y="134"/>
                  </a:lnTo>
                  <a:lnTo>
                    <a:pt x="104" y="134"/>
                  </a:lnTo>
                  <a:lnTo>
                    <a:pt x="103" y="134"/>
                  </a:lnTo>
                  <a:lnTo>
                    <a:pt x="103" y="134"/>
                  </a:lnTo>
                  <a:lnTo>
                    <a:pt x="103" y="134"/>
                  </a:lnTo>
                  <a:lnTo>
                    <a:pt x="103" y="133"/>
                  </a:lnTo>
                  <a:lnTo>
                    <a:pt x="103" y="133"/>
                  </a:lnTo>
                  <a:lnTo>
                    <a:pt x="101" y="133"/>
                  </a:lnTo>
                  <a:lnTo>
                    <a:pt x="101" y="133"/>
                  </a:lnTo>
                  <a:lnTo>
                    <a:pt x="101" y="131"/>
                  </a:lnTo>
                  <a:lnTo>
                    <a:pt x="101" y="131"/>
                  </a:lnTo>
                  <a:lnTo>
                    <a:pt x="100" y="131"/>
                  </a:lnTo>
                  <a:lnTo>
                    <a:pt x="98" y="131"/>
                  </a:lnTo>
                  <a:lnTo>
                    <a:pt x="98" y="131"/>
                  </a:lnTo>
                  <a:lnTo>
                    <a:pt x="98" y="133"/>
                  </a:lnTo>
                  <a:lnTo>
                    <a:pt x="98" y="133"/>
                  </a:lnTo>
                  <a:lnTo>
                    <a:pt x="97" y="131"/>
                  </a:lnTo>
                  <a:lnTo>
                    <a:pt x="97" y="131"/>
                  </a:lnTo>
                  <a:lnTo>
                    <a:pt x="95" y="133"/>
                  </a:lnTo>
                  <a:lnTo>
                    <a:pt x="95" y="133"/>
                  </a:lnTo>
                  <a:lnTo>
                    <a:pt x="95" y="131"/>
                  </a:lnTo>
                  <a:lnTo>
                    <a:pt x="95" y="130"/>
                  </a:lnTo>
                  <a:lnTo>
                    <a:pt x="95" y="128"/>
                  </a:lnTo>
                  <a:lnTo>
                    <a:pt x="95" y="128"/>
                  </a:lnTo>
                  <a:lnTo>
                    <a:pt x="97" y="128"/>
                  </a:lnTo>
                  <a:lnTo>
                    <a:pt x="100" y="128"/>
                  </a:lnTo>
                  <a:lnTo>
                    <a:pt x="100" y="126"/>
                  </a:lnTo>
                  <a:lnTo>
                    <a:pt x="97" y="126"/>
                  </a:lnTo>
                  <a:lnTo>
                    <a:pt x="97" y="126"/>
                  </a:lnTo>
                  <a:lnTo>
                    <a:pt x="95" y="126"/>
                  </a:lnTo>
                  <a:lnTo>
                    <a:pt x="95" y="126"/>
                  </a:lnTo>
                  <a:lnTo>
                    <a:pt x="95" y="126"/>
                  </a:lnTo>
                  <a:lnTo>
                    <a:pt x="93" y="125"/>
                  </a:lnTo>
                  <a:lnTo>
                    <a:pt x="92" y="123"/>
                  </a:lnTo>
                  <a:lnTo>
                    <a:pt x="92" y="123"/>
                  </a:lnTo>
                  <a:lnTo>
                    <a:pt x="90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3"/>
                  </a:lnTo>
                  <a:lnTo>
                    <a:pt x="89" y="123"/>
                  </a:lnTo>
                  <a:lnTo>
                    <a:pt x="87" y="123"/>
                  </a:lnTo>
                  <a:lnTo>
                    <a:pt x="85" y="123"/>
                  </a:lnTo>
                  <a:lnTo>
                    <a:pt x="85" y="122"/>
                  </a:lnTo>
                  <a:lnTo>
                    <a:pt x="85" y="122"/>
                  </a:lnTo>
                  <a:lnTo>
                    <a:pt x="85" y="122"/>
                  </a:lnTo>
                  <a:lnTo>
                    <a:pt x="85" y="120"/>
                  </a:lnTo>
                  <a:lnTo>
                    <a:pt x="85" y="120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84" y="118"/>
                  </a:lnTo>
                  <a:lnTo>
                    <a:pt x="84" y="118"/>
                  </a:lnTo>
                  <a:lnTo>
                    <a:pt x="84" y="118"/>
                  </a:lnTo>
                  <a:lnTo>
                    <a:pt x="84" y="120"/>
                  </a:lnTo>
                  <a:lnTo>
                    <a:pt x="82" y="120"/>
                  </a:lnTo>
                  <a:lnTo>
                    <a:pt x="82" y="118"/>
                  </a:lnTo>
                  <a:lnTo>
                    <a:pt x="82" y="118"/>
                  </a:lnTo>
                  <a:lnTo>
                    <a:pt x="81" y="117"/>
                  </a:lnTo>
                  <a:lnTo>
                    <a:pt x="78" y="117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6" y="117"/>
                  </a:lnTo>
                  <a:lnTo>
                    <a:pt x="76" y="115"/>
                  </a:lnTo>
                  <a:lnTo>
                    <a:pt x="76" y="115"/>
                  </a:lnTo>
                  <a:lnTo>
                    <a:pt x="74" y="115"/>
                  </a:lnTo>
                  <a:lnTo>
                    <a:pt x="74" y="114"/>
                  </a:lnTo>
                  <a:lnTo>
                    <a:pt x="74" y="112"/>
                  </a:lnTo>
                  <a:lnTo>
                    <a:pt x="74" y="112"/>
                  </a:lnTo>
                  <a:lnTo>
                    <a:pt x="76" y="112"/>
                  </a:lnTo>
                  <a:lnTo>
                    <a:pt x="79" y="112"/>
                  </a:lnTo>
                  <a:lnTo>
                    <a:pt x="79" y="112"/>
                  </a:lnTo>
                  <a:lnTo>
                    <a:pt x="81" y="114"/>
                  </a:lnTo>
                  <a:lnTo>
                    <a:pt x="81" y="112"/>
                  </a:lnTo>
                  <a:lnTo>
                    <a:pt x="81" y="111"/>
                  </a:lnTo>
                  <a:lnTo>
                    <a:pt x="81" y="111"/>
                  </a:lnTo>
                  <a:lnTo>
                    <a:pt x="81" y="109"/>
                  </a:lnTo>
                  <a:lnTo>
                    <a:pt x="81" y="109"/>
                  </a:lnTo>
                  <a:lnTo>
                    <a:pt x="78" y="109"/>
                  </a:lnTo>
                  <a:lnTo>
                    <a:pt x="78" y="109"/>
                  </a:lnTo>
                  <a:lnTo>
                    <a:pt x="78" y="111"/>
                  </a:lnTo>
                  <a:lnTo>
                    <a:pt x="76" y="111"/>
                  </a:lnTo>
                  <a:lnTo>
                    <a:pt x="74" y="112"/>
                  </a:lnTo>
                  <a:lnTo>
                    <a:pt x="73" y="111"/>
                  </a:lnTo>
                  <a:lnTo>
                    <a:pt x="71" y="111"/>
                  </a:lnTo>
                  <a:lnTo>
                    <a:pt x="70" y="109"/>
                  </a:lnTo>
                  <a:lnTo>
                    <a:pt x="68" y="107"/>
                  </a:lnTo>
                  <a:lnTo>
                    <a:pt x="68" y="106"/>
                  </a:lnTo>
                  <a:lnTo>
                    <a:pt x="70" y="106"/>
                  </a:lnTo>
                  <a:lnTo>
                    <a:pt x="70" y="104"/>
                  </a:lnTo>
                  <a:lnTo>
                    <a:pt x="71" y="104"/>
                  </a:lnTo>
                  <a:lnTo>
                    <a:pt x="74" y="104"/>
                  </a:lnTo>
                  <a:close/>
                  <a:moveTo>
                    <a:pt x="1121" y="90"/>
                  </a:moveTo>
                  <a:lnTo>
                    <a:pt x="1121" y="90"/>
                  </a:lnTo>
                  <a:lnTo>
                    <a:pt x="1121" y="92"/>
                  </a:lnTo>
                  <a:lnTo>
                    <a:pt x="1121" y="92"/>
                  </a:lnTo>
                  <a:lnTo>
                    <a:pt x="1121" y="93"/>
                  </a:lnTo>
                  <a:lnTo>
                    <a:pt x="1120" y="95"/>
                  </a:lnTo>
                  <a:lnTo>
                    <a:pt x="1120" y="95"/>
                  </a:lnTo>
                  <a:lnTo>
                    <a:pt x="1118" y="95"/>
                  </a:lnTo>
                  <a:lnTo>
                    <a:pt x="1115" y="95"/>
                  </a:lnTo>
                  <a:lnTo>
                    <a:pt x="1114" y="95"/>
                  </a:lnTo>
                  <a:lnTo>
                    <a:pt x="1114" y="96"/>
                  </a:lnTo>
                  <a:lnTo>
                    <a:pt x="1114" y="98"/>
                  </a:lnTo>
                  <a:lnTo>
                    <a:pt x="1114" y="98"/>
                  </a:lnTo>
                  <a:lnTo>
                    <a:pt x="1115" y="98"/>
                  </a:lnTo>
                  <a:lnTo>
                    <a:pt x="1117" y="98"/>
                  </a:lnTo>
                  <a:lnTo>
                    <a:pt x="1117" y="98"/>
                  </a:lnTo>
                  <a:lnTo>
                    <a:pt x="1117" y="98"/>
                  </a:lnTo>
                  <a:lnTo>
                    <a:pt x="1117" y="98"/>
                  </a:lnTo>
                  <a:lnTo>
                    <a:pt x="1117" y="100"/>
                  </a:lnTo>
                  <a:lnTo>
                    <a:pt x="1117" y="100"/>
                  </a:lnTo>
                  <a:lnTo>
                    <a:pt x="1117" y="101"/>
                  </a:lnTo>
                  <a:lnTo>
                    <a:pt x="1117" y="104"/>
                  </a:lnTo>
                  <a:lnTo>
                    <a:pt x="1115" y="104"/>
                  </a:lnTo>
                  <a:lnTo>
                    <a:pt x="1114" y="106"/>
                  </a:lnTo>
                  <a:lnTo>
                    <a:pt x="1112" y="106"/>
                  </a:lnTo>
                  <a:lnTo>
                    <a:pt x="1112" y="107"/>
                  </a:lnTo>
                  <a:lnTo>
                    <a:pt x="1112" y="109"/>
                  </a:lnTo>
                  <a:lnTo>
                    <a:pt x="1112" y="109"/>
                  </a:lnTo>
                  <a:lnTo>
                    <a:pt x="1109" y="112"/>
                  </a:lnTo>
                  <a:lnTo>
                    <a:pt x="1107" y="114"/>
                  </a:lnTo>
                  <a:lnTo>
                    <a:pt x="1107" y="114"/>
                  </a:lnTo>
                  <a:lnTo>
                    <a:pt x="1107" y="115"/>
                  </a:lnTo>
                  <a:lnTo>
                    <a:pt x="1106" y="117"/>
                  </a:lnTo>
                  <a:lnTo>
                    <a:pt x="1104" y="120"/>
                  </a:lnTo>
                  <a:lnTo>
                    <a:pt x="1104" y="120"/>
                  </a:lnTo>
                  <a:lnTo>
                    <a:pt x="1104" y="122"/>
                  </a:lnTo>
                  <a:lnTo>
                    <a:pt x="1104" y="123"/>
                  </a:lnTo>
                  <a:lnTo>
                    <a:pt x="1103" y="123"/>
                  </a:lnTo>
                  <a:lnTo>
                    <a:pt x="1103" y="123"/>
                  </a:lnTo>
                  <a:lnTo>
                    <a:pt x="1103" y="125"/>
                  </a:lnTo>
                  <a:lnTo>
                    <a:pt x="1103" y="125"/>
                  </a:lnTo>
                  <a:lnTo>
                    <a:pt x="1103" y="126"/>
                  </a:lnTo>
                  <a:lnTo>
                    <a:pt x="1103" y="126"/>
                  </a:lnTo>
                  <a:lnTo>
                    <a:pt x="1103" y="126"/>
                  </a:lnTo>
                  <a:lnTo>
                    <a:pt x="1103" y="128"/>
                  </a:lnTo>
                  <a:lnTo>
                    <a:pt x="1103" y="128"/>
                  </a:lnTo>
                  <a:lnTo>
                    <a:pt x="1106" y="125"/>
                  </a:lnTo>
                  <a:lnTo>
                    <a:pt x="1107" y="123"/>
                  </a:lnTo>
                  <a:lnTo>
                    <a:pt x="1107" y="123"/>
                  </a:lnTo>
                  <a:lnTo>
                    <a:pt x="1109" y="122"/>
                  </a:lnTo>
                  <a:lnTo>
                    <a:pt x="1109" y="120"/>
                  </a:lnTo>
                  <a:lnTo>
                    <a:pt x="1110" y="118"/>
                  </a:lnTo>
                  <a:lnTo>
                    <a:pt x="1112" y="118"/>
                  </a:lnTo>
                  <a:lnTo>
                    <a:pt x="1112" y="118"/>
                  </a:lnTo>
                  <a:lnTo>
                    <a:pt x="1112" y="120"/>
                  </a:lnTo>
                  <a:lnTo>
                    <a:pt x="1112" y="120"/>
                  </a:lnTo>
                  <a:lnTo>
                    <a:pt x="1112" y="122"/>
                  </a:lnTo>
                  <a:lnTo>
                    <a:pt x="1112" y="122"/>
                  </a:lnTo>
                  <a:lnTo>
                    <a:pt x="1114" y="122"/>
                  </a:lnTo>
                  <a:lnTo>
                    <a:pt x="1115" y="120"/>
                  </a:lnTo>
                  <a:lnTo>
                    <a:pt x="1117" y="120"/>
                  </a:lnTo>
                  <a:lnTo>
                    <a:pt x="1118" y="122"/>
                  </a:lnTo>
                  <a:lnTo>
                    <a:pt x="1118" y="122"/>
                  </a:lnTo>
                  <a:lnTo>
                    <a:pt x="1121" y="120"/>
                  </a:lnTo>
                  <a:lnTo>
                    <a:pt x="1121" y="122"/>
                  </a:lnTo>
                  <a:lnTo>
                    <a:pt x="1121" y="122"/>
                  </a:lnTo>
                  <a:lnTo>
                    <a:pt x="1120" y="123"/>
                  </a:lnTo>
                  <a:lnTo>
                    <a:pt x="1118" y="123"/>
                  </a:lnTo>
                  <a:lnTo>
                    <a:pt x="1114" y="126"/>
                  </a:lnTo>
                  <a:lnTo>
                    <a:pt x="1112" y="128"/>
                  </a:lnTo>
                  <a:lnTo>
                    <a:pt x="1112" y="128"/>
                  </a:lnTo>
                  <a:lnTo>
                    <a:pt x="1114" y="126"/>
                  </a:lnTo>
                  <a:lnTo>
                    <a:pt x="1115" y="126"/>
                  </a:lnTo>
                  <a:lnTo>
                    <a:pt x="1115" y="126"/>
                  </a:lnTo>
                  <a:lnTo>
                    <a:pt x="1117" y="126"/>
                  </a:lnTo>
                  <a:lnTo>
                    <a:pt x="1115" y="128"/>
                  </a:lnTo>
                  <a:lnTo>
                    <a:pt x="1115" y="128"/>
                  </a:lnTo>
                  <a:lnTo>
                    <a:pt x="1114" y="131"/>
                  </a:lnTo>
                  <a:lnTo>
                    <a:pt x="1114" y="131"/>
                  </a:lnTo>
                  <a:lnTo>
                    <a:pt x="1117" y="130"/>
                  </a:lnTo>
                  <a:lnTo>
                    <a:pt x="1118" y="131"/>
                  </a:lnTo>
                  <a:lnTo>
                    <a:pt x="1121" y="131"/>
                  </a:lnTo>
                  <a:lnTo>
                    <a:pt x="1123" y="130"/>
                  </a:lnTo>
                  <a:lnTo>
                    <a:pt x="1123" y="131"/>
                  </a:lnTo>
                  <a:lnTo>
                    <a:pt x="1123" y="131"/>
                  </a:lnTo>
                  <a:lnTo>
                    <a:pt x="1123" y="133"/>
                  </a:lnTo>
                  <a:lnTo>
                    <a:pt x="1123" y="133"/>
                  </a:lnTo>
                  <a:lnTo>
                    <a:pt x="1125" y="133"/>
                  </a:lnTo>
                  <a:lnTo>
                    <a:pt x="1125" y="131"/>
                  </a:lnTo>
                  <a:lnTo>
                    <a:pt x="1125" y="130"/>
                  </a:lnTo>
                  <a:lnTo>
                    <a:pt x="1125" y="130"/>
                  </a:lnTo>
                  <a:lnTo>
                    <a:pt x="1125" y="130"/>
                  </a:lnTo>
                  <a:lnTo>
                    <a:pt x="1126" y="131"/>
                  </a:lnTo>
                  <a:lnTo>
                    <a:pt x="1126" y="131"/>
                  </a:lnTo>
                  <a:lnTo>
                    <a:pt x="1126" y="133"/>
                  </a:lnTo>
                  <a:lnTo>
                    <a:pt x="1125" y="134"/>
                  </a:lnTo>
                  <a:lnTo>
                    <a:pt x="1123" y="136"/>
                  </a:lnTo>
                  <a:lnTo>
                    <a:pt x="1125" y="137"/>
                  </a:lnTo>
                  <a:lnTo>
                    <a:pt x="1123" y="137"/>
                  </a:lnTo>
                  <a:lnTo>
                    <a:pt x="1125" y="137"/>
                  </a:lnTo>
                  <a:lnTo>
                    <a:pt x="1125" y="137"/>
                  </a:lnTo>
                  <a:lnTo>
                    <a:pt x="1125" y="137"/>
                  </a:lnTo>
                  <a:lnTo>
                    <a:pt x="1125" y="136"/>
                  </a:lnTo>
                  <a:lnTo>
                    <a:pt x="1125" y="136"/>
                  </a:lnTo>
                  <a:lnTo>
                    <a:pt x="1126" y="134"/>
                  </a:lnTo>
                  <a:lnTo>
                    <a:pt x="1128" y="134"/>
                  </a:lnTo>
                  <a:lnTo>
                    <a:pt x="1128" y="134"/>
                  </a:lnTo>
                  <a:lnTo>
                    <a:pt x="1128" y="134"/>
                  </a:lnTo>
                  <a:lnTo>
                    <a:pt x="1128" y="134"/>
                  </a:lnTo>
                  <a:lnTo>
                    <a:pt x="1129" y="134"/>
                  </a:lnTo>
                  <a:lnTo>
                    <a:pt x="1129" y="134"/>
                  </a:lnTo>
                  <a:lnTo>
                    <a:pt x="1131" y="133"/>
                  </a:lnTo>
                  <a:lnTo>
                    <a:pt x="1132" y="133"/>
                  </a:lnTo>
                  <a:lnTo>
                    <a:pt x="1132" y="133"/>
                  </a:lnTo>
                  <a:lnTo>
                    <a:pt x="1134" y="131"/>
                  </a:lnTo>
                  <a:lnTo>
                    <a:pt x="1134" y="130"/>
                  </a:lnTo>
                  <a:lnTo>
                    <a:pt x="1136" y="130"/>
                  </a:lnTo>
                  <a:lnTo>
                    <a:pt x="1136" y="130"/>
                  </a:lnTo>
                  <a:lnTo>
                    <a:pt x="1136" y="131"/>
                  </a:lnTo>
                  <a:lnTo>
                    <a:pt x="1136" y="133"/>
                  </a:lnTo>
                  <a:lnTo>
                    <a:pt x="1136" y="133"/>
                  </a:lnTo>
                  <a:lnTo>
                    <a:pt x="1137" y="133"/>
                  </a:lnTo>
                  <a:lnTo>
                    <a:pt x="1137" y="133"/>
                  </a:lnTo>
                  <a:lnTo>
                    <a:pt x="1137" y="131"/>
                  </a:lnTo>
                  <a:lnTo>
                    <a:pt x="1139" y="131"/>
                  </a:lnTo>
                  <a:lnTo>
                    <a:pt x="1139" y="131"/>
                  </a:lnTo>
                  <a:lnTo>
                    <a:pt x="1144" y="131"/>
                  </a:lnTo>
                  <a:lnTo>
                    <a:pt x="1145" y="131"/>
                  </a:lnTo>
                  <a:lnTo>
                    <a:pt x="1147" y="133"/>
                  </a:lnTo>
                  <a:lnTo>
                    <a:pt x="1148" y="133"/>
                  </a:lnTo>
                  <a:lnTo>
                    <a:pt x="1150" y="134"/>
                  </a:lnTo>
                  <a:lnTo>
                    <a:pt x="1150" y="136"/>
                  </a:lnTo>
                  <a:lnTo>
                    <a:pt x="1150" y="137"/>
                  </a:lnTo>
                  <a:lnTo>
                    <a:pt x="1148" y="137"/>
                  </a:lnTo>
                  <a:lnTo>
                    <a:pt x="1147" y="139"/>
                  </a:lnTo>
                  <a:lnTo>
                    <a:pt x="1145" y="139"/>
                  </a:lnTo>
                  <a:lnTo>
                    <a:pt x="1145" y="141"/>
                  </a:lnTo>
                  <a:lnTo>
                    <a:pt x="1145" y="141"/>
                  </a:lnTo>
                  <a:lnTo>
                    <a:pt x="1145" y="142"/>
                  </a:lnTo>
                  <a:lnTo>
                    <a:pt x="1140" y="144"/>
                  </a:lnTo>
                  <a:lnTo>
                    <a:pt x="1142" y="144"/>
                  </a:lnTo>
                  <a:lnTo>
                    <a:pt x="1144" y="144"/>
                  </a:lnTo>
                  <a:lnTo>
                    <a:pt x="1145" y="144"/>
                  </a:lnTo>
                  <a:lnTo>
                    <a:pt x="1145" y="144"/>
                  </a:lnTo>
                  <a:lnTo>
                    <a:pt x="1145" y="144"/>
                  </a:lnTo>
                  <a:lnTo>
                    <a:pt x="1144" y="144"/>
                  </a:lnTo>
                  <a:lnTo>
                    <a:pt x="1144" y="145"/>
                  </a:lnTo>
                  <a:lnTo>
                    <a:pt x="1144" y="145"/>
                  </a:lnTo>
                  <a:lnTo>
                    <a:pt x="1145" y="145"/>
                  </a:lnTo>
                  <a:lnTo>
                    <a:pt x="1147" y="145"/>
                  </a:lnTo>
                  <a:lnTo>
                    <a:pt x="1148" y="145"/>
                  </a:lnTo>
                  <a:lnTo>
                    <a:pt x="1147" y="145"/>
                  </a:lnTo>
                  <a:lnTo>
                    <a:pt x="1147" y="147"/>
                  </a:lnTo>
                  <a:lnTo>
                    <a:pt x="1147" y="148"/>
                  </a:lnTo>
                  <a:lnTo>
                    <a:pt x="1145" y="148"/>
                  </a:lnTo>
                  <a:lnTo>
                    <a:pt x="1142" y="150"/>
                  </a:lnTo>
                  <a:lnTo>
                    <a:pt x="1142" y="150"/>
                  </a:lnTo>
                  <a:lnTo>
                    <a:pt x="1142" y="150"/>
                  </a:lnTo>
                  <a:lnTo>
                    <a:pt x="1144" y="150"/>
                  </a:lnTo>
                  <a:lnTo>
                    <a:pt x="1145" y="150"/>
                  </a:lnTo>
                  <a:lnTo>
                    <a:pt x="1147" y="150"/>
                  </a:lnTo>
                  <a:lnTo>
                    <a:pt x="1147" y="148"/>
                  </a:lnTo>
                  <a:lnTo>
                    <a:pt x="1148" y="148"/>
                  </a:lnTo>
                  <a:lnTo>
                    <a:pt x="1150" y="148"/>
                  </a:lnTo>
                  <a:lnTo>
                    <a:pt x="1151" y="147"/>
                  </a:lnTo>
                  <a:lnTo>
                    <a:pt x="1153" y="147"/>
                  </a:lnTo>
                  <a:lnTo>
                    <a:pt x="1153" y="147"/>
                  </a:lnTo>
                  <a:lnTo>
                    <a:pt x="1155" y="147"/>
                  </a:lnTo>
                  <a:lnTo>
                    <a:pt x="1156" y="147"/>
                  </a:lnTo>
                  <a:lnTo>
                    <a:pt x="1156" y="145"/>
                  </a:lnTo>
                  <a:lnTo>
                    <a:pt x="1158" y="145"/>
                  </a:lnTo>
                  <a:lnTo>
                    <a:pt x="1158" y="147"/>
                  </a:lnTo>
                  <a:lnTo>
                    <a:pt x="1158" y="147"/>
                  </a:lnTo>
                  <a:lnTo>
                    <a:pt x="1158" y="148"/>
                  </a:lnTo>
                  <a:lnTo>
                    <a:pt x="1156" y="148"/>
                  </a:lnTo>
                  <a:lnTo>
                    <a:pt x="1156" y="150"/>
                  </a:lnTo>
                  <a:lnTo>
                    <a:pt x="1155" y="152"/>
                  </a:lnTo>
                  <a:lnTo>
                    <a:pt x="1155" y="152"/>
                  </a:lnTo>
                  <a:lnTo>
                    <a:pt x="1153" y="152"/>
                  </a:lnTo>
                  <a:lnTo>
                    <a:pt x="1153" y="152"/>
                  </a:lnTo>
                  <a:lnTo>
                    <a:pt x="1151" y="153"/>
                  </a:lnTo>
                  <a:lnTo>
                    <a:pt x="1150" y="153"/>
                  </a:lnTo>
                  <a:lnTo>
                    <a:pt x="1148" y="155"/>
                  </a:lnTo>
                  <a:lnTo>
                    <a:pt x="1150" y="155"/>
                  </a:lnTo>
                  <a:lnTo>
                    <a:pt x="1150" y="156"/>
                  </a:lnTo>
                  <a:lnTo>
                    <a:pt x="1150" y="156"/>
                  </a:lnTo>
                  <a:lnTo>
                    <a:pt x="1147" y="156"/>
                  </a:lnTo>
                  <a:lnTo>
                    <a:pt x="1147" y="156"/>
                  </a:lnTo>
                  <a:lnTo>
                    <a:pt x="1147" y="158"/>
                  </a:lnTo>
                  <a:lnTo>
                    <a:pt x="1145" y="158"/>
                  </a:lnTo>
                  <a:lnTo>
                    <a:pt x="1147" y="158"/>
                  </a:lnTo>
                  <a:lnTo>
                    <a:pt x="1148" y="158"/>
                  </a:lnTo>
                  <a:lnTo>
                    <a:pt x="1148" y="158"/>
                  </a:lnTo>
                  <a:lnTo>
                    <a:pt x="1148" y="158"/>
                  </a:lnTo>
                  <a:lnTo>
                    <a:pt x="1148" y="159"/>
                  </a:lnTo>
                  <a:lnTo>
                    <a:pt x="1145" y="161"/>
                  </a:lnTo>
                  <a:lnTo>
                    <a:pt x="1145" y="163"/>
                  </a:lnTo>
                  <a:lnTo>
                    <a:pt x="1145" y="163"/>
                  </a:lnTo>
                  <a:lnTo>
                    <a:pt x="1147" y="164"/>
                  </a:lnTo>
                  <a:lnTo>
                    <a:pt x="1147" y="164"/>
                  </a:lnTo>
                  <a:lnTo>
                    <a:pt x="1148" y="164"/>
                  </a:lnTo>
                  <a:lnTo>
                    <a:pt x="1148" y="164"/>
                  </a:lnTo>
                  <a:lnTo>
                    <a:pt x="1150" y="163"/>
                  </a:lnTo>
                  <a:lnTo>
                    <a:pt x="1153" y="158"/>
                  </a:lnTo>
                  <a:lnTo>
                    <a:pt x="1156" y="156"/>
                  </a:lnTo>
                  <a:lnTo>
                    <a:pt x="1159" y="155"/>
                  </a:lnTo>
                  <a:lnTo>
                    <a:pt x="1159" y="156"/>
                  </a:lnTo>
                  <a:lnTo>
                    <a:pt x="1159" y="156"/>
                  </a:lnTo>
                  <a:lnTo>
                    <a:pt x="1159" y="156"/>
                  </a:lnTo>
                  <a:lnTo>
                    <a:pt x="1158" y="158"/>
                  </a:lnTo>
                  <a:lnTo>
                    <a:pt x="1158" y="158"/>
                  </a:lnTo>
                  <a:lnTo>
                    <a:pt x="1156" y="161"/>
                  </a:lnTo>
                  <a:lnTo>
                    <a:pt x="1156" y="163"/>
                  </a:lnTo>
                  <a:lnTo>
                    <a:pt x="1155" y="164"/>
                  </a:lnTo>
                  <a:lnTo>
                    <a:pt x="1155" y="167"/>
                  </a:lnTo>
                  <a:lnTo>
                    <a:pt x="1155" y="167"/>
                  </a:lnTo>
                  <a:lnTo>
                    <a:pt x="1156" y="167"/>
                  </a:lnTo>
                  <a:lnTo>
                    <a:pt x="1156" y="167"/>
                  </a:lnTo>
                  <a:lnTo>
                    <a:pt x="1158" y="166"/>
                  </a:lnTo>
                  <a:lnTo>
                    <a:pt x="1159" y="164"/>
                  </a:lnTo>
                  <a:lnTo>
                    <a:pt x="1161" y="163"/>
                  </a:lnTo>
                  <a:lnTo>
                    <a:pt x="1161" y="163"/>
                  </a:lnTo>
                  <a:lnTo>
                    <a:pt x="1161" y="163"/>
                  </a:lnTo>
                  <a:lnTo>
                    <a:pt x="1162" y="163"/>
                  </a:lnTo>
                  <a:lnTo>
                    <a:pt x="1162" y="164"/>
                  </a:lnTo>
                  <a:lnTo>
                    <a:pt x="1162" y="164"/>
                  </a:lnTo>
                  <a:lnTo>
                    <a:pt x="1162" y="166"/>
                  </a:lnTo>
                  <a:lnTo>
                    <a:pt x="1162" y="167"/>
                  </a:lnTo>
                  <a:lnTo>
                    <a:pt x="1162" y="169"/>
                  </a:lnTo>
                  <a:lnTo>
                    <a:pt x="1159" y="174"/>
                  </a:lnTo>
                  <a:lnTo>
                    <a:pt x="1159" y="175"/>
                  </a:lnTo>
                  <a:lnTo>
                    <a:pt x="1159" y="177"/>
                  </a:lnTo>
                  <a:lnTo>
                    <a:pt x="1159" y="177"/>
                  </a:lnTo>
                  <a:lnTo>
                    <a:pt x="1158" y="180"/>
                  </a:lnTo>
                  <a:lnTo>
                    <a:pt x="1158" y="182"/>
                  </a:lnTo>
                  <a:lnTo>
                    <a:pt x="1156" y="182"/>
                  </a:lnTo>
                  <a:lnTo>
                    <a:pt x="1156" y="183"/>
                  </a:lnTo>
                  <a:lnTo>
                    <a:pt x="1155" y="183"/>
                  </a:lnTo>
                  <a:lnTo>
                    <a:pt x="1155" y="183"/>
                  </a:lnTo>
                  <a:lnTo>
                    <a:pt x="1155" y="182"/>
                  </a:lnTo>
                  <a:lnTo>
                    <a:pt x="1153" y="182"/>
                  </a:lnTo>
                  <a:lnTo>
                    <a:pt x="1153" y="182"/>
                  </a:lnTo>
                  <a:lnTo>
                    <a:pt x="1151" y="182"/>
                  </a:lnTo>
                  <a:lnTo>
                    <a:pt x="1150" y="183"/>
                  </a:lnTo>
                  <a:lnTo>
                    <a:pt x="1150" y="183"/>
                  </a:lnTo>
                  <a:lnTo>
                    <a:pt x="1150" y="183"/>
                  </a:lnTo>
                  <a:lnTo>
                    <a:pt x="1148" y="182"/>
                  </a:lnTo>
                  <a:lnTo>
                    <a:pt x="1148" y="178"/>
                  </a:lnTo>
                  <a:lnTo>
                    <a:pt x="1150" y="177"/>
                  </a:lnTo>
                  <a:lnTo>
                    <a:pt x="1148" y="177"/>
                  </a:lnTo>
                  <a:lnTo>
                    <a:pt x="1150" y="175"/>
                  </a:lnTo>
                  <a:lnTo>
                    <a:pt x="1150" y="174"/>
                  </a:lnTo>
                  <a:lnTo>
                    <a:pt x="1148" y="174"/>
                  </a:lnTo>
                  <a:lnTo>
                    <a:pt x="1148" y="174"/>
                  </a:lnTo>
                  <a:lnTo>
                    <a:pt x="1148" y="175"/>
                  </a:lnTo>
                  <a:lnTo>
                    <a:pt x="1147" y="177"/>
                  </a:lnTo>
                  <a:lnTo>
                    <a:pt x="1145" y="177"/>
                  </a:lnTo>
                  <a:lnTo>
                    <a:pt x="1144" y="180"/>
                  </a:lnTo>
                  <a:lnTo>
                    <a:pt x="1142" y="180"/>
                  </a:lnTo>
                  <a:lnTo>
                    <a:pt x="1142" y="180"/>
                  </a:lnTo>
                  <a:lnTo>
                    <a:pt x="1142" y="180"/>
                  </a:lnTo>
                  <a:lnTo>
                    <a:pt x="1140" y="178"/>
                  </a:lnTo>
                  <a:lnTo>
                    <a:pt x="1140" y="178"/>
                  </a:lnTo>
                  <a:lnTo>
                    <a:pt x="1140" y="177"/>
                  </a:lnTo>
                  <a:lnTo>
                    <a:pt x="1142" y="175"/>
                  </a:lnTo>
                  <a:lnTo>
                    <a:pt x="1144" y="172"/>
                  </a:lnTo>
                  <a:lnTo>
                    <a:pt x="1145" y="169"/>
                  </a:lnTo>
                  <a:lnTo>
                    <a:pt x="1145" y="169"/>
                  </a:lnTo>
                  <a:lnTo>
                    <a:pt x="1145" y="167"/>
                  </a:lnTo>
                  <a:lnTo>
                    <a:pt x="1145" y="167"/>
                  </a:lnTo>
                  <a:lnTo>
                    <a:pt x="1144" y="164"/>
                  </a:lnTo>
                  <a:lnTo>
                    <a:pt x="1144" y="163"/>
                  </a:lnTo>
                  <a:lnTo>
                    <a:pt x="1142" y="161"/>
                  </a:lnTo>
                  <a:lnTo>
                    <a:pt x="1140" y="161"/>
                  </a:lnTo>
                  <a:lnTo>
                    <a:pt x="1140" y="161"/>
                  </a:lnTo>
                  <a:lnTo>
                    <a:pt x="1140" y="163"/>
                  </a:lnTo>
                  <a:lnTo>
                    <a:pt x="1137" y="166"/>
                  </a:lnTo>
                  <a:lnTo>
                    <a:pt x="1137" y="167"/>
                  </a:lnTo>
                  <a:lnTo>
                    <a:pt x="1137" y="169"/>
                  </a:lnTo>
                  <a:lnTo>
                    <a:pt x="1136" y="169"/>
                  </a:lnTo>
                  <a:lnTo>
                    <a:pt x="1136" y="169"/>
                  </a:lnTo>
                  <a:lnTo>
                    <a:pt x="1136" y="169"/>
                  </a:lnTo>
                  <a:lnTo>
                    <a:pt x="1137" y="166"/>
                  </a:lnTo>
                  <a:lnTo>
                    <a:pt x="1136" y="166"/>
                  </a:lnTo>
                  <a:lnTo>
                    <a:pt x="1134" y="167"/>
                  </a:lnTo>
                  <a:lnTo>
                    <a:pt x="1134" y="169"/>
                  </a:lnTo>
                  <a:lnTo>
                    <a:pt x="1132" y="169"/>
                  </a:lnTo>
                  <a:lnTo>
                    <a:pt x="1131" y="169"/>
                  </a:lnTo>
                  <a:lnTo>
                    <a:pt x="1131" y="169"/>
                  </a:lnTo>
                  <a:lnTo>
                    <a:pt x="1128" y="174"/>
                  </a:lnTo>
                  <a:lnTo>
                    <a:pt x="1128" y="174"/>
                  </a:lnTo>
                  <a:lnTo>
                    <a:pt x="1126" y="175"/>
                  </a:lnTo>
                  <a:lnTo>
                    <a:pt x="1125" y="177"/>
                  </a:lnTo>
                  <a:lnTo>
                    <a:pt x="1125" y="178"/>
                  </a:lnTo>
                  <a:lnTo>
                    <a:pt x="1123" y="178"/>
                  </a:lnTo>
                  <a:lnTo>
                    <a:pt x="1121" y="178"/>
                  </a:lnTo>
                  <a:lnTo>
                    <a:pt x="1121" y="178"/>
                  </a:lnTo>
                  <a:lnTo>
                    <a:pt x="1120" y="178"/>
                  </a:lnTo>
                  <a:lnTo>
                    <a:pt x="1117" y="178"/>
                  </a:lnTo>
                  <a:lnTo>
                    <a:pt x="1117" y="178"/>
                  </a:lnTo>
                  <a:lnTo>
                    <a:pt x="1117" y="178"/>
                  </a:lnTo>
                  <a:lnTo>
                    <a:pt x="1115" y="177"/>
                  </a:lnTo>
                  <a:lnTo>
                    <a:pt x="1115" y="177"/>
                  </a:lnTo>
                  <a:lnTo>
                    <a:pt x="1115" y="177"/>
                  </a:lnTo>
                  <a:lnTo>
                    <a:pt x="1115" y="175"/>
                  </a:lnTo>
                  <a:lnTo>
                    <a:pt x="1117" y="175"/>
                  </a:lnTo>
                  <a:lnTo>
                    <a:pt x="1118" y="175"/>
                  </a:lnTo>
                  <a:lnTo>
                    <a:pt x="1120" y="174"/>
                  </a:lnTo>
                  <a:lnTo>
                    <a:pt x="1121" y="174"/>
                  </a:lnTo>
                  <a:lnTo>
                    <a:pt x="1123" y="172"/>
                  </a:lnTo>
                  <a:lnTo>
                    <a:pt x="1123" y="172"/>
                  </a:lnTo>
                  <a:lnTo>
                    <a:pt x="1126" y="167"/>
                  </a:lnTo>
                  <a:lnTo>
                    <a:pt x="1129" y="167"/>
                  </a:lnTo>
                  <a:lnTo>
                    <a:pt x="1131" y="166"/>
                  </a:lnTo>
                  <a:lnTo>
                    <a:pt x="1131" y="164"/>
                  </a:lnTo>
                  <a:lnTo>
                    <a:pt x="1132" y="164"/>
                  </a:lnTo>
                  <a:lnTo>
                    <a:pt x="1131" y="164"/>
                  </a:lnTo>
                  <a:lnTo>
                    <a:pt x="1129" y="164"/>
                  </a:lnTo>
                  <a:lnTo>
                    <a:pt x="1128" y="164"/>
                  </a:lnTo>
                  <a:lnTo>
                    <a:pt x="1128" y="164"/>
                  </a:lnTo>
                  <a:lnTo>
                    <a:pt x="1126" y="164"/>
                  </a:lnTo>
                  <a:lnTo>
                    <a:pt x="1123" y="164"/>
                  </a:lnTo>
                  <a:lnTo>
                    <a:pt x="1123" y="164"/>
                  </a:lnTo>
                  <a:lnTo>
                    <a:pt x="1123" y="166"/>
                  </a:lnTo>
                  <a:lnTo>
                    <a:pt x="1123" y="167"/>
                  </a:lnTo>
                  <a:lnTo>
                    <a:pt x="1121" y="167"/>
                  </a:lnTo>
                  <a:lnTo>
                    <a:pt x="1121" y="167"/>
                  </a:lnTo>
                  <a:lnTo>
                    <a:pt x="1120" y="167"/>
                  </a:lnTo>
                  <a:lnTo>
                    <a:pt x="1117" y="167"/>
                  </a:lnTo>
                  <a:lnTo>
                    <a:pt x="1117" y="167"/>
                  </a:lnTo>
                  <a:lnTo>
                    <a:pt x="1117" y="167"/>
                  </a:lnTo>
                  <a:lnTo>
                    <a:pt x="1114" y="167"/>
                  </a:lnTo>
                  <a:lnTo>
                    <a:pt x="1112" y="167"/>
                  </a:lnTo>
                  <a:lnTo>
                    <a:pt x="1114" y="167"/>
                  </a:lnTo>
                  <a:lnTo>
                    <a:pt x="1117" y="166"/>
                  </a:lnTo>
                  <a:lnTo>
                    <a:pt x="1117" y="163"/>
                  </a:lnTo>
                  <a:lnTo>
                    <a:pt x="1117" y="161"/>
                  </a:lnTo>
                  <a:lnTo>
                    <a:pt x="1115" y="161"/>
                  </a:lnTo>
                  <a:lnTo>
                    <a:pt x="1114" y="163"/>
                  </a:lnTo>
                  <a:lnTo>
                    <a:pt x="1114" y="163"/>
                  </a:lnTo>
                  <a:lnTo>
                    <a:pt x="1112" y="163"/>
                  </a:lnTo>
                  <a:lnTo>
                    <a:pt x="1112" y="163"/>
                  </a:lnTo>
                  <a:lnTo>
                    <a:pt x="1110" y="164"/>
                  </a:lnTo>
                  <a:lnTo>
                    <a:pt x="1110" y="164"/>
                  </a:lnTo>
                  <a:lnTo>
                    <a:pt x="1109" y="164"/>
                  </a:lnTo>
                  <a:lnTo>
                    <a:pt x="1107" y="166"/>
                  </a:lnTo>
                  <a:lnTo>
                    <a:pt x="1104" y="166"/>
                  </a:lnTo>
                  <a:lnTo>
                    <a:pt x="1103" y="166"/>
                  </a:lnTo>
                  <a:lnTo>
                    <a:pt x="1101" y="166"/>
                  </a:lnTo>
                  <a:lnTo>
                    <a:pt x="1093" y="164"/>
                  </a:lnTo>
                  <a:lnTo>
                    <a:pt x="1090" y="164"/>
                  </a:lnTo>
                  <a:lnTo>
                    <a:pt x="1087" y="164"/>
                  </a:lnTo>
                  <a:lnTo>
                    <a:pt x="1087" y="164"/>
                  </a:lnTo>
                  <a:lnTo>
                    <a:pt x="1082" y="164"/>
                  </a:lnTo>
                  <a:lnTo>
                    <a:pt x="1080" y="164"/>
                  </a:lnTo>
                  <a:lnTo>
                    <a:pt x="1080" y="163"/>
                  </a:lnTo>
                  <a:lnTo>
                    <a:pt x="1080" y="163"/>
                  </a:lnTo>
                  <a:lnTo>
                    <a:pt x="1079" y="164"/>
                  </a:lnTo>
                  <a:lnTo>
                    <a:pt x="1077" y="164"/>
                  </a:lnTo>
                  <a:lnTo>
                    <a:pt x="1076" y="164"/>
                  </a:lnTo>
                  <a:lnTo>
                    <a:pt x="1071" y="166"/>
                  </a:lnTo>
                  <a:lnTo>
                    <a:pt x="1069" y="166"/>
                  </a:lnTo>
                  <a:lnTo>
                    <a:pt x="1068" y="166"/>
                  </a:lnTo>
                  <a:lnTo>
                    <a:pt x="1068" y="164"/>
                  </a:lnTo>
                  <a:lnTo>
                    <a:pt x="1066" y="163"/>
                  </a:lnTo>
                  <a:lnTo>
                    <a:pt x="1066" y="161"/>
                  </a:lnTo>
                  <a:lnTo>
                    <a:pt x="1066" y="159"/>
                  </a:lnTo>
                  <a:lnTo>
                    <a:pt x="1066" y="159"/>
                  </a:lnTo>
                  <a:lnTo>
                    <a:pt x="1066" y="158"/>
                  </a:lnTo>
                  <a:lnTo>
                    <a:pt x="1071" y="155"/>
                  </a:lnTo>
                  <a:lnTo>
                    <a:pt x="1076" y="152"/>
                  </a:lnTo>
                  <a:lnTo>
                    <a:pt x="1077" y="150"/>
                  </a:lnTo>
                  <a:lnTo>
                    <a:pt x="1077" y="150"/>
                  </a:lnTo>
                  <a:lnTo>
                    <a:pt x="1080" y="148"/>
                  </a:lnTo>
                  <a:lnTo>
                    <a:pt x="1080" y="148"/>
                  </a:lnTo>
                  <a:lnTo>
                    <a:pt x="1079" y="148"/>
                  </a:lnTo>
                  <a:lnTo>
                    <a:pt x="1077" y="148"/>
                  </a:lnTo>
                  <a:lnTo>
                    <a:pt x="1074" y="148"/>
                  </a:lnTo>
                  <a:lnTo>
                    <a:pt x="1071" y="148"/>
                  </a:lnTo>
                  <a:lnTo>
                    <a:pt x="1068" y="148"/>
                  </a:lnTo>
                  <a:lnTo>
                    <a:pt x="1068" y="148"/>
                  </a:lnTo>
                  <a:lnTo>
                    <a:pt x="1069" y="147"/>
                  </a:lnTo>
                  <a:lnTo>
                    <a:pt x="1073" y="144"/>
                  </a:lnTo>
                  <a:lnTo>
                    <a:pt x="1074" y="144"/>
                  </a:lnTo>
                  <a:lnTo>
                    <a:pt x="1073" y="145"/>
                  </a:lnTo>
                  <a:lnTo>
                    <a:pt x="1073" y="145"/>
                  </a:lnTo>
                  <a:lnTo>
                    <a:pt x="1073" y="147"/>
                  </a:lnTo>
                  <a:lnTo>
                    <a:pt x="1073" y="147"/>
                  </a:lnTo>
                  <a:lnTo>
                    <a:pt x="1076" y="147"/>
                  </a:lnTo>
                  <a:lnTo>
                    <a:pt x="1076" y="147"/>
                  </a:lnTo>
                  <a:lnTo>
                    <a:pt x="1076" y="144"/>
                  </a:lnTo>
                  <a:lnTo>
                    <a:pt x="1077" y="142"/>
                  </a:lnTo>
                  <a:lnTo>
                    <a:pt x="1079" y="139"/>
                  </a:lnTo>
                  <a:lnTo>
                    <a:pt x="1079" y="137"/>
                  </a:lnTo>
                  <a:lnTo>
                    <a:pt x="1080" y="137"/>
                  </a:lnTo>
                  <a:lnTo>
                    <a:pt x="1080" y="137"/>
                  </a:lnTo>
                  <a:lnTo>
                    <a:pt x="1082" y="139"/>
                  </a:lnTo>
                  <a:lnTo>
                    <a:pt x="1085" y="139"/>
                  </a:lnTo>
                  <a:lnTo>
                    <a:pt x="1085" y="141"/>
                  </a:lnTo>
                  <a:lnTo>
                    <a:pt x="1085" y="139"/>
                  </a:lnTo>
                  <a:lnTo>
                    <a:pt x="1085" y="139"/>
                  </a:lnTo>
                  <a:lnTo>
                    <a:pt x="1084" y="139"/>
                  </a:lnTo>
                  <a:lnTo>
                    <a:pt x="1084" y="137"/>
                  </a:lnTo>
                  <a:lnTo>
                    <a:pt x="1085" y="136"/>
                  </a:lnTo>
                  <a:lnTo>
                    <a:pt x="1085" y="136"/>
                  </a:lnTo>
                  <a:lnTo>
                    <a:pt x="1085" y="136"/>
                  </a:lnTo>
                  <a:lnTo>
                    <a:pt x="1084" y="136"/>
                  </a:lnTo>
                  <a:lnTo>
                    <a:pt x="1082" y="134"/>
                  </a:lnTo>
                  <a:lnTo>
                    <a:pt x="1082" y="134"/>
                  </a:lnTo>
                  <a:lnTo>
                    <a:pt x="1082" y="133"/>
                  </a:lnTo>
                  <a:lnTo>
                    <a:pt x="1082" y="131"/>
                  </a:lnTo>
                  <a:lnTo>
                    <a:pt x="1084" y="130"/>
                  </a:lnTo>
                  <a:lnTo>
                    <a:pt x="1085" y="130"/>
                  </a:lnTo>
                  <a:lnTo>
                    <a:pt x="1085" y="130"/>
                  </a:lnTo>
                  <a:lnTo>
                    <a:pt x="1087" y="131"/>
                  </a:lnTo>
                  <a:lnTo>
                    <a:pt x="1088" y="130"/>
                  </a:lnTo>
                  <a:lnTo>
                    <a:pt x="1088" y="130"/>
                  </a:lnTo>
                  <a:lnTo>
                    <a:pt x="1087" y="128"/>
                  </a:lnTo>
                  <a:lnTo>
                    <a:pt x="1087" y="126"/>
                  </a:lnTo>
                  <a:lnTo>
                    <a:pt x="1087" y="126"/>
                  </a:lnTo>
                  <a:lnTo>
                    <a:pt x="1090" y="120"/>
                  </a:lnTo>
                  <a:lnTo>
                    <a:pt x="1091" y="117"/>
                  </a:lnTo>
                  <a:lnTo>
                    <a:pt x="1093" y="112"/>
                  </a:lnTo>
                  <a:lnTo>
                    <a:pt x="1093" y="111"/>
                  </a:lnTo>
                  <a:lnTo>
                    <a:pt x="1095" y="109"/>
                  </a:lnTo>
                  <a:lnTo>
                    <a:pt x="1095" y="109"/>
                  </a:lnTo>
                  <a:lnTo>
                    <a:pt x="1096" y="109"/>
                  </a:lnTo>
                  <a:lnTo>
                    <a:pt x="1098" y="109"/>
                  </a:lnTo>
                  <a:lnTo>
                    <a:pt x="1096" y="109"/>
                  </a:lnTo>
                  <a:lnTo>
                    <a:pt x="1096" y="107"/>
                  </a:lnTo>
                  <a:lnTo>
                    <a:pt x="1096" y="107"/>
                  </a:lnTo>
                  <a:lnTo>
                    <a:pt x="1096" y="107"/>
                  </a:lnTo>
                  <a:lnTo>
                    <a:pt x="1096" y="106"/>
                  </a:lnTo>
                  <a:lnTo>
                    <a:pt x="1098" y="106"/>
                  </a:lnTo>
                  <a:lnTo>
                    <a:pt x="1099" y="104"/>
                  </a:lnTo>
                  <a:lnTo>
                    <a:pt x="1099" y="103"/>
                  </a:lnTo>
                  <a:lnTo>
                    <a:pt x="1099" y="103"/>
                  </a:lnTo>
                  <a:lnTo>
                    <a:pt x="1099" y="101"/>
                  </a:lnTo>
                  <a:lnTo>
                    <a:pt x="1099" y="101"/>
                  </a:lnTo>
                  <a:lnTo>
                    <a:pt x="1099" y="101"/>
                  </a:lnTo>
                  <a:lnTo>
                    <a:pt x="1103" y="100"/>
                  </a:lnTo>
                  <a:lnTo>
                    <a:pt x="1103" y="100"/>
                  </a:lnTo>
                  <a:lnTo>
                    <a:pt x="1104" y="96"/>
                  </a:lnTo>
                  <a:lnTo>
                    <a:pt x="1104" y="95"/>
                  </a:lnTo>
                  <a:lnTo>
                    <a:pt x="1106" y="95"/>
                  </a:lnTo>
                  <a:lnTo>
                    <a:pt x="1107" y="95"/>
                  </a:lnTo>
                  <a:lnTo>
                    <a:pt x="1112" y="92"/>
                  </a:lnTo>
                  <a:lnTo>
                    <a:pt x="1114" y="90"/>
                  </a:lnTo>
                  <a:lnTo>
                    <a:pt x="1115" y="92"/>
                  </a:lnTo>
                  <a:lnTo>
                    <a:pt x="1117" y="92"/>
                  </a:lnTo>
                  <a:lnTo>
                    <a:pt x="1118" y="93"/>
                  </a:lnTo>
                  <a:lnTo>
                    <a:pt x="1120" y="92"/>
                  </a:lnTo>
                  <a:lnTo>
                    <a:pt x="1118" y="92"/>
                  </a:lnTo>
                  <a:lnTo>
                    <a:pt x="1118" y="90"/>
                  </a:lnTo>
                  <a:lnTo>
                    <a:pt x="1121" y="90"/>
                  </a:lnTo>
                  <a:close/>
                  <a:moveTo>
                    <a:pt x="73" y="89"/>
                  </a:moveTo>
                  <a:lnTo>
                    <a:pt x="73" y="89"/>
                  </a:lnTo>
                  <a:lnTo>
                    <a:pt x="73" y="89"/>
                  </a:lnTo>
                  <a:lnTo>
                    <a:pt x="74" y="90"/>
                  </a:lnTo>
                  <a:lnTo>
                    <a:pt x="74" y="90"/>
                  </a:lnTo>
                  <a:lnTo>
                    <a:pt x="74" y="92"/>
                  </a:lnTo>
                  <a:lnTo>
                    <a:pt x="74" y="93"/>
                  </a:lnTo>
                  <a:lnTo>
                    <a:pt x="74" y="93"/>
                  </a:lnTo>
                  <a:lnTo>
                    <a:pt x="74" y="93"/>
                  </a:lnTo>
                  <a:lnTo>
                    <a:pt x="73" y="93"/>
                  </a:lnTo>
                  <a:lnTo>
                    <a:pt x="73" y="92"/>
                  </a:lnTo>
                  <a:lnTo>
                    <a:pt x="71" y="90"/>
                  </a:lnTo>
                  <a:lnTo>
                    <a:pt x="71" y="90"/>
                  </a:lnTo>
                  <a:lnTo>
                    <a:pt x="71" y="89"/>
                  </a:lnTo>
                  <a:lnTo>
                    <a:pt x="73" y="89"/>
                  </a:lnTo>
                  <a:close/>
                  <a:moveTo>
                    <a:pt x="1125" y="82"/>
                  </a:moveTo>
                  <a:lnTo>
                    <a:pt x="1125" y="84"/>
                  </a:lnTo>
                  <a:lnTo>
                    <a:pt x="1123" y="85"/>
                  </a:lnTo>
                  <a:lnTo>
                    <a:pt x="1123" y="85"/>
                  </a:lnTo>
                  <a:lnTo>
                    <a:pt x="1123" y="84"/>
                  </a:lnTo>
                  <a:lnTo>
                    <a:pt x="1123" y="84"/>
                  </a:lnTo>
                  <a:lnTo>
                    <a:pt x="1123" y="82"/>
                  </a:lnTo>
                  <a:lnTo>
                    <a:pt x="1125" y="82"/>
                  </a:lnTo>
                  <a:close/>
                  <a:moveTo>
                    <a:pt x="776" y="81"/>
                  </a:moveTo>
                  <a:lnTo>
                    <a:pt x="778" y="81"/>
                  </a:lnTo>
                  <a:lnTo>
                    <a:pt x="778" y="81"/>
                  </a:lnTo>
                  <a:lnTo>
                    <a:pt x="778" y="82"/>
                  </a:lnTo>
                  <a:lnTo>
                    <a:pt x="778" y="82"/>
                  </a:lnTo>
                  <a:lnTo>
                    <a:pt x="776" y="84"/>
                  </a:lnTo>
                  <a:lnTo>
                    <a:pt x="776" y="84"/>
                  </a:lnTo>
                  <a:lnTo>
                    <a:pt x="776" y="84"/>
                  </a:lnTo>
                  <a:lnTo>
                    <a:pt x="775" y="84"/>
                  </a:lnTo>
                  <a:lnTo>
                    <a:pt x="773" y="82"/>
                  </a:lnTo>
                  <a:lnTo>
                    <a:pt x="773" y="82"/>
                  </a:lnTo>
                  <a:lnTo>
                    <a:pt x="776" y="81"/>
                  </a:lnTo>
                  <a:close/>
                  <a:moveTo>
                    <a:pt x="29" y="79"/>
                  </a:moveTo>
                  <a:lnTo>
                    <a:pt x="30" y="81"/>
                  </a:lnTo>
                  <a:lnTo>
                    <a:pt x="30" y="84"/>
                  </a:lnTo>
                  <a:lnTo>
                    <a:pt x="29" y="84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29" y="79"/>
                  </a:lnTo>
                  <a:close/>
                  <a:moveTo>
                    <a:pt x="70" y="68"/>
                  </a:moveTo>
                  <a:lnTo>
                    <a:pt x="70" y="68"/>
                  </a:lnTo>
                  <a:lnTo>
                    <a:pt x="70" y="71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7" y="74"/>
                  </a:lnTo>
                  <a:lnTo>
                    <a:pt x="67" y="74"/>
                  </a:lnTo>
                  <a:lnTo>
                    <a:pt x="68" y="73"/>
                  </a:lnTo>
                  <a:lnTo>
                    <a:pt x="67" y="73"/>
                  </a:lnTo>
                  <a:lnTo>
                    <a:pt x="67" y="71"/>
                  </a:lnTo>
                  <a:lnTo>
                    <a:pt x="67" y="70"/>
                  </a:lnTo>
                  <a:lnTo>
                    <a:pt x="68" y="68"/>
                  </a:lnTo>
                  <a:lnTo>
                    <a:pt x="70" y="68"/>
                  </a:lnTo>
                  <a:close/>
                  <a:moveTo>
                    <a:pt x="56" y="67"/>
                  </a:moveTo>
                  <a:lnTo>
                    <a:pt x="56" y="67"/>
                  </a:lnTo>
                  <a:lnTo>
                    <a:pt x="56" y="67"/>
                  </a:lnTo>
                  <a:lnTo>
                    <a:pt x="59" y="70"/>
                  </a:lnTo>
                  <a:lnTo>
                    <a:pt x="60" y="71"/>
                  </a:lnTo>
                  <a:lnTo>
                    <a:pt x="60" y="73"/>
                  </a:lnTo>
                  <a:lnTo>
                    <a:pt x="59" y="74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56" y="68"/>
                  </a:lnTo>
                  <a:lnTo>
                    <a:pt x="56" y="68"/>
                  </a:lnTo>
                  <a:lnTo>
                    <a:pt x="56" y="67"/>
                  </a:lnTo>
                  <a:lnTo>
                    <a:pt x="56" y="67"/>
                  </a:lnTo>
                  <a:close/>
                  <a:moveTo>
                    <a:pt x="52" y="60"/>
                  </a:moveTo>
                  <a:lnTo>
                    <a:pt x="52" y="60"/>
                  </a:lnTo>
                  <a:lnTo>
                    <a:pt x="52" y="60"/>
                  </a:lnTo>
                  <a:lnTo>
                    <a:pt x="54" y="62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2" y="63"/>
                  </a:lnTo>
                  <a:lnTo>
                    <a:pt x="52" y="62"/>
                  </a:lnTo>
                  <a:lnTo>
                    <a:pt x="52" y="60"/>
                  </a:lnTo>
                  <a:lnTo>
                    <a:pt x="51" y="60"/>
                  </a:lnTo>
                  <a:lnTo>
                    <a:pt x="52" y="60"/>
                  </a:lnTo>
                  <a:close/>
                  <a:moveTo>
                    <a:pt x="748" y="59"/>
                  </a:moveTo>
                  <a:lnTo>
                    <a:pt x="751" y="59"/>
                  </a:lnTo>
                  <a:lnTo>
                    <a:pt x="754" y="62"/>
                  </a:lnTo>
                  <a:lnTo>
                    <a:pt x="756" y="65"/>
                  </a:lnTo>
                  <a:lnTo>
                    <a:pt x="757" y="67"/>
                  </a:lnTo>
                  <a:lnTo>
                    <a:pt x="757" y="68"/>
                  </a:lnTo>
                  <a:lnTo>
                    <a:pt x="757" y="68"/>
                  </a:lnTo>
                  <a:lnTo>
                    <a:pt x="756" y="68"/>
                  </a:lnTo>
                  <a:lnTo>
                    <a:pt x="752" y="68"/>
                  </a:lnTo>
                  <a:lnTo>
                    <a:pt x="751" y="68"/>
                  </a:lnTo>
                  <a:lnTo>
                    <a:pt x="748" y="67"/>
                  </a:lnTo>
                  <a:lnTo>
                    <a:pt x="741" y="63"/>
                  </a:lnTo>
                  <a:lnTo>
                    <a:pt x="738" y="63"/>
                  </a:lnTo>
                  <a:lnTo>
                    <a:pt x="738" y="62"/>
                  </a:lnTo>
                  <a:lnTo>
                    <a:pt x="740" y="60"/>
                  </a:lnTo>
                  <a:lnTo>
                    <a:pt x="740" y="60"/>
                  </a:lnTo>
                  <a:lnTo>
                    <a:pt x="740" y="60"/>
                  </a:lnTo>
                  <a:lnTo>
                    <a:pt x="748" y="59"/>
                  </a:lnTo>
                  <a:close/>
                  <a:moveTo>
                    <a:pt x="18" y="59"/>
                  </a:moveTo>
                  <a:lnTo>
                    <a:pt x="18" y="59"/>
                  </a:lnTo>
                  <a:lnTo>
                    <a:pt x="19" y="59"/>
                  </a:lnTo>
                  <a:lnTo>
                    <a:pt x="21" y="62"/>
                  </a:lnTo>
                  <a:lnTo>
                    <a:pt x="21" y="63"/>
                  </a:lnTo>
                  <a:lnTo>
                    <a:pt x="21" y="65"/>
                  </a:lnTo>
                  <a:lnTo>
                    <a:pt x="19" y="65"/>
                  </a:lnTo>
                  <a:lnTo>
                    <a:pt x="18" y="65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18" y="67"/>
                  </a:lnTo>
                  <a:lnTo>
                    <a:pt x="18" y="67"/>
                  </a:lnTo>
                  <a:lnTo>
                    <a:pt x="19" y="68"/>
                  </a:lnTo>
                  <a:lnTo>
                    <a:pt x="21" y="68"/>
                  </a:lnTo>
                  <a:lnTo>
                    <a:pt x="24" y="70"/>
                  </a:lnTo>
                  <a:lnTo>
                    <a:pt x="22" y="71"/>
                  </a:lnTo>
                  <a:lnTo>
                    <a:pt x="21" y="71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8"/>
                  </a:lnTo>
                  <a:lnTo>
                    <a:pt x="29" y="78"/>
                  </a:lnTo>
                  <a:lnTo>
                    <a:pt x="29" y="79"/>
                  </a:lnTo>
                  <a:lnTo>
                    <a:pt x="27" y="79"/>
                  </a:lnTo>
                  <a:lnTo>
                    <a:pt x="24" y="78"/>
                  </a:lnTo>
                  <a:lnTo>
                    <a:pt x="22" y="76"/>
                  </a:lnTo>
                  <a:lnTo>
                    <a:pt x="22" y="74"/>
                  </a:lnTo>
                  <a:lnTo>
                    <a:pt x="21" y="74"/>
                  </a:lnTo>
                  <a:lnTo>
                    <a:pt x="18" y="73"/>
                  </a:lnTo>
                  <a:lnTo>
                    <a:pt x="15" y="68"/>
                  </a:lnTo>
                  <a:lnTo>
                    <a:pt x="13" y="68"/>
                  </a:lnTo>
                  <a:lnTo>
                    <a:pt x="11" y="67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3" y="65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8" y="62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11" y="60"/>
                  </a:lnTo>
                  <a:lnTo>
                    <a:pt x="13" y="60"/>
                  </a:lnTo>
                  <a:lnTo>
                    <a:pt x="15" y="60"/>
                  </a:lnTo>
                  <a:lnTo>
                    <a:pt x="16" y="59"/>
                  </a:lnTo>
                  <a:lnTo>
                    <a:pt x="18" y="59"/>
                  </a:lnTo>
                  <a:close/>
                  <a:moveTo>
                    <a:pt x="59" y="57"/>
                  </a:moveTo>
                  <a:lnTo>
                    <a:pt x="59" y="57"/>
                  </a:lnTo>
                  <a:lnTo>
                    <a:pt x="60" y="59"/>
                  </a:lnTo>
                  <a:lnTo>
                    <a:pt x="63" y="60"/>
                  </a:lnTo>
                  <a:lnTo>
                    <a:pt x="65" y="60"/>
                  </a:lnTo>
                  <a:lnTo>
                    <a:pt x="65" y="65"/>
                  </a:lnTo>
                  <a:lnTo>
                    <a:pt x="67" y="71"/>
                  </a:lnTo>
                  <a:lnTo>
                    <a:pt x="67" y="73"/>
                  </a:lnTo>
                  <a:lnTo>
                    <a:pt x="65" y="74"/>
                  </a:lnTo>
                  <a:lnTo>
                    <a:pt x="65" y="76"/>
                  </a:lnTo>
                  <a:lnTo>
                    <a:pt x="63" y="78"/>
                  </a:lnTo>
                  <a:lnTo>
                    <a:pt x="63" y="76"/>
                  </a:lnTo>
                  <a:lnTo>
                    <a:pt x="63" y="73"/>
                  </a:lnTo>
                  <a:lnTo>
                    <a:pt x="62" y="71"/>
                  </a:lnTo>
                  <a:lnTo>
                    <a:pt x="62" y="71"/>
                  </a:lnTo>
                  <a:lnTo>
                    <a:pt x="62" y="6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60" y="70"/>
                  </a:lnTo>
                  <a:lnTo>
                    <a:pt x="59" y="68"/>
                  </a:lnTo>
                  <a:lnTo>
                    <a:pt x="57" y="67"/>
                  </a:lnTo>
                  <a:lnTo>
                    <a:pt x="57" y="65"/>
                  </a:lnTo>
                  <a:lnTo>
                    <a:pt x="57" y="63"/>
                  </a:lnTo>
                  <a:lnTo>
                    <a:pt x="56" y="63"/>
                  </a:lnTo>
                  <a:lnTo>
                    <a:pt x="57" y="63"/>
                  </a:lnTo>
                  <a:lnTo>
                    <a:pt x="57" y="62"/>
                  </a:lnTo>
                  <a:lnTo>
                    <a:pt x="57" y="60"/>
                  </a:lnTo>
                  <a:lnTo>
                    <a:pt x="59" y="59"/>
                  </a:lnTo>
                  <a:lnTo>
                    <a:pt x="59" y="57"/>
                  </a:lnTo>
                  <a:close/>
                  <a:moveTo>
                    <a:pt x="56" y="57"/>
                  </a:moveTo>
                  <a:lnTo>
                    <a:pt x="56" y="57"/>
                  </a:lnTo>
                  <a:lnTo>
                    <a:pt x="57" y="59"/>
                  </a:lnTo>
                  <a:lnTo>
                    <a:pt x="57" y="60"/>
                  </a:lnTo>
                  <a:lnTo>
                    <a:pt x="57" y="62"/>
                  </a:lnTo>
                  <a:lnTo>
                    <a:pt x="56" y="62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54" y="59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56" y="57"/>
                  </a:lnTo>
                  <a:close/>
                  <a:moveTo>
                    <a:pt x="767" y="55"/>
                  </a:moveTo>
                  <a:lnTo>
                    <a:pt x="768" y="57"/>
                  </a:lnTo>
                  <a:lnTo>
                    <a:pt x="768" y="57"/>
                  </a:lnTo>
                  <a:lnTo>
                    <a:pt x="768" y="57"/>
                  </a:lnTo>
                  <a:lnTo>
                    <a:pt x="767" y="57"/>
                  </a:lnTo>
                  <a:lnTo>
                    <a:pt x="767" y="57"/>
                  </a:lnTo>
                  <a:lnTo>
                    <a:pt x="767" y="57"/>
                  </a:lnTo>
                  <a:lnTo>
                    <a:pt x="767" y="57"/>
                  </a:lnTo>
                  <a:lnTo>
                    <a:pt x="767" y="55"/>
                  </a:lnTo>
                  <a:close/>
                  <a:moveTo>
                    <a:pt x="38" y="51"/>
                  </a:moveTo>
                  <a:lnTo>
                    <a:pt x="38" y="51"/>
                  </a:lnTo>
                  <a:lnTo>
                    <a:pt x="41" y="52"/>
                  </a:lnTo>
                  <a:lnTo>
                    <a:pt x="44" y="54"/>
                  </a:lnTo>
                  <a:lnTo>
                    <a:pt x="46" y="54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38" y="54"/>
                  </a:lnTo>
                  <a:lnTo>
                    <a:pt x="37" y="52"/>
                  </a:lnTo>
                  <a:lnTo>
                    <a:pt x="38" y="51"/>
                  </a:lnTo>
                  <a:close/>
                  <a:moveTo>
                    <a:pt x="38" y="41"/>
                  </a:moveTo>
                  <a:lnTo>
                    <a:pt x="38" y="41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1" y="44"/>
                  </a:lnTo>
                  <a:lnTo>
                    <a:pt x="41" y="44"/>
                  </a:lnTo>
                  <a:lnTo>
                    <a:pt x="40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7" y="41"/>
                  </a:lnTo>
                  <a:lnTo>
                    <a:pt x="38" y="41"/>
                  </a:lnTo>
                  <a:close/>
                  <a:moveTo>
                    <a:pt x="0" y="40"/>
                  </a:moveTo>
                  <a:lnTo>
                    <a:pt x="2" y="40"/>
                  </a:lnTo>
                  <a:lnTo>
                    <a:pt x="2" y="41"/>
                  </a:lnTo>
                  <a:lnTo>
                    <a:pt x="7" y="41"/>
                  </a:lnTo>
                  <a:lnTo>
                    <a:pt x="8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3" y="43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3" y="46"/>
                  </a:lnTo>
                  <a:lnTo>
                    <a:pt x="13" y="48"/>
                  </a:lnTo>
                  <a:lnTo>
                    <a:pt x="7" y="49"/>
                  </a:lnTo>
                  <a:lnTo>
                    <a:pt x="7" y="49"/>
                  </a:lnTo>
                  <a:lnTo>
                    <a:pt x="7" y="5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8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6" y="43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21" y="41"/>
                  </a:lnTo>
                  <a:lnTo>
                    <a:pt x="21" y="43"/>
                  </a:lnTo>
                  <a:lnTo>
                    <a:pt x="19" y="44"/>
                  </a:lnTo>
                  <a:lnTo>
                    <a:pt x="18" y="46"/>
                  </a:lnTo>
                  <a:lnTo>
                    <a:pt x="18" y="49"/>
                  </a:lnTo>
                  <a:lnTo>
                    <a:pt x="16" y="52"/>
                  </a:lnTo>
                  <a:lnTo>
                    <a:pt x="16" y="55"/>
                  </a:lnTo>
                  <a:lnTo>
                    <a:pt x="16" y="57"/>
                  </a:lnTo>
                  <a:lnTo>
                    <a:pt x="16" y="59"/>
                  </a:lnTo>
                  <a:lnTo>
                    <a:pt x="10" y="60"/>
                  </a:lnTo>
                  <a:lnTo>
                    <a:pt x="8" y="59"/>
                  </a:lnTo>
                  <a:lnTo>
                    <a:pt x="5" y="59"/>
                  </a:lnTo>
                  <a:lnTo>
                    <a:pt x="5" y="57"/>
                  </a:lnTo>
                  <a:lnTo>
                    <a:pt x="5" y="55"/>
                  </a:lnTo>
                  <a:lnTo>
                    <a:pt x="7" y="55"/>
                  </a:lnTo>
                  <a:lnTo>
                    <a:pt x="8" y="55"/>
                  </a:lnTo>
                  <a:lnTo>
                    <a:pt x="8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7" y="54"/>
                  </a:lnTo>
                  <a:lnTo>
                    <a:pt x="3" y="54"/>
                  </a:lnTo>
                  <a:lnTo>
                    <a:pt x="2" y="52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0" y="48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0" y="40"/>
                  </a:lnTo>
                  <a:close/>
                  <a:moveTo>
                    <a:pt x="32" y="30"/>
                  </a:moveTo>
                  <a:lnTo>
                    <a:pt x="33" y="32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3" y="33"/>
                  </a:lnTo>
                  <a:lnTo>
                    <a:pt x="32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2" y="32"/>
                  </a:lnTo>
                  <a:lnTo>
                    <a:pt x="32" y="30"/>
                  </a:lnTo>
                  <a:close/>
                  <a:moveTo>
                    <a:pt x="41" y="22"/>
                  </a:moveTo>
                  <a:lnTo>
                    <a:pt x="41" y="24"/>
                  </a:lnTo>
                  <a:lnTo>
                    <a:pt x="40" y="27"/>
                  </a:lnTo>
                  <a:lnTo>
                    <a:pt x="37" y="29"/>
                  </a:lnTo>
                  <a:lnTo>
                    <a:pt x="37" y="29"/>
                  </a:lnTo>
                  <a:lnTo>
                    <a:pt x="37" y="27"/>
                  </a:lnTo>
                  <a:lnTo>
                    <a:pt x="40" y="24"/>
                  </a:lnTo>
                  <a:lnTo>
                    <a:pt x="41" y="22"/>
                  </a:lnTo>
                  <a:close/>
                  <a:moveTo>
                    <a:pt x="1041" y="0"/>
                  </a:moveTo>
                  <a:lnTo>
                    <a:pt x="1041" y="0"/>
                  </a:lnTo>
                  <a:lnTo>
                    <a:pt x="1043" y="2"/>
                  </a:lnTo>
                  <a:lnTo>
                    <a:pt x="1043" y="2"/>
                  </a:lnTo>
                  <a:lnTo>
                    <a:pt x="1043" y="2"/>
                  </a:lnTo>
                  <a:lnTo>
                    <a:pt x="1043" y="3"/>
                  </a:lnTo>
                  <a:lnTo>
                    <a:pt x="1039" y="2"/>
                  </a:lnTo>
                  <a:lnTo>
                    <a:pt x="1039" y="2"/>
                  </a:lnTo>
                  <a:lnTo>
                    <a:pt x="1039" y="2"/>
                  </a:lnTo>
                  <a:lnTo>
                    <a:pt x="1039" y="2"/>
                  </a:lnTo>
                  <a:lnTo>
                    <a:pt x="1039" y="0"/>
                  </a:lnTo>
                  <a:lnTo>
                    <a:pt x="10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5" name="Freeform 312">
              <a:extLst>
                <a:ext uri="{FF2B5EF4-FFF2-40B4-BE49-F238E27FC236}">
                  <a16:creationId xmlns:a16="http://schemas.microsoft.com/office/drawing/2014/main" id="{359FC9CE-73FB-1D1A-AB31-CC1B8A5277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90531" y="1932615"/>
              <a:ext cx="2403391" cy="1237756"/>
            </a:xfrm>
            <a:custGeom>
              <a:avLst/>
              <a:gdLst>
                <a:gd name="T0" fmla="*/ 890 w 1233"/>
                <a:gd name="T1" fmla="*/ 360 h 635"/>
                <a:gd name="T2" fmla="*/ 880 w 1233"/>
                <a:gd name="T3" fmla="*/ 294 h 635"/>
                <a:gd name="T4" fmla="*/ 692 w 1233"/>
                <a:gd name="T5" fmla="*/ 247 h 635"/>
                <a:gd name="T6" fmla="*/ 970 w 1233"/>
                <a:gd name="T7" fmla="*/ 230 h 635"/>
                <a:gd name="T8" fmla="*/ 904 w 1233"/>
                <a:gd name="T9" fmla="*/ 212 h 635"/>
                <a:gd name="T10" fmla="*/ 874 w 1233"/>
                <a:gd name="T11" fmla="*/ 200 h 635"/>
                <a:gd name="T12" fmla="*/ 798 w 1233"/>
                <a:gd name="T13" fmla="*/ 156 h 635"/>
                <a:gd name="T14" fmla="*/ 838 w 1233"/>
                <a:gd name="T15" fmla="*/ 146 h 635"/>
                <a:gd name="T16" fmla="*/ 459 w 1233"/>
                <a:gd name="T17" fmla="*/ 102 h 635"/>
                <a:gd name="T18" fmla="*/ 894 w 1233"/>
                <a:gd name="T19" fmla="*/ 94 h 635"/>
                <a:gd name="T20" fmla="*/ 585 w 1233"/>
                <a:gd name="T21" fmla="*/ 77 h 635"/>
                <a:gd name="T22" fmla="*/ 733 w 1233"/>
                <a:gd name="T23" fmla="*/ 66 h 635"/>
                <a:gd name="T24" fmla="*/ 27 w 1233"/>
                <a:gd name="T25" fmla="*/ 61 h 635"/>
                <a:gd name="T26" fmla="*/ 625 w 1233"/>
                <a:gd name="T27" fmla="*/ 55 h 635"/>
                <a:gd name="T28" fmla="*/ 615 w 1233"/>
                <a:gd name="T29" fmla="*/ 69 h 635"/>
                <a:gd name="T30" fmla="*/ 696 w 1233"/>
                <a:gd name="T31" fmla="*/ 22 h 635"/>
                <a:gd name="T32" fmla="*/ 722 w 1233"/>
                <a:gd name="T33" fmla="*/ 69 h 635"/>
                <a:gd name="T34" fmla="*/ 787 w 1233"/>
                <a:gd name="T35" fmla="*/ 115 h 635"/>
                <a:gd name="T36" fmla="*/ 853 w 1233"/>
                <a:gd name="T37" fmla="*/ 71 h 635"/>
                <a:gd name="T38" fmla="*/ 825 w 1233"/>
                <a:gd name="T39" fmla="*/ 134 h 635"/>
                <a:gd name="T40" fmla="*/ 756 w 1233"/>
                <a:gd name="T41" fmla="*/ 159 h 635"/>
                <a:gd name="T42" fmla="*/ 738 w 1233"/>
                <a:gd name="T43" fmla="*/ 203 h 635"/>
                <a:gd name="T44" fmla="*/ 705 w 1233"/>
                <a:gd name="T45" fmla="*/ 228 h 635"/>
                <a:gd name="T46" fmla="*/ 669 w 1233"/>
                <a:gd name="T47" fmla="*/ 304 h 635"/>
                <a:gd name="T48" fmla="*/ 801 w 1233"/>
                <a:gd name="T49" fmla="*/ 381 h 635"/>
                <a:gd name="T50" fmla="*/ 871 w 1233"/>
                <a:gd name="T51" fmla="*/ 468 h 635"/>
                <a:gd name="T52" fmla="*/ 896 w 1233"/>
                <a:gd name="T53" fmla="*/ 412 h 635"/>
                <a:gd name="T54" fmla="*/ 921 w 1233"/>
                <a:gd name="T55" fmla="*/ 291 h 635"/>
                <a:gd name="T56" fmla="*/ 981 w 1233"/>
                <a:gd name="T57" fmla="*/ 238 h 635"/>
                <a:gd name="T58" fmla="*/ 1031 w 1233"/>
                <a:gd name="T59" fmla="*/ 282 h 635"/>
                <a:gd name="T60" fmla="*/ 1050 w 1233"/>
                <a:gd name="T61" fmla="*/ 329 h 635"/>
                <a:gd name="T62" fmla="*/ 1093 w 1233"/>
                <a:gd name="T63" fmla="*/ 302 h 635"/>
                <a:gd name="T64" fmla="*/ 1124 w 1233"/>
                <a:gd name="T65" fmla="*/ 310 h 635"/>
                <a:gd name="T66" fmla="*/ 1136 w 1233"/>
                <a:gd name="T67" fmla="*/ 354 h 635"/>
                <a:gd name="T68" fmla="*/ 1197 w 1233"/>
                <a:gd name="T69" fmla="*/ 395 h 635"/>
                <a:gd name="T70" fmla="*/ 1213 w 1233"/>
                <a:gd name="T71" fmla="*/ 416 h 635"/>
                <a:gd name="T72" fmla="*/ 1162 w 1233"/>
                <a:gd name="T73" fmla="*/ 485 h 635"/>
                <a:gd name="T74" fmla="*/ 1002 w 1233"/>
                <a:gd name="T75" fmla="*/ 550 h 635"/>
                <a:gd name="T76" fmla="*/ 924 w 1233"/>
                <a:gd name="T77" fmla="*/ 597 h 635"/>
                <a:gd name="T78" fmla="*/ 897 w 1233"/>
                <a:gd name="T79" fmla="*/ 617 h 635"/>
                <a:gd name="T80" fmla="*/ 845 w 1233"/>
                <a:gd name="T81" fmla="*/ 622 h 635"/>
                <a:gd name="T82" fmla="*/ 869 w 1233"/>
                <a:gd name="T83" fmla="*/ 584 h 635"/>
                <a:gd name="T84" fmla="*/ 875 w 1233"/>
                <a:gd name="T85" fmla="*/ 570 h 635"/>
                <a:gd name="T86" fmla="*/ 817 w 1233"/>
                <a:gd name="T87" fmla="*/ 554 h 635"/>
                <a:gd name="T88" fmla="*/ 787 w 1233"/>
                <a:gd name="T89" fmla="*/ 512 h 635"/>
                <a:gd name="T90" fmla="*/ 756 w 1233"/>
                <a:gd name="T91" fmla="*/ 515 h 635"/>
                <a:gd name="T92" fmla="*/ 259 w 1233"/>
                <a:gd name="T93" fmla="*/ 509 h 635"/>
                <a:gd name="T94" fmla="*/ 232 w 1233"/>
                <a:gd name="T95" fmla="*/ 483 h 635"/>
                <a:gd name="T96" fmla="*/ 194 w 1233"/>
                <a:gd name="T97" fmla="*/ 460 h 635"/>
                <a:gd name="T98" fmla="*/ 172 w 1233"/>
                <a:gd name="T99" fmla="*/ 423 h 635"/>
                <a:gd name="T100" fmla="*/ 164 w 1233"/>
                <a:gd name="T101" fmla="*/ 383 h 635"/>
                <a:gd name="T102" fmla="*/ 89 w 1233"/>
                <a:gd name="T103" fmla="*/ 304 h 635"/>
                <a:gd name="T104" fmla="*/ 77 w 1233"/>
                <a:gd name="T105" fmla="*/ 77 h 635"/>
                <a:gd name="T106" fmla="*/ 150 w 1233"/>
                <a:gd name="T107" fmla="*/ 60 h 635"/>
                <a:gd name="T108" fmla="*/ 172 w 1233"/>
                <a:gd name="T109" fmla="*/ 56 h 635"/>
                <a:gd name="T110" fmla="*/ 245 w 1233"/>
                <a:gd name="T111" fmla="*/ 67 h 635"/>
                <a:gd name="T112" fmla="*/ 387 w 1233"/>
                <a:gd name="T113" fmla="*/ 108 h 635"/>
                <a:gd name="T114" fmla="*/ 483 w 1233"/>
                <a:gd name="T115" fmla="*/ 127 h 635"/>
                <a:gd name="T116" fmla="*/ 467 w 1233"/>
                <a:gd name="T117" fmla="*/ 96 h 635"/>
                <a:gd name="T118" fmla="*/ 623 w 1233"/>
                <a:gd name="T119" fmla="*/ 108 h 635"/>
                <a:gd name="T120" fmla="*/ 659 w 1233"/>
                <a:gd name="T121" fmla="*/ 123 h 635"/>
                <a:gd name="T122" fmla="*/ 678 w 1233"/>
                <a:gd name="T123" fmla="*/ 74 h 635"/>
                <a:gd name="T124" fmla="*/ 655 w 1233"/>
                <a:gd name="T125" fmla="*/ 17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3" h="635">
                  <a:moveTo>
                    <a:pt x="901" y="362"/>
                  </a:moveTo>
                  <a:lnTo>
                    <a:pt x="902" y="362"/>
                  </a:lnTo>
                  <a:lnTo>
                    <a:pt x="902" y="365"/>
                  </a:lnTo>
                  <a:lnTo>
                    <a:pt x="902" y="367"/>
                  </a:lnTo>
                  <a:lnTo>
                    <a:pt x="901" y="367"/>
                  </a:lnTo>
                  <a:lnTo>
                    <a:pt x="901" y="368"/>
                  </a:lnTo>
                  <a:lnTo>
                    <a:pt x="899" y="368"/>
                  </a:lnTo>
                  <a:lnTo>
                    <a:pt x="899" y="368"/>
                  </a:lnTo>
                  <a:lnTo>
                    <a:pt x="897" y="368"/>
                  </a:lnTo>
                  <a:lnTo>
                    <a:pt x="897" y="368"/>
                  </a:lnTo>
                  <a:lnTo>
                    <a:pt x="899" y="367"/>
                  </a:lnTo>
                  <a:lnTo>
                    <a:pt x="899" y="365"/>
                  </a:lnTo>
                  <a:lnTo>
                    <a:pt x="899" y="365"/>
                  </a:lnTo>
                  <a:lnTo>
                    <a:pt x="899" y="364"/>
                  </a:lnTo>
                  <a:lnTo>
                    <a:pt x="901" y="362"/>
                  </a:lnTo>
                  <a:lnTo>
                    <a:pt x="901" y="362"/>
                  </a:lnTo>
                  <a:close/>
                  <a:moveTo>
                    <a:pt x="888" y="362"/>
                  </a:moveTo>
                  <a:lnTo>
                    <a:pt x="888" y="364"/>
                  </a:lnTo>
                  <a:lnTo>
                    <a:pt x="886" y="365"/>
                  </a:lnTo>
                  <a:lnTo>
                    <a:pt x="883" y="367"/>
                  </a:lnTo>
                  <a:lnTo>
                    <a:pt x="882" y="367"/>
                  </a:lnTo>
                  <a:lnTo>
                    <a:pt x="882" y="367"/>
                  </a:lnTo>
                  <a:lnTo>
                    <a:pt x="882" y="365"/>
                  </a:lnTo>
                  <a:lnTo>
                    <a:pt x="882" y="365"/>
                  </a:lnTo>
                  <a:lnTo>
                    <a:pt x="885" y="364"/>
                  </a:lnTo>
                  <a:lnTo>
                    <a:pt x="885" y="364"/>
                  </a:lnTo>
                  <a:lnTo>
                    <a:pt x="885" y="364"/>
                  </a:lnTo>
                  <a:lnTo>
                    <a:pt x="886" y="364"/>
                  </a:lnTo>
                  <a:lnTo>
                    <a:pt x="886" y="364"/>
                  </a:lnTo>
                  <a:lnTo>
                    <a:pt x="888" y="362"/>
                  </a:lnTo>
                  <a:lnTo>
                    <a:pt x="888" y="362"/>
                  </a:lnTo>
                  <a:close/>
                  <a:moveTo>
                    <a:pt x="893" y="359"/>
                  </a:moveTo>
                  <a:lnTo>
                    <a:pt x="893" y="359"/>
                  </a:lnTo>
                  <a:lnTo>
                    <a:pt x="893" y="360"/>
                  </a:lnTo>
                  <a:lnTo>
                    <a:pt x="894" y="360"/>
                  </a:lnTo>
                  <a:lnTo>
                    <a:pt x="894" y="360"/>
                  </a:lnTo>
                  <a:lnTo>
                    <a:pt x="894" y="360"/>
                  </a:lnTo>
                  <a:lnTo>
                    <a:pt x="896" y="362"/>
                  </a:lnTo>
                  <a:lnTo>
                    <a:pt x="896" y="362"/>
                  </a:lnTo>
                  <a:lnTo>
                    <a:pt x="897" y="362"/>
                  </a:lnTo>
                  <a:lnTo>
                    <a:pt x="897" y="362"/>
                  </a:lnTo>
                  <a:lnTo>
                    <a:pt x="897" y="364"/>
                  </a:lnTo>
                  <a:lnTo>
                    <a:pt x="897" y="364"/>
                  </a:lnTo>
                  <a:lnTo>
                    <a:pt x="897" y="365"/>
                  </a:lnTo>
                  <a:lnTo>
                    <a:pt x="897" y="365"/>
                  </a:lnTo>
                  <a:lnTo>
                    <a:pt x="897" y="365"/>
                  </a:lnTo>
                  <a:lnTo>
                    <a:pt x="896" y="368"/>
                  </a:lnTo>
                  <a:lnTo>
                    <a:pt x="896" y="370"/>
                  </a:lnTo>
                  <a:lnTo>
                    <a:pt x="894" y="373"/>
                  </a:lnTo>
                  <a:lnTo>
                    <a:pt x="893" y="373"/>
                  </a:lnTo>
                  <a:lnTo>
                    <a:pt x="893" y="373"/>
                  </a:lnTo>
                  <a:lnTo>
                    <a:pt x="894" y="368"/>
                  </a:lnTo>
                  <a:lnTo>
                    <a:pt x="894" y="368"/>
                  </a:lnTo>
                  <a:lnTo>
                    <a:pt x="894" y="368"/>
                  </a:lnTo>
                  <a:lnTo>
                    <a:pt x="894" y="367"/>
                  </a:lnTo>
                  <a:lnTo>
                    <a:pt x="894" y="368"/>
                  </a:lnTo>
                  <a:lnTo>
                    <a:pt x="891" y="373"/>
                  </a:lnTo>
                  <a:lnTo>
                    <a:pt x="890" y="373"/>
                  </a:lnTo>
                  <a:lnTo>
                    <a:pt x="890" y="375"/>
                  </a:lnTo>
                  <a:lnTo>
                    <a:pt x="890" y="375"/>
                  </a:lnTo>
                  <a:lnTo>
                    <a:pt x="888" y="375"/>
                  </a:lnTo>
                  <a:lnTo>
                    <a:pt x="886" y="375"/>
                  </a:lnTo>
                  <a:lnTo>
                    <a:pt x="890" y="370"/>
                  </a:lnTo>
                  <a:lnTo>
                    <a:pt x="890" y="368"/>
                  </a:lnTo>
                  <a:lnTo>
                    <a:pt x="890" y="368"/>
                  </a:lnTo>
                  <a:lnTo>
                    <a:pt x="888" y="368"/>
                  </a:lnTo>
                  <a:lnTo>
                    <a:pt x="885" y="373"/>
                  </a:lnTo>
                  <a:lnTo>
                    <a:pt x="883" y="375"/>
                  </a:lnTo>
                  <a:lnTo>
                    <a:pt x="883" y="373"/>
                  </a:lnTo>
                  <a:lnTo>
                    <a:pt x="882" y="373"/>
                  </a:lnTo>
                  <a:lnTo>
                    <a:pt x="882" y="373"/>
                  </a:lnTo>
                  <a:lnTo>
                    <a:pt x="885" y="368"/>
                  </a:lnTo>
                  <a:lnTo>
                    <a:pt x="888" y="367"/>
                  </a:lnTo>
                  <a:lnTo>
                    <a:pt x="890" y="365"/>
                  </a:lnTo>
                  <a:lnTo>
                    <a:pt x="890" y="364"/>
                  </a:lnTo>
                  <a:lnTo>
                    <a:pt x="890" y="362"/>
                  </a:lnTo>
                  <a:lnTo>
                    <a:pt x="890" y="360"/>
                  </a:lnTo>
                  <a:lnTo>
                    <a:pt x="890" y="360"/>
                  </a:lnTo>
                  <a:lnTo>
                    <a:pt x="890" y="360"/>
                  </a:lnTo>
                  <a:lnTo>
                    <a:pt x="891" y="360"/>
                  </a:lnTo>
                  <a:lnTo>
                    <a:pt x="891" y="362"/>
                  </a:lnTo>
                  <a:lnTo>
                    <a:pt x="890" y="365"/>
                  </a:lnTo>
                  <a:lnTo>
                    <a:pt x="890" y="367"/>
                  </a:lnTo>
                  <a:lnTo>
                    <a:pt x="888" y="367"/>
                  </a:lnTo>
                  <a:lnTo>
                    <a:pt x="890" y="368"/>
                  </a:lnTo>
                  <a:lnTo>
                    <a:pt x="890" y="367"/>
                  </a:lnTo>
                  <a:lnTo>
                    <a:pt x="891" y="365"/>
                  </a:lnTo>
                  <a:lnTo>
                    <a:pt x="891" y="364"/>
                  </a:lnTo>
                  <a:lnTo>
                    <a:pt x="893" y="362"/>
                  </a:lnTo>
                  <a:lnTo>
                    <a:pt x="893" y="359"/>
                  </a:lnTo>
                  <a:close/>
                  <a:moveTo>
                    <a:pt x="888" y="356"/>
                  </a:moveTo>
                  <a:lnTo>
                    <a:pt x="890" y="356"/>
                  </a:lnTo>
                  <a:lnTo>
                    <a:pt x="890" y="356"/>
                  </a:lnTo>
                  <a:lnTo>
                    <a:pt x="890" y="357"/>
                  </a:lnTo>
                  <a:lnTo>
                    <a:pt x="890" y="357"/>
                  </a:lnTo>
                  <a:lnTo>
                    <a:pt x="890" y="357"/>
                  </a:lnTo>
                  <a:lnTo>
                    <a:pt x="890" y="357"/>
                  </a:lnTo>
                  <a:lnTo>
                    <a:pt x="888" y="359"/>
                  </a:lnTo>
                  <a:lnTo>
                    <a:pt x="888" y="359"/>
                  </a:lnTo>
                  <a:lnTo>
                    <a:pt x="890" y="356"/>
                  </a:lnTo>
                  <a:lnTo>
                    <a:pt x="888" y="356"/>
                  </a:lnTo>
                  <a:lnTo>
                    <a:pt x="888" y="356"/>
                  </a:lnTo>
                  <a:lnTo>
                    <a:pt x="888" y="356"/>
                  </a:lnTo>
                  <a:lnTo>
                    <a:pt x="888" y="356"/>
                  </a:lnTo>
                  <a:close/>
                  <a:moveTo>
                    <a:pt x="883" y="354"/>
                  </a:moveTo>
                  <a:lnTo>
                    <a:pt x="885" y="354"/>
                  </a:lnTo>
                  <a:lnTo>
                    <a:pt x="885" y="354"/>
                  </a:lnTo>
                  <a:lnTo>
                    <a:pt x="885" y="354"/>
                  </a:lnTo>
                  <a:lnTo>
                    <a:pt x="885" y="356"/>
                  </a:lnTo>
                  <a:lnTo>
                    <a:pt x="883" y="356"/>
                  </a:lnTo>
                  <a:lnTo>
                    <a:pt x="883" y="356"/>
                  </a:lnTo>
                  <a:lnTo>
                    <a:pt x="883" y="354"/>
                  </a:lnTo>
                  <a:lnTo>
                    <a:pt x="883" y="354"/>
                  </a:lnTo>
                  <a:close/>
                  <a:moveTo>
                    <a:pt x="1145" y="338"/>
                  </a:moveTo>
                  <a:lnTo>
                    <a:pt x="1147" y="340"/>
                  </a:lnTo>
                  <a:lnTo>
                    <a:pt x="1148" y="340"/>
                  </a:lnTo>
                  <a:lnTo>
                    <a:pt x="1148" y="342"/>
                  </a:lnTo>
                  <a:lnTo>
                    <a:pt x="1145" y="342"/>
                  </a:lnTo>
                  <a:lnTo>
                    <a:pt x="1143" y="340"/>
                  </a:lnTo>
                  <a:lnTo>
                    <a:pt x="1142" y="340"/>
                  </a:lnTo>
                  <a:lnTo>
                    <a:pt x="1142" y="340"/>
                  </a:lnTo>
                  <a:lnTo>
                    <a:pt x="1143" y="338"/>
                  </a:lnTo>
                  <a:lnTo>
                    <a:pt x="1143" y="340"/>
                  </a:lnTo>
                  <a:lnTo>
                    <a:pt x="1143" y="338"/>
                  </a:lnTo>
                  <a:lnTo>
                    <a:pt x="1145" y="338"/>
                  </a:lnTo>
                  <a:close/>
                  <a:moveTo>
                    <a:pt x="886" y="338"/>
                  </a:moveTo>
                  <a:lnTo>
                    <a:pt x="886" y="338"/>
                  </a:lnTo>
                  <a:lnTo>
                    <a:pt x="886" y="340"/>
                  </a:lnTo>
                  <a:lnTo>
                    <a:pt x="886" y="340"/>
                  </a:lnTo>
                  <a:lnTo>
                    <a:pt x="886" y="340"/>
                  </a:lnTo>
                  <a:lnTo>
                    <a:pt x="885" y="340"/>
                  </a:lnTo>
                  <a:lnTo>
                    <a:pt x="885" y="342"/>
                  </a:lnTo>
                  <a:lnTo>
                    <a:pt x="885" y="342"/>
                  </a:lnTo>
                  <a:lnTo>
                    <a:pt x="885" y="342"/>
                  </a:lnTo>
                  <a:lnTo>
                    <a:pt x="885" y="340"/>
                  </a:lnTo>
                  <a:lnTo>
                    <a:pt x="885" y="340"/>
                  </a:lnTo>
                  <a:lnTo>
                    <a:pt x="885" y="340"/>
                  </a:lnTo>
                  <a:lnTo>
                    <a:pt x="886" y="338"/>
                  </a:lnTo>
                  <a:lnTo>
                    <a:pt x="886" y="338"/>
                  </a:lnTo>
                  <a:close/>
                  <a:moveTo>
                    <a:pt x="1038" y="305"/>
                  </a:moveTo>
                  <a:lnTo>
                    <a:pt x="1038" y="307"/>
                  </a:lnTo>
                  <a:lnTo>
                    <a:pt x="1039" y="307"/>
                  </a:lnTo>
                  <a:lnTo>
                    <a:pt x="1039" y="307"/>
                  </a:lnTo>
                  <a:lnTo>
                    <a:pt x="1039" y="308"/>
                  </a:lnTo>
                  <a:lnTo>
                    <a:pt x="1038" y="310"/>
                  </a:lnTo>
                  <a:lnTo>
                    <a:pt x="1036" y="310"/>
                  </a:lnTo>
                  <a:lnTo>
                    <a:pt x="1036" y="310"/>
                  </a:lnTo>
                  <a:lnTo>
                    <a:pt x="1036" y="310"/>
                  </a:lnTo>
                  <a:lnTo>
                    <a:pt x="1036" y="308"/>
                  </a:lnTo>
                  <a:lnTo>
                    <a:pt x="1036" y="307"/>
                  </a:lnTo>
                  <a:lnTo>
                    <a:pt x="1036" y="307"/>
                  </a:lnTo>
                  <a:lnTo>
                    <a:pt x="1036" y="305"/>
                  </a:lnTo>
                  <a:lnTo>
                    <a:pt x="1038" y="305"/>
                  </a:lnTo>
                  <a:close/>
                  <a:moveTo>
                    <a:pt x="879" y="293"/>
                  </a:moveTo>
                  <a:lnTo>
                    <a:pt x="880" y="294"/>
                  </a:lnTo>
                  <a:lnTo>
                    <a:pt x="880" y="294"/>
                  </a:lnTo>
                  <a:lnTo>
                    <a:pt x="879" y="296"/>
                  </a:lnTo>
                  <a:lnTo>
                    <a:pt x="879" y="296"/>
                  </a:lnTo>
                  <a:lnTo>
                    <a:pt x="877" y="296"/>
                  </a:lnTo>
                  <a:lnTo>
                    <a:pt x="877" y="296"/>
                  </a:lnTo>
                  <a:lnTo>
                    <a:pt x="879" y="294"/>
                  </a:lnTo>
                  <a:lnTo>
                    <a:pt x="879" y="294"/>
                  </a:lnTo>
                  <a:lnTo>
                    <a:pt x="879" y="293"/>
                  </a:lnTo>
                  <a:close/>
                  <a:moveTo>
                    <a:pt x="883" y="290"/>
                  </a:moveTo>
                  <a:lnTo>
                    <a:pt x="883" y="291"/>
                  </a:lnTo>
                  <a:lnTo>
                    <a:pt x="883" y="291"/>
                  </a:lnTo>
                  <a:lnTo>
                    <a:pt x="882" y="293"/>
                  </a:lnTo>
                  <a:lnTo>
                    <a:pt x="880" y="293"/>
                  </a:lnTo>
                  <a:lnTo>
                    <a:pt x="880" y="291"/>
                  </a:lnTo>
                  <a:lnTo>
                    <a:pt x="882" y="291"/>
                  </a:lnTo>
                  <a:lnTo>
                    <a:pt x="882" y="290"/>
                  </a:lnTo>
                  <a:lnTo>
                    <a:pt x="883" y="290"/>
                  </a:lnTo>
                  <a:close/>
                  <a:moveTo>
                    <a:pt x="1104" y="277"/>
                  </a:moveTo>
                  <a:lnTo>
                    <a:pt x="1106" y="279"/>
                  </a:lnTo>
                  <a:lnTo>
                    <a:pt x="1106" y="279"/>
                  </a:lnTo>
                  <a:lnTo>
                    <a:pt x="1107" y="280"/>
                  </a:lnTo>
                  <a:lnTo>
                    <a:pt x="1107" y="282"/>
                  </a:lnTo>
                  <a:lnTo>
                    <a:pt x="1106" y="280"/>
                  </a:lnTo>
                  <a:lnTo>
                    <a:pt x="1102" y="280"/>
                  </a:lnTo>
                  <a:lnTo>
                    <a:pt x="1102" y="279"/>
                  </a:lnTo>
                  <a:lnTo>
                    <a:pt x="1101" y="279"/>
                  </a:lnTo>
                  <a:lnTo>
                    <a:pt x="1101" y="277"/>
                  </a:lnTo>
                  <a:lnTo>
                    <a:pt x="1102" y="277"/>
                  </a:lnTo>
                  <a:lnTo>
                    <a:pt x="1104" y="277"/>
                  </a:lnTo>
                  <a:close/>
                  <a:moveTo>
                    <a:pt x="1055" y="275"/>
                  </a:moveTo>
                  <a:lnTo>
                    <a:pt x="1057" y="275"/>
                  </a:lnTo>
                  <a:lnTo>
                    <a:pt x="1057" y="275"/>
                  </a:lnTo>
                  <a:lnTo>
                    <a:pt x="1058" y="277"/>
                  </a:lnTo>
                  <a:lnTo>
                    <a:pt x="1058" y="279"/>
                  </a:lnTo>
                  <a:lnTo>
                    <a:pt x="1058" y="279"/>
                  </a:lnTo>
                  <a:lnTo>
                    <a:pt x="1057" y="280"/>
                  </a:lnTo>
                  <a:lnTo>
                    <a:pt x="1055" y="282"/>
                  </a:lnTo>
                  <a:lnTo>
                    <a:pt x="1052" y="282"/>
                  </a:lnTo>
                  <a:lnTo>
                    <a:pt x="1050" y="282"/>
                  </a:lnTo>
                  <a:lnTo>
                    <a:pt x="1050" y="282"/>
                  </a:lnTo>
                  <a:lnTo>
                    <a:pt x="1050" y="280"/>
                  </a:lnTo>
                  <a:lnTo>
                    <a:pt x="1050" y="280"/>
                  </a:lnTo>
                  <a:lnTo>
                    <a:pt x="1052" y="277"/>
                  </a:lnTo>
                  <a:lnTo>
                    <a:pt x="1054" y="275"/>
                  </a:lnTo>
                  <a:lnTo>
                    <a:pt x="1055" y="275"/>
                  </a:lnTo>
                  <a:close/>
                  <a:moveTo>
                    <a:pt x="908" y="269"/>
                  </a:moveTo>
                  <a:lnTo>
                    <a:pt x="907" y="271"/>
                  </a:lnTo>
                  <a:lnTo>
                    <a:pt x="905" y="271"/>
                  </a:lnTo>
                  <a:lnTo>
                    <a:pt x="904" y="272"/>
                  </a:lnTo>
                  <a:lnTo>
                    <a:pt x="902" y="272"/>
                  </a:lnTo>
                  <a:lnTo>
                    <a:pt x="902" y="272"/>
                  </a:lnTo>
                  <a:lnTo>
                    <a:pt x="902" y="271"/>
                  </a:lnTo>
                  <a:lnTo>
                    <a:pt x="905" y="271"/>
                  </a:lnTo>
                  <a:lnTo>
                    <a:pt x="908" y="269"/>
                  </a:lnTo>
                  <a:close/>
                  <a:moveTo>
                    <a:pt x="1098" y="250"/>
                  </a:moveTo>
                  <a:lnTo>
                    <a:pt x="1099" y="250"/>
                  </a:lnTo>
                  <a:lnTo>
                    <a:pt x="1102" y="252"/>
                  </a:lnTo>
                  <a:lnTo>
                    <a:pt x="1102" y="252"/>
                  </a:lnTo>
                  <a:lnTo>
                    <a:pt x="1104" y="253"/>
                  </a:lnTo>
                  <a:lnTo>
                    <a:pt x="1104" y="253"/>
                  </a:lnTo>
                  <a:lnTo>
                    <a:pt x="1104" y="255"/>
                  </a:lnTo>
                  <a:lnTo>
                    <a:pt x="1102" y="256"/>
                  </a:lnTo>
                  <a:lnTo>
                    <a:pt x="1102" y="256"/>
                  </a:lnTo>
                  <a:lnTo>
                    <a:pt x="1101" y="258"/>
                  </a:lnTo>
                  <a:lnTo>
                    <a:pt x="1101" y="258"/>
                  </a:lnTo>
                  <a:lnTo>
                    <a:pt x="1101" y="258"/>
                  </a:lnTo>
                  <a:lnTo>
                    <a:pt x="1099" y="256"/>
                  </a:lnTo>
                  <a:lnTo>
                    <a:pt x="1098" y="256"/>
                  </a:lnTo>
                  <a:lnTo>
                    <a:pt x="1098" y="256"/>
                  </a:lnTo>
                  <a:lnTo>
                    <a:pt x="1093" y="253"/>
                  </a:lnTo>
                  <a:lnTo>
                    <a:pt x="1093" y="252"/>
                  </a:lnTo>
                  <a:lnTo>
                    <a:pt x="1093" y="252"/>
                  </a:lnTo>
                  <a:lnTo>
                    <a:pt x="1095" y="252"/>
                  </a:lnTo>
                  <a:lnTo>
                    <a:pt x="1098" y="250"/>
                  </a:lnTo>
                  <a:close/>
                  <a:moveTo>
                    <a:pt x="694" y="245"/>
                  </a:moveTo>
                  <a:lnTo>
                    <a:pt x="694" y="245"/>
                  </a:lnTo>
                  <a:lnTo>
                    <a:pt x="694" y="247"/>
                  </a:lnTo>
                  <a:lnTo>
                    <a:pt x="694" y="247"/>
                  </a:lnTo>
                  <a:lnTo>
                    <a:pt x="692" y="247"/>
                  </a:lnTo>
                  <a:lnTo>
                    <a:pt x="692" y="245"/>
                  </a:lnTo>
                  <a:lnTo>
                    <a:pt x="691" y="245"/>
                  </a:lnTo>
                  <a:lnTo>
                    <a:pt x="694" y="245"/>
                  </a:lnTo>
                  <a:close/>
                  <a:moveTo>
                    <a:pt x="1096" y="245"/>
                  </a:moveTo>
                  <a:lnTo>
                    <a:pt x="1098" y="245"/>
                  </a:lnTo>
                  <a:lnTo>
                    <a:pt x="1098" y="245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101" y="247"/>
                  </a:lnTo>
                  <a:lnTo>
                    <a:pt x="1101" y="249"/>
                  </a:lnTo>
                  <a:lnTo>
                    <a:pt x="1101" y="249"/>
                  </a:lnTo>
                  <a:lnTo>
                    <a:pt x="1101" y="249"/>
                  </a:lnTo>
                  <a:lnTo>
                    <a:pt x="1101" y="250"/>
                  </a:lnTo>
                  <a:lnTo>
                    <a:pt x="1101" y="250"/>
                  </a:lnTo>
                  <a:lnTo>
                    <a:pt x="1096" y="249"/>
                  </a:lnTo>
                  <a:lnTo>
                    <a:pt x="1096" y="247"/>
                  </a:lnTo>
                  <a:lnTo>
                    <a:pt x="1096" y="245"/>
                  </a:lnTo>
                  <a:lnTo>
                    <a:pt x="1096" y="245"/>
                  </a:lnTo>
                  <a:lnTo>
                    <a:pt x="1096" y="245"/>
                  </a:lnTo>
                  <a:close/>
                  <a:moveTo>
                    <a:pt x="888" y="234"/>
                  </a:moveTo>
                  <a:lnTo>
                    <a:pt x="890" y="234"/>
                  </a:lnTo>
                  <a:lnTo>
                    <a:pt x="890" y="234"/>
                  </a:lnTo>
                  <a:lnTo>
                    <a:pt x="891" y="238"/>
                  </a:lnTo>
                  <a:lnTo>
                    <a:pt x="893" y="238"/>
                  </a:lnTo>
                  <a:lnTo>
                    <a:pt x="893" y="239"/>
                  </a:lnTo>
                  <a:lnTo>
                    <a:pt x="893" y="241"/>
                  </a:lnTo>
                  <a:lnTo>
                    <a:pt x="893" y="242"/>
                  </a:lnTo>
                  <a:lnTo>
                    <a:pt x="891" y="244"/>
                  </a:lnTo>
                  <a:lnTo>
                    <a:pt x="890" y="245"/>
                  </a:lnTo>
                  <a:lnTo>
                    <a:pt x="890" y="249"/>
                  </a:lnTo>
                  <a:lnTo>
                    <a:pt x="888" y="250"/>
                  </a:lnTo>
                  <a:lnTo>
                    <a:pt x="886" y="252"/>
                  </a:lnTo>
                  <a:lnTo>
                    <a:pt x="886" y="252"/>
                  </a:lnTo>
                  <a:lnTo>
                    <a:pt x="886" y="253"/>
                  </a:lnTo>
                  <a:lnTo>
                    <a:pt x="885" y="253"/>
                  </a:lnTo>
                  <a:lnTo>
                    <a:pt x="883" y="252"/>
                  </a:lnTo>
                  <a:lnTo>
                    <a:pt x="882" y="250"/>
                  </a:lnTo>
                  <a:lnTo>
                    <a:pt x="882" y="249"/>
                  </a:lnTo>
                  <a:lnTo>
                    <a:pt x="880" y="249"/>
                  </a:lnTo>
                  <a:lnTo>
                    <a:pt x="879" y="247"/>
                  </a:lnTo>
                  <a:lnTo>
                    <a:pt x="879" y="247"/>
                  </a:lnTo>
                  <a:lnTo>
                    <a:pt x="879" y="244"/>
                  </a:lnTo>
                  <a:lnTo>
                    <a:pt x="879" y="242"/>
                  </a:lnTo>
                  <a:lnTo>
                    <a:pt x="879" y="241"/>
                  </a:lnTo>
                  <a:lnTo>
                    <a:pt x="879" y="241"/>
                  </a:lnTo>
                  <a:lnTo>
                    <a:pt x="880" y="239"/>
                  </a:lnTo>
                  <a:lnTo>
                    <a:pt x="882" y="236"/>
                  </a:lnTo>
                  <a:lnTo>
                    <a:pt x="883" y="234"/>
                  </a:lnTo>
                  <a:lnTo>
                    <a:pt x="885" y="234"/>
                  </a:lnTo>
                  <a:lnTo>
                    <a:pt x="886" y="234"/>
                  </a:lnTo>
                  <a:lnTo>
                    <a:pt x="888" y="234"/>
                  </a:lnTo>
                  <a:lnTo>
                    <a:pt x="888" y="234"/>
                  </a:lnTo>
                  <a:close/>
                  <a:moveTo>
                    <a:pt x="1102" y="231"/>
                  </a:moveTo>
                  <a:lnTo>
                    <a:pt x="1104" y="231"/>
                  </a:lnTo>
                  <a:lnTo>
                    <a:pt x="1106" y="231"/>
                  </a:lnTo>
                  <a:lnTo>
                    <a:pt x="1107" y="231"/>
                  </a:lnTo>
                  <a:lnTo>
                    <a:pt x="1107" y="233"/>
                  </a:lnTo>
                  <a:lnTo>
                    <a:pt x="1107" y="234"/>
                  </a:lnTo>
                  <a:lnTo>
                    <a:pt x="1106" y="234"/>
                  </a:lnTo>
                  <a:lnTo>
                    <a:pt x="1104" y="234"/>
                  </a:lnTo>
                  <a:lnTo>
                    <a:pt x="1101" y="234"/>
                  </a:lnTo>
                  <a:lnTo>
                    <a:pt x="1101" y="234"/>
                  </a:lnTo>
                  <a:lnTo>
                    <a:pt x="1099" y="233"/>
                  </a:lnTo>
                  <a:lnTo>
                    <a:pt x="1101" y="233"/>
                  </a:lnTo>
                  <a:lnTo>
                    <a:pt x="1101" y="233"/>
                  </a:lnTo>
                  <a:lnTo>
                    <a:pt x="1101" y="233"/>
                  </a:lnTo>
                  <a:lnTo>
                    <a:pt x="1101" y="231"/>
                  </a:lnTo>
                  <a:lnTo>
                    <a:pt x="1101" y="231"/>
                  </a:lnTo>
                  <a:lnTo>
                    <a:pt x="1102" y="231"/>
                  </a:lnTo>
                  <a:close/>
                  <a:moveTo>
                    <a:pt x="961" y="227"/>
                  </a:moveTo>
                  <a:lnTo>
                    <a:pt x="962" y="227"/>
                  </a:lnTo>
                  <a:lnTo>
                    <a:pt x="964" y="228"/>
                  </a:lnTo>
                  <a:lnTo>
                    <a:pt x="967" y="228"/>
                  </a:lnTo>
                  <a:lnTo>
                    <a:pt x="968" y="228"/>
                  </a:lnTo>
                  <a:lnTo>
                    <a:pt x="970" y="230"/>
                  </a:lnTo>
                  <a:lnTo>
                    <a:pt x="968" y="230"/>
                  </a:lnTo>
                  <a:lnTo>
                    <a:pt x="968" y="230"/>
                  </a:lnTo>
                  <a:lnTo>
                    <a:pt x="965" y="230"/>
                  </a:lnTo>
                  <a:lnTo>
                    <a:pt x="962" y="228"/>
                  </a:lnTo>
                  <a:lnTo>
                    <a:pt x="961" y="228"/>
                  </a:lnTo>
                  <a:lnTo>
                    <a:pt x="961" y="227"/>
                  </a:lnTo>
                  <a:lnTo>
                    <a:pt x="961" y="227"/>
                  </a:lnTo>
                  <a:close/>
                  <a:moveTo>
                    <a:pt x="1011" y="223"/>
                  </a:moveTo>
                  <a:lnTo>
                    <a:pt x="1013" y="223"/>
                  </a:lnTo>
                  <a:lnTo>
                    <a:pt x="1014" y="225"/>
                  </a:lnTo>
                  <a:lnTo>
                    <a:pt x="1017" y="225"/>
                  </a:lnTo>
                  <a:lnTo>
                    <a:pt x="1020" y="227"/>
                  </a:lnTo>
                  <a:lnTo>
                    <a:pt x="1022" y="228"/>
                  </a:lnTo>
                  <a:lnTo>
                    <a:pt x="1022" y="230"/>
                  </a:lnTo>
                  <a:lnTo>
                    <a:pt x="1024" y="231"/>
                  </a:lnTo>
                  <a:lnTo>
                    <a:pt x="1022" y="231"/>
                  </a:lnTo>
                  <a:lnTo>
                    <a:pt x="1022" y="231"/>
                  </a:lnTo>
                  <a:lnTo>
                    <a:pt x="1020" y="231"/>
                  </a:lnTo>
                  <a:lnTo>
                    <a:pt x="1019" y="231"/>
                  </a:lnTo>
                  <a:lnTo>
                    <a:pt x="1017" y="231"/>
                  </a:lnTo>
                  <a:lnTo>
                    <a:pt x="1016" y="230"/>
                  </a:lnTo>
                  <a:lnTo>
                    <a:pt x="1014" y="230"/>
                  </a:lnTo>
                  <a:lnTo>
                    <a:pt x="1014" y="228"/>
                  </a:lnTo>
                  <a:lnTo>
                    <a:pt x="1013" y="227"/>
                  </a:lnTo>
                  <a:lnTo>
                    <a:pt x="1011" y="225"/>
                  </a:lnTo>
                  <a:lnTo>
                    <a:pt x="1009" y="223"/>
                  </a:lnTo>
                  <a:lnTo>
                    <a:pt x="1011" y="223"/>
                  </a:lnTo>
                  <a:close/>
                  <a:moveTo>
                    <a:pt x="852" y="222"/>
                  </a:moveTo>
                  <a:lnTo>
                    <a:pt x="853" y="222"/>
                  </a:lnTo>
                  <a:lnTo>
                    <a:pt x="853" y="222"/>
                  </a:lnTo>
                  <a:lnTo>
                    <a:pt x="853" y="223"/>
                  </a:lnTo>
                  <a:lnTo>
                    <a:pt x="855" y="223"/>
                  </a:lnTo>
                  <a:lnTo>
                    <a:pt x="853" y="225"/>
                  </a:lnTo>
                  <a:lnTo>
                    <a:pt x="853" y="227"/>
                  </a:lnTo>
                  <a:lnTo>
                    <a:pt x="853" y="227"/>
                  </a:lnTo>
                  <a:lnTo>
                    <a:pt x="852" y="230"/>
                  </a:lnTo>
                  <a:lnTo>
                    <a:pt x="847" y="231"/>
                  </a:lnTo>
                  <a:lnTo>
                    <a:pt x="847" y="233"/>
                  </a:lnTo>
                  <a:lnTo>
                    <a:pt x="845" y="234"/>
                  </a:lnTo>
                  <a:lnTo>
                    <a:pt x="839" y="239"/>
                  </a:lnTo>
                  <a:lnTo>
                    <a:pt x="838" y="239"/>
                  </a:lnTo>
                  <a:lnTo>
                    <a:pt x="838" y="239"/>
                  </a:lnTo>
                  <a:lnTo>
                    <a:pt x="836" y="239"/>
                  </a:lnTo>
                  <a:lnTo>
                    <a:pt x="833" y="238"/>
                  </a:lnTo>
                  <a:lnTo>
                    <a:pt x="828" y="241"/>
                  </a:lnTo>
                  <a:lnTo>
                    <a:pt x="828" y="239"/>
                  </a:lnTo>
                  <a:lnTo>
                    <a:pt x="828" y="238"/>
                  </a:lnTo>
                  <a:lnTo>
                    <a:pt x="828" y="238"/>
                  </a:lnTo>
                  <a:lnTo>
                    <a:pt x="826" y="234"/>
                  </a:lnTo>
                  <a:lnTo>
                    <a:pt x="826" y="234"/>
                  </a:lnTo>
                  <a:lnTo>
                    <a:pt x="826" y="233"/>
                  </a:lnTo>
                  <a:lnTo>
                    <a:pt x="826" y="233"/>
                  </a:lnTo>
                  <a:lnTo>
                    <a:pt x="828" y="231"/>
                  </a:lnTo>
                  <a:lnTo>
                    <a:pt x="833" y="223"/>
                  </a:lnTo>
                  <a:lnTo>
                    <a:pt x="834" y="223"/>
                  </a:lnTo>
                  <a:lnTo>
                    <a:pt x="838" y="223"/>
                  </a:lnTo>
                  <a:lnTo>
                    <a:pt x="839" y="223"/>
                  </a:lnTo>
                  <a:lnTo>
                    <a:pt x="839" y="223"/>
                  </a:lnTo>
                  <a:lnTo>
                    <a:pt x="844" y="222"/>
                  </a:lnTo>
                  <a:lnTo>
                    <a:pt x="847" y="222"/>
                  </a:lnTo>
                  <a:lnTo>
                    <a:pt x="850" y="222"/>
                  </a:lnTo>
                  <a:lnTo>
                    <a:pt x="852" y="222"/>
                  </a:lnTo>
                  <a:close/>
                  <a:moveTo>
                    <a:pt x="908" y="209"/>
                  </a:moveTo>
                  <a:lnTo>
                    <a:pt x="912" y="211"/>
                  </a:lnTo>
                  <a:lnTo>
                    <a:pt x="913" y="211"/>
                  </a:lnTo>
                  <a:lnTo>
                    <a:pt x="915" y="211"/>
                  </a:lnTo>
                  <a:lnTo>
                    <a:pt x="915" y="211"/>
                  </a:lnTo>
                  <a:lnTo>
                    <a:pt x="916" y="212"/>
                  </a:lnTo>
                  <a:lnTo>
                    <a:pt x="918" y="214"/>
                  </a:lnTo>
                  <a:lnTo>
                    <a:pt x="918" y="216"/>
                  </a:lnTo>
                  <a:lnTo>
                    <a:pt x="918" y="216"/>
                  </a:lnTo>
                  <a:lnTo>
                    <a:pt x="916" y="217"/>
                  </a:lnTo>
                  <a:lnTo>
                    <a:pt x="916" y="217"/>
                  </a:lnTo>
                  <a:lnTo>
                    <a:pt x="915" y="219"/>
                  </a:lnTo>
                  <a:lnTo>
                    <a:pt x="912" y="219"/>
                  </a:lnTo>
                  <a:lnTo>
                    <a:pt x="910" y="219"/>
                  </a:lnTo>
                  <a:lnTo>
                    <a:pt x="907" y="216"/>
                  </a:lnTo>
                  <a:lnTo>
                    <a:pt x="904" y="212"/>
                  </a:lnTo>
                  <a:lnTo>
                    <a:pt x="904" y="211"/>
                  </a:lnTo>
                  <a:lnTo>
                    <a:pt x="904" y="211"/>
                  </a:lnTo>
                  <a:lnTo>
                    <a:pt x="905" y="211"/>
                  </a:lnTo>
                  <a:lnTo>
                    <a:pt x="908" y="209"/>
                  </a:lnTo>
                  <a:close/>
                  <a:moveTo>
                    <a:pt x="924" y="206"/>
                  </a:moveTo>
                  <a:lnTo>
                    <a:pt x="929" y="208"/>
                  </a:lnTo>
                  <a:lnTo>
                    <a:pt x="931" y="209"/>
                  </a:lnTo>
                  <a:lnTo>
                    <a:pt x="931" y="212"/>
                  </a:lnTo>
                  <a:lnTo>
                    <a:pt x="929" y="212"/>
                  </a:lnTo>
                  <a:lnTo>
                    <a:pt x="927" y="212"/>
                  </a:lnTo>
                  <a:lnTo>
                    <a:pt x="924" y="211"/>
                  </a:lnTo>
                  <a:lnTo>
                    <a:pt x="921" y="208"/>
                  </a:lnTo>
                  <a:lnTo>
                    <a:pt x="924" y="206"/>
                  </a:lnTo>
                  <a:close/>
                  <a:moveTo>
                    <a:pt x="916" y="197"/>
                  </a:moveTo>
                  <a:lnTo>
                    <a:pt x="918" y="198"/>
                  </a:lnTo>
                  <a:lnTo>
                    <a:pt x="918" y="198"/>
                  </a:lnTo>
                  <a:lnTo>
                    <a:pt x="916" y="198"/>
                  </a:lnTo>
                  <a:lnTo>
                    <a:pt x="915" y="200"/>
                  </a:lnTo>
                  <a:lnTo>
                    <a:pt x="912" y="200"/>
                  </a:lnTo>
                  <a:lnTo>
                    <a:pt x="912" y="198"/>
                  </a:lnTo>
                  <a:lnTo>
                    <a:pt x="912" y="198"/>
                  </a:lnTo>
                  <a:lnTo>
                    <a:pt x="912" y="198"/>
                  </a:lnTo>
                  <a:lnTo>
                    <a:pt x="915" y="197"/>
                  </a:lnTo>
                  <a:lnTo>
                    <a:pt x="916" y="197"/>
                  </a:lnTo>
                  <a:close/>
                  <a:moveTo>
                    <a:pt x="801" y="152"/>
                  </a:moveTo>
                  <a:lnTo>
                    <a:pt x="803" y="152"/>
                  </a:lnTo>
                  <a:lnTo>
                    <a:pt x="803" y="154"/>
                  </a:lnTo>
                  <a:lnTo>
                    <a:pt x="803" y="156"/>
                  </a:lnTo>
                  <a:lnTo>
                    <a:pt x="806" y="156"/>
                  </a:lnTo>
                  <a:lnTo>
                    <a:pt x="808" y="157"/>
                  </a:lnTo>
                  <a:lnTo>
                    <a:pt x="808" y="159"/>
                  </a:lnTo>
                  <a:lnTo>
                    <a:pt x="809" y="160"/>
                  </a:lnTo>
                  <a:lnTo>
                    <a:pt x="808" y="160"/>
                  </a:lnTo>
                  <a:lnTo>
                    <a:pt x="806" y="162"/>
                  </a:lnTo>
                  <a:lnTo>
                    <a:pt x="806" y="162"/>
                  </a:lnTo>
                  <a:lnTo>
                    <a:pt x="806" y="164"/>
                  </a:lnTo>
                  <a:lnTo>
                    <a:pt x="809" y="165"/>
                  </a:lnTo>
                  <a:lnTo>
                    <a:pt x="811" y="168"/>
                  </a:lnTo>
                  <a:lnTo>
                    <a:pt x="812" y="170"/>
                  </a:lnTo>
                  <a:lnTo>
                    <a:pt x="812" y="168"/>
                  </a:lnTo>
                  <a:lnTo>
                    <a:pt x="814" y="168"/>
                  </a:lnTo>
                  <a:lnTo>
                    <a:pt x="815" y="165"/>
                  </a:lnTo>
                  <a:lnTo>
                    <a:pt x="817" y="164"/>
                  </a:lnTo>
                  <a:lnTo>
                    <a:pt x="817" y="164"/>
                  </a:lnTo>
                  <a:lnTo>
                    <a:pt x="820" y="167"/>
                  </a:lnTo>
                  <a:lnTo>
                    <a:pt x="822" y="168"/>
                  </a:lnTo>
                  <a:lnTo>
                    <a:pt x="822" y="170"/>
                  </a:lnTo>
                  <a:lnTo>
                    <a:pt x="823" y="170"/>
                  </a:lnTo>
                  <a:lnTo>
                    <a:pt x="826" y="171"/>
                  </a:lnTo>
                  <a:lnTo>
                    <a:pt x="828" y="171"/>
                  </a:lnTo>
                  <a:lnTo>
                    <a:pt x="831" y="171"/>
                  </a:lnTo>
                  <a:lnTo>
                    <a:pt x="833" y="173"/>
                  </a:lnTo>
                  <a:lnTo>
                    <a:pt x="836" y="176"/>
                  </a:lnTo>
                  <a:lnTo>
                    <a:pt x="836" y="176"/>
                  </a:lnTo>
                  <a:lnTo>
                    <a:pt x="839" y="178"/>
                  </a:lnTo>
                  <a:lnTo>
                    <a:pt x="844" y="181"/>
                  </a:lnTo>
                  <a:lnTo>
                    <a:pt x="845" y="181"/>
                  </a:lnTo>
                  <a:lnTo>
                    <a:pt x="850" y="181"/>
                  </a:lnTo>
                  <a:lnTo>
                    <a:pt x="852" y="182"/>
                  </a:lnTo>
                  <a:lnTo>
                    <a:pt x="853" y="184"/>
                  </a:lnTo>
                  <a:lnTo>
                    <a:pt x="855" y="186"/>
                  </a:lnTo>
                  <a:lnTo>
                    <a:pt x="856" y="189"/>
                  </a:lnTo>
                  <a:lnTo>
                    <a:pt x="858" y="193"/>
                  </a:lnTo>
                  <a:lnTo>
                    <a:pt x="858" y="195"/>
                  </a:lnTo>
                  <a:lnTo>
                    <a:pt x="858" y="195"/>
                  </a:lnTo>
                  <a:lnTo>
                    <a:pt x="858" y="195"/>
                  </a:lnTo>
                  <a:lnTo>
                    <a:pt x="855" y="198"/>
                  </a:lnTo>
                  <a:lnTo>
                    <a:pt x="855" y="198"/>
                  </a:lnTo>
                  <a:lnTo>
                    <a:pt x="858" y="198"/>
                  </a:lnTo>
                  <a:lnTo>
                    <a:pt x="863" y="197"/>
                  </a:lnTo>
                  <a:lnTo>
                    <a:pt x="866" y="197"/>
                  </a:lnTo>
                  <a:lnTo>
                    <a:pt x="867" y="198"/>
                  </a:lnTo>
                  <a:lnTo>
                    <a:pt x="867" y="198"/>
                  </a:lnTo>
                  <a:lnTo>
                    <a:pt x="869" y="197"/>
                  </a:lnTo>
                  <a:lnTo>
                    <a:pt x="871" y="197"/>
                  </a:lnTo>
                  <a:lnTo>
                    <a:pt x="872" y="198"/>
                  </a:lnTo>
                  <a:lnTo>
                    <a:pt x="874" y="198"/>
                  </a:lnTo>
                  <a:lnTo>
                    <a:pt x="874" y="200"/>
                  </a:lnTo>
                  <a:lnTo>
                    <a:pt x="874" y="200"/>
                  </a:lnTo>
                  <a:lnTo>
                    <a:pt x="872" y="200"/>
                  </a:lnTo>
                  <a:lnTo>
                    <a:pt x="875" y="201"/>
                  </a:lnTo>
                  <a:lnTo>
                    <a:pt x="879" y="203"/>
                  </a:lnTo>
                  <a:lnTo>
                    <a:pt x="879" y="203"/>
                  </a:lnTo>
                  <a:lnTo>
                    <a:pt x="875" y="206"/>
                  </a:lnTo>
                  <a:lnTo>
                    <a:pt x="872" y="208"/>
                  </a:lnTo>
                  <a:lnTo>
                    <a:pt x="869" y="211"/>
                  </a:lnTo>
                  <a:lnTo>
                    <a:pt x="867" y="211"/>
                  </a:lnTo>
                  <a:lnTo>
                    <a:pt x="867" y="211"/>
                  </a:lnTo>
                  <a:lnTo>
                    <a:pt x="866" y="211"/>
                  </a:lnTo>
                  <a:lnTo>
                    <a:pt x="863" y="209"/>
                  </a:lnTo>
                  <a:lnTo>
                    <a:pt x="853" y="206"/>
                  </a:lnTo>
                  <a:lnTo>
                    <a:pt x="852" y="206"/>
                  </a:lnTo>
                  <a:lnTo>
                    <a:pt x="849" y="204"/>
                  </a:lnTo>
                  <a:lnTo>
                    <a:pt x="847" y="204"/>
                  </a:lnTo>
                  <a:lnTo>
                    <a:pt x="847" y="200"/>
                  </a:lnTo>
                  <a:lnTo>
                    <a:pt x="845" y="200"/>
                  </a:lnTo>
                  <a:lnTo>
                    <a:pt x="841" y="198"/>
                  </a:lnTo>
                  <a:lnTo>
                    <a:pt x="839" y="198"/>
                  </a:lnTo>
                  <a:lnTo>
                    <a:pt x="839" y="197"/>
                  </a:lnTo>
                  <a:lnTo>
                    <a:pt x="839" y="195"/>
                  </a:lnTo>
                  <a:lnTo>
                    <a:pt x="838" y="195"/>
                  </a:lnTo>
                  <a:lnTo>
                    <a:pt x="836" y="195"/>
                  </a:lnTo>
                  <a:lnTo>
                    <a:pt x="834" y="195"/>
                  </a:lnTo>
                  <a:lnTo>
                    <a:pt x="831" y="197"/>
                  </a:lnTo>
                  <a:lnTo>
                    <a:pt x="831" y="197"/>
                  </a:lnTo>
                  <a:lnTo>
                    <a:pt x="830" y="198"/>
                  </a:lnTo>
                  <a:lnTo>
                    <a:pt x="830" y="200"/>
                  </a:lnTo>
                  <a:lnTo>
                    <a:pt x="830" y="201"/>
                  </a:lnTo>
                  <a:lnTo>
                    <a:pt x="828" y="203"/>
                  </a:lnTo>
                  <a:lnTo>
                    <a:pt x="825" y="206"/>
                  </a:lnTo>
                  <a:lnTo>
                    <a:pt x="822" y="208"/>
                  </a:lnTo>
                  <a:lnTo>
                    <a:pt x="820" y="208"/>
                  </a:lnTo>
                  <a:lnTo>
                    <a:pt x="820" y="208"/>
                  </a:lnTo>
                  <a:lnTo>
                    <a:pt x="819" y="209"/>
                  </a:lnTo>
                  <a:lnTo>
                    <a:pt x="817" y="212"/>
                  </a:lnTo>
                  <a:lnTo>
                    <a:pt x="817" y="212"/>
                  </a:lnTo>
                  <a:lnTo>
                    <a:pt x="815" y="214"/>
                  </a:lnTo>
                  <a:lnTo>
                    <a:pt x="812" y="216"/>
                  </a:lnTo>
                  <a:lnTo>
                    <a:pt x="811" y="217"/>
                  </a:lnTo>
                  <a:lnTo>
                    <a:pt x="806" y="219"/>
                  </a:lnTo>
                  <a:lnTo>
                    <a:pt x="804" y="219"/>
                  </a:lnTo>
                  <a:lnTo>
                    <a:pt x="803" y="219"/>
                  </a:lnTo>
                  <a:lnTo>
                    <a:pt x="801" y="216"/>
                  </a:lnTo>
                  <a:lnTo>
                    <a:pt x="800" y="206"/>
                  </a:lnTo>
                  <a:lnTo>
                    <a:pt x="800" y="206"/>
                  </a:lnTo>
                  <a:lnTo>
                    <a:pt x="800" y="204"/>
                  </a:lnTo>
                  <a:lnTo>
                    <a:pt x="798" y="204"/>
                  </a:lnTo>
                  <a:lnTo>
                    <a:pt x="792" y="206"/>
                  </a:lnTo>
                  <a:lnTo>
                    <a:pt x="787" y="206"/>
                  </a:lnTo>
                  <a:lnTo>
                    <a:pt x="784" y="208"/>
                  </a:lnTo>
                  <a:lnTo>
                    <a:pt x="782" y="208"/>
                  </a:lnTo>
                  <a:lnTo>
                    <a:pt x="781" y="208"/>
                  </a:lnTo>
                  <a:lnTo>
                    <a:pt x="779" y="208"/>
                  </a:lnTo>
                  <a:lnTo>
                    <a:pt x="779" y="208"/>
                  </a:lnTo>
                  <a:lnTo>
                    <a:pt x="778" y="206"/>
                  </a:lnTo>
                  <a:lnTo>
                    <a:pt x="778" y="206"/>
                  </a:lnTo>
                  <a:lnTo>
                    <a:pt x="779" y="204"/>
                  </a:lnTo>
                  <a:lnTo>
                    <a:pt x="781" y="201"/>
                  </a:lnTo>
                  <a:lnTo>
                    <a:pt x="782" y="200"/>
                  </a:lnTo>
                  <a:lnTo>
                    <a:pt x="782" y="200"/>
                  </a:lnTo>
                  <a:lnTo>
                    <a:pt x="790" y="197"/>
                  </a:lnTo>
                  <a:lnTo>
                    <a:pt x="792" y="197"/>
                  </a:lnTo>
                  <a:lnTo>
                    <a:pt x="792" y="195"/>
                  </a:lnTo>
                  <a:lnTo>
                    <a:pt x="792" y="193"/>
                  </a:lnTo>
                  <a:lnTo>
                    <a:pt x="792" y="193"/>
                  </a:lnTo>
                  <a:lnTo>
                    <a:pt x="790" y="189"/>
                  </a:lnTo>
                  <a:lnTo>
                    <a:pt x="790" y="187"/>
                  </a:lnTo>
                  <a:lnTo>
                    <a:pt x="790" y="186"/>
                  </a:lnTo>
                  <a:lnTo>
                    <a:pt x="790" y="182"/>
                  </a:lnTo>
                  <a:lnTo>
                    <a:pt x="792" y="178"/>
                  </a:lnTo>
                  <a:lnTo>
                    <a:pt x="793" y="175"/>
                  </a:lnTo>
                  <a:lnTo>
                    <a:pt x="793" y="165"/>
                  </a:lnTo>
                  <a:lnTo>
                    <a:pt x="795" y="162"/>
                  </a:lnTo>
                  <a:lnTo>
                    <a:pt x="795" y="160"/>
                  </a:lnTo>
                  <a:lnTo>
                    <a:pt x="797" y="159"/>
                  </a:lnTo>
                  <a:lnTo>
                    <a:pt x="798" y="156"/>
                  </a:lnTo>
                  <a:lnTo>
                    <a:pt x="800" y="154"/>
                  </a:lnTo>
                  <a:lnTo>
                    <a:pt x="801" y="152"/>
                  </a:lnTo>
                  <a:close/>
                  <a:moveTo>
                    <a:pt x="809" y="151"/>
                  </a:moveTo>
                  <a:lnTo>
                    <a:pt x="811" y="151"/>
                  </a:lnTo>
                  <a:lnTo>
                    <a:pt x="811" y="151"/>
                  </a:lnTo>
                  <a:lnTo>
                    <a:pt x="812" y="152"/>
                  </a:lnTo>
                  <a:lnTo>
                    <a:pt x="812" y="152"/>
                  </a:lnTo>
                  <a:lnTo>
                    <a:pt x="814" y="154"/>
                  </a:lnTo>
                  <a:lnTo>
                    <a:pt x="814" y="156"/>
                  </a:lnTo>
                  <a:lnTo>
                    <a:pt x="815" y="159"/>
                  </a:lnTo>
                  <a:lnTo>
                    <a:pt x="815" y="160"/>
                  </a:lnTo>
                  <a:lnTo>
                    <a:pt x="815" y="160"/>
                  </a:lnTo>
                  <a:lnTo>
                    <a:pt x="815" y="162"/>
                  </a:lnTo>
                  <a:lnTo>
                    <a:pt x="814" y="162"/>
                  </a:lnTo>
                  <a:lnTo>
                    <a:pt x="814" y="162"/>
                  </a:lnTo>
                  <a:lnTo>
                    <a:pt x="812" y="160"/>
                  </a:lnTo>
                  <a:lnTo>
                    <a:pt x="812" y="159"/>
                  </a:lnTo>
                  <a:lnTo>
                    <a:pt x="811" y="159"/>
                  </a:lnTo>
                  <a:lnTo>
                    <a:pt x="809" y="157"/>
                  </a:lnTo>
                  <a:lnTo>
                    <a:pt x="809" y="157"/>
                  </a:lnTo>
                  <a:lnTo>
                    <a:pt x="808" y="156"/>
                  </a:lnTo>
                  <a:lnTo>
                    <a:pt x="808" y="154"/>
                  </a:lnTo>
                  <a:lnTo>
                    <a:pt x="808" y="152"/>
                  </a:lnTo>
                  <a:lnTo>
                    <a:pt x="808" y="152"/>
                  </a:lnTo>
                  <a:lnTo>
                    <a:pt x="808" y="151"/>
                  </a:lnTo>
                  <a:lnTo>
                    <a:pt x="809" y="151"/>
                  </a:lnTo>
                  <a:close/>
                  <a:moveTo>
                    <a:pt x="819" y="148"/>
                  </a:moveTo>
                  <a:lnTo>
                    <a:pt x="823" y="149"/>
                  </a:lnTo>
                  <a:lnTo>
                    <a:pt x="825" y="151"/>
                  </a:lnTo>
                  <a:lnTo>
                    <a:pt x="828" y="152"/>
                  </a:lnTo>
                  <a:lnTo>
                    <a:pt x="828" y="152"/>
                  </a:lnTo>
                  <a:lnTo>
                    <a:pt x="830" y="154"/>
                  </a:lnTo>
                  <a:lnTo>
                    <a:pt x="828" y="154"/>
                  </a:lnTo>
                  <a:lnTo>
                    <a:pt x="828" y="156"/>
                  </a:lnTo>
                  <a:lnTo>
                    <a:pt x="828" y="156"/>
                  </a:lnTo>
                  <a:lnTo>
                    <a:pt x="830" y="157"/>
                  </a:lnTo>
                  <a:lnTo>
                    <a:pt x="833" y="157"/>
                  </a:lnTo>
                  <a:lnTo>
                    <a:pt x="834" y="157"/>
                  </a:lnTo>
                  <a:lnTo>
                    <a:pt x="836" y="157"/>
                  </a:lnTo>
                  <a:lnTo>
                    <a:pt x="836" y="159"/>
                  </a:lnTo>
                  <a:lnTo>
                    <a:pt x="834" y="159"/>
                  </a:lnTo>
                  <a:lnTo>
                    <a:pt x="834" y="160"/>
                  </a:lnTo>
                  <a:lnTo>
                    <a:pt x="833" y="160"/>
                  </a:lnTo>
                  <a:lnTo>
                    <a:pt x="831" y="159"/>
                  </a:lnTo>
                  <a:lnTo>
                    <a:pt x="831" y="159"/>
                  </a:lnTo>
                  <a:lnTo>
                    <a:pt x="831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28" y="159"/>
                  </a:lnTo>
                  <a:lnTo>
                    <a:pt x="826" y="159"/>
                  </a:lnTo>
                  <a:lnTo>
                    <a:pt x="828" y="159"/>
                  </a:lnTo>
                  <a:lnTo>
                    <a:pt x="828" y="157"/>
                  </a:lnTo>
                  <a:lnTo>
                    <a:pt x="828" y="157"/>
                  </a:lnTo>
                  <a:lnTo>
                    <a:pt x="826" y="156"/>
                  </a:lnTo>
                  <a:lnTo>
                    <a:pt x="825" y="157"/>
                  </a:lnTo>
                  <a:lnTo>
                    <a:pt x="825" y="157"/>
                  </a:lnTo>
                  <a:lnTo>
                    <a:pt x="823" y="157"/>
                  </a:lnTo>
                  <a:lnTo>
                    <a:pt x="823" y="154"/>
                  </a:lnTo>
                  <a:lnTo>
                    <a:pt x="822" y="152"/>
                  </a:lnTo>
                  <a:lnTo>
                    <a:pt x="822" y="152"/>
                  </a:lnTo>
                  <a:lnTo>
                    <a:pt x="822" y="152"/>
                  </a:lnTo>
                  <a:lnTo>
                    <a:pt x="820" y="151"/>
                  </a:lnTo>
                  <a:lnTo>
                    <a:pt x="819" y="151"/>
                  </a:lnTo>
                  <a:lnTo>
                    <a:pt x="819" y="149"/>
                  </a:lnTo>
                  <a:lnTo>
                    <a:pt x="817" y="149"/>
                  </a:lnTo>
                  <a:lnTo>
                    <a:pt x="819" y="149"/>
                  </a:lnTo>
                  <a:lnTo>
                    <a:pt x="819" y="148"/>
                  </a:lnTo>
                  <a:close/>
                  <a:moveTo>
                    <a:pt x="836" y="143"/>
                  </a:moveTo>
                  <a:lnTo>
                    <a:pt x="838" y="145"/>
                  </a:lnTo>
                  <a:lnTo>
                    <a:pt x="839" y="145"/>
                  </a:lnTo>
                  <a:lnTo>
                    <a:pt x="839" y="145"/>
                  </a:lnTo>
                  <a:lnTo>
                    <a:pt x="841" y="145"/>
                  </a:lnTo>
                  <a:lnTo>
                    <a:pt x="839" y="146"/>
                  </a:lnTo>
                  <a:lnTo>
                    <a:pt x="838" y="146"/>
                  </a:lnTo>
                  <a:lnTo>
                    <a:pt x="838" y="146"/>
                  </a:lnTo>
                  <a:lnTo>
                    <a:pt x="836" y="145"/>
                  </a:lnTo>
                  <a:lnTo>
                    <a:pt x="836" y="145"/>
                  </a:lnTo>
                  <a:lnTo>
                    <a:pt x="836" y="143"/>
                  </a:lnTo>
                  <a:lnTo>
                    <a:pt x="836" y="143"/>
                  </a:lnTo>
                  <a:close/>
                  <a:moveTo>
                    <a:pt x="476" y="127"/>
                  </a:moveTo>
                  <a:lnTo>
                    <a:pt x="478" y="127"/>
                  </a:lnTo>
                  <a:lnTo>
                    <a:pt x="480" y="127"/>
                  </a:lnTo>
                  <a:lnTo>
                    <a:pt x="480" y="129"/>
                  </a:lnTo>
                  <a:lnTo>
                    <a:pt x="480" y="130"/>
                  </a:lnTo>
                  <a:lnTo>
                    <a:pt x="478" y="130"/>
                  </a:lnTo>
                  <a:lnTo>
                    <a:pt x="478" y="130"/>
                  </a:lnTo>
                  <a:lnTo>
                    <a:pt x="476" y="129"/>
                  </a:lnTo>
                  <a:lnTo>
                    <a:pt x="476" y="127"/>
                  </a:lnTo>
                  <a:close/>
                  <a:moveTo>
                    <a:pt x="1136" y="123"/>
                  </a:moveTo>
                  <a:lnTo>
                    <a:pt x="1137" y="123"/>
                  </a:lnTo>
                  <a:lnTo>
                    <a:pt x="1137" y="123"/>
                  </a:lnTo>
                  <a:lnTo>
                    <a:pt x="1136" y="124"/>
                  </a:lnTo>
                  <a:lnTo>
                    <a:pt x="1132" y="126"/>
                  </a:lnTo>
                  <a:lnTo>
                    <a:pt x="1131" y="126"/>
                  </a:lnTo>
                  <a:lnTo>
                    <a:pt x="1129" y="126"/>
                  </a:lnTo>
                  <a:lnTo>
                    <a:pt x="1131" y="126"/>
                  </a:lnTo>
                  <a:lnTo>
                    <a:pt x="1131" y="124"/>
                  </a:lnTo>
                  <a:lnTo>
                    <a:pt x="1132" y="124"/>
                  </a:lnTo>
                  <a:lnTo>
                    <a:pt x="1134" y="123"/>
                  </a:lnTo>
                  <a:lnTo>
                    <a:pt x="1136" y="123"/>
                  </a:lnTo>
                  <a:close/>
                  <a:moveTo>
                    <a:pt x="476" y="110"/>
                  </a:moveTo>
                  <a:lnTo>
                    <a:pt x="478" y="112"/>
                  </a:lnTo>
                  <a:lnTo>
                    <a:pt x="478" y="113"/>
                  </a:lnTo>
                  <a:lnTo>
                    <a:pt x="478" y="115"/>
                  </a:lnTo>
                  <a:lnTo>
                    <a:pt x="478" y="115"/>
                  </a:lnTo>
                  <a:lnTo>
                    <a:pt x="480" y="116"/>
                  </a:lnTo>
                  <a:lnTo>
                    <a:pt x="480" y="116"/>
                  </a:lnTo>
                  <a:lnTo>
                    <a:pt x="480" y="118"/>
                  </a:lnTo>
                  <a:lnTo>
                    <a:pt x="478" y="119"/>
                  </a:lnTo>
                  <a:lnTo>
                    <a:pt x="478" y="119"/>
                  </a:lnTo>
                  <a:lnTo>
                    <a:pt x="478" y="118"/>
                  </a:lnTo>
                  <a:lnTo>
                    <a:pt x="476" y="118"/>
                  </a:lnTo>
                  <a:lnTo>
                    <a:pt x="475" y="116"/>
                  </a:lnTo>
                  <a:lnTo>
                    <a:pt x="475" y="115"/>
                  </a:lnTo>
                  <a:lnTo>
                    <a:pt x="476" y="113"/>
                  </a:lnTo>
                  <a:lnTo>
                    <a:pt x="476" y="112"/>
                  </a:lnTo>
                  <a:lnTo>
                    <a:pt x="476" y="110"/>
                  </a:lnTo>
                  <a:close/>
                  <a:moveTo>
                    <a:pt x="461" y="102"/>
                  </a:moveTo>
                  <a:lnTo>
                    <a:pt x="462" y="104"/>
                  </a:lnTo>
                  <a:lnTo>
                    <a:pt x="464" y="104"/>
                  </a:lnTo>
                  <a:lnTo>
                    <a:pt x="464" y="104"/>
                  </a:lnTo>
                  <a:lnTo>
                    <a:pt x="465" y="105"/>
                  </a:lnTo>
                  <a:lnTo>
                    <a:pt x="464" y="105"/>
                  </a:lnTo>
                  <a:lnTo>
                    <a:pt x="464" y="105"/>
                  </a:lnTo>
                  <a:lnTo>
                    <a:pt x="462" y="104"/>
                  </a:lnTo>
                  <a:lnTo>
                    <a:pt x="461" y="104"/>
                  </a:lnTo>
                  <a:lnTo>
                    <a:pt x="461" y="104"/>
                  </a:lnTo>
                  <a:lnTo>
                    <a:pt x="461" y="102"/>
                  </a:lnTo>
                  <a:close/>
                  <a:moveTo>
                    <a:pt x="964" y="100"/>
                  </a:moveTo>
                  <a:lnTo>
                    <a:pt x="967" y="100"/>
                  </a:lnTo>
                  <a:lnTo>
                    <a:pt x="970" y="102"/>
                  </a:lnTo>
                  <a:lnTo>
                    <a:pt x="975" y="102"/>
                  </a:lnTo>
                  <a:lnTo>
                    <a:pt x="976" y="102"/>
                  </a:lnTo>
                  <a:lnTo>
                    <a:pt x="976" y="102"/>
                  </a:lnTo>
                  <a:lnTo>
                    <a:pt x="978" y="104"/>
                  </a:lnTo>
                  <a:lnTo>
                    <a:pt x="978" y="105"/>
                  </a:lnTo>
                  <a:lnTo>
                    <a:pt x="978" y="107"/>
                  </a:lnTo>
                  <a:lnTo>
                    <a:pt x="978" y="107"/>
                  </a:lnTo>
                  <a:lnTo>
                    <a:pt x="975" y="108"/>
                  </a:lnTo>
                  <a:lnTo>
                    <a:pt x="967" y="108"/>
                  </a:lnTo>
                  <a:lnTo>
                    <a:pt x="964" y="108"/>
                  </a:lnTo>
                  <a:lnTo>
                    <a:pt x="962" y="107"/>
                  </a:lnTo>
                  <a:lnTo>
                    <a:pt x="961" y="107"/>
                  </a:lnTo>
                  <a:lnTo>
                    <a:pt x="959" y="105"/>
                  </a:lnTo>
                  <a:lnTo>
                    <a:pt x="959" y="102"/>
                  </a:lnTo>
                  <a:lnTo>
                    <a:pt x="959" y="102"/>
                  </a:lnTo>
                  <a:lnTo>
                    <a:pt x="959" y="100"/>
                  </a:lnTo>
                  <a:lnTo>
                    <a:pt x="959" y="100"/>
                  </a:lnTo>
                  <a:lnTo>
                    <a:pt x="964" y="100"/>
                  </a:lnTo>
                  <a:close/>
                  <a:moveTo>
                    <a:pt x="456" y="100"/>
                  </a:moveTo>
                  <a:lnTo>
                    <a:pt x="457" y="100"/>
                  </a:lnTo>
                  <a:lnTo>
                    <a:pt x="459" y="102"/>
                  </a:lnTo>
                  <a:lnTo>
                    <a:pt x="459" y="102"/>
                  </a:lnTo>
                  <a:lnTo>
                    <a:pt x="457" y="102"/>
                  </a:lnTo>
                  <a:lnTo>
                    <a:pt x="456" y="100"/>
                  </a:lnTo>
                  <a:lnTo>
                    <a:pt x="456" y="100"/>
                  </a:lnTo>
                  <a:close/>
                  <a:moveTo>
                    <a:pt x="785" y="94"/>
                  </a:moveTo>
                  <a:lnTo>
                    <a:pt x="787" y="96"/>
                  </a:lnTo>
                  <a:lnTo>
                    <a:pt x="789" y="97"/>
                  </a:lnTo>
                  <a:lnTo>
                    <a:pt x="790" y="97"/>
                  </a:lnTo>
                  <a:lnTo>
                    <a:pt x="789" y="99"/>
                  </a:lnTo>
                  <a:lnTo>
                    <a:pt x="790" y="100"/>
                  </a:lnTo>
                  <a:lnTo>
                    <a:pt x="790" y="102"/>
                  </a:lnTo>
                  <a:lnTo>
                    <a:pt x="790" y="104"/>
                  </a:lnTo>
                  <a:lnTo>
                    <a:pt x="790" y="105"/>
                  </a:lnTo>
                  <a:lnTo>
                    <a:pt x="789" y="107"/>
                  </a:lnTo>
                  <a:lnTo>
                    <a:pt x="789" y="108"/>
                  </a:lnTo>
                  <a:lnTo>
                    <a:pt x="787" y="108"/>
                  </a:lnTo>
                  <a:lnTo>
                    <a:pt x="787" y="108"/>
                  </a:lnTo>
                  <a:lnTo>
                    <a:pt x="787" y="108"/>
                  </a:lnTo>
                  <a:lnTo>
                    <a:pt x="785" y="108"/>
                  </a:lnTo>
                  <a:lnTo>
                    <a:pt x="782" y="107"/>
                  </a:lnTo>
                  <a:lnTo>
                    <a:pt x="782" y="107"/>
                  </a:lnTo>
                  <a:lnTo>
                    <a:pt x="782" y="105"/>
                  </a:lnTo>
                  <a:lnTo>
                    <a:pt x="782" y="105"/>
                  </a:lnTo>
                  <a:lnTo>
                    <a:pt x="782" y="104"/>
                  </a:lnTo>
                  <a:lnTo>
                    <a:pt x="784" y="102"/>
                  </a:lnTo>
                  <a:lnTo>
                    <a:pt x="782" y="100"/>
                  </a:lnTo>
                  <a:lnTo>
                    <a:pt x="782" y="100"/>
                  </a:lnTo>
                  <a:lnTo>
                    <a:pt x="782" y="99"/>
                  </a:lnTo>
                  <a:lnTo>
                    <a:pt x="782" y="99"/>
                  </a:lnTo>
                  <a:lnTo>
                    <a:pt x="782" y="97"/>
                  </a:lnTo>
                  <a:lnTo>
                    <a:pt x="784" y="97"/>
                  </a:lnTo>
                  <a:lnTo>
                    <a:pt x="785" y="94"/>
                  </a:lnTo>
                  <a:close/>
                  <a:moveTo>
                    <a:pt x="942" y="94"/>
                  </a:moveTo>
                  <a:lnTo>
                    <a:pt x="945" y="94"/>
                  </a:lnTo>
                  <a:lnTo>
                    <a:pt x="953" y="97"/>
                  </a:lnTo>
                  <a:lnTo>
                    <a:pt x="953" y="97"/>
                  </a:lnTo>
                  <a:lnTo>
                    <a:pt x="954" y="97"/>
                  </a:lnTo>
                  <a:lnTo>
                    <a:pt x="954" y="99"/>
                  </a:lnTo>
                  <a:lnTo>
                    <a:pt x="954" y="100"/>
                  </a:lnTo>
                  <a:lnTo>
                    <a:pt x="954" y="100"/>
                  </a:lnTo>
                  <a:lnTo>
                    <a:pt x="953" y="102"/>
                  </a:lnTo>
                  <a:lnTo>
                    <a:pt x="953" y="104"/>
                  </a:lnTo>
                  <a:lnTo>
                    <a:pt x="953" y="108"/>
                  </a:lnTo>
                  <a:lnTo>
                    <a:pt x="953" y="112"/>
                  </a:lnTo>
                  <a:lnTo>
                    <a:pt x="953" y="113"/>
                  </a:lnTo>
                  <a:lnTo>
                    <a:pt x="951" y="116"/>
                  </a:lnTo>
                  <a:lnTo>
                    <a:pt x="949" y="118"/>
                  </a:lnTo>
                  <a:lnTo>
                    <a:pt x="949" y="118"/>
                  </a:lnTo>
                  <a:lnTo>
                    <a:pt x="943" y="119"/>
                  </a:lnTo>
                  <a:lnTo>
                    <a:pt x="940" y="121"/>
                  </a:lnTo>
                  <a:lnTo>
                    <a:pt x="935" y="121"/>
                  </a:lnTo>
                  <a:lnTo>
                    <a:pt x="931" y="121"/>
                  </a:lnTo>
                  <a:lnTo>
                    <a:pt x="927" y="121"/>
                  </a:lnTo>
                  <a:lnTo>
                    <a:pt x="926" y="121"/>
                  </a:lnTo>
                  <a:lnTo>
                    <a:pt x="926" y="121"/>
                  </a:lnTo>
                  <a:lnTo>
                    <a:pt x="924" y="119"/>
                  </a:lnTo>
                  <a:lnTo>
                    <a:pt x="923" y="118"/>
                  </a:lnTo>
                  <a:lnTo>
                    <a:pt x="923" y="115"/>
                  </a:lnTo>
                  <a:lnTo>
                    <a:pt x="921" y="110"/>
                  </a:lnTo>
                  <a:lnTo>
                    <a:pt x="921" y="110"/>
                  </a:lnTo>
                  <a:lnTo>
                    <a:pt x="923" y="107"/>
                  </a:lnTo>
                  <a:lnTo>
                    <a:pt x="924" y="104"/>
                  </a:lnTo>
                  <a:lnTo>
                    <a:pt x="926" y="100"/>
                  </a:lnTo>
                  <a:lnTo>
                    <a:pt x="929" y="97"/>
                  </a:lnTo>
                  <a:lnTo>
                    <a:pt x="931" y="96"/>
                  </a:lnTo>
                  <a:lnTo>
                    <a:pt x="932" y="96"/>
                  </a:lnTo>
                  <a:lnTo>
                    <a:pt x="935" y="94"/>
                  </a:lnTo>
                  <a:lnTo>
                    <a:pt x="937" y="94"/>
                  </a:lnTo>
                  <a:lnTo>
                    <a:pt x="938" y="94"/>
                  </a:lnTo>
                  <a:lnTo>
                    <a:pt x="940" y="94"/>
                  </a:lnTo>
                  <a:lnTo>
                    <a:pt x="942" y="94"/>
                  </a:lnTo>
                  <a:close/>
                  <a:moveTo>
                    <a:pt x="897" y="94"/>
                  </a:moveTo>
                  <a:lnTo>
                    <a:pt x="899" y="94"/>
                  </a:lnTo>
                  <a:lnTo>
                    <a:pt x="899" y="96"/>
                  </a:lnTo>
                  <a:lnTo>
                    <a:pt x="897" y="97"/>
                  </a:lnTo>
                  <a:lnTo>
                    <a:pt x="896" y="97"/>
                  </a:lnTo>
                  <a:lnTo>
                    <a:pt x="894" y="96"/>
                  </a:lnTo>
                  <a:lnTo>
                    <a:pt x="894" y="96"/>
                  </a:lnTo>
                  <a:lnTo>
                    <a:pt x="894" y="94"/>
                  </a:lnTo>
                  <a:lnTo>
                    <a:pt x="897" y="94"/>
                  </a:lnTo>
                  <a:close/>
                  <a:moveTo>
                    <a:pt x="522" y="88"/>
                  </a:moveTo>
                  <a:lnTo>
                    <a:pt x="525" y="88"/>
                  </a:lnTo>
                  <a:lnTo>
                    <a:pt x="527" y="88"/>
                  </a:lnTo>
                  <a:lnTo>
                    <a:pt x="528" y="89"/>
                  </a:lnTo>
                  <a:lnTo>
                    <a:pt x="528" y="91"/>
                  </a:lnTo>
                  <a:lnTo>
                    <a:pt x="528" y="91"/>
                  </a:lnTo>
                  <a:lnTo>
                    <a:pt x="528" y="91"/>
                  </a:lnTo>
                  <a:lnTo>
                    <a:pt x="527" y="93"/>
                  </a:lnTo>
                  <a:lnTo>
                    <a:pt x="527" y="93"/>
                  </a:lnTo>
                  <a:lnTo>
                    <a:pt x="525" y="93"/>
                  </a:lnTo>
                  <a:lnTo>
                    <a:pt x="524" y="91"/>
                  </a:lnTo>
                  <a:lnTo>
                    <a:pt x="522" y="89"/>
                  </a:lnTo>
                  <a:lnTo>
                    <a:pt x="521" y="89"/>
                  </a:lnTo>
                  <a:lnTo>
                    <a:pt x="521" y="88"/>
                  </a:lnTo>
                  <a:lnTo>
                    <a:pt x="521" y="88"/>
                  </a:lnTo>
                  <a:lnTo>
                    <a:pt x="522" y="88"/>
                  </a:lnTo>
                  <a:close/>
                  <a:moveTo>
                    <a:pt x="951" y="85"/>
                  </a:moveTo>
                  <a:lnTo>
                    <a:pt x="954" y="85"/>
                  </a:lnTo>
                  <a:lnTo>
                    <a:pt x="954" y="86"/>
                  </a:lnTo>
                  <a:lnTo>
                    <a:pt x="956" y="89"/>
                  </a:lnTo>
                  <a:lnTo>
                    <a:pt x="957" y="89"/>
                  </a:lnTo>
                  <a:lnTo>
                    <a:pt x="957" y="91"/>
                  </a:lnTo>
                  <a:lnTo>
                    <a:pt x="957" y="91"/>
                  </a:lnTo>
                  <a:lnTo>
                    <a:pt x="957" y="93"/>
                  </a:lnTo>
                  <a:lnTo>
                    <a:pt x="957" y="93"/>
                  </a:lnTo>
                  <a:lnTo>
                    <a:pt x="957" y="93"/>
                  </a:lnTo>
                  <a:lnTo>
                    <a:pt x="957" y="93"/>
                  </a:lnTo>
                  <a:lnTo>
                    <a:pt x="956" y="94"/>
                  </a:lnTo>
                  <a:lnTo>
                    <a:pt x="956" y="94"/>
                  </a:lnTo>
                  <a:lnTo>
                    <a:pt x="954" y="93"/>
                  </a:lnTo>
                  <a:lnTo>
                    <a:pt x="949" y="91"/>
                  </a:lnTo>
                  <a:lnTo>
                    <a:pt x="949" y="89"/>
                  </a:lnTo>
                  <a:lnTo>
                    <a:pt x="949" y="88"/>
                  </a:lnTo>
                  <a:lnTo>
                    <a:pt x="949" y="88"/>
                  </a:lnTo>
                  <a:lnTo>
                    <a:pt x="949" y="86"/>
                  </a:lnTo>
                  <a:lnTo>
                    <a:pt x="951" y="85"/>
                  </a:lnTo>
                  <a:lnTo>
                    <a:pt x="951" y="85"/>
                  </a:lnTo>
                  <a:close/>
                  <a:moveTo>
                    <a:pt x="565" y="82"/>
                  </a:moveTo>
                  <a:lnTo>
                    <a:pt x="566" y="83"/>
                  </a:lnTo>
                  <a:lnTo>
                    <a:pt x="568" y="83"/>
                  </a:lnTo>
                  <a:lnTo>
                    <a:pt x="568" y="83"/>
                  </a:lnTo>
                  <a:lnTo>
                    <a:pt x="568" y="85"/>
                  </a:lnTo>
                  <a:lnTo>
                    <a:pt x="568" y="86"/>
                  </a:lnTo>
                  <a:lnTo>
                    <a:pt x="568" y="86"/>
                  </a:lnTo>
                  <a:lnTo>
                    <a:pt x="566" y="88"/>
                  </a:lnTo>
                  <a:lnTo>
                    <a:pt x="566" y="88"/>
                  </a:lnTo>
                  <a:lnTo>
                    <a:pt x="565" y="88"/>
                  </a:lnTo>
                  <a:lnTo>
                    <a:pt x="560" y="86"/>
                  </a:lnTo>
                  <a:lnTo>
                    <a:pt x="560" y="85"/>
                  </a:lnTo>
                  <a:lnTo>
                    <a:pt x="560" y="85"/>
                  </a:lnTo>
                  <a:lnTo>
                    <a:pt x="562" y="83"/>
                  </a:lnTo>
                  <a:lnTo>
                    <a:pt x="563" y="83"/>
                  </a:lnTo>
                  <a:lnTo>
                    <a:pt x="565" y="82"/>
                  </a:lnTo>
                  <a:close/>
                  <a:moveTo>
                    <a:pt x="585" y="77"/>
                  </a:moveTo>
                  <a:lnTo>
                    <a:pt x="587" y="77"/>
                  </a:lnTo>
                  <a:lnTo>
                    <a:pt x="588" y="77"/>
                  </a:lnTo>
                  <a:lnTo>
                    <a:pt x="588" y="78"/>
                  </a:lnTo>
                  <a:lnTo>
                    <a:pt x="590" y="78"/>
                  </a:lnTo>
                  <a:lnTo>
                    <a:pt x="590" y="80"/>
                  </a:lnTo>
                  <a:lnTo>
                    <a:pt x="590" y="82"/>
                  </a:lnTo>
                  <a:lnTo>
                    <a:pt x="590" y="83"/>
                  </a:lnTo>
                  <a:lnTo>
                    <a:pt x="588" y="83"/>
                  </a:lnTo>
                  <a:lnTo>
                    <a:pt x="588" y="85"/>
                  </a:lnTo>
                  <a:lnTo>
                    <a:pt x="587" y="85"/>
                  </a:lnTo>
                  <a:lnTo>
                    <a:pt x="587" y="83"/>
                  </a:lnTo>
                  <a:lnTo>
                    <a:pt x="587" y="83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4" y="83"/>
                  </a:lnTo>
                  <a:lnTo>
                    <a:pt x="584" y="82"/>
                  </a:lnTo>
                  <a:lnTo>
                    <a:pt x="584" y="80"/>
                  </a:lnTo>
                  <a:lnTo>
                    <a:pt x="585" y="78"/>
                  </a:lnTo>
                  <a:lnTo>
                    <a:pt x="585" y="78"/>
                  </a:lnTo>
                  <a:lnTo>
                    <a:pt x="584" y="77"/>
                  </a:lnTo>
                  <a:lnTo>
                    <a:pt x="585" y="77"/>
                  </a:lnTo>
                  <a:lnTo>
                    <a:pt x="585" y="77"/>
                  </a:lnTo>
                  <a:lnTo>
                    <a:pt x="585" y="77"/>
                  </a:lnTo>
                  <a:close/>
                  <a:moveTo>
                    <a:pt x="592" y="74"/>
                  </a:moveTo>
                  <a:lnTo>
                    <a:pt x="592" y="74"/>
                  </a:lnTo>
                  <a:lnTo>
                    <a:pt x="593" y="75"/>
                  </a:lnTo>
                  <a:lnTo>
                    <a:pt x="593" y="77"/>
                  </a:lnTo>
                  <a:lnTo>
                    <a:pt x="593" y="77"/>
                  </a:lnTo>
                  <a:lnTo>
                    <a:pt x="593" y="78"/>
                  </a:lnTo>
                  <a:lnTo>
                    <a:pt x="592" y="78"/>
                  </a:lnTo>
                  <a:lnTo>
                    <a:pt x="590" y="77"/>
                  </a:lnTo>
                  <a:lnTo>
                    <a:pt x="590" y="77"/>
                  </a:lnTo>
                  <a:lnTo>
                    <a:pt x="590" y="75"/>
                  </a:lnTo>
                  <a:lnTo>
                    <a:pt x="590" y="75"/>
                  </a:lnTo>
                  <a:lnTo>
                    <a:pt x="590" y="74"/>
                  </a:lnTo>
                  <a:lnTo>
                    <a:pt x="592" y="74"/>
                  </a:lnTo>
                  <a:close/>
                  <a:moveTo>
                    <a:pt x="729" y="67"/>
                  </a:moveTo>
                  <a:lnTo>
                    <a:pt x="729" y="67"/>
                  </a:lnTo>
                  <a:lnTo>
                    <a:pt x="730" y="69"/>
                  </a:lnTo>
                  <a:lnTo>
                    <a:pt x="730" y="71"/>
                  </a:lnTo>
                  <a:lnTo>
                    <a:pt x="730" y="71"/>
                  </a:lnTo>
                  <a:lnTo>
                    <a:pt x="730" y="72"/>
                  </a:lnTo>
                  <a:lnTo>
                    <a:pt x="729" y="72"/>
                  </a:lnTo>
                  <a:lnTo>
                    <a:pt x="729" y="71"/>
                  </a:lnTo>
                  <a:lnTo>
                    <a:pt x="729" y="71"/>
                  </a:lnTo>
                  <a:lnTo>
                    <a:pt x="727" y="71"/>
                  </a:lnTo>
                  <a:lnTo>
                    <a:pt x="727" y="71"/>
                  </a:lnTo>
                  <a:lnTo>
                    <a:pt x="727" y="69"/>
                  </a:lnTo>
                  <a:lnTo>
                    <a:pt x="727" y="69"/>
                  </a:lnTo>
                  <a:lnTo>
                    <a:pt x="729" y="67"/>
                  </a:lnTo>
                  <a:close/>
                  <a:moveTo>
                    <a:pt x="905" y="67"/>
                  </a:moveTo>
                  <a:lnTo>
                    <a:pt x="907" y="67"/>
                  </a:lnTo>
                  <a:lnTo>
                    <a:pt x="907" y="67"/>
                  </a:lnTo>
                  <a:lnTo>
                    <a:pt x="907" y="67"/>
                  </a:lnTo>
                  <a:lnTo>
                    <a:pt x="908" y="69"/>
                  </a:lnTo>
                  <a:lnTo>
                    <a:pt x="908" y="69"/>
                  </a:lnTo>
                  <a:lnTo>
                    <a:pt x="907" y="71"/>
                  </a:lnTo>
                  <a:lnTo>
                    <a:pt x="905" y="72"/>
                  </a:lnTo>
                  <a:lnTo>
                    <a:pt x="904" y="74"/>
                  </a:lnTo>
                  <a:lnTo>
                    <a:pt x="904" y="74"/>
                  </a:lnTo>
                  <a:lnTo>
                    <a:pt x="904" y="75"/>
                  </a:lnTo>
                  <a:lnTo>
                    <a:pt x="902" y="75"/>
                  </a:lnTo>
                  <a:lnTo>
                    <a:pt x="901" y="77"/>
                  </a:lnTo>
                  <a:lnTo>
                    <a:pt x="901" y="78"/>
                  </a:lnTo>
                  <a:lnTo>
                    <a:pt x="899" y="80"/>
                  </a:lnTo>
                  <a:lnTo>
                    <a:pt x="896" y="80"/>
                  </a:lnTo>
                  <a:lnTo>
                    <a:pt x="894" y="82"/>
                  </a:lnTo>
                  <a:lnTo>
                    <a:pt x="893" y="82"/>
                  </a:lnTo>
                  <a:lnTo>
                    <a:pt x="891" y="82"/>
                  </a:lnTo>
                  <a:lnTo>
                    <a:pt x="891" y="80"/>
                  </a:lnTo>
                  <a:lnTo>
                    <a:pt x="891" y="80"/>
                  </a:lnTo>
                  <a:lnTo>
                    <a:pt x="891" y="78"/>
                  </a:lnTo>
                  <a:lnTo>
                    <a:pt x="891" y="78"/>
                  </a:lnTo>
                  <a:lnTo>
                    <a:pt x="893" y="77"/>
                  </a:lnTo>
                  <a:lnTo>
                    <a:pt x="893" y="75"/>
                  </a:lnTo>
                  <a:lnTo>
                    <a:pt x="894" y="75"/>
                  </a:lnTo>
                  <a:lnTo>
                    <a:pt x="897" y="74"/>
                  </a:lnTo>
                  <a:lnTo>
                    <a:pt x="897" y="74"/>
                  </a:lnTo>
                  <a:lnTo>
                    <a:pt x="899" y="71"/>
                  </a:lnTo>
                  <a:lnTo>
                    <a:pt x="901" y="71"/>
                  </a:lnTo>
                  <a:lnTo>
                    <a:pt x="902" y="71"/>
                  </a:lnTo>
                  <a:lnTo>
                    <a:pt x="902" y="71"/>
                  </a:lnTo>
                  <a:lnTo>
                    <a:pt x="901" y="69"/>
                  </a:lnTo>
                  <a:lnTo>
                    <a:pt x="901" y="69"/>
                  </a:lnTo>
                  <a:lnTo>
                    <a:pt x="902" y="69"/>
                  </a:lnTo>
                  <a:lnTo>
                    <a:pt x="902" y="67"/>
                  </a:lnTo>
                  <a:lnTo>
                    <a:pt x="905" y="67"/>
                  </a:lnTo>
                  <a:close/>
                  <a:moveTo>
                    <a:pt x="735" y="66"/>
                  </a:moveTo>
                  <a:lnTo>
                    <a:pt x="735" y="66"/>
                  </a:lnTo>
                  <a:lnTo>
                    <a:pt x="735" y="69"/>
                  </a:lnTo>
                  <a:lnTo>
                    <a:pt x="733" y="71"/>
                  </a:lnTo>
                  <a:lnTo>
                    <a:pt x="733" y="71"/>
                  </a:lnTo>
                  <a:lnTo>
                    <a:pt x="733" y="71"/>
                  </a:lnTo>
                  <a:lnTo>
                    <a:pt x="732" y="71"/>
                  </a:lnTo>
                  <a:lnTo>
                    <a:pt x="730" y="69"/>
                  </a:lnTo>
                  <a:lnTo>
                    <a:pt x="730" y="67"/>
                  </a:lnTo>
                  <a:lnTo>
                    <a:pt x="732" y="67"/>
                  </a:lnTo>
                  <a:lnTo>
                    <a:pt x="732" y="67"/>
                  </a:lnTo>
                  <a:lnTo>
                    <a:pt x="733" y="66"/>
                  </a:lnTo>
                  <a:lnTo>
                    <a:pt x="733" y="67"/>
                  </a:lnTo>
                  <a:lnTo>
                    <a:pt x="735" y="66"/>
                  </a:lnTo>
                  <a:close/>
                  <a:moveTo>
                    <a:pt x="923" y="66"/>
                  </a:moveTo>
                  <a:lnTo>
                    <a:pt x="924" y="66"/>
                  </a:lnTo>
                  <a:lnTo>
                    <a:pt x="926" y="67"/>
                  </a:lnTo>
                  <a:lnTo>
                    <a:pt x="929" y="67"/>
                  </a:lnTo>
                  <a:lnTo>
                    <a:pt x="931" y="67"/>
                  </a:lnTo>
                  <a:lnTo>
                    <a:pt x="931" y="67"/>
                  </a:lnTo>
                  <a:lnTo>
                    <a:pt x="931" y="69"/>
                  </a:lnTo>
                  <a:lnTo>
                    <a:pt x="931" y="69"/>
                  </a:lnTo>
                  <a:lnTo>
                    <a:pt x="929" y="71"/>
                  </a:lnTo>
                  <a:lnTo>
                    <a:pt x="927" y="72"/>
                  </a:lnTo>
                  <a:lnTo>
                    <a:pt x="927" y="72"/>
                  </a:lnTo>
                  <a:lnTo>
                    <a:pt x="926" y="74"/>
                  </a:lnTo>
                  <a:lnTo>
                    <a:pt x="924" y="74"/>
                  </a:lnTo>
                  <a:lnTo>
                    <a:pt x="923" y="74"/>
                  </a:lnTo>
                  <a:lnTo>
                    <a:pt x="921" y="74"/>
                  </a:lnTo>
                  <a:lnTo>
                    <a:pt x="921" y="72"/>
                  </a:lnTo>
                  <a:lnTo>
                    <a:pt x="920" y="71"/>
                  </a:lnTo>
                  <a:lnTo>
                    <a:pt x="921" y="69"/>
                  </a:lnTo>
                  <a:lnTo>
                    <a:pt x="921" y="67"/>
                  </a:lnTo>
                  <a:lnTo>
                    <a:pt x="921" y="67"/>
                  </a:lnTo>
                  <a:lnTo>
                    <a:pt x="921" y="67"/>
                  </a:lnTo>
                  <a:lnTo>
                    <a:pt x="923" y="66"/>
                  </a:lnTo>
                  <a:close/>
                  <a:moveTo>
                    <a:pt x="574" y="63"/>
                  </a:moveTo>
                  <a:lnTo>
                    <a:pt x="576" y="63"/>
                  </a:lnTo>
                  <a:lnTo>
                    <a:pt x="577" y="64"/>
                  </a:lnTo>
                  <a:lnTo>
                    <a:pt x="579" y="64"/>
                  </a:lnTo>
                  <a:lnTo>
                    <a:pt x="579" y="66"/>
                  </a:lnTo>
                  <a:lnTo>
                    <a:pt x="577" y="66"/>
                  </a:lnTo>
                  <a:lnTo>
                    <a:pt x="577" y="66"/>
                  </a:lnTo>
                  <a:lnTo>
                    <a:pt x="577" y="67"/>
                  </a:lnTo>
                  <a:lnTo>
                    <a:pt x="576" y="67"/>
                  </a:lnTo>
                  <a:lnTo>
                    <a:pt x="576" y="67"/>
                  </a:lnTo>
                  <a:lnTo>
                    <a:pt x="574" y="67"/>
                  </a:lnTo>
                  <a:lnTo>
                    <a:pt x="574" y="67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6" y="66"/>
                  </a:lnTo>
                  <a:lnTo>
                    <a:pt x="576" y="66"/>
                  </a:lnTo>
                  <a:lnTo>
                    <a:pt x="576" y="64"/>
                  </a:lnTo>
                  <a:lnTo>
                    <a:pt x="574" y="64"/>
                  </a:lnTo>
                  <a:lnTo>
                    <a:pt x="574" y="64"/>
                  </a:lnTo>
                  <a:lnTo>
                    <a:pt x="574" y="63"/>
                  </a:lnTo>
                  <a:lnTo>
                    <a:pt x="574" y="63"/>
                  </a:lnTo>
                  <a:close/>
                  <a:moveTo>
                    <a:pt x="655" y="61"/>
                  </a:moveTo>
                  <a:lnTo>
                    <a:pt x="655" y="61"/>
                  </a:lnTo>
                  <a:lnTo>
                    <a:pt x="656" y="63"/>
                  </a:lnTo>
                  <a:lnTo>
                    <a:pt x="658" y="63"/>
                  </a:lnTo>
                  <a:lnTo>
                    <a:pt x="659" y="64"/>
                  </a:lnTo>
                  <a:lnTo>
                    <a:pt x="659" y="66"/>
                  </a:lnTo>
                  <a:lnTo>
                    <a:pt x="659" y="66"/>
                  </a:lnTo>
                  <a:lnTo>
                    <a:pt x="659" y="67"/>
                  </a:lnTo>
                  <a:lnTo>
                    <a:pt x="658" y="69"/>
                  </a:lnTo>
                  <a:lnTo>
                    <a:pt x="658" y="69"/>
                  </a:lnTo>
                  <a:lnTo>
                    <a:pt x="656" y="69"/>
                  </a:lnTo>
                  <a:lnTo>
                    <a:pt x="655" y="69"/>
                  </a:lnTo>
                  <a:lnTo>
                    <a:pt x="655" y="67"/>
                  </a:lnTo>
                  <a:lnTo>
                    <a:pt x="656" y="67"/>
                  </a:lnTo>
                  <a:lnTo>
                    <a:pt x="656" y="66"/>
                  </a:lnTo>
                  <a:lnTo>
                    <a:pt x="656" y="64"/>
                  </a:lnTo>
                  <a:lnTo>
                    <a:pt x="655" y="64"/>
                  </a:lnTo>
                  <a:lnTo>
                    <a:pt x="655" y="63"/>
                  </a:lnTo>
                  <a:lnTo>
                    <a:pt x="653" y="63"/>
                  </a:lnTo>
                  <a:lnTo>
                    <a:pt x="653" y="64"/>
                  </a:lnTo>
                  <a:lnTo>
                    <a:pt x="655" y="64"/>
                  </a:lnTo>
                  <a:lnTo>
                    <a:pt x="653" y="66"/>
                  </a:lnTo>
                  <a:lnTo>
                    <a:pt x="653" y="67"/>
                  </a:lnTo>
                  <a:lnTo>
                    <a:pt x="653" y="69"/>
                  </a:lnTo>
                  <a:lnTo>
                    <a:pt x="651" y="67"/>
                  </a:lnTo>
                  <a:lnTo>
                    <a:pt x="651" y="67"/>
                  </a:lnTo>
                  <a:lnTo>
                    <a:pt x="651" y="66"/>
                  </a:lnTo>
                  <a:lnTo>
                    <a:pt x="651" y="66"/>
                  </a:lnTo>
                  <a:lnTo>
                    <a:pt x="651" y="64"/>
                  </a:lnTo>
                  <a:lnTo>
                    <a:pt x="651" y="63"/>
                  </a:lnTo>
                  <a:lnTo>
                    <a:pt x="653" y="61"/>
                  </a:lnTo>
                  <a:lnTo>
                    <a:pt x="655" y="61"/>
                  </a:lnTo>
                  <a:close/>
                  <a:moveTo>
                    <a:pt x="27" y="61"/>
                  </a:moveTo>
                  <a:lnTo>
                    <a:pt x="29" y="61"/>
                  </a:lnTo>
                  <a:lnTo>
                    <a:pt x="30" y="61"/>
                  </a:lnTo>
                  <a:lnTo>
                    <a:pt x="32" y="63"/>
                  </a:lnTo>
                  <a:lnTo>
                    <a:pt x="29" y="63"/>
                  </a:lnTo>
                  <a:lnTo>
                    <a:pt x="27" y="64"/>
                  </a:lnTo>
                  <a:lnTo>
                    <a:pt x="25" y="63"/>
                  </a:lnTo>
                  <a:lnTo>
                    <a:pt x="25" y="63"/>
                  </a:lnTo>
                  <a:lnTo>
                    <a:pt x="27" y="61"/>
                  </a:lnTo>
                  <a:close/>
                  <a:moveTo>
                    <a:pt x="1057" y="60"/>
                  </a:moveTo>
                  <a:lnTo>
                    <a:pt x="1058" y="60"/>
                  </a:lnTo>
                  <a:lnTo>
                    <a:pt x="1060" y="61"/>
                  </a:lnTo>
                  <a:lnTo>
                    <a:pt x="1058" y="63"/>
                  </a:lnTo>
                  <a:lnTo>
                    <a:pt x="1057" y="64"/>
                  </a:lnTo>
                  <a:lnTo>
                    <a:pt x="1057" y="64"/>
                  </a:lnTo>
                  <a:lnTo>
                    <a:pt x="1054" y="63"/>
                  </a:lnTo>
                  <a:lnTo>
                    <a:pt x="1052" y="61"/>
                  </a:lnTo>
                  <a:lnTo>
                    <a:pt x="1055" y="61"/>
                  </a:lnTo>
                  <a:lnTo>
                    <a:pt x="1055" y="60"/>
                  </a:lnTo>
                  <a:lnTo>
                    <a:pt x="1057" y="60"/>
                  </a:lnTo>
                  <a:close/>
                  <a:moveTo>
                    <a:pt x="908" y="58"/>
                  </a:moveTo>
                  <a:lnTo>
                    <a:pt x="908" y="58"/>
                  </a:lnTo>
                  <a:lnTo>
                    <a:pt x="910" y="60"/>
                  </a:lnTo>
                  <a:lnTo>
                    <a:pt x="912" y="60"/>
                  </a:lnTo>
                  <a:lnTo>
                    <a:pt x="912" y="61"/>
                  </a:lnTo>
                  <a:lnTo>
                    <a:pt x="910" y="61"/>
                  </a:lnTo>
                  <a:lnTo>
                    <a:pt x="907" y="63"/>
                  </a:lnTo>
                  <a:lnTo>
                    <a:pt x="904" y="64"/>
                  </a:lnTo>
                  <a:lnTo>
                    <a:pt x="904" y="64"/>
                  </a:lnTo>
                  <a:lnTo>
                    <a:pt x="902" y="64"/>
                  </a:lnTo>
                  <a:lnTo>
                    <a:pt x="899" y="66"/>
                  </a:lnTo>
                  <a:lnTo>
                    <a:pt x="899" y="64"/>
                  </a:lnTo>
                  <a:lnTo>
                    <a:pt x="899" y="64"/>
                  </a:lnTo>
                  <a:lnTo>
                    <a:pt x="902" y="61"/>
                  </a:lnTo>
                  <a:lnTo>
                    <a:pt x="905" y="61"/>
                  </a:lnTo>
                  <a:lnTo>
                    <a:pt x="907" y="60"/>
                  </a:lnTo>
                  <a:lnTo>
                    <a:pt x="907" y="60"/>
                  </a:lnTo>
                  <a:lnTo>
                    <a:pt x="907" y="60"/>
                  </a:lnTo>
                  <a:lnTo>
                    <a:pt x="907" y="60"/>
                  </a:lnTo>
                  <a:lnTo>
                    <a:pt x="908" y="58"/>
                  </a:lnTo>
                  <a:close/>
                  <a:moveTo>
                    <a:pt x="888" y="56"/>
                  </a:moveTo>
                  <a:lnTo>
                    <a:pt x="891" y="56"/>
                  </a:lnTo>
                  <a:lnTo>
                    <a:pt x="891" y="58"/>
                  </a:lnTo>
                  <a:lnTo>
                    <a:pt x="891" y="60"/>
                  </a:lnTo>
                  <a:lnTo>
                    <a:pt x="891" y="60"/>
                  </a:lnTo>
                  <a:lnTo>
                    <a:pt x="888" y="61"/>
                  </a:lnTo>
                  <a:lnTo>
                    <a:pt x="883" y="61"/>
                  </a:lnTo>
                  <a:lnTo>
                    <a:pt x="882" y="61"/>
                  </a:lnTo>
                  <a:lnTo>
                    <a:pt x="883" y="63"/>
                  </a:lnTo>
                  <a:lnTo>
                    <a:pt x="883" y="64"/>
                  </a:lnTo>
                  <a:lnTo>
                    <a:pt x="883" y="64"/>
                  </a:lnTo>
                  <a:lnTo>
                    <a:pt x="882" y="64"/>
                  </a:lnTo>
                  <a:lnTo>
                    <a:pt x="880" y="64"/>
                  </a:lnTo>
                  <a:lnTo>
                    <a:pt x="879" y="63"/>
                  </a:lnTo>
                  <a:lnTo>
                    <a:pt x="879" y="63"/>
                  </a:lnTo>
                  <a:lnTo>
                    <a:pt x="879" y="63"/>
                  </a:lnTo>
                  <a:lnTo>
                    <a:pt x="879" y="63"/>
                  </a:lnTo>
                  <a:lnTo>
                    <a:pt x="877" y="63"/>
                  </a:lnTo>
                  <a:lnTo>
                    <a:pt x="877" y="61"/>
                  </a:lnTo>
                  <a:lnTo>
                    <a:pt x="875" y="61"/>
                  </a:lnTo>
                  <a:lnTo>
                    <a:pt x="871" y="60"/>
                  </a:lnTo>
                  <a:lnTo>
                    <a:pt x="871" y="60"/>
                  </a:lnTo>
                  <a:lnTo>
                    <a:pt x="871" y="60"/>
                  </a:lnTo>
                  <a:lnTo>
                    <a:pt x="872" y="58"/>
                  </a:lnTo>
                  <a:lnTo>
                    <a:pt x="872" y="58"/>
                  </a:lnTo>
                  <a:lnTo>
                    <a:pt x="875" y="58"/>
                  </a:lnTo>
                  <a:lnTo>
                    <a:pt x="875" y="58"/>
                  </a:lnTo>
                  <a:lnTo>
                    <a:pt x="875" y="58"/>
                  </a:lnTo>
                  <a:lnTo>
                    <a:pt x="875" y="56"/>
                  </a:lnTo>
                  <a:lnTo>
                    <a:pt x="879" y="56"/>
                  </a:lnTo>
                  <a:lnTo>
                    <a:pt x="879" y="56"/>
                  </a:lnTo>
                  <a:lnTo>
                    <a:pt x="880" y="58"/>
                  </a:lnTo>
                  <a:lnTo>
                    <a:pt x="880" y="58"/>
                  </a:lnTo>
                  <a:lnTo>
                    <a:pt x="882" y="58"/>
                  </a:lnTo>
                  <a:lnTo>
                    <a:pt x="883" y="58"/>
                  </a:lnTo>
                  <a:lnTo>
                    <a:pt x="885" y="58"/>
                  </a:lnTo>
                  <a:lnTo>
                    <a:pt x="886" y="56"/>
                  </a:lnTo>
                  <a:lnTo>
                    <a:pt x="888" y="56"/>
                  </a:lnTo>
                  <a:close/>
                  <a:moveTo>
                    <a:pt x="625" y="55"/>
                  </a:moveTo>
                  <a:lnTo>
                    <a:pt x="626" y="56"/>
                  </a:lnTo>
                  <a:lnTo>
                    <a:pt x="628" y="56"/>
                  </a:lnTo>
                  <a:lnTo>
                    <a:pt x="631" y="58"/>
                  </a:lnTo>
                  <a:lnTo>
                    <a:pt x="631" y="60"/>
                  </a:lnTo>
                  <a:lnTo>
                    <a:pt x="631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31" y="61"/>
                  </a:lnTo>
                  <a:lnTo>
                    <a:pt x="631" y="61"/>
                  </a:lnTo>
                  <a:lnTo>
                    <a:pt x="631" y="61"/>
                  </a:lnTo>
                  <a:lnTo>
                    <a:pt x="633" y="60"/>
                  </a:lnTo>
                  <a:lnTo>
                    <a:pt x="633" y="60"/>
                  </a:lnTo>
                  <a:lnTo>
                    <a:pt x="633" y="60"/>
                  </a:lnTo>
                  <a:lnTo>
                    <a:pt x="636" y="61"/>
                  </a:lnTo>
                  <a:lnTo>
                    <a:pt x="637" y="63"/>
                  </a:lnTo>
                  <a:lnTo>
                    <a:pt x="639" y="64"/>
                  </a:lnTo>
                  <a:lnTo>
                    <a:pt x="640" y="66"/>
                  </a:lnTo>
                  <a:lnTo>
                    <a:pt x="647" y="69"/>
                  </a:lnTo>
                  <a:lnTo>
                    <a:pt x="648" y="71"/>
                  </a:lnTo>
                  <a:lnTo>
                    <a:pt x="650" y="74"/>
                  </a:lnTo>
                  <a:lnTo>
                    <a:pt x="651" y="77"/>
                  </a:lnTo>
                  <a:lnTo>
                    <a:pt x="653" y="78"/>
                  </a:lnTo>
                  <a:lnTo>
                    <a:pt x="655" y="80"/>
                  </a:lnTo>
                  <a:lnTo>
                    <a:pt x="658" y="82"/>
                  </a:lnTo>
                  <a:lnTo>
                    <a:pt x="659" y="80"/>
                  </a:lnTo>
                  <a:lnTo>
                    <a:pt x="659" y="80"/>
                  </a:lnTo>
                  <a:lnTo>
                    <a:pt x="661" y="80"/>
                  </a:lnTo>
                  <a:lnTo>
                    <a:pt x="661" y="82"/>
                  </a:lnTo>
                  <a:lnTo>
                    <a:pt x="661" y="82"/>
                  </a:lnTo>
                  <a:lnTo>
                    <a:pt x="661" y="83"/>
                  </a:lnTo>
                  <a:lnTo>
                    <a:pt x="659" y="83"/>
                  </a:lnTo>
                  <a:lnTo>
                    <a:pt x="656" y="83"/>
                  </a:lnTo>
                  <a:lnTo>
                    <a:pt x="656" y="85"/>
                  </a:lnTo>
                  <a:lnTo>
                    <a:pt x="655" y="85"/>
                  </a:lnTo>
                  <a:lnTo>
                    <a:pt x="653" y="86"/>
                  </a:lnTo>
                  <a:lnTo>
                    <a:pt x="650" y="88"/>
                  </a:lnTo>
                  <a:lnTo>
                    <a:pt x="647" y="89"/>
                  </a:lnTo>
                  <a:lnTo>
                    <a:pt x="645" y="91"/>
                  </a:lnTo>
                  <a:lnTo>
                    <a:pt x="642" y="91"/>
                  </a:lnTo>
                  <a:lnTo>
                    <a:pt x="636" y="89"/>
                  </a:lnTo>
                  <a:lnTo>
                    <a:pt x="633" y="89"/>
                  </a:lnTo>
                  <a:lnTo>
                    <a:pt x="629" y="89"/>
                  </a:lnTo>
                  <a:lnTo>
                    <a:pt x="626" y="86"/>
                  </a:lnTo>
                  <a:lnTo>
                    <a:pt x="623" y="86"/>
                  </a:lnTo>
                  <a:lnTo>
                    <a:pt x="618" y="83"/>
                  </a:lnTo>
                  <a:lnTo>
                    <a:pt x="618" y="83"/>
                  </a:lnTo>
                  <a:lnTo>
                    <a:pt x="618" y="83"/>
                  </a:lnTo>
                  <a:lnTo>
                    <a:pt x="618" y="82"/>
                  </a:lnTo>
                  <a:lnTo>
                    <a:pt x="618" y="82"/>
                  </a:lnTo>
                  <a:lnTo>
                    <a:pt x="617" y="82"/>
                  </a:lnTo>
                  <a:lnTo>
                    <a:pt x="617" y="82"/>
                  </a:lnTo>
                  <a:lnTo>
                    <a:pt x="615" y="82"/>
                  </a:lnTo>
                  <a:lnTo>
                    <a:pt x="614" y="83"/>
                  </a:lnTo>
                  <a:lnTo>
                    <a:pt x="612" y="82"/>
                  </a:lnTo>
                  <a:lnTo>
                    <a:pt x="610" y="82"/>
                  </a:lnTo>
                  <a:lnTo>
                    <a:pt x="610" y="82"/>
                  </a:lnTo>
                  <a:lnTo>
                    <a:pt x="609" y="80"/>
                  </a:lnTo>
                  <a:lnTo>
                    <a:pt x="609" y="80"/>
                  </a:lnTo>
                  <a:lnTo>
                    <a:pt x="609" y="80"/>
                  </a:lnTo>
                  <a:lnTo>
                    <a:pt x="609" y="78"/>
                  </a:lnTo>
                  <a:lnTo>
                    <a:pt x="609" y="78"/>
                  </a:lnTo>
                  <a:lnTo>
                    <a:pt x="607" y="80"/>
                  </a:lnTo>
                  <a:lnTo>
                    <a:pt x="606" y="80"/>
                  </a:lnTo>
                  <a:lnTo>
                    <a:pt x="607" y="80"/>
                  </a:lnTo>
                  <a:lnTo>
                    <a:pt x="606" y="80"/>
                  </a:lnTo>
                  <a:lnTo>
                    <a:pt x="604" y="80"/>
                  </a:lnTo>
                  <a:lnTo>
                    <a:pt x="603" y="80"/>
                  </a:lnTo>
                  <a:lnTo>
                    <a:pt x="601" y="80"/>
                  </a:lnTo>
                  <a:lnTo>
                    <a:pt x="601" y="78"/>
                  </a:lnTo>
                  <a:lnTo>
                    <a:pt x="599" y="77"/>
                  </a:lnTo>
                  <a:lnTo>
                    <a:pt x="599" y="75"/>
                  </a:lnTo>
                  <a:lnTo>
                    <a:pt x="599" y="75"/>
                  </a:lnTo>
                  <a:lnTo>
                    <a:pt x="601" y="74"/>
                  </a:lnTo>
                  <a:lnTo>
                    <a:pt x="606" y="74"/>
                  </a:lnTo>
                  <a:lnTo>
                    <a:pt x="609" y="74"/>
                  </a:lnTo>
                  <a:lnTo>
                    <a:pt x="612" y="72"/>
                  </a:lnTo>
                  <a:lnTo>
                    <a:pt x="615" y="69"/>
                  </a:lnTo>
                  <a:lnTo>
                    <a:pt x="615" y="69"/>
                  </a:lnTo>
                  <a:lnTo>
                    <a:pt x="615" y="69"/>
                  </a:lnTo>
                  <a:lnTo>
                    <a:pt x="615" y="67"/>
                  </a:lnTo>
                  <a:lnTo>
                    <a:pt x="614" y="66"/>
                  </a:lnTo>
                  <a:lnTo>
                    <a:pt x="614" y="66"/>
                  </a:lnTo>
                  <a:lnTo>
                    <a:pt x="614" y="66"/>
                  </a:lnTo>
                  <a:lnTo>
                    <a:pt x="615" y="66"/>
                  </a:lnTo>
                  <a:lnTo>
                    <a:pt x="615" y="64"/>
                  </a:lnTo>
                  <a:lnTo>
                    <a:pt x="614" y="64"/>
                  </a:lnTo>
                  <a:lnTo>
                    <a:pt x="614" y="63"/>
                  </a:lnTo>
                  <a:lnTo>
                    <a:pt x="614" y="63"/>
                  </a:lnTo>
                  <a:lnTo>
                    <a:pt x="615" y="63"/>
                  </a:lnTo>
                  <a:lnTo>
                    <a:pt x="617" y="63"/>
                  </a:lnTo>
                  <a:lnTo>
                    <a:pt x="618" y="64"/>
                  </a:lnTo>
                  <a:lnTo>
                    <a:pt x="620" y="66"/>
                  </a:lnTo>
                  <a:lnTo>
                    <a:pt x="621" y="66"/>
                  </a:lnTo>
                  <a:lnTo>
                    <a:pt x="620" y="64"/>
                  </a:lnTo>
                  <a:lnTo>
                    <a:pt x="618" y="61"/>
                  </a:lnTo>
                  <a:lnTo>
                    <a:pt x="618" y="60"/>
                  </a:lnTo>
                  <a:lnTo>
                    <a:pt x="618" y="60"/>
                  </a:lnTo>
                  <a:lnTo>
                    <a:pt x="618" y="58"/>
                  </a:lnTo>
                  <a:lnTo>
                    <a:pt x="618" y="58"/>
                  </a:lnTo>
                  <a:lnTo>
                    <a:pt x="620" y="56"/>
                  </a:lnTo>
                  <a:lnTo>
                    <a:pt x="621" y="56"/>
                  </a:lnTo>
                  <a:lnTo>
                    <a:pt x="623" y="55"/>
                  </a:lnTo>
                  <a:lnTo>
                    <a:pt x="625" y="55"/>
                  </a:lnTo>
                  <a:close/>
                  <a:moveTo>
                    <a:pt x="779" y="49"/>
                  </a:moveTo>
                  <a:lnTo>
                    <a:pt x="782" y="49"/>
                  </a:lnTo>
                  <a:lnTo>
                    <a:pt x="784" y="49"/>
                  </a:lnTo>
                  <a:lnTo>
                    <a:pt x="785" y="49"/>
                  </a:lnTo>
                  <a:lnTo>
                    <a:pt x="787" y="49"/>
                  </a:lnTo>
                  <a:lnTo>
                    <a:pt x="787" y="50"/>
                  </a:lnTo>
                  <a:lnTo>
                    <a:pt x="789" y="50"/>
                  </a:lnTo>
                  <a:lnTo>
                    <a:pt x="789" y="52"/>
                  </a:lnTo>
                  <a:lnTo>
                    <a:pt x="787" y="52"/>
                  </a:lnTo>
                  <a:lnTo>
                    <a:pt x="785" y="52"/>
                  </a:lnTo>
                  <a:lnTo>
                    <a:pt x="784" y="52"/>
                  </a:lnTo>
                  <a:lnTo>
                    <a:pt x="781" y="52"/>
                  </a:lnTo>
                  <a:lnTo>
                    <a:pt x="781" y="52"/>
                  </a:lnTo>
                  <a:lnTo>
                    <a:pt x="778" y="52"/>
                  </a:lnTo>
                  <a:lnTo>
                    <a:pt x="778" y="50"/>
                  </a:lnTo>
                  <a:lnTo>
                    <a:pt x="776" y="50"/>
                  </a:lnTo>
                  <a:lnTo>
                    <a:pt x="776" y="49"/>
                  </a:lnTo>
                  <a:lnTo>
                    <a:pt x="779" y="49"/>
                  </a:lnTo>
                  <a:lnTo>
                    <a:pt x="779" y="49"/>
                  </a:lnTo>
                  <a:close/>
                  <a:moveTo>
                    <a:pt x="584" y="34"/>
                  </a:moveTo>
                  <a:lnTo>
                    <a:pt x="585" y="34"/>
                  </a:lnTo>
                  <a:lnTo>
                    <a:pt x="587" y="34"/>
                  </a:lnTo>
                  <a:lnTo>
                    <a:pt x="590" y="36"/>
                  </a:lnTo>
                  <a:lnTo>
                    <a:pt x="588" y="36"/>
                  </a:lnTo>
                  <a:lnTo>
                    <a:pt x="588" y="37"/>
                  </a:lnTo>
                  <a:lnTo>
                    <a:pt x="588" y="39"/>
                  </a:lnTo>
                  <a:lnTo>
                    <a:pt x="588" y="39"/>
                  </a:lnTo>
                  <a:lnTo>
                    <a:pt x="588" y="39"/>
                  </a:lnTo>
                  <a:lnTo>
                    <a:pt x="585" y="37"/>
                  </a:lnTo>
                  <a:lnTo>
                    <a:pt x="584" y="37"/>
                  </a:lnTo>
                  <a:lnTo>
                    <a:pt x="584" y="37"/>
                  </a:lnTo>
                  <a:lnTo>
                    <a:pt x="584" y="36"/>
                  </a:lnTo>
                  <a:lnTo>
                    <a:pt x="584" y="34"/>
                  </a:lnTo>
                  <a:lnTo>
                    <a:pt x="584" y="34"/>
                  </a:lnTo>
                  <a:close/>
                  <a:moveTo>
                    <a:pt x="670" y="0"/>
                  </a:moveTo>
                  <a:lnTo>
                    <a:pt x="672" y="0"/>
                  </a:lnTo>
                  <a:lnTo>
                    <a:pt x="674" y="1"/>
                  </a:lnTo>
                  <a:lnTo>
                    <a:pt x="674" y="3"/>
                  </a:lnTo>
                  <a:lnTo>
                    <a:pt x="675" y="4"/>
                  </a:lnTo>
                  <a:lnTo>
                    <a:pt x="677" y="6"/>
                  </a:lnTo>
                  <a:lnTo>
                    <a:pt x="678" y="4"/>
                  </a:lnTo>
                  <a:lnTo>
                    <a:pt x="683" y="4"/>
                  </a:lnTo>
                  <a:lnTo>
                    <a:pt x="683" y="6"/>
                  </a:lnTo>
                  <a:lnTo>
                    <a:pt x="683" y="6"/>
                  </a:lnTo>
                  <a:lnTo>
                    <a:pt x="683" y="8"/>
                  </a:lnTo>
                  <a:lnTo>
                    <a:pt x="683" y="9"/>
                  </a:lnTo>
                  <a:lnTo>
                    <a:pt x="686" y="11"/>
                  </a:lnTo>
                  <a:lnTo>
                    <a:pt x="688" y="12"/>
                  </a:lnTo>
                  <a:lnTo>
                    <a:pt x="691" y="14"/>
                  </a:lnTo>
                  <a:lnTo>
                    <a:pt x="694" y="17"/>
                  </a:lnTo>
                  <a:lnTo>
                    <a:pt x="694" y="17"/>
                  </a:lnTo>
                  <a:lnTo>
                    <a:pt x="696" y="19"/>
                  </a:lnTo>
                  <a:lnTo>
                    <a:pt x="696" y="22"/>
                  </a:lnTo>
                  <a:lnTo>
                    <a:pt x="696" y="23"/>
                  </a:lnTo>
                  <a:lnTo>
                    <a:pt x="696" y="28"/>
                  </a:lnTo>
                  <a:lnTo>
                    <a:pt x="696" y="28"/>
                  </a:lnTo>
                  <a:lnTo>
                    <a:pt x="694" y="30"/>
                  </a:lnTo>
                  <a:lnTo>
                    <a:pt x="696" y="30"/>
                  </a:lnTo>
                  <a:lnTo>
                    <a:pt x="697" y="31"/>
                  </a:lnTo>
                  <a:lnTo>
                    <a:pt x="699" y="33"/>
                  </a:lnTo>
                  <a:lnTo>
                    <a:pt x="700" y="34"/>
                  </a:lnTo>
                  <a:lnTo>
                    <a:pt x="703" y="34"/>
                  </a:lnTo>
                  <a:lnTo>
                    <a:pt x="703" y="36"/>
                  </a:lnTo>
                  <a:lnTo>
                    <a:pt x="703" y="36"/>
                  </a:lnTo>
                  <a:lnTo>
                    <a:pt x="705" y="39"/>
                  </a:lnTo>
                  <a:lnTo>
                    <a:pt x="708" y="42"/>
                  </a:lnTo>
                  <a:lnTo>
                    <a:pt x="708" y="42"/>
                  </a:lnTo>
                  <a:lnTo>
                    <a:pt x="708" y="44"/>
                  </a:lnTo>
                  <a:lnTo>
                    <a:pt x="708" y="44"/>
                  </a:lnTo>
                  <a:lnTo>
                    <a:pt x="710" y="44"/>
                  </a:lnTo>
                  <a:lnTo>
                    <a:pt x="710" y="44"/>
                  </a:lnTo>
                  <a:lnTo>
                    <a:pt x="711" y="44"/>
                  </a:lnTo>
                  <a:lnTo>
                    <a:pt x="711" y="42"/>
                  </a:lnTo>
                  <a:lnTo>
                    <a:pt x="713" y="44"/>
                  </a:lnTo>
                  <a:lnTo>
                    <a:pt x="713" y="44"/>
                  </a:lnTo>
                  <a:lnTo>
                    <a:pt x="715" y="45"/>
                  </a:lnTo>
                  <a:lnTo>
                    <a:pt x="715" y="47"/>
                  </a:lnTo>
                  <a:lnTo>
                    <a:pt x="715" y="47"/>
                  </a:lnTo>
                  <a:lnTo>
                    <a:pt x="715" y="49"/>
                  </a:lnTo>
                  <a:lnTo>
                    <a:pt x="711" y="49"/>
                  </a:lnTo>
                  <a:lnTo>
                    <a:pt x="708" y="49"/>
                  </a:lnTo>
                  <a:lnTo>
                    <a:pt x="707" y="47"/>
                  </a:lnTo>
                  <a:lnTo>
                    <a:pt x="705" y="47"/>
                  </a:lnTo>
                  <a:lnTo>
                    <a:pt x="705" y="45"/>
                  </a:lnTo>
                  <a:lnTo>
                    <a:pt x="703" y="45"/>
                  </a:lnTo>
                  <a:lnTo>
                    <a:pt x="703" y="47"/>
                  </a:lnTo>
                  <a:lnTo>
                    <a:pt x="702" y="49"/>
                  </a:lnTo>
                  <a:lnTo>
                    <a:pt x="702" y="49"/>
                  </a:lnTo>
                  <a:lnTo>
                    <a:pt x="702" y="50"/>
                  </a:lnTo>
                  <a:lnTo>
                    <a:pt x="707" y="50"/>
                  </a:lnTo>
                  <a:lnTo>
                    <a:pt x="708" y="50"/>
                  </a:lnTo>
                  <a:lnTo>
                    <a:pt x="710" y="50"/>
                  </a:lnTo>
                  <a:lnTo>
                    <a:pt x="708" y="52"/>
                  </a:lnTo>
                  <a:lnTo>
                    <a:pt x="705" y="55"/>
                  </a:lnTo>
                  <a:lnTo>
                    <a:pt x="697" y="60"/>
                  </a:lnTo>
                  <a:lnTo>
                    <a:pt x="696" y="60"/>
                  </a:lnTo>
                  <a:lnTo>
                    <a:pt x="697" y="61"/>
                  </a:lnTo>
                  <a:lnTo>
                    <a:pt x="697" y="61"/>
                  </a:lnTo>
                  <a:lnTo>
                    <a:pt x="699" y="61"/>
                  </a:lnTo>
                  <a:lnTo>
                    <a:pt x="702" y="60"/>
                  </a:lnTo>
                  <a:lnTo>
                    <a:pt x="705" y="60"/>
                  </a:lnTo>
                  <a:lnTo>
                    <a:pt x="705" y="61"/>
                  </a:lnTo>
                  <a:lnTo>
                    <a:pt x="705" y="61"/>
                  </a:lnTo>
                  <a:lnTo>
                    <a:pt x="705" y="63"/>
                  </a:lnTo>
                  <a:lnTo>
                    <a:pt x="710" y="64"/>
                  </a:lnTo>
                  <a:lnTo>
                    <a:pt x="713" y="63"/>
                  </a:lnTo>
                  <a:lnTo>
                    <a:pt x="716" y="61"/>
                  </a:lnTo>
                  <a:lnTo>
                    <a:pt x="718" y="61"/>
                  </a:lnTo>
                  <a:lnTo>
                    <a:pt x="721" y="61"/>
                  </a:lnTo>
                  <a:lnTo>
                    <a:pt x="721" y="61"/>
                  </a:lnTo>
                  <a:lnTo>
                    <a:pt x="721" y="61"/>
                  </a:lnTo>
                  <a:lnTo>
                    <a:pt x="719" y="63"/>
                  </a:lnTo>
                  <a:lnTo>
                    <a:pt x="718" y="64"/>
                  </a:lnTo>
                  <a:lnTo>
                    <a:pt x="718" y="64"/>
                  </a:lnTo>
                  <a:lnTo>
                    <a:pt x="719" y="63"/>
                  </a:lnTo>
                  <a:lnTo>
                    <a:pt x="724" y="64"/>
                  </a:lnTo>
                  <a:lnTo>
                    <a:pt x="727" y="64"/>
                  </a:lnTo>
                  <a:lnTo>
                    <a:pt x="729" y="64"/>
                  </a:lnTo>
                  <a:lnTo>
                    <a:pt x="730" y="64"/>
                  </a:lnTo>
                  <a:lnTo>
                    <a:pt x="732" y="66"/>
                  </a:lnTo>
                  <a:lnTo>
                    <a:pt x="732" y="66"/>
                  </a:lnTo>
                  <a:lnTo>
                    <a:pt x="730" y="66"/>
                  </a:lnTo>
                  <a:lnTo>
                    <a:pt x="729" y="66"/>
                  </a:lnTo>
                  <a:lnTo>
                    <a:pt x="727" y="66"/>
                  </a:lnTo>
                  <a:lnTo>
                    <a:pt x="727" y="67"/>
                  </a:lnTo>
                  <a:lnTo>
                    <a:pt x="726" y="69"/>
                  </a:lnTo>
                  <a:lnTo>
                    <a:pt x="726" y="71"/>
                  </a:lnTo>
                  <a:lnTo>
                    <a:pt x="726" y="71"/>
                  </a:lnTo>
                  <a:lnTo>
                    <a:pt x="722" y="71"/>
                  </a:lnTo>
                  <a:lnTo>
                    <a:pt x="722" y="71"/>
                  </a:lnTo>
                  <a:lnTo>
                    <a:pt x="722" y="69"/>
                  </a:lnTo>
                  <a:lnTo>
                    <a:pt x="722" y="69"/>
                  </a:lnTo>
                  <a:lnTo>
                    <a:pt x="721" y="69"/>
                  </a:lnTo>
                  <a:lnTo>
                    <a:pt x="721" y="69"/>
                  </a:lnTo>
                  <a:lnTo>
                    <a:pt x="719" y="71"/>
                  </a:lnTo>
                  <a:lnTo>
                    <a:pt x="727" y="75"/>
                  </a:lnTo>
                  <a:lnTo>
                    <a:pt x="729" y="78"/>
                  </a:lnTo>
                  <a:lnTo>
                    <a:pt x="730" y="80"/>
                  </a:lnTo>
                  <a:lnTo>
                    <a:pt x="730" y="80"/>
                  </a:lnTo>
                  <a:lnTo>
                    <a:pt x="730" y="82"/>
                  </a:lnTo>
                  <a:lnTo>
                    <a:pt x="730" y="83"/>
                  </a:lnTo>
                  <a:lnTo>
                    <a:pt x="730" y="85"/>
                  </a:lnTo>
                  <a:lnTo>
                    <a:pt x="730" y="88"/>
                  </a:lnTo>
                  <a:lnTo>
                    <a:pt x="729" y="91"/>
                  </a:lnTo>
                  <a:lnTo>
                    <a:pt x="730" y="91"/>
                  </a:lnTo>
                  <a:lnTo>
                    <a:pt x="732" y="93"/>
                  </a:lnTo>
                  <a:lnTo>
                    <a:pt x="732" y="94"/>
                  </a:lnTo>
                  <a:lnTo>
                    <a:pt x="733" y="94"/>
                  </a:lnTo>
                  <a:lnTo>
                    <a:pt x="733" y="96"/>
                  </a:lnTo>
                  <a:lnTo>
                    <a:pt x="733" y="96"/>
                  </a:lnTo>
                  <a:lnTo>
                    <a:pt x="735" y="96"/>
                  </a:lnTo>
                  <a:lnTo>
                    <a:pt x="735" y="96"/>
                  </a:lnTo>
                  <a:lnTo>
                    <a:pt x="735" y="94"/>
                  </a:lnTo>
                  <a:lnTo>
                    <a:pt x="737" y="94"/>
                  </a:lnTo>
                  <a:lnTo>
                    <a:pt x="738" y="93"/>
                  </a:lnTo>
                  <a:lnTo>
                    <a:pt x="740" y="89"/>
                  </a:lnTo>
                  <a:lnTo>
                    <a:pt x="740" y="89"/>
                  </a:lnTo>
                  <a:lnTo>
                    <a:pt x="740" y="88"/>
                  </a:lnTo>
                  <a:lnTo>
                    <a:pt x="740" y="86"/>
                  </a:lnTo>
                  <a:lnTo>
                    <a:pt x="741" y="85"/>
                  </a:lnTo>
                  <a:lnTo>
                    <a:pt x="741" y="82"/>
                  </a:lnTo>
                  <a:lnTo>
                    <a:pt x="741" y="78"/>
                  </a:lnTo>
                  <a:lnTo>
                    <a:pt x="743" y="77"/>
                  </a:lnTo>
                  <a:lnTo>
                    <a:pt x="744" y="75"/>
                  </a:lnTo>
                  <a:lnTo>
                    <a:pt x="748" y="72"/>
                  </a:lnTo>
                  <a:lnTo>
                    <a:pt x="748" y="71"/>
                  </a:lnTo>
                  <a:lnTo>
                    <a:pt x="749" y="71"/>
                  </a:lnTo>
                  <a:lnTo>
                    <a:pt x="751" y="71"/>
                  </a:lnTo>
                  <a:lnTo>
                    <a:pt x="752" y="72"/>
                  </a:lnTo>
                  <a:lnTo>
                    <a:pt x="756" y="74"/>
                  </a:lnTo>
                  <a:lnTo>
                    <a:pt x="757" y="75"/>
                  </a:lnTo>
                  <a:lnTo>
                    <a:pt x="762" y="78"/>
                  </a:lnTo>
                  <a:lnTo>
                    <a:pt x="763" y="80"/>
                  </a:lnTo>
                  <a:lnTo>
                    <a:pt x="767" y="82"/>
                  </a:lnTo>
                  <a:lnTo>
                    <a:pt x="767" y="85"/>
                  </a:lnTo>
                  <a:lnTo>
                    <a:pt x="768" y="88"/>
                  </a:lnTo>
                  <a:lnTo>
                    <a:pt x="768" y="91"/>
                  </a:lnTo>
                  <a:lnTo>
                    <a:pt x="770" y="91"/>
                  </a:lnTo>
                  <a:lnTo>
                    <a:pt x="770" y="93"/>
                  </a:lnTo>
                  <a:lnTo>
                    <a:pt x="770" y="94"/>
                  </a:lnTo>
                  <a:lnTo>
                    <a:pt x="770" y="94"/>
                  </a:lnTo>
                  <a:lnTo>
                    <a:pt x="768" y="96"/>
                  </a:lnTo>
                  <a:lnTo>
                    <a:pt x="768" y="96"/>
                  </a:lnTo>
                  <a:lnTo>
                    <a:pt x="767" y="96"/>
                  </a:lnTo>
                  <a:lnTo>
                    <a:pt x="765" y="96"/>
                  </a:lnTo>
                  <a:lnTo>
                    <a:pt x="765" y="96"/>
                  </a:lnTo>
                  <a:lnTo>
                    <a:pt x="763" y="94"/>
                  </a:lnTo>
                  <a:lnTo>
                    <a:pt x="763" y="94"/>
                  </a:lnTo>
                  <a:lnTo>
                    <a:pt x="762" y="96"/>
                  </a:lnTo>
                  <a:lnTo>
                    <a:pt x="762" y="96"/>
                  </a:lnTo>
                  <a:lnTo>
                    <a:pt x="762" y="99"/>
                  </a:lnTo>
                  <a:lnTo>
                    <a:pt x="762" y="102"/>
                  </a:lnTo>
                  <a:lnTo>
                    <a:pt x="762" y="104"/>
                  </a:lnTo>
                  <a:lnTo>
                    <a:pt x="763" y="108"/>
                  </a:lnTo>
                  <a:lnTo>
                    <a:pt x="767" y="112"/>
                  </a:lnTo>
                  <a:lnTo>
                    <a:pt x="774" y="118"/>
                  </a:lnTo>
                  <a:lnTo>
                    <a:pt x="774" y="119"/>
                  </a:lnTo>
                  <a:lnTo>
                    <a:pt x="774" y="123"/>
                  </a:lnTo>
                  <a:lnTo>
                    <a:pt x="776" y="123"/>
                  </a:lnTo>
                  <a:lnTo>
                    <a:pt x="776" y="123"/>
                  </a:lnTo>
                  <a:lnTo>
                    <a:pt x="776" y="123"/>
                  </a:lnTo>
                  <a:lnTo>
                    <a:pt x="778" y="123"/>
                  </a:lnTo>
                  <a:lnTo>
                    <a:pt x="779" y="121"/>
                  </a:lnTo>
                  <a:lnTo>
                    <a:pt x="782" y="118"/>
                  </a:lnTo>
                  <a:lnTo>
                    <a:pt x="784" y="118"/>
                  </a:lnTo>
                  <a:lnTo>
                    <a:pt x="785" y="118"/>
                  </a:lnTo>
                  <a:lnTo>
                    <a:pt x="785" y="116"/>
                  </a:lnTo>
                  <a:lnTo>
                    <a:pt x="787" y="116"/>
                  </a:lnTo>
                  <a:lnTo>
                    <a:pt x="787" y="115"/>
                  </a:lnTo>
                  <a:lnTo>
                    <a:pt x="787" y="115"/>
                  </a:lnTo>
                  <a:lnTo>
                    <a:pt x="789" y="112"/>
                  </a:lnTo>
                  <a:lnTo>
                    <a:pt x="789" y="110"/>
                  </a:lnTo>
                  <a:lnTo>
                    <a:pt x="790" y="107"/>
                  </a:lnTo>
                  <a:lnTo>
                    <a:pt x="790" y="107"/>
                  </a:lnTo>
                  <a:lnTo>
                    <a:pt x="797" y="102"/>
                  </a:lnTo>
                  <a:lnTo>
                    <a:pt x="797" y="100"/>
                  </a:lnTo>
                  <a:lnTo>
                    <a:pt x="798" y="94"/>
                  </a:lnTo>
                  <a:lnTo>
                    <a:pt x="800" y="91"/>
                  </a:lnTo>
                  <a:lnTo>
                    <a:pt x="800" y="89"/>
                  </a:lnTo>
                  <a:lnTo>
                    <a:pt x="800" y="88"/>
                  </a:lnTo>
                  <a:lnTo>
                    <a:pt x="800" y="86"/>
                  </a:lnTo>
                  <a:lnTo>
                    <a:pt x="800" y="86"/>
                  </a:lnTo>
                  <a:lnTo>
                    <a:pt x="801" y="85"/>
                  </a:lnTo>
                  <a:lnTo>
                    <a:pt x="801" y="85"/>
                  </a:lnTo>
                  <a:lnTo>
                    <a:pt x="803" y="83"/>
                  </a:lnTo>
                  <a:lnTo>
                    <a:pt x="803" y="83"/>
                  </a:lnTo>
                  <a:lnTo>
                    <a:pt x="804" y="83"/>
                  </a:lnTo>
                  <a:lnTo>
                    <a:pt x="804" y="83"/>
                  </a:lnTo>
                  <a:lnTo>
                    <a:pt x="806" y="83"/>
                  </a:lnTo>
                  <a:lnTo>
                    <a:pt x="812" y="83"/>
                  </a:lnTo>
                  <a:lnTo>
                    <a:pt x="812" y="83"/>
                  </a:lnTo>
                  <a:lnTo>
                    <a:pt x="809" y="82"/>
                  </a:lnTo>
                  <a:lnTo>
                    <a:pt x="809" y="80"/>
                  </a:lnTo>
                  <a:lnTo>
                    <a:pt x="809" y="80"/>
                  </a:lnTo>
                  <a:lnTo>
                    <a:pt x="809" y="78"/>
                  </a:lnTo>
                  <a:lnTo>
                    <a:pt x="811" y="78"/>
                  </a:lnTo>
                  <a:lnTo>
                    <a:pt x="812" y="77"/>
                  </a:lnTo>
                  <a:lnTo>
                    <a:pt x="812" y="77"/>
                  </a:lnTo>
                  <a:lnTo>
                    <a:pt x="812" y="75"/>
                  </a:lnTo>
                  <a:lnTo>
                    <a:pt x="812" y="75"/>
                  </a:lnTo>
                  <a:lnTo>
                    <a:pt x="809" y="74"/>
                  </a:lnTo>
                  <a:lnTo>
                    <a:pt x="806" y="74"/>
                  </a:lnTo>
                  <a:lnTo>
                    <a:pt x="806" y="72"/>
                  </a:lnTo>
                  <a:lnTo>
                    <a:pt x="804" y="72"/>
                  </a:lnTo>
                  <a:lnTo>
                    <a:pt x="804" y="69"/>
                  </a:lnTo>
                  <a:lnTo>
                    <a:pt x="804" y="69"/>
                  </a:lnTo>
                  <a:lnTo>
                    <a:pt x="804" y="67"/>
                  </a:lnTo>
                  <a:lnTo>
                    <a:pt x="804" y="66"/>
                  </a:lnTo>
                  <a:lnTo>
                    <a:pt x="804" y="66"/>
                  </a:lnTo>
                  <a:lnTo>
                    <a:pt x="804" y="64"/>
                  </a:lnTo>
                  <a:lnTo>
                    <a:pt x="804" y="64"/>
                  </a:lnTo>
                  <a:lnTo>
                    <a:pt x="804" y="63"/>
                  </a:lnTo>
                  <a:lnTo>
                    <a:pt x="804" y="63"/>
                  </a:lnTo>
                  <a:lnTo>
                    <a:pt x="803" y="61"/>
                  </a:lnTo>
                  <a:lnTo>
                    <a:pt x="803" y="61"/>
                  </a:lnTo>
                  <a:lnTo>
                    <a:pt x="803" y="58"/>
                  </a:lnTo>
                  <a:lnTo>
                    <a:pt x="803" y="58"/>
                  </a:lnTo>
                  <a:lnTo>
                    <a:pt x="803" y="56"/>
                  </a:lnTo>
                  <a:lnTo>
                    <a:pt x="803" y="56"/>
                  </a:lnTo>
                  <a:lnTo>
                    <a:pt x="803" y="56"/>
                  </a:lnTo>
                  <a:lnTo>
                    <a:pt x="804" y="55"/>
                  </a:lnTo>
                  <a:lnTo>
                    <a:pt x="806" y="56"/>
                  </a:lnTo>
                  <a:lnTo>
                    <a:pt x="808" y="56"/>
                  </a:lnTo>
                  <a:lnTo>
                    <a:pt x="809" y="56"/>
                  </a:lnTo>
                  <a:lnTo>
                    <a:pt x="812" y="56"/>
                  </a:lnTo>
                  <a:lnTo>
                    <a:pt x="815" y="55"/>
                  </a:lnTo>
                  <a:lnTo>
                    <a:pt x="820" y="56"/>
                  </a:lnTo>
                  <a:lnTo>
                    <a:pt x="820" y="56"/>
                  </a:lnTo>
                  <a:lnTo>
                    <a:pt x="825" y="58"/>
                  </a:lnTo>
                  <a:lnTo>
                    <a:pt x="830" y="60"/>
                  </a:lnTo>
                  <a:lnTo>
                    <a:pt x="831" y="60"/>
                  </a:lnTo>
                  <a:lnTo>
                    <a:pt x="839" y="60"/>
                  </a:lnTo>
                  <a:lnTo>
                    <a:pt x="842" y="60"/>
                  </a:lnTo>
                  <a:lnTo>
                    <a:pt x="844" y="60"/>
                  </a:lnTo>
                  <a:lnTo>
                    <a:pt x="849" y="61"/>
                  </a:lnTo>
                  <a:lnTo>
                    <a:pt x="847" y="63"/>
                  </a:lnTo>
                  <a:lnTo>
                    <a:pt x="847" y="64"/>
                  </a:lnTo>
                  <a:lnTo>
                    <a:pt x="844" y="64"/>
                  </a:lnTo>
                  <a:lnTo>
                    <a:pt x="842" y="64"/>
                  </a:lnTo>
                  <a:lnTo>
                    <a:pt x="844" y="66"/>
                  </a:lnTo>
                  <a:lnTo>
                    <a:pt x="849" y="67"/>
                  </a:lnTo>
                  <a:lnTo>
                    <a:pt x="850" y="69"/>
                  </a:lnTo>
                  <a:lnTo>
                    <a:pt x="850" y="69"/>
                  </a:lnTo>
                  <a:lnTo>
                    <a:pt x="850" y="71"/>
                  </a:lnTo>
                  <a:lnTo>
                    <a:pt x="850" y="71"/>
                  </a:lnTo>
                  <a:lnTo>
                    <a:pt x="852" y="71"/>
                  </a:lnTo>
                  <a:lnTo>
                    <a:pt x="853" y="71"/>
                  </a:lnTo>
                  <a:lnTo>
                    <a:pt x="858" y="71"/>
                  </a:lnTo>
                  <a:lnTo>
                    <a:pt x="861" y="72"/>
                  </a:lnTo>
                  <a:lnTo>
                    <a:pt x="863" y="72"/>
                  </a:lnTo>
                  <a:lnTo>
                    <a:pt x="863" y="74"/>
                  </a:lnTo>
                  <a:lnTo>
                    <a:pt x="863" y="74"/>
                  </a:lnTo>
                  <a:lnTo>
                    <a:pt x="860" y="77"/>
                  </a:lnTo>
                  <a:lnTo>
                    <a:pt x="856" y="78"/>
                  </a:lnTo>
                  <a:lnTo>
                    <a:pt x="853" y="80"/>
                  </a:lnTo>
                  <a:lnTo>
                    <a:pt x="853" y="80"/>
                  </a:lnTo>
                  <a:lnTo>
                    <a:pt x="858" y="80"/>
                  </a:lnTo>
                  <a:lnTo>
                    <a:pt x="861" y="80"/>
                  </a:lnTo>
                  <a:lnTo>
                    <a:pt x="863" y="82"/>
                  </a:lnTo>
                  <a:lnTo>
                    <a:pt x="863" y="82"/>
                  </a:lnTo>
                  <a:lnTo>
                    <a:pt x="864" y="83"/>
                  </a:lnTo>
                  <a:lnTo>
                    <a:pt x="864" y="83"/>
                  </a:lnTo>
                  <a:lnTo>
                    <a:pt x="864" y="85"/>
                  </a:lnTo>
                  <a:lnTo>
                    <a:pt x="864" y="86"/>
                  </a:lnTo>
                  <a:lnTo>
                    <a:pt x="860" y="88"/>
                  </a:lnTo>
                  <a:lnTo>
                    <a:pt x="858" y="89"/>
                  </a:lnTo>
                  <a:lnTo>
                    <a:pt x="856" y="89"/>
                  </a:lnTo>
                  <a:lnTo>
                    <a:pt x="855" y="91"/>
                  </a:lnTo>
                  <a:lnTo>
                    <a:pt x="853" y="91"/>
                  </a:lnTo>
                  <a:lnTo>
                    <a:pt x="852" y="89"/>
                  </a:lnTo>
                  <a:lnTo>
                    <a:pt x="850" y="89"/>
                  </a:lnTo>
                  <a:lnTo>
                    <a:pt x="847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7" y="93"/>
                  </a:lnTo>
                  <a:lnTo>
                    <a:pt x="847" y="94"/>
                  </a:lnTo>
                  <a:lnTo>
                    <a:pt x="847" y="94"/>
                  </a:lnTo>
                  <a:lnTo>
                    <a:pt x="847" y="94"/>
                  </a:lnTo>
                  <a:lnTo>
                    <a:pt x="847" y="96"/>
                  </a:lnTo>
                  <a:lnTo>
                    <a:pt x="847" y="96"/>
                  </a:lnTo>
                  <a:lnTo>
                    <a:pt x="850" y="99"/>
                  </a:lnTo>
                  <a:lnTo>
                    <a:pt x="850" y="99"/>
                  </a:lnTo>
                  <a:lnTo>
                    <a:pt x="852" y="99"/>
                  </a:lnTo>
                  <a:lnTo>
                    <a:pt x="852" y="97"/>
                  </a:lnTo>
                  <a:lnTo>
                    <a:pt x="853" y="97"/>
                  </a:lnTo>
                  <a:lnTo>
                    <a:pt x="853" y="97"/>
                  </a:lnTo>
                  <a:lnTo>
                    <a:pt x="853" y="97"/>
                  </a:lnTo>
                  <a:lnTo>
                    <a:pt x="852" y="100"/>
                  </a:lnTo>
                  <a:lnTo>
                    <a:pt x="852" y="102"/>
                  </a:lnTo>
                  <a:lnTo>
                    <a:pt x="852" y="102"/>
                  </a:lnTo>
                  <a:lnTo>
                    <a:pt x="852" y="104"/>
                  </a:lnTo>
                  <a:lnTo>
                    <a:pt x="853" y="105"/>
                  </a:lnTo>
                  <a:lnTo>
                    <a:pt x="855" y="107"/>
                  </a:lnTo>
                  <a:lnTo>
                    <a:pt x="858" y="110"/>
                  </a:lnTo>
                  <a:lnTo>
                    <a:pt x="861" y="112"/>
                  </a:lnTo>
                  <a:lnTo>
                    <a:pt x="861" y="113"/>
                  </a:lnTo>
                  <a:lnTo>
                    <a:pt x="864" y="115"/>
                  </a:lnTo>
                  <a:lnTo>
                    <a:pt x="864" y="116"/>
                  </a:lnTo>
                  <a:lnTo>
                    <a:pt x="863" y="118"/>
                  </a:lnTo>
                  <a:lnTo>
                    <a:pt x="863" y="123"/>
                  </a:lnTo>
                  <a:lnTo>
                    <a:pt x="861" y="124"/>
                  </a:lnTo>
                  <a:lnTo>
                    <a:pt x="861" y="126"/>
                  </a:lnTo>
                  <a:lnTo>
                    <a:pt x="858" y="127"/>
                  </a:lnTo>
                  <a:lnTo>
                    <a:pt x="858" y="127"/>
                  </a:lnTo>
                  <a:lnTo>
                    <a:pt x="855" y="127"/>
                  </a:lnTo>
                  <a:lnTo>
                    <a:pt x="855" y="127"/>
                  </a:lnTo>
                  <a:lnTo>
                    <a:pt x="853" y="129"/>
                  </a:lnTo>
                  <a:lnTo>
                    <a:pt x="852" y="132"/>
                  </a:lnTo>
                  <a:lnTo>
                    <a:pt x="850" y="132"/>
                  </a:lnTo>
                  <a:lnTo>
                    <a:pt x="850" y="134"/>
                  </a:lnTo>
                  <a:lnTo>
                    <a:pt x="849" y="134"/>
                  </a:lnTo>
                  <a:lnTo>
                    <a:pt x="845" y="137"/>
                  </a:lnTo>
                  <a:lnTo>
                    <a:pt x="844" y="137"/>
                  </a:lnTo>
                  <a:lnTo>
                    <a:pt x="839" y="138"/>
                  </a:lnTo>
                  <a:lnTo>
                    <a:pt x="836" y="141"/>
                  </a:lnTo>
                  <a:lnTo>
                    <a:pt x="834" y="141"/>
                  </a:lnTo>
                  <a:lnTo>
                    <a:pt x="833" y="143"/>
                  </a:lnTo>
                  <a:lnTo>
                    <a:pt x="831" y="143"/>
                  </a:lnTo>
                  <a:lnTo>
                    <a:pt x="830" y="141"/>
                  </a:lnTo>
                  <a:lnTo>
                    <a:pt x="830" y="140"/>
                  </a:lnTo>
                  <a:lnTo>
                    <a:pt x="830" y="140"/>
                  </a:lnTo>
                  <a:lnTo>
                    <a:pt x="828" y="138"/>
                  </a:lnTo>
                  <a:lnTo>
                    <a:pt x="825" y="135"/>
                  </a:lnTo>
                  <a:lnTo>
                    <a:pt x="825" y="134"/>
                  </a:lnTo>
                  <a:lnTo>
                    <a:pt x="823" y="134"/>
                  </a:lnTo>
                  <a:lnTo>
                    <a:pt x="822" y="134"/>
                  </a:lnTo>
                  <a:lnTo>
                    <a:pt x="822" y="134"/>
                  </a:lnTo>
                  <a:lnTo>
                    <a:pt x="820" y="132"/>
                  </a:lnTo>
                  <a:lnTo>
                    <a:pt x="819" y="132"/>
                  </a:lnTo>
                  <a:lnTo>
                    <a:pt x="819" y="132"/>
                  </a:lnTo>
                  <a:lnTo>
                    <a:pt x="820" y="130"/>
                  </a:lnTo>
                  <a:lnTo>
                    <a:pt x="820" y="130"/>
                  </a:lnTo>
                  <a:lnTo>
                    <a:pt x="817" y="129"/>
                  </a:lnTo>
                  <a:lnTo>
                    <a:pt x="817" y="127"/>
                  </a:lnTo>
                  <a:lnTo>
                    <a:pt x="817" y="127"/>
                  </a:lnTo>
                  <a:lnTo>
                    <a:pt x="814" y="127"/>
                  </a:lnTo>
                  <a:lnTo>
                    <a:pt x="812" y="126"/>
                  </a:lnTo>
                  <a:lnTo>
                    <a:pt x="809" y="129"/>
                  </a:lnTo>
                  <a:lnTo>
                    <a:pt x="809" y="129"/>
                  </a:lnTo>
                  <a:lnTo>
                    <a:pt x="809" y="130"/>
                  </a:lnTo>
                  <a:lnTo>
                    <a:pt x="809" y="130"/>
                  </a:lnTo>
                  <a:lnTo>
                    <a:pt x="811" y="130"/>
                  </a:lnTo>
                  <a:lnTo>
                    <a:pt x="811" y="129"/>
                  </a:lnTo>
                  <a:lnTo>
                    <a:pt x="812" y="129"/>
                  </a:lnTo>
                  <a:lnTo>
                    <a:pt x="814" y="129"/>
                  </a:lnTo>
                  <a:lnTo>
                    <a:pt x="815" y="129"/>
                  </a:lnTo>
                  <a:lnTo>
                    <a:pt x="815" y="130"/>
                  </a:lnTo>
                  <a:lnTo>
                    <a:pt x="815" y="130"/>
                  </a:lnTo>
                  <a:lnTo>
                    <a:pt x="820" y="134"/>
                  </a:lnTo>
                  <a:lnTo>
                    <a:pt x="822" y="135"/>
                  </a:lnTo>
                  <a:lnTo>
                    <a:pt x="822" y="135"/>
                  </a:lnTo>
                  <a:lnTo>
                    <a:pt x="822" y="137"/>
                  </a:lnTo>
                  <a:lnTo>
                    <a:pt x="823" y="138"/>
                  </a:lnTo>
                  <a:lnTo>
                    <a:pt x="825" y="141"/>
                  </a:lnTo>
                  <a:lnTo>
                    <a:pt x="826" y="145"/>
                  </a:lnTo>
                  <a:lnTo>
                    <a:pt x="828" y="146"/>
                  </a:lnTo>
                  <a:lnTo>
                    <a:pt x="826" y="146"/>
                  </a:lnTo>
                  <a:lnTo>
                    <a:pt x="826" y="146"/>
                  </a:lnTo>
                  <a:lnTo>
                    <a:pt x="825" y="146"/>
                  </a:lnTo>
                  <a:lnTo>
                    <a:pt x="820" y="145"/>
                  </a:lnTo>
                  <a:lnTo>
                    <a:pt x="820" y="145"/>
                  </a:lnTo>
                  <a:lnTo>
                    <a:pt x="819" y="145"/>
                  </a:lnTo>
                  <a:lnTo>
                    <a:pt x="819" y="146"/>
                  </a:lnTo>
                  <a:lnTo>
                    <a:pt x="817" y="146"/>
                  </a:lnTo>
                  <a:lnTo>
                    <a:pt x="815" y="146"/>
                  </a:lnTo>
                  <a:lnTo>
                    <a:pt x="811" y="145"/>
                  </a:lnTo>
                  <a:lnTo>
                    <a:pt x="809" y="143"/>
                  </a:lnTo>
                  <a:lnTo>
                    <a:pt x="808" y="143"/>
                  </a:lnTo>
                  <a:lnTo>
                    <a:pt x="806" y="140"/>
                  </a:lnTo>
                  <a:lnTo>
                    <a:pt x="803" y="138"/>
                  </a:lnTo>
                  <a:lnTo>
                    <a:pt x="801" y="138"/>
                  </a:lnTo>
                  <a:lnTo>
                    <a:pt x="798" y="138"/>
                  </a:lnTo>
                  <a:lnTo>
                    <a:pt x="795" y="138"/>
                  </a:lnTo>
                  <a:lnTo>
                    <a:pt x="787" y="138"/>
                  </a:lnTo>
                  <a:lnTo>
                    <a:pt x="785" y="138"/>
                  </a:lnTo>
                  <a:lnTo>
                    <a:pt x="785" y="138"/>
                  </a:lnTo>
                  <a:lnTo>
                    <a:pt x="785" y="140"/>
                  </a:lnTo>
                  <a:lnTo>
                    <a:pt x="785" y="140"/>
                  </a:lnTo>
                  <a:lnTo>
                    <a:pt x="785" y="141"/>
                  </a:lnTo>
                  <a:lnTo>
                    <a:pt x="785" y="141"/>
                  </a:lnTo>
                  <a:lnTo>
                    <a:pt x="785" y="143"/>
                  </a:lnTo>
                  <a:lnTo>
                    <a:pt x="787" y="143"/>
                  </a:lnTo>
                  <a:lnTo>
                    <a:pt x="792" y="145"/>
                  </a:lnTo>
                  <a:lnTo>
                    <a:pt x="793" y="146"/>
                  </a:lnTo>
                  <a:lnTo>
                    <a:pt x="795" y="146"/>
                  </a:lnTo>
                  <a:lnTo>
                    <a:pt x="797" y="148"/>
                  </a:lnTo>
                  <a:lnTo>
                    <a:pt x="797" y="148"/>
                  </a:lnTo>
                  <a:lnTo>
                    <a:pt x="795" y="149"/>
                  </a:lnTo>
                  <a:lnTo>
                    <a:pt x="795" y="151"/>
                  </a:lnTo>
                  <a:lnTo>
                    <a:pt x="785" y="159"/>
                  </a:lnTo>
                  <a:lnTo>
                    <a:pt x="782" y="162"/>
                  </a:lnTo>
                  <a:lnTo>
                    <a:pt x="779" y="165"/>
                  </a:lnTo>
                  <a:lnTo>
                    <a:pt x="778" y="167"/>
                  </a:lnTo>
                  <a:lnTo>
                    <a:pt x="778" y="167"/>
                  </a:lnTo>
                  <a:lnTo>
                    <a:pt x="774" y="167"/>
                  </a:lnTo>
                  <a:lnTo>
                    <a:pt x="771" y="167"/>
                  </a:lnTo>
                  <a:lnTo>
                    <a:pt x="767" y="167"/>
                  </a:lnTo>
                  <a:lnTo>
                    <a:pt x="765" y="165"/>
                  </a:lnTo>
                  <a:lnTo>
                    <a:pt x="760" y="162"/>
                  </a:lnTo>
                  <a:lnTo>
                    <a:pt x="759" y="160"/>
                  </a:lnTo>
                  <a:lnTo>
                    <a:pt x="757" y="160"/>
                  </a:lnTo>
                  <a:lnTo>
                    <a:pt x="756" y="159"/>
                  </a:lnTo>
                  <a:lnTo>
                    <a:pt x="756" y="159"/>
                  </a:lnTo>
                  <a:lnTo>
                    <a:pt x="752" y="159"/>
                  </a:lnTo>
                  <a:lnTo>
                    <a:pt x="751" y="157"/>
                  </a:lnTo>
                  <a:lnTo>
                    <a:pt x="746" y="154"/>
                  </a:lnTo>
                  <a:lnTo>
                    <a:pt x="743" y="154"/>
                  </a:lnTo>
                  <a:lnTo>
                    <a:pt x="741" y="152"/>
                  </a:lnTo>
                  <a:lnTo>
                    <a:pt x="740" y="152"/>
                  </a:lnTo>
                  <a:lnTo>
                    <a:pt x="738" y="152"/>
                  </a:lnTo>
                  <a:lnTo>
                    <a:pt x="740" y="154"/>
                  </a:lnTo>
                  <a:lnTo>
                    <a:pt x="740" y="154"/>
                  </a:lnTo>
                  <a:lnTo>
                    <a:pt x="738" y="154"/>
                  </a:lnTo>
                  <a:lnTo>
                    <a:pt x="737" y="154"/>
                  </a:lnTo>
                  <a:lnTo>
                    <a:pt x="733" y="152"/>
                  </a:lnTo>
                  <a:lnTo>
                    <a:pt x="730" y="152"/>
                  </a:lnTo>
                  <a:lnTo>
                    <a:pt x="729" y="152"/>
                  </a:lnTo>
                  <a:lnTo>
                    <a:pt x="726" y="152"/>
                  </a:lnTo>
                  <a:lnTo>
                    <a:pt x="722" y="152"/>
                  </a:lnTo>
                  <a:lnTo>
                    <a:pt x="719" y="152"/>
                  </a:lnTo>
                  <a:lnTo>
                    <a:pt x="718" y="152"/>
                  </a:lnTo>
                  <a:lnTo>
                    <a:pt x="718" y="152"/>
                  </a:lnTo>
                  <a:lnTo>
                    <a:pt x="719" y="154"/>
                  </a:lnTo>
                  <a:lnTo>
                    <a:pt x="722" y="156"/>
                  </a:lnTo>
                  <a:lnTo>
                    <a:pt x="722" y="154"/>
                  </a:lnTo>
                  <a:lnTo>
                    <a:pt x="722" y="154"/>
                  </a:lnTo>
                  <a:lnTo>
                    <a:pt x="724" y="152"/>
                  </a:lnTo>
                  <a:lnTo>
                    <a:pt x="729" y="154"/>
                  </a:lnTo>
                  <a:lnTo>
                    <a:pt x="735" y="156"/>
                  </a:lnTo>
                  <a:lnTo>
                    <a:pt x="737" y="156"/>
                  </a:lnTo>
                  <a:lnTo>
                    <a:pt x="738" y="157"/>
                  </a:lnTo>
                  <a:lnTo>
                    <a:pt x="741" y="157"/>
                  </a:lnTo>
                  <a:lnTo>
                    <a:pt x="743" y="160"/>
                  </a:lnTo>
                  <a:lnTo>
                    <a:pt x="749" y="165"/>
                  </a:lnTo>
                  <a:lnTo>
                    <a:pt x="751" y="165"/>
                  </a:lnTo>
                  <a:lnTo>
                    <a:pt x="752" y="167"/>
                  </a:lnTo>
                  <a:lnTo>
                    <a:pt x="763" y="168"/>
                  </a:lnTo>
                  <a:lnTo>
                    <a:pt x="768" y="168"/>
                  </a:lnTo>
                  <a:lnTo>
                    <a:pt x="776" y="168"/>
                  </a:lnTo>
                  <a:lnTo>
                    <a:pt x="779" y="170"/>
                  </a:lnTo>
                  <a:lnTo>
                    <a:pt x="781" y="170"/>
                  </a:lnTo>
                  <a:lnTo>
                    <a:pt x="781" y="173"/>
                  </a:lnTo>
                  <a:lnTo>
                    <a:pt x="781" y="173"/>
                  </a:lnTo>
                  <a:lnTo>
                    <a:pt x="779" y="176"/>
                  </a:lnTo>
                  <a:lnTo>
                    <a:pt x="778" y="179"/>
                  </a:lnTo>
                  <a:lnTo>
                    <a:pt x="768" y="189"/>
                  </a:lnTo>
                  <a:lnTo>
                    <a:pt x="767" y="192"/>
                  </a:lnTo>
                  <a:lnTo>
                    <a:pt x="767" y="192"/>
                  </a:lnTo>
                  <a:lnTo>
                    <a:pt x="765" y="193"/>
                  </a:lnTo>
                  <a:lnTo>
                    <a:pt x="762" y="197"/>
                  </a:lnTo>
                  <a:lnTo>
                    <a:pt x="757" y="198"/>
                  </a:lnTo>
                  <a:lnTo>
                    <a:pt x="756" y="198"/>
                  </a:lnTo>
                  <a:lnTo>
                    <a:pt x="752" y="198"/>
                  </a:lnTo>
                  <a:lnTo>
                    <a:pt x="751" y="198"/>
                  </a:lnTo>
                  <a:lnTo>
                    <a:pt x="749" y="195"/>
                  </a:lnTo>
                  <a:lnTo>
                    <a:pt x="749" y="195"/>
                  </a:lnTo>
                  <a:lnTo>
                    <a:pt x="751" y="198"/>
                  </a:lnTo>
                  <a:lnTo>
                    <a:pt x="751" y="198"/>
                  </a:lnTo>
                  <a:lnTo>
                    <a:pt x="749" y="198"/>
                  </a:lnTo>
                  <a:lnTo>
                    <a:pt x="746" y="197"/>
                  </a:lnTo>
                  <a:lnTo>
                    <a:pt x="746" y="198"/>
                  </a:lnTo>
                  <a:lnTo>
                    <a:pt x="744" y="198"/>
                  </a:lnTo>
                  <a:lnTo>
                    <a:pt x="744" y="198"/>
                  </a:lnTo>
                  <a:lnTo>
                    <a:pt x="743" y="198"/>
                  </a:lnTo>
                  <a:lnTo>
                    <a:pt x="741" y="197"/>
                  </a:lnTo>
                  <a:lnTo>
                    <a:pt x="741" y="197"/>
                  </a:lnTo>
                  <a:lnTo>
                    <a:pt x="741" y="195"/>
                  </a:lnTo>
                  <a:lnTo>
                    <a:pt x="740" y="193"/>
                  </a:lnTo>
                  <a:lnTo>
                    <a:pt x="737" y="195"/>
                  </a:lnTo>
                  <a:lnTo>
                    <a:pt x="737" y="195"/>
                  </a:lnTo>
                  <a:lnTo>
                    <a:pt x="738" y="197"/>
                  </a:lnTo>
                  <a:lnTo>
                    <a:pt x="738" y="197"/>
                  </a:lnTo>
                  <a:lnTo>
                    <a:pt x="740" y="198"/>
                  </a:lnTo>
                  <a:lnTo>
                    <a:pt x="740" y="200"/>
                  </a:lnTo>
                  <a:lnTo>
                    <a:pt x="738" y="200"/>
                  </a:lnTo>
                  <a:lnTo>
                    <a:pt x="735" y="198"/>
                  </a:lnTo>
                  <a:lnTo>
                    <a:pt x="735" y="198"/>
                  </a:lnTo>
                  <a:lnTo>
                    <a:pt x="737" y="201"/>
                  </a:lnTo>
                  <a:lnTo>
                    <a:pt x="738" y="203"/>
                  </a:lnTo>
                  <a:lnTo>
                    <a:pt x="738" y="203"/>
                  </a:lnTo>
                  <a:lnTo>
                    <a:pt x="735" y="206"/>
                  </a:lnTo>
                  <a:lnTo>
                    <a:pt x="733" y="206"/>
                  </a:lnTo>
                  <a:lnTo>
                    <a:pt x="732" y="208"/>
                  </a:lnTo>
                  <a:lnTo>
                    <a:pt x="732" y="206"/>
                  </a:lnTo>
                  <a:lnTo>
                    <a:pt x="730" y="206"/>
                  </a:lnTo>
                  <a:lnTo>
                    <a:pt x="729" y="206"/>
                  </a:lnTo>
                  <a:lnTo>
                    <a:pt x="729" y="208"/>
                  </a:lnTo>
                  <a:lnTo>
                    <a:pt x="727" y="208"/>
                  </a:lnTo>
                  <a:lnTo>
                    <a:pt x="726" y="208"/>
                  </a:lnTo>
                  <a:lnTo>
                    <a:pt x="724" y="208"/>
                  </a:lnTo>
                  <a:lnTo>
                    <a:pt x="722" y="208"/>
                  </a:lnTo>
                  <a:lnTo>
                    <a:pt x="716" y="204"/>
                  </a:lnTo>
                  <a:lnTo>
                    <a:pt x="713" y="204"/>
                  </a:lnTo>
                  <a:lnTo>
                    <a:pt x="710" y="204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08" y="203"/>
                  </a:lnTo>
                  <a:lnTo>
                    <a:pt x="708" y="203"/>
                  </a:lnTo>
                  <a:lnTo>
                    <a:pt x="707" y="203"/>
                  </a:lnTo>
                  <a:lnTo>
                    <a:pt x="703" y="203"/>
                  </a:lnTo>
                  <a:lnTo>
                    <a:pt x="700" y="203"/>
                  </a:lnTo>
                  <a:lnTo>
                    <a:pt x="694" y="200"/>
                  </a:lnTo>
                  <a:lnTo>
                    <a:pt x="688" y="198"/>
                  </a:lnTo>
                  <a:lnTo>
                    <a:pt x="685" y="195"/>
                  </a:lnTo>
                  <a:lnTo>
                    <a:pt x="686" y="197"/>
                  </a:lnTo>
                  <a:lnTo>
                    <a:pt x="686" y="198"/>
                  </a:lnTo>
                  <a:lnTo>
                    <a:pt x="685" y="198"/>
                  </a:lnTo>
                  <a:lnTo>
                    <a:pt x="685" y="200"/>
                  </a:lnTo>
                  <a:lnTo>
                    <a:pt x="686" y="201"/>
                  </a:lnTo>
                  <a:lnTo>
                    <a:pt x="688" y="201"/>
                  </a:lnTo>
                  <a:lnTo>
                    <a:pt x="691" y="201"/>
                  </a:lnTo>
                  <a:lnTo>
                    <a:pt x="691" y="201"/>
                  </a:lnTo>
                  <a:lnTo>
                    <a:pt x="689" y="201"/>
                  </a:lnTo>
                  <a:lnTo>
                    <a:pt x="689" y="200"/>
                  </a:lnTo>
                  <a:lnTo>
                    <a:pt x="688" y="200"/>
                  </a:lnTo>
                  <a:lnTo>
                    <a:pt x="689" y="200"/>
                  </a:lnTo>
                  <a:lnTo>
                    <a:pt x="691" y="200"/>
                  </a:lnTo>
                  <a:lnTo>
                    <a:pt x="692" y="200"/>
                  </a:lnTo>
                  <a:lnTo>
                    <a:pt x="702" y="204"/>
                  </a:lnTo>
                  <a:lnTo>
                    <a:pt x="703" y="204"/>
                  </a:lnTo>
                  <a:lnTo>
                    <a:pt x="707" y="204"/>
                  </a:lnTo>
                  <a:lnTo>
                    <a:pt x="707" y="206"/>
                  </a:lnTo>
                  <a:lnTo>
                    <a:pt x="705" y="206"/>
                  </a:lnTo>
                  <a:lnTo>
                    <a:pt x="702" y="208"/>
                  </a:lnTo>
                  <a:lnTo>
                    <a:pt x="702" y="209"/>
                  </a:lnTo>
                  <a:lnTo>
                    <a:pt x="705" y="208"/>
                  </a:lnTo>
                  <a:lnTo>
                    <a:pt x="708" y="206"/>
                  </a:lnTo>
                  <a:lnTo>
                    <a:pt x="710" y="206"/>
                  </a:lnTo>
                  <a:lnTo>
                    <a:pt x="711" y="204"/>
                  </a:lnTo>
                  <a:lnTo>
                    <a:pt x="713" y="206"/>
                  </a:lnTo>
                  <a:lnTo>
                    <a:pt x="716" y="208"/>
                  </a:lnTo>
                  <a:lnTo>
                    <a:pt x="719" y="209"/>
                  </a:lnTo>
                  <a:lnTo>
                    <a:pt x="722" y="211"/>
                  </a:lnTo>
                  <a:lnTo>
                    <a:pt x="724" y="211"/>
                  </a:lnTo>
                  <a:lnTo>
                    <a:pt x="727" y="212"/>
                  </a:lnTo>
                  <a:lnTo>
                    <a:pt x="727" y="214"/>
                  </a:lnTo>
                  <a:lnTo>
                    <a:pt x="727" y="219"/>
                  </a:lnTo>
                  <a:lnTo>
                    <a:pt x="727" y="220"/>
                  </a:lnTo>
                  <a:lnTo>
                    <a:pt x="727" y="220"/>
                  </a:lnTo>
                  <a:lnTo>
                    <a:pt x="727" y="222"/>
                  </a:lnTo>
                  <a:lnTo>
                    <a:pt x="726" y="222"/>
                  </a:lnTo>
                  <a:lnTo>
                    <a:pt x="722" y="222"/>
                  </a:lnTo>
                  <a:lnTo>
                    <a:pt x="721" y="223"/>
                  </a:lnTo>
                  <a:lnTo>
                    <a:pt x="718" y="225"/>
                  </a:lnTo>
                  <a:lnTo>
                    <a:pt x="716" y="225"/>
                  </a:lnTo>
                  <a:lnTo>
                    <a:pt x="711" y="225"/>
                  </a:lnTo>
                  <a:lnTo>
                    <a:pt x="708" y="225"/>
                  </a:lnTo>
                  <a:lnTo>
                    <a:pt x="707" y="225"/>
                  </a:lnTo>
                  <a:lnTo>
                    <a:pt x="707" y="225"/>
                  </a:lnTo>
                  <a:lnTo>
                    <a:pt x="707" y="225"/>
                  </a:lnTo>
                  <a:lnTo>
                    <a:pt x="703" y="225"/>
                  </a:lnTo>
                  <a:lnTo>
                    <a:pt x="703" y="225"/>
                  </a:lnTo>
                  <a:lnTo>
                    <a:pt x="703" y="227"/>
                  </a:lnTo>
                  <a:lnTo>
                    <a:pt x="703" y="227"/>
                  </a:lnTo>
                  <a:lnTo>
                    <a:pt x="705" y="228"/>
                  </a:lnTo>
                  <a:lnTo>
                    <a:pt x="705" y="228"/>
                  </a:lnTo>
                  <a:lnTo>
                    <a:pt x="707" y="228"/>
                  </a:lnTo>
                  <a:lnTo>
                    <a:pt x="710" y="230"/>
                  </a:lnTo>
                  <a:lnTo>
                    <a:pt x="710" y="230"/>
                  </a:lnTo>
                  <a:lnTo>
                    <a:pt x="710" y="231"/>
                  </a:lnTo>
                  <a:lnTo>
                    <a:pt x="708" y="231"/>
                  </a:lnTo>
                  <a:lnTo>
                    <a:pt x="708" y="231"/>
                  </a:lnTo>
                  <a:lnTo>
                    <a:pt x="705" y="230"/>
                  </a:lnTo>
                  <a:lnTo>
                    <a:pt x="705" y="230"/>
                  </a:lnTo>
                  <a:lnTo>
                    <a:pt x="703" y="231"/>
                  </a:lnTo>
                  <a:lnTo>
                    <a:pt x="703" y="231"/>
                  </a:lnTo>
                  <a:lnTo>
                    <a:pt x="702" y="231"/>
                  </a:lnTo>
                  <a:lnTo>
                    <a:pt x="700" y="231"/>
                  </a:lnTo>
                  <a:lnTo>
                    <a:pt x="700" y="233"/>
                  </a:lnTo>
                  <a:lnTo>
                    <a:pt x="700" y="233"/>
                  </a:lnTo>
                  <a:lnTo>
                    <a:pt x="699" y="234"/>
                  </a:lnTo>
                  <a:lnTo>
                    <a:pt x="697" y="234"/>
                  </a:lnTo>
                  <a:lnTo>
                    <a:pt x="697" y="236"/>
                  </a:lnTo>
                  <a:lnTo>
                    <a:pt x="699" y="236"/>
                  </a:lnTo>
                  <a:lnTo>
                    <a:pt x="700" y="238"/>
                  </a:lnTo>
                  <a:lnTo>
                    <a:pt x="700" y="239"/>
                  </a:lnTo>
                  <a:lnTo>
                    <a:pt x="702" y="239"/>
                  </a:lnTo>
                  <a:lnTo>
                    <a:pt x="700" y="239"/>
                  </a:lnTo>
                  <a:lnTo>
                    <a:pt x="699" y="239"/>
                  </a:lnTo>
                  <a:lnTo>
                    <a:pt x="699" y="238"/>
                  </a:lnTo>
                  <a:lnTo>
                    <a:pt x="696" y="236"/>
                  </a:lnTo>
                  <a:lnTo>
                    <a:pt x="692" y="236"/>
                  </a:lnTo>
                  <a:lnTo>
                    <a:pt x="691" y="236"/>
                  </a:lnTo>
                  <a:lnTo>
                    <a:pt x="692" y="236"/>
                  </a:lnTo>
                  <a:lnTo>
                    <a:pt x="694" y="238"/>
                  </a:lnTo>
                  <a:lnTo>
                    <a:pt x="696" y="238"/>
                  </a:lnTo>
                  <a:lnTo>
                    <a:pt x="696" y="239"/>
                  </a:lnTo>
                  <a:lnTo>
                    <a:pt x="694" y="241"/>
                  </a:lnTo>
                  <a:lnTo>
                    <a:pt x="694" y="241"/>
                  </a:lnTo>
                  <a:lnTo>
                    <a:pt x="694" y="241"/>
                  </a:lnTo>
                  <a:lnTo>
                    <a:pt x="694" y="242"/>
                  </a:lnTo>
                  <a:lnTo>
                    <a:pt x="694" y="242"/>
                  </a:lnTo>
                  <a:lnTo>
                    <a:pt x="692" y="242"/>
                  </a:lnTo>
                  <a:lnTo>
                    <a:pt x="689" y="242"/>
                  </a:lnTo>
                  <a:lnTo>
                    <a:pt x="689" y="244"/>
                  </a:lnTo>
                  <a:lnTo>
                    <a:pt x="689" y="244"/>
                  </a:lnTo>
                  <a:lnTo>
                    <a:pt x="691" y="244"/>
                  </a:lnTo>
                  <a:lnTo>
                    <a:pt x="689" y="245"/>
                  </a:lnTo>
                  <a:lnTo>
                    <a:pt x="689" y="245"/>
                  </a:lnTo>
                  <a:lnTo>
                    <a:pt x="686" y="245"/>
                  </a:lnTo>
                  <a:lnTo>
                    <a:pt x="686" y="247"/>
                  </a:lnTo>
                  <a:lnTo>
                    <a:pt x="688" y="247"/>
                  </a:lnTo>
                  <a:lnTo>
                    <a:pt x="688" y="247"/>
                  </a:lnTo>
                  <a:lnTo>
                    <a:pt x="689" y="249"/>
                  </a:lnTo>
                  <a:lnTo>
                    <a:pt x="689" y="249"/>
                  </a:lnTo>
                  <a:lnTo>
                    <a:pt x="689" y="250"/>
                  </a:lnTo>
                  <a:lnTo>
                    <a:pt x="688" y="250"/>
                  </a:lnTo>
                  <a:lnTo>
                    <a:pt x="685" y="252"/>
                  </a:lnTo>
                  <a:lnTo>
                    <a:pt x="681" y="255"/>
                  </a:lnTo>
                  <a:lnTo>
                    <a:pt x="681" y="256"/>
                  </a:lnTo>
                  <a:lnTo>
                    <a:pt x="681" y="258"/>
                  </a:lnTo>
                  <a:lnTo>
                    <a:pt x="681" y="258"/>
                  </a:lnTo>
                  <a:lnTo>
                    <a:pt x="681" y="260"/>
                  </a:lnTo>
                  <a:lnTo>
                    <a:pt x="678" y="258"/>
                  </a:lnTo>
                  <a:lnTo>
                    <a:pt x="678" y="260"/>
                  </a:lnTo>
                  <a:lnTo>
                    <a:pt x="680" y="260"/>
                  </a:lnTo>
                  <a:lnTo>
                    <a:pt x="680" y="261"/>
                  </a:lnTo>
                  <a:lnTo>
                    <a:pt x="678" y="263"/>
                  </a:lnTo>
                  <a:lnTo>
                    <a:pt x="678" y="266"/>
                  </a:lnTo>
                  <a:lnTo>
                    <a:pt x="675" y="269"/>
                  </a:lnTo>
                  <a:lnTo>
                    <a:pt x="674" y="272"/>
                  </a:lnTo>
                  <a:lnTo>
                    <a:pt x="672" y="274"/>
                  </a:lnTo>
                  <a:lnTo>
                    <a:pt x="672" y="275"/>
                  </a:lnTo>
                  <a:lnTo>
                    <a:pt x="670" y="275"/>
                  </a:lnTo>
                  <a:lnTo>
                    <a:pt x="669" y="277"/>
                  </a:lnTo>
                  <a:lnTo>
                    <a:pt x="670" y="277"/>
                  </a:lnTo>
                  <a:lnTo>
                    <a:pt x="670" y="277"/>
                  </a:lnTo>
                  <a:lnTo>
                    <a:pt x="670" y="279"/>
                  </a:lnTo>
                  <a:lnTo>
                    <a:pt x="670" y="282"/>
                  </a:lnTo>
                  <a:lnTo>
                    <a:pt x="669" y="285"/>
                  </a:lnTo>
                  <a:lnTo>
                    <a:pt x="669" y="288"/>
                  </a:lnTo>
                  <a:lnTo>
                    <a:pt x="669" y="299"/>
                  </a:lnTo>
                  <a:lnTo>
                    <a:pt x="669" y="304"/>
                  </a:lnTo>
                  <a:lnTo>
                    <a:pt x="669" y="305"/>
                  </a:lnTo>
                  <a:lnTo>
                    <a:pt x="667" y="307"/>
                  </a:lnTo>
                  <a:lnTo>
                    <a:pt x="666" y="307"/>
                  </a:lnTo>
                  <a:lnTo>
                    <a:pt x="667" y="308"/>
                  </a:lnTo>
                  <a:lnTo>
                    <a:pt x="669" y="308"/>
                  </a:lnTo>
                  <a:lnTo>
                    <a:pt x="669" y="310"/>
                  </a:lnTo>
                  <a:lnTo>
                    <a:pt x="669" y="312"/>
                  </a:lnTo>
                  <a:lnTo>
                    <a:pt x="670" y="312"/>
                  </a:lnTo>
                  <a:lnTo>
                    <a:pt x="670" y="312"/>
                  </a:lnTo>
                  <a:lnTo>
                    <a:pt x="672" y="312"/>
                  </a:lnTo>
                  <a:lnTo>
                    <a:pt x="672" y="312"/>
                  </a:lnTo>
                  <a:lnTo>
                    <a:pt x="674" y="315"/>
                  </a:lnTo>
                  <a:lnTo>
                    <a:pt x="675" y="315"/>
                  </a:lnTo>
                  <a:lnTo>
                    <a:pt x="675" y="316"/>
                  </a:lnTo>
                  <a:lnTo>
                    <a:pt x="675" y="323"/>
                  </a:lnTo>
                  <a:lnTo>
                    <a:pt x="675" y="324"/>
                  </a:lnTo>
                  <a:lnTo>
                    <a:pt x="677" y="323"/>
                  </a:lnTo>
                  <a:lnTo>
                    <a:pt x="677" y="316"/>
                  </a:lnTo>
                  <a:lnTo>
                    <a:pt x="678" y="315"/>
                  </a:lnTo>
                  <a:lnTo>
                    <a:pt x="680" y="315"/>
                  </a:lnTo>
                  <a:lnTo>
                    <a:pt x="683" y="313"/>
                  </a:lnTo>
                  <a:lnTo>
                    <a:pt x="688" y="315"/>
                  </a:lnTo>
                  <a:lnTo>
                    <a:pt x="689" y="315"/>
                  </a:lnTo>
                  <a:lnTo>
                    <a:pt x="691" y="315"/>
                  </a:lnTo>
                  <a:lnTo>
                    <a:pt x="692" y="315"/>
                  </a:lnTo>
                  <a:lnTo>
                    <a:pt x="692" y="315"/>
                  </a:lnTo>
                  <a:lnTo>
                    <a:pt x="692" y="318"/>
                  </a:lnTo>
                  <a:lnTo>
                    <a:pt x="692" y="319"/>
                  </a:lnTo>
                  <a:lnTo>
                    <a:pt x="696" y="326"/>
                  </a:lnTo>
                  <a:lnTo>
                    <a:pt x="697" y="329"/>
                  </a:lnTo>
                  <a:lnTo>
                    <a:pt x="699" y="334"/>
                  </a:lnTo>
                  <a:lnTo>
                    <a:pt x="699" y="335"/>
                  </a:lnTo>
                  <a:lnTo>
                    <a:pt x="702" y="342"/>
                  </a:lnTo>
                  <a:lnTo>
                    <a:pt x="702" y="343"/>
                  </a:lnTo>
                  <a:lnTo>
                    <a:pt x="702" y="345"/>
                  </a:lnTo>
                  <a:lnTo>
                    <a:pt x="702" y="345"/>
                  </a:lnTo>
                  <a:lnTo>
                    <a:pt x="702" y="346"/>
                  </a:lnTo>
                  <a:lnTo>
                    <a:pt x="700" y="348"/>
                  </a:lnTo>
                  <a:lnTo>
                    <a:pt x="700" y="349"/>
                  </a:lnTo>
                  <a:lnTo>
                    <a:pt x="699" y="351"/>
                  </a:lnTo>
                  <a:lnTo>
                    <a:pt x="699" y="353"/>
                  </a:lnTo>
                  <a:lnTo>
                    <a:pt x="697" y="353"/>
                  </a:lnTo>
                  <a:lnTo>
                    <a:pt x="697" y="353"/>
                  </a:lnTo>
                  <a:lnTo>
                    <a:pt x="699" y="353"/>
                  </a:lnTo>
                  <a:lnTo>
                    <a:pt x="699" y="351"/>
                  </a:lnTo>
                  <a:lnTo>
                    <a:pt x="702" y="351"/>
                  </a:lnTo>
                  <a:lnTo>
                    <a:pt x="702" y="349"/>
                  </a:lnTo>
                  <a:lnTo>
                    <a:pt x="705" y="349"/>
                  </a:lnTo>
                  <a:lnTo>
                    <a:pt x="705" y="351"/>
                  </a:lnTo>
                  <a:lnTo>
                    <a:pt x="703" y="351"/>
                  </a:lnTo>
                  <a:lnTo>
                    <a:pt x="703" y="351"/>
                  </a:lnTo>
                  <a:lnTo>
                    <a:pt x="705" y="351"/>
                  </a:lnTo>
                  <a:lnTo>
                    <a:pt x="708" y="349"/>
                  </a:lnTo>
                  <a:lnTo>
                    <a:pt x="722" y="346"/>
                  </a:lnTo>
                  <a:lnTo>
                    <a:pt x="724" y="346"/>
                  </a:lnTo>
                  <a:lnTo>
                    <a:pt x="729" y="346"/>
                  </a:lnTo>
                  <a:lnTo>
                    <a:pt x="733" y="348"/>
                  </a:lnTo>
                  <a:lnTo>
                    <a:pt x="737" y="349"/>
                  </a:lnTo>
                  <a:lnTo>
                    <a:pt x="741" y="351"/>
                  </a:lnTo>
                  <a:lnTo>
                    <a:pt x="748" y="353"/>
                  </a:lnTo>
                  <a:lnTo>
                    <a:pt x="749" y="353"/>
                  </a:lnTo>
                  <a:lnTo>
                    <a:pt x="752" y="354"/>
                  </a:lnTo>
                  <a:lnTo>
                    <a:pt x="754" y="354"/>
                  </a:lnTo>
                  <a:lnTo>
                    <a:pt x="757" y="356"/>
                  </a:lnTo>
                  <a:lnTo>
                    <a:pt x="760" y="359"/>
                  </a:lnTo>
                  <a:lnTo>
                    <a:pt x="763" y="360"/>
                  </a:lnTo>
                  <a:lnTo>
                    <a:pt x="765" y="362"/>
                  </a:lnTo>
                  <a:lnTo>
                    <a:pt x="768" y="364"/>
                  </a:lnTo>
                  <a:lnTo>
                    <a:pt x="773" y="370"/>
                  </a:lnTo>
                  <a:lnTo>
                    <a:pt x="774" y="371"/>
                  </a:lnTo>
                  <a:lnTo>
                    <a:pt x="778" y="371"/>
                  </a:lnTo>
                  <a:lnTo>
                    <a:pt x="782" y="373"/>
                  </a:lnTo>
                  <a:lnTo>
                    <a:pt x="790" y="376"/>
                  </a:lnTo>
                  <a:lnTo>
                    <a:pt x="793" y="378"/>
                  </a:lnTo>
                  <a:lnTo>
                    <a:pt x="797" y="378"/>
                  </a:lnTo>
                  <a:lnTo>
                    <a:pt x="798" y="378"/>
                  </a:lnTo>
                  <a:lnTo>
                    <a:pt x="800" y="379"/>
                  </a:lnTo>
                  <a:lnTo>
                    <a:pt x="801" y="381"/>
                  </a:lnTo>
                  <a:lnTo>
                    <a:pt x="803" y="383"/>
                  </a:lnTo>
                  <a:lnTo>
                    <a:pt x="804" y="383"/>
                  </a:lnTo>
                  <a:lnTo>
                    <a:pt x="806" y="384"/>
                  </a:lnTo>
                  <a:lnTo>
                    <a:pt x="808" y="384"/>
                  </a:lnTo>
                  <a:lnTo>
                    <a:pt x="808" y="386"/>
                  </a:lnTo>
                  <a:lnTo>
                    <a:pt x="804" y="390"/>
                  </a:lnTo>
                  <a:lnTo>
                    <a:pt x="804" y="390"/>
                  </a:lnTo>
                  <a:lnTo>
                    <a:pt x="808" y="387"/>
                  </a:lnTo>
                  <a:lnTo>
                    <a:pt x="808" y="386"/>
                  </a:lnTo>
                  <a:lnTo>
                    <a:pt x="809" y="386"/>
                  </a:lnTo>
                  <a:lnTo>
                    <a:pt x="811" y="386"/>
                  </a:lnTo>
                  <a:lnTo>
                    <a:pt x="814" y="386"/>
                  </a:lnTo>
                  <a:lnTo>
                    <a:pt x="817" y="386"/>
                  </a:lnTo>
                  <a:lnTo>
                    <a:pt x="819" y="386"/>
                  </a:lnTo>
                  <a:lnTo>
                    <a:pt x="822" y="386"/>
                  </a:lnTo>
                  <a:lnTo>
                    <a:pt x="823" y="386"/>
                  </a:lnTo>
                  <a:lnTo>
                    <a:pt x="825" y="386"/>
                  </a:lnTo>
                  <a:lnTo>
                    <a:pt x="825" y="386"/>
                  </a:lnTo>
                  <a:lnTo>
                    <a:pt x="826" y="386"/>
                  </a:lnTo>
                  <a:lnTo>
                    <a:pt x="830" y="386"/>
                  </a:lnTo>
                  <a:lnTo>
                    <a:pt x="831" y="386"/>
                  </a:lnTo>
                  <a:lnTo>
                    <a:pt x="836" y="387"/>
                  </a:lnTo>
                  <a:lnTo>
                    <a:pt x="839" y="387"/>
                  </a:lnTo>
                  <a:lnTo>
                    <a:pt x="839" y="387"/>
                  </a:lnTo>
                  <a:lnTo>
                    <a:pt x="841" y="389"/>
                  </a:lnTo>
                  <a:lnTo>
                    <a:pt x="842" y="389"/>
                  </a:lnTo>
                  <a:lnTo>
                    <a:pt x="844" y="389"/>
                  </a:lnTo>
                  <a:lnTo>
                    <a:pt x="845" y="389"/>
                  </a:lnTo>
                  <a:lnTo>
                    <a:pt x="847" y="390"/>
                  </a:lnTo>
                  <a:lnTo>
                    <a:pt x="849" y="392"/>
                  </a:lnTo>
                  <a:lnTo>
                    <a:pt x="850" y="395"/>
                  </a:lnTo>
                  <a:lnTo>
                    <a:pt x="850" y="395"/>
                  </a:lnTo>
                  <a:lnTo>
                    <a:pt x="849" y="401"/>
                  </a:lnTo>
                  <a:lnTo>
                    <a:pt x="847" y="405"/>
                  </a:lnTo>
                  <a:lnTo>
                    <a:pt x="847" y="406"/>
                  </a:lnTo>
                  <a:lnTo>
                    <a:pt x="847" y="408"/>
                  </a:lnTo>
                  <a:lnTo>
                    <a:pt x="850" y="409"/>
                  </a:lnTo>
                  <a:lnTo>
                    <a:pt x="850" y="411"/>
                  </a:lnTo>
                  <a:lnTo>
                    <a:pt x="852" y="414"/>
                  </a:lnTo>
                  <a:lnTo>
                    <a:pt x="852" y="416"/>
                  </a:lnTo>
                  <a:lnTo>
                    <a:pt x="852" y="417"/>
                  </a:lnTo>
                  <a:lnTo>
                    <a:pt x="850" y="419"/>
                  </a:lnTo>
                  <a:lnTo>
                    <a:pt x="850" y="420"/>
                  </a:lnTo>
                  <a:lnTo>
                    <a:pt x="852" y="423"/>
                  </a:lnTo>
                  <a:lnTo>
                    <a:pt x="852" y="427"/>
                  </a:lnTo>
                  <a:lnTo>
                    <a:pt x="850" y="427"/>
                  </a:lnTo>
                  <a:lnTo>
                    <a:pt x="850" y="428"/>
                  </a:lnTo>
                  <a:lnTo>
                    <a:pt x="849" y="430"/>
                  </a:lnTo>
                  <a:lnTo>
                    <a:pt x="849" y="431"/>
                  </a:lnTo>
                  <a:lnTo>
                    <a:pt x="850" y="431"/>
                  </a:lnTo>
                  <a:lnTo>
                    <a:pt x="850" y="433"/>
                  </a:lnTo>
                  <a:lnTo>
                    <a:pt x="852" y="433"/>
                  </a:lnTo>
                  <a:lnTo>
                    <a:pt x="853" y="435"/>
                  </a:lnTo>
                  <a:lnTo>
                    <a:pt x="855" y="438"/>
                  </a:lnTo>
                  <a:lnTo>
                    <a:pt x="856" y="439"/>
                  </a:lnTo>
                  <a:lnTo>
                    <a:pt x="860" y="442"/>
                  </a:lnTo>
                  <a:lnTo>
                    <a:pt x="860" y="444"/>
                  </a:lnTo>
                  <a:lnTo>
                    <a:pt x="860" y="444"/>
                  </a:lnTo>
                  <a:lnTo>
                    <a:pt x="858" y="446"/>
                  </a:lnTo>
                  <a:lnTo>
                    <a:pt x="856" y="446"/>
                  </a:lnTo>
                  <a:lnTo>
                    <a:pt x="856" y="446"/>
                  </a:lnTo>
                  <a:lnTo>
                    <a:pt x="856" y="447"/>
                  </a:lnTo>
                  <a:lnTo>
                    <a:pt x="858" y="446"/>
                  </a:lnTo>
                  <a:lnTo>
                    <a:pt x="860" y="446"/>
                  </a:lnTo>
                  <a:lnTo>
                    <a:pt x="861" y="447"/>
                  </a:lnTo>
                  <a:lnTo>
                    <a:pt x="863" y="447"/>
                  </a:lnTo>
                  <a:lnTo>
                    <a:pt x="864" y="449"/>
                  </a:lnTo>
                  <a:lnTo>
                    <a:pt x="866" y="450"/>
                  </a:lnTo>
                  <a:lnTo>
                    <a:pt x="869" y="452"/>
                  </a:lnTo>
                  <a:lnTo>
                    <a:pt x="872" y="455"/>
                  </a:lnTo>
                  <a:lnTo>
                    <a:pt x="872" y="455"/>
                  </a:lnTo>
                  <a:lnTo>
                    <a:pt x="874" y="457"/>
                  </a:lnTo>
                  <a:lnTo>
                    <a:pt x="875" y="460"/>
                  </a:lnTo>
                  <a:lnTo>
                    <a:pt x="875" y="461"/>
                  </a:lnTo>
                  <a:lnTo>
                    <a:pt x="875" y="463"/>
                  </a:lnTo>
                  <a:lnTo>
                    <a:pt x="875" y="463"/>
                  </a:lnTo>
                  <a:lnTo>
                    <a:pt x="872" y="464"/>
                  </a:lnTo>
                  <a:lnTo>
                    <a:pt x="871" y="468"/>
                  </a:lnTo>
                  <a:lnTo>
                    <a:pt x="871" y="468"/>
                  </a:lnTo>
                  <a:lnTo>
                    <a:pt x="872" y="466"/>
                  </a:lnTo>
                  <a:lnTo>
                    <a:pt x="875" y="464"/>
                  </a:lnTo>
                  <a:lnTo>
                    <a:pt x="877" y="463"/>
                  </a:lnTo>
                  <a:lnTo>
                    <a:pt x="879" y="464"/>
                  </a:lnTo>
                  <a:lnTo>
                    <a:pt x="880" y="464"/>
                  </a:lnTo>
                  <a:lnTo>
                    <a:pt x="883" y="466"/>
                  </a:lnTo>
                  <a:lnTo>
                    <a:pt x="885" y="466"/>
                  </a:lnTo>
                  <a:lnTo>
                    <a:pt x="888" y="469"/>
                  </a:lnTo>
                  <a:lnTo>
                    <a:pt x="890" y="472"/>
                  </a:lnTo>
                  <a:lnTo>
                    <a:pt x="891" y="474"/>
                  </a:lnTo>
                  <a:lnTo>
                    <a:pt x="891" y="472"/>
                  </a:lnTo>
                  <a:lnTo>
                    <a:pt x="890" y="471"/>
                  </a:lnTo>
                  <a:lnTo>
                    <a:pt x="888" y="469"/>
                  </a:lnTo>
                  <a:lnTo>
                    <a:pt x="886" y="468"/>
                  </a:lnTo>
                  <a:lnTo>
                    <a:pt x="886" y="468"/>
                  </a:lnTo>
                  <a:lnTo>
                    <a:pt x="886" y="466"/>
                  </a:lnTo>
                  <a:lnTo>
                    <a:pt x="886" y="464"/>
                  </a:lnTo>
                  <a:lnTo>
                    <a:pt x="886" y="463"/>
                  </a:lnTo>
                  <a:lnTo>
                    <a:pt x="888" y="461"/>
                  </a:lnTo>
                  <a:lnTo>
                    <a:pt x="888" y="461"/>
                  </a:lnTo>
                  <a:lnTo>
                    <a:pt x="890" y="460"/>
                  </a:lnTo>
                  <a:lnTo>
                    <a:pt x="890" y="460"/>
                  </a:lnTo>
                  <a:lnTo>
                    <a:pt x="890" y="458"/>
                  </a:lnTo>
                  <a:lnTo>
                    <a:pt x="891" y="458"/>
                  </a:lnTo>
                  <a:lnTo>
                    <a:pt x="893" y="458"/>
                  </a:lnTo>
                  <a:lnTo>
                    <a:pt x="893" y="460"/>
                  </a:lnTo>
                  <a:lnTo>
                    <a:pt x="893" y="460"/>
                  </a:lnTo>
                  <a:lnTo>
                    <a:pt x="894" y="460"/>
                  </a:lnTo>
                  <a:lnTo>
                    <a:pt x="896" y="460"/>
                  </a:lnTo>
                  <a:lnTo>
                    <a:pt x="896" y="461"/>
                  </a:lnTo>
                  <a:lnTo>
                    <a:pt x="897" y="461"/>
                  </a:lnTo>
                  <a:lnTo>
                    <a:pt x="897" y="463"/>
                  </a:lnTo>
                  <a:lnTo>
                    <a:pt x="897" y="464"/>
                  </a:lnTo>
                  <a:lnTo>
                    <a:pt x="897" y="466"/>
                  </a:lnTo>
                  <a:lnTo>
                    <a:pt x="897" y="464"/>
                  </a:lnTo>
                  <a:lnTo>
                    <a:pt x="899" y="463"/>
                  </a:lnTo>
                  <a:lnTo>
                    <a:pt x="899" y="461"/>
                  </a:lnTo>
                  <a:lnTo>
                    <a:pt x="901" y="460"/>
                  </a:lnTo>
                  <a:lnTo>
                    <a:pt x="901" y="460"/>
                  </a:lnTo>
                  <a:lnTo>
                    <a:pt x="901" y="460"/>
                  </a:lnTo>
                  <a:lnTo>
                    <a:pt x="897" y="455"/>
                  </a:lnTo>
                  <a:lnTo>
                    <a:pt x="897" y="455"/>
                  </a:lnTo>
                  <a:lnTo>
                    <a:pt x="897" y="455"/>
                  </a:lnTo>
                  <a:lnTo>
                    <a:pt x="899" y="453"/>
                  </a:lnTo>
                  <a:lnTo>
                    <a:pt x="899" y="452"/>
                  </a:lnTo>
                  <a:lnTo>
                    <a:pt x="899" y="452"/>
                  </a:lnTo>
                  <a:lnTo>
                    <a:pt x="901" y="450"/>
                  </a:lnTo>
                  <a:lnTo>
                    <a:pt x="902" y="449"/>
                  </a:lnTo>
                  <a:lnTo>
                    <a:pt x="904" y="447"/>
                  </a:lnTo>
                  <a:lnTo>
                    <a:pt x="904" y="446"/>
                  </a:lnTo>
                  <a:lnTo>
                    <a:pt x="905" y="446"/>
                  </a:lnTo>
                  <a:lnTo>
                    <a:pt x="904" y="446"/>
                  </a:lnTo>
                  <a:lnTo>
                    <a:pt x="904" y="444"/>
                  </a:lnTo>
                  <a:lnTo>
                    <a:pt x="904" y="442"/>
                  </a:lnTo>
                  <a:lnTo>
                    <a:pt x="904" y="441"/>
                  </a:lnTo>
                  <a:lnTo>
                    <a:pt x="902" y="441"/>
                  </a:lnTo>
                  <a:lnTo>
                    <a:pt x="901" y="438"/>
                  </a:lnTo>
                  <a:lnTo>
                    <a:pt x="901" y="438"/>
                  </a:lnTo>
                  <a:lnTo>
                    <a:pt x="901" y="436"/>
                  </a:lnTo>
                  <a:lnTo>
                    <a:pt x="901" y="435"/>
                  </a:lnTo>
                  <a:lnTo>
                    <a:pt x="901" y="435"/>
                  </a:lnTo>
                  <a:lnTo>
                    <a:pt x="901" y="433"/>
                  </a:lnTo>
                  <a:lnTo>
                    <a:pt x="899" y="431"/>
                  </a:lnTo>
                  <a:lnTo>
                    <a:pt x="897" y="430"/>
                  </a:lnTo>
                  <a:lnTo>
                    <a:pt x="897" y="427"/>
                  </a:lnTo>
                  <a:lnTo>
                    <a:pt x="897" y="423"/>
                  </a:lnTo>
                  <a:lnTo>
                    <a:pt x="896" y="420"/>
                  </a:lnTo>
                  <a:lnTo>
                    <a:pt x="896" y="419"/>
                  </a:lnTo>
                  <a:lnTo>
                    <a:pt x="896" y="417"/>
                  </a:lnTo>
                  <a:lnTo>
                    <a:pt x="896" y="417"/>
                  </a:lnTo>
                  <a:lnTo>
                    <a:pt x="896" y="416"/>
                  </a:lnTo>
                  <a:lnTo>
                    <a:pt x="897" y="414"/>
                  </a:lnTo>
                  <a:lnTo>
                    <a:pt x="897" y="416"/>
                  </a:lnTo>
                  <a:lnTo>
                    <a:pt x="897" y="414"/>
                  </a:lnTo>
                  <a:lnTo>
                    <a:pt x="896" y="414"/>
                  </a:lnTo>
                  <a:lnTo>
                    <a:pt x="896" y="412"/>
                  </a:lnTo>
                  <a:lnTo>
                    <a:pt x="896" y="412"/>
                  </a:lnTo>
                  <a:lnTo>
                    <a:pt x="897" y="411"/>
                  </a:lnTo>
                  <a:lnTo>
                    <a:pt x="896" y="411"/>
                  </a:lnTo>
                  <a:lnTo>
                    <a:pt x="896" y="411"/>
                  </a:lnTo>
                  <a:lnTo>
                    <a:pt x="893" y="409"/>
                  </a:lnTo>
                  <a:lnTo>
                    <a:pt x="894" y="409"/>
                  </a:lnTo>
                  <a:lnTo>
                    <a:pt x="894" y="408"/>
                  </a:lnTo>
                  <a:lnTo>
                    <a:pt x="894" y="408"/>
                  </a:lnTo>
                  <a:lnTo>
                    <a:pt x="894" y="408"/>
                  </a:lnTo>
                  <a:lnTo>
                    <a:pt x="893" y="408"/>
                  </a:lnTo>
                  <a:lnTo>
                    <a:pt x="891" y="406"/>
                  </a:lnTo>
                  <a:lnTo>
                    <a:pt x="891" y="405"/>
                  </a:lnTo>
                  <a:lnTo>
                    <a:pt x="890" y="403"/>
                  </a:lnTo>
                  <a:lnTo>
                    <a:pt x="890" y="401"/>
                  </a:lnTo>
                  <a:lnTo>
                    <a:pt x="888" y="400"/>
                  </a:lnTo>
                  <a:lnTo>
                    <a:pt x="888" y="398"/>
                  </a:lnTo>
                  <a:lnTo>
                    <a:pt x="886" y="398"/>
                  </a:lnTo>
                  <a:lnTo>
                    <a:pt x="886" y="398"/>
                  </a:lnTo>
                  <a:lnTo>
                    <a:pt x="886" y="398"/>
                  </a:lnTo>
                  <a:lnTo>
                    <a:pt x="886" y="398"/>
                  </a:lnTo>
                  <a:lnTo>
                    <a:pt x="897" y="394"/>
                  </a:lnTo>
                  <a:lnTo>
                    <a:pt x="899" y="394"/>
                  </a:lnTo>
                  <a:lnTo>
                    <a:pt x="904" y="392"/>
                  </a:lnTo>
                  <a:lnTo>
                    <a:pt x="907" y="390"/>
                  </a:lnTo>
                  <a:lnTo>
                    <a:pt x="910" y="389"/>
                  </a:lnTo>
                  <a:lnTo>
                    <a:pt x="913" y="387"/>
                  </a:lnTo>
                  <a:lnTo>
                    <a:pt x="915" y="386"/>
                  </a:lnTo>
                  <a:lnTo>
                    <a:pt x="915" y="384"/>
                  </a:lnTo>
                  <a:lnTo>
                    <a:pt x="921" y="381"/>
                  </a:lnTo>
                  <a:lnTo>
                    <a:pt x="923" y="378"/>
                  </a:lnTo>
                  <a:lnTo>
                    <a:pt x="924" y="376"/>
                  </a:lnTo>
                  <a:lnTo>
                    <a:pt x="926" y="375"/>
                  </a:lnTo>
                  <a:lnTo>
                    <a:pt x="929" y="371"/>
                  </a:lnTo>
                  <a:lnTo>
                    <a:pt x="931" y="370"/>
                  </a:lnTo>
                  <a:lnTo>
                    <a:pt x="932" y="367"/>
                  </a:lnTo>
                  <a:lnTo>
                    <a:pt x="932" y="364"/>
                  </a:lnTo>
                  <a:lnTo>
                    <a:pt x="932" y="360"/>
                  </a:lnTo>
                  <a:lnTo>
                    <a:pt x="932" y="357"/>
                  </a:lnTo>
                  <a:lnTo>
                    <a:pt x="932" y="353"/>
                  </a:lnTo>
                  <a:lnTo>
                    <a:pt x="932" y="348"/>
                  </a:lnTo>
                  <a:lnTo>
                    <a:pt x="932" y="345"/>
                  </a:lnTo>
                  <a:lnTo>
                    <a:pt x="931" y="343"/>
                  </a:lnTo>
                  <a:lnTo>
                    <a:pt x="929" y="338"/>
                  </a:lnTo>
                  <a:lnTo>
                    <a:pt x="929" y="337"/>
                  </a:lnTo>
                  <a:lnTo>
                    <a:pt x="927" y="335"/>
                  </a:lnTo>
                  <a:lnTo>
                    <a:pt x="923" y="329"/>
                  </a:lnTo>
                  <a:lnTo>
                    <a:pt x="918" y="326"/>
                  </a:lnTo>
                  <a:lnTo>
                    <a:pt x="918" y="326"/>
                  </a:lnTo>
                  <a:lnTo>
                    <a:pt x="916" y="324"/>
                  </a:lnTo>
                  <a:lnTo>
                    <a:pt x="913" y="323"/>
                  </a:lnTo>
                  <a:lnTo>
                    <a:pt x="912" y="321"/>
                  </a:lnTo>
                  <a:lnTo>
                    <a:pt x="905" y="318"/>
                  </a:lnTo>
                  <a:lnTo>
                    <a:pt x="904" y="318"/>
                  </a:lnTo>
                  <a:lnTo>
                    <a:pt x="904" y="316"/>
                  </a:lnTo>
                  <a:lnTo>
                    <a:pt x="904" y="316"/>
                  </a:lnTo>
                  <a:lnTo>
                    <a:pt x="904" y="313"/>
                  </a:lnTo>
                  <a:lnTo>
                    <a:pt x="904" y="313"/>
                  </a:lnTo>
                  <a:lnTo>
                    <a:pt x="905" y="312"/>
                  </a:lnTo>
                  <a:lnTo>
                    <a:pt x="905" y="312"/>
                  </a:lnTo>
                  <a:lnTo>
                    <a:pt x="907" y="308"/>
                  </a:lnTo>
                  <a:lnTo>
                    <a:pt x="908" y="305"/>
                  </a:lnTo>
                  <a:lnTo>
                    <a:pt x="910" y="305"/>
                  </a:lnTo>
                  <a:lnTo>
                    <a:pt x="912" y="304"/>
                  </a:lnTo>
                  <a:lnTo>
                    <a:pt x="913" y="302"/>
                  </a:lnTo>
                  <a:lnTo>
                    <a:pt x="915" y="301"/>
                  </a:lnTo>
                  <a:lnTo>
                    <a:pt x="915" y="301"/>
                  </a:lnTo>
                  <a:lnTo>
                    <a:pt x="913" y="299"/>
                  </a:lnTo>
                  <a:lnTo>
                    <a:pt x="913" y="299"/>
                  </a:lnTo>
                  <a:lnTo>
                    <a:pt x="915" y="297"/>
                  </a:lnTo>
                  <a:lnTo>
                    <a:pt x="915" y="296"/>
                  </a:lnTo>
                  <a:lnTo>
                    <a:pt x="915" y="294"/>
                  </a:lnTo>
                  <a:lnTo>
                    <a:pt x="915" y="294"/>
                  </a:lnTo>
                  <a:lnTo>
                    <a:pt x="916" y="294"/>
                  </a:lnTo>
                  <a:lnTo>
                    <a:pt x="920" y="297"/>
                  </a:lnTo>
                  <a:lnTo>
                    <a:pt x="921" y="296"/>
                  </a:lnTo>
                  <a:lnTo>
                    <a:pt x="920" y="296"/>
                  </a:lnTo>
                  <a:lnTo>
                    <a:pt x="918" y="294"/>
                  </a:lnTo>
                  <a:lnTo>
                    <a:pt x="920" y="294"/>
                  </a:lnTo>
                  <a:lnTo>
                    <a:pt x="921" y="291"/>
                  </a:lnTo>
                  <a:lnTo>
                    <a:pt x="921" y="291"/>
                  </a:lnTo>
                  <a:lnTo>
                    <a:pt x="921" y="290"/>
                  </a:lnTo>
                  <a:lnTo>
                    <a:pt x="920" y="290"/>
                  </a:lnTo>
                  <a:lnTo>
                    <a:pt x="921" y="286"/>
                  </a:lnTo>
                  <a:lnTo>
                    <a:pt x="921" y="286"/>
                  </a:lnTo>
                  <a:lnTo>
                    <a:pt x="918" y="286"/>
                  </a:lnTo>
                  <a:lnTo>
                    <a:pt x="918" y="285"/>
                  </a:lnTo>
                  <a:lnTo>
                    <a:pt x="918" y="285"/>
                  </a:lnTo>
                  <a:lnTo>
                    <a:pt x="920" y="285"/>
                  </a:lnTo>
                  <a:lnTo>
                    <a:pt x="920" y="285"/>
                  </a:lnTo>
                  <a:lnTo>
                    <a:pt x="916" y="280"/>
                  </a:lnTo>
                  <a:lnTo>
                    <a:pt x="916" y="279"/>
                  </a:lnTo>
                  <a:lnTo>
                    <a:pt x="916" y="277"/>
                  </a:lnTo>
                  <a:lnTo>
                    <a:pt x="918" y="275"/>
                  </a:lnTo>
                  <a:lnTo>
                    <a:pt x="918" y="275"/>
                  </a:lnTo>
                  <a:lnTo>
                    <a:pt x="916" y="275"/>
                  </a:lnTo>
                  <a:lnTo>
                    <a:pt x="915" y="275"/>
                  </a:lnTo>
                  <a:lnTo>
                    <a:pt x="915" y="274"/>
                  </a:lnTo>
                  <a:lnTo>
                    <a:pt x="915" y="272"/>
                  </a:lnTo>
                  <a:lnTo>
                    <a:pt x="915" y="272"/>
                  </a:lnTo>
                  <a:lnTo>
                    <a:pt x="916" y="271"/>
                  </a:lnTo>
                  <a:lnTo>
                    <a:pt x="916" y="271"/>
                  </a:lnTo>
                  <a:lnTo>
                    <a:pt x="916" y="269"/>
                  </a:lnTo>
                  <a:lnTo>
                    <a:pt x="913" y="271"/>
                  </a:lnTo>
                  <a:lnTo>
                    <a:pt x="912" y="269"/>
                  </a:lnTo>
                  <a:lnTo>
                    <a:pt x="910" y="271"/>
                  </a:lnTo>
                  <a:lnTo>
                    <a:pt x="908" y="269"/>
                  </a:lnTo>
                  <a:lnTo>
                    <a:pt x="908" y="269"/>
                  </a:lnTo>
                  <a:lnTo>
                    <a:pt x="912" y="266"/>
                  </a:lnTo>
                  <a:lnTo>
                    <a:pt x="913" y="264"/>
                  </a:lnTo>
                  <a:lnTo>
                    <a:pt x="915" y="263"/>
                  </a:lnTo>
                  <a:lnTo>
                    <a:pt x="915" y="261"/>
                  </a:lnTo>
                  <a:lnTo>
                    <a:pt x="915" y="261"/>
                  </a:lnTo>
                  <a:lnTo>
                    <a:pt x="915" y="256"/>
                  </a:lnTo>
                  <a:lnTo>
                    <a:pt x="915" y="256"/>
                  </a:lnTo>
                  <a:lnTo>
                    <a:pt x="916" y="255"/>
                  </a:lnTo>
                  <a:lnTo>
                    <a:pt x="918" y="253"/>
                  </a:lnTo>
                  <a:lnTo>
                    <a:pt x="915" y="252"/>
                  </a:lnTo>
                  <a:lnTo>
                    <a:pt x="913" y="250"/>
                  </a:lnTo>
                  <a:lnTo>
                    <a:pt x="913" y="250"/>
                  </a:lnTo>
                  <a:lnTo>
                    <a:pt x="912" y="249"/>
                  </a:lnTo>
                  <a:lnTo>
                    <a:pt x="912" y="247"/>
                  </a:lnTo>
                  <a:lnTo>
                    <a:pt x="910" y="245"/>
                  </a:lnTo>
                  <a:lnTo>
                    <a:pt x="908" y="241"/>
                  </a:lnTo>
                  <a:lnTo>
                    <a:pt x="908" y="239"/>
                  </a:lnTo>
                  <a:lnTo>
                    <a:pt x="908" y="238"/>
                  </a:lnTo>
                  <a:lnTo>
                    <a:pt x="910" y="236"/>
                  </a:lnTo>
                  <a:lnTo>
                    <a:pt x="910" y="236"/>
                  </a:lnTo>
                  <a:lnTo>
                    <a:pt x="913" y="234"/>
                  </a:lnTo>
                  <a:lnTo>
                    <a:pt x="916" y="231"/>
                  </a:lnTo>
                  <a:lnTo>
                    <a:pt x="920" y="231"/>
                  </a:lnTo>
                  <a:lnTo>
                    <a:pt x="923" y="231"/>
                  </a:lnTo>
                  <a:lnTo>
                    <a:pt x="927" y="231"/>
                  </a:lnTo>
                  <a:lnTo>
                    <a:pt x="931" y="233"/>
                  </a:lnTo>
                  <a:lnTo>
                    <a:pt x="943" y="236"/>
                  </a:lnTo>
                  <a:lnTo>
                    <a:pt x="945" y="238"/>
                  </a:lnTo>
                  <a:lnTo>
                    <a:pt x="943" y="239"/>
                  </a:lnTo>
                  <a:lnTo>
                    <a:pt x="943" y="239"/>
                  </a:lnTo>
                  <a:lnTo>
                    <a:pt x="948" y="238"/>
                  </a:lnTo>
                  <a:lnTo>
                    <a:pt x="948" y="236"/>
                  </a:lnTo>
                  <a:lnTo>
                    <a:pt x="949" y="236"/>
                  </a:lnTo>
                  <a:lnTo>
                    <a:pt x="953" y="238"/>
                  </a:lnTo>
                  <a:lnTo>
                    <a:pt x="954" y="238"/>
                  </a:lnTo>
                  <a:lnTo>
                    <a:pt x="956" y="239"/>
                  </a:lnTo>
                  <a:lnTo>
                    <a:pt x="961" y="241"/>
                  </a:lnTo>
                  <a:lnTo>
                    <a:pt x="961" y="241"/>
                  </a:lnTo>
                  <a:lnTo>
                    <a:pt x="959" y="239"/>
                  </a:lnTo>
                  <a:lnTo>
                    <a:pt x="959" y="239"/>
                  </a:lnTo>
                  <a:lnTo>
                    <a:pt x="962" y="238"/>
                  </a:lnTo>
                  <a:lnTo>
                    <a:pt x="967" y="236"/>
                  </a:lnTo>
                  <a:lnTo>
                    <a:pt x="968" y="236"/>
                  </a:lnTo>
                  <a:lnTo>
                    <a:pt x="972" y="234"/>
                  </a:lnTo>
                  <a:lnTo>
                    <a:pt x="973" y="233"/>
                  </a:lnTo>
                  <a:lnTo>
                    <a:pt x="973" y="233"/>
                  </a:lnTo>
                  <a:lnTo>
                    <a:pt x="975" y="233"/>
                  </a:lnTo>
                  <a:lnTo>
                    <a:pt x="978" y="236"/>
                  </a:lnTo>
                  <a:lnTo>
                    <a:pt x="979" y="236"/>
                  </a:lnTo>
                  <a:lnTo>
                    <a:pt x="981" y="238"/>
                  </a:lnTo>
                  <a:lnTo>
                    <a:pt x="983" y="239"/>
                  </a:lnTo>
                  <a:lnTo>
                    <a:pt x="984" y="239"/>
                  </a:lnTo>
                  <a:lnTo>
                    <a:pt x="986" y="241"/>
                  </a:lnTo>
                  <a:lnTo>
                    <a:pt x="987" y="241"/>
                  </a:lnTo>
                  <a:lnTo>
                    <a:pt x="987" y="241"/>
                  </a:lnTo>
                  <a:lnTo>
                    <a:pt x="989" y="241"/>
                  </a:lnTo>
                  <a:lnTo>
                    <a:pt x="989" y="242"/>
                  </a:lnTo>
                  <a:lnTo>
                    <a:pt x="989" y="242"/>
                  </a:lnTo>
                  <a:lnTo>
                    <a:pt x="989" y="242"/>
                  </a:lnTo>
                  <a:lnTo>
                    <a:pt x="989" y="244"/>
                  </a:lnTo>
                  <a:lnTo>
                    <a:pt x="987" y="247"/>
                  </a:lnTo>
                  <a:lnTo>
                    <a:pt x="987" y="247"/>
                  </a:lnTo>
                  <a:lnTo>
                    <a:pt x="989" y="247"/>
                  </a:lnTo>
                  <a:lnTo>
                    <a:pt x="989" y="245"/>
                  </a:lnTo>
                  <a:lnTo>
                    <a:pt x="990" y="245"/>
                  </a:lnTo>
                  <a:lnTo>
                    <a:pt x="992" y="245"/>
                  </a:lnTo>
                  <a:lnTo>
                    <a:pt x="995" y="247"/>
                  </a:lnTo>
                  <a:lnTo>
                    <a:pt x="995" y="249"/>
                  </a:lnTo>
                  <a:lnTo>
                    <a:pt x="997" y="249"/>
                  </a:lnTo>
                  <a:lnTo>
                    <a:pt x="997" y="250"/>
                  </a:lnTo>
                  <a:lnTo>
                    <a:pt x="997" y="250"/>
                  </a:lnTo>
                  <a:lnTo>
                    <a:pt x="997" y="252"/>
                  </a:lnTo>
                  <a:lnTo>
                    <a:pt x="997" y="252"/>
                  </a:lnTo>
                  <a:lnTo>
                    <a:pt x="994" y="252"/>
                  </a:lnTo>
                  <a:lnTo>
                    <a:pt x="995" y="253"/>
                  </a:lnTo>
                  <a:lnTo>
                    <a:pt x="998" y="252"/>
                  </a:lnTo>
                  <a:lnTo>
                    <a:pt x="998" y="252"/>
                  </a:lnTo>
                  <a:lnTo>
                    <a:pt x="998" y="250"/>
                  </a:lnTo>
                  <a:lnTo>
                    <a:pt x="1000" y="250"/>
                  </a:lnTo>
                  <a:lnTo>
                    <a:pt x="1003" y="252"/>
                  </a:lnTo>
                  <a:lnTo>
                    <a:pt x="1003" y="253"/>
                  </a:lnTo>
                  <a:lnTo>
                    <a:pt x="1003" y="253"/>
                  </a:lnTo>
                  <a:lnTo>
                    <a:pt x="1003" y="253"/>
                  </a:lnTo>
                  <a:lnTo>
                    <a:pt x="1002" y="253"/>
                  </a:lnTo>
                  <a:lnTo>
                    <a:pt x="1000" y="255"/>
                  </a:lnTo>
                  <a:lnTo>
                    <a:pt x="1000" y="256"/>
                  </a:lnTo>
                  <a:lnTo>
                    <a:pt x="1002" y="256"/>
                  </a:lnTo>
                  <a:lnTo>
                    <a:pt x="1003" y="256"/>
                  </a:lnTo>
                  <a:lnTo>
                    <a:pt x="1003" y="256"/>
                  </a:lnTo>
                  <a:lnTo>
                    <a:pt x="1002" y="258"/>
                  </a:lnTo>
                  <a:lnTo>
                    <a:pt x="1002" y="258"/>
                  </a:lnTo>
                  <a:lnTo>
                    <a:pt x="1005" y="261"/>
                  </a:lnTo>
                  <a:lnTo>
                    <a:pt x="1006" y="263"/>
                  </a:lnTo>
                  <a:lnTo>
                    <a:pt x="1008" y="263"/>
                  </a:lnTo>
                  <a:lnTo>
                    <a:pt x="1009" y="263"/>
                  </a:lnTo>
                  <a:lnTo>
                    <a:pt x="1013" y="263"/>
                  </a:lnTo>
                  <a:lnTo>
                    <a:pt x="1016" y="264"/>
                  </a:lnTo>
                  <a:lnTo>
                    <a:pt x="1019" y="264"/>
                  </a:lnTo>
                  <a:lnTo>
                    <a:pt x="1022" y="264"/>
                  </a:lnTo>
                  <a:lnTo>
                    <a:pt x="1024" y="264"/>
                  </a:lnTo>
                  <a:lnTo>
                    <a:pt x="1024" y="264"/>
                  </a:lnTo>
                  <a:lnTo>
                    <a:pt x="1025" y="266"/>
                  </a:lnTo>
                  <a:lnTo>
                    <a:pt x="1025" y="266"/>
                  </a:lnTo>
                  <a:lnTo>
                    <a:pt x="1025" y="268"/>
                  </a:lnTo>
                  <a:lnTo>
                    <a:pt x="1025" y="269"/>
                  </a:lnTo>
                  <a:lnTo>
                    <a:pt x="1027" y="269"/>
                  </a:lnTo>
                  <a:lnTo>
                    <a:pt x="1028" y="269"/>
                  </a:lnTo>
                  <a:lnTo>
                    <a:pt x="1030" y="268"/>
                  </a:lnTo>
                  <a:lnTo>
                    <a:pt x="1031" y="268"/>
                  </a:lnTo>
                  <a:lnTo>
                    <a:pt x="1031" y="268"/>
                  </a:lnTo>
                  <a:lnTo>
                    <a:pt x="1031" y="266"/>
                  </a:lnTo>
                  <a:lnTo>
                    <a:pt x="1033" y="264"/>
                  </a:lnTo>
                  <a:lnTo>
                    <a:pt x="1033" y="264"/>
                  </a:lnTo>
                  <a:lnTo>
                    <a:pt x="1035" y="264"/>
                  </a:lnTo>
                  <a:lnTo>
                    <a:pt x="1035" y="266"/>
                  </a:lnTo>
                  <a:lnTo>
                    <a:pt x="1035" y="268"/>
                  </a:lnTo>
                  <a:lnTo>
                    <a:pt x="1036" y="268"/>
                  </a:lnTo>
                  <a:lnTo>
                    <a:pt x="1036" y="269"/>
                  </a:lnTo>
                  <a:lnTo>
                    <a:pt x="1035" y="269"/>
                  </a:lnTo>
                  <a:lnTo>
                    <a:pt x="1035" y="271"/>
                  </a:lnTo>
                  <a:lnTo>
                    <a:pt x="1033" y="271"/>
                  </a:lnTo>
                  <a:lnTo>
                    <a:pt x="1031" y="272"/>
                  </a:lnTo>
                  <a:lnTo>
                    <a:pt x="1031" y="275"/>
                  </a:lnTo>
                  <a:lnTo>
                    <a:pt x="1030" y="277"/>
                  </a:lnTo>
                  <a:lnTo>
                    <a:pt x="1030" y="279"/>
                  </a:lnTo>
                  <a:lnTo>
                    <a:pt x="1030" y="279"/>
                  </a:lnTo>
                  <a:lnTo>
                    <a:pt x="1030" y="280"/>
                  </a:lnTo>
                  <a:lnTo>
                    <a:pt x="1031" y="282"/>
                  </a:lnTo>
                  <a:lnTo>
                    <a:pt x="1031" y="283"/>
                  </a:lnTo>
                  <a:lnTo>
                    <a:pt x="1031" y="283"/>
                  </a:lnTo>
                  <a:lnTo>
                    <a:pt x="1033" y="285"/>
                  </a:lnTo>
                  <a:lnTo>
                    <a:pt x="1031" y="285"/>
                  </a:lnTo>
                  <a:lnTo>
                    <a:pt x="1031" y="286"/>
                  </a:lnTo>
                  <a:lnTo>
                    <a:pt x="1030" y="286"/>
                  </a:lnTo>
                  <a:lnTo>
                    <a:pt x="1027" y="286"/>
                  </a:lnTo>
                  <a:lnTo>
                    <a:pt x="1019" y="286"/>
                  </a:lnTo>
                  <a:lnTo>
                    <a:pt x="1017" y="286"/>
                  </a:lnTo>
                  <a:lnTo>
                    <a:pt x="1017" y="288"/>
                  </a:lnTo>
                  <a:lnTo>
                    <a:pt x="1020" y="288"/>
                  </a:lnTo>
                  <a:lnTo>
                    <a:pt x="1022" y="288"/>
                  </a:lnTo>
                  <a:lnTo>
                    <a:pt x="1030" y="288"/>
                  </a:lnTo>
                  <a:lnTo>
                    <a:pt x="1031" y="290"/>
                  </a:lnTo>
                  <a:lnTo>
                    <a:pt x="1031" y="290"/>
                  </a:lnTo>
                  <a:lnTo>
                    <a:pt x="1031" y="291"/>
                  </a:lnTo>
                  <a:lnTo>
                    <a:pt x="1033" y="293"/>
                  </a:lnTo>
                  <a:lnTo>
                    <a:pt x="1033" y="294"/>
                  </a:lnTo>
                  <a:lnTo>
                    <a:pt x="1033" y="296"/>
                  </a:lnTo>
                  <a:lnTo>
                    <a:pt x="1031" y="297"/>
                  </a:lnTo>
                  <a:lnTo>
                    <a:pt x="1031" y="299"/>
                  </a:lnTo>
                  <a:lnTo>
                    <a:pt x="1031" y="301"/>
                  </a:lnTo>
                  <a:lnTo>
                    <a:pt x="1031" y="302"/>
                  </a:lnTo>
                  <a:lnTo>
                    <a:pt x="1036" y="302"/>
                  </a:lnTo>
                  <a:lnTo>
                    <a:pt x="1036" y="302"/>
                  </a:lnTo>
                  <a:lnTo>
                    <a:pt x="1036" y="304"/>
                  </a:lnTo>
                  <a:lnTo>
                    <a:pt x="1035" y="305"/>
                  </a:lnTo>
                  <a:lnTo>
                    <a:pt x="1035" y="305"/>
                  </a:lnTo>
                  <a:lnTo>
                    <a:pt x="1035" y="307"/>
                  </a:lnTo>
                  <a:lnTo>
                    <a:pt x="1035" y="307"/>
                  </a:lnTo>
                  <a:lnTo>
                    <a:pt x="1035" y="308"/>
                  </a:lnTo>
                  <a:lnTo>
                    <a:pt x="1035" y="308"/>
                  </a:lnTo>
                  <a:lnTo>
                    <a:pt x="1035" y="310"/>
                  </a:lnTo>
                  <a:lnTo>
                    <a:pt x="1033" y="312"/>
                  </a:lnTo>
                  <a:lnTo>
                    <a:pt x="1033" y="313"/>
                  </a:lnTo>
                  <a:lnTo>
                    <a:pt x="1031" y="313"/>
                  </a:lnTo>
                  <a:lnTo>
                    <a:pt x="1031" y="313"/>
                  </a:lnTo>
                  <a:lnTo>
                    <a:pt x="1030" y="310"/>
                  </a:lnTo>
                  <a:lnTo>
                    <a:pt x="1030" y="310"/>
                  </a:lnTo>
                  <a:lnTo>
                    <a:pt x="1030" y="310"/>
                  </a:lnTo>
                  <a:lnTo>
                    <a:pt x="1030" y="310"/>
                  </a:lnTo>
                  <a:lnTo>
                    <a:pt x="1030" y="312"/>
                  </a:lnTo>
                  <a:lnTo>
                    <a:pt x="1030" y="312"/>
                  </a:lnTo>
                  <a:lnTo>
                    <a:pt x="1028" y="312"/>
                  </a:lnTo>
                  <a:lnTo>
                    <a:pt x="1027" y="313"/>
                  </a:lnTo>
                  <a:lnTo>
                    <a:pt x="1025" y="313"/>
                  </a:lnTo>
                  <a:lnTo>
                    <a:pt x="1025" y="315"/>
                  </a:lnTo>
                  <a:lnTo>
                    <a:pt x="1027" y="315"/>
                  </a:lnTo>
                  <a:lnTo>
                    <a:pt x="1028" y="315"/>
                  </a:lnTo>
                  <a:lnTo>
                    <a:pt x="1030" y="315"/>
                  </a:lnTo>
                  <a:lnTo>
                    <a:pt x="1031" y="315"/>
                  </a:lnTo>
                  <a:lnTo>
                    <a:pt x="1036" y="312"/>
                  </a:lnTo>
                  <a:lnTo>
                    <a:pt x="1038" y="312"/>
                  </a:lnTo>
                  <a:lnTo>
                    <a:pt x="1039" y="312"/>
                  </a:lnTo>
                  <a:lnTo>
                    <a:pt x="1041" y="312"/>
                  </a:lnTo>
                  <a:lnTo>
                    <a:pt x="1043" y="312"/>
                  </a:lnTo>
                  <a:lnTo>
                    <a:pt x="1046" y="312"/>
                  </a:lnTo>
                  <a:lnTo>
                    <a:pt x="1047" y="312"/>
                  </a:lnTo>
                  <a:lnTo>
                    <a:pt x="1047" y="312"/>
                  </a:lnTo>
                  <a:lnTo>
                    <a:pt x="1049" y="313"/>
                  </a:lnTo>
                  <a:lnTo>
                    <a:pt x="1050" y="313"/>
                  </a:lnTo>
                  <a:lnTo>
                    <a:pt x="1050" y="315"/>
                  </a:lnTo>
                  <a:lnTo>
                    <a:pt x="1050" y="318"/>
                  </a:lnTo>
                  <a:lnTo>
                    <a:pt x="1052" y="318"/>
                  </a:lnTo>
                  <a:lnTo>
                    <a:pt x="1052" y="319"/>
                  </a:lnTo>
                  <a:lnTo>
                    <a:pt x="1052" y="319"/>
                  </a:lnTo>
                  <a:lnTo>
                    <a:pt x="1052" y="321"/>
                  </a:lnTo>
                  <a:lnTo>
                    <a:pt x="1052" y="326"/>
                  </a:lnTo>
                  <a:lnTo>
                    <a:pt x="1050" y="327"/>
                  </a:lnTo>
                  <a:lnTo>
                    <a:pt x="1049" y="329"/>
                  </a:lnTo>
                  <a:lnTo>
                    <a:pt x="1047" y="329"/>
                  </a:lnTo>
                  <a:lnTo>
                    <a:pt x="1044" y="331"/>
                  </a:lnTo>
                  <a:lnTo>
                    <a:pt x="1043" y="331"/>
                  </a:lnTo>
                  <a:lnTo>
                    <a:pt x="1041" y="332"/>
                  </a:lnTo>
                  <a:lnTo>
                    <a:pt x="1041" y="332"/>
                  </a:lnTo>
                  <a:lnTo>
                    <a:pt x="1044" y="331"/>
                  </a:lnTo>
                  <a:lnTo>
                    <a:pt x="1049" y="331"/>
                  </a:lnTo>
                  <a:lnTo>
                    <a:pt x="1050" y="329"/>
                  </a:lnTo>
                  <a:lnTo>
                    <a:pt x="1050" y="327"/>
                  </a:lnTo>
                  <a:lnTo>
                    <a:pt x="1052" y="326"/>
                  </a:lnTo>
                  <a:lnTo>
                    <a:pt x="1054" y="321"/>
                  </a:lnTo>
                  <a:lnTo>
                    <a:pt x="1054" y="319"/>
                  </a:lnTo>
                  <a:lnTo>
                    <a:pt x="1055" y="319"/>
                  </a:lnTo>
                  <a:lnTo>
                    <a:pt x="1057" y="321"/>
                  </a:lnTo>
                  <a:lnTo>
                    <a:pt x="1057" y="323"/>
                  </a:lnTo>
                  <a:lnTo>
                    <a:pt x="1057" y="324"/>
                  </a:lnTo>
                  <a:lnTo>
                    <a:pt x="1057" y="324"/>
                  </a:lnTo>
                  <a:lnTo>
                    <a:pt x="1055" y="327"/>
                  </a:lnTo>
                  <a:lnTo>
                    <a:pt x="1055" y="327"/>
                  </a:lnTo>
                  <a:lnTo>
                    <a:pt x="1058" y="324"/>
                  </a:lnTo>
                  <a:lnTo>
                    <a:pt x="1058" y="324"/>
                  </a:lnTo>
                  <a:lnTo>
                    <a:pt x="1058" y="323"/>
                  </a:lnTo>
                  <a:lnTo>
                    <a:pt x="1060" y="321"/>
                  </a:lnTo>
                  <a:lnTo>
                    <a:pt x="1060" y="323"/>
                  </a:lnTo>
                  <a:lnTo>
                    <a:pt x="1060" y="324"/>
                  </a:lnTo>
                  <a:lnTo>
                    <a:pt x="1060" y="327"/>
                  </a:lnTo>
                  <a:lnTo>
                    <a:pt x="1060" y="327"/>
                  </a:lnTo>
                  <a:lnTo>
                    <a:pt x="1060" y="331"/>
                  </a:lnTo>
                  <a:lnTo>
                    <a:pt x="1060" y="331"/>
                  </a:lnTo>
                  <a:lnTo>
                    <a:pt x="1061" y="329"/>
                  </a:lnTo>
                  <a:lnTo>
                    <a:pt x="1061" y="327"/>
                  </a:lnTo>
                  <a:lnTo>
                    <a:pt x="1061" y="326"/>
                  </a:lnTo>
                  <a:lnTo>
                    <a:pt x="1061" y="326"/>
                  </a:lnTo>
                  <a:lnTo>
                    <a:pt x="1065" y="324"/>
                  </a:lnTo>
                  <a:lnTo>
                    <a:pt x="1068" y="323"/>
                  </a:lnTo>
                  <a:lnTo>
                    <a:pt x="1069" y="321"/>
                  </a:lnTo>
                  <a:lnTo>
                    <a:pt x="1071" y="321"/>
                  </a:lnTo>
                  <a:lnTo>
                    <a:pt x="1074" y="319"/>
                  </a:lnTo>
                  <a:lnTo>
                    <a:pt x="1076" y="318"/>
                  </a:lnTo>
                  <a:lnTo>
                    <a:pt x="1077" y="316"/>
                  </a:lnTo>
                  <a:lnTo>
                    <a:pt x="1077" y="315"/>
                  </a:lnTo>
                  <a:lnTo>
                    <a:pt x="1077" y="315"/>
                  </a:lnTo>
                  <a:lnTo>
                    <a:pt x="1079" y="313"/>
                  </a:lnTo>
                  <a:lnTo>
                    <a:pt x="1080" y="313"/>
                  </a:lnTo>
                  <a:lnTo>
                    <a:pt x="1082" y="313"/>
                  </a:lnTo>
                  <a:lnTo>
                    <a:pt x="1082" y="315"/>
                  </a:lnTo>
                  <a:lnTo>
                    <a:pt x="1084" y="316"/>
                  </a:lnTo>
                  <a:lnTo>
                    <a:pt x="1084" y="318"/>
                  </a:lnTo>
                  <a:lnTo>
                    <a:pt x="1084" y="318"/>
                  </a:lnTo>
                  <a:lnTo>
                    <a:pt x="1085" y="321"/>
                  </a:lnTo>
                  <a:lnTo>
                    <a:pt x="1085" y="321"/>
                  </a:lnTo>
                  <a:lnTo>
                    <a:pt x="1085" y="319"/>
                  </a:lnTo>
                  <a:lnTo>
                    <a:pt x="1085" y="318"/>
                  </a:lnTo>
                  <a:lnTo>
                    <a:pt x="1085" y="318"/>
                  </a:lnTo>
                  <a:lnTo>
                    <a:pt x="1085" y="316"/>
                  </a:lnTo>
                  <a:lnTo>
                    <a:pt x="1085" y="315"/>
                  </a:lnTo>
                  <a:lnTo>
                    <a:pt x="1084" y="313"/>
                  </a:lnTo>
                  <a:lnTo>
                    <a:pt x="1084" y="313"/>
                  </a:lnTo>
                  <a:lnTo>
                    <a:pt x="1085" y="312"/>
                  </a:lnTo>
                  <a:lnTo>
                    <a:pt x="1087" y="312"/>
                  </a:lnTo>
                  <a:lnTo>
                    <a:pt x="1087" y="312"/>
                  </a:lnTo>
                  <a:lnTo>
                    <a:pt x="1085" y="312"/>
                  </a:lnTo>
                  <a:lnTo>
                    <a:pt x="1085" y="310"/>
                  </a:lnTo>
                  <a:lnTo>
                    <a:pt x="1087" y="310"/>
                  </a:lnTo>
                  <a:lnTo>
                    <a:pt x="1088" y="310"/>
                  </a:lnTo>
                  <a:lnTo>
                    <a:pt x="1088" y="310"/>
                  </a:lnTo>
                  <a:lnTo>
                    <a:pt x="1088" y="308"/>
                  </a:lnTo>
                  <a:lnTo>
                    <a:pt x="1088" y="308"/>
                  </a:lnTo>
                  <a:lnTo>
                    <a:pt x="1090" y="308"/>
                  </a:lnTo>
                  <a:lnTo>
                    <a:pt x="1091" y="308"/>
                  </a:lnTo>
                  <a:lnTo>
                    <a:pt x="1091" y="308"/>
                  </a:lnTo>
                  <a:lnTo>
                    <a:pt x="1093" y="308"/>
                  </a:lnTo>
                  <a:lnTo>
                    <a:pt x="1093" y="307"/>
                  </a:lnTo>
                  <a:lnTo>
                    <a:pt x="1091" y="307"/>
                  </a:lnTo>
                  <a:lnTo>
                    <a:pt x="1090" y="307"/>
                  </a:lnTo>
                  <a:lnTo>
                    <a:pt x="1090" y="307"/>
                  </a:lnTo>
                  <a:lnTo>
                    <a:pt x="1090" y="305"/>
                  </a:lnTo>
                  <a:lnTo>
                    <a:pt x="1088" y="304"/>
                  </a:lnTo>
                  <a:lnTo>
                    <a:pt x="1090" y="304"/>
                  </a:lnTo>
                  <a:lnTo>
                    <a:pt x="1090" y="304"/>
                  </a:lnTo>
                  <a:lnTo>
                    <a:pt x="1090" y="304"/>
                  </a:lnTo>
                  <a:lnTo>
                    <a:pt x="1091" y="304"/>
                  </a:lnTo>
                  <a:lnTo>
                    <a:pt x="1091" y="302"/>
                  </a:lnTo>
                  <a:lnTo>
                    <a:pt x="1091" y="302"/>
                  </a:lnTo>
                  <a:lnTo>
                    <a:pt x="1093" y="302"/>
                  </a:lnTo>
                  <a:lnTo>
                    <a:pt x="1093" y="302"/>
                  </a:lnTo>
                  <a:lnTo>
                    <a:pt x="1091" y="299"/>
                  </a:lnTo>
                  <a:lnTo>
                    <a:pt x="1093" y="299"/>
                  </a:lnTo>
                  <a:lnTo>
                    <a:pt x="1095" y="299"/>
                  </a:lnTo>
                  <a:lnTo>
                    <a:pt x="1095" y="299"/>
                  </a:lnTo>
                  <a:lnTo>
                    <a:pt x="1098" y="301"/>
                  </a:lnTo>
                  <a:lnTo>
                    <a:pt x="1099" y="301"/>
                  </a:lnTo>
                  <a:lnTo>
                    <a:pt x="1098" y="301"/>
                  </a:lnTo>
                  <a:lnTo>
                    <a:pt x="1096" y="299"/>
                  </a:lnTo>
                  <a:lnTo>
                    <a:pt x="1095" y="299"/>
                  </a:lnTo>
                  <a:lnTo>
                    <a:pt x="1095" y="297"/>
                  </a:lnTo>
                  <a:lnTo>
                    <a:pt x="1093" y="297"/>
                  </a:lnTo>
                  <a:lnTo>
                    <a:pt x="1093" y="296"/>
                  </a:lnTo>
                  <a:lnTo>
                    <a:pt x="1091" y="294"/>
                  </a:lnTo>
                  <a:lnTo>
                    <a:pt x="1091" y="294"/>
                  </a:lnTo>
                  <a:lnTo>
                    <a:pt x="1093" y="293"/>
                  </a:lnTo>
                  <a:lnTo>
                    <a:pt x="1093" y="291"/>
                  </a:lnTo>
                  <a:lnTo>
                    <a:pt x="1095" y="291"/>
                  </a:lnTo>
                  <a:lnTo>
                    <a:pt x="1095" y="291"/>
                  </a:lnTo>
                  <a:lnTo>
                    <a:pt x="1096" y="291"/>
                  </a:lnTo>
                  <a:lnTo>
                    <a:pt x="1098" y="293"/>
                  </a:lnTo>
                  <a:lnTo>
                    <a:pt x="1099" y="293"/>
                  </a:lnTo>
                  <a:lnTo>
                    <a:pt x="1098" y="291"/>
                  </a:lnTo>
                  <a:lnTo>
                    <a:pt x="1096" y="291"/>
                  </a:lnTo>
                  <a:lnTo>
                    <a:pt x="1096" y="291"/>
                  </a:lnTo>
                  <a:lnTo>
                    <a:pt x="1096" y="290"/>
                  </a:lnTo>
                  <a:lnTo>
                    <a:pt x="1098" y="288"/>
                  </a:lnTo>
                  <a:lnTo>
                    <a:pt x="1098" y="286"/>
                  </a:lnTo>
                  <a:lnTo>
                    <a:pt x="1101" y="282"/>
                  </a:lnTo>
                  <a:lnTo>
                    <a:pt x="1101" y="282"/>
                  </a:lnTo>
                  <a:lnTo>
                    <a:pt x="1101" y="280"/>
                  </a:lnTo>
                  <a:lnTo>
                    <a:pt x="1102" y="280"/>
                  </a:lnTo>
                  <a:lnTo>
                    <a:pt x="1104" y="280"/>
                  </a:lnTo>
                  <a:lnTo>
                    <a:pt x="1106" y="282"/>
                  </a:lnTo>
                  <a:lnTo>
                    <a:pt x="1107" y="283"/>
                  </a:lnTo>
                  <a:lnTo>
                    <a:pt x="1107" y="283"/>
                  </a:lnTo>
                  <a:lnTo>
                    <a:pt x="1106" y="285"/>
                  </a:lnTo>
                  <a:lnTo>
                    <a:pt x="1104" y="286"/>
                  </a:lnTo>
                  <a:lnTo>
                    <a:pt x="1102" y="288"/>
                  </a:lnTo>
                  <a:lnTo>
                    <a:pt x="1102" y="288"/>
                  </a:lnTo>
                  <a:lnTo>
                    <a:pt x="1106" y="286"/>
                  </a:lnTo>
                  <a:lnTo>
                    <a:pt x="1107" y="286"/>
                  </a:lnTo>
                  <a:lnTo>
                    <a:pt x="1109" y="286"/>
                  </a:lnTo>
                  <a:lnTo>
                    <a:pt x="1110" y="288"/>
                  </a:lnTo>
                  <a:lnTo>
                    <a:pt x="1112" y="291"/>
                  </a:lnTo>
                  <a:lnTo>
                    <a:pt x="1110" y="293"/>
                  </a:lnTo>
                  <a:lnTo>
                    <a:pt x="1112" y="293"/>
                  </a:lnTo>
                  <a:lnTo>
                    <a:pt x="1113" y="291"/>
                  </a:lnTo>
                  <a:lnTo>
                    <a:pt x="1113" y="293"/>
                  </a:lnTo>
                  <a:lnTo>
                    <a:pt x="1113" y="294"/>
                  </a:lnTo>
                  <a:lnTo>
                    <a:pt x="1115" y="296"/>
                  </a:lnTo>
                  <a:lnTo>
                    <a:pt x="1117" y="297"/>
                  </a:lnTo>
                  <a:lnTo>
                    <a:pt x="1117" y="297"/>
                  </a:lnTo>
                  <a:lnTo>
                    <a:pt x="1115" y="299"/>
                  </a:lnTo>
                  <a:lnTo>
                    <a:pt x="1113" y="301"/>
                  </a:lnTo>
                  <a:lnTo>
                    <a:pt x="1115" y="301"/>
                  </a:lnTo>
                  <a:lnTo>
                    <a:pt x="1117" y="302"/>
                  </a:lnTo>
                  <a:lnTo>
                    <a:pt x="1117" y="302"/>
                  </a:lnTo>
                  <a:lnTo>
                    <a:pt x="1117" y="304"/>
                  </a:lnTo>
                  <a:lnTo>
                    <a:pt x="1117" y="304"/>
                  </a:lnTo>
                  <a:lnTo>
                    <a:pt x="1118" y="302"/>
                  </a:lnTo>
                  <a:lnTo>
                    <a:pt x="1120" y="302"/>
                  </a:lnTo>
                  <a:lnTo>
                    <a:pt x="1121" y="305"/>
                  </a:lnTo>
                  <a:lnTo>
                    <a:pt x="1121" y="307"/>
                  </a:lnTo>
                  <a:lnTo>
                    <a:pt x="1118" y="307"/>
                  </a:lnTo>
                  <a:lnTo>
                    <a:pt x="1117" y="307"/>
                  </a:lnTo>
                  <a:lnTo>
                    <a:pt x="1115" y="307"/>
                  </a:lnTo>
                  <a:lnTo>
                    <a:pt x="1113" y="308"/>
                  </a:lnTo>
                  <a:lnTo>
                    <a:pt x="1115" y="308"/>
                  </a:lnTo>
                  <a:lnTo>
                    <a:pt x="1117" y="308"/>
                  </a:lnTo>
                  <a:lnTo>
                    <a:pt x="1120" y="308"/>
                  </a:lnTo>
                  <a:lnTo>
                    <a:pt x="1123" y="307"/>
                  </a:lnTo>
                  <a:lnTo>
                    <a:pt x="1123" y="307"/>
                  </a:lnTo>
                  <a:lnTo>
                    <a:pt x="1124" y="307"/>
                  </a:lnTo>
                  <a:lnTo>
                    <a:pt x="1124" y="308"/>
                  </a:lnTo>
                  <a:lnTo>
                    <a:pt x="1123" y="308"/>
                  </a:lnTo>
                  <a:lnTo>
                    <a:pt x="1123" y="308"/>
                  </a:lnTo>
                  <a:lnTo>
                    <a:pt x="1124" y="308"/>
                  </a:lnTo>
                  <a:lnTo>
                    <a:pt x="1124" y="310"/>
                  </a:lnTo>
                  <a:lnTo>
                    <a:pt x="1124" y="310"/>
                  </a:lnTo>
                  <a:lnTo>
                    <a:pt x="1124" y="312"/>
                  </a:lnTo>
                  <a:lnTo>
                    <a:pt x="1126" y="312"/>
                  </a:lnTo>
                  <a:lnTo>
                    <a:pt x="1128" y="312"/>
                  </a:lnTo>
                  <a:lnTo>
                    <a:pt x="1128" y="312"/>
                  </a:lnTo>
                  <a:lnTo>
                    <a:pt x="1129" y="313"/>
                  </a:lnTo>
                  <a:lnTo>
                    <a:pt x="1129" y="316"/>
                  </a:lnTo>
                  <a:lnTo>
                    <a:pt x="1126" y="318"/>
                  </a:lnTo>
                  <a:lnTo>
                    <a:pt x="1124" y="319"/>
                  </a:lnTo>
                  <a:lnTo>
                    <a:pt x="1123" y="321"/>
                  </a:lnTo>
                  <a:lnTo>
                    <a:pt x="1121" y="321"/>
                  </a:lnTo>
                  <a:lnTo>
                    <a:pt x="1120" y="323"/>
                  </a:lnTo>
                  <a:lnTo>
                    <a:pt x="1121" y="323"/>
                  </a:lnTo>
                  <a:lnTo>
                    <a:pt x="1124" y="321"/>
                  </a:lnTo>
                  <a:lnTo>
                    <a:pt x="1124" y="319"/>
                  </a:lnTo>
                  <a:lnTo>
                    <a:pt x="1126" y="321"/>
                  </a:lnTo>
                  <a:lnTo>
                    <a:pt x="1126" y="321"/>
                  </a:lnTo>
                  <a:lnTo>
                    <a:pt x="1126" y="321"/>
                  </a:lnTo>
                  <a:lnTo>
                    <a:pt x="1128" y="321"/>
                  </a:lnTo>
                  <a:lnTo>
                    <a:pt x="1131" y="319"/>
                  </a:lnTo>
                  <a:lnTo>
                    <a:pt x="1132" y="319"/>
                  </a:lnTo>
                  <a:lnTo>
                    <a:pt x="1134" y="319"/>
                  </a:lnTo>
                  <a:lnTo>
                    <a:pt x="1134" y="319"/>
                  </a:lnTo>
                  <a:lnTo>
                    <a:pt x="1132" y="323"/>
                  </a:lnTo>
                  <a:lnTo>
                    <a:pt x="1131" y="326"/>
                  </a:lnTo>
                  <a:lnTo>
                    <a:pt x="1128" y="327"/>
                  </a:lnTo>
                  <a:lnTo>
                    <a:pt x="1126" y="329"/>
                  </a:lnTo>
                  <a:lnTo>
                    <a:pt x="1124" y="329"/>
                  </a:lnTo>
                  <a:lnTo>
                    <a:pt x="1124" y="331"/>
                  </a:lnTo>
                  <a:lnTo>
                    <a:pt x="1128" y="327"/>
                  </a:lnTo>
                  <a:lnTo>
                    <a:pt x="1131" y="327"/>
                  </a:lnTo>
                  <a:lnTo>
                    <a:pt x="1134" y="327"/>
                  </a:lnTo>
                  <a:lnTo>
                    <a:pt x="1136" y="327"/>
                  </a:lnTo>
                  <a:lnTo>
                    <a:pt x="1139" y="331"/>
                  </a:lnTo>
                  <a:lnTo>
                    <a:pt x="1140" y="331"/>
                  </a:lnTo>
                  <a:lnTo>
                    <a:pt x="1140" y="331"/>
                  </a:lnTo>
                  <a:lnTo>
                    <a:pt x="1143" y="332"/>
                  </a:lnTo>
                  <a:lnTo>
                    <a:pt x="1143" y="334"/>
                  </a:lnTo>
                  <a:lnTo>
                    <a:pt x="1143" y="334"/>
                  </a:lnTo>
                  <a:lnTo>
                    <a:pt x="1143" y="334"/>
                  </a:lnTo>
                  <a:lnTo>
                    <a:pt x="1142" y="335"/>
                  </a:lnTo>
                  <a:lnTo>
                    <a:pt x="1143" y="337"/>
                  </a:lnTo>
                  <a:lnTo>
                    <a:pt x="1143" y="338"/>
                  </a:lnTo>
                  <a:lnTo>
                    <a:pt x="1142" y="340"/>
                  </a:lnTo>
                  <a:lnTo>
                    <a:pt x="1140" y="340"/>
                  </a:lnTo>
                  <a:lnTo>
                    <a:pt x="1139" y="340"/>
                  </a:lnTo>
                  <a:lnTo>
                    <a:pt x="1137" y="342"/>
                  </a:lnTo>
                  <a:lnTo>
                    <a:pt x="1137" y="342"/>
                  </a:lnTo>
                  <a:lnTo>
                    <a:pt x="1136" y="340"/>
                  </a:lnTo>
                  <a:lnTo>
                    <a:pt x="1136" y="342"/>
                  </a:lnTo>
                  <a:lnTo>
                    <a:pt x="1137" y="342"/>
                  </a:lnTo>
                  <a:lnTo>
                    <a:pt x="1139" y="342"/>
                  </a:lnTo>
                  <a:lnTo>
                    <a:pt x="1140" y="342"/>
                  </a:lnTo>
                  <a:lnTo>
                    <a:pt x="1142" y="342"/>
                  </a:lnTo>
                  <a:lnTo>
                    <a:pt x="1143" y="342"/>
                  </a:lnTo>
                  <a:lnTo>
                    <a:pt x="1145" y="343"/>
                  </a:lnTo>
                  <a:lnTo>
                    <a:pt x="1145" y="343"/>
                  </a:lnTo>
                  <a:lnTo>
                    <a:pt x="1143" y="343"/>
                  </a:lnTo>
                  <a:lnTo>
                    <a:pt x="1143" y="345"/>
                  </a:lnTo>
                  <a:lnTo>
                    <a:pt x="1143" y="346"/>
                  </a:lnTo>
                  <a:lnTo>
                    <a:pt x="1143" y="346"/>
                  </a:lnTo>
                  <a:lnTo>
                    <a:pt x="1145" y="346"/>
                  </a:lnTo>
                  <a:lnTo>
                    <a:pt x="1145" y="346"/>
                  </a:lnTo>
                  <a:lnTo>
                    <a:pt x="1147" y="346"/>
                  </a:lnTo>
                  <a:lnTo>
                    <a:pt x="1148" y="346"/>
                  </a:lnTo>
                  <a:lnTo>
                    <a:pt x="1153" y="351"/>
                  </a:lnTo>
                  <a:lnTo>
                    <a:pt x="1151" y="353"/>
                  </a:lnTo>
                  <a:lnTo>
                    <a:pt x="1151" y="354"/>
                  </a:lnTo>
                  <a:lnTo>
                    <a:pt x="1151" y="356"/>
                  </a:lnTo>
                  <a:lnTo>
                    <a:pt x="1151" y="357"/>
                  </a:lnTo>
                  <a:lnTo>
                    <a:pt x="1150" y="357"/>
                  </a:lnTo>
                  <a:lnTo>
                    <a:pt x="1142" y="357"/>
                  </a:lnTo>
                  <a:lnTo>
                    <a:pt x="1137" y="356"/>
                  </a:lnTo>
                  <a:lnTo>
                    <a:pt x="1137" y="356"/>
                  </a:lnTo>
                  <a:lnTo>
                    <a:pt x="1139" y="354"/>
                  </a:lnTo>
                  <a:lnTo>
                    <a:pt x="1137" y="354"/>
                  </a:lnTo>
                  <a:lnTo>
                    <a:pt x="1136" y="354"/>
                  </a:lnTo>
                  <a:lnTo>
                    <a:pt x="1136" y="354"/>
                  </a:lnTo>
                  <a:lnTo>
                    <a:pt x="1137" y="356"/>
                  </a:lnTo>
                  <a:lnTo>
                    <a:pt x="1140" y="357"/>
                  </a:lnTo>
                  <a:lnTo>
                    <a:pt x="1142" y="359"/>
                  </a:lnTo>
                  <a:lnTo>
                    <a:pt x="1145" y="359"/>
                  </a:lnTo>
                  <a:lnTo>
                    <a:pt x="1145" y="360"/>
                  </a:lnTo>
                  <a:lnTo>
                    <a:pt x="1147" y="360"/>
                  </a:lnTo>
                  <a:lnTo>
                    <a:pt x="1147" y="360"/>
                  </a:lnTo>
                  <a:lnTo>
                    <a:pt x="1143" y="360"/>
                  </a:lnTo>
                  <a:lnTo>
                    <a:pt x="1142" y="362"/>
                  </a:lnTo>
                  <a:lnTo>
                    <a:pt x="1143" y="362"/>
                  </a:lnTo>
                  <a:lnTo>
                    <a:pt x="1147" y="364"/>
                  </a:lnTo>
                  <a:lnTo>
                    <a:pt x="1150" y="364"/>
                  </a:lnTo>
                  <a:lnTo>
                    <a:pt x="1151" y="364"/>
                  </a:lnTo>
                  <a:lnTo>
                    <a:pt x="1150" y="365"/>
                  </a:lnTo>
                  <a:lnTo>
                    <a:pt x="1147" y="365"/>
                  </a:lnTo>
                  <a:lnTo>
                    <a:pt x="1147" y="367"/>
                  </a:lnTo>
                  <a:lnTo>
                    <a:pt x="1148" y="367"/>
                  </a:lnTo>
                  <a:lnTo>
                    <a:pt x="1151" y="367"/>
                  </a:lnTo>
                  <a:lnTo>
                    <a:pt x="1151" y="367"/>
                  </a:lnTo>
                  <a:lnTo>
                    <a:pt x="1153" y="370"/>
                  </a:lnTo>
                  <a:lnTo>
                    <a:pt x="1153" y="370"/>
                  </a:lnTo>
                  <a:lnTo>
                    <a:pt x="1150" y="371"/>
                  </a:lnTo>
                  <a:lnTo>
                    <a:pt x="1150" y="371"/>
                  </a:lnTo>
                  <a:lnTo>
                    <a:pt x="1151" y="371"/>
                  </a:lnTo>
                  <a:lnTo>
                    <a:pt x="1154" y="371"/>
                  </a:lnTo>
                  <a:lnTo>
                    <a:pt x="1154" y="373"/>
                  </a:lnTo>
                  <a:lnTo>
                    <a:pt x="1154" y="373"/>
                  </a:lnTo>
                  <a:lnTo>
                    <a:pt x="1156" y="375"/>
                  </a:lnTo>
                  <a:lnTo>
                    <a:pt x="1158" y="375"/>
                  </a:lnTo>
                  <a:lnTo>
                    <a:pt x="1159" y="373"/>
                  </a:lnTo>
                  <a:lnTo>
                    <a:pt x="1159" y="371"/>
                  </a:lnTo>
                  <a:lnTo>
                    <a:pt x="1161" y="373"/>
                  </a:lnTo>
                  <a:lnTo>
                    <a:pt x="1161" y="373"/>
                  </a:lnTo>
                  <a:lnTo>
                    <a:pt x="1162" y="375"/>
                  </a:lnTo>
                  <a:lnTo>
                    <a:pt x="1162" y="375"/>
                  </a:lnTo>
                  <a:lnTo>
                    <a:pt x="1164" y="376"/>
                  </a:lnTo>
                  <a:lnTo>
                    <a:pt x="1164" y="375"/>
                  </a:lnTo>
                  <a:lnTo>
                    <a:pt x="1165" y="376"/>
                  </a:lnTo>
                  <a:lnTo>
                    <a:pt x="1167" y="376"/>
                  </a:lnTo>
                  <a:lnTo>
                    <a:pt x="1165" y="378"/>
                  </a:lnTo>
                  <a:lnTo>
                    <a:pt x="1165" y="378"/>
                  </a:lnTo>
                  <a:lnTo>
                    <a:pt x="1167" y="379"/>
                  </a:lnTo>
                  <a:lnTo>
                    <a:pt x="1167" y="381"/>
                  </a:lnTo>
                  <a:lnTo>
                    <a:pt x="1169" y="383"/>
                  </a:lnTo>
                  <a:lnTo>
                    <a:pt x="1169" y="383"/>
                  </a:lnTo>
                  <a:lnTo>
                    <a:pt x="1165" y="384"/>
                  </a:lnTo>
                  <a:lnTo>
                    <a:pt x="1165" y="387"/>
                  </a:lnTo>
                  <a:lnTo>
                    <a:pt x="1165" y="387"/>
                  </a:lnTo>
                  <a:lnTo>
                    <a:pt x="1164" y="389"/>
                  </a:lnTo>
                  <a:lnTo>
                    <a:pt x="1162" y="390"/>
                  </a:lnTo>
                  <a:lnTo>
                    <a:pt x="1164" y="390"/>
                  </a:lnTo>
                  <a:lnTo>
                    <a:pt x="1167" y="387"/>
                  </a:lnTo>
                  <a:lnTo>
                    <a:pt x="1169" y="387"/>
                  </a:lnTo>
                  <a:lnTo>
                    <a:pt x="1172" y="386"/>
                  </a:lnTo>
                  <a:lnTo>
                    <a:pt x="1173" y="386"/>
                  </a:lnTo>
                  <a:lnTo>
                    <a:pt x="1175" y="386"/>
                  </a:lnTo>
                  <a:lnTo>
                    <a:pt x="1177" y="386"/>
                  </a:lnTo>
                  <a:lnTo>
                    <a:pt x="1177" y="387"/>
                  </a:lnTo>
                  <a:lnTo>
                    <a:pt x="1177" y="389"/>
                  </a:lnTo>
                  <a:lnTo>
                    <a:pt x="1178" y="387"/>
                  </a:lnTo>
                  <a:lnTo>
                    <a:pt x="1180" y="387"/>
                  </a:lnTo>
                  <a:lnTo>
                    <a:pt x="1178" y="389"/>
                  </a:lnTo>
                  <a:lnTo>
                    <a:pt x="1175" y="392"/>
                  </a:lnTo>
                  <a:lnTo>
                    <a:pt x="1173" y="394"/>
                  </a:lnTo>
                  <a:lnTo>
                    <a:pt x="1173" y="395"/>
                  </a:lnTo>
                  <a:lnTo>
                    <a:pt x="1175" y="394"/>
                  </a:lnTo>
                  <a:lnTo>
                    <a:pt x="1180" y="390"/>
                  </a:lnTo>
                  <a:lnTo>
                    <a:pt x="1180" y="390"/>
                  </a:lnTo>
                  <a:lnTo>
                    <a:pt x="1181" y="389"/>
                  </a:lnTo>
                  <a:lnTo>
                    <a:pt x="1183" y="387"/>
                  </a:lnTo>
                  <a:lnTo>
                    <a:pt x="1184" y="387"/>
                  </a:lnTo>
                  <a:lnTo>
                    <a:pt x="1186" y="389"/>
                  </a:lnTo>
                  <a:lnTo>
                    <a:pt x="1186" y="390"/>
                  </a:lnTo>
                  <a:lnTo>
                    <a:pt x="1188" y="392"/>
                  </a:lnTo>
                  <a:lnTo>
                    <a:pt x="1189" y="395"/>
                  </a:lnTo>
                  <a:lnTo>
                    <a:pt x="1192" y="395"/>
                  </a:lnTo>
                  <a:lnTo>
                    <a:pt x="1194" y="397"/>
                  </a:lnTo>
                  <a:lnTo>
                    <a:pt x="1197" y="395"/>
                  </a:lnTo>
                  <a:lnTo>
                    <a:pt x="1197" y="394"/>
                  </a:lnTo>
                  <a:lnTo>
                    <a:pt x="1200" y="394"/>
                  </a:lnTo>
                  <a:lnTo>
                    <a:pt x="1200" y="394"/>
                  </a:lnTo>
                  <a:lnTo>
                    <a:pt x="1202" y="397"/>
                  </a:lnTo>
                  <a:lnTo>
                    <a:pt x="1203" y="397"/>
                  </a:lnTo>
                  <a:lnTo>
                    <a:pt x="1205" y="398"/>
                  </a:lnTo>
                  <a:lnTo>
                    <a:pt x="1205" y="398"/>
                  </a:lnTo>
                  <a:lnTo>
                    <a:pt x="1208" y="398"/>
                  </a:lnTo>
                  <a:lnTo>
                    <a:pt x="1210" y="400"/>
                  </a:lnTo>
                  <a:lnTo>
                    <a:pt x="1210" y="400"/>
                  </a:lnTo>
                  <a:lnTo>
                    <a:pt x="1208" y="401"/>
                  </a:lnTo>
                  <a:lnTo>
                    <a:pt x="1206" y="403"/>
                  </a:lnTo>
                  <a:lnTo>
                    <a:pt x="1205" y="405"/>
                  </a:lnTo>
                  <a:lnTo>
                    <a:pt x="1202" y="405"/>
                  </a:lnTo>
                  <a:lnTo>
                    <a:pt x="1199" y="405"/>
                  </a:lnTo>
                  <a:lnTo>
                    <a:pt x="1199" y="405"/>
                  </a:lnTo>
                  <a:lnTo>
                    <a:pt x="1197" y="406"/>
                  </a:lnTo>
                  <a:lnTo>
                    <a:pt x="1195" y="406"/>
                  </a:lnTo>
                  <a:lnTo>
                    <a:pt x="1194" y="408"/>
                  </a:lnTo>
                  <a:lnTo>
                    <a:pt x="1192" y="409"/>
                  </a:lnTo>
                  <a:lnTo>
                    <a:pt x="1191" y="411"/>
                  </a:lnTo>
                  <a:lnTo>
                    <a:pt x="1189" y="411"/>
                  </a:lnTo>
                  <a:lnTo>
                    <a:pt x="1188" y="411"/>
                  </a:lnTo>
                  <a:lnTo>
                    <a:pt x="1188" y="411"/>
                  </a:lnTo>
                  <a:lnTo>
                    <a:pt x="1186" y="411"/>
                  </a:lnTo>
                  <a:lnTo>
                    <a:pt x="1186" y="412"/>
                  </a:lnTo>
                  <a:lnTo>
                    <a:pt x="1186" y="412"/>
                  </a:lnTo>
                  <a:lnTo>
                    <a:pt x="1183" y="412"/>
                  </a:lnTo>
                  <a:lnTo>
                    <a:pt x="1178" y="414"/>
                  </a:lnTo>
                  <a:lnTo>
                    <a:pt x="1177" y="416"/>
                  </a:lnTo>
                  <a:lnTo>
                    <a:pt x="1175" y="414"/>
                  </a:lnTo>
                  <a:lnTo>
                    <a:pt x="1173" y="414"/>
                  </a:lnTo>
                  <a:lnTo>
                    <a:pt x="1173" y="416"/>
                  </a:lnTo>
                  <a:lnTo>
                    <a:pt x="1172" y="416"/>
                  </a:lnTo>
                  <a:lnTo>
                    <a:pt x="1170" y="417"/>
                  </a:lnTo>
                  <a:lnTo>
                    <a:pt x="1170" y="417"/>
                  </a:lnTo>
                  <a:lnTo>
                    <a:pt x="1170" y="419"/>
                  </a:lnTo>
                  <a:lnTo>
                    <a:pt x="1170" y="419"/>
                  </a:lnTo>
                  <a:lnTo>
                    <a:pt x="1169" y="419"/>
                  </a:lnTo>
                  <a:lnTo>
                    <a:pt x="1167" y="419"/>
                  </a:lnTo>
                  <a:lnTo>
                    <a:pt x="1165" y="419"/>
                  </a:lnTo>
                  <a:lnTo>
                    <a:pt x="1165" y="419"/>
                  </a:lnTo>
                  <a:lnTo>
                    <a:pt x="1169" y="420"/>
                  </a:lnTo>
                  <a:lnTo>
                    <a:pt x="1170" y="422"/>
                  </a:lnTo>
                  <a:lnTo>
                    <a:pt x="1169" y="422"/>
                  </a:lnTo>
                  <a:lnTo>
                    <a:pt x="1167" y="423"/>
                  </a:lnTo>
                  <a:lnTo>
                    <a:pt x="1167" y="423"/>
                  </a:lnTo>
                  <a:lnTo>
                    <a:pt x="1167" y="425"/>
                  </a:lnTo>
                  <a:lnTo>
                    <a:pt x="1167" y="425"/>
                  </a:lnTo>
                  <a:lnTo>
                    <a:pt x="1167" y="425"/>
                  </a:lnTo>
                  <a:lnTo>
                    <a:pt x="1167" y="425"/>
                  </a:lnTo>
                  <a:lnTo>
                    <a:pt x="1167" y="427"/>
                  </a:lnTo>
                  <a:lnTo>
                    <a:pt x="1169" y="425"/>
                  </a:lnTo>
                  <a:lnTo>
                    <a:pt x="1172" y="423"/>
                  </a:lnTo>
                  <a:lnTo>
                    <a:pt x="1173" y="422"/>
                  </a:lnTo>
                  <a:lnTo>
                    <a:pt x="1173" y="422"/>
                  </a:lnTo>
                  <a:lnTo>
                    <a:pt x="1177" y="420"/>
                  </a:lnTo>
                  <a:lnTo>
                    <a:pt x="1178" y="420"/>
                  </a:lnTo>
                  <a:lnTo>
                    <a:pt x="1181" y="419"/>
                  </a:lnTo>
                  <a:lnTo>
                    <a:pt x="1184" y="417"/>
                  </a:lnTo>
                  <a:lnTo>
                    <a:pt x="1188" y="414"/>
                  </a:lnTo>
                  <a:lnTo>
                    <a:pt x="1191" y="412"/>
                  </a:lnTo>
                  <a:lnTo>
                    <a:pt x="1195" y="411"/>
                  </a:lnTo>
                  <a:lnTo>
                    <a:pt x="1199" y="409"/>
                  </a:lnTo>
                  <a:lnTo>
                    <a:pt x="1202" y="409"/>
                  </a:lnTo>
                  <a:lnTo>
                    <a:pt x="1202" y="409"/>
                  </a:lnTo>
                  <a:lnTo>
                    <a:pt x="1199" y="409"/>
                  </a:lnTo>
                  <a:lnTo>
                    <a:pt x="1197" y="409"/>
                  </a:lnTo>
                  <a:lnTo>
                    <a:pt x="1195" y="409"/>
                  </a:lnTo>
                  <a:lnTo>
                    <a:pt x="1195" y="408"/>
                  </a:lnTo>
                  <a:lnTo>
                    <a:pt x="1195" y="408"/>
                  </a:lnTo>
                  <a:lnTo>
                    <a:pt x="1195" y="408"/>
                  </a:lnTo>
                  <a:lnTo>
                    <a:pt x="1197" y="408"/>
                  </a:lnTo>
                  <a:lnTo>
                    <a:pt x="1206" y="408"/>
                  </a:lnTo>
                  <a:lnTo>
                    <a:pt x="1208" y="408"/>
                  </a:lnTo>
                  <a:lnTo>
                    <a:pt x="1211" y="412"/>
                  </a:lnTo>
                  <a:lnTo>
                    <a:pt x="1213" y="414"/>
                  </a:lnTo>
                  <a:lnTo>
                    <a:pt x="1213" y="416"/>
                  </a:lnTo>
                  <a:lnTo>
                    <a:pt x="1213" y="416"/>
                  </a:lnTo>
                  <a:lnTo>
                    <a:pt x="1211" y="417"/>
                  </a:lnTo>
                  <a:lnTo>
                    <a:pt x="1208" y="419"/>
                  </a:lnTo>
                  <a:lnTo>
                    <a:pt x="1206" y="419"/>
                  </a:lnTo>
                  <a:lnTo>
                    <a:pt x="1206" y="419"/>
                  </a:lnTo>
                  <a:lnTo>
                    <a:pt x="1208" y="420"/>
                  </a:lnTo>
                  <a:lnTo>
                    <a:pt x="1210" y="420"/>
                  </a:lnTo>
                  <a:lnTo>
                    <a:pt x="1210" y="422"/>
                  </a:lnTo>
                  <a:lnTo>
                    <a:pt x="1211" y="420"/>
                  </a:lnTo>
                  <a:lnTo>
                    <a:pt x="1214" y="419"/>
                  </a:lnTo>
                  <a:lnTo>
                    <a:pt x="1218" y="417"/>
                  </a:lnTo>
                  <a:lnTo>
                    <a:pt x="1219" y="416"/>
                  </a:lnTo>
                  <a:lnTo>
                    <a:pt x="1222" y="416"/>
                  </a:lnTo>
                  <a:lnTo>
                    <a:pt x="1222" y="416"/>
                  </a:lnTo>
                  <a:lnTo>
                    <a:pt x="1222" y="417"/>
                  </a:lnTo>
                  <a:lnTo>
                    <a:pt x="1224" y="419"/>
                  </a:lnTo>
                  <a:lnTo>
                    <a:pt x="1225" y="419"/>
                  </a:lnTo>
                  <a:lnTo>
                    <a:pt x="1227" y="420"/>
                  </a:lnTo>
                  <a:lnTo>
                    <a:pt x="1230" y="422"/>
                  </a:lnTo>
                  <a:lnTo>
                    <a:pt x="1230" y="423"/>
                  </a:lnTo>
                  <a:lnTo>
                    <a:pt x="1232" y="425"/>
                  </a:lnTo>
                  <a:lnTo>
                    <a:pt x="1232" y="425"/>
                  </a:lnTo>
                  <a:lnTo>
                    <a:pt x="1232" y="425"/>
                  </a:lnTo>
                  <a:lnTo>
                    <a:pt x="1232" y="427"/>
                  </a:lnTo>
                  <a:lnTo>
                    <a:pt x="1232" y="427"/>
                  </a:lnTo>
                  <a:lnTo>
                    <a:pt x="1232" y="428"/>
                  </a:lnTo>
                  <a:lnTo>
                    <a:pt x="1230" y="431"/>
                  </a:lnTo>
                  <a:lnTo>
                    <a:pt x="1232" y="433"/>
                  </a:lnTo>
                  <a:lnTo>
                    <a:pt x="1232" y="435"/>
                  </a:lnTo>
                  <a:lnTo>
                    <a:pt x="1232" y="436"/>
                  </a:lnTo>
                  <a:lnTo>
                    <a:pt x="1232" y="438"/>
                  </a:lnTo>
                  <a:lnTo>
                    <a:pt x="1232" y="438"/>
                  </a:lnTo>
                  <a:lnTo>
                    <a:pt x="1232" y="439"/>
                  </a:lnTo>
                  <a:lnTo>
                    <a:pt x="1227" y="439"/>
                  </a:lnTo>
                  <a:lnTo>
                    <a:pt x="1225" y="439"/>
                  </a:lnTo>
                  <a:lnTo>
                    <a:pt x="1224" y="441"/>
                  </a:lnTo>
                  <a:lnTo>
                    <a:pt x="1225" y="441"/>
                  </a:lnTo>
                  <a:lnTo>
                    <a:pt x="1229" y="441"/>
                  </a:lnTo>
                  <a:lnTo>
                    <a:pt x="1232" y="441"/>
                  </a:lnTo>
                  <a:lnTo>
                    <a:pt x="1233" y="441"/>
                  </a:lnTo>
                  <a:lnTo>
                    <a:pt x="1233" y="442"/>
                  </a:lnTo>
                  <a:lnTo>
                    <a:pt x="1233" y="442"/>
                  </a:lnTo>
                  <a:lnTo>
                    <a:pt x="1232" y="444"/>
                  </a:lnTo>
                  <a:lnTo>
                    <a:pt x="1230" y="444"/>
                  </a:lnTo>
                  <a:lnTo>
                    <a:pt x="1229" y="442"/>
                  </a:lnTo>
                  <a:lnTo>
                    <a:pt x="1229" y="444"/>
                  </a:lnTo>
                  <a:lnTo>
                    <a:pt x="1232" y="444"/>
                  </a:lnTo>
                  <a:lnTo>
                    <a:pt x="1232" y="446"/>
                  </a:lnTo>
                  <a:lnTo>
                    <a:pt x="1233" y="446"/>
                  </a:lnTo>
                  <a:lnTo>
                    <a:pt x="1233" y="447"/>
                  </a:lnTo>
                  <a:lnTo>
                    <a:pt x="1233" y="449"/>
                  </a:lnTo>
                  <a:lnTo>
                    <a:pt x="1229" y="452"/>
                  </a:lnTo>
                  <a:lnTo>
                    <a:pt x="1225" y="455"/>
                  </a:lnTo>
                  <a:lnTo>
                    <a:pt x="1221" y="457"/>
                  </a:lnTo>
                  <a:lnTo>
                    <a:pt x="1214" y="461"/>
                  </a:lnTo>
                  <a:lnTo>
                    <a:pt x="1214" y="461"/>
                  </a:lnTo>
                  <a:lnTo>
                    <a:pt x="1213" y="461"/>
                  </a:lnTo>
                  <a:lnTo>
                    <a:pt x="1211" y="461"/>
                  </a:lnTo>
                  <a:lnTo>
                    <a:pt x="1208" y="461"/>
                  </a:lnTo>
                  <a:lnTo>
                    <a:pt x="1203" y="461"/>
                  </a:lnTo>
                  <a:lnTo>
                    <a:pt x="1202" y="463"/>
                  </a:lnTo>
                  <a:lnTo>
                    <a:pt x="1200" y="463"/>
                  </a:lnTo>
                  <a:lnTo>
                    <a:pt x="1199" y="464"/>
                  </a:lnTo>
                  <a:lnTo>
                    <a:pt x="1197" y="464"/>
                  </a:lnTo>
                  <a:lnTo>
                    <a:pt x="1194" y="464"/>
                  </a:lnTo>
                  <a:lnTo>
                    <a:pt x="1192" y="464"/>
                  </a:lnTo>
                  <a:lnTo>
                    <a:pt x="1192" y="464"/>
                  </a:lnTo>
                  <a:lnTo>
                    <a:pt x="1191" y="466"/>
                  </a:lnTo>
                  <a:lnTo>
                    <a:pt x="1191" y="466"/>
                  </a:lnTo>
                  <a:lnTo>
                    <a:pt x="1184" y="472"/>
                  </a:lnTo>
                  <a:lnTo>
                    <a:pt x="1183" y="474"/>
                  </a:lnTo>
                  <a:lnTo>
                    <a:pt x="1180" y="475"/>
                  </a:lnTo>
                  <a:lnTo>
                    <a:pt x="1177" y="480"/>
                  </a:lnTo>
                  <a:lnTo>
                    <a:pt x="1173" y="480"/>
                  </a:lnTo>
                  <a:lnTo>
                    <a:pt x="1173" y="483"/>
                  </a:lnTo>
                  <a:lnTo>
                    <a:pt x="1170" y="483"/>
                  </a:lnTo>
                  <a:lnTo>
                    <a:pt x="1165" y="485"/>
                  </a:lnTo>
                  <a:lnTo>
                    <a:pt x="1162" y="485"/>
                  </a:lnTo>
                  <a:lnTo>
                    <a:pt x="1159" y="483"/>
                  </a:lnTo>
                  <a:lnTo>
                    <a:pt x="1158" y="485"/>
                  </a:lnTo>
                  <a:lnTo>
                    <a:pt x="1154" y="485"/>
                  </a:lnTo>
                  <a:lnTo>
                    <a:pt x="1153" y="485"/>
                  </a:lnTo>
                  <a:lnTo>
                    <a:pt x="1147" y="486"/>
                  </a:lnTo>
                  <a:lnTo>
                    <a:pt x="1145" y="485"/>
                  </a:lnTo>
                  <a:lnTo>
                    <a:pt x="1143" y="485"/>
                  </a:lnTo>
                  <a:lnTo>
                    <a:pt x="1140" y="485"/>
                  </a:lnTo>
                  <a:lnTo>
                    <a:pt x="1137" y="483"/>
                  </a:lnTo>
                  <a:lnTo>
                    <a:pt x="1134" y="483"/>
                  </a:lnTo>
                  <a:lnTo>
                    <a:pt x="1132" y="483"/>
                  </a:lnTo>
                  <a:lnTo>
                    <a:pt x="1131" y="483"/>
                  </a:lnTo>
                  <a:lnTo>
                    <a:pt x="1129" y="483"/>
                  </a:lnTo>
                  <a:lnTo>
                    <a:pt x="1126" y="483"/>
                  </a:lnTo>
                  <a:lnTo>
                    <a:pt x="1124" y="485"/>
                  </a:lnTo>
                  <a:lnTo>
                    <a:pt x="1120" y="483"/>
                  </a:lnTo>
                  <a:lnTo>
                    <a:pt x="1118" y="483"/>
                  </a:lnTo>
                  <a:lnTo>
                    <a:pt x="1115" y="483"/>
                  </a:lnTo>
                  <a:lnTo>
                    <a:pt x="1113" y="483"/>
                  </a:lnTo>
                  <a:lnTo>
                    <a:pt x="1112" y="483"/>
                  </a:lnTo>
                  <a:lnTo>
                    <a:pt x="1106" y="483"/>
                  </a:lnTo>
                  <a:lnTo>
                    <a:pt x="1101" y="483"/>
                  </a:lnTo>
                  <a:lnTo>
                    <a:pt x="1096" y="483"/>
                  </a:lnTo>
                  <a:lnTo>
                    <a:pt x="1095" y="483"/>
                  </a:lnTo>
                  <a:lnTo>
                    <a:pt x="1088" y="483"/>
                  </a:lnTo>
                  <a:lnTo>
                    <a:pt x="1085" y="483"/>
                  </a:lnTo>
                  <a:lnTo>
                    <a:pt x="1084" y="485"/>
                  </a:lnTo>
                  <a:lnTo>
                    <a:pt x="1082" y="485"/>
                  </a:lnTo>
                  <a:lnTo>
                    <a:pt x="1079" y="485"/>
                  </a:lnTo>
                  <a:lnTo>
                    <a:pt x="1079" y="485"/>
                  </a:lnTo>
                  <a:lnTo>
                    <a:pt x="1077" y="485"/>
                  </a:lnTo>
                  <a:lnTo>
                    <a:pt x="1077" y="485"/>
                  </a:lnTo>
                  <a:lnTo>
                    <a:pt x="1076" y="486"/>
                  </a:lnTo>
                  <a:lnTo>
                    <a:pt x="1074" y="488"/>
                  </a:lnTo>
                  <a:lnTo>
                    <a:pt x="1071" y="488"/>
                  </a:lnTo>
                  <a:lnTo>
                    <a:pt x="1066" y="496"/>
                  </a:lnTo>
                  <a:lnTo>
                    <a:pt x="1066" y="499"/>
                  </a:lnTo>
                  <a:lnTo>
                    <a:pt x="1065" y="501"/>
                  </a:lnTo>
                  <a:lnTo>
                    <a:pt x="1063" y="501"/>
                  </a:lnTo>
                  <a:lnTo>
                    <a:pt x="1063" y="501"/>
                  </a:lnTo>
                  <a:lnTo>
                    <a:pt x="1055" y="502"/>
                  </a:lnTo>
                  <a:lnTo>
                    <a:pt x="1052" y="504"/>
                  </a:lnTo>
                  <a:lnTo>
                    <a:pt x="1052" y="505"/>
                  </a:lnTo>
                  <a:lnTo>
                    <a:pt x="1052" y="505"/>
                  </a:lnTo>
                  <a:lnTo>
                    <a:pt x="1050" y="505"/>
                  </a:lnTo>
                  <a:lnTo>
                    <a:pt x="1047" y="507"/>
                  </a:lnTo>
                  <a:lnTo>
                    <a:pt x="1047" y="507"/>
                  </a:lnTo>
                  <a:lnTo>
                    <a:pt x="1046" y="509"/>
                  </a:lnTo>
                  <a:lnTo>
                    <a:pt x="1043" y="510"/>
                  </a:lnTo>
                  <a:lnTo>
                    <a:pt x="1038" y="515"/>
                  </a:lnTo>
                  <a:lnTo>
                    <a:pt x="1036" y="520"/>
                  </a:lnTo>
                  <a:lnTo>
                    <a:pt x="1033" y="521"/>
                  </a:lnTo>
                  <a:lnTo>
                    <a:pt x="1031" y="523"/>
                  </a:lnTo>
                  <a:lnTo>
                    <a:pt x="1030" y="523"/>
                  </a:lnTo>
                  <a:lnTo>
                    <a:pt x="1028" y="523"/>
                  </a:lnTo>
                  <a:lnTo>
                    <a:pt x="1027" y="521"/>
                  </a:lnTo>
                  <a:lnTo>
                    <a:pt x="1025" y="521"/>
                  </a:lnTo>
                  <a:lnTo>
                    <a:pt x="1022" y="520"/>
                  </a:lnTo>
                  <a:lnTo>
                    <a:pt x="1013" y="518"/>
                  </a:lnTo>
                  <a:lnTo>
                    <a:pt x="1014" y="518"/>
                  </a:lnTo>
                  <a:lnTo>
                    <a:pt x="1014" y="520"/>
                  </a:lnTo>
                  <a:lnTo>
                    <a:pt x="1017" y="520"/>
                  </a:lnTo>
                  <a:lnTo>
                    <a:pt x="1019" y="520"/>
                  </a:lnTo>
                  <a:lnTo>
                    <a:pt x="1025" y="521"/>
                  </a:lnTo>
                  <a:lnTo>
                    <a:pt x="1027" y="523"/>
                  </a:lnTo>
                  <a:lnTo>
                    <a:pt x="1028" y="523"/>
                  </a:lnTo>
                  <a:lnTo>
                    <a:pt x="1030" y="524"/>
                  </a:lnTo>
                  <a:lnTo>
                    <a:pt x="1030" y="527"/>
                  </a:lnTo>
                  <a:lnTo>
                    <a:pt x="1028" y="529"/>
                  </a:lnTo>
                  <a:lnTo>
                    <a:pt x="1027" y="531"/>
                  </a:lnTo>
                  <a:lnTo>
                    <a:pt x="1022" y="535"/>
                  </a:lnTo>
                  <a:lnTo>
                    <a:pt x="1020" y="537"/>
                  </a:lnTo>
                  <a:lnTo>
                    <a:pt x="1017" y="542"/>
                  </a:lnTo>
                  <a:lnTo>
                    <a:pt x="1013" y="545"/>
                  </a:lnTo>
                  <a:lnTo>
                    <a:pt x="1011" y="546"/>
                  </a:lnTo>
                  <a:lnTo>
                    <a:pt x="1008" y="548"/>
                  </a:lnTo>
                  <a:lnTo>
                    <a:pt x="1003" y="550"/>
                  </a:lnTo>
                  <a:lnTo>
                    <a:pt x="1002" y="550"/>
                  </a:lnTo>
                  <a:lnTo>
                    <a:pt x="1000" y="550"/>
                  </a:lnTo>
                  <a:lnTo>
                    <a:pt x="997" y="551"/>
                  </a:lnTo>
                  <a:lnTo>
                    <a:pt x="995" y="553"/>
                  </a:lnTo>
                  <a:lnTo>
                    <a:pt x="994" y="554"/>
                  </a:lnTo>
                  <a:lnTo>
                    <a:pt x="987" y="557"/>
                  </a:lnTo>
                  <a:lnTo>
                    <a:pt x="986" y="557"/>
                  </a:lnTo>
                  <a:lnTo>
                    <a:pt x="984" y="559"/>
                  </a:lnTo>
                  <a:lnTo>
                    <a:pt x="983" y="561"/>
                  </a:lnTo>
                  <a:lnTo>
                    <a:pt x="981" y="561"/>
                  </a:lnTo>
                  <a:lnTo>
                    <a:pt x="981" y="562"/>
                  </a:lnTo>
                  <a:lnTo>
                    <a:pt x="979" y="564"/>
                  </a:lnTo>
                  <a:lnTo>
                    <a:pt x="976" y="567"/>
                  </a:lnTo>
                  <a:lnTo>
                    <a:pt x="973" y="567"/>
                  </a:lnTo>
                  <a:lnTo>
                    <a:pt x="972" y="568"/>
                  </a:lnTo>
                  <a:lnTo>
                    <a:pt x="970" y="570"/>
                  </a:lnTo>
                  <a:lnTo>
                    <a:pt x="968" y="572"/>
                  </a:lnTo>
                  <a:lnTo>
                    <a:pt x="965" y="570"/>
                  </a:lnTo>
                  <a:lnTo>
                    <a:pt x="965" y="572"/>
                  </a:lnTo>
                  <a:lnTo>
                    <a:pt x="968" y="573"/>
                  </a:lnTo>
                  <a:lnTo>
                    <a:pt x="970" y="575"/>
                  </a:lnTo>
                  <a:lnTo>
                    <a:pt x="967" y="575"/>
                  </a:lnTo>
                  <a:lnTo>
                    <a:pt x="964" y="576"/>
                  </a:lnTo>
                  <a:lnTo>
                    <a:pt x="959" y="579"/>
                  </a:lnTo>
                  <a:lnTo>
                    <a:pt x="957" y="581"/>
                  </a:lnTo>
                  <a:lnTo>
                    <a:pt x="957" y="579"/>
                  </a:lnTo>
                  <a:lnTo>
                    <a:pt x="954" y="581"/>
                  </a:lnTo>
                  <a:lnTo>
                    <a:pt x="953" y="583"/>
                  </a:lnTo>
                  <a:lnTo>
                    <a:pt x="949" y="584"/>
                  </a:lnTo>
                  <a:lnTo>
                    <a:pt x="943" y="589"/>
                  </a:lnTo>
                  <a:lnTo>
                    <a:pt x="943" y="589"/>
                  </a:lnTo>
                  <a:lnTo>
                    <a:pt x="943" y="589"/>
                  </a:lnTo>
                  <a:lnTo>
                    <a:pt x="943" y="589"/>
                  </a:lnTo>
                  <a:lnTo>
                    <a:pt x="942" y="590"/>
                  </a:lnTo>
                  <a:lnTo>
                    <a:pt x="940" y="592"/>
                  </a:lnTo>
                  <a:lnTo>
                    <a:pt x="935" y="592"/>
                  </a:lnTo>
                  <a:lnTo>
                    <a:pt x="934" y="594"/>
                  </a:lnTo>
                  <a:lnTo>
                    <a:pt x="934" y="594"/>
                  </a:lnTo>
                  <a:lnTo>
                    <a:pt x="932" y="594"/>
                  </a:lnTo>
                  <a:lnTo>
                    <a:pt x="931" y="594"/>
                  </a:lnTo>
                  <a:lnTo>
                    <a:pt x="929" y="595"/>
                  </a:lnTo>
                  <a:lnTo>
                    <a:pt x="926" y="597"/>
                  </a:lnTo>
                  <a:lnTo>
                    <a:pt x="926" y="597"/>
                  </a:lnTo>
                  <a:lnTo>
                    <a:pt x="924" y="597"/>
                  </a:lnTo>
                  <a:lnTo>
                    <a:pt x="924" y="597"/>
                  </a:lnTo>
                  <a:lnTo>
                    <a:pt x="926" y="595"/>
                  </a:lnTo>
                  <a:lnTo>
                    <a:pt x="927" y="595"/>
                  </a:lnTo>
                  <a:lnTo>
                    <a:pt x="927" y="595"/>
                  </a:lnTo>
                  <a:lnTo>
                    <a:pt x="926" y="595"/>
                  </a:lnTo>
                  <a:lnTo>
                    <a:pt x="926" y="595"/>
                  </a:lnTo>
                  <a:lnTo>
                    <a:pt x="926" y="595"/>
                  </a:lnTo>
                  <a:lnTo>
                    <a:pt x="926" y="595"/>
                  </a:lnTo>
                  <a:lnTo>
                    <a:pt x="924" y="594"/>
                  </a:lnTo>
                  <a:lnTo>
                    <a:pt x="924" y="595"/>
                  </a:lnTo>
                  <a:lnTo>
                    <a:pt x="923" y="595"/>
                  </a:lnTo>
                  <a:lnTo>
                    <a:pt x="923" y="595"/>
                  </a:lnTo>
                  <a:lnTo>
                    <a:pt x="923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0" y="595"/>
                  </a:lnTo>
                  <a:lnTo>
                    <a:pt x="918" y="595"/>
                  </a:lnTo>
                  <a:lnTo>
                    <a:pt x="918" y="597"/>
                  </a:lnTo>
                  <a:lnTo>
                    <a:pt x="918" y="597"/>
                  </a:lnTo>
                  <a:lnTo>
                    <a:pt x="920" y="595"/>
                  </a:lnTo>
                  <a:lnTo>
                    <a:pt x="920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1" y="597"/>
                  </a:lnTo>
                  <a:lnTo>
                    <a:pt x="921" y="597"/>
                  </a:lnTo>
                  <a:lnTo>
                    <a:pt x="921" y="597"/>
                  </a:lnTo>
                  <a:lnTo>
                    <a:pt x="921" y="597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4" y="595"/>
                  </a:lnTo>
                  <a:lnTo>
                    <a:pt x="924" y="595"/>
                  </a:lnTo>
                  <a:lnTo>
                    <a:pt x="924" y="597"/>
                  </a:lnTo>
                  <a:lnTo>
                    <a:pt x="924" y="597"/>
                  </a:lnTo>
                  <a:lnTo>
                    <a:pt x="926" y="597"/>
                  </a:lnTo>
                  <a:lnTo>
                    <a:pt x="926" y="597"/>
                  </a:lnTo>
                  <a:lnTo>
                    <a:pt x="927" y="597"/>
                  </a:lnTo>
                  <a:lnTo>
                    <a:pt x="927" y="597"/>
                  </a:lnTo>
                  <a:lnTo>
                    <a:pt x="927" y="597"/>
                  </a:lnTo>
                  <a:lnTo>
                    <a:pt x="927" y="597"/>
                  </a:lnTo>
                  <a:lnTo>
                    <a:pt x="926" y="598"/>
                  </a:lnTo>
                  <a:lnTo>
                    <a:pt x="924" y="598"/>
                  </a:lnTo>
                  <a:lnTo>
                    <a:pt x="926" y="598"/>
                  </a:lnTo>
                  <a:lnTo>
                    <a:pt x="926" y="598"/>
                  </a:lnTo>
                  <a:lnTo>
                    <a:pt x="927" y="598"/>
                  </a:lnTo>
                  <a:lnTo>
                    <a:pt x="927" y="598"/>
                  </a:lnTo>
                  <a:lnTo>
                    <a:pt x="927" y="598"/>
                  </a:lnTo>
                  <a:lnTo>
                    <a:pt x="926" y="600"/>
                  </a:lnTo>
                  <a:lnTo>
                    <a:pt x="924" y="600"/>
                  </a:lnTo>
                  <a:lnTo>
                    <a:pt x="924" y="600"/>
                  </a:lnTo>
                  <a:lnTo>
                    <a:pt x="923" y="600"/>
                  </a:lnTo>
                  <a:lnTo>
                    <a:pt x="923" y="600"/>
                  </a:lnTo>
                  <a:lnTo>
                    <a:pt x="923" y="598"/>
                  </a:lnTo>
                  <a:lnTo>
                    <a:pt x="923" y="598"/>
                  </a:lnTo>
                  <a:lnTo>
                    <a:pt x="921" y="600"/>
                  </a:lnTo>
                  <a:lnTo>
                    <a:pt x="921" y="600"/>
                  </a:lnTo>
                  <a:lnTo>
                    <a:pt x="921" y="598"/>
                  </a:lnTo>
                  <a:lnTo>
                    <a:pt x="921" y="598"/>
                  </a:lnTo>
                  <a:lnTo>
                    <a:pt x="921" y="598"/>
                  </a:lnTo>
                  <a:lnTo>
                    <a:pt x="923" y="598"/>
                  </a:lnTo>
                  <a:lnTo>
                    <a:pt x="921" y="598"/>
                  </a:lnTo>
                  <a:lnTo>
                    <a:pt x="920" y="598"/>
                  </a:lnTo>
                  <a:lnTo>
                    <a:pt x="918" y="598"/>
                  </a:lnTo>
                  <a:lnTo>
                    <a:pt x="918" y="598"/>
                  </a:lnTo>
                  <a:lnTo>
                    <a:pt x="918" y="598"/>
                  </a:lnTo>
                  <a:lnTo>
                    <a:pt x="918" y="598"/>
                  </a:lnTo>
                  <a:lnTo>
                    <a:pt x="918" y="597"/>
                  </a:lnTo>
                  <a:lnTo>
                    <a:pt x="918" y="597"/>
                  </a:lnTo>
                  <a:lnTo>
                    <a:pt x="916" y="597"/>
                  </a:lnTo>
                  <a:lnTo>
                    <a:pt x="915" y="597"/>
                  </a:lnTo>
                  <a:lnTo>
                    <a:pt x="915" y="598"/>
                  </a:lnTo>
                  <a:lnTo>
                    <a:pt x="913" y="598"/>
                  </a:lnTo>
                  <a:lnTo>
                    <a:pt x="913" y="598"/>
                  </a:lnTo>
                  <a:lnTo>
                    <a:pt x="912" y="598"/>
                  </a:lnTo>
                  <a:lnTo>
                    <a:pt x="908" y="598"/>
                  </a:lnTo>
                  <a:lnTo>
                    <a:pt x="907" y="598"/>
                  </a:lnTo>
                  <a:lnTo>
                    <a:pt x="905" y="600"/>
                  </a:lnTo>
                  <a:lnTo>
                    <a:pt x="904" y="600"/>
                  </a:lnTo>
                  <a:lnTo>
                    <a:pt x="902" y="600"/>
                  </a:lnTo>
                  <a:lnTo>
                    <a:pt x="902" y="600"/>
                  </a:lnTo>
                  <a:lnTo>
                    <a:pt x="899" y="600"/>
                  </a:lnTo>
                  <a:lnTo>
                    <a:pt x="897" y="600"/>
                  </a:lnTo>
                  <a:lnTo>
                    <a:pt x="896" y="602"/>
                  </a:lnTo>
                  <a:lnTo>
                    <a:pt x="894" y="602"/>
                  </a:lnTo>
                  <a:lnTo>
                    <a:pt x="893" y="603"/>
                  </a:lnTo>
                  <a:lnTo>
                    <a:pt x="891" y="605"/>
                  </a:lnTo>
                  <a:lnTo>
                    <a:pt x="890" y="605"/>
                  </a:lnTo>
                  <a:lnTo>
                    <a:pt x="890" y="605"/>
                  </a:lnTo>
                  <a:lnTo>
                    <a:pt x="890" y="605"/>
                  </a:lnTo>
                  <a:lnTo>
                    <a:pt x="888" y="605"/>
                  </a:lnTo>
                  <a:lnTo>
                    <a:pt x="888" y="606"/>
                  </a:lnTo>
                  <a:lnTo>
                    <a:pt x="888" y="606"/>
                  </a:lnTo>
                  <a:lnTo>
                    <a:pt x="888" y="608"/>
                  </a:lnTo>
                  <a:lnTo>
                    <a:pt x="885" y="609"/>
                  </a:lnTo>
                  <a:lnTo>
                    <a:pt x="885" y="611"/>
                  </a:lnTo>
                  <a:lnTo>
                    <a:pt x="886" y="611"/>
                  </a:lnTo>
                  <a:lnTo>
                    <a:pt x="888" y="611"/>
                  </a:lnTo>
                  <a:lnTo>
                    <a:pt x="890" y="613"/>
                  </a:lnTo>
                  <a:lnTo>
                    <a:pt x="891" y="613"/>
                  </a:lnTo>
                  <a:lnTo>
                    <a:pt x="891" y="613"/>
                  </a:lnTo>
                  <a:lnTo>
                    <a:pt x="893" y="613"/>
                  </a:lnTo>
                  <a:lnTo>
                    <a:pt x="894" y="611"/>
                  </a:lnTo>
                  <a:lnTo>
                    <a:pt x="896" y="611"/>
                  </a:lnTo>
                  <a:lnTo>
                    <a:pt x="896" y="611"/>
                  </a:lnTo>
                  <a:lnTo>
                    <a:pt x="896" y="614"/>
                  </a:lnTo>
                  <a:lnTo>
                    <a:pt x="896" y="614"/>
                  </a:lnTo>
                  <a:lnTo>
                    <a:pt x="896" y="614"/>
                  </a:lnTo>
                  <a:lnTo>
                    <a:pt x="896" y="614"/>
                  </a:lnTo>
                  <a:lnTo>
                    <a:pt x="896" y="616"/>
                  </a:lnTo>
                  <a:lnTo>
                    <a:pt x="896" y="616"/>
                  </a:lnTo>
                  <a:lnTo>
                    <a:pt x="897" y="616"/>
                  </a:lnTo>
                  <a:lnTo>
                    <a:pt x="897" y="617"/>
                  </a:lnTo>
                  <a:lnTo>
                    <a:pt x="897" y="617"/>
                  </a:lnTo>
                  <a:lnTo>
                    <a:pt x="896" y="617"/>
                  </a:lnTo>
                  <a:lnTo>
                    <a:pt x="894" y="617"/>
                  </a:lnTo>
                  <a:lnTo>
                    <a:pt x="894" y="617"/>
                  </a:lnTo>
                  <a:lnTo>
                    <a:pt x="893" y="617"/>
                  </a:lnTo>
                  <a:lnTo>
                    <a:pt x="891" y="617"/>
                  </a:lnTo>
                  <a:lnTo>
                    <a:pt x="888" y="619"/>
                  </a:lnTo>
                  <a:lnTo>
                    <a:pt x="886" y="619"/>
                  </a:lnTo>
                  <a:lnTo>
                    <a:pt x="886" y="617"/>
                  </a:lnTo>
                  <a:lnTo>
                    <a:pt x="886" y="617"/>
                  </a:lnTo>
                  <a:lnTo>
                    <a:pt x="883" y="619"/>
                  </a:lnTo>
                  <a:lnTo>
                    <a:pt x="880" y="619"/>
                  </a:lnTo>
                  <a:lnTo>
                    <a:pt x="879" y="619"/>
                  </a:lnTo>
                  <a:lnTo>
                    <a:pt x="879" y="620"/>
                  </a:lnTo>
                  <a:lnTo>
                    <a:pt x="877" y="620"/>
                  </a:lnTo>
                  <a:lnTo>
                    <a:pt x="877" y="620"/>
                  </a:lnTo>
                  <a:lnTo>
                    <a:pt x="877" y="620"/>
                  </a:lnTo>
                  <a:lnTo>
                    <a:pt x="875" y="622"/>
                  </a:lnTo>
                  <a:lnTo>
                    <a:pt x="875" y="622"/>
                  </a:lnTo>
                  <a:lnTo>
                    <a:pt x="877" y="622"/>
                  </a:lnTo>
                  <a:lnTo>
                    <a:pt x="879" y="622"/>
                  </a:lnTo>
                  <a:lnTo>
                    <a:pt x="880" y="624"/>
                  </a:lnTo>
                  <a:lnTo>
                    <a:pt x="882" y="624"/>
                  </a:lnTo>
                  <a:lnTo>
                    <a:pt x="882" y="624"/>
                  </a:lnTo>
                  <a:lnTo>
                    <a:pt x="877" y="624"/>
                  </a:lnTo>
                  <a:lnTo>
                    <a:pt x="875" y="624"/>
                  </a:lnTo>
                  <a:lnTo>
                    <a:pt x="874" y="622"/>
                  </a:lnTo>
                  <a:lnTo>
                    <a:pt x="871" y="622"/>
                  </a:lnTo>
                  <a:lnTo>
                    <a:pt x="867" y="622"/>
                  </a:lnTo>
                  <a:lnTo>
                    <a:pt x="864" y="622"/>
                  </a:lnTo>
                  <a:lnTo>
                    <a:pt x="863" y="622"/>
                  </a:lnTo>
                  <a:lnTo>
                    <a:pt x="861" y="622"/>
                  </a:lnTo>
                  <a:lnTo>
                    <a:pt x="858" y="625"/>
                  </a:lnTo>
                  <a:lnTo>
                    <a:pt x="856" y="627"/>
                  </a:lnTo>
                  <a:lnTo>
                    <a:pt x="856" y="628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5" y="627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3" y="628"/>
                  </a:lnTo>
                  <a:lnTo>
                    <a:pt x="852" y="628"/>
                  </a:lnTo>
                  <a:lnTo>
                    <a:pt x="849" y="630"/>
                  </a:lnTo>
                  <a:lnTo>
                    <a:pt x="847" y="631"/>
                  </a:lnTo>
                  <a:lnTo>
                    <a:pt x="847" y="631"/>
                  </a:lnTo>
                  <a:lnTo>
                    <a:pt x="847" y="633"/>
                  </a:lnTo>
                  <a:lnTo>
                    <a:pt x="847" y="635"/>
                  </a:lnTo>
                  <a:lnTo>
                    <a:pt x="845" y="635"/>
                  </a:lnTo>
                  <a:lnTo>
                    <a:pt x="845" y="633"/>
                  </a:lnTo>
                  <a:lnTo>
                    <a:pt x="845" y="633"/>
                  </a:lnTo>
                  <a:lnTo>
                    <a:pt x="844" y="633"/>
                  </a:lnTo>
                  <a:lnTo>
                    <a:pt x="844" y="633"/>
                  </a:lnTo>
                  <a:lnTo>
                    <a:pt x="841" y="633"/>
                  </a:lnTo>
                  <a:lnTo>
                    <a:pt x="839" y="633"/>
                  </a:lnTo>
                  <a:lnTo>
                    <a:pt x="838" y="631"/>
                  </a:lnTo>
                  <a:lnTo>
                    <a:pt x="838" y="631"/>
                  </a:lnTo>
                  <a:lnTo>
                    <a:pt x="838" y="631"/>
                  </a:lnTo>
                  <a:lnTo>
                    <a:pt x="838" y="630"/>
                  </a:lnTo>
                  <a:lnTo>
                    <a:pt x="838" y="628"/>
                  </a:lnTo>
                  <a:lnTo>
                    <a:pt x="838" y="628"/>
                  </a:lnTo>
                  <a:lnTo>
                    <a:pt x="839" y="628"/>
                  </a:lnTo>
                  <a:lnTo>
                    <a:pt x="839" y="627"/>
                  </a:lnTo>
                  <a:lnTo>
                    <a:pt x="841" y="627"/>
                  </a:lnTo>
                  <a:lnTo>
                    <a:pt x="845" y="627"/>
                  </a:lnTo>
                  <a:lnTo>
                    <a:pt x="845" y="627"/>
                  </a:lnTo>
                  <a:lnTo>
                    <a:pt x="847" y="627"/>
                  </a:lnTo>
                  <a:lnTo>
                    <a:pt x="847" y="627"/>
                  </a:lnTo>
                  <a:lnTo>
                    <a:pt x="847" y="625"/>
                  </a:lnTo>
                  <a:lnTo>
                    <a:pt x="847" y="625"/>
                  </a:lnTo>
                  <a:lnTo>
                    <a:pt x="847" y="624"/>
                  </a:lnTo>
                  <a:lnTo>
                    <a:pt x="847" y="624"/>
                  </a:lnTo>
                  <a:lnTo>
                    <a:pt x="847" y="624"/>
                  </a:lnTo>
                  <a:lnTo>
                    <a:pt x="844" y="624"/>
                  </a:lnTo>
                  <a:lnTo>
                    <a:pt x="844" y="624"/>
                  </a:lnTo>
                  <a:lnTo>
                    <a:pt x="844" y="624"/>
                  </a:lnTo>
                  <a:lnTo>
                    <a:pt x="845" y="622"/>
                  </a:lnTo>
                  <a:lnTo>
                    <a:pt x="847" y="620"/>
                  </a:lnTo>
                  <a:lnTo>
                    <a:pt x="847" y="616"/>
                  </a:lnTo>
                  <a:lnTo>
                    <a:pt x="849" y="614"/>
                  </a:lnTo>
                  <a:lnTo>
                    <a:pt x="850" y="614"/>
                  </a:lnTo>
                  <a:lnTo>
                    <a:pt x="852" y="613"/>
                  </a:lnTo>
                  <a:lnTo>
                    <a:pt x="853" y="613"/>
                  </a:lnTo>
                  <a:lnTo>
                    <a:pt x="853" y="611"/>
                  </a:lnTo>
                  <a:lnTo>
                    <a:pt x="855" y="611"/>
                  </a:lnTo>
                  <a:lnTo>
                    <a:pt x="855" y="611"/>
                  </a:lnTo>
                  <a:lnTo>
                    <a:pt x="856" y="609"/>
                  </a:lnTo>
                  <a:lnTo>
                    <a:pt x="856" y="609"/>
                  </a:lnTo>
                  <a:lnTo>
                    <a:pt x="858" y="608"/>
                  </a:lnTo>
                  <a:lnTo>
                    <a:pt x="858" y="606"/>
                  </a:lnTo>
                  <a:lnTo>
                    <a:pt x="858" y="605"/>
                  </a:lnTo>
                  <a:lnTo>
                    <a:pt x="858" y="598"/>
                  </a:lnTo>
                  <a:lnTo>
                    <a:pt x="858" y="597"/>
                  </a:lnTo>
                  <a:lnTo>
                    <a:pt x="858" y="595"/>
                  </a:lnTo>
                  <a:lnTo>
                    <a:pt x="858" y="595"/>
                  </a:lnTo>
                  <a:lnTo>
                    <a:pt x="860" y="594"/>
                  </a:lnTo>
                  <a:lnTo>
                    <a:pt x="860" y="592"/>
                  </a:lnTo>
                  <a:lnTo>
                    <a:pt x="860" y="592"/>
                  </a:lnTo>
                  <a:lnTo>
                    <a:pt x="860" y="590"/>
                  </a:lnTo>
                  <a:lnTo>
                    <a:pt x="861" y="590"/>
                  </a:lnTo>
                  <a:lnTo>
                    <a:pt x="861" y="590"/>
                  </a:lnTo>
                  <a:lnTo>
                    <a:pt x="863" y="590"/>
                  </a:lnTo>
                  <a:lnTo>
                    <a:pt x="863" y="589"/>
                  </a:lnTo>
                  <a:lnTo>
                    <a:pt x="863" y="589"/>
                  </a:lnTo>
                  <a:lnTo>
                    <a:pt x="863" y="587"/>
                  </a:lnTo>
                  <a:lnTo>
                    <a:pt x="864" y="587"/>
                  </a:lnTo>
                  <a:lnTo>
                    <a:pt x="864" y="586"/>
                  </a:lnTo>
                  <a:lnTo>
                    <a:pt x="864" y="584"/>
                  </a:lnTo>
                  <a:lnTo>
                    <a:pt x="863" y="583"/>
                  </a:lnTo>
                  <a:lnTo>
                    <a:pt x="863" y="583"/>
                  </a:lnTo>
                  <a:lnTo>
                    <a:pt x="863" y="583"/>
                  </a:lnTo>
                  <a:lnTo>
                    <a:pt x="863" y="581"/>
                  </a:lnTo>
                  <a:lnTo>
                    <a:pt x="863" y="581"/>
                  </a:lnTo>
                  <a:lnTo>
                    <a:pt x="861" y="581"/>
                  </a:lnTo>
                  <a:lnTo>
                    <a:pt x="861" y="579"/>
                  </a:lnTo>
                  <a:lnTo>
                    <a:pt x="861" y="579"/>
                  </a:lnTo>
                  <a:lnTo>
                    <a:pt x="860" y="578"/>
                  </a:lnTo>
                  <a:lnTo>
                    <a:pt x="860" y="578"/>
                  </a:lnTo>
                  <a:lnTo>
                    <a:pt x="860" y="578"/>
                  </a:lnTo>
                  <a:lnTo>
                    <a:pt x="858" y="576"/>
                  </a:lnTo>
                  <a:lnTo>
                    <a:pt x="858" y="576"/>
                  </a:lnTo>
                  <a:lnTo>
                    <a:pt x="858" y="576"/>
                  </a:lnTo>
                  <a:lnTo>
                    <a:pt x="858" y="576"/>
                  </a:lnTo>
                  <a:lnTo>
                    <a:pt x="860" y="576"/>
                  </a:lnTo>
                  <a:lnTo>
                    <a:pt x="863" y="576"/>
                  </a:lnTo>
                  <a:lnTo>
                    <a:pt x="864" y="576"/>
                  </a:lnTo>
                  <a:lnTo>
                    <a:pt x="864" y="576"/>
                  </a:lnTo>
                  <a:lnTo>
                    <a:pt x="863" y="576"/>
                  </a:lnTo>
                  <a:lnTo>
                    <a:pt x="863" y="578"/>
                  </a:lnTo>
                  <a:lnTo>
                    <a:pt x="864" y="578"/>
                  </a:lnTo>
                  <a:lnTo>
                    <a:pt x="864" y="579"/>
                  </a:lnTo>
                  <a:lnTo>
                    <a:pt x="864" y="579"/>
                  </a:lnTo>
                  <a:lnTo>
                    <a:pt x="864" y="579"/>
                  </a:lnTo>
                  <a:lnTo>
                    <a:pt x="864" y="579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7" y="581"/>
                  </a:lnTo>
                  <a:lnTo>
                    <a:pt x="867" y="581"/>
                  </a:lnTo>
                  <a:lnTo>
                    <a:pt x="867" y="581"/>
                  </a:lnTo>
                  <a:lnTo>
                    <a:pt x="867" y="581"/>
                  </a:lnTo>
                  <a:lnTo>
                    <a:pt x="869" y="581"/>
                  </a:lnTo>
                  <a:lnTo>
                    <a:pt x="867" y="581"/>
                  </a:lnTo>
                  <a:lnTo>
                    <a:pt x="867" y="583"/>
                  </a:lnTo>
                  <a:lnTo>
                    <a:pt x="867" y="583"/>
                  </a:lnTo>
                  <a:lnTo>
                    <a:pt x="867" y="583"/>
                  </a:lnTo>
                  <a:lnTo>
                    <a:pt x="866" y="584"/>
                  </a:lnTo>
                  <a:lnTo>
                    <a:pt x="866" y="584"/>
                  </a:lnTo>
                  <a:lnTo>
                    <a:pt x="866" y="584"/>
                  </a:lnTo>
                  <a:lnTo>
                    <a:pt x="867" y="584"/>
                  </a:lnTo>
                  <a:lnTo>
                    <a:pt x="869" y="584"/>
                  </a:lnTo>
                  <a:lnTo>
                    <a:pt x="869" y="584"/>
                  </a:lnTo>
                  <a:lnTo>
                    <a:pt x="869" y="584"/>
                  </a:lnTo>
                  <a:lnTo>
                    <a:pt x="869" y="584"/>
                  </a:lnTo>
                  <a:lnTo>
                    <a:pt x="869" y="586"/>
                  </a:lnTo>
                  <a:lnTo>
                    <a:pt x="869" y="587"/>
                  </a:lnTo>
                  <a:lnTo>
                    <a:pt x="869" y="587"/>
                  </a:lnTo>
                  <a:lnTo>
                    <a:pt x="871" y="586"/>
                  </a:lnTo>
                  <a:lnTo>
                    <a:pt x="871" y="586"/>
                  </a:lnTo>
                  <a:lnTo>
                    <a:pt x="872" y="586"/>
                  </a:lnTo>
                  <a:lnTo>
                    <a:pt x="872" y="586"/>
                  </a:lnTo>
                  <a:lnTo>
                    <a:pt x="874" y="587"/>
                  </a:lnTo>
                  <a:lnTo>
                    <a:pt x="875" y="587"/>
                  </a:lnTo>
                  <a:lnTo>
                    <a:pt x="879" y="589"/>
                  </a:lnTo>
                  <a:lnTo>
                    <a:pt x="882" y="589"/>
                  </a:lnTo>
                  <a:lnTo>
                    <a:pt x="882" y="589"/>
                  </a:lnTo>
                  <a:lnTo>
                    <a:pt x="882" y="587"/>
                  </a:lnTo>
                  <a:lnTo>
                    <a:pt x="882" y="586"/>
                  </a:lnTo>
                  <a:lnTo>
                    <a:pt x="882" y="586"/>
                  </a:lnTo>
                  <a:lnTo>
                    <a:pt x="882" y="584"/>
                  </a:lnTo>
                  <a:lnTo>
                    <a:pt x="880" y="584"/>
                  </a:lnTo>
                  <a:lnTo>
                    <a:pt x="880" y="584"/>
                  </a:lnTo>
                  <a:lnTo>
                    <a:pt x="882" y="583"/>
                  </a:lnTo>
                  <a:lnTo>
                    <a:pt x="882" y="583"/>
                  </a:lnTo>
                  <a:lnTo>
                    <a:pt x="883" y="583"/>
                  </a:lnTo>
                  <a:lnTo>
                    <a:pt x="883" y="583"/>
                  </a:lnTo>
                  <a:lnTo>
                    <a:pt x="883" y="584"/>
                  </a:lnTo>
                  <a:lnTo>
                    <a:pt x="883" y="584"/>
                  </a:lnTo>
                  <a:lnTo>
                    <a:pt x="883" y="584"/>
                  </a:lnTo>
                  <a:lnTo>
                    <a:pt x="885" y="584"/>
                  </a:lnTo>
                  <a:lnTo>
                    <a:pt x="885" y="584"/>
                  </a:lnTo>
                  <a:lnTo>
                    <a:pt x="886" y="584"/>
                  </a:lnTo>
                  <a:lnTo>
                    <a:pt x="886" y="584"/>
                  </a:lnTo>
                  <a:lnTo>
                    <a:pt x="886" y="584"/>
                  </a:lnTo>
                  <a:lnTo>
                    <a:pt x="886" y="584"/>
                  </a:lnTo>
                  <a:lnTo>
                    <a:pt x="886" y="583"/>
                  </a:lnTo>
                  <a:lnTo>
                    <a:pt x="886" y="583"/>
                  </a:lnTo>
                  <a:lnTo>
                    <a:pt x="886" y="583"/>
                  </a:lnTo>
                  <a:lnTo>
                    <a:pt x="886" y="583"/>
                  </a:lnTo>
                  <a:lnTo>
                    <a:pt x="886" y="584"/>
                  </a:lnTo>
                  <a:lnTo>
                    <a:pt x="885" y="584"/>
                  </a:lnTo>
                  <a:lnTo>
                    <a:pt x="885" y="583"/>
                  </a:lnTo>
                  <a:lnTo>
                    <a:pt x="885" y="583"/>
                  </a:lnTo>
                  <a:lnTo>
                    <a:pt x="885" y="581"/>
                  </a:lnTo>
                  <a:lnTo>
                    <a:pt x="883" y="581"/>
                  </a:lnTo>
                  <a:lnTo>
                    <a:pt x="883" y="581"/>
                  </a:lnTo>
                  <a:lnTo>
                    <a:pt x="883" y="581"/>
                  </a:lnTo>
                  <a:lnTo>
                    <a:pt x="883" y="579"/>
                  </a:lnTo>
                  <a:lnTo>
                    <a:pt x="883" y="579"/>
                  </a:lnTo>
                  <a:lnTo>
                    <a:pt x="882" y="579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6"/>
                  </a:lnTo>
                  <a:lnTo>
                    <a:pt x="882" y="576"/>
                  </a:lnTo>
                  <a:lnTo>
                    <a:pt x="882" y="576"/>
                  </a:lnTo>
                  <a:lnTo>
                    <a:pt x="880" y="576"/>
                  </a:lnTo>
                  <a:lnTo>
                    <a:pt x="880" y="576"/>
                  </a:lnTo>
                  <a:lnTo>
                    <a:pt x="880" y="576"/>
                  </a:lnTo>
                  <a:lnTo>
                    <a:pt x="882" y="575"/>
                  </a:lnTo>
                  <a:lnTo>
                    <a:pt x="882" y="575"/>
                  </a:lnTo>
                  <a:lnTo>
                    <a:pt x="882" y="573"/>
                  </a:lnTo>
                  <a:lnTo>
                    <a:pt x="882" y="573"/>
                  </a:lnTo>
                  <a:lnTo>
                    <a:pt x="880" y="573"/>
                  </a:lnTo>
                  <a:lnTo>
                    <a:pt x="880" y="573"/>
                  </a:lnTo>
                  <a:lnTo>
                    <a:pt x="880" y="573"/>
                  </a:lnTo>
                  <a:lnTo>
                    <a:pt x="880" y="575"/>
                  </a:lnTo>
                  <a:lnTo>
                    <a:pt x="880" y="575"/>
                  </a:lnTo>
                  <a:lnTo>
                    <a:pt x="879" y="573"/>
                  </a:lnTo>
                  <a:lnTo>
                    <a:pt x="879" y="573"/>
                  </a:lnTo>
                  <a:lnTo>
                    <a:pt x="877" y="573"/>
                  </a:lnTo>
                  <a:lnTo>
                    <a:pt x="877" y="572"/>
                  </a:lnTo>
                  <a:lnTo>
                    <a:pt x="877" y="572"/>
                  </a:lnTo>
                  <a:lnTo>
                    <a:pt x="877" y="570"/>
                  </a:lnTo>
                  <a:lnTo>
                    <a:pt x="877" y="568"/>
                  </a:lnTo>
                  <a:lnTo>
                    <a:pt x="875" y="568"/>
                  </a:lnTo>
                  <a:lnTo>
                    <a:pt x="875" y="570"/>
                  </a:lnTo>
                  <a:lnTo>
                    <a:pt x="875" y="570"/>
                  </a:lnTo>
                  <a:lnTo>
                    <a:pt x="875" y="570"/>
                  </a:lnTo>
                  <a:lnTo>
                    <a:pt x="875" y="570"/>
                  </a:lnTo>
                  <a:lnTo>
                    <a:pt x="875" y="568"/>
                  </a:lnTo>
                  <a:lnTo>
                    <a:pt x="874" y="568"/>
                  </a:lnTo>
                  <a:lnTo>
                    <a:pt x="874" y="568"/>
                  </a:lnTo>
                  <a:lnTo>
                    <a:pt x="874" y="567"/>
                  </a:lnTo>
                  <a:lnTo>
                    <a:pt x="874" y="567"/>
                  </a:lnTo>
                  <a:lnTo>
                    <a:pt x="872" y="567"/>
                  </a:lnTo>
                  <a:lnTo>
                    <a:pt x="872" y="567"/>
                  </a:lnTo>
                  <a:lnTo>
                    <a:pt x="872" y="565"/>
                  </a:lnTo>
                  <a:lnTo>
                    <a:pt x="872" y="565"/>
                  </a:lnTo>
                  <a:lnTo>
                    <a:pt x="872" y="565"/>
                  </a:lnTo>
                  <a:lnTo>
                    <a:pt x="871" y="564"/>
                  </a:lnTo>
                  <a:lnTo>
                    <a:pt x="871" y="564"/>
                  </a:lnTo>
                  <a:lnTo>
                    <a:pt x="871" y="564"/>
                  </a:lnTo>
                  <a:lnTo>
                    <a:pt x="869" y="564"/>
                  </a:lnTo>
                  <a:lnTo>
                    <a:pt x="869" y="564"/>
                  </a:lnTo>
                  <a:lnTo>
                    <a:pt x="866" y="564"/>
                  </a:lnTo>
                  <a:lnTo>
                    <a:pt x="866" y="564"/>
                  </a:lnTo>
                  <a:lnTo>
                    <a:pt x="866" y="562"/>
                  </a:lnTo>
                  <a:lnTo>
                    <a:pt x="866" y="562"/>
                  </a:lnTo>
                  <a:lnTo>
                    <a:pt x="866" y="562"/>
                  </a:lnTo>
                  <a:lnTo>
                    <a:pt x="864" y="562"/>
                  </a:lnTo>
                  <a:lnTo>
                    <a:pt x="864" y="562"/>
                  </a:lnTo>
                  <a:lnTo>
                    <a:pt x="864" y="562"/>
                  </a:lnTo>
                  <a:lnTo>
                    <a:pt x="863" y="562"/>
                  </a:lnTo>
                  <a:lnTo>
                    <a:pt x="861" y="562"/>
                  </a:lnTo>
                  <a:lnTo>
                    <a:pt x="861" y="562"/>
                  </a:lnTo>
                  <a:lnTo>
                    <a:pt x="860" y="564"/>
                  </a:lnTo>
                  <a:lnTo>
                    <a:pt x="858" y="56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58" y="562"/>
                  </a:lnTo>
                  <a:lnTo>
                    <a:pt x="858" y="562"/>
                  </a:lnTo>
                  <a:lnTo>
                    <a:pt x="860" y="561"/>
                  </a:lnTo>
                  <a:lnTo>
                    <a:pt x="860" y="561"/>
                  </a:lnTo>
                  <a:lnTo>
                    <a:pt x="860" y="561"/>
                  </a:lnTo>
                  <a:lnTo>
                    <a:pt x="858" y="561"/>
                  </a:lnTo>
                  <a:lnTo>
                    <a:pt x="858" y="561"/>
                  </a:lnTo>
                  <a:lnTo>
                    <a:pt x="858" y="561"/>
                  </a:lnTo>
                  <a:lnTo>
                    <a:pt x="858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3" y="561"/>
                  </a:lnTo>
                  <a:lnTo>
                    <a:pt x="852" y="561"/>
                  </a:lnTo>
                  <a:lnTo>
                    <a:pt x="850" y="561"/>
                  </a:lnTo>
                  <a:lnTo>
                    <a:pt x="849" y="559"/>
                  </a:lnTo>
                  <a:lnTo>
                    <a:pt x="849" y="559"/>
                  </a:lnTo>
                  <a:lnTo>
                    <a:pt x="845" y="559"/>
                  </a:lnTo>
                  <a:lnTo>
                    <a:pt x="844" y="559"/>
                  </a:lnTo>
                  <a:lnTo>
                    <a:pt x="844" y="559"/>
                  </a:lnTo>
                  <a:lnTo>
                    <a:pt x="842" y="559"/>
                  </a:lnTo>
                  <a:lnTo>
                    <a:pt x="841" y="559"/>
                  </a:lnTo>
                  <a:lnTo>
                    <a:pt x="839" y="559"/>
                  </a:lnTo>
                  <a:lnTo>
                    <a:pt x="833" y="557"/>
                  </a:lnTo>
                  <a:lnTo>
                    <a:pt x="831" y="557"/>
                  </a:lnTo>
                  <a:lnTo>
                    <a:pt x="830" y="557"/>
                  </a:lnTo>
                  <a:lnTo>
                    <a:pt x="830" y="557"/>
                  </a:lnTo>
                  <a:lnTo>
                    <a:pt x="826" y="557"/>
                  </a:lnTo>
                  <a:lnTo>
                    <a:pt x="826" y="557"/>
                  </a:lnTo>
                  <a:lnTo>
                    <a:pt x="826" y="556"/>
                  </a:lnTo>
                  <a:lnTo>
                    <a:pt x="825" y="556"/>
                  </a:lnTo>
                  <a:lnTo>
                    <a:pt x="823" y="556"/>
                  </a:lnTo>
                  <a:lnTo>
                    <a:pt x="823" y="556"/>
                  </a:lnTo>
                  <a:lnTo>
                    <a:pt x="823" y="556"/>
                  </a:lnTo>
                  <a:lnTo>
                    <a:pt x="823" y="554"/>
                  </a:lnTo>
                  <a:lnTo>
                    <a:pt x="823" y="554"/>
                  </a:lnTo>
                  <a:lnTo>
                    <a:pt x="823" y="553"/>
                  </a:lnTo>
                  <a:lnTo>
                    <a:pt x="823" y="553"/>
                  </a:lnTo>
                  <a:lnTo>
                    <a:pt x="822" y="553"/>
                  </a:lnTo>
                  <a:lnTo>
                    <a:pt x="822" y="553"/>
                  </a:lnTo>
                  <a:lnTo>
                    <a:pt x="820" y="553"/>
                  </a:lnTo>
                  <a:lnTo>
                    <a:pt x="819" y="553"/>
                  </a:lnTo>
                  <a:lnTo>
                    <a:pt x="819" y="553"/>
                  </a:lnTo>
                  <a:lnTo>
                    <a:pt x="817" y="554"/>
                  </a:lnTo>
                  <a:lnTo>
                    <a:pt x="817" y="554"/>
                  </a:lnTo>
                  <a:lnTo>
                    <a:pt x="817" y="553"/>
                  </a:lnTo>
                  <a:lnTo>
                    <a:pt x="817" y="553"/>
                  </a:lnTo>
                  <a:lnTo>
                    <a:pt x="817" y="551"/>
                  </a:lnTo>
                  <a:lnTo>
                    <a:pt x="817" y="550"/>
                  </a:lnTo>
                  <a:lnTo>
                    <a:pt x="819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48"/>
                  </a:lnTo>
                  <a:lnTo>
                    <a:pt x="817" y="548"/>
                  </a:lnTo>
                  <a:lnTo>
                    <a:pt x="817" y="546"/>
                  </a:lnTo>
                  <a:lnTo>
                    <a:pt x="819" y="546"/>
                  </a:lnTo>
                  <a:lnTo>
                    <a:pt x="819" y="546"/>
                  </a:lnTo>
                  <a:lnTo>
                    <a:pt x="819" y="546"/>
                  </a:lnTo>
                  <a:lnTo>
                    <a:pt x="819" y="546"/>
                  </a:lnTo>
                  <a:lnTo>
                    <a:pt x="819" y="545"/>
                  </a:lnTo>
                  <a:lnTo>
                    <a:pt x="817" y="545"/>
                  </a:lnTo>
                  <a:lnTo>
                    <a:pt x="817" y="545"/>
                  </a:lnTo>
                  <a:lnTo>
                    <a:pt x="815" y="545"/>
                  </a:lnTo>
                  <a:lnTo>
                    <a:pt x="815" y="546"/>
                  </a:lnTo>
                  <a:lnTo>
                    <a:pt x="815" y="546"/>
                  </a:lnTo>
                  <a:lnTo>
                    <a:pt x="815" y="545"/>
                  </a:lnTo>
                  <a:lnTo>
                    <a:pt x="814" y="545"/>
                  </a:lnTo>
                  <a:lnTo>
                    <a:pt x="814" y="545"/>
                  </a:lnTo>
                  <a:lnTo>
                    <a:pt x="814" y="543"/>
                  </a:lnTo>
                  <a:lnTo>
                    <a:pt x="814" y="542"/>
                  </a:lnTo>
                  <a:lnTo>
                    <a:pt x="814" y="542"/>
                  </a:lnTo>
                  <a:lnTo>
                    <a:pt x="814" y="540"/>
                  </a:lnTo>
                  <a:lnTo>
                    <a:pt x="815" y="540"/>
                  </a:lnTo>
                  <a:lnTo>
                    <a:pt x="815" y="538"/>
                  </a:lnTo>
                  <a:lnTo>
                    <a:pt x="815" y="538"/>
                  </a:lnTo>
                  <a:lnTo>
                    <a:pt x="815" y="537"/>
                  </a:lnTo>
                  <a:lnTo>
                    <a:pt x="815" y="537"/>
                  </a:lnTo>
                  <a:lnTo>
                    <a:pt x="814" y="537"/>
                  </a:lnTo>
                  <a:lnTo>
                    <a:pt x="814" y="537"/>
                  </a:lnTo>
                  <a:lnTo>
                    <a:pt x="814" y="535"/>
                  </a:lnTo>
                  <a:lnTo>
                    <a:pt x="812" y="535"/>
                  </a:lnTo>
                  <a:lnTo>
                    <a:pt x="811" y="534"/>
                  </a:lnTo>
                  <a:lnTo>
                    <a:pt x="811" y="534"/>
                  </a:lnTo>
                  <a:lnTo>
                    <a:pt x="809" y="532"/>
                  </a:lnTo>
                  <a:lnTo>
                    <a:pt x="811" y="532"/>
                  </a:lnTo>
                  <a:lnTo>
                    <a:pt x="811" y="532"/>
                  </a:lnTo>
                  <a:lnTo>
                    <a:pt x="811" y="531"/>
                  </a:lnTo>
                  <a:lnTo>
                    <a:pt x="811" y="531"/>
                  </a:lnTo>
                  <a:lnTo>
                    <a:pt x="811" y="529"/>
                  </a:lnTo>
                  <a:lnTo>
                    <a:pt x="811" y="529"/>
                  </a:lnTo>
                  <a:lnTo>
                    <a:pt x="811" y="529"/>
                  </a:lnTo>
                  <a:lnTo>
                    <a:pt x="812" y="527"/>
                  </a:lnTo>
                  <a:lnTo>
                    <a:pt x="812" y="527"/>
                  </a:lnTo>
                  <a:lnTo>
                    <a:pt x="812" y="527"/>
                  </a:lnTo>
                  <a:lnTo>
                    <a:pt x="811" y="527"/>
                  </a:lnTo>
                  <a:lnTo>
                    <a:pt x="808" y="527"/>
                  </a:lnTo>
                  <a:lnTo>
                    <a:pt x="804" y="527"/>
                  </a:lnTo>
                  <a:lnTo>
                    <a:pt x="803" y="527"/>
                  </a:lnTo>
                  <a:lnTo>
                    <a:pt x="801" y="527"/>
                  </a:lnTo>
                  <a:lnTo>
                    <a:pt x="798" y="526"/>
                  </a:lnTo>
                  <a:lnTo>
                    <a:pt x="797" y="526"/>
                  </a:lnTo>
                  <a:lnTo>
                    <a:pt x="795" y="524"/>
                  </a:lnTo>
                  <a:lnTo>
                    <a:pt x="793" y="523"/>
                  </a:lnTo>
                  <a:lnTo>
                    <a:pt x="793" y="520"/>
                  </a:lnTo>
                  <a:lnTo>
                    <a:pt x="793" y="520"/>
                  </a:lnTo>
                  <a:lnTo>
                    <a:pt x="793" y="518"/>
                  </a:lnTo>
                  <a:lnTo>
                    <a:pt x="792" y="518"/>
                  </a:lnTo>
                  <a:lnTo>
                    <a:pt x="792" y="518"/>
                  </a:lnTo>
                  <a:lnTo>
                    <a:pt x="792" y="516"/>
                  </a:lnTo>
                  <a:lnTo>
                    <a:pt x="792" y="515"/>
                  </a:lnTo>
                  <a:lnTo>
                    <a:pt x="792" y="515"/>
                  </a:lnTo>
                  <a:lnTo>
                    <a:pt x="790" y="515"/>
                  </a:lnTo>
                  <a:lnTo>
                    <a:pt x="790" y="513"/>
                  </a:lnTo>
                  <a:lnTo>
                    <a:pt x="790" y="513"/>
                  </a:lnTo>
                  <a:lnTo>
                    <a:pt x="790" y="512"/>
                  </a:lnTo>
                  <a:lnTo>
                    <a:pt x="789" y="512"/>
                  </a:lnTo>
                  <a:lnTo>
                    <a:pt x="789" y="512"/>
                  </a:lnTo>
                  <a:lnTo>
                    <a:pt x="787" y="512"/>
                  </a:lnTo>
                  <a:lnTo>
                    <a:pt x="787" y="512"/>
                  </a:lnTo>
                  <a:lnTo>
                    <a:pt x="785" y="512"/>
                  </a:lnTo>
                  <a:lnTo>
                    <a:pt x="785" y="512"/>
                  </a:lnTo>
                  <a:lnTo>
                    <a:pt x="784" y="512"/>
                  </a:lnTo>
                  <a:lnTo>
                    <a:pt x="784" y="512"/>
                  </a:lnTo>
                  <a:lnTo>
                    <a:pt x="782" y="512"/>
                  </a:lnTo>
                  <a:lnTo>
                    <a:pt x="781" y="512"/>
                  </a:lnTo>
                  <a:lnTo>
                    <a:pt x="779" y="512"/>
                  </a:lnTo>
                  <a:lnTo>
                    <a:pt x="778" y="512"/>
                  </a:lnTo>
                  <a:lnTo>
                    <a:pt x="776" y="512"/>
                  </a:lnTo>
                  <a:lnTo>
                    <a:pt x="774" y="510"/>
                  </a:lnTo>
                  <a:lnTo>
                    <a:pt x="774" y="510"/>
                  </a:lnTo>
                  <a:lnTo>
                    <a:pt x="773" y="510"/>
                  </a:lnTo>
                  <a:lnTo>
                    <a:pt x="773" y="510"/>
                  </a:lnTo>
                  <a:lnTo>
                    <a:pt x="773" y="510"/>
                  </a:lnTo>
                  <a:lnTo>
                    <a:pt x="773" y="510"/>
                  </a:lnTo>
                  <a:lnTo>
                    <a:pt x="771" y="509"/>
                  </a:lnTo>
                  <a:lnTo>
                    <a:pt x="770" y="509"/>
                  </a:lnTo>
                  <a:lnTo>
                    <a:pt x="767" y="509"/>
                  </a:lnTo>
                  <a:lnTo>
                    <a:pt x="767" y="507"/>
                  </a:lnTo>
                  <a:lnTo>
                    <a:pt x="765" y="507"/>
                  </a:lnTo>
                  <a:lnTo>
                    <a:pt x="765" y="507"/>
                  </a:lnTo>
                  <a:lnTo>
                    <a:pt x="765" y="509"/>
                  </a:lnTo>
                  <a:lnTo>
                    <a:pt x="763" y="509"/>
                  </a:lnTo>
                  <a:lnTo>
                    <a:pt x="763" y="507"/>
                  </a:lnTo>
                  <a:lnTo>
                    <a:pt x="763" y="509"/>
                  </a:lnTo>
                  <a:lnTo>
                    <a:pt x="763" y="509"/>
                  </a:lnTo>
                  <a:lnTo>
                    <a:pt x="763" y="509"/>
                  </a:lnTo>
                  <a:lnTo>
                    <a:pt x="763" y="510"/>
                  </a:lnTo>
                  <a:lnTo>
                    <a:pt x="765" y="510"/>
                  </a:lnTo>
                  <a:lnTo>
                    <a:pt x="765" y="512"/>
                  </a:lnTo>
                  <a:lnTo>
                    <a:pt x="765" y="512"/>
                  </a:lnTo>
                  <a:lnTo>
                    <a:pt x="765" y="513"/>
                  </a:lnTo>
                  <a:lnTo>
                    <a:pt x="763" y="515"/>
                  </a:lnTo>
                  <a:lnTo>
                    <a:pt x="763" y="515"/>
                  </a:lnTo>
                  <a:lnTo>
                    <a:pt x="762" y="515"/>
                  </a:lnTo>
                  <a:lnTo>
                    <a:pt x="762" y="515"/>
                  </a:lnTo>
                  <a:lnTo>
                    <a:pt x="760" y="516"/>
                  </a:lnTo>
                  <a:lnTo>
                    <a:pt x="760" y="515"/>
                  </a:lnTo>
                  <a:lnTo>
                    <a:pt x="760" y="515"/>
                  </a:lnTo>
                  <a:lnTo>
                    <a:pt x="760" y="516"/>
                  </a:lnTo>
                  <a:lnTo>
                    <a:pt x="760" y="516"/>
                  </a:lnTo>
                  <a:lnTo>
                    <a:pt x="760" y="516"/>
                  </a:lnTo>
                  <a:lnTo>
                    <a:pt x="759" y="518"/>
                  </a:lnTo>
                  <a:lnTo>
                    <a:pt x="759" y="518"/>
                  </a:lnTo>
                  <a:lnTo>
                    <a:pt x="759" y="518"/>
                  </a:lnTo>
                  <a:lnTo>
                    <a:pt x="759" y="516"/>
                  </a:lnTo>
                  <a:lnTo>
                    <a:pt x="759" y="516"/>
                  </a:lnTo>
                  <a:lnTo>
                    <a:pt x="759" y="516"/>
                  </a:lnTo>
                  <a:lnTo>
                    <a:pt x="760" y="513"/>
                  </a:lnTo>
                  <a:lnTo>
                    <a:pt x="762" y="513"/>
                  </a:lnTo>
                  <a:lnTo>
                    <a:pt x="762" y="512"/>
                  </a:lnTo>
                  <a:lnTo>
                    <a:pt x="762" y="512"/>
                  </a:lnTo>
                  <a:lnTo>
                    <a:pt x="762" y="510"/>
                  </a:lnTo>
                  <a:lnTo>
                    <a:pt x="760" y="510"/>
                  </a:lnTo>
                  <a:lnTo>
                    <a:pt x="760" y="510"/>
                  </a:lnTo>
                  <a:lnTo>
                    <a:pt x="759" y="510"/>
                  </a:lnTo>
                  <a:lnTo>
                    <a:pt x="759" y="512"/>
                  </a:lnTo>
                  <a:lnTo>
                    <a:pt x="759" y="512"/>
                  </a:lnTo>
                  <a:lnTo>
                    <a:pt x="759" y="513"/>
                  </a:lnTo>
                  <a:lnTo>
                    <a:pt x="759" y="513"/>
                  </a:lnTo>
                  <a:lnTo>
                    <a:pt x="759" y="515"/>
                  </a:lnTo>
                  <a:lnTo>
                    <a:pt x="759" y="515"/>
                  </a:lnTo>
                  <a:lnTo>
                    <a:pt x="757" y="515"/>
                  </a:lnTo>
                  <a:lnTo>
                    <a:pt x="757" y="516"/>
                  </a:lnTo>
                  <a:lnTo>
                    <a:pt x="757" y="516"/>
                  </a:lnTo>
                  <a:lnTo>
                    <a:pt x="757" y="516"/>
                  </a:lnTo>
                  <a:lnTo>
                    <a:pt x="757" y="516"/>
                  </a:lnTo>
                  <a:lnTo>
                    <a:pt x="756" y="518"/>
                  </a:lnTo>
                  <a:lnTo>
                    <a:pt x="756" y="520"/>
                  </a:lnTo>
                  <a:lnTo>
                    <a:pt x="756" y="520"/>
                  </a:lnTo>
                  <a:lnTo>
                    <a:pt x="754" y="520"/>
                  </a:lnTo>
                  <a:lnTo>
                    <a:pt x="752" y="520"/>
                  </a:lnTo>
                  <a:lnTo>
                    <a:pt x="754" y="520"/>
                  </a:lnTo>
                  <a:lnTo>
                    <a:pt x="754" y="520"/>
                  </a:lnTo>
                  <a:lnTo>
                    <a:pt x="754" y="520"/>
                  </a:lnTo>
                  <a:lnTo>
                    <a:pt x="756" y="516"/>
                  </a:lnTo>
                  <a:lnTo>
                    <a:pt x="756" y="515"/>
                  </a:lnTo>
                  <a:lnTo>
                    <a:pt x="756" y="515"/>
                  </a:lnTo>
                  <a:lnTo>
                    <a:pt x="751" y="516"/>
                  </a:lnTo>
                  <a:lnTo>
                    <a:pt x="749" y="518"/>
                  </a:lnTo>
                  <a:lnTo>
                    <a:pt x="749" y="518"/>
                  </a:lnTo>
                  <a:lnTo>
                    <a:pt x="749" y="520"/>
                  </a:lnTo>
                  <a:lnTo>
                    <a:pt x="749" y="520"/>
                  </a:lnTo>
                  <a:lnTo>
                    <a:pt x="749" y="520"/>
                  </a:lnTo>
                  <a:lnTo>
                    <a:pt x="749" y="521"/>
                  </a:lnTo>
                  <a:lnTo>
                    <a:pt x="748" y="523"/>
                  </a:lnTo>
                  <a:lnTo>
                    <a:pt x="748" y="523"/>
                  </a:lnTo>
                  <a:lnTo>
                    <a:pt x="748" y="524"/>
                  </a:lnTo>
                  <a:lnTo>
                    <a:pt x="746" y="524"/>
                  </a:lnTo>
                  <a:lnTo>
                    <a:pt x="746" y="524"/>
                  </a:lnTo>
                  <a:lnTo>
                    <a:pt x="744" y="526"/>
                  </a:lnTo>
                  <a:lnTo>
                    <a:pt x="744" y="526"/>
                  </a:lnTo>
                  <a:lnTo>
                    <a:pt x="741" y="526"/>
                  </a:lnTo>
                  <a:lnTo>
                    <a:pt x="740" y="526"/>
                  </a:lnTo>
                  <a:lnTo>
                    <a:pt x="738" y="526"/>
                  </a:lnTo>
                  <a:lnTo>
                    <a:pt x="737" y="524"/>
                  </a:lnTo>
                  <a:lnTo>
                    <a:pt x="737" y="524"/>
                  </a:lnTo>
                  <a:lnTo>
                    <a:pt x="733" y="524"/>
                  </a:lnTo>
                  <a:lnTo>
                    <a:pt x="729" y="524"/>
                  </a:lnTo>
                  <a:lnTo>
                    <a:pt x="727" y="524"/>
                  </a:lnTo>
                  <a:lnTo>
                    <a:pt x="726" y="524"/>
                  </a:lnTo>
                  <a:lnTo>
                    <a:pt x="726" y="523"/>
                  </a:lnTo>
                  <a:lnTo>
                    <a:pt x="724" y="523"/>
                  </a:lnTo>
                  <a:lnTo>
                    <a:pt x="722" y="523"/>
                  </a:lnTo>
                  <a:lnTo>
                    <a:pt x="721" y="524"/>
                  </a:lnTo>
                  <a:lnTo>
                    <a:pt x="718" y="524"/>
                  </a:lnTo>
                  <a:lnTo>
                    <a:pt x="716" y="524"/>
                  </a:lnTo>
                  <a:lnTo>
                    <a:pt x="715" y="524"/>
                  </a:lnTo>
                  <a:lnTo>
                    <a:pt x="711" y="523"/>
                  </a:lnTo>
                  <a:lnTo>
                    <a:pt x="708" y="521"/>
                  </a:lnTo>
                  <a:lnTo>
                    <a:pt x="707" y="520"/>
                  </a:lnTo>
                  <a:lnTo>
                    <a:pt x="705" y="520"/>
                  </a:lnTo>
                  <a:lnTo>
                    <a:pt x="703" y="521"/>
                  </a:lnTo>
                  <a:lnTo>
                    <a:pt x="703" y="521"/>
                  </a:lnTo>
                  <a:lnTo>
                    <a:pt x="702" y="520"/>
                  </a:lnTo>
                  <a:lnTo>
                    <a:pt x="702" y="518"/>
                  </a:lnTo>
                  <a:lnTo>
                    <a:pt x="700" y="518"/>
                  </a:lnTo>
                  <a:lnTo>
                    <a:pt x="699" y="516"/>
                  </a:lnTo>
                  <a:lnTo>
                    <a:pt x="697" y="515"/>
                  </a:lnTo>
                  <a:lnTo>
                    <a:pt x="694" y="515"/>
                  </a:lnTo>
                  <a:lnTo>
                    <a:pt x="694" y="515"/>
                  </a:lnTo>
                  <a:lnTo>
                    <a:pt x="692" y="515"/>
                  </a:lnTo>
                  <a:lnTo>
                    <a:pt x="691" y="515"/>
                  </a:lnTo>
                  <a:lnTo>
                    <a:pt x="689" y="515"/>
                  </a:lnTo>
                  <a:lnTo>
                    <a:pt x="688" y="515"/>
                  </a:lnTo>
                  <a:lnTo>
                    <a:pt x="686" y="516"/>
                  </a:lnTo>
                  <a:lnTo>
                    <a:pt x="685" y="516"/>
                  </a:lnTo>
                  <a:lnTo>
                    <a:pt x="683" y="516"/>
                  </a:lnTo>
                  <a:lnTo>
                    <a:pt x="681" y="515"/>
                  </a:lnTo>
                  <a:lnTo>
                    <a:pt x="680" y="513"/>
                  </a:lnTo>
                  <a:lnTo>
                    <a:pt x="674" y="513"/>
                  </a:lnTo>
                  <a:lnTo>
                    <a:pt x="670" y="512"/>
                  </a:lnTo>
                  <a:lnTo>
                    <a:pt x="670" y="512"/>
                  </a:lnTo>
                  <a:lnTo>
                    <a:pt x="670" y="512"/>
                  </a:lnTo>
                  <a:lnTo>
                    <a:pt x="670" y="510"/>
                  </a:lnTo>
                  <a:lnTo>
                    <a:pt x="670" y="510"/>
                  </a:lnTo>
                  <a:lnTo>
                    <a:pt x="669" y="507"/>
                  </a:lnTo>
                  <a:lnTo>
                    <a:pt x="667" y="505"/>
                  </a:lnTo>
                  <a:lnTo>
                    <a:pt x="667" y="502"/>
                  </a:lnTo>
                  <a:lnTo>
                    <a:pt x="667" y="502"/>
                  </a:lnTo>
                  <a:lnTo>
                    <a:pt x="667" y="502"/>
                  </a:lnTo>
                  <a:lnTo>
                    <a:pt x="666" y="501"/>
                  </a:lnTo>
                  <a:lnTo>
                    <a:pt x="662" y="501"/>
                  </a:lnTo>
                  <a:lnTo>
                    <a:pt x="662" y="504"/>
                  </a:lnTo>
                  <a:lnTo>
                    <a:pt x="662" y="507"/>
                  </a:lnTo>
                  <a:lnTo>
                    <a:pt x="659" y="507"/>
                  </a:lnTo>
                  <a:lnTo>
                    <a:pt x="264" y="507"/>
                  </a:lnTo>
                  <a:lnTo>
                    <a:pt x="264" y="507"/>
                  </a:lnTo>
                  <a:lnTo>
                    <a:pt x="262" y="505"/>
                  </a:lnTo>
                  <a:lnTo>
                    <a:pt x="262" y="505"/>
                  </a:lnTo>
                  <a:lnTo>
                    <a:pt x="260" y="507"/>
                  </a:lnTo>
                  <a:lnTo>
                    <a:pt x="260" y="507"/>
                  </a:lnTo>
                  <a:lnTo>
                    <a:pt x="260" y="507"/>
                  </a:lnTo>
                  <a:lnTo>
                    <a:pt x="260" y="509"/>
                  </a:lnTo>
                  <a:lnTo>
                    <a:pt x="259" y="509"/>
                  </a:lnTo>
                  <a:lnTo>
                    <a:pt x="259" y="507"/>
                  </a:lnTo>
                  <a:lnTo>
                    <a:pt x="259" y="507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7" y="505"/>
                  </a:lnTo>
                  <a:lnTo>
                    <a:pt x="257" y="504"/>
                  </a:lnTo>
                  <a:lnTo>
                    <a:pt x="257" y="502"/>
                  </a:lnTo>
                  <a:lnTo>
                    <a:pt x="257" y="502"/>
                  </a:lnTo>
                  <a:lnTo>
                    <a:pt x="260" y="502"/>
                  </a:lnTo>
                  <a:lnTo>
                    <a:pt x="262" y="502"/>
                  </a:lnTo>
                  <a:lnTo>
                    <a:pt x="262" y="501"/>
                  </a:lnTo>
                  <a:lnTo>
                    <a:pt x="262" y="501"/>
                  </a:lnTo>
                  <a:lnTo>
                    <a:pt x="262" y="501"/>
                  </a:lnTo>
                  <a:lnTo>
                    <a:pt x="260" y="501"/>
                  </a:lnTo>
                  <a:lnTo>
                    <a:pt x="259" y="501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499"/>
                  </a:lnTo>
                  <a:lnTo>
                    <a:pt x="257" y="496"/>
                  </a:lnTo>
                  <a:lnTo>
                    <a:pt x="257" y="496"/>
                  </a:lnTo>
                  <a:lnTo>
                    <a:pt x="259" y="494"/>
                  </a:lnTo>
                  <a:lnTo>
                    <a:pt x="257" y="494"/>
                  </a:lnTo>
                  <a:lnTo>
                    <a:pt x="256" y="496"/>
                  </a:lnTo>
                  <a:lnTo>
                    <a:pt x="256" y="498"/>
                  </a:lnTo>
                  <a:lnTo>
                    <a:pt x="256" y="498"/>
                  </a:lnTo>
                  <a:lnTo>
                    <a:pt x="256" y="499"/>
                  </a:lnTo>
                  <a:lnTo>
                    <a:pt x="256" y="499"/>
                  </a:lnTo>
                  <a:lnTo>
                    <a:pt x="254" y="499"/>
                  </a:lnTo>
                  <a:lnTo>
                    <a:pt x="254" y="501"/>
                  </a:lnTo>
                  <a:lnTo>
                    <a:pt x="253" y="501"/>
                  </a:lnTo>
                  <a:lnTo>
                    <a:pt x="248" y="499"/>
                  </a:lnTo>
                  <a:lnTo>
                    <a:pt x="248" y="498"/>
                  </a:lnTo>
                  <a:lnTo>
                    <a:pt x="246" y="498"/>
                  </a:lnTo>
                  <a:lnTo>
                    <a:pt x="246" y="496"/>
                  </a:lnTo>
                  <a:lnTo>
                    <a:pt x="246" y="494"/>
                  </a:lnTo>
                  <a:lnTo>
                    <a:pt x="246" y="494"/>
                  </a:lnTo>
                  <a:lnTo>
                    <a:pt x="246" y="494"/>
                  </a:lnTo>
                  <a:lnTo>
                    <a:pt x="246" y="494"/>
                  </a:lnTo>
                  <a:lnTo>
                    <a:pt x="248" y="494"/>
                  </a:lnTo>
                  <a:lnTo>
                    <a:pt x="248" y="496"/>
                  </a:lnTo>
                  <a:lnTo>
                    <a:pt x="249" y="496"/>
                  </a:lnTo>
                  <a:lnTo>
                    <a:pt x="249" y="496"/>
                  </a:lnTo>
                  <a:lnTo>
                    <a:pt x="253" y="496"/>
                  </a:lnTo>
                  <a:lnTo>
                    <a:pt x="253" y="494"/>
                  </a:lnTo>
                  <a:lnTo>
                    <a:pt x="251" y="496"/>
                  </a:lnTo>
                  <a:lnTo>
                    <a:pt x="249" y="494"/>
                  </a:lnTo>
                  <a:lnTo>
                    <a:pt x="249" y="494"/>
                  </a:lnTo>
                  <a:lnTo>
                    <a:pt x="248" y="494"/>
                  </a:lnTo>
                  <a:lnTo>
                    <a:pt x="248" y="493"/>
                  </a:lnTo>
                  <a:lnTo>
                    <a:pt x="248" y="490"/>
                  </a:lnTo>
                  <a:lnTo>
                    <a:pt x="248" y="488"/>
                  </a:lnTo>
                  <a:lnTo>
                    <a:pt x="249" y="488"/>
                  </a:lnTo>
                  <a:lnTo>
                    <a:pt x="249" y="486"/>
                  </a:lnTo>
                  <a:lnTo>
                    <a:pt x="249" y="486"/>
                  </a:lnTo>
                  <a:lnTo>
                    <a:pt x="249" y="486"/>
                  </a:lnTo>
                  <a:lnTo>
                    <a:pt x="248" y="485"/>
                  </a:lnTo>
                  <a:lnTo>
                    <a:pt x="248" y="485"/>
                  </a:lnTo>
                  <a:lnTo>
                    <a:pt x="248" y="485"/>
                  </a:lnTo>
                  <a:lnTo>
                    <a:pt x="248" y="486"/>
                  </a:lnTo>
                  <a:lnTo>
                    <a:pt x="248" y="488"/>
                  </a:lnTo>
                  <a:lnTo>
                    <a:pt x="246" y="490"/>
                  </a:lnTo>
                  <a:lnTo>
                    <a:pt x="246" y="490"/>
                  </a:lnTo>
                  <a:lnTo>
                    <a:pt x="246" y="491"/>
                  </a:lnTo>
                  <a:lnTo>
                    <a:pt x="246" y="491"/>
                  </a:lnTo>
                  <a:lnTo>
                    <a:pt x="245" y="491"/>
                  </a:lnTo>
                  <a:lnTo>
                    <a:pt x="245" y="493"/>
                  </a:lnTo>
                  <a:lnTo>
                    <a:pt x="241" y="493"/>
                  </a:lnTo>
                  <a:lnTo>
                    <a:pt x="240" y="493"/>
                  </a:lnTo>
                  <a:lnTo>
                    <a:pt x="240" y="493"/>
                  </a:lnTo>
                  <a:lnTo>
                    <a:pt x="237" y="490"/>
                  </a:lnTo>
                  <a:lnTo>
                    <a:pt x="235" y="488"/>
                  </a:lnTo>
                  <a:lnTo>
                    <a:pt x="235" y="488"/>
                  </a:lnTo>
                  <a:lnTo>
                    <a:pt x="232" y="483"/>
                  </a:lnTo>
                  <a:lnTo>
                    <a:pt x="232" y="483"/>
                  </a:lnTo>
                  <a:lnTo>
                    <a:pt x="232" y="482"/>
                  </a:lnTo>
                  <a:lnTo>
                    <a:pt x="230" y="482"/>
                  </a:lnTo>
                  <a:lnTo>
                    <a:pt x="230" y="480"/>
                  </a:lnTo>
                  <a:lnTo>
                    <a:pt x="232" y="479"/>
                  </a:lnTo>
                  <a:lnTo>
                    <a:pt x="234" y="477"/>
                  </a:lnTo>
                  <a:lnTo>
                    <a:pt x="234" y="475"/>
                  </a:lnTo>
                  <a:lnTo>
                    <a:pt x="234" y="475"/>
                  </a:lnTo>
                  <a:lnTo>
                    <a:pt x="234" y="472"/>
                  </a:lnTo>
                  <a:lnTo>
                    <a:pt x="234" y="472"/>
                  </a:lnTo>
                  <a:lnTo>
                    <a:pt x="232" y="474"/>
                  </a:lnTo>
                  <a:lnTo>
                    <a:pt x="232" y="474"/>
                  </a:lnTo>
                  <a:lnTo>
                    <a:pt x="232" y="475"/>
                  </a:lnTo>
                  <a:lnTo>
                    <a:pt x="232" y="475"/>
                  </a:lnTo>
                  <a:lnTo>
                    <a:pt x="232" y="477"/>
                  </a:lnTo>
                  <a:lnTo>
                    <a:pt x="230" y="479"/>
                  </a:lnTo>
                  <a:lnTo>
                    <a:pt x="229" y="480"/>
                  </a:lnTo>
                  <a:lnTo>
                    <a:pt x="224" y="479"/>
                  </a:lnTo>
                  <a:lnTo>
                    <a:pt x="224" y="479"/>
                  </a:lnTo>
                  <a:lnTo>
                    <a:pt x="224" y="479"/>
                  </a:lnTo>
                  <a:lnTo>
                    <a:pt x="224" y="477"/>
                  </a:lnTo>
                  <a:lnTo>
                    <a:pt x="224" y="477"/>
                  </a:lnTo>
                  <a:lnTo>
                    <a:pt x="223" y="479"/>
                  </a:lnTo>
                  <a:lnTo>
                    <a:pt x="223" y="480"/>
                  </a:lnTo>
                  <a:lnTo>
                    <a:pt x="223" y="480"/>
                  </a:lnTo>
                  <a:lnTo>
                    <a:pt x="221" y="480"/>
                  </a:lnTo>
                  <a:lnTo>
                    <a:pt x="221" y="480"/>
                  </a:lnTo>
                  <a:lnTo>
                    <a:pt x="221" y="479"/>
                  </a:lnTo>
                  <a:lnTo>
                    <a:pt x="219" y="479"/>
                  </a:lnTo>
                  <a:lnTo>
                    <a:pt x="218" y="480"/>
                  </a:lnTo>
                  <a:lnTo>
                    <a:pt x="216" y="479"/>
                  </a:lnTo>
                  <a:lnTo>
                    <a:pt x="216" y="479"/>
                  </a:lnTo>
                  <a:lnTo>
                    <a:pt x="215" y="479"/>
                  </a:lnTo>
                  <a:lnTo>
                    <a:pt x="212" y="479"/>
                  </a:lnTo>
                  <a:lnTo>
                    <a:pt x="212" y="479"/>
                  </a:lnTo>
                  <a:lnTo>
                    <a:pt x="212" y="477"/>
                  </a:lnTo>
                  <a:lnTo>
                    <a:pt x="212" y="477"/>
                  </a:lnTo>
                  <a:lnTo>
                    <a:pt x="213" y="477"/>
                  </a:lnTo>
                  <a:lnTo>
                    <a:pt x="216" y="475"/>
                  </a:lnTo>
                  <a:lnTo>
                    <a:pt x="219" y="475"/>
                  </a:lnTo>
                  <a:lnTo>
                    <a:pt x="219" y="475"/>
                  </a:lnTo>
                  <a:lnTo>
                    <a:pt x="218" y="475"/>
                  </a:lnTo>
                  <a:lnTo>
                    <a:pt x="212" y="475"/>
                  </a:lnTo>
                  <a:lnTo>
                    <a:pt x="210" y="475"/>
                  </a:lnTo>
                  <a:lnTo>
                    <a:pt x="210" y="475"/>
                  </a:lnTo>
                  <a:lnTo>
                    <a:pt x="210" y="475"/>
                  </a:lnTo>
                  <a:lnTo>
                    <a:pt x="210" y="474"/>
                  </a:lnTo>
                  <a:lnTo>
                    <a:pt x="212" y="474"/>
                  </a:lnTo>
                  <a:lnTo>
                    <a:pt x="212" y="472"/>
                  </a:lnTo>
                  <a:lnTo>
                    <a:pt x="212" y="472"/>
                  </a:lnTo>
                  <a:lnTo>
                    <a:pt x="210" y="472"/>
                  </a:lnTo>
                  <a:lnTo>
                    <a:pt x="210" y="472"/>
                  </a:lnTo>
                  <a:lnTo>
                    <a:pt x="210" y="471"/>
                  </a:lnTo>
                  <a:lnTo>
                    <a:pt x="210" y="469"/>
                  </a:lnTo>
                  <a:lnTo>
                    <a:pt x="210" y="471"/>
                  </a:lnTo>
                  <a:lnTo>
                    <a:pt x="208" y="471"/>
                  </a:lnTo>
                  <a:lnTo>
                    <a:pt x="204" y="472"/>
                  </a:lnTo>
                  <a:lnTo>
                    <a:pt x="202" y="472"/>
                  </a:lnTo>
                  <a:lnTo>
                    <a:pt x="202" y="472"/>
                  </a:lnTo>
                  <a:lnTo>
                    <a:pt x="199" y="471"/>
                  </a:lnTo>
                  <a:lnTo>
                    <a:pt x="197" y="471"/>
                  </a:lnTo>
                  <a:lnTo>
                    <a:pt x="196" y="471"/>
                  </a:lnTo>
                  <a:lnTo>
                    <a:pt x="194" y="468"/>
                  </a:lnTo>
                  <a:lnTo>
                    <a:pt x="193" y="468"/>
                  </a:lnTo>
                  <a:lnTo>
                    <a:pt x="193" y="464"/>
                  </a:lnTo>
                  <a:lnTo>
                    <a:pt x="193" y="463"/>
                  </a:lnTo>
                  <a:lnTo>
                    <a:pt x="194" y="461"/>
                  </a:lnTo>
                  <a:lnTo>
                    <a:pt x="197" y="458"/>
                  </a:lnTo>
                  <a:lnTo>
                    <a:pt x="197" y="458"/>
                  </a:lnTo>
                  <a:lnTo>
                    <a:pt x="199" y="457"/>
                  </a:lnTo>
                  <a:lnTo>
                    <a:pt x="204" y="457"/>
                  </a:lnTo>
                  <a:lnTo>
                    <a:pt x="207" y="457"/>
                  </a:lnTo>
                  <a:lnTo>
                    <a:pt x="207" y="457"/>
                  </a:lnTo>
                  <a:lnTo>
                    <a:pt x="202" y="457"/>
                  </a:lnTo>
                  <a:lnTo>
                    <a:pt x="197" y="457"/>
                  </a:lnTo>
                  <a:lnTo>
                    <a:pt x="196" y="457"/>
                  </a:lnTo>
                  <a:lnTo>
                    <a:pt x="194" y="460"/>
                  </a:lnTo>
                  <a:lnTo>
                    <a:pt x="194" y="460"/>
                  </a:lnTo>
                  <a:lnTo>
                    <a:pt x="194" y="461"/>
                  </a:lnTo>
                  <a:lnTo>
                    <a:pt x="193" y="461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1" y="458"/>
                  </a:lnTo>
                  <a:lnTo>
                    <a:pt x="191" y="457"/>
                  </a:lnTo>
                  <a:lnTo>
                    <a:pt x="191" y="455"/>
                  </a:lnTo>
                  <a:lnTo>
                    <a:pt x="191" y="453"/>
                  </a:lnTo>
                  <a:lnTo>
                    <a:pt x="191" y="453"/>
                  </a:lnTo>
                  <a:lnTo>
                    <a:pt x="193" y="450"/>
                  </a:lnTo>
                  <a:lnTo>
                    <a:pt x="191" y="450"/>
                  </a:lnTo>
                  <a:lnTo>
                    <a:pt x="191" y="449"/>
                  </a:lnTo>
                  <a:lnTo>
                    <a:pt x="191" y="447"/>
                  </a:lnTo>
                  <a:lnTo>
                    <a:pt x="193" y="446"/>
                  </a:lnTo>
                  <a:lnTo>
                    <a:pt x="194" y="446"/>
                  </a:lnTo>
                  <a:lnTo>
                    <a:pt x="196" y="444"/>
                  </a:lnTo>
                  <a:lnTo>
                    <a:pt x="199" y="442"/>
                  </a:lnTo>
                  <a:lnTo>
                    <a:pt x="200" y="444"/>
                  </a:lnTo>
                  <a:lnTo>
                    <a:pt x="202" y="446"/>
                  </a:lnTo>
                  <a:lnTo>
                    <a:pt x="204" y="446"/>
                  </a:lnTo>
                  <a:lnTo>
                    <a:pt x="204" y="447"/>
                  </a:lnTo>
                  <a:lnTo>
                    <a:pt x="205" y="449"/>
                  </a:lnTo>
                  <a:lnTo>
                    <a:pt x="207" y="449"/>
                  </a:lnTo>
                  <a:lnTo>
                    <a:pt x="207" y="449"/>
                  </a:lnTo>
                  <a:lnTo>
                    <a:pt x="207" y="449"/>
                  </a:lnTo>
                  <a:lnTo>
                    <a:pt x="204" y="446"/>
                  </a:lnTo>
                  <a:lnTo>
                    <a:pt x="204" y="446"/>
                  </a:lnTo>
                  <a:lnTo>
                    <a:pt x="204" y="444"/>
                  </a:lnTo>
                  <a:lnTo>
                    <a:pt x="200" y="444"/>
                  </a:lnTo>
                  <a:lnTo>
                    <a:pt x="200" y="442"/>
                  </a:lnTo>
                  <a:lnTo>
                    <a:pt x="200" y="442"/>
                  </a:lnTo>
                  <a:lnTo>
                    <a:pt x="200" y="441"/>
                  </a:lnTo>
                  <a:lnTo>
                    <a:pt x="200" y="441"/>
                  </a:lnTo>
                  <a:lnTo>
                    <a:pt x="204" y="438"/>
                  </a:lnTo>
                  <a:lnTo>
                    <a:pt x="204" y="436"/>
                  </a:lnTo>
                  <a:lnTo>
                    <a:pt x="204" y="436"/>
                  </a:lnTo>
                  <a:lnTo>
                    <a:pt x="204" y="436"/>
                  </a:lnTo>
                  <a:lnTo>
                    <a:pt x="202" y="435"/>
                  </a:lnTo>
                  <a:lnTo>
                    <a:pt x="202" y="435"/>
                  </a:lnTo>
                  <a:lnTo>
                    <a:pt x="202" y="436"/>
                  </a:lnTo>
                  <a:lnTo>
                    <a:pt x="202" y="436"/>
                  </a:lnTo>
                  <a:lnTo>
                    <a:pt x="202" y="438"/>
                  </a:lnTo>
                  <a:lnTo>
                    <a:pt x="202" y="438"/>
                  </a:lnTo>
                  <a:lnTo>
                    <a:pt x="202" y="438"/>
                  </a:lnTo>
                  <a:lnTo>
                    <a:pt x="196" y="444"/>
                  </a:lnTo>
                  <a:lnTo>
                    <a:pt x="194" y="444"/>
                  </a:lnTo>
                  <a:lnTo>
                    <a:pt x="193" y="444"/>
                  </a:lnTo>
                  <a:lnTo>
                    <a:pt x="191" y="446"/>
                  </a:lnTo>
                  <a:lnTo>
                    <a:pt x="191" y="446"/>
                  </a:lnTo>
                  <a:lnTo>
                    <a:pt x="189" y="447"/>
                  </a:lnTo>
                  <a:lnTo>
                    <a:pt x="188" y="452"/>
                  </a:lnTo>
                  <a:lnTo>
                    <a:pt x="186" y="455"/>
                  </a:lnTo>
                  <a:lnTo>
                    <a:pt x="186" y="450"/>
                  </a:lnTo>
                  <a:lnTo>
                    <a:pt x="183" y="447"/>
                  </a:lnTo>
                  <a:lnTo>
                    <a:pt x="188" y="444"/>
                  </a:lnTo>
                  <a:lnTo>
                    <a:pt x="188" y="444"/>
                  </a:lnTo>
                  <a:lnTo>
                    <a:pt x="188" y="442"/>
                  </a:lnTo>
                  <a:lnTo>
                    <a:pt x="188" y="442"/>
                  </a:lnTo>
                  <a:lnTo>
                    <a:pt x="188" y="441"/>
                  </a:lnTo>
                  <a:lnTo>
                    <a:pt x="189" y="441"/>
                  </a:lnTo>
                  <a:lnTo>
                    <a:pt x="189" y="439"/>
                  </a:lnTo>
                  <a:lnTo>
                    <a:pt x="188" y="441"/>
                  </a:lnTo>
                  <a:lnTo>
                    <a:pt x="186" y="442"/>
                  </a:lnTo>
                  <a:lnTo>
                    <a:pt x="185" y="444"/>
                  </a:lnTo>
                  <a:lnTo>
                    <a:pt x="185" y="444"/>
                  </a:lnTo>
                  <a:lnTo>
                    <a:pt x="185" y="442"/>
                  </a:lnTo>
                  <a:lnTo>
                    <a:pt x="186" y="439"/>
                  </a:lnTo>
                  <a:lnTo>
                    <a:pt x="186" y="435"/>
                  </a:lnTo>
                  <a:lnTo>
                    <a:pt x="186" y="435"/>
                  </a:lnTo>
                  <a:lnTo>
                    <a:pt x="188" y="433"/>
                  </a:lnTo>
                  <a:lnTo>
                    <a:pt x="186" y="433"/>
                  </a:lnTo>
                  <a:lnTo>
                    <a:pt x="183" y="435"/>
                  </a:lnTo>
                  <a:lnTo>
                    <a:pt x="182" y="433"/>
                  </a:lnTo>
                  <a:lnTo>
                    <a:pt x="182" y="428"/>
                  </a:lnTo>
                  <a:lnTo>
                    <a:pt x="178" y="427"/>
                  </a:lnTo>
                  <a:lnTo>
                    <a:pt x="175" y="425"/>
                  </a:lnTo>
                  <a:lnTo>
                    <a:pt x="172" y="423"/>
                  </a:lnTo>
                  <a:lnTo>
                    <a:pt x="172" y="422"/>
                  </a:lnTo>
                  <a:lnTo>
                    <a:pt x="172" y="420"/>
                  </a:lnTo>
                  <a:lnTo>
                    <a:pt x="172" y="419"/>
                  </a:lnTo>
                  <a:lnTo>
                    <a:pt x="174" y="417"/>
                  </a:lnTo>
                  <a:lnTo>
                    <a:pt x="175" y="417"/>
                  </a:lnTo>
                  <a:lnTo>
                    <a:pt x="177" y="417"/>
                  </a:lnTo>
                  <a:lnTo>
                    <a:pt x="177" y="419"/>
                  </a:lnTo>
                  <a:lnTo>
                    <a:pt x="175" y="420"/>
                  </a:lnTo>
                  <a:lnTo>
                    <a:pt x="177" y="420"/>
                  </a:lnTo>
                  <a:lnTo>
                    <a:pt x="180" y="423"/>
                  </a:lnTo>
                  <a:lnTo>
                    <a:pt x="182" y="423"/>
                  </a:lnTo>
                  <a:lnTo>
                    <a:pt x="183" y="422"/>
                  </a:lnTo>
                  <a:lnTo>
                    <a:pt x="185" y="422"/>
                  </a:lnTo>
                  <a:lnTo>
                    <a:pt x="186" y="423"/>
                  </a:lnTo>
                  <a:lnTo>
                    <a:pt x="188" y="423"/>
                  </a:lnTo>
                  <a:lnTo>
                    <a:pt x="189" y="425"/>
                  </a:lnTo>
                  <a:lnTo>
                    <a:pt x="189" y="425"/>
                  </a:lnTo>
                  <a:lnTo>
                    <a:pt x="186" y="422"/>
                  </a:lnTo>
                  <a:lnTo>
                    <a:pt x="185" y="422"/>
                  </a:lnTo>
                  <a:lnTo>
                    <a:pt x="183" y="422"/>
                  </a:lnTo>
                  <a:lnTo>
                    <a:pt x="182" y="422"/>
                  </a:lnTo>
                  <a:lnTo>
                    <a:pt x="182" y="422"/>
                  </a:lnTo>
                  <a:lnTo>
                    <a:pt x="180" y="422"/>
                  </a:lnTo>
                  <a:lnTo>
                    <a:pt x="178" y="420"/>
                  </a:lnTo>
                  <a:lnTo>
                    <a:pt x="177" y="419"/>
                  </a:lnTo>
                  <a:lnTo>
                    <a:pt x="177" y="417"/>
                  </a:lnTo>
                  <a:lnTo>
                    <a:pt x="177" y="417"/>
                  </a:lnTo>
                  <a:lnTo>
                    <a:pt x="178" y="416"/>
                  </a:lnTo>
                  <a:lnTo>
                    <a:pt x="178" y="416"/>
                  </a:lnTo>
                  <a:lnTo>
                    <a:pt x="178" y="416"/>
                  </a:lnTo>
                  <a:lnTo>
                    <a:pt x="180" y="414"/>
                  </a:lnTo>
                  <a:lnTo>
                    <a:pt x="180" y="414"/>
                  </a:lnTo>
                  <a:lnTo>
                    <a:pt x="178" y="412"/>
                  </a:lnTo>
                  <a:lnTo>
                    <a:pt x="178" y="412"/>
                  </a:lnTo>
                  <a:lnTo>
                    <a:pt x="175" y="416"/>
                  </a:lnTo>
                  <a:lnTo>
                    <a:pt x="175" y="416"/>
                  </a:lnTo>
                  <a:lnTo>
                    <a:pt x="175" y="414"/>
                  </a:lnTo>
                  <a:lnTo>
                    <a:pt x="175" y="414"/>
                  </a:lnTo>
                  <a:lnTo>
                    <a:pt x="174" y="416"/>
                  </a:lnTo>
                  <a:lnTo>
                    <a:pt x="174" y="416"/>
                  </a:lnTo>
                  <a:lnTo>
                    <a:pt x="171" y="419"/>
                  </a:lnTo>
                  <a:lnTo>
                    <a:pt x="171" y="420"/>
                  </a:lnTo>
                  <a:lnTo>
                    <a:pt x="171" y="422"/>
                  </a:lnTo>
                  <a:lnTo>
                    <a:pt x="171" y="423"/>
                  </a:lnTo>
                  <a:lnTo>
                    <a:pt x="171" y="423"/>
                  </a:lnTo>
                  <a:lnTo>
                    <a:pt x="167" y="425"/>
                  </a:lnTo>
                  <a:lnTo>
                    <a:pt x="166" y="427"/>
                  </a:lnTo>
                  <a:lnTo>
                    <a:pt x="164" y="425"/>
                  </a:lnTo>
                  <a:lnTo>
                    <a:pt x="163" y="423"/>
                  </a:lnTo>
                  <a:lnTo>
                    <a:pt x="161" y="420"/>
                  </a:lnTo>
                  <a:lnTo>
                    <a:pt x="158" y="420"/>
                  </a:lnTo>
                  <a:lnTo>
                    <a:pt x="156" y="419"/>
                  </a:lnTo>
                  <a:lnTo>
                    <a:pt x="155" y="417"/>
                  </a:lnTo>
                  <a:lnTo>
                    <a:pt x="156" y="414"/>
                  </a:lnTo>
                  <a:lnTo>
                    <a:pt x="158" y="412"/>
                  </a:lnTo>
                  <a:lnTo>
                    <a:pt x="158" y="409"/>
                  </a:lnTo>
                  <a:lnTo>
                    <a:pt x="159" y="409"/>
                  </a:lnTo>
                  <a:lnTo>
                    <a:pt x="163" y="408"/>
                  </a:lnTo>
                  <a:lnTo>
                    <a:pt x="164" y="406"/>
                  </a:lnTo>
                  <a:lnTo>
                    <a:pt x="163" y="406"/>
                  </a:lnTo>
                  <a:lnTo>
                    <a:pt x="161" y="408"/>
                  </a:lnTo>
                  <a:lnTo>
                    <a:pt x="158" y="408"/>
                  </a:lnTo>
                  <a:lnTo>
                    <a:pt x="155" y="406"/>
                  </a:lnTo>
                  <a:lnTo>
                    <a:pt x="153" y="405"/>
                  </a:lnTo>
                  <a:lnTo>
                    <a:pt x="153" y="403"/>
                  </a:lnTo>
                  <a:lnTo>
                    <a:pt x="153" y="401"/>
                  </a:lnTo>
                  <a:lnTo>
                    <a:pt x="153" y="401"/>
                  </a:lnTo>
                  <a:lnTo>
                    <a:pt x="155" y="400"/>
                  </a:lnTo>
                  <a:lnTo>
                    <a:pt x="155" y="398"/>
                  </a:lnTo>
                  <a:lnTo>
                    <a:pt x="155" y="398"/>
                  </a:lnTo>
                  <a:lnTo>
                    <a:pt x="156" y="397"/>
                  </a:lnTo>
                  <a:lnTo>
                    <a:pt x="158" y="395"/>
                  </a:lnTo>
                  <a:lnTo>
                    <a:pt x="158" y="394"/>
                  </a:lnTo>
                  <a:lnTo>
                    <a:pt x="159" y="390"/>
                  </a:lnTo>
                  <a:lnTo>
                    <a:pt x="161" y="389"/>
                  </a:lnTo>
                  <a:lnTo>
                    <a:pt x="163" y="386"/>
                  </a:lnTo>
                  <a:lnTo>
                    <a:pt x="166" y="383"/>
                  </a:lnTo>
                  <a:lnTo>
                    <a:pt x="164" y="383"/>
                  </a:lnTo>
                  <a:lnTo>
                    <a:pt x="164" y="383"/>
                  </a:lnTo>
                  <a:lnTo>
                    <a:pt x="164" y="383"/>
                  </a:lnTo>
                  <a:lnTo>
                    <a:pt x="163" y="383"/>
                  </a:lnTo>
                  <a:lnTo>
                    <a:pt x="163" y="381"/>
                  </a:lnTo>
                  <a:lnTo>
                    <a:pt x="163" y="381"/>
                  </a:lnTo>
                  <a:lnTo>
                    <a:pt x="163" y="381"/>
                  </a:lnTo>
                  <a:lnTo>
                    <a:pt x="163" y="383"/>
                  </a:lnTo>
                  <a:lnTo>
                    <a:pt x="161" y="386"/>
                  </a:lnTo>
                  <a:lnTo>
                    <a:pt x="161" y="387"/>
                  </a:lnTo>
                  <a:lnTo>
                    <a:pt x="159" y="389"/>
                  </a:lnTo>
                  <a:lnTo>
                    <a:pt x="159" y="390"/>
                  </a:lnTo>
                  <a:lnTo>
                    <a:pt x="158" y="389"/>
                  </a:lnTo>
                  <a:lnTo>
                    <a:pt x="158" y="387"/>
                  </a:lnTo>
                  <a:lnTo>
                    <a:pt x="159" y="386"/>
                  </a:lnTo>
                  <a:lnTo>
                    <a:pt x="159" y="384"/>
                  </a:lnTo>
                  <a:lnTo>
                    <a:pt x="159" y="383"/>
                  </a:lnTo>
                  <a:lnTo>
                    <a:pt x="158" y="381"/>
                  </a:lnTo>
                  <a:lnTo>
                    <a:pt x="158" y="379"/>
                  </a:lnTo>
                  <a:lnTo>
                    <a:pt x="158" y="378"/>
                  </a:lnTo>
                  <a:lnTo>
                    <a:pt x="158" y="376"/>
                  </a:lnTo>
                  <a:lnTo>
                    <a:pt x="158" y="375"/>
                  </a:lnTo>
                  <a:lnTo>
                    <a:pt x="159" y="373"/>
                  </a:lnTo>
                  <a:lnTo>
                    <a:pt x="159" y="373"/>
                  </a:lnTo>
                  <a:lnTo>
                    <a:pt x="159" y="373"/>
                  </a:lnTo>
                  <a:lnTo>
                    <a:pt x="159" y="371"/>
                  </a:lnTo>
                  <a:lnTo>
                    <a:pt x="158" y="370"/>
                  </a:lnTo>
                  <a:lnTo>
                    <a:pt x="158" y="368"/>
                  </a:lnTo>
                  <a:lnTo>
                    <a:pt x="156" y="370"/>
                  </a:lnTo>
                  <a:lnTo>
                    <a:pt x="153" y="368"/>
                  </a:lnTo>
                  <a:lnTo>
                    <a:pt x="153" y="367"/>
                  </a:lnTo>
                  <a:lnTo>
                    <a:pt x="150" y="365"/>
                  </a:lnTo>
                  <a:lnTo>
                    <a:pt x="148" y="364"/>
                  </a:lnTo>
                  <a:lnTo>
                    <a:pt x="145" y="364"/>
                  </a:lnTo>
                  <a:lnTo>
                    <a:pt x="144" y="364"/>
                  </a:lnTo>
                  <a:lnTo>
                    <a:pt x="142" y="362"/>
                  </a:lnTo>
                  <a:lnTo>
                    <a:pt x="141" y="360"/>
                  </a:lnTo>
                  <a:lnTo>
                    <a:pt x="139" y="360"/>
                  </a:lnTo>
                  <a:lnTo>
                    <a:pt x="137" y="359"/>
                  </a:lnTo>
                  <a:lnTo>
                    <a:pt x="136" y="359"/>
                  </a:lnTo>
                  <a:lnTo>
                    <a:pt x="133" y="359"/>
                  </a:lnTo>
                  <a:lnTo>
                    <a:pt x="133" y="357"/>
                  </a:lnTo>
                  <a:lnTo>
                    <a:pt x="133" y="356"/>
                  </a:lnTo>
                  <a:lnTo>
                    <a:pt x="133" y="356"/>
                  </a:lnTo>
                  <a:lnTo>
                    <a:pt x="131" y="354"/>
                  </a:lnTo>
                  <a:lnTo>
                    <a:pt x="130" y="354"/>
                  </a:lnTo>
                  <a:lnTo>
                    <a:pt x="130" y="353"/>
                  </a:lnTo>
                  <a:lnTo>
                    <a:pt x="130" y="351"/>
                  </a:lnTo>
                  <a:lnTo>
                    <a:pt x="128" y="349"/>
                  </a:lnTo>
                  <a:lnTo>
                    <a:pt x="126" y="349"/>
                  </a:lnTo>
                  <a:lnTo>
                    <a:pt x="126" y="348"/>
                  </a:lnTo>
                  <a:lnTo>
                    <a:pt x="128" y="346"/>
                  </a:lnTo>
                  <a:lnTo>
                    <a:pt x="126" y="345"/>
                  </a:lnTo>
                  <a:lnTo>
                    <a:pt x="125" y="343"/>
                  </a:lnTo>
                  <a:lnTo>
                    <a:pt x="123" y="340"/>
                  </a:lnTo>
                  <a:lnTo>
                    <a:pt x="120" y="337"/>
                  </a:lnTo>
                  <a:lnTo>
                    <a:pt x="118" y="335"/>
                  </a:lnTo>
                  <a:lnTo>
                    <a:pt x="117" y="332"/>
                  </a:lnTo>
                  <a:lnTo>
                    <a:pt x="115" y="331"/>
                  </a:lnTo>
                  <a:lnTo>
                    <a:pt x="114" y="329"/>
                  </a:lnTo>
                  <a:lnTo>
                    <a:pt x="112" y="326"/>
                  </a:lnTo>
                  <a:lnTo>
                    <a:pt x="111" y="323"/>
                  </a:lnTo>
                  <a:lnTo>
                    <a:pt x="111" y="321"/>
                  </a:lnTo>
                  <a:lnTo>
                    <a:pt x="107" y="319"/>
                  </a:lnTo>
                  <a:lnTo>
                    <a:pt x="106" y="318"/>
                  </a:lnTo>
                  <a:lnTo>
                    <a:pt x="104" y="315"/>
                  </a:lnTo>
                  <a:lnTo>
                    <a:pt x="103" y="315"/>
                  </a:lnTo>
                  <a:lnTo>
                    <a:pt x="101" y="313"/>
                  </a:lnTo>
                  <a:lnTo>
                    <a:pt x="98" y="312"/>
                  </a:lnTo>
                  <a:lnTo>
                    <a:pt x="98" y="312"/>
                  </a:lnTo>
                  <a:lnTo>
                    <a:pt x="96" y="310"/>
                  </a:lnTo>
                  <a:lnTo>
                    <a:pt x="96" y="310"/>
                  </a:lnTo>
                  <a:lnTo>
                    <a:pt x="96" y="308"/>
                  </a:lnTo>
                  <a:lnTo>
                    <a:pt x="96" y="308"/>
                  </a:lnTo>
                  <a:lnTo>
                    <a:pt x="95" y="307"/>
                  </a:lnTo>
                  <a:lnTo>
                    <a:pt x="93" y="305"/>
                  </a:lnTo>
                  <a:lnTo>
                    <a:pt x="92" y="305"/>
                  </a:lnTo>
                  <a:lnTo>
                    <a:pt x="90" y="304"/>
                  </a:lnTo>
                  <a:lnTo>
                    <a:pt x="89" y="304"/>
                  </a:lnTo>
                  <a:lnTo>
                    <a:pt x="89" y="302"/>
                  </a:lnTo>
                  <a:lnTo>
                    <a:pt x="87" y="299"/>
                  </a:lnTo>
                  <a:lnTo>
                    <a:pt x="87" y="299"/>
                  </a:lnTo>
                  <a:lnTo>
                    <a:pt x="87" y="297"/>
                  </a:lnTo>
                  <a:lnTo>
                    <a:pt x="87" y="296"/>
                  </a:lnTo>
                  <a:lnTo>
                    <a:pt x="84" y="294"/>
                  </a:lnTo>
                  <a:lnTo>
                    <a:pt x="82" y="293"/>
                  </a:lnTo>
                  <a:lnTo>
                    <a:pt x="81" y="293"/>
                  </a:lnTo>
                  <a:lnTo>
                    <a:pt x="77" y="293"/>
                  </a:lnTo>
                  <a:lnTo>
                    <a:pt x="74" y="294"/>
                  </a:lnTo>
                  <a:lnTo>
                    <a:pt x="71" y="296"/>
                  </a:lnTo>
                  <a:lnTo>
                    <a:pt x="68" y="296"/>
                  </a:lnTo>
                  <a:lnTo>
                    <a:pt x="70" y="297"/>
                  </a:lnTo>
                  <a:lnTo>
                    <a:pt x="68" y="299"/>
                  </a:lnTo>
                  <a:lnTo>
                    <a:pt x="68" y="299"/>
                  </a:lnTo>
                  <a:lnTo>
                    <a:pt x="66" y="299"/>
                  </a:lnTo>
                  <a:lnTo>
                    <a:pt x="66" y="304"/>
                  </a:lnTo>
                  <a:lnTo>
                    <a:pt x="65" y="305"/>
                  </a:lnTo>
                  <a:lnTo>
                    <a:pt x="62" y="305"/>
                  </a:lnTo>
                  <a:lnTo>
                    <a:pt x="59" y="307"/>
                  </a:lnTo>
                  <a:lnTo>
                    <a:pt x="57" y="308"/>
                  </a:lnTo>
                  <a:lnTo>
                    <a:pt x="54" y="308"/>
                  </a:lnTo>
                  <a:lnTo>
                    <a:pt x="52" y="312"/>
                  </a:lnTo>
                  <a:lnTo>
                    <a:pt x="51" y="310"/>
                  </a:lnTo>
                  <a:lnTo>
                    <a:pt x="51" y="308"/>
                  </a:lnTo>
                  <a:lnTo>
                    <a:pt x="51" y="307"/>
                  </a:lnTo>
                  <a:lnTo>
                    <a:pt x="49" y="304"/>
                  </a:lnTo>
                  <a:lnTo>
                    <a:pt x="48" y="302"/>
                  </a:lnTo>
                  <a:lnTo>
                    <a:pt x="46" y="301"/>
                  </a:lnTo>
                  <a:lnTo>
                    <a:pt x="44" y="299"/>
                  </a:lnTo>
                  <a:lnTo>
                    <a:pt x="41" y="297"/>
                  </a:lnTo>
                  <a:lnTo>
                    <a:pt x="40" y="296"/>
                  </a:lnTo>
                  <a:lnTo>
                    <a:pt x="38" y="294"/>
                  </a:lnTo>
                  <a:lnTo>
                    <a:pt x="35" y="293"/>
                  </a:lnTo>
                  <a:lnTo>
                    <a:pt x="33" y="290"/>
                  </a:lnTo>
                  <a:lnTo>
                    <a:pt x="32" y="288"/>
                  </a:lnTo>
                  <a:lnTo>
                    <a:pt x="29" y="288"/>
                  </a:lnTo>
                  <a:lnTo>
                    <a:pt x="27" y="286"/>
                  </a:lnTo>
                  <a:lnTo>
                    <a:pt x="27" y="283"/>
                  </a:lnTo>
                  <a:lnTo>
                    <a:pt x="29" y="282"/>
                  </a:lnTo>
                  <a:lnTo>
                    <a:pt x="29" y="280"/>
                  </a:lnTo>
                  <a:lnTo>
                    <a:pt x="25" y="280"/>
                  </a:lnTo>
                  <a:lnTo>
                    <a:pt x="22" y="280"/>
                  </a:lnTo>
                  <a:lnTo>
                    <a:pt x="19" y="280"/>
                  </a:lnTo>
                  <a:lnTo>
                    <a:pt x="18" y="282"/>
                  </a:lnTo>
                  <a:lnTo>
                    <a:pt x="16" y="283"/>
                  </a:lnTo>
                  <a:lnTo>
                    <a:pt x="13" y="282"/>
                  </a:lnTo>
                  <a:lnTo>
                    <a:pt x="8" y="282"/>
                  </a:lnTo>
                  <a:lnTo>
                    <a:pt x="8" y="283"/>
                  </a:lnTo>
                  <a:lnTo>
                    <a:pt x="3" y="282"/>
                  </a:lnTo>
                  <a:lnTo>
                    <a:pt x="0" y="282"/>
                  </a:lnTo>
                  <a:lnTo>
                    <a:pt x="0" y="61"/>
                  </a:lnTo>
                  <a:lnTo>
                    <a:pt x="2" y="61"/>
                  </a:lnTo>
                  <a:lnTo>
                    <a:pt x="10" y="63"/>
                  </a:lnTo>
                  <a:lnTo>
                    <a:pt x="16" y="61"/>
                  </a:lnTo>
                  <a:lnTo>
                    <a:pt x="27" y="64"/>
                  </a:lnTo>
                  <a:lnTo>
                    <a:pt x="33" y="69"/>
                  </a:lnTo>
                  <a:lnTo>
                    <a:pt x="40" y="72"/>
                  </a:lnTo>
                  <a:lnTo>
                    <a:pt x="41" y="74"/>
                  </a:lnTo>
                  <a:lnTo>
                    <a:pt x="46" y="75"/>
                  </a:lnTo>
                  <a:lnTo>
                    <a:pt x="54" y="78"/>
                  </a:lnTo>
                  <a:lnTo>
                    <a:pt x="57" y="78"/>
                  </a:lnTo>
                  <a:lnTo>
                    <a:pt x="62" y="80"/>
                  </a:lnTo>
                  <a:lnTo>
                    <a:pt x="65" y="80"/>
                  </a:lnTo>
                  <a:lnTo>
                    <a:pt x="71" y="80"/>
                  </a:lnTo>
                  <a:lnTo>
                    <a:pt x="74" y="82"/>
                  </a:lnTo>
                  <a:lnTo>
                    <a:pt x="82" y="85"/>
                  </a:lnTo>
                  <a:lnTo>
                    <a:pt x="84" y="85"/>
                  </a:lnTo>
                  <a:lnTo>
                    <a:pt x="84" y="85"/>
                  </a:lnTo>
                  <a:lnTo>
                    <a:pt x="81" y="82"/>
                  </a:lnTo>
                  <a:lnTo>
                    <a:pt x="81" y="82"/>
                  </a:lnTo>
                  <a:lnTo>
                    <a:pt x="77" y="80"/>
                  </a:lnTo>
                  <a:lnTo>
                    <a:pt x="74" y="80"/>
                  </a:lnTo>
                  <a:lnTo>
                    <a:pt x="74" y="78"/>
                  </a:lnTo>
                  <a:lnTo>
                    <a:pt x="74" y="78"/>
                  </a:lnTo>
                  <a:lnTo>
                    <a:pt x="74" y="77"/>
                  </a:lnTo>
                  <a:lnTo>
                    <a:pt x="74" y="77"/>
                  </a:lnTo>
                  <a:lnTo>
                    <a:pt x="77" y="77"/>
                  </a:lnTo>
                  <a:lnTo>
                    <a:pt x="79" y="77"/>
                  </a:lnTo>
                  <a:lnTo>
                    <a:pt x="79" y="77"/>
                  </a:lnTo>
                  <a:lnTo>
                    <a:pt x="77" y="77"/>
                  </a:lnTo>
                  <a:lnTo>
                    <a:pt x="76" y="75"/>
                  </a:lnTo>
                  <a:lnTo>
                    <a:pt x="74" y="75"/>
                  </a:lnTo>
                  <a:lnTo>
                    <a:pt x="74" y="74"/>
                  </a:lnTo>
                  <a:lnTo>
                    <a:pt x="77" y="69"/>
                  </a:lnTo>
                  <a:lnTo>
                    <a:pt x="79" y="71"/>
                  </a:lnTo>
                  <a:lnTo>
                    <a:pt x="81" y="69"/>
                  </a:lnTo>
                  <a:lnTo>
                    <a:pt x="82" y="69"/>
                  </a:lnTo>
                  <a:lnTo>
                    <a:pt x="84" y="69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5" y="66"/>
                  </a:lnTo>
                  <a:lnTo>
                    <a:pt x="90" y="64"/>
                  </a:lnTo>
                  <a:lnTo>
                    <a:pt x="95" y="66"/>
                  </a:lnTo>
                  <a:lnTo>
                    <a:pt x="95" y="66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95" y="61"/>
                  </a:lnTo>
                  <a:lnTo>
                    <a:pt x="95" y="60"/>
                  </a:lnTo>
                  <a:lnTo>
                    <a:pt x="96" y="60"/>
                  </a:lnTo>
                  <a:lnTo>
                    <a:pt x="98" y="60"/>
                  </a:lnTo>
                  <a:lnTo>
                    <a:pt x="100" y="61"/>
                  </a:lnTo>
                  <a:lnTo>
                    <a:pt x="100" y="63"/>
                  </a:lnTo>
                  <a:lnTo>
                    <a:pt x="101" y="63"/>
                  </a:lnTo>
                  <a:lnTo>
                    <a:pt x="103" y="64"/>
                  </a:lnTo>
                  <a:lnTo>
                    <a:pt x="103" y="64"/>
                  </a:lnTo>
                  <a:lnTo>
                    <a:pt x="103" y="66"/>
                  </a:lnTo>
                  <a:lnTo>
                    <a:pt x="101" y="67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3" y="69"/>
                  </a:lnTo>
                  <a:lnTo>
                    <a:pt x="106" y="67"/>
                  </a:lnTo>
                  <a:lnTo>
                    <a:pt x="109" y="67"/>
                  </a:lnTo>
                  <a:lnTo>
                    <a:pt x="112" y="67"/>
                  </a:lnTo>
                  <a:lnTo>
                    <a:pt x="114" y="66"/>
                  </a:lnTo>
                  <a:lnTo>
                    <a:pt x="115" y="66"/>
                  </a:lnTo>
                  <a:lnTo>
                    <a:pt x="115" y="64"/>
                  </a:lnTo>
                  <a:lnTo>
                    <a:pt x="117" y="61"/>
                  </a:lnTo>
                  <a:lnTo>
                    <a:pt x="118" y="61"/>
                  </a:lnTo>
                  <a:lnTo>
                    <a:pt x="123" y="61"/>
                  </a:lnTo>
                  <a:lnTo>
                    <a:pt x="125" y="61"/>
                  </a:lnTo>
                  <a:lnTo>
                    <a:pt x="125" y="61"/>
                  </a:lnTo>
                  <a:lnTo>
                    <a:pt x="125" y="60"/>
                  </a:lnTo>
                  <a:lnTo>
                    <a:pt x="123" y="60"/>
                  </a:lnTo>
                  <a:lnTo>
                    <a:pt x="122" y="60"/>
                  </a:lnTo>
                  <a:lnTo>
                    <a:pt x="122" y="60"/>
                  </a:lnTo>
                  <a:lnTo>
                    <a:pt x="123" y="58"/>
                  </a:lnTo>
                  <a:lnTo>
                    <a:pt x="123" y="58"/>
                  </a:lnTo>
                  <a:lnTo>
                    <a:pt x="126" y="58"/>
                  </a:lnTo>
                  <a:lnTo>
                    <a:pt x="128" y="60"/>
                  </a:lnTo>
                  <a:lnTo>
                    <a:pt x="128" y="60"/>
                  </a:lnTo>
                  <a:lnTo>
                    <a:pt x="131" y="58"/>
                  </a:lnTo>
                  <a:lnTo>
                    <a:pt x="137" y="55"/>
                  </a:lnTo>
                  <a:lnTo>
                    <a:pt x="139" y="53"/>
                  </a:lnTo>
                  <a:lnTo>
                    <a:pt x="141" y="53"/>
                  </a:lnTo>
                  <a:lnTo>
                    <a:pt x="142" y="55"/>
                  </a:lnTo>
                  <a:lnTo>
                    <a:pt x="144" y="55"/>
                  </a:lnTo>
                  <a:lnTo>
                    <a:pt x="145" y="52"/>
                  </a:lnTo>
                  <a:lnTo>
                    <a:pt x="145" y="52"/>
                  </a:lnTo>
                  <a:lnTo>
                    <a:pt x="147" y="50"/>
                  </a:lnTo>
                  <a:lnTo>
                    <a:pt x="150" y="49"/>
                  </a:lnTo>
                  <a:lnTo>
                    <a:pt x="152" y="49"/>
                  </a:lnTo>
                  <a:lnTo>
                    <a:pt x="153" y="49"/>
                  </a:lnTo>
                  <a:lnTo>
                    <a:pt x="155" y="49"/>
                  </a:lnTo>
                  <a:lnTo>
                    <a:pt x="156" y="50"/>
                  </a:lnTo>
                  <a:lnTo>
                    <a:pt x="159" y="49"/>
                  </a:lnTo>
                  <a:lnTo>
                    <a:pt x="161" y="50"/>
                  </a:lnTo>
                  <a:lnTo>
                    <a:pt x="161" y="49"/>
                  </a:lnTo>
                  <a:lnTo>
                    <a:pt x="163" y="47"/>
                  </a:lnTo>
                  <a:lnTo>
                    <a:pt x="164" y="47"/>
                  </a:lnTo>
                  <a:lnTo>
                    <a:pt x="164" y="47"/>
                  </a:lnTo>
                  <a:lnTo>
                    <a:pt x="166" y="49"/>
                  </a:lnTo>
                  <a:lnTo>
                    <a:pt x="166" y="50"/>
                  </a:lnTo>
                  <a:lnTo>
                    <a:pt x="164" y="52"/>
                  </a:lnTo>
                  <a:lnTo>
                    <a:pt x="153" y="58"/>
                  </a:lnTo>
                  <a:lnTo>
                    <a:pt x="150" y="60"/>
                  </a:lnTo>
                  <a:lnTo>
                    <a:pt x="147" y="61"/>
                  </a:lnTo>
                  <a:lnTo>
                    <a:pt x="145" y="61"/>
                  </a:lnTo>
                  <a:lnTo>
                    <a:pt x="142" y="61"/>
                  </a:lnTo>
                  <a:lnTo>
                    <a:pt x="141" y="63"/>
                  </a:lnTo>
                  <a:lnTo>
                    <a:pt x="139" y="63"/>
                  </a:lnTo>
                  <a:lnTo>
                    <a:pt x="133" y="63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28" y="67"/>
                  </a:lnTo>
                  <a:lnTo>
                    <a:pt x="128" y="67"/>
                  </a:lnTo>
                  <a:lnTo>
                    <a:pt x="126" y="69"/>
                  </a:lnTo>
                  <a:lnTo>
                    <a:pt x="123" y="71"/>
                  </a:lnTo>
                  <a:lnTo>
                    <a:pt x="120" y="71"/>
                  </a:lnTo>
                  <a:lnTo>
                    <a:pt x="118" y="72"/>
                  </a:lnTo>
                  <a:lnTo>
                    <a:pt x="117" y="75"/>
                  </a:lnTo>
                  <a:lnTo>
                    <a:pt x="115" y="77"/>
                  </a:lnTo>
                  <a:lnTo>
                    <a:pt x="112" y="78"/>
                  </a:lnTo>
                  <a:lnTo>
                    <a:pt x="111" y="80"/>
                  </a:lnTo>
                  <a:lnTo>
                    <a:pt x="111" y="82"/>
                  </a:lnTo>
                  <a:lnTo>
                    <a:pt x="111" y="83"/>
                  </a:lnTo>
                  <a:lnTo>
                    <a:pt x="111" y="83"/>
                  </a:lnTo>
                  <a:lnTo>
                    <a:pt x="114" y="83"/>
                  </a:lnTo>
                  <a:lnTo>
                    <a:pt x="114" y="83"/>
                  </a:lnTo>
                  <a:lnTo>
                    <a:pt x="114" y="83"/>
                  </a:lnTo>
                  <a:lnTo>
                    <a:pt x="112" y="82"/>
                  </a:lnTo>
                  <a:lnTo>
                    <a:pt x="111" y="82"/>
                  </a:lnTo>
                  <a:lnTo>
                    <a:pt x="112" y="82"/>
                  </a:lnTo>
                  <a:lnTo>
                    <a:pt x="120" y="82"/>
                  </a:lnTo>
                  <a:lnTo>
                    <a:pt x="122" y="82"/>
                  </a:lnTo>
                  <a:lnTo>
                    <a:pt x="123" y="80"/>
                  </a:lnTo>
                  <a:lnTo>
                    <a:pt x="123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78"/>
                  </a:lnTo>
                  <a:lnTo>
                    <a:pt x="120" y="77"/>
                  </a:lnTo>
                  <a:lnTo>
                    <a:pt x="120" y="77"/>
                  </a:lnTo>
                  <a:lnTo>
                    <a:pt x="120" y="75"/>
                  </a:lnTo>
                  <a:lnTo>
                    <a:pt x="123" y="74"/>
                  </a:lnTo>
                  <a:lnTo>
                    <a:pt x="125" y="74"/>
                  </a:lnTo>
                  <a:lnTo>
                    <a:pt x="128" y="72"/>
                  </a:lnTo>
                  <a:lnTo>
                    <a:pt x="128" y="71"/>
                  </a:lnTo>
                  <a:lnTo>
                    <a:pt x="131" y="71"/>
                  </a:lnTo>
                  <a:lnTo>
                    <a:pt x="133" y="69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3" y="67"/>
                  </a:lnTo>
                  <a:lnTo>
                    <a:pt x="134" y="66"/>
                  </a:lnTo>
                  <a:lnTo>
                    <a:pt x="136" y="66"/>
                  </a:lnTo>
                  <a:lnTo>
                    <a:pt x="137" y="66"/>
                  </a:lnTo>
                  <a:lnTo>
                    <a:pt x="141" y="66"/>
                  </a:lnTo>
                  <a:lnTo>
                    <a:pt x="141" y="67"/>
                  </a:lnTo>
                  <a:lnTo>
                    <a:pt x="141" y="67"/>
                  </a:lnTo>
                  <a:lnTo>
                    <a:pt x="141" y="67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45" y="66"/>
                  </a:lnTo>
                  <a:lnTo>
                    <a:pt x="145" y="67"/>
                  </a:lnTo>
                  <a:lnTo>
                    <a:pt x="145" y="71"/>
                  </a:lnTo>
                  <a:lnTo>
                    <a:pt x="145" y="72"/>
                  </a:lnTo>
                  <a:lnTo>
                    <a:pt x="147" y="71"/>
                  </a:lnTo>
                  <a:lnTo>
                    <a:pt x="147" y="69"/>
                  </a:lnTo>
                  <a:lnTo>
                    <a:pt x="150" y="64"/>
                  </a:lnTo>
                  <a:lnTo>
                    <a:pt x="152" y="63"/>
                  </a:lnTo>
                  <a:lnTo>
                    <a:pt x="155" y="61"/>
                  </a:lnTo>
                  <a:lnTo>
                    <a:pt x="158" y="60"/>
                  </a:lnTo>
                  <a:lnTo>
                    <a:pt x="166" y="56"/>
                  </a:lnTo>
                  <a:lnTo>
                    <a:pt x="171" y="55"/>
                  </a:lnTo>
                  <a:lnTo>
                    <a:pt x="172" y="55"/>
                  </a:lnTo>
                  <a:lnTo>
                    <a:pt x="174" y="55"/>
                  </a:lnTo>
                  <a:lnTo>
                    <a:pt x="174" y="53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5" y="55"/>
                  </a:lnTo>
                  <a:lnTo>
                    <a:pt x="175" y="55"/>
                  </a:lnTo>
                  <a:lnTo>
                    <a:pt x="172" y="56"/>
                  </a:lnTo>
                  <a:lnTo>
                    <a:pt x="172" y="56"/>
                  </a:lnTo>
                  <a:lnTo>
                    <a:pt x="172" y="58"/>
                  </a:lnTo>
                  <a:lnTo>
                    <a:pt x="172" y="60"/>
                  </a:lnTo>
                  <a:lnTo>
                    <a:pt x="174" y="60"/>
                  </a:lnTo>
                  <a:lnTo>
                    <a:pt x="174" y="60"/>
                  </a:lnTo>
                  <a:lnTo>
                    <a:pt x="177" y="58"/>
                  </a:lnTo>
                  <a:lnTo>
                    <a:pt x="178" y="56"/>
                  </a:lnTo>
                  <a:lnTo>
                    <a:pt x="183" y="53"/>
                  </a:lnTo>
                  <a:lnTo>
                    <a:pt x="183" y="52"/>
                  </a:lnTo>
                  <a:lnTo>
                    <a:pt x="185" y="49"/>
                  </a:lnTo>
                  <a:lnTo>
                    <a:pt x="186" y="47"/>
                  </a:lnTo>
                  <a:lnTo>
                    <a:pt x="191" y="45"/>
                  </a:lnTo>
                  <a:lnTo>
                    <a:pt x="193" y="45"/>
                  </a:lnTo>
                  <a:lnTo>
                    <a:pt x="189" y="4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8" y="42"/>
                  </a:lnTo>
                  <a:lnTo>
                    <a:pt x="186" y="41"/>
                  </a:lnTo>
                  <a:lnTo>
                    <a:pt x="186" y="41"/>
                  </a:lnTo>
                  <a:lnTo>
                    <a:pt x="186" y="39"/>
                  </a:lnTo>
                  <a:lnTo>
                    <a:pt x="186" y="37"/>
                  </a:lnTo>
                  <a:lnTo>
                    <a:pt x="188" y="37"/>
                  </a:lnTo>
                  <a:lnTo>
                    <a:pt x="188" y="37"/>
                  </a:lnTo>
                  <a:lnTo>
                    <a:pt x="191" y="37"/>
                  </a:lnTo>
                  <a:lnTo>
                    <a:pt x="193" y="37"/>
                  </a:lnTo>
                  <a:lnTo>
                    <a:pt x="197" y="42"/>
                  </a:lnTo>
                  <a:lnTo>
                    <a:pt x="199" y="44"/>
                  </a:lnTo>
                  <a:lnTo>
                    <a:pt x="200" y="45"/>
                  </a:lnTo>
                  <a:lnTo>
                    <a:pt x="204" y="50"/>
                  </a:lnTo>
                  <a:lnTo>
                    <a:pt x="205" y="53"/>
                  </a:lnTo>
                  <a:lnTo>
                    <a:pt x="207" y="55"/>
                  </a:lnTo>
                  <a:lnTo>
                    <a:pt x="207" y="58"/>
                  </a:lnTo>
                  <a:lnTo>
                    <a:pt x="208" y="58"/>
                  </a:lnTo>
                  <a:lnTo>
                    <a:pt x="213" y="63"/>
                  </a:lnTo>
                  <a:lnTo>
                    <a:pt x="216" y="66"/>
                  </a:lnTo>
                  <a:lnTo>
                    <a:pt x="219" y="67"/>
                  </a:lnTo>
                  <a:lnTo>
                    <a:pt x="221" y="67"/>
                  </a:lnTo>
                  <a:lnTo>
                    <a:pt x="224" y="69"/>
                  </a:lnTo>
                  <a:lnTo>
                    <a:pt x="226" y="69"/>
                  </a:lnTo>
                  <a:lnTo>
                    <a:pt x="229" y="66"/>
                  </a:lnTo>
                  <a:lnTo>
                    <a:pt x="229" y="66"/>
                  </a:lnTo>
                  <a:lnTo>
                    <a:pt x="227" y="63"/>
                  </a:lnTo>
                  <a:lnTo>
                    <a:pt x="227" y="61"/>
                  </a:lnTo>
                  <a:lnTo>
                    <a:pt x="227" y="61"/>
                  </a:lnTo>
                  <a:lnTo>
                    <a:pt x="229" y="58"/>
                  </a:lnTo>
                  <a:lnTo>
                    <a:pt x="229" y="58"/>
                  </a:lnTo>
                  <a:lnTo>
                    <a:pt x="229" y="56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32" y="56"/>
                  </a:lnTo>
                  <a:lnTo>
                    <a:pt x="232" y="55"/>
                  </a:lnTo>
                  <a:lnTo>
                    <a:pt x="234" y="53"/>
                  </a:lnTo>
                  <a:lnTo>
                    <a:pt x="235" y="53"/>
                  </a:lnTo>
                  <a:lnTo>
                    <a:pt x="235" y="52"/>
                  </a:lnTo>
                  <a:lnTo>
                    <a:pt x="234" y="52"/>
                  </a:lnTo>
                  <a:lnTo>
                    <a:pt x="234" y="52"/>
                  </a:lnTo>
                  <a:lnTo>
                    <a:pt x="232" y="52"/>
                  </a:lnTo>
                  <a:lnTo>
                    <a:pt x="232" y="52"/>
                  </a:lnTo>
                  <a:lnTo>
                    <a:pt x="232" y="50"/>
                  </a:lnTo>
                  <a:lnTo>
                    <a:pt x="235" y="50"/>
                  </a:lnTo>
                  <a:lnTo>
                    <a:pt x="237" y="49"/>
                  </a:lnTo>
                  <a:lnTo>
                    <a:pt x="237" y="49"/>
                  </a:lnTo>
                  <a:lnTo>
                    <a:pt x="238" y="49"/>
                  </a:lnTo>
                  <a:lnTo>
                    <a:pt x="238" y="49"/>
                  </a:lnTo>
                  <a:lnTo>
                    <a:pt x="240" y="49"/>
                  </a:lnTo>
                  <a:lnTo>
                    <a:pt x="240" y="50"/>
                  </a:lnTo>
                  <a:lnTo>
                    <a:pt x="240" y="52"/>
                  </a:lnTo>
                  <a:lnTo>
                    <a:pt x="240" y="53"/>
                  </a:lnTo>
                  <a:lnTo>
                    <a:pt x="240" y="58"/>
                  </a:lnTo>
                  <a:lnTo>
                    <a:pt x="241" y="58"/>
                  </a:lnTo>
                  <a:lnTo>
                    <a:pt x="245" y="60"/>
                  </a:lnTo>
                  <a:lnTo>
                    <a:pt x="245" y="61"/>
                  </a:lnTo>
                  <a:lnTo>
                    <a:pt x="240" y="64"/>
                  </a:lnTo>
                  <a:lnTo>
                    <a:pt x="240" y="66"/>
                  </a:lnTo>
                  <a:lnTo>
                    <a:pt x="240" y="66"/>
                  </a:lnTo>
                  <a:lnTo>
                    <a:pt x="240" y="67"/>
                  </a:lnTo>
                  <a:lnTo>
                    <a:pt x="240" y="67"/>
                  </a:lnTo>
                  <a:lnTo>
                    <a:pt x="241" y="67"/>
                  </a:lnTo>
                  <a:lnTo>
                    <a:pt x="245" y="67"/>
                  </a:lnTo>
                  <a:lnTo>
                    <a:pt x="246" y="67"/>
                  </a:lnTo>
                  <a:lnTo>
                    <a:pt x="253" y="67"/>
                  </a:lnTo>
                  <a:lnTo>
                    <a:pt x="253" y="67"/>
                  </a:lnTo>
                  <a:lnTo>
                    <a:pt x="254" y="66"/>
                  </a:lnTo>
                  <a:lnTo>
                    <a:pt x="256" y="64"/>
                  </a:lnTo>
                  <a:lnTo>
                    <a:pt x="257" y="64"/>
                  </a:lnTo>
                  <a:lnTo>
                    <a:pt x="257" y="64"/>
                  </a:lnTo>
                  <a:lnTo>
                    <a:pt x="259" y="61"/>
                  </a:lnTo>
                  <a:lnTo>
                    <a:pt x="259" y="58"/>
                  </a:lnTo>
                  <a:lnTo>
                    <a:pt x="259" y="58"/>
                  </a:lnTo>
                  <a:lnTo>
                    <a:pt x="260" y="56"/>
                  </a:lnTo>
                  <a:lnTo>
                    <a:pt x="262" y="56"/>
                  </a:lnTo>
                  <a:lnTo>
                    <a:pt x="264" y="56"/>
                  </a:lnTo>
                  <a:lnTo>
                    <a:pt x="265" y="56"/>
                  </a:lnTo>
                  <a:lnTo>
                    <a:pt x="270" y="56"/>
                  </a:lnTo>
                  <a:lnTo>
                    <a:pt x="275" y="56"/>
                  </a:lnTo>
                  <a:lnTo>
                    <a:pt x="279" y="56"/>
                  </a:lnTo>
                  <a:lnTo>
                    <a:pt x="282" y="58"/>
                  </a:lnTo>
                  <a:lnTo>
                    <a:pt x="284" y="58"/>
                  </a:lnTo>
                  <a:lnTo>
                    <a:pt x="290" y="61"/>
                  </a:lnTo>
                  <a:lnTo>
                    <a:pt x="292" y="61"/>
                  </a:lnTo>
                  <a:lnTo>
                    <a:pt x="300" y="66"/>
                  </a:lnTo>
                  <a:lnTo>
                    <a:pt x="301" y="67"/>
                  </a:lnTo>
                  <a:lnTo>
                    <a:pt x="306" y="69"/>
                  </a:lnTo>
                  <a:lnTo>
                    <a:pt x="320" y="71"/>
                  </a:lnTo>
                  <a:lnTo>
                    <a:pt x="322" y="71"/>
                  </a:lnTo>
                  <a:lnTo>
                    <a:pt x="327" y="74"/>
                  </a:lnTo>
                  <a:lnTo>
                    <a:pt x="328" y="75"/>
                  </a:lnTo>
                  <a:lnTo>
                    <a:pt x="331" y="77"/>
                  </a:lnTo>
                  <a:lnTo>
                    <a:pt x="336" y="77"/>
                  </a:lnTo>
                  <a:lnTo>
                    <a:pt x="342" y="78"/>
                  </a:lnTo>
                  <a:lnTo>
                    <a:pt x="344" y="80"/>
                  </a:lnTo>
                  <a:lnTo>
                    <a:pt x="346" y="80"/>
                  </a:lnTo>
                  <a:lnTo>
                    <a:pt x="347" y="80"/>
                  </a:lnTo>
                  <a:lnTo>
                    <a:pt x="353" y="80"/>
                  </a:lnTo>
                  <a:lnTo>
                    <a:pt x="355" y="80"/>
                  </a:lnTo>
                  <a:lnTo>
                    <a:pt x="357" y="80"/>
                  </a:lnTo>
                  <a:lnTo>
                    <a:pt x="358" y="82"/>
                  </a:lnTo>
                  <a:lnTo>
                    <a:pt x="361" y="82"/>
                  </a:lnTo>
                  <a:lnTo>
                    <a:pt x="361" y="82"/>
                  </a:lnTo>
                  <a:lnTo>
                    <a:pt x="358" y="78"/>
                  </a:lnTo>
                  <a:lnTo>
                    <a:pt x="358" y="78"/>
                  </a:lnTo>
                  <a:lnTo>
                    <a:pt x="360" y="78"/>
                  </a:lnTo>
                  <a:lnTo>
                    <a:pt x="363" y="78"/>
                  </a:lnTo>
                  <a:lnTo>
                    <a:pt x="363" y="77"/>
                  </a:lnTo>
                  <a:lnTo>
                    <a:pt x="364" y="77"/>
                  </a:lnTo>
                  <a:lnTo>
                    <a:pt x="368" y="78"/>
                  </a:lnTo>
                  <a:lnTo>
                    <a:pt x="369" y="78"/>
                  </a:lnTo>
                  <a:lnTo>
                    <a:pt x="372" y="80"/>
                  </a:lnTo>
                  <a:lnTo>
                    <a:pt x="377" y="82"/>
                  </a:lnTo>
                  <a:lnTo>
                    <a:pt x="382" y="83"/>
                  </a:lnTo>
                  <a:lnTo>
                    <a:pt x="385" y="86"/>
                  </a:lnTo>
                  <a:lnTo>
                    <a:pt x="388" y="88"/>
                  </a:lnTo>
                  <a:lnTo>
                    <a:pt x="390" y="91"/>
                  </a:lnTo>
                  <a:lnTo>
                    <a:pt x="390" y="91"/>
                  </a:lnTo>
                  <a:lnTo>
                    <a:pt x="390" y="93"/>
                  </a:lnTo>
                  <a:lnTo>
                    <a:pt x="391" y="93"/>
                  </a:lnTo>
                  <a:lnTo>
                    <a:pt x="391" y="93"/>
                  </a:lnTo>
                  <a:lnTo>
                    <a:pt x="390" y="94"/>
                  </a:lnTo>
                  <a:lnTo>
                    <a:pt x="390" y="96"/>
                  </a:lnTo>
                  <a:lnTo>
                    <a:pt x="390" y="96"/>
                  </a:lnTo>
                  <a:lnTo>
                    <a:pt x="387" y="96"/>
                  </a:lnTo>
                  <a:lnTo>
                    <a:pt x="380" y="96"/>
                  </a:lnTo>
                  <a:lnTo>
                    <a:pt x="379" y="97"/>
                  </a:lnTo>
                  <a:lnTo>
                    <a:pt x="374" y="99"/>
                  </a:lnTo>
                  <a:lnTo>
                    <a:pt x="374" y="100"/>
                  </a:lnTo>
                  <a:lnTo>
                    <a:pt x="374" y="100"/>
                  </a:lnTo>
                  <a:lnTo>
                    <a:pt x="374" y="102"/>
                  </a:lnTo>
                  <a:lnTo>
                    <a:pt x="374" y="102"/>
                  </a:lnTo>
                  <a:lnTo>
                    <a:pt x="371" y="104"/>
                  </a:lnTo>
                  <a:lnTo>
                    <a:pt x="371" y="105"/>
                  </a:lnTo>
                  <a:lnTo>
                    <a:pt x="372" y="105"/>
                  </a:lnTo>
                  <a:lnTo>
                    <a:pt x="374" y="107"/>
                  </a:lnTo>
                  <a:lnTo>
                    <a:pt x="375" y="107"/>
                  </a:lnTo>
                  <a:lnTo>
                    <a:pt x="379" y="107"/>
                  </a:lnTo>
                  <a:lnTo>
                    <a:pt x="382" y="107"/>
                  </a:lnTo>
                  <a:lnTo>
                    <a:pt x="385" y="108"/>
                  </a:lnTo>
                  <a:lnTo>
                    <a:pt x="387" y="108"/>
                  </a:lnTo>
                  <a:lnTo>
                    <a:pt x="388" y="108"/>
                  </a:lnTo>
                  <a:lnTo>
                    <a:pt x="390" y="110"/>
                  </a:lnTo>
                  <a:lnTo>
                    <a:pt x="393" y="110"/>
                  </a:lnTo>
                  <a:lnTo>
                    <a:pt x="396" y="110"/>
                  </a:lnTo>
                  <a:lnTo>
                    <a:pt x="402" y="110"/>
                  </a:lnTo>
                  <a:lnTo>
                    <a:pt x="404" y="110"/>
                  </a:lnTo>
                  <a:lnTo>
                    <a:pt x="407" y="110"/>
                  </a:lnTo>
                  <a:lnTo>
                    <a:pt x="412" y="110"/>
                  </a:lnTo>
                  <a:lnTo>
                    <a:pt x="413" y="110"/>
                  </a:lnTo>
                  <a:lnTo>
                    <a:pt x="415" y="110"/>
                  </a:lnTo>
                  <a:lnTo>
                    <a:pt x="416" y="108"/>
                  </a:lnTo>
                  <a:lnTo>
                    <a:pt x="418" y="108"/>
                  </a:lnTo>
                  <a:lnTo>
                    <a:pt x="424" y="108"/>
                  </a:lnTo>
                  <a:lnTo>
                    <a:pt x="426" y="108"/>
                  </a:lnTo>
                  <a:lnTo>
                    <a:pt x="428" y="108"/>
                  </a:lnTo>
                  <a:lnTo>
                    <a:pt x="431" y="107"/>
                  </a:lnTo>
                  <a:lnTo>
                    <a:pt x="431" y="107"/>
                  </a:lnTo>
                  <a:lnTo>
                    <a:pt x="432" y="107"/>
                  </a:lnTo>
                  <a:lnTo>
                    <a:pt x="432" y="108"/>
                  </a:lnTo>
                  <a:lnTo>
                    <a:pt x="434" y="108"/>
                  </a:lnTo>
                  <a:lnTo>
                    <a:pt x="437" y="107"/>
                  </a:lnTo>
                  <a:lnTo>
                    <a:pt x="443" y="104"/>
                  </a:lnTo>
                  <a:lnTo>
                    <a:pt x="445" y="104"/>
                  </a:lnTo>
                  <a:lnTo>
                    <a:pt x="446" y="102"/>
                  </a:lnTo>
                  <a:lnTo>
                    <a:pt x="448" y="102"/>
                  </a:lnTo>
                  <a:lnTo>
                    <a:pt x="448" y="104"/>
                  </a:lnTo>
                  <a:lnTo>
                    <a:pt x="450" y="105"/>
                  </a:lnTo>
                  <a:lnTo>
                    <a:pt x="450" y="105"/>
                  </a:lnTo>
                  <a:lnTo>
                    <a:pt x="451" y="105"/>
                  </a:lnTo>
                  <a:lnTo>
                    <a:pt x="453" y="107"/>
                  </a:lnTo>
                  <a:lnTo>
                    <a:pt x="453" y="108"/>
                  </a:lnTo>
                  <a:lnTo>
                    <a:pt x="454" y="108"/>
                  </a:lnTo>
                  <a:lnTo>
                    <a:pt x="459" y="108"/>
                  </a:lnTo>
                  <a:lnTo>
                    <a:pt x="462" y="110"/>
                  </a:lnTo>
                  <a:lnTo>
                    <a:pt x="462" y="110"/>
                  </a:lnTo>
                  <a:lnTo>
                    <a:pt x="464" y="112"/>
                  </a:lnTo>
                  <a:lnTo>
                    <a:pt x="464" y="115"/>
                  </a:lnTo>
                  <a:lnTo>
                    <a:pt x="464" y="115"/>
                  </a:lnTo>
                  <a:lnTo>
                    <a:pt x="465" y="116"/>
                  </a:lnTo>
                  <a:lnTo>
                    <a:pt x="465" y="116"/>
                  </a:lnTo>
                  <a:lnTo>
                    <a:pt x="465" y="116"/>
                  </a:lnTo>
                  <a:lnTo>
                    <a:pt x="467" y="113"/>
                  </a:lnTo>
                  <a:lnTo>
                    <a:pt x="467" y="112"/>
                  </a:lnTo>
                  <a:lnTo>
                    <a:pt x="469" y="113"/>
                  </a:lnTo>
                  <a:lnTo>
                    <a:pt x="469" y="113"/>
                  </a:lnTo>
                  <a:lnTo>
                    <a:pt x="470" y="115"/>
                  </a:lnTo>
                  <a:lnTo>
                    <a:pt x="473" y="118"/>
                  </a:lnTo>
                  <a:lnTo>
                    <a:pt x="478" y="121"/>
                  </a:lnTo>
                  <a:lnTo>
                    <a:pt x="478" y="123"/>
                  </a:lnTo>
                  <a:lnTo>
                    <a:pt x="480" y="123"/>
                  </a:lnTo>
                  <a:lnTo>
                    <a:pt x="478" y="124"/>
                  </a:lnTo>
                  <a:lnTo>
                    <a:pt x="478" y="124"/>
                  </a:lnTo>
                  <a:lnTo>
                    <a:pt x="476" y="126"/>
                  </a:lnTo>
                  <a:lnTo>
                    <a:pt x="475" y="126"/>
                  </a:lnTo>
                  <a:lnTo>
                    <a:pt x="473" y="126"/>
                  </a:lnTo>
                  <a:lnTo>
                    <a:pt x="470" y="124"/>
                  </a:lnTo>
                  <a:lnTo>
                    <a:pt x="470" y="124"/>
                  </a:lnTo>
                  <a:lnTo>
                    <a:pt x="472" y="126"/>
                  </a:lnTo>
                  <a:lnTo>
                    <a:pt x="475" y="129"/>
                  </a:lnTo>
                  <a:lnTo>
                    <a:pt x="475" y="130"/>
                  </a:lnTo>
                  <a:lnTo>
                    <a:pt x="476" y="130"/>
                  </a:lnTo>
                  <a:lnTo>
                    <a:pt x="476" y="130"/>
                  </a:lnTo>
                  <a:lnTo>
                    <a:pt x="478" y="132"/>
                  </a:lnTo>
                  <a:lnTo>
                    <a:pt x="478" y="132"/>
                  </a:lnTo>
                  <a:lnTo>
                    <a:pt x="481" y="135"/>
                  </a:lnTo>
                  <a:lnTo>
                    <a:pt x="481" y="135"/>
                  </a:lnTo>
                  <a:lnTo>
                    <a:pt x="484" y="140"/>
                  </a:lnTo>
                  <a:lnTo>
                    <a:pt x="486" y="141"/>
                  </a:lnTo>
                  <a:lnTo>
                    <a:pt x="487" y="141"/>
                  </a:lnTo>
                  <a:lnTo>
                    <a:pt x="487" y="141"/>
                  </a:lnTo>
                  <a:lnTo>
                    <a:pt x="487" y="141"/>
                  </a:lnTo>
                  <a:lnTo>
                    <a:pt x="484" y="137"/>
                  </a:lnTo>
                  <a:lnTo>
                    <a:pt x="481" y="134"/>
                  </a:lnTo>
                  <a:lnTo>
                    <a:pt x="481" y="132"/>
                  </a:lnTo>
                  <a:lnTo>
                    <a:pt x="481" y="132"/>
                  </a:lnTo>
                  <a:lnTo>
                    <a:pt x="481" y="127"/>
                  </a:lnTo>
                  <a:lnTo>
                    <a:pt x="481" y="127"/>
                  </a:lnTo>
                  <a:lnTo>
                    <a:pt x="483" y="127"/>
                  </a:lnTo>
                  <a:lnTo>
                    <a:pt x="484" y="129"/>
                  </a:lnTo>
                  <a:lnTo>
                    <a:pt x="486" y="129"/>
                  </a:lnTo>
                  <a:lnTo>
                    <a:pt x="486" y="129"/>
                  </a:lnTo>
                  <a:lnTo>
                    <a:pt x="486" y="129"/>
                  </a:lnTo>
                  <a:lnTo>
                    <a:pt x="487" y="129"/>
                  </a:lnTo>
                  <a:lnTo>
                    <a:pt x="489" y="130"/>
                  </a:lnTo>
                  <a:lnTo>
                    <a:pt x="489" y="130"/>
                  </a:lnTo>
                  <a:lnTo>
                    <a:pt x="489" y="127"/>
                  </a:lnTo>
                  <a:lnTo>
                    <a:pt x="487" y="126"/>
                  </a:lnTo>
                  <a:lnTo>
                    <a:pt x="487" y="126"/>
                  </a:lnTo>
                  <a:lnTo>
                    <a:pt x="487" y="124"/>
                  </a:lnTo>
                  <a:lnTo>
                    <a:pt x="487" y="124"/>
                  </a:lnTo>
                  <a:lnTo>
                    <a:pt x="484" y="123"/>
                  </a:lnTo>
                  <a:lnTo>
                    <a:pt x="484" y="121"/>
                  </a:lnTo>
                  <a:lnTo>
                    <a:pt x="483" y="118"/>
                  </a:lnTo>
                  <a:lnTo>
                    <a:pt x="483" y="116"/>
                  </a:lnTo>
                  <a:lnTo>
                    <a:pt x="483" y="115"/>
                  </a:lnTo>
                  <a:lnTo>
                    <a:pt x="483" y="115"/>
                  </a:lnTo>
                  <a:lnTo>
                    <a:pt x="481" y="113"/>
                  </a:lnTo>
                  <a:lnTo>
                    <a:pt x="480" y="112"/>
                  </a:lnTo>
                  <a:lnTo>
                    <a:pt x="478" y="110"/>
                  </a:lnTo>
                  <a:lnTo>
                    <a:pt x="478" y="108"/>
                  </a:lnTo>
                  <a:lnTo>
                    <a:pt x="478" y="107"/>
                  </a:lnTo>
                  <a:lnTo>
                    <a:pt x="480" y="105"/>
                  </a:lnTo>
                  <a:lnTo>
                    <a:pt x="481" y="105"/>
                  </a:lnTo>
                  <a:lnTo>
                    <a:pt x="481" y="104"/>
                  </a:lnTo>
                  <a:lnTo>
                    <a:pt x="481" y="102"/>
                  </a:lnTo>
                  <a:lnTo>
                    <a:pt x="481" y="102"/>
                  </a:lnTo>
                  <a:lnTo>
                    <a:pt x="481" y="102"/>
                  </a:lnTo>
                  <a:lnTo>
                    <a:pt x="484" y="100"/>
                  </a:lnTo>
                  <a:lnTo>
                    <a:pt x="486" y="100"/>
                  </a:lnTo>
                  <a:lnTo>
                    <a:pt x="487" y="100"/>
                  </a:lnTo>
                  <a:lnTo>
                    <a:pt x="489" y="100"/>
                  </a:lnTo>
                  <a:lnTo>
                    <a:pt x="491" y="100"/>
                  </a:lnTo>
                  <a:lnTo>
                    <a:pt x="492" y="100"/>
                  </a:lnTo>
                  <a:lnTo>
                    <a:pt x="494" y="99"/>
                  </a:lnTo>
                  <a:lnTo>
                    <a:pt x="494" y="99"/>
                  </a:lnTo>
                  <a:lnTo>
                    <a:pt x="495" y="99"/>
                  </a:lnTo>
                  <a:lnTo>
                    <a:pt x="497" y="97"/>
                  </a:lnTo>
                  <a:lnTo>
                    <a:pt x="497" y="97"/>
                  </a:lnTo>
                  <a:lnTo>
                    <a:pt x="498" y="97"/>
                  </a:lnTo>
                  <a:lnTo>
                    <a:pt x="500" y="97"/>
                  </a:lnTo>
                  <a:lnTo>
                    <a:pt x="500" y="97"/>
                  </a:lnTo>
                  <a:lnTo>
                    <a:pt x="500" y="96"/>
                  </a:lnTo>
                  <a:lnTo>
                    <a:pt x="500" y="94"/>
                  </a:lnTo>
                  <a:lnTo>
                    <a:pt x="503" y="93"/>
                  </a:lnTo>
                  <a:lnTo>
                    <a:pt x="505" y="93"/>
                  </a:lnTo>
                  <a:lnTo>
                    <a:pt x="506" y="93"/>
                  </a:lnTo>
                  <a:lnTo>
                    <a:pt x="508" y="91"/>
                  </a:lnTo>
                  <a:lnTo>
                    <a:pt x="508" y="91"/>
                  </a:lnTo>
                  <a:lnTo>
                    <a:pt x="510" y="89"/>
                  </a:lnTo>
                  <a:lnTo>
                    <a:pt x="510" y="88"/>
                  </a:lnTo>
                  <a:lnTo>
                    <a:pt x="510" y="88"/>
                  </a:lnTo>
                  <a:lnTo>
                    <a:pt x="508" y="86"/>
                  </a:lnTo>
                  <a:lnTo>
                    <a:pt x="506" y="86"/>
                  </a:lnTo>
                  <a:lnTo>
                    <a:pt x="503" y="88"/>
                  </a:lnTo>
                  <a:lnTo>
                    <a:pt x="500" y="89"/>
                  </a:lnTo>
                  <a:lnTo>
                    <a:pt x="498" y="91"/>
                  </a:lnTo>
                  <a:lnTo>
                    <a:pt x="498" y="93"/>
                  </a:lnTo>
                  <a:lnTo>
                    <a:pt x="497" y="94"/>
                  </a:lnTo>
                  <a:lnTo>
                    <a:pt x="495" y="93"/>
                  </a:lnTo>
                  <a:lnTo>
                    <a:pt x="494" y="93"/>
                  </a:lnTo>
                  <a:lnTo>
                    <a:pt x="492" y="93"/>
                  </a:lnTo>
                  <a:lnTo>
                    <a:pt x="491" y="94"/>
                  </a:lnTo>
                  <a:lnTo>
                    <a:pt x="491" y="94"/>
                  </a:lnTo>
                  <a:lnTo>
                    <a:pt x="487" y="96"/>
                  </a:lnTo>
                  <a:lnTo>
                    <a:pt x="484" y="94"/>
                  </a:lnTo>
                  <a:lnTo>
                    <a:pt x="483" y="94"/>
                  </a:lnTo>
                  <a:lnTo>
                    <a:pt x="481" y="96"/>
                  </a:lnTo>
                  <a:lnTo>
                    <a:pt x="481" y="96"/>
                  </a:lnTo>
                  <a:lnTo>
                    <a:pt x="483" y="97"/>
                  </a:lnTo>
                  <a:lnTo>
                    <a:pt x="481" y="97"/>
                  </a:lnTo>
                  <a:lnTo>
                    <a:pt x="476" y="99"/>
                  </a:lnTo>
                  <a:lnTo>
                    <a:pt x="476" y="99"/>
                  </a:lnTo>
                  <a:lnTo>
                    <a:pt x="473" y="99"/>
                  </a:lnTo>
                  <a:lnTo>
                    <a:pt x="473" y="99"/>
                  </a:lnTo>
                  <a:lnTo>
                    <a:pt x="472" y="97"/>
                  </a:lnTo>
                  <a:lnTo>
                    <a:pt x="467" y="96"/>
                  </a:lnTo>
                  <a:lnTo>
                    <a:pt x="467" y="96"/>
                  </a:lnTo>
                  <a:lnTo>
                    <a:pt x="469" y="93"/>
                  </a:lnTo>
                  <a:lnTo>
                    <a:pt x="473" y="88"/>
                  </a:lnTo>
                  <a:lnTo>
                    <a:pt x="473" y="88"/>
                  </a:lnTo>
                  <a:lnTo>
                    <a:pt x="481" y="86"/>
                  </a:lnTo>
                  <a:lnTo>
                    <a:pt x="486" y="85"/>
                  </a:lnTo>
                  <a:lnTo>
                    <a:pt x="494" y="82"/>
                  </a:lnTo>
                  <a:lnTo>
                    <a:pt x="495" y="82"/>
                  </a:lnTo>
                  <a:lnTo>
                    <a:pt x="502" y="80"/>
                  </a:lnTo>
                  <a:lnTo>
                    <a:pt x="505" y="80"/>
                  </a:lnTo>
                  <a:lnTo>
                    <a:pt x="506" y="80"/>
                  </a:lnTo>
                  <a:lnTo>
                    <a:pt x="510" y="80"/>
                  </a:lnTo>
                  <a:lnTo>
                    <a:pt x="511" y="82"/>
                  </a:lnTo>
                  <a:lnTo>
                    <a:pt x="513" y="83"/>
                  </a:lnTo>
                  <a:lnTo>
                    <a:pt x="513" y="85"/>
                  </a:lnTo>
                  <a:lnTo>
                    <a:pt x="514" y="88"/>
                  </a:lnTo>
                  <a:lnTo>
                    <a:pt x="514" y="91"/>
                  </a:lnTo>
                  <a:lnTo>
                    <a:pt x="516" y="93"/>
                  </a:lnTo>
                  <a:lnTo>
                    <a:pt x="517" y="94"/>
                  </a:lnTo>
                  <a:lnTo>
                    <a:pt x="519" y="94"/>
                  </a:lnTo>
                  <a:lnTo>
                    <a:pt x="521" y="96"/>
                  </a:lnTo>
                  <a:lnTo>
                    <a:pt x="521" y="94"/>
                  </a:lnTo>
                  <a:lnTo>
                    <a:pt x="522" y="94"/>
                  </a:lnTo>
                  <a:lnTo>
                    <a:pt x="522" y="94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4" y="96"/>
                  </a:lnTo>
                  <a:lnTo>
                    <a:pt x="525" y="97"/>
                  </a:lnTo>
                  <a:lnTo>
                    <a:pt x="527" y="97"/>
                  </a:lnTo>
                  <a:lnTo>
                    <a:pt x="525" y="99"/>
                  </a:lnTo>
                  <a:lnTo>
                    <a:pt x="527" y="99"/>
                  </a:lnTo>
                  <a:lnTo>
                    <a:pt x="528" y="100"/>
                  </a:lnTo>
                  <a:lnTo>
                    <a:pt x="530" y="102"/>
                  </a:lnTo>
                  <a:lnTo>
                    <a:pt x="533" y="102"/>
                  </a:lnTo>
                  <a:lnTo>
                    <a:pt x="536" y="102"/>
                  </a:lnTo>
                  <a:lnTo>
                    <a:pt x="541" y="100"/>
                  </a:lnTo>
                  <a:lnTo>
                    <a:pt x="543" y="99"/>
                  </a:lnTo>
                  <a:lnTo>
                    <a:pt x="546" y="100"/>
                  </a:lnTo>
                  <a:lnTo>
                    <a:pt x="549" y="104"/>
                  </a:lnTo>
                  <a:lnTo>
                    <a:pt x="552" y="107"/>
                  </a:lnTo>
                  <a:lnTo>
                    <a:pt x="554" y="107"/>
                  </a:lnTo>
                  <a:lnTo>
                    <a:pt x="558" y="108"/>
                  </a:lnTo>
                  <a:lnTo>
                    <a:pt x="560" y="108"/>
                  </a:lnTo>
                  <a:lnTo>
                    <a:pt x="562" y="108"/>
                  </a:lnTo>
                  <a:lnTo>
                    <a:pt x="563" y="108"/>
                  </a:lnTo>
                  <a:lnTo>
                    <a:pt x="566" y="108"/>
                  </a:lnTo>
                  <a:lnTo>
                    <a:pt x="569" y="110"/>
                  </a:lnTo>
                  <a:lnTo>
                    <a:pt x="571" y="110"/>
                  </a:lnTo>
                  <a:lnTo>
                    <a:pt x="577" y="108"/>
                  </a:lnTo>
                  <a:lnTo>
                    <a:pt x="579" y="108"/>
                  </a:lnTo>
                  <a:lnTo>
                    <a:pt x="580" y="107"/>
                  </a:lnTo>
                  <a:lnTo>
                    <a:pt x="582" y="107"/>
                  </a:lnTo>
                  <a:lnTo>
                    <a:pt x="584" y="107"/>
                  </a:lnTo>
                  <a:lnTo>
                    <a:pt x="585" y="107"/>
                  </a:lnTo>
                  <a:lnTo>
                    <a:pt x="587" y="107"/>
                  </a:lnTo>
                  <a:lnTo>
                    <a:pt x="590" y="107"/>
                  </a:lnTo>
                  <a:lnTo>
                    <a:pt x="596" y="107"/>
                  </a:lnTo>
                  <a:lnTo>
                    <a:pt x="601" y="108"/>
                  </a:lnTo>
                  <a:lnTo>
                    <a:pt x="604" y="108"/>
                  </a:lnTo>
                  <a:lnTo>
                    <a:pt x="606" y="110"/>
                  </a:lnTo>
                  <a:lnTo>
                    <a:pt x="607" y="110"/>
                  </a:lnTo>
                  <a:lnTo>
                    <a:pt x="609" y="110"/>
                  </a:lnTo>
                  <a:lnTo>
                    <a:pt x="610" y="108"/>
                  </a:lnTo>
                  <a:lnTo>
                    <a:pt x="612" y="108"/>
                  </a:lnTo>
                  <a:lnTo>
                    <a:pt x="615" y="107"/>
                  </a:lnTo>
                  <a:lnTo>
                    <a:pt x="617" y="107"/>
                  </a:lnTo>
                  <a:lnTo>
                    <a:pt x="617" y="107"/>
                  </a:lnTo>
                  <a:lnTo>
                    <a:pt x="615" y="105"/>
                  </a:lnTo>
                  <a:lnTo>
                    <a:pt x="614" y="105"/>
                  </a:lnTo>
                  <a:lnTo>
                    <a:pt x="612" y="104"/>
                  </a:lnTo>
                  <a:lnTo>
                    <a:pt x="612" y="102"/>
                  </a:lnTo>
                  <a:lnTo>
                    <a:pt x="612" y="102"/>
                  </a:lnTo>
                  <a:lnTo>
                    <a:pt x="612" y="100"/>
                  </a:lnTo>
                  <a:lnTo>
                    <a:pt x="614" y="100"/>
                  </a:lnTo>
                  <a:lnTo>
                    <a:pt x="614" y="100"/>
                  </a:lnTo>
                  <a:lnTo>
                    <a:pt x="617" y="102"/>
                  </a:lnTo>
                  <a:lnTo>
                    <a:pt x="621" y="108"/>
                  </a:lnTo>
                  <a:lnTo>
                    <a:pt x="623" y="108"/>
                  </a:lnTo>
                  <a:lnTo>
                    <a:pt x="623" y="110"/>
                  </a:lnTo>
                  <a:lnTo>
                    <a:pt x="628" y="112"/>
                  </a:lnTo>
                  <a:lnTo>
                    <a:pt x="629" y="112"/>
                  </a:lnTo>
                  <a:lnTo>
                    <a:pt x="633" y="110"/>
                  </a:lnTo>
                  <a:lnTo>
                    <a:pt x="634" y="110"/>
                  </a:lnTo>
                  <a:lnTo>
                    <a:pt x="634" y="110"/>
                  </a:lnTo>
                  <a:lnTo>
                    <a:pt x="634" y="108"/>
                  </a:lnTo>
                  <a:lnTo>
                    <a:pt x="634" y="107"/>
                  </a:lnTo>
                  <a:lnTo>
                    <a:pt x="634" y="107"/>
                  </a:lnTo>
                  <a:lnTo>
                    <a:pt x="634" y="107"/>
                  </a:lnTo>
                  <a:lnTo>
                    <a:pt x="631" y="105"/>
                  </a:lnTo>
                  <a:lnTo>
                    <a:pt x="629" y="104"/>
                  </a:lnTo>
                  <a:lnTo>
                    <a:pt x="626" y="104"/>
                  </a:lnTo>
                  <a:lnTo>
                    <a:pt x="623" y="104"/>
                  </a:lnTo>
                  <a:lnTo>
                    <a:pt x="620" y="105"/>
                  </a:lnTo>
                  <a:lnTo>
                    <a:pt x="620" y="104"/>
                  </a:lnTo>
                  <a:lnTo>
                    <a:pt x="615" y="100"/>
                  </a:lnTo>
                  <a:lnTo>
                    <a:pt x="615" y="99"/>
                  </a:lnTo>
                  <a:lnTo>
                    <a:pt x="615" y="99"/>
                  </a:lnTo>
                  <a:lnTo>
                    <a:pt x="617" y="99"/>
                  </a:lnTo>
                  <a:lnTo>
                    <a:pt x="617" y="99"/>
                  </a:lnTo>
                  <a:lnTo>
                    <a:pt x="615" y="97"/>
                  </a:lnTo>
                  <a:lnTo>
                    <a:pt x="615" y="97"/>
                  </a:lnTo>
                  <a:lnTo>
                    <a:pt x="614" y="94"/>
                  </a:lnTo>
                  <a:lnTo>
                    <a:pt x="612" y="93"/>
                  </a:lnTo>
                  <a:lnTo>
                    <a:pt x="614" y="93"/>
                  </a:lnTo>
                  <a:lnTo>
                    <a:pt x="615" y="93"/>
                  </a:lnTo>
                  <a:lnTo>
                    <a:pt x="615" y="93"/>
                  </a:lnTo>
                  <a:lnTo>
                    <a:pt x="618" y="94"/>
                  </a:lnTo>
                  <a:lnTo>
                    <a:pt x="621" y="94"/>
                  </a:lnTo>
                  <a:lnTo>
                    <a:pt x="625" y="93"/>
                  </a:lnTo>
                  <a:lnTo>
                    <a:pt x="623" y="91"/>
                  </a:lnTo>
                  <a:lnTo>
                    <a:pt x="623" y="89"/>
                  </a:lnTo>
                  <a:lnTo>
                    <a:pt x="623" y="89"/>
                  </a:lnTo>
                  <a:lnTo>
                    <a:pt x="625" y="89"/>
                  </a:lnTo>
                  <a:lnTo>
                    <a:pt x="628" y="91"/>
                  </a:lnTo>
                  <a:lnTo>
                    <a:pt x="629" y="91"/>
                  </a:lnTo>
                  <a:lnTo>
                    <a:pt x="629" y="89"/>
                  </a:lnTo>
                  <a:lnTo>
                    <a:pt x="631" y="89"/>
                  </a:lnTo>
                  <a:lnTo>
                    <a:pt x="631" y="91"/>
                  </a:lnTo>
                  <a:lnTo>
                    <a:pt x="633" y="91"/>
                  </a:lnTo>
                  <a:lnTo>
                    <a:pt x="634" y="93"/>
                  </a:lnTo>
                  <a:lnTo>
                    <a:pt x="636" y="94"/>
                  </a:lnTo>
                  <a:lnTo>
                    <a:pt x="637" y="96"/>
                  </a:lnTo>
                  <a:lnTo>
                    <a:pt x="637" y="96"/>
                  </a:lnTo>
                  <a:lnTo>
                    <a:pt x="642" y="96"/>
                  </a:lnTo>
                  <a:lnTo>
                    <a:pt x="645" y="94"/>
                  </a:lnTo>
                  <a:lnTo>
                    <a:pt x="645" y="96"/>
                  </a:lnTo>
                  <a:lnTo>
                    <a:pt x="644" y="96"/>
                  </a:lnTo>
                  <a:lnTo>
                    <a:pt x="640" y="100"/>
                  </a:lnTo>
                  <a:lnTo>
                    <a:pt x="640" y="102"/>
                  </a:lnTo>
                  <a:lnTo>
                    <a:pt x="642" y="100"/>
                  </a:lnTo>
                  <a:lnTo>
                    <a:pt x="644" y="100"/>
                  </a:lnTo>
                  <a:lnTo>
                    <a:pt x="644" y="100"/>
                  </a:lnTo>
                  <a:lnTo>
                    <a:pt x="644" y="99"/>
                  </a:lnTo>
                  <a:lnTo>
                    <a:pt x="645" y="99"/>
                  </a:lnTo>
                  <a:lnTo>
                    <a:pt x="650" y="96"/>
                  </a:lnTo>
                  <a:lnTo>
                    <a:pt x="651" y="96"/>
                  </a:lnTo>
                  <a:lnTo>
                    <a:pt x="650" y="99"/>
                  </a:lnTo>
                  <a:lnTo>
                    <a:pt x="648" y="107"/>
                  </a:lnTo>
                  <a:lnTo>
                    <a:pt x="648" y="110"/>
                  </a:lnTo>
                  <a:lnTo>
                    <a:pt x="648" y="110"/>
                  </a:lnTo>
                  <a:lnTo>
                    <a:pt x="645" y="113"/>
                  </a:lnTo>
                  <a:lnTo>
                    <a:pt x="645" y="115"/>
                  </a:lnTo>
                  <a:lnTo>
                    <a:pt x="648" y="118"/>
                  </a:lnTo>
                  <a:lnTo>
                    <a:pt x="648" y="118"/>
                  </a:lnTo>
                  <a:lnTo>
                    <a:pt x="648" y="119"/>
                  </a:lnTo>
                  <a:lnTo>
                    <a:pt x="648" y="121"/>
                  </a:lnTo>
                  <a:lnTo>
                    <a:pt x="651" y="121"/>
                  </a:lnTo>
                  <a:lnTo>
                    <a:pt x="653" y="119"/>
                  </a:lnTo>
                  <a:lnTo>
                    <a:pt x="655" y="119"/>
                  </a:lnTo>
                  <a:lnTo>
                    <a:pt x="655" y="119"/>
                  </a:lnTo>
                  <a:lnTo>
                    <a:pt x="655" y="123"/>
                  </a:lnTo>
                  <a:lnTo>
                    <a:pt x="655" y="123"/>
                  </a:lnTo>
                  <a:lnTo>
                    <a:pt x="656" y="123"/>
                  </a:lnTo>
                  <a:lnTo>
                    <a:pt x="658" y="123"/>
                  </a:lnTo>
                  <a:lnTo>
                    <a:pt x="658" y="123"/>
                  </a:lnTo>
                  <a:lnTo>
                    <a:pt x="659" y="123"/>
                  </a:lnTo>
                  <a:lnTo>
                    <a:pt x="659" y="124"/>
                  </a:lnTo>
                  <a:lnTo>
                    <a:pt x="659" y="126"/>
                  </a:lnTo>
                  <a:lnTo>
                    <a:pt x="659" y="127"/>
                  </a:lnTo>
                  <a:lnTo>
                    <a:pt x="659" y="127"/>
                  </a:lnTo>
                  <a:lnTo>
                    <a:pt x="658" y="127"/>
                  </a:lnTo>
                  <a:lnTo>
                    <a:pt x="658" y="127"/>
                  </a:lnTo>
                  <a:lnTo>
                    <a:pt x="656" y="127"/>
                  </a:lnTo>
                  <a:lnTo>
                    <a:pt x="655" y="127"/>
                  </a:lnTo>
                  <a:lnTo>
                    <a:pt x="653" y="127"/>
                  </a:lnTo>
                  <a:lnTo>
                    <a:pt x="651" y="127"/>
                  </a:lnTo>
                  <a:lnTo>
                    <a:pt x="651" y="127"/>
                  </a:lnTo>
                  <a:lnTo>
                    <a:pt x="650" y="127"/>
                  </a:lnTo>
                  <a:lnTo>
                    <a:pt x="648" y="127"/>
                  </a:lnTo>
                  <a:lnTo>
                    <a:pt x="645" y="126"/>
                  </a:lnTo>
                  <a:lnTo>
                    <a:pt x="645" y="126"/>
                  </a:lnTo>
                  <a:lnTo>
                    <a:pt x="645" y="126"/>
                  </a:lnTo>
                  <a:lnTo>
                    <a:pt x="645" y="126"/>
                  </a:lnTo>
                  <a:lnTo>
                    <a:pt x="645" y="127"/>
                  </a:lnTo>
                  <a:lnTo>
                    <a:pt x="653" y="134"/>
                  </a:lnTo>
                  <a:lnTo>
                    <a:pt x="653" y="135"/>
                  </a:lnTo>
                  <a:lnTo>
                    <a:pt x="655" y="137"/>
                  </a:lnTo>
                  <a:lnTo>
                    <a:pt x="655" y="137"/>
                  </a:lnTo>
                  <a:lnTo>
                    <a:pt x="655" y="135"/>
                  </a:lnTo>
                  <a:lnTo>
                    <a:pt x="655" y="134"/>
                  </a:lnTo>
                  <a:lnTo>
                    <a:pt x="651" y="130"/>
                  </a:lnTo>
                  <a:lnTo>
                    <a:pt x="650" y="129"/>
                  </a:lnTo>
                  <a:lnTo>
                    <a:pt x="650" y="129"/>
                  </a:lnTo>
                  <a:lnTo>
                    <a:pt x="651" y="129"/>
                  </a:lnTo>
                  <a:lnTo>
                    <a:pt x="656" y="129"/>
                  </a:lnTo>
                  <a:lnTo>
                    <a:pt x="658" y="129"/>
                  </a:lnTo>
                  <a:lnTo>
                    <a:pt x="659" y="129"/>
                  </a:lnTo>
                  <a:lnTo>
                    <a:pt x="661" y="127"/>
                  </a:lnTo>
                  <a:lnTo>
                    <a:pt x="661" y="123"/>
                  </a:lnTo>
                  <a:lnTo>
                    <a:pt x="661" y="121"/>
                  </a:lnTo>
                  <a:lnTo>
                    <a:pt x="661" y="118"/>
                  </a:lnTo>
                  <a:lnTo>
                    <a:pt x="659" y="115"/>
                  </a:lnTo>
                  <a:lnTo>
                    <a:pt x="659" y="112"/>
                  </a:lnTo>
                  <a:lnTo>
                    <a:pt x="656" y="110"/>
                  </a:lnTo>
                  <a:lnTo>
                    <a:pt x="656" y="108"/>
                  </a:lnTo>
                  <a:lnTo>
                    <a:pt x="659" y="102"/>
                  </a:lnTo>
                  <a:lnTo>
                    <a:pt x="659" y="102"/>
                  </a:lnTo>
                  <a:lnTo>
                    <a:pt x="659" y="100"/>
                  </a:lnTo>
                  <a:lnTo>
                    <a:pt x="662" y="100"/>
                  </a:lnTo>
                  <a:lnTo>
                    <a:pt x="664" y="100"/>
                  </a:lnTo>
                  <a:lnTo>
                    <a:pt x="666" y="100"/>
                  </a:lnTo>
                  <a:lnTo>
                    <a:pt x="667" y="102"/>
                  </a:lnTo>
                  <a:lnTo>
                    <a:pt x="669" y="100"/>
                  </a:lnTo>
                  <a:lnTo>
                    <a:pt x="674" y="97"/>
                  </a:lnTo>
                  <a:lnTo>
                    <a:pt x="675" y="97"/>
                  </a:lnTo>
                  <a:lnTo>
                    <a:pt x="677" y="96"/>
                  </a:lnTo>
                  <a:lnTo>
                    <a:pt x="678" y="93"/>
                  </a:lnTo>
                  <a:lnTo>
                    <a:pt x="681" y="91"/>
                  </a:lnTo>
                  <a:lnTo>
                    <a:pt x="685" y="89"/>
                  </a:lnTo>
                  <a:lnTo>
                    <a:pt x="688" y="88"/>
                  </a:lnTo>
                  <a:lnTo>
                    <a:pt x="688" y="86"/>
                  </a:lnTo>
                  <a:lnTo>
                    <a:pt x="686" y="86"/>
                  </a:lnTo>
                  <a:lnTo>
                    <a:pt x="685" y="86"/>
                  </a:lnTo>
                  <a:lnTo>
                    <a:pt x="685" y="85"/>
                  </a:lnTo>
                  <a:lnTo>
                    <a:pt x="685" y="83"/>
                  </a:lnTo>
                  <a:lnTo>
                    <a:pt x="685" y="82"/>
                  </a:lnTo>
                  <a:lnTo>
                    <a:pt x="685" y="80"/>
                  </a:lnTo>
                  <a:lnTo>
                    <a:pt x="685" y="78"/>
                  </a:lnTo>
                  <a:lnTo>
                    <a:pt x="683" y="78"/>
                  </a:lnTo>
                  <a:lnTo>
                    <a:pt x="683" y="77"/>
                  </a:lnTo>
                  <a:lnTo>
                    <a:pt x="681" y="77"/>
                  </a:lnTo>
                  <a:lnTo>
                    <a:pt x="681" y="77"/>
                  </a:lnTo>
                  <a:lnTo>
                    <a:pt x="681" y="78"/>
                  </a:lnTo>
                  <a:lnTo>
                    <a:pt x="681" y="80"/>
                  </a:lnTo>
                  <a:lnTo>
                    <a:pt x="680" y="82"/>
                  </a:lnTo>
                  <a:lnTo>
                    <a:pt x="678" y="83"/>
                  </a:lnTo>
                  <a:lnTo>
                    <a:pt x="677" y="83"/>
                  </a:lnTo>
                  <a:lnTo>
                    <a:pt x="674" y="83"/>
                  </a:lnTo>
                  <a:lnTo>
                    <a:pt x="672" y="83"/>
                  </a:lnTo>
                  <a:lnTo>
                    <a:pt x="672" y="82"/>
                  </a:lnTo>
                  <a:lnTo>
                    <a:pt x="672" y="80"/>
                  </a:lnTo>
                  <a:lnTo>
                    <a:pt x="674" y="78"/>
                  </a:lnTo>
                  <a:lnTo>
                    <a:pt x="677" y="75"/>
                  </a:lnTo>
                  <a:lnTo>
                    <a:pt x="678" y="74"/>
                  </a:lnTo>
                  <a:lnTo>
                    <a:pt x="678" y="74"/>
                  </a:lnTo>
                  <a:lnTo>
                    <a:pt x="677" y="74"/>
                  </a:lnTo>
                  <a:lnTo>
                    <a:pt x="677" y="74"/>
                  </a:lnTo>
                  <a:lnTo>
                    <a:pt x="675" y="71"/>
                  </a:lnTo>
                  <a:lnTo>
                    <a:pt x="677" y="71"/>
                  </a:lnTo>
                  <a:lnTo>
                    <a:pt x="677" y="69"/>
                  </a:lnTo>
                  <a:lnTo>
                    <a:pt x="678" y="69"/>
                  </a:lnTo>
                  <a:lnTo>
                    <a:pt x="681" y="67"/>
                  </a:lnTo>
                  <a:lnTo>
                    <a:pt x="686" y="67"/>
                  </a:lnTo>
                  <a:lnTo>
                    <a:pt x="686" y="67"/>
                  </a:lnTo>
                  <a:lnTo>
                    <a:pt x="683" y="71"/>
                  </a:lnTo>
                  <a:lnTo>
                    <a:pt x="683" y="71"/>
                  </a:lnTo>
                  <a:lnTo>
                    <a:pt x="683" y="72"/>
                  </a:lnTo>
                  <a:lnTo>
                    <a:pt x="686" y="69"/>
                  </a:lnTo>
                  <a:lnTo>
                    <a:pt x="688" y="69"/>
                  </a:lnTo>
                  <a:lnTo>
                    <a:pt x="688" y="67"/>
                  </a:lnTo>
                  <a:lnTo>
                    <a:pt x="686" y="67"/>
                  </a:lnTo>
                  <a:lnTo>
                    <a:pt x="686" y="67"/>
                  </a:lnTo>
                  <a:lnTo>
                    <a:pt x="686" y="66"/>
                  </a:lnTo>
                  <a:lnTo>
                    <a:pt x="686" y="64"/>
                  </a:lnTo>
                  <a:lnTo>
                    <a:pt x="685" y="64"/>
                  </a:lnTo>
                  <a:lnTo>
                    <a:pt x="683" y="64"/>
                  </a:lnTo>
                  <a:lnTo>
                    <a:pt x="681" y="66"/>
                  </a:lnTo>
                  <a:lnTo>
                    <a:pt x="680" y="66"/>
                  </a:lnTo>
                  <a:lnTo>
                    <a:pt x="678" y="66"/>
                  </a:lnTo>
                  <a:lnTo>
                    <a:pt x="677" y="66"/>
                  </a:lnTo>
                  <a:lnTo>
                    <a:pt x="675" y="66"/>
                  </a:lnTo>
                  <a:lnTo>
                    <a:pt x="674" y="64"/>
                  </a:lnTo>
                  <a:lnTo>
                    <a:pt x="672" y="63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69" y="63"/>
                  </a:lnTo>
                  <a:lnTo>
                    <a:pt x="667" y="63"/>
                  </a:lnTo>
                  <a:lnTo>
                    <a:pt x="661" y="60"/>
                  </a:lnTo>
                  <a:lnTo>
                    <a:pt x="658" y="60"/>
                  </a:lnTo>
                  <a:lnTo>
                    <a:pt x="656" y="58"/>
                  </a:lnTo>
                  <a:lnTo>
                    <a:pt x="655" y="58"/>
                  </a:lnTo>
                  <a:lnTo>
                    <a:pt x="653" y="58"/>
                  </a:lnTo>
                  <a:lnTo>
                    <a:pt x="651" y="56"/>
                  </a:lnTo>
                  <a:lnTo>
                    <a:pt x="650" y="56"/>
                  </a:lnTo>
                  <a:lnTo>
                    <a:pt x="650" y="55"/>
                  </a:lnTo>
                  <a:lnTo>
                    <a:pt x="648" y="53"/>
                  </a:lnTo>
                  <a:lnTo>
                    <a:pt x="647" y="52"/>
                  </a:lnTo>
                  <a:lnTo>
                    <a:pt x="644" y="49"/>
                  </a:lnTo>
                  <a:lnTo>
                    <a:pt x="644" y="47"/>
                  </a:lnTo>
                  <a:lnTo>
                    <a:pt x="644" y="45"/>
                  </a:lnTo>
                  <a:lnTo>
                    <a:pt x="644" y="44"/>
                  </a:lnTo>
                  <a:lnTo>
                    <a:pt x="647" y="39"/>
                  </a:lnTo>
                  <a:lnTo>
                    <a:pt x="647" y="39"/>
                  </a:lnTo>
                  <a:lnTo>
                    <a:pt x="648" y="37"/>
                  </a:lnTo>
                  <a:lnTo>
                    <a:pt x="650" y="37"/>
                  </a:lnTo>
                  <a:lnTo>
                    <a:pt x="650" y="37"/>
                  </a:lnTo>
                  <a:lnTo>
                    <a:pt x="653" y="37"/>
                  </a:lnTo>
                  <a:lnTo>
                    <a:pt x="651" y="36"/>
                  </a:lnTo>
                  <a:lnTo>
                    <a:pt x="651" y="36"/>
                  </a:lnTo>
                  <a:lnTo>
                    <a:pt x="653" y="34"/>
                  </a:lnTo>
                  <a:lnTo>
                    <a:pt x="653" y="33"/>
                  </a:lnTo>
                  <a:lnTo>
                    <a:pt x="648" y="34"/>
                  </a:lnTo>
                  <a:lnTo>
                    <a:pt x="647" y="34"/>
                  </a:lnTo>
                  <a:lnTo>
                    <a:pt x="645" y="34"/>
                  </a:lnTo>
                  <a:lnTo>
                    <a:pt x="644" y="31"/>
                  </a:lnTo>
                  <a:lnTo>
                    <a:pt x="644" y="28"/>
                  </a:lnTo>
                  <a:lnTo>
                    <a:pt x="644" y="25"/>
                  </a:lnTo>
                  <a:lnTo>
                    <a:pt x="644" y="23"/>
                  </a:lnTo>
                  <a:lnTo>
                    <a:pt x="644" y="22"/>
                  </a:lnTo>
                  <a:lnTo>
                    <a:pt x="644" y="22"/>
                  </a:lnTo>
                  <a:lnTo>
                    <a:pt x="645" y="22"/>
                  </a:lnTo>
                  <a:lnTo>
                    <a:pt x="645" y="20"/>
                  </a:lnTo>
                  <a:lnTo>
                    <a:pt x="645" y="19"/>
                  </a:lnTo>
                  <a:lnTo>
                    <a:pt x="645" y="19"/>
                  </a:lnTo>
                  <a:lnTo>
                    <a:pt x="647" y="17"/>
                  </a:lnTo>
                  <a:lnTo>
                    <a:pt x="648" y="15"/>
                  </a:lnTo>
                  <a:lnTo>
                    <a:pt x="650" y="14"/>
                  </a:lnTo>
                  <a:lnTo>
                    <a:pt x="651" y="14"/>
                  </a:lnTo>
                  <a:lnTo>
                    <a:pt x="651" y="15"/>
                  </a:lnTo>
                  <a:lnTo>
                    <a:pt x="653" y="15"/>
                  </a:lnTo>
                  <a:lnTo>
                    <a:pt x="655" y="17"/>
                  </a:lnTo>
                  <a:lnTo>
                    <a:pt x="656" y="17"/>
                  </a:lnTo>
                  <a:lnTo>
                    <a:pt x="658" y="17"/>
                  </a:lnTo>
                  <a:lnTo>
                    <a:pt x="659" y="14"/>
                  </a:lnTo>
                  <a:lnTo>
                    <a:pt x="659" y="12"/>
                  </a:lnTo>
                  <a:lnTo>
                    <a:pt x="659" y="12"/>
                  </a:lnTo>
                  <a:lnTo>
                    <a:pt x="656" y="12"/>
                  </a:lnTo>
                  <a:lnTo>
                    <a:pt x="655" y="12"/>
                  </a:lnTo>
                  <a:lnTo>
                    <a:pt x="653" y="12"/>
                  </a:lnTo>
                  <a:lnTo>
                    <a:pt x="653" y="11"/>
                  </a:lnTo>
                  <a:lnTo>
                    <a:pt x="653" y="9"/>
                  </a:lnTo>
                  <a:lnTo>
                    <a:pt x="656" y="8"/>
                  </a:lnTo>
                  <a:lnTo>
                    <a:pt x="658" y="4"/>
                  </a:lnTo>
                  <a:lnTo>
                    <a:pt x="662" y="1"/>
                  </a:lnTo>
                  <a:lnTo>
                    <a:pt x="667" y="0"/>
                  </a:lnTo>
                  <a:lnTo>
                    <a:pt x="669" y="0"/>
                  </a:lnTo>
                  <a:lnTo>
                    <a:pt x="6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6" name="Freeform 313">
              <a:extLst>
                <a:ext uri="{FF2B5EF4-FFF2-40B4-BE49-F238E27FC236}">
                  <a16:creationId xmlns:a16="http://schemas.microsoft.com/office/drawing/2014/main" id="{63E66963-6C82-74A7-B3C4-8FABF9C3AE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12333" y="1825407"/>
              <a:ext cx="1625651" cy="588665"/>
            </a:xfrm>
            <a:custGeom>
              <a:avLst/>
              <a:gdLst>
                <a:gd name="T0" fmla="*/ 68 w 834"/>
                <a:gd name="T1" fmla="*/ 37 h 302"/>
                <a:gd name="T2" fmla="*/ 112 w 834"/>
                <a:gd name="T3" fmla="*/ 44 h 302"/>
                <a:gd name="T4" fmla="*/ 156 w 834"/>
                <a:gd name="T5" fmla="*/ 61 h 302"/>
                <a:gd name="T6" fmla="*/ 165 w 834"/>
                <a:gd name="T7" fmla="*/ 18 h 302"/>
                <a:gd name="T8" fmla="*/ 214 w 834"/>
                <a:gd name="T9" fmla="*/ 83 h 302"/>
                <a:gd name="T10" fmla="*/ 257 w 834"/>
                <a:gd name="T11" fmla="*/ 115 h 302"/>
                <a:gd name="T12" fmla="*/ 230 w 834"/>
                <a:gd name="T13" fmla="*/ 121 h 302"/>
                <a:gd name="T14" fmla="*/ 216 w 834"/>
                <a:gd name="T15" fmla="*/ 135 h 302"/>
                <a:gd name="T16" fmla="*/ 137 w 834"/>
                <a:gd name="T17" fmla="*/ 140 h 302"/>
                <a:gd name="T18" fmla="*/ 27 w 834"/>
                <a:gd name="T19" fmla="*/ 111 h 302"/>
                <a:gd name="T20" fmla="*/ 28 w 834"/>
                <a:gd name="T21" fmla="*/ 91 h 302"/>
                <a:gd name="T22" fmla="*/ 9 w 834"/>
                <a:gd name="T23" fmla="*/ 64 h 302"/>
                <a:gd name="T24" fmla="*/ 208 w 834"/>
                <a:gd name="T25" fmla="*/ 18 h 302"/>
                <a:gd name="T26" fmla="*/ 607 w 834"/>
                <a:gd name="T27" fmla="*/ 15 h 302"/>
                <a:gd name="T28" fmla="*/ 552 w 834"/>
                <a:gd name="T29" fmla="*/ 14 h 302"/>
                <a:gd name="T30" fmla="*/ 473 w 834"/>
                <a:gd name="T31" fmla="*/ 56 h 302"/>
                <a:gd name="T32" fmla="*/ 489 w 834"/>
                <a:gd name="T33" fmla="*/ 63 h 302"/>
                <a:gd name="T34" fmla="*/ 482 w 834"/>
                <a:gd name="T35" fmla="*/ 34 h 302"/>
                <a:gd name="T36" fmla="*/ 552 w 834"/>
                <a:gd name="T37" fmla="*/ 20 h 302"/>
                <a:gd name="T38" fmla="*/ 552 w 834"/>
                <a:gd name="T39" fmla="*/ 56 h 302"/>
                <a:gd name="T40" fmla="*/ 586 w 834"/>
                <a:gd name="T41" fmla="*/ 47 h 302"/>
                <a:gd name="T42" fmla="*/ 626 w 834"/>
                <a:gd name="T43" fmla="*/ 56 h 302"/>
                <a:gd name="T44" fmla="*/ 638 w 834"/>
                <a:gd name="T45" fmla="*/ 72 h 302"/>
                <a:gd name="T46" fmla="*/ 689 w 834"/>
                <a:gd name="T47" fmla="*/ 70 h 302"/>
                <a:gd name="T48" fmla="*/ 684 w 834"/>
                <a:gd name="T49" fmla="*/ 92 h 302"/>
                <a:gd name="T50" fmla="*/ 731 w 834"/>
                <a:gd name="T51" fmla="*/ 92 h 302"/>
                <a:gd name="T52" fmla="*/ 733 w 834"/>
                <a:gd name="T53" fmla="*/ 104 h 302"/>
                <a:gd name="T54" fmla="*/ 741 w 834"/>
                <a:gd name="T55" fmla="*/ 121 h 302"/>
                <a:gd name="T56" fmla="*/ 727 w 834"/>
                <a:gd name="T57" fmla="*/ 137 h 302"/>
                <a:gd name="T58" fmla="*/ 755 w 834"/>
                <a:gd name="T59" fmla="*/ 157 h 302"/>
                <a:gd name="T60" fmla="*/ 782 w 834"/>
                <a:gd name="T61" fmla="*/ 157 h 302"/>
                <a:gd name="T62" fmla="*/ 805 w 834"/>
                <a:gd name="T63" fmla="*/ 181 h 302"/>
                <a:gd name="T64" fmla="*/ 815 w 834"/>
                <a:gd name="T65" fmla="*/ 196 h 302"/>
                <a:gd name="T66" fmla="*/ 804 w 834"/>
                <a:gd name="T67" fmla="*/ 225 h 302"/>
                <a:gd name="T68" fmla="*/ 783 w 834"/>
                <a:gd name="T69" fmla="*/ 204 h 302"/>
                <a:gd name="T70" fmla="*/ 747 w 834"/>
                <a:gd name="T71" fmla="*/ 192 h 302"/>
                <a:gd name="T72" fmla="*/ 738 w 834"/>
                <a:gd name="T73" fmla="*/ 211 h 302"/>
                <a:gd name="T74" fmla="*/ 757 w 834"/>
                <a:gd name="T75" fmla="*/ 230 h 302"/>
                <a:gd name="T76" fmla="*/ 777 w 834"/>
                <a:gd name="T77" fmla="*/ 252 h 302"/>
                <a:gd name="T78" fmla="*/ 779 w 834"/>
                <a:gd name="T79" fmla="*/ 271 h 302"/>
                <a:gd name="T80" fmla="*/ 757 w 834"/>
                <a:gd name="T81" fmla="*/ 271 h 302"/>
                <a:gd name="T82" fmla="*/ 738 w 834"/>
                <a:gd name="T83" fmla="*/ 274 h 302"/>
                <a:gd name="T84" fmla="*/ 746 w 834"/>
                <a:gd name="T85" fmla="*/ 296 h 302"/>
                <a:gd name="T86" fmla="*/ 687 w 834"/>
                <a:gd name="T87" fmla="*/ 263 h 302"/>
                <a:gd name="T88" fmla="*/ 651 w 834"/>
                <a:gd name="T89" fmla="*/ 242 h 302"/>
                <a:gd name="T90" fmla="*/ 615 w 834"/>
                <a:gd name="T91" fmla="*/ 247 h 302"/>
                <a:gd name="T92" fmla="*/ 610 w 834"/>
                <a:gd name="T93" fmla="*/ 220 h 302"/>
                <a:gd name="T94" fmla="*/ 649 w 834"/>
                <a:gd name="T95" fmla="*/ 217 h 302"/>
                <a:gd name="T96" fmla="*/ 664 w 834"/>
                <a:gd name="T97" fmla="*/ 155 h 302"/>
                <a:gd name="T98" fmla="*/ 640 w 834"/>
                <a:gd name="T99" fmla="*/ 135 h 302"/>
                <a:gd name="T100" fmla="*/ 624 w 834"/>
                <a:gd name="T101" fmla="*/ 124 h 302"/>
                <a:gd name="T102" fmla="*/ 596 w 834"/>
                <a:gd name="T103" fmla="*/ 100 h 302"/>
                <a:gd name="T104" fmla="*/ 552 w 834"/>
                <a:gd name="T105" fmla="*/ 105 h 302"/>
                <a:gd name="T106" fmla="*/ 470 w 834"/>
                <a:gd name="T107" fmla="*/ 96 h 302"/>
                <a:gd name="T108" fmla="*/ 454 w 834"/>
                <a:gd name="T109" fmla="*/ 81 h 302"/>
                <a:gd name="T110" fmla="*/ 429 w 834"/>
                <a:gd name="T111" fmla="*/ 25 h 302"/>
                <a:gd name="T112" fmla="*/ 312 w 834"/>
                <a:gd name="T113" fmla="*/ 11 h 302"/>
                <a:gd name="T114" fmla="*/ 315 w 834"/>
                <a:gd name="T115" fmla="*/ 36 h 302"/>
                <a:gd name="T116" fmla="*/ 299 w 834"/>
                <a:gd name="T117" fmla="*/ 61 h 302"/>
                <a:gd name="T118" fmla="*/ 255 w 834"/>
                <a:gd name="T119" fmla="*/ 45 h 302"/>
                <a:gd name="T120" fmla="*/ 271 w 834"/>
                <a:gd name="T121" fmla="*/ 29 h 302"/>
                <a:gd name="T122" fmla="*/ 261 w 834"/>
                <a:gd name="T123" fmla="*/ 1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34" h="302">
                  <a:moveTo>
                    <a:pt x="320" y="22"/>
                  </a:moveTo>
                  <a:lnTo>
                    <a:pt x="320" y="22"/>
                  </a:lnTo>
                  <a:lnTo>
                    <a:pt x="321" y="23"/>
                  </a:lnTo>
                  <a:lnTo>
                    <a:pt x="321" y="23"/>
                  </a:lnTo>
                  <a:lnTo>
                    <a:pt x="323" y="23"/>
                  </a:lnTo>
                  <a:lnTo>
                    <a:pt x="323" y="25"/>
                  </a:lnTo>
                  <a:lnTo>
                    <a:pt x="323" y="25"/>
                  </a:lnTo>
                  <a:lnTo>
                    <a:pt x="323" y="26"/>
                  </a:lnTo>
                  <a:lnTo>
                    <a:pt x="323" y="28"/>
                  </a:lnTo>
                  <a:lnTo>
                    <a:pt x="321" y="28"/>
                  </a:lnTo>
                  <a:lnTo>
                    <a:pt x="321" y="28"/>
                  </a:lnTo>
                  <a:lnTo>
                    <a:pt x="318" y="28"/>
                  </a:lnTo>
                  <a:lnTo>
                    <a:pt x="317" y="26"/>
                  </a:lnTo>
                  <a:lnTo>
                    <a:pt x="317" y="25"/>
                  </a:lnTo>
                  <a:lnTo>
                    <a:pt x="317" y="23"/>
                  </a:lnTo>
                  <a:lnTo>
                    <a:pt x="317" y="23"/>
                  </a:lnTo>
                  <a:lnTo>
                    <a:pt x="317" y="22"/>
                  </a:lnTo>
                  <a:lnTo>
                    <a:pt x="320" y="22"/>
                  </a:lnTo>
                  <a:close/>
                  <a:moveTo>
                    <a:pt x="63" y="17"/>
                  </a:moveTo>
                  <a:lnTo>
                    <a:pt x="68" y="17"/>
                  </a:lnTo>
                  <a:lnTo>
                    <a:pt x="69" y="18"/>
                  </a:lnTo>
                  <a:lnTo>
                    <a:pt x="69" y="18"/>
                  </a:lnTo>
                  <a:lnTo>
                    <a:pt x="71" y="20"/>
                  </a:lnTo>
                  <a:lnTo>
                    <a:pt x="71" y="22"/>
                  </a:lnTo>
                  <a:lnTo>
                    <a:pt x="71" y="25"/>
                  </a:lnTo>
                  <a:lnTo>
                    <a:pt x="71" y="26"/>
                  </a:lnTo>
                  <a:lnTo>
                    <a:pt x="71" y="28"/>
                  </a:lnTo>
                  <a:lnTo>
                    <a:pt x="71" y="29"/>
                  </a:lnTo>
                  <a:lnTo>
                    <a:pt x="71" y="31"/>
                  </a:lnTo>
                  <a:lnTo>
                    <a:pt x="69" y="31"/>
                  </a:lnTo>
                  <a:lnTo>
                    <a:pt x="68" y="34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8" y="37"/>
                  </a:lnTo>
                  <a:lnTo>
                    <a:pt x="69" y="37"/>
                  </a:lnTo>
                  <a:lnTo>
                    <a:pt x="72" y="36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9" y="36"/>
                  </a:lnTo>
                  <a:lnTo>
                    <a:pt x="79" y="34"/>
                  </a:lnTo>
                  <a:lnTo>
                    <a:pt x="79" y="34"/>
                  </a:lnTo>
                  <a:lnTo>
                    <a:pt x="79" y="33"/>
                  </a:lnTo>
                  <a:lnTo>
                    <a:pt x="79" y="31"/>
                  </a:lnTo>
                  <a:lnTo>
                    <a:pt x="80" y="29"/>
                  </a:lnTo>
                  <a:lnTo>
                    <a:pt x="82" y="28"/>
                  </a:lnTo>
                  <a:lnTo>
                    <a:pt x="83" y="26"/>
                  </a:lnTo>
                  <a:lnTo>
                    <a:pt x="85" y="26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101" y="29"/>
                  </a:lnTo>
                  <a:lnTo>
                    <a:pt x="109" y="33"/>
                  </a:lnTo>
                  <a:lnTo>
                    <a:pt x="112" y="34"/>
                  </a:lnTo>
                  <a:lnTo>
                    <a:pt x="112" y="36"/>
                  </a:lnTo>
                  <a:lnTo>
                    <a:pt x="110" y="39"/>
                  </a:lnTo>
                  <a:lnTo>
                    <a:pt x="107" y="42"/>
                  </a:lnTo>
                  <a:lnTo>
                    <a:pt x="104" y="44"/>
                  </a:lnTo>
                  <a:lnTo>
                    <a:pt x="102" y="44"/>
                  </a:lnTo>
                  <a:lnTo>
                    <a:pt x="104" y="45"/>
                  </a:lnTo>
                  <a:lnTo>
                    <a:pt x="105" y="45"/>
                  </a:lnTo>
                  <a:lnTo>
                    <a:pt x="107" y="44"/>
                  </a:lnTo>
                  <a:lnTo>
                    <a:pt x="109" y="42"/>
                  </a:lnTo>
                  <a:lnTo>
                    <a:pt x="110" y="42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3" y="44"/>
                  </a:lnTo>
                  <a:lnTo>
                    <a:pt x="116" y="42"/>
                  </a:lnTo>
                  <a:lnTo>
                    <a:pt x="118" y="39"/>
                  </a:lnTo>
                  <a:lnTo>
                    <a:pt x="123" y="37"/>
                  </a:lnTo>
                  <a:lnTo>
                    <a:pt x="123" y="36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27" y="33"/>
                  </a:lnTo>
                  <a:lnTo>
                    <a:pt x="126" y="33"/>
                  </a:lnTo>
                  <a:lnTo>
                    <a:pt x="121" y="29"/>
                  </a:lnTo>
                  <a:lnTo>
                    <a:pt x="120" y="28"/>
                  </a:lnTo>
                  <a:lnTo>
                    <a:pt x="120" y="26"/>
                  </a:lnTo>
                  <a:lnTo>
                    <a:pt x="123" y="26"/>
                  </a:lnTo>
                  <a:lnTo>
                    <a:pt x="127" y="26"/>
                  </a:lnTo>
                  <a:lnTo>
                    <a:pt x="129" y="26"/>
                  </a:lnTo>
                  <a:lnTo>
                    <a:pt x="135" y="29"/>
                  </a:lnTo>
                  <a:lnTo>
                    <a:pt x="137" y="31"/>
                  </a:lnTo>
                  <a:lnTo>
                    <a:pt x="138" y="33"/>
                  </a:lnTo>
                  <a:lnTo>
                    <a:pt x="142" y="34"/>
                  </a:lnTo>
                  <a:lnTo>
                    <a:pt x="143" y="36"/>
                  </a:lnTo>
                  <a:lnTo>
                    <a:pt x="145" y="36"/>
                  </a:lnTo>
                  <a:lnTo>
                    <a:pt x="145" y="36"/>
                  </a:lnTo>
                  <a:lnTo>
                    <a:pt x="145" y="36"/>
                  </a:lnTo>
                  <a:lnTo>
                    <a:pt x="145" y="37"/>
                  </a:lnTo>
                  <a:lnTo>
                    <a:pt x="145" y="37"/>
                  </a:lnTo>
                  <a:lnTo>
                    <a:pt x="146" y="39"/>
                  </a:lnTo>
                  <a:lnTo>
                    <a:pt x="148" y="39"/>
                  </a:lnTo>
                  <a:lnTo>
                    <a:pt x="148" y="40"/>
                  </a:lnTo>
                  <a:lnTo>
                    <a:pt x="150" y="42"/>
                  </a:lnTo>
                  <a:lnTo>
                    <a:pt x="151" y="45"/>
                  </a:lnTo>
                  <a:lnTo>
                    <a:pt x="151" y="50"/>
                  </a:lnTo>
                  <a:lnTo>
                    <a:pt x="154" y="56"/>
                  </a:lnTo>
                  <a:lnTo>
                    <a:pt x="156" y="61"/>
                  </a:lnTo>
                  <a:lnTo>
                    <a:pt x="156" y="61"/>
                  </a:lnTo>
                  <a:lnTo>
                    <a:pt x="156" y="61"/>
                  </a:lnTo>
                  <a:lnTo>
                    <a:pt x="159" y="63"/>
                  </a:lnTo>
                  <a:lnTo>
                    <a:pt x="159" y="64"/>
                  </a:lnTo>
                  <a:lnTo>
                    <a:pt x="161" y="64"/>
                  </a:lnTo>
                  <a:lnTo>
                    <a:pt x="162" y="64"/>
                  </a:lnTo>
                  <a:lnTo>
                    <a:pt x="162" y="63"/>
                  </a:lnTo>
                  <a:lnTo>
                    <a:pt x="164" y="61"/>
                  </a:lnTo>
                  <a:lnTo>
                    <a:pt x="168" y="59"/>
                  </a:lnTo>
                  <a:lnTo>
                    <a:pt x="168" y="58"/>
                  </a:lnTo>
                  <a:lnTo>
                    <a:pt x="167" y="58"/>
                  </a:lnTo>
                  <a:lnTo>
                    <a:pt x="167" y="58"/>
                  </a:lnTo>
                  <a:lnTo>
                    <a:pt x="167" y="56"/>
                  </a:lnTo>
                  <a:lnTo>
                    <a:pt x="168" y="56"/>
                  </a:lnTo>
                  <a:lnTo>
                    <a:pt x="165" y="53"/>
                  </a:lnTo>
                  <a:lnTo>
                    <a:pt x="162" y="50"/>
                  </a:lnTo>
                  <a:lnTo>
                    <a:pt x="162" y="45"/>
                  </a:lnTo>
                  <a:lnTo>
                    <a:pt x="161" y="44"/>
                  </a:lnTo>
                  <a:lnTo>
                    <a:pt x="161" y="42"/>
                  </a:lnTo>
                  <a:lnTo>
                    <a:pt x="161" y="40"/>
                  </a:lnTo>
                  <a:lnTo>
                    <a:pt x="161" y="40"/>
                  </a:lnTo>
                  <a:lnTo>
                    <a:pt x="159" y="39"/>
                  </a:lnTo>
                  <a:lnTo>
                    <a:pt x="159" y="39"/>
                  </a:lnTo>
                  <a:lnTo>
                    <a:pt x="159" y="37"/>
                  </a:lnTo>
                  <a:lnTo>
                    <a:pt x="159" y="36"/>
                  </a:lnTo>
                  <a:lnTo>
                    <a:pt x="156" y="23"/>
                  </a:lnTo>
                  <a:lnTo>
                    <a:pt x="156" y="22"/>
                  </a:lnTo>
                  <a:lnTo>
                    <a:pt x="156" y="22"/>
                  </a:lnTo>
                  <a:lnTo>
                    <a:pt x="157" y="22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7" y="18"/>
                  </a:lnTo>
                  <a:lnTo>
                    <a:pt x="157" y="18"/>
                  </a:lnTo>
                  <a:lnTo>
                    <a:pt x="157" y="17"/>
                  </a:lnTo>
                  <a:lnTo>
                    <a:pt x="162" y="17"/>
                  </a:lnTo>
                  <a:lnTo>
                    <a:pt x="165" y="18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3" y="20"/>
                  </a:lnTo>
                  <a:lnTo>
                    <a:pt x="173" y="18"/>
                  </a:lnTo>
                  <a:lnTo>
                    <a:pt x="175" y="18"/>
                  </a:lnTo>
                  <a:lnTo>
                    <a:pt x="181" y="22"/>
                  </a:lnTo>
                  <a:lnTo>
                    <a:pt x="186" y="25"/>
                  </a:lnTo>
                  <a:lnTo>
                    <a:pt x="191" y="26"/>
                  </a:lnTo>
                  <a:lnTo>
                    <a:pt x="192" y="28"/>
                  </a:lnTo>
                  <a:lnTo>
                    <a:pt x="195" y="31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195" y="34"/>
                  </a:lnTo>
                  <a:lnTo>
                    <a:pt x="195" y="34"/>
                  </a:lnTo>
                  <a:lnTo>
                    <a:pt x="197" y="36"/>
                  </a:lnTo>
                  <a:lnTo>
                    <a:pt x="197" y="36"/>
                  </a:lnTo>
                  <a:lnTo>
                    <a:pt x="197" y="39"/>
                  </a:lnTo>
                  <a:lnTo>
                    <a:pt x="198" y="40"/>
                  </a:lnTo>
                  <a:lnTo>
                    <a:pt x="198" y="42"/>
                  </a:lnTo>
                  <a:lnTo>
                    <a:pt x="203" y="55"/>
                  </a:lnTo>
                  <a:lnTo>
                    <a:pt x="205" y="56"/>
                  </a:lnTo>
                  <a:lnTo>
                    <a:pt x="205" y="58"/>
                  </a:lnTo>
                  <a:lnTo>
                    <a:pt x="209" y="63"/>
                  </a:lnTo>
                  <a:lnTo>
                    <a:pt x="211" y="66"/>
                  </a:lnTo>
                  <a:lnTo>
                    <a:pt x="211" y="67"/>
                  </a:lnTo>
                  <a:lnTo>
                    <a:pt x="211" y="67"/>
                  </a:lnTo>
                  <a:lnTo>
                    <a:pt x="211" y="69"/>
                  </a:lnTo>
                  <a:lnTo>
                    <a:pt x="211" y="70"/>
                  </a:lnTo>
                  <a:lnTo>
                    <a:pt x="211" y="72"/>
                  </a:lnTo>
                  <a:lnTo>
                    <a:pt x="209" y="72"/>
                  </a:lnTo>
                  <a:lnTo>
                    <a:pt x="209" y="74"/>
                  </a:lnTo>
                  <a:lnTo>
                    <a:pt x="208" y="77"/>
                  </a:lnTo>
                  <a:lnTo>
                    <a:pt x="208" y="78"/>
                  </a:lnTo>
                  <a:lnTo>
                    <a:pt x="209" y="78"/>
                  </a:lnTo>
                  <a:lnTo>
                    <a:pt x="214" y="83"/>
                  </a:lnTo>
                  <a:lnTo>
                    <a:pt x="217" y="86"/>
                  </a:lnTo>
                  <a:lnTo>
                    <a:pt x="219" y="88"/>
                  </a:lnTo>
                  <a:lnTo>
                    <a:pt x="222" y="91"/>
                  </a:lnTo>
                  <a:lnTo>
                    <a:pt x="227" y="92"/>
                  </a:lnTo>
                  <a:lnTo>
                    <a:pt x="228" y="92"/>
                  </a:lnTo>
                  <a:lnTo>
                    <a:pt x="230" y="94"/>
                  </a:lnTo>
                  <a:lnTo>
                    <a:pt x="230" y="94"/>
                  </a:lnTo>
                  <a:lnTo>
                    <a:pt x="230" y="92"/>
                  </a:lnTo>
                  <a:lnTo>
                    <a:pt x="230" y="92"/>
                  </a:lnTo>
                  <a:lnTo>
                    <a:pt x="232" y="92"/>
                  </a:lnTo>
                  <a:lnTo>
                    <a:pt x="230" y="91"/>
                  </a:lnTo>
                  <a:lnTo>
                    <a:pt x="230" y="89"/>
                  </a:lnTo>
                  <a:lnTo>
                    <a:pt x="230" y="89"/>
                  </a:lnTo>
                  <a:lnTo>
                    <a:pt x="235" y="92"/>
                  </a:lnTo>
                  <a:lnTo>
                    <a:pt x="236" y="94"/>
                  </a:lnTo>
                  <a:lnTo>
                    <a:pt x="239" y="96"/>
                  </a:lnTo>
                  <a:lnTo>
                    <a:pt x="246" y="99"/>
                  </a:lnTo>
                  <a:lnTo>
                    <a:pt x="246" y="99"/>
                  </a:lnTo>
                  <a:lnTo>
                    <a:pt x="249" y="99"/>
                  </a:lnTo>
                  <a:lnTo>
                    <a:pt x="250" y="99"/>
                  </a:lnTo>
                  <a:lnTo>
                    <a:pt x="250" y="100"/>
                  </a:lnTo>
                  <a:lnTo>
                    <a:pt x="250" y="100"/>
                  </a:lnTo>
                  <a:lnTo>
                    <a:pt x="250" y="102"/>
                  </a:lnTo>
                  <a:lnTo>
                    <a:pt x="252" y="104"/>
                  </a:lnTo>
                  <a:lnTo>
                    <a:pt x="257" y="104"/>
                  </a:lnTo>
                  <a:lnTo>
                    <a:pt x="258" y="104"/>
                  </a:lnTo>
                  <a:lnTo>
                    <a:pt x="258" y="104"/>
                  </a:lnTo>
                  <a:lnTo>
                    <a:pt x="258" y="104"/>
                  </a:lnTo>
                  <a:lnTo>
                    <a:pt x="260" y="107"/>
                  </a:lnTo>
                  <a:lnTo>
                    <a:pt x="261" y="110"/>
                  </a:lnTo>
                  <a:lnTo>
                    <a:pt x="261" y="111"/>
                  </a:lnTo>
                  <a:lnTo>
                    <a:pt x="260" y="115"/>
                  </a:lnTo>
                  <a:lnTo>
                    <a:pt x="260" y="115"/>
                  </a:lnTo>
                  <a:lnTo>
                    <a:pt x="258" y="115"/>
                  </a:lnTo>
                  <a:lnTo>
                    <a:pt x="257" y="115"/>
                  </a:lnTo>
                  <a:lnTo>
                    <a:pt x="255" y="115"/>
                  </a:lnTo>
                  <a:lnTo>
                    <a:pt x="254" y="113"/>
                  </a:lnTo>
                  <a:lnTo>
                    <a:pt x="254" y="111"/>
                  </a:lnTo>
                  <a:lnTo>
                    <a:pt x="252" y="110"/>
                  </a:lnTo>
                  <a:lnTo>
                    <a:pt x="252" y="111"/>
                  </a:lnTo>
                  <a:lnTo>
                    <a:pt x="252" y="113"/>
                  </a:lnTo>
                  <a:lnTo>
                    <a:pt x="250" y="115"/>
                  </a:lnTo>
                  <a:lnTo>
                    <a:pt x="250" y="115"/>
                  </a:lnTo>
                  <a:lnTo>
                    <a:pt x="249" y="115"/>
                  </a:lnTo>
                  <a:lnTo>
                    <a:pt x="247" y="113"/>
                  </a:lnTo>
                  <a:lnTo>
                    <a:pt x="244" y="111"/>
                  </a:lnTo>
                  <a:lnTo>
                    <a:pt x="243" y="111"/>
                  </a:lnTo>
                  <a:lnTo>
                    <a:pt x="243" y="111"/>
                  </a:lnTo>
                  <a:lnTo>
                    <a:pt x="241" y="111"/>
                  </a:lnTo>
                  <a:lnTo>
                    <a:pt x="238" y="113"/>
                  </a:lnTo>
                  <a:lnTo>
                    <a:pt x="236" y="115"/>
                  </a:lnTo>
                  <a:lnTo>
                    <a:pt x="238" y="115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8"/>
                  </a:lnTo>
                  <a:lnTo>
                    <a:pt x="238" y="118"/>
                  </a:lnTo>
                  <a:lnTo>
                    <a:pt x="236" y="118"/>
                  </a:lnTo>
                  <a:lnTo>
                    <a:pt x="235" y="118"/>
                  </a:lnTo>
                  <a:lnTo>
                    <a:pt x="232" y="118"/>
                  </a:lnTo>
                  <a:lnTo>
                    <a:pt x="230" y="118"/>
                  </a:lnTo>
                  <a:lnTo>
                    <a:pt x="227" y="115"/>
                  </a:lnTo>
                  <a:lnTo>
                    <a:pt x="225" y="115"/>
                  </a:lnTo>
                  <a:lnTo>
                    <a:pt x="225" y="115"/>
                  </a:lnTo>
                  <a:lnTo>
                    <a:pt x="224" y="116"/>
                  </a:lnTo>
                  <a:lnTo>
                    <a:pt x="225" y="116"/>
                  </a:lnTo>
                  <a:lnTo>
                    <a:pt x="227" y="118"/>
                  </a:lnTo>
                  <a:lnTo>
                    <a:pt x="228" y="119"/>
                  </a:lnTo>
                  <a:lnTo>
                    <a:pt x="230" y="119"/>
                  </a:lnTo>
                  <a:lnTo>
                    <a:pt x="230" y="119"/>
                  </a:lnTo>
                  <a:lnTo>
                    <a:pt x="230" y="121"/>
                  </a:lnTo>
                  <a:lnTo>
                    <a:pt x="230" y="121"/>
                  </a:lnTo>
                  <a:lnTo>
                    <a:pt x="230" y="122"/>
                  </a:lnTo>
                  <a:lnTo>
                    <a:pt x="228" y="126"/>
                  </a:lnTo>
                  <a:lnTo>
                    <a:pt x="228" y="127"/>
                  </a:lnTo>
                  <a:lnTo>
                    <a:pt x="230" y="127"/>
                  </a:lnTo>
                  <a:lnTo>
                    <a:pt x="233" y="124"/>
                  </a:lnTo>
                  <a:lnTo>
                    <a:pt x="235" y="122"/>
                  </a:lnTo>
                  <a:lnTo>
                    <a:pt x="238" y="121"/>
                  </a:lnTo>
                  <a:lnTo>
                    <a:pt x="239" y="121"/>
                  </a:lnTo>
                  <a:lnTo>
                    <a:pt x="243" y="119"/>
                  </a:lnTo>
                  <a:lnTo>
                    <a:pt x="244" y="121"/>
                  </a:lnTo>
                  <a:lnTo>
                    <a:pt x="246" y="121"/>
                  </a:lnTo>
                  <a:lnTo>
                    <a:pt x="246" y="122"/>
                  </a:lnTo>
                  <a:lnTo>
                    <a:pt x="244" y="122"/>
                  </a:lnTo>
                  <a:lnTo>
                    <a:pt x="244" y="124"/>
                  </a:lnTo>
                  <a:lnTo>
                    <a:pt x="244" y="124"/>
                  </a:lnTo>
                  <a:lnTo>
                    <a:pt x="244" y="126"/>
                  </a:lnTo>
                  <a:lnTo>
                    <a:pt x="244" y="126"/>
                  </a:lnTo>
                  <a:lnTo>
                    <a:pt x="246" y="126"/>
                  </a:lnTo>
                  <a:lnTo>
                    <a:pt x="247" y="126"/>
                  </a:lnTo>
                  <a:lnTo>
                    <a:pt x="247" y="126"/>
                  </a:lnTo>
                  <a:lnTo>
                    <a:pt x="247" y="127"/>
                  </a:lnTo>
                  <a:lnTo>
                    <a:pt x="249" y="127"/>
                  </a:lnTo>
                  <a:lnTo>
                    <a:pt x="249" y="129"/>
                  </a:lnTo>
                  <a:lnTo>
                    <a:pt x="247" y="132"/>
                  </a:lnTo>
                  <a:lnTo>
                    <a:pt x="246" y="132"/>
                  </a:lnTo>
                  <a:lnTo>
                    <a:pt x="239" y="135"/>
                  </a:lnTo>
                  <a:lnTo>
                    <a:pt x="238" y="135"/>
                  </a:lnTo>
                  <a:lnTo>
                    <a:pt x="235" y="135"/>
                  </a:lnTo>
                  <a:lnTo>
                    <a:pt x="233" y="137"/>
                  </a:lnTo>
                  <a:lnTo>
                    <a:pt x="232" y="137"/>
                  </a:lnTo>
                  <a:lnTo>
                    <a:pt x="228" y="137"/>
                  </a:lnTo>
                  <a:lnTo>
                    <a:pt x="224" y="137"/>
                  </a:lnTo>
                  <a:lnTo>
                    <a:pt x="219" y="137"/>
                  </a:lnTo>
                  <a:lnTo>
                    <a:pt x="216" y="135"/>
                  </a:lnTo>
                  <a:lnTo>
                    <a:pt x="211" y="133"/>
                  </a:lnTo>
                  <a:lnTo>
                    <a:pt x="209" y="135"/>
                  </a:lnTo>
                  <a:lnTo>
                    <a:pt x="208" y="135"/>
                  </a:lnTo>
                  <a:lnTo>
                    <a:pt x="200" y="135"/>
                  </a:lnTo>
                  <a:lnTo>
                    <a:pt x="200" y="133"/>
                  </a:lnTo>
                  <a:lnTo>
                    <a:pt x="200" y="133"/>
                  </a:lnTo>
                  <a:lnTo>
                    <a:pt x="202" y="130"/>
                  </a:lnTo>
                  <a:lnTo>
                    <a:pt x="202" y="130"/>
                  </a:lnTo>
                  <a:lnTo>
                    <a:pt x="202" y="130"/>
                  </a:lnTo>
                  <a:lnTo>
                    <a:pt x="198" y="130"/>
                  </a:lnTo>
                  <a:lnTo>
                    <a:pt x="194" y="129"/>
                  </a:lnTo>
                  <a:lnTo>
                    <a:pt x="191" y="129"/>
                  </a:lnTo>
                  <a:lnTo>
                    <a:pt x="187" y="129"/>
                  </a:lnTo>
                  <a:lnTo>
                    <a:pt x="186" y="129"/>
                  </a:lnTo>
                  <a:lnTo>
                    <a:pt x="184" y="127"/>
                  </a:lnTo>
                  <a:lnTo>
                    <a:pt x="183" y="127"/>
                  </a:lnTo>
                  <a:lnTo>
                    <a:pt x="183" y="126"/>
                  </a:lnTo>
                  <a:lnTo>
                    <a:pt x="183" y="126"/>
                  </a:lnTo>
                  <a:lnTo>
                    <a:pt x="183" y="124"/>
                  </a:lnTo>
                  <a:lnTo>
                    <a:pt x="183" y="122"/>
                  </a:lnTo>
                  <a:lnTo>
                    <a:pt x="181" y="122"/>
                  </a:lnTo>
                  <a:lnTo>
                    <a:pt x="179" y="121"/>
                  </a:lnTo>
                  <a:lnTo>
                    <a:pt x="178" y="121"/>
                  </a:lnTo>
                  <a:lnTo>
                    <a:pt x="176" y="122"/>
                  </a:lnTo>
                  <a:lnTo>
                    <a:pt x="175" y="124"/>
                  </a:lnTo>
                  <a:lnTo>
                    <a:pt x="173" y="127"/>
                  </a:lnTo>
                  <a:lnTo>
                    <a:pt x="172" y="129"/>
                  </a:lnTo>
                  <a:lnTo>
                    <a:pt x="168" y="132"/>
                  </a:lnTo>
                  <a:lnTo>
                    <a:pt x="167" y="132"/>
                  </a:lnTo>
                  <a:lnTo>
                    <a:pt x="161" y="133"/>
                  </a:lnTo>
                  <a:lnTo>
                    <a:pt x="153" y="133"/>
                  </a:lnTo>
                  <a:lnTo>
                    <a:pt x="151" y="135"/>
                  </a:lnTo>
                  <a:lnTo>
                    <a:pt x="148" y="137"/>
                  </a:lnTo>
                  <a:lnTo>
                    <a:pt x="145" y="138"/>
                  </a:lnTo>
                  <a:lnTo>
                    <a:pt x="137" y="140"/>
                  </a:lnTo>
                  <a:lnTo>
                    <a:pt x="131" y="141"/>
                  </a:lnTo>
                  <a:lnTo>
                    <a:pt x="123" y="143"/>
                  </a:lnTo>
                  <a:lnTo>
                    <a:pt x="118" y="143"/>
                  </a:lnTo>
                  <a:lnTo>
                    <a:pt x="116" y="143"/>
                  </a:lnTo>
                  <a:lnTo>
                    <a:pt x="113" y="143"/>
                  </a:lnTo>
                  <a:lnTo>
                    <a:pt x="110" y="144"/>
                  </a:lnTo>
                  <a:lnTo>
                    <a:pt x="107" y="144"/>
                  </a:lnTo>
                  <a:lnTo>
                    <a:pt x="96" y="144"/>
                  </a:lnTo>
                  <a:lnTo>
                    <a:pt x="91" y="146"/>
                  </a:lnTo>
                  <a:lnTo>
                    <a:pt x="88" y="146"/>
                  </a:lnTo>
                  <a:lnTo>
                    <a:pt x="86" y="146"/>
                  </a:lnTo>
                  <a:lnTo>
                    <a:pt x="85" y="144"/>
                  </a:lnTo>
                  <a:lnTo>
                    <a:pt x="83" y="144"/>
                  </a:lnTo>
                  <a:lnTo>
                    <a:pt x="82" y="143"/>
                  </a:lnTo>
                  <a:lnTo>
                    <a:pt x="79" y="138"/>
                  </a:lnTo>
                  <a:lnTo>
                    <a:pt x="77" y="137"/>
                  </a:lnTo>
                  <a:lnTo>
                    <a:pt x="77" y="133"/>
                  </a:lnTo>
                  <a:lnTo>
                    <a:pt x="77" y="132"/>
                  </a:lnTo>
                  <a:lnTo>
                    <a:pt x="77" y="127"/>
                  </a:lnTo>
                  <a:lnTo>
                    <a:pt x="75" y="127"/>
                  </a:lnTo>
                  <a:lnTo>
                    <a:pt x="71" y="126"/>
                  </a:lnTo>
                  <a:lnTo>
                    <a:pt x="68" y="126"/>
                  </a:lnTo>
                  <a:lnTo>
                    <a:pt x="61" y="126"/>
                  </a:lnTo>
                  <a:lnTo>
                    <a:pt x="55" y="126"/>
                  </a:lnTo>
                  <a:lnTo>
                    <a:pt x="49" y="126"/>
                  </a:lnTo>
                  <a:lnTo>
                    <a:pt x="45" y="124"/>
                  </a:lnTo>
                  <a:lnTo>
                    <a:pt x="41" y="124"/>
                  </a:lnTo>
                  <a:lnTo>
                    <a:pt x="36" y="121"/>
                  </a:lnTo>
                  <a:lnTo>
                    <a:pt x="34" y="121"/>
                  </a:lnTo>
                  <a:lnTo>
                    <a:pt x="34" y="121"/>
                  </a:lnTo>
                  <a:lnTo>
                    <a:pt x="34" y="119"/>
                  </a:lnTo>
                  <a:lnTo>
                    <a:pt x="33" y="118"/>
                  </a:lnTo>
                  <a:lnTo>
                    <a:pt x="28" y="115"/>
                  </a:lnTo>
                  <a:lnTo>
                    <a:pt x="27" y="111"/>
                  </a:lnTo>
                  <a:lnTo>
                    <a:pt x="27" y="111"/>
                  </a:lnTo>
                  <a:lnTo>
                    <a:pt x="27" y="110"/>
                  </a:lnTo>
                  <a:lnTo>
                    <a:pt x="25" y="107"/>
                  </a:lnTo>
                  <a:lnTo>
                    <a:pt x="25" y="105"/>
                  </a:lnTo>
                  <a:lnTo>
                    <a:pt x="27" y="104"/>
                  </a:lnTo>
                  <a:lnTo>
                    <a:pt x="27" y="104"/>
                  </a:lnTo>
                  <a:lnTo>
                    <a:pt x="34" y="102"/>
                  </a:lnTo>
                  <a:lnTo>
                    <a:pt x="50" y="100"/>
                  </a:lnTo>
                  <a:lnTo>
                    <a:pt x="63" y="99"/>
                  </a:lnTo>
                  <a:lnTo>
                    <a:pt x="69" y="99"/>
                  </a:lnTo>
                  <a:lnTo>
                    <a:pt x="72" y="99"/>
                  </a:lnTo>
                  <a:lnTo>
                    <a:pt x="77" y="100"/>
                  </a:lnTo>
                  <a:lnTo>
                    <a:pt x="83" y="100"/>
                  </a:lnTo>
                  <a:lnTo>
                    <a:pt x="91" y="100"/>
                  </a:lnTo>
                  <a:lnTo>
                    <a:pt x="93" y="100"/>
                  </a:lnTo>
                  <a:lnTo>
                    <a:pt x="97" y="100"/>
                  </a:lnTo>
                  <a:lnTo>
                    <a:pt x="97" y="99"/>
                  </a:lnTo>
                  <a:lnTo>
                    <a:pt x="104" y="100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7"/>
                  </a:lnTo>
                  <a:lnTo>
                    <a:pt x="99" y="96"/>
                  </a:lnTo>
                  <a:lnTo>
                    <a:pt x="85" y="91"/>
                  </a:lnTo>
                  <a:lnTo>
                    <a:pt x="80" y="89"/>
                  </a:lnTo>
                  <a:lnTo>
                    <a:pt x="75" y="89"/>
                  </a:lnTo>
                  <a:lnTo>
                    <a:pt x="72" y="88"/>
                  </a:lnTo>
                  <a:lnTo>
                    <a:pt x="69" y="89"/>
                  </a:lnTo>
                  <a:lnTo>
                    <a:pt x="68" y="89"/>
                  </a:lnTo>
                  <a:lnTo>
                    <a:pt x="63" y="89"/>
                  </a:lnTo>
                  <a:lnTo>
                    <a:pt x="60" y="91"/>
                  </a:lnTo>
                  <a:lnTo>
                    <a:pt x="53" y="91"/>
                  </a:lnTo>
                  <a:lnTo>
                    <a:pt x="42" y="91"/>
                  </a:lnTo>
                  <a:lnTo>
                    <a:pt x="42" y="91"/>
                  </a:lnTo>
                  <a:lnTo>
                    <a:pt x="39" y="91"/>
                  </a:lnTo>
                  <a:lnTo>
                    <a:pt x="38" y="91"/>
                  </a:lnTo>
                  <a:lnTo>
                    <a:pt x="28" y="91"/>
                  </a:lnTo>
                  <a:lnTo>
                    <a:pt x="20" y="91"/>
                  </a:lnTo>
                  <a:lnTo>
                    <a:pt x="11" y="83"/>
                  </a:lnTo>
                  <a:lnTo>
                    <a:pt x="9" y="81"/>
                  </a:lnTo>
                  <a:lnTo>
                    <a:pt x="9" y="80"/>
                  </a:lnTo>
                  <a:lnTo>
                    <a:pt x="11" y="80"/>
                  </a:lnTo>
                  <a:lnTo>
                    <a:pt x="16" y="77"/>
                  </a:lnTo>
                  <a:lnTo>
                    <a:pt x="17" y="77"/>
                  </a:lnTo>
                  <a:lnTo>
                    <a:pt x="23" y="75"/>
                  </a:lnTo>
                  <a:lnTo>
                    <a:pt x="31" y="74"/>
                  </a:lnTo>
                  <a:lnTo>
                    <a:pt x="36" y="72"/>
                  </a:lnTo>
                  <a:lnTo>
                    <a:pt x="39" y="70"/>
                  </a:lnTo>
                  <a:lnTo>
                    <a:pt x="42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4" y="67"/>
                  </a:lnTo>
                  <a:lnTo>
                    <a:pt x="47" y="67"/>
                  </a:lnTo>
                  <a:lnTo>
                    <a:pt x="50" y="69"/>
                  </a:lnTo>
                  <a:lnTo>
                    <a:pt x="52" y="67"/>
                  </a:lnTo>
                  <a:lnTo>
                    <a:pt x="53" y="67"/>
                  </a:lnTo>
                  <a:lnTo>
                    <a:pt x="52" y="67"/>
                  </a:lnTo>
                  <a:lnTo>
                    <a:pt x="49" y="66"/>
                  </a:lnTo>
                  <a:lnTo>
                    <a:pt x="31" y="69"/>
                  </a:lnTo>
                  <a:lnTo>
                    <a:pt x="23" y="69"/>
                  </a:lnTo>
                  <a:lnTo>
                    <a:pt x="19" y="70"/>
                  </a:lnTo>
                  <a:lnTo>
                    <a:pt x="16" y="70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2" y="67"/>
                  </a:lnTo>
                  <a:lnTo>
                    <a:pt x="16" y="66"/>
                  </a:lnTo>
                  <a:lnTo>
                    <a:pt x="17" y="63"/>
                  </a:lnTo>
                  <a:lnTo>
                    <a:pt x="16" y="63"/>
                  </a:lnTo>
                  <a:lnTo>
                    <a:pt x="9" y="64"/>
                  </a:lnTo>
                  <a:lnTo>
                    <a:pt x="6" y="63"/>
                  </a:lnTo>
                  <a:lnTo>
                    <a:pt x="1" y="63"/>
                  </a:lnTo>
                  <a:lnTo>
                    <a:pt x="0" y="61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6" y="50"/>
                  </a:lnTo>
                  <a:lnTo>
                    <a:pt x="9" y="48"/>
                  </a:lnTo>
                  <a:lnTo>
                    <a:pt x="11" y="47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9" y="39"/>
                  </a:lnTo>
                  <a:lnTo>
                    <a:pt x="12" y="36"/>
                  </a:lnTo>
                  <a:lnTo>
                    <a:pt x="20" y="31"/>
                  </a:lnTo>
                  <a:lnTo>
                    <a:pt x="25" y="29"/>
                  </a:lnTo>
                  <a:lnTo>
                    <a:pt x="28" y="28"/>
                  </a:lnTo>
                  <a:lnTo>
                    <a:pt x="34" y="25"/>
                  </a:lnTo>
                  <a:lnTo>
                    <a:pt x="49" y="20"/>
                  </a:lnTo>
                  <a:lnTo>
                    <a:pt x="63" y="17"/>
                  </a:lnTo>
                  <a:close/>
                  <a:moveTo>
                    <a:pt x="197" y="4"/>
                  </a:moveTo>
                  <a:lnTo>
                    <a:pt x="200" y="6"/>
                  </a:lnTo>
                  <a:lnTo>
                    <a:pt x="205" y="9"/>
                  </a:lnTo>
                  <a:lnTo>
                    <a:pt x="206" y="9"/>
                  </a:lnTo>
                  <a:lnTo>
                    <a:pt x="206" y="9"/>
                  </a:lnTo>
                  <a:lnTo>
                    <a:pt x="208" y="11"/>
                  </a:lnTo>
                  <a:lnTo>
                    <a:pt x="208" y="12"/>
                  </a:lnTo>
                  <a:lnTo>
                    <a:pt x="208" y="14"/>
                  </a:lnTo>
                  <a:lnTo>
                    <a:pt x="208" y="17"/>
                  </a:lnTo>
                  <a:lnTo>
                    <a:pt x="208" y="18"/>
                  </a:lnTo>
                  <a:lnTo>
                    <a:pt x="205" y="22"/>
                  </a:lnTo>
                  <a:lnTo>
                    <a:pt x="202" y="25"/>
                  </a:lnTo>
                  <a:lnTo>
                    <a:pt x="202" y="25"/>
                  </a:lnTo>
                  <a:lnTo>
                    <a:pt x="202" y="26"/>
                  </a:lnTo>
                  <a:lnTo>
                    <a:pt x="198" y="28"/>
                  </a:lnTo>
                  <a:lnTo>
                    <a:pt x="198" y="28"/>
                  </a:lnTo>
                  <a:lnTo>
                    <a:pt x="197" y="29"/>
                  </a:lnTo>
                  <a:lnTo>
                    <a:pt x="195" y="28"/>
                  </a:lnTo>
                  <a:lnTo>
                    <a:pt x="194" y="26"/>
                  </a:lnTo>
                  <a:lnTo>
                    <a:pt x="191" y="23"/>
                  </a:lnTo>
                  <a:lnTo>
                    <a:pt x="186" y="22"/>
                  </a:lnTo>
                  <a:lnTo>
                    <a:pt x="186" y="20"/>
                  </a:lnTo>
                  <a:lnTo>
                    <a:pt x="184" y="18"/>
                  </a:lnTo>
                  <a:lnTo>
                    <a:pt x="179" y="15"/>
                  </a:lnTo>
                  <a:lnTo>
                    <a:pt x="176" y="14"/>
                  </a:lnTo>
                  <a:lnTo>
                    <a:pt x="175" y="14"/>
                  </a:lnTo>
                  <a:lnTo>
                    <a:pt x="173" y="12"/>
                  </a:lnTo>
                  <a:lnTo>
                    <a:pt x="175" y="9"/>
                  </a:lnTo>
                  <a:lnTo>
                    <a:pt x="178" y="7"/>
                  </a:lnTo>
                  <a:lnTo>
                    <a:pt x="178" y="7"/>
                  </a:lnTo>
                  <a:lnTo>
                    <a:pt x="183" y="6"/>
                  </a:lnTo>
                  <a:lnTo>
                    <a:pt x="194" y="6"/>
                  </a:lnTo>
                  <a:lnTo>
                    <a:pt x="197" y="4"/>
                  </a:lnTo>
                  <a:close/>
                  <a:moveTo>
                    <a:pt x="555" y="4"/>
                  </a:moveTo>
                  <a:lnTo>
                    <a:pt x="558" y="6"/>
                  </a:lnTo>
                  <a:lnTo>
                    <a:pt x="561" y="7"/>
                  </a:lnTo>
                  <a:lnTo>
                    <a:pt x="564" y="7"/>
                  </a:lnTo>
                  <a:lnTo>
                    <a:pt x="571" y="7"/>
                  </a:lnTo>
                  <a:lnTo>
                    <a:pt x="572" y="9"/>
                  </a:lnTo>
                  <a:lnTo>
                    <a:pt x="588" y="7"/>
                  </a:lnTo>
                  <a:lnTo>
                    <a:pt x="591" y="9"/>
                  </a:lnTo>
                  <a:lnTo>
                    <a:pt x="601" y="12"/>
                  </a:lnTo>
                  <a:lnTo>
                    <a:pt x="604" y="12"/>
                  </a:lnTo>
                  <a:lnTo>
                    <a:pt x="605" y="14"/>
                  </a:lnTo>
                  <a:lnTo>
                    <a:pt x="607" y="15"/>
                  </a:lnTo>
                  <a:lnTo>
                    <a:pt x="607" y="17"/>
                  </a:lnTo>
                  <a:lnTo>
                    <a:pt x="610" y="18"/>
                  </a:lnTo>
                  <a:lnTo>
                    <a:pt x="612" y="20"/>
                  </a:lnTo>
                  <a:lnTo>
                    <a:pt x="612" y="20"/>
                  </a:lnTo>
                  <a:lnTo>
                    <a:pt x="613" y="22"/>
                  </a:lnTo>
                  <a:lnTo>
                    <a:pt x="615" y="23"/>
                  </a:lnTo>
                  <a:lnTo>
                    <a:pt x="616" y="23"/>
                  </a:lnTo>
                  <a:lnTo>
                    <a:pt x="616" y="25"/>
                  </a:lnTo>
                  <a:lnTo>
                    <a:pt x="616" y="26"/>
                  </a:lnTo>
                  <a:lnTo>
                    <a:pt x="618" y="28"/>
                  </a:lnTo>
                  <a:lnTo>
                    <a:pt x="619" y="29"/>
                  </a:lnTo>
                  <a:lnTo>
                    <a:pt x="619" y="29"/>
                  </a:lnTo>
                  <a:lnTo>
                    <a:pt x="618" y="31"/>
                  </a:lnTo>
                  <a:lnTo>
                    <a:pt x="615" y="31"/>
                  </a:lnTo>
                  <a:lnTo>
                    <a:pt x="607" y="31"/>
                  </a:lnTo>
                  <a:lnTo>
                    <a:pt x="594" y="29"/>
                  </a:lnTo>
                  <a:lnTo>
                    <a:pt x="588" y="29"/>
                  </a:lnTo>
                  <a:lnTo>
                    <a:pt x="585" y="31"/>
                  </a:lnTo>
                  <a:lnTo>
                    <a:pt x="575" y="33"/>
                  </a:lnTo>
                  <a:lnTo>
                    <a:pt x="574" y="33"/>
                  </a:lnTo>
                  <a:lnTo>
                    <a:pt x="571" y="33"/>
                  </a:lnTo>
                  <a:lnTo>
                    <a:pt x="566" y="31"/>
                  </a:lnTo>
                  <a:lnTo>
                    <a:pt x="564" y="29"/>
                  </a:lnTo>
                  <a:lnTo>
                    <a:pt x="564" y="29"/>
                  </a:lnTo>
                  <a:lnTo>
                    <a:pt x="563" y="26"/>
                  </a:lnTo>
                  <a:lnTo>
                    <a:pt x="561" y="25"/>
                  </a:lnTo>
                  <a:lnTo>
                    <a:pt x="561" y="22"/>
                  </a:lnTo>
                  <a:lnTo>
                    <a:pt x="561" y="20"/>
                  </a:lnTo>
                  <a:lnTo>
                    <a:pt x="560" y="20"/>
                  </a:lnTo>
                  <a:lnTo>
                    <a:pt x="555" y="18"/>
                  </a:lnTo>
                  <a:lnTo>
                    <a:pt x="553" y="18"/>
                  </a:lnTo>
                  <a:lnTo>
                    <a:pt x="552" y="17"/>
                  </a:lnTo>
                  <a:lnTo>
                    <a:pt x="552" y="15"/>
                  </a:lnTo>
                  <a:lnTo>
                    <a:pt x="552" y="15"/>
                  </a:lnTo>
                  <a:lnTo>
                    <a:pt x="552" y="14"/>
                  </a:lnTo>
                  <a:lnTo>
                    <a:pt x="552" y="14"/>
                  </a:lnTo>
                  <a:lnTo>
                    <a:pt x="553" y="14"/>
                  </a:lnTo>
                  <a:lnTo>
                    <a:pt x="552" y="12"/>
                  </a:lnTo>
                  <a:lnTo>
                    <a:pt x="552" y="11"/>
                  </a:lnTo>
                  <a:lnTo>
                    <a:pt x="550" y="7"/>
                  </a:lnTo>
                  <a:lnTo>
                    <a:pt x="552" y="6"/>
                  </a:lnTo>
                  <a:lnTo>
                    <a:pt x="552" y="6"/>
                  </a:lnTo>
                  <a:lnTo>
                    <a:pt x="552" y="6"/>
                  </a:lnTo>
                  <a:lnTo>
                    <a:pt x="555" y="4"/>
                  </a:lnTo>
                  <a:close/>
                  <a:moveTo>
                    <a:pt x="471" y="3"/>
                  </a:moveTo>
                  <a:lnTo>
                    <a:pt x="478" y="3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2" y="6"/>
                  </a:lnTo>
                  <a:lnTo>
                    <a:pt x="492" y="6"/>
                  </a:lnTo>
                  <a:lnTo>
                    <a:pt x="492" y="7"/>
                  </a:lnTo>
                  <a:lnTo>
                    <a:pt x="489" y="9"/>
                  </a:lnTo>
                  <a:lnTo>
                    <a:pt x="484" y="12"/>
                  </a:lnTo>
                  <a:lnTo>
                    <a:pt x="481" y="14"/>
                  </a:lnTo>
                  <a:lnTo>
                    <a:pt x="476" y="18"/>
                  </a:lnTo>
                  <a:lnTo>
                    <a:pt x="476" y="18"/>
                  </a:lnTo>
                  <a:lnTo>
                    <a:pt x="470" y="28"/>
                  </a:lnTo>
                  <a:lnTo>
                    <a:pt x="468" y="29"/>
                  </a:lnTo>
                  <a:lnTo>
                    <a:pt x="468" y="29"/>
                  </a:lnTo>
                  <a:lnTo>
                    <a:pt x="466" y="33"/>
                  </a:lnTo>
                  <a:lnTo>
                    <a:pt x="466" y="34"/>
                  </a:lnTo>
                  <a:lnTo>
                    <a:pt x="468" y="36"/>
                  </a:lnTo>
                  <a:lnTo>
                    <a:pt x="471" y="39"/>
                  </a:lnTo>
                  <a:lnTo>
                    <a:pt x="471" y="40"/>
                  </a:lnTo>
                  <a:lnTo>
                    <a:pt x="471" y="42"/>
                  </a:lnTo>
                  <a:lnTo>
                    <a:pt x="471" y="47"/>
                  </a:lnTo>
                  <a:lnTo>
                    <a:pt x="471" y="48"/>
                  </a:lnTo>
                  <a:lnTo>
                    <a:pt x="471" y="50"/>
                  </a:lnTo>
                  <a:lnTo>
                    <a:pt x="473" y="53"/>
                  </a:lnTo>
                  <a:lnTo>
                    <a:pt x="473" y="56"/>
                  </a:lnTo>
                  <a:lnTo>
                    <a:pt x="476" y="59"/>
                  </a:lnTo>
                  <a:lnTo>
                    <a:pt x="481" y="64"/>
                  </a:lnTo>
                  <a:lnTo>
                    <a:pt x="484" y="66"/>
                  </a:lnTo>
                  <a:lnTo>
                    <a:pt x="487" y="67"/>
                  </a:lnTo>
                  <a:lnTo>
                    <a:pt x="490" y="70"/>
                  </a:lnTo>
                  <a:lnTo>
                    <a:pt x="490" y="70"/>
                  </a:lnTo>
                  <a:lnTo>
                    <a:pt x="489" y="72"/>
                  </a:lnTo>
                  <a:lnTo>
                    <a:pt x="485" y="75"/>
                  </a:lnTo>
                  <a:lnTo>
                    <a:pt x="481" y="75"/>
                  </a:lnTo>
                  <a:lnTo>
                    <a:pt x="478" y="77"/>
                  </a:lnTo>
                  <a:lnTo>
                    <a:pt x="474" y="78"/>
                  </a:lnTo>
                  <a:lnTo>
                    <a:pt x="470" y="80"/>
                  </a:lnTo>
                  <a:lnTo>
                    <a:pt x="468" y="80"/>
                  </a:lnTo>
                  <a:lnTo>
                    <a:pt x="468" y="81"/>
                  </a:lnTo>
                  <a:lnTo>
                    <a:pt x="471" y="80"/>
                  </a:lnTo>
                  <a:lnTo>
                    <a:pt x="474" y="80"/>
                  </a:lnTo>
                  <a:lnTo>
                    <a:pt x="479" y="77"/>
                  </a:lnTo>
                  <a:lnTo>
                    <a:pt x="482" y="77"/>
                  </a:lnTo>
                  <a:lnTo>
                    <a:pt x="490" y="77"/>
                  </a:lnTo>
                  <a:lnTo>
                    <a:pt x="492" y="77"/>
                  </a:lnTo>
                  <a:lnTo>
                    <a:pt x="490" y="78"/>
                  </a:lnTo>
                  <a:lnTo>
                    <a:pt x="490" y="78"/>
                  </a:lnTo>
                  <a:lnTo>
                    <a:pt x="490" y="78"/>
                  </a:lnTo>
                  <a:lnTo>
                    <a:pt x="492" y="80"/>
                  </a:lnTo>
                  <a:lnTo>
                    <a:pt x="493" y="80"/>
                  </a:lnTo>
                  <a:lnTo>
                    <a:pt x="493" y="80"/>
                  </a:lnTo>
                  <a:lnTo>
                    <a:pt x="493" y="78"/>
                  </a:lnTo>
                  <a:lnTo>
                    <a:pt x="495" y="70"/>
                  </a:lnTo>
                  <a:lnTo>
                    <a:pt x="496" y="69"/>
                  </a:lnTo>
                  <a:lnTo>
                    <a:pt x="496" y="67"/>
                  </a:lnTo>
                  <a:lnTo>
                    <a:pt x="496" y="64"/>
                  </a:lnTo>
                  <a:lnTo>
                    <a:pt x="495" y="64"/>
                  </a:lnTo>
                  <a:lnTo>
                    <a:pt x="493" y="63"/>
                  </a:lnTo>
                  <a:lnTo>
                    <a:pt x="490" y="63"/>
                  </a:lnTo>
                  <a:lnTo>
                    <a:pt x="489" y="63"/>
                  </a:lnTo>
                  <a:lnTo>
                    <a:pt x="487" y="63"/>
                  </a:lnTo>
                  <a:lnTo>
                    <a:pt x="485" y="63"/>
                  </a:lnTo>
                  <a:lnTo>
                    <a:pt x="485" y="61"/>
                  </a:lnTo>
                  <a:lnTo>
                    <a:pt x="484" y="59"/>
                  </a:lnTo>
                  <a:lnTo>
                    <a:pt x="482" y="58"/>
                  </a:lnTo>
                  <a:lnTo>
                    <a:pt x="479" y="55"/>
                  </a:lnTo>
                  <a:lnTo>
                    <a:pt x="478" y="55"/>
                  </a:lnTo>
                  <a:lnTo>
                    <a:pt x="479" y="53"/>
                  </a:lnTo>
                  <a:lnTo>
                    <a:pt x="481" y="52"/>
                  </a:lnTo>
                  <a:lnTo>
                    <a:pt x="484" y="52"/>
                  </a:lnTo>
                  <a:lnTo>
                    <a:pt x="485" y="48"/>
                  </a:lnTo>
                  <a:lnTo>
                    <a:pt x="487" y="47"/>
                  </a:lnTo>
                  <a:lnTo>
                    <a:pt x="490" y="48"/>
                  </a:lnTo>
                  <a:lnTo>
                    <a:pt x="496" y="50"/>
                  </a:lnTo>
                  <a:lnTo>
                    <a:pt x="500" y="53"/>
                  </a:lnTo>
                  <a:lnTo>
                    <a:pt x="501" y="53"/>
                  </a:lnTo>
                  <a:lnTo>
                    <a:pt x="501" y="52"/>
                  </a:lnTo>
                  <a:lnTo>
                    <a:pt x="501" y="52"/>
                  </a:lnTo>
                  <a:lnTo>
                    <a:pt x="496" y="48"/>
                  </a:lnTo>
                  <a:lnTo>
                    <a:pt x="495" y="47"/>
                  </a:lnTo>
                  <a:lnTo>
                    <a:pt x="493" y="45"/>
                  </a:lnTo>
                  <a:lnTo>
                    <a:pt x="493" y="45"/>
                  </a:lnTo>
                  <a:lnTo>
                    <a:pt x="496" y="44"/>
                  </a:lnTo>
                  <a:lnTo>
                    <a:pt x="496" y="44"/>
                  </a:lnTo>
                  <a:lnTo>
                    <a:pt x="493" y="42"/>
                  </a:lnTo>
                  <a:lnTo>
                    <a:pt x="492" y="42"/>
                  </a:lnTo>
                  <a:lnTo>
                    <a:pt x="490" y="44"/>
                  </a:lnTo>
                  <a:lnTo>
                    <a:pt x="489" y="44"/>
                  </a:lnTo>
                  <a:lnTo>
                    <a:pt x="485" y="42"/>
                  </a:lnTo>
                  <a:lnTo>
                    <a:pt x="485" y="42"/>
                  </a:lnTo>
                  <a:lnTo>
                    <a:pt x="484" y="40"/>
                  </a:lnTo>
                  <a:lnTo>
                    <a:pt x="482" y="39"/>
                  </a:lnTo>
                  <a:lnTo>
                    <a:pt x="482" y="37"/>
                  </a:lnTo>
                  <a:lnTo>
                    <a:pt x="482" y="36"/>
                  </a:lnTo>
                  <a:lnTo>
                    <a:pt x="482" y="34"/>
                  </a:lnTo>
                  <a:lnTo>
                    <a:pt x="482" y="33"/>
                  </a:lnTo>
                  <a:lnTo>
                    <a:pt x="482" y="31"/>
                  </a:lnTo>
                  <a:lnTo>
                    <a:pt x="482" y="31"/>
                  </a:lnTo>
                  <a:lnTo>
                    <a:pt x="484" y="28"/>
                  </a:lnTo>
                  <a:lnTo>
                    <a:pt x="485" y="28"/>
                  </a:lnTo>
                  <a:lnTo>
                    <a:pt x="487" y="28"/>
                  </a:lnTo>
                  <a:lnTo>
                    <a:pt x="492" y="28"/>
                  </a:lnTo>
                  <a:lnTo>
                    <a:pt x="501" y="33"/>
                  </a:lnTo>
                  <a:lnTo>
                    <a:pt x="501" y="31"/>
                  </a:lnTo>
                  <a:lnTo>
                    <a:pt x="490" y="26"/>
                  </a:lnTo>
                  <a:lnTo>
                    <a:pt x="485" y="25"/>
                  </a:lnTo>
                  <a:lnTo>
                    <a:pt x="484" y="23"/>
                  </a:lnTo>
                  <a:lnTo>
                    <a:pt x="490" y="17"/>
                  </a:lnTo>
                  <a:lnTo>
                    <a:pt x="496" y="15"/>
                  </a:lnTo>
                  <a:lnTo>
                    <a:pt x="500" y="14"/>
                  </a:lnTo>
                  <a:lnTo>
                    <a:pt x="504" y="14"/>
                  </a:lnTo>
                  <a:lnTo>
                    <a:pt x="509" y="15"/>
                  </a:lnTo>
                  <a:lnTo>
                    <a:pt x="509" y="15"/>
                  </a:lnTo>
                  <a:lnTo>
                    <a:pt x="506" y="12"/>
                  </a:lnTo>
                  <a:lnTo>
                    <a:pt x="507" y="12"/>
                  </a:lnTo>
                  <a:lnTo>
                    <a:pt x="509" y="11"/>
                  </a:lnTo>
                  <a:lnTo>
                    <a:pt x="514" y="9"/>
                  </a:lnTo>
                  <a:lnTo>
                    <a:pt x="520" y="7"/>
                  </a:lnTo>
                  <a:lnTo>
                    <a:pt x="520" y="7"/>
                  </a:lnTo>
                  <a:lnTo>
                    <a:pt x="522" y="6"/>
                  </a:lnTo>
                  <a:lnTo>
                    <a:pt x="525" y="6"/>
                  </a:lnTo>
                  <a:lnTo>
                    <a:pt x="531" y="6"/>
                  </a:lnTo>
                  <a:lnTo>
                    <a:pt x="536" y="6"/>
                  </a:lnTo>
                  <a:lnTo>
                    <a:pt x="541" y="7"/>
                  </a:lnTo>
                  <a:lnTo>
                    <a:pt x="542" y="9"/>
                  </a:lnTo>
                  <a:lnTo>
                    <a:pt x="544" y="11"/>
                  </a:lnTo>
                  <a:lnTo>
                    <a:pt x="545" y="14"/>
                  </a:lnTo>
                  <a:lnTo>
                    <a:pt x="547" y="18"/>
                  </a:lnTo>
                  <a:lnTo>
                    <a:pt x="548" y="20"/>
                  </a:lnTo>
                  <a:lnTo>
                    <a:pt x="552" y="20"/>
                  </a:lnTo>
                  <a:lnTo>
                    <a:pt x="553" y="22"/>
                  </a:lnTo>
                  <a:lnTo>
                    <a:pt x="555" y="23"/>
                  </a:lnTo>
                  <a:lnTo>
                    <a:pt x="555" y="25"/>
                  </a:lnTo>
                  <a:lnTo>
                    <a:pt x="555" y="26"/>
                  </a:lnTo>
                  <a:lnTo>
                    <a:pt x="555" y="28"/>
                  </a:lnTo>
                  <a:lnTo>
                    <a:pt x="556" y="31"/>
                  </a:lnTo>
                  <a:lnTo>
                    <a:pt x="556" y="31"/>
                  </a:lnTo>
                  <a:lnTo>
                    <a:pt x="560" y="33"/>
                  </a:lnTo>
                  <a:lnTo>
                    <a:pt x="560" y="34"/>
                  </a:lnTo>
                  <a:lnTo>
                    <a:pt x="558" y="34"/>
                  </a:lnTo>
                  <a:lnTo>
                    <a:pt x="556" y="36"/>
                  </a:lnTo>
                  <a:lnTo>
                    <a:pt x="553" y="39"/>
                  </a:lnTo>
                  <a:lnTo>
                    <a:pt x="548" y="42"/>
                  </a:lnTo>
                  <a:lnTo>
                    <a:pt x="545" y="45"/>
                  </a:lnTo>
                  <a:lnTo>
                    <a:pt x="545" y="47"/>
                  </a:lnTo>
                  <a:lnTo>
                    <a:pt x="552" y="42"/>
                  </a:lnTo>
                  <a:lnTo>
                    <a:pt x="555" y="42"/>
                  </a:lnTo>
                  <a:lnTo>
                    <a:pt x="555" y="42"/>
                  </a:lnTo>
                  <a:lnTo>
                    <a:pt x="553" y="45"/>
                  </a:lnTo>
                  <a:lnTo>
                    <a:pt x="552" y="47"/>
                  </a:lnTo>
                  <a:lnTo>
                    <a:pt x="550" y="48"/>
                  </a:lnTo>
                  <a:lnTo>
                    <a:pt x="550" y="48"/>
                  </a:lnTo>
                  <a:lnTo>
                    <a:pt x="553" y="52"/>
                  </a:lnTo>
                  <a:lnTo>
                    <a:pt x="553" y="52"/>
                  </a:lnTo>
                  <a:lnTo>
                    <a:pt x="552" y="52"/>
                  </a:lnTo>
                  <a:lnTo>
                    <a:pt x="550" y="52"/>
                  </a:lnTo>
                  <a:lnTo>
                    <a:pt x="550" y="52"/>
                  </a:lnTo>
                  <a:lnTo>
                    <a:pt x="550" y="53"/>
                  </a:lnTo>
                  <a:lnTo>
                    <a:pt x="550" y="53"/>
                  </a:lnTo>
                  <a:lnTo>
                    <a:pt x="550" y="55"/>
                  </a:lnTo>
                  <a:lnTo>
                    <a:pt x="550" y="55"/>
                  </a:lnTo>
                  <a:lnTo>
                    <a:pt x="550" y="56"/>
                  </a:lnTo>
                  <a:lnTo>
                    <a:pt x="550" y="56"/>
                  </a:lnTo>
                  <a:lnTo>
                    <a:pt x="552" y="56"/>
                  </a:lnTo>
                  <a:lnTo>
                    <a:pt x="552" y="56"/>
                  </a:lnTo>
                  <a:lnTo>
                    <a:pt x="553" y="55"/>
                  </a:lnTo>
                  <a:lnTo>
                    <a:pt x="558" y="50"/>
                  </a:lnTo>
                  <a:lnTo>
                    <a:pt x="561" y="48"/>
                  </a:lnTo>
                  <a:lnTo>
                    <a:pt x="561" y="48"/>
                  </a:lnTo>
                  <a:lnTo>
                    <a:pt x="564" y="48"/>
                  </a:lnTo>
                  <a:lnTo>
                    <a:pt x="564" y="48"/>
                  </a:lnTo>
                  <a:lnTo>
                    <a:pt x="563" y="45"/>
                  </a:lnTo>
                  <a:lnTo>
                    <a:pt x="561" y="45"/>
                  </a:lnTo>
                  <a:lnTo>
                    <a:pt x="563" y="44"/>
                  </a:lnTo>
                  <a:lnTo>
                    <a:pt x="563" y="44"/>
                  </a:lnTo>
                  <a:lnTo>
                    <a:pt x="564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7" y="44"/>
                  </a:lnTo>
                  <a:lnTo>
                    <a:pt x="569" y="45"/>
                  </a:lnTo>
                  <a:lnTo>
                    <a:pt x="569" y="45"/>
                  </a:lnTo>
                  <a:lnTo>
                    <a:pt x="572" y="45"/>
                  </a:lnTo>
                  <a:lnTo>
                    <a:pt x="574" y="44"/>
                  </a:lnTo>
                  <a:lnTo>
                    <a:pt x="575" y="44"/>
                  </a:lnTo>
                  <a:lnTo>
                    <a:pt x="578" y="47"/>
                  </a:lnTo>
                  <a:lnTo>
                    <a:pt x="577" y="48"/>
                  </a:lnTo>
                  <a:lnTo>
                    <a:pt x="577" y="52"/>
                  </a:lnTo>
                  <a:lnTo>
                    <a:pt x="577" y="53"/>
                  </a:lnTo>
                  <a:lnTo>
                    <a:pt x="582" y="56"/>
                  </a:lnTo>
                  <a:lnTo>
                    <a:pt x="583" y="56"/>
                  </a:lnTo>
                  <a:lnTo>
                    <a:pt x="583" y="56"/>
                  </a:lnTo>
                  <a:lnTo>
                    <a:pt x="583" y="56"/>
                  </a:lnTo>
                  <a:lnTo>
                    <a:pt x="583" y="56"/>
                  </a:lnTo>
                  <a:lnTo>
                    <a:pt x="582" y="55"/>
                  </a:lnTo>
                  <a:lnTo>
                    <a:pt x="580" y="53"/>
                  </a:lnTo>
                  <a:lnTo>
                    <a:pt x="580" y="52"/>
                  </a:lnTo>
                  <a:lnTo>
                    <a:pt x="580" y="47"/>
                  </a:lnTo>
                  <a:lnTo>
                    <a:pt x="582" y="44"/>
                  </a:lnTo>
                  <a:lnTo>
                    <a:pt x="583" y="45"/>
                  </a:lnTo>
                  <a:lnTo>
                    <a:pt x="586" y="47"/>
                  </a:lnTo>
                  <a:lnTo>
                    <a:pt x="588" y="47"/>
                  </a:lnTo>
                  <a:lnTo>
                    <a:pt x="591" y="47"/>
                  </a:lnTo>
                  <a:lnTo>
                    <a:pt x="596" y="48"/>
                  </a:lnTo>
                  <a:lnTo>
                    <a:pt x="599" y="48"/>
                  </a:lnTo>
                  <a:lnTo>
                    <a:pt x="599" y="48"/>
                  </a:lnTo>
                  <a:lnTo>
                    <a:pt x="597" y="47"/>
                  </a:lnTo>
                  <a:lnTo>
                    <a:pt x="593" y="45"/>
                  </a:lnTo>
                  <a:lnTo>
                    <a:pt x="588" y="44"/>
                  </a:lnTo>
                  <a:lnTo>
                    <a:pt x="586" y="42"/>
                  </a:lnTo>
                  <a:lnTo>
                    <a:pt x="585" y="40"/>
                  </a:lnTo>
                  <a:lnTo>
                    <a:pt x="585" y="40"/>
                  </a:lnTo>
                  <a:lnTo>
                    <a:pt x="586" y="39"/>
                  </a:lnTo>
                  <a:lnTo>
                    <a:pt x="586" y="39"/>
                  </a:lnTo>
                  <a:lnTo>
                    <a:pt x="588" y="37"/>
                  </a:lnTo>
                  <a:lnTo>
                    <a:pt x="593" y="36"/>
                  </a:lnTo>
                  <a:lnTo>
                    <a:pt x="596" y="34"/>
                  </a:lnTo>
                  <a:lnTo>
                    <a:pt x="599" y="34"/>
                  </a:lnTo>
                  <a:lnTo>
                    <a:pt x="604" y="34"/>
                  </a:lnTo>
                  <a:lnTo>
                    <a:pt x="608" y="34"/>
                  </a:lnTo>
                  <a:lnTo>
                    <a:pt x="612" y="34"/>
                  </a:lnTo>
                  <a:lnTo>
                    <a:pt x="615" y="36"/>
                  </a:lnTo>
                  <a:lnTo>
                    <a:pt x="618" y="39"/>
                  </a:lnTo>
                  <a:lnTo>
                    <a:pt x="619" y="39"/>
                  </a:lnTo>
                  <a:lnTo>
                    <a:pt x="621" y="39"/>
                  </a:lnTo>
                  <a:lnTo>
                    <a:pt x="624" y="37"/>
                  </a:lnTo>
                  <a:lnTo>
                    <a:pt x="626" y="39"/>
                  </a:lnTo>
                  <a:lnTo>
                    <a:pt x="632" y="40"/>
                  </a:lnTo>
                  <a:lnTo>
                    <a:pt x="634" y="42"/>
                  </a:lnTo>
                  <a:lnTo>
                    <a:pt x="634" y="44"/>
                  </a:lnTo>
                  <a:lnTo>
                    <a:pt x="635" y="45"/>
                  </a:lnTo>
                  <a:lnTo>
                    <a:pt x="635" y="47"/>
                  </a:lnTo>
                  <a:lnTo>
                    <a:pt x="635" y="48"/>
                  </a:lnTo>
                  <a:lnTo>
                    <a:pt x="630" y="53"/>
                  </a:lnTo>
                  <a:lnTo>
                    <a:pt x="627" y="53"/>
                  </a:lnTo>
                  <a:lnTo>
                    <a:pt x="626" y="56"/>
                  </a:lnTo>
                  <a:lnTo>
                    <a:pt x="624" y="59"/>
                  </a:lnTo>
                  <a:lnTo>
                    <a:pt x="623" y="61"/>
                  </a:lnTo>
                  <a:lnTo>
                    <a:pt x="623" y="61"/>
                  </a:lnTo>
                  <a:lnTo>
                    <a:pt x="623" y="61"/>
                  </a:lnTo>
                  <a:lnTo>
                    <a:pt x="624" y="61"/>
                  </a:lnTo>
                  <a:lnTo>
                    <a:pt x="626" y="58"/>
                  </a:lnTo>
                  <a:lnTo>
                    <a:pt x="627" y="56"/>
                  </a:lnTo>
                  <a:lnTo>
                    <a:pt x="629" y="55"/>
                  </a:lnTo>
                  <a:lnTo>
                    <a:pt x="634" y="52"/>
                  </a:lnTo>
                  <a:lnTo>
                    <a:pt x="637" y="52"/>
                  </a:lnTo>
                  <a:lnTo>
                    <a:pt x="640" y="52"/>
                  </a:lnTo>
                  <a:lnTo>
                    <a:pt x="643" y="52"/>
                  </a:lnTo>
                  <a:lnTo>
                    <a:pt x="645" y="52"/>
                  </a:lnTo>
                  <a:lnTo>
                    <a:pt x="646" y="53"/>
                  </a:lnTo>
                  <a:lnTo>
                    <a:pt x="646" y="53"/>
                  </a:lnTo>
                  <a:lnTo>
                    <a:pt x="646" y="55"/>
                  </a:lnTo>
                  <a:lnTo>
                    <a:pt x="646" y="55"/>
                  </a:lnTo>
                  <a:lnTo>
                    <a:pt x="646" y="56"/>
                  </a:lnTo>
                  <a:lnTo>
                    <a:pt x="645" y="58"/>
                  </a:lnTo>
                  <a:lnTo>
                    <a:pt x="642" y="59"/>
                  </a:lnTo>
                  <a:lnTo>
                    <a:pt x="638" y="61"/>
                  </a:lnTo>
                  <a:lnTo>
                    <a:pt x="637" y="61"/>
                  </a:lnTo>
                  <a:lnTo>
                    <a:pt x="632" y="61"/>
                  </a:lnTo>
                  <a:lnTo>
                    <a:pt x="632" y="63"/>
                  </a:lnTo>
                  <a:lnTo>
                    <a:pt x="637" y="63"/>
                  </a:lnTo>
                  <a:lnTo>
                    <a:pt x="640" y="63"/>
                  </a:lnTo>
                  <a:lnTo>
                    <a:pt x="640" y="63"/>
                  </a:lnTo>
                  <a:lnTo>
                    <a:pt x="638" y="66"/>
                  </a:lnTo>
                  <a:lnTo>
                    <a:pt x="637" y="67"/>
                  </a:lnTo>
                  <a:lnTo>
                    <a:pt x="638" y="69"/>
                  </a:lnTo>
                  <a:lnTo>
                    <a:pt x="638" y="70"/>
                  </a:lnTo>
                  <a:lnTo>
                    <a:pt x="637" y="72"/>
                  </a:lnTo>
                  <a:lnTo>
                    <a:pt x="635" y="75"/>
                  </a:lnTo>
                  <a:lnTo>
                    <a:pt x="635" y="75"/>
                  </a:lnTo>
                  <a:lnTo>
                    <a:pt x="638" y="72"/>
                  </a:lnTo>
                  <a:lnTo>
                    <a:pt x="640" y="67"/>
                  </a:lnTo>
                  <a:lnTo>
                    <a:pt x="642" y="66"/>
                  </a:lnTo>
                  <a:lnTo>
                    <a:pt x="643" y="63"/>
                  </a:lnTo>
                  <a:lnTo>
                    <a:pt x="645" y="63"/>
                  </a:lnTo>
                  <a:lnTo>
                    <a:pt x="648" y="63"/>
                  </a:lnTo>
                  <a:lnTo>
                    <a:pt x="649" y="61"/>
                  </a:lnTo>
                  <a:lnTo>
                    <a:pt x="653" y="59"/>
                  </a:lnTo>
                  <a:lnTo>
                    <a:pt x="653" y="59"/>
                  </a:lnTo>
                  <a:lnTo>
                    <a:pt x="654" y="61"/>
                  </a:lnTo>
                  <a:lnTo>
                    <a:pt x="654" y="61"/>
                  </a:lnTo>
                  <a:lnTo>
                    <a:pt x="653" y="64"/>
                  </a:lnTo>
                  <a:lnTo>
                    <a:pt x="648" y="70"/>
                  </a:lnTo>
                  <a:lnTo>
                    <a:pt x="649" y="69"/>
                  </a:lnTo>
                  <a:lnTo>
                    <a:pt x="651" y="67"/>
                  </a:lnTo>
                  <a:lnTo>
                    <a:pt x="653" y="67"/>
                  </a:lnTo>
                  <a:lnTo>
                    <a:pt x="654" y="64"/>
                  </a:lnTo>
                  <a:lnTo>
                    <a:pt x="656" y="67"/>
                  </a:lnTo>
                  <a:lnTo>
                    <a:pt x="657" y="67"/>
                  </a:lnTo>
                  <a:lnTo>
                    <a:pt x="659" y="70"/>
                  </a:lnTo>
                  <a:lnTo>
                    <a:pt x="660" y="72"/>
                  </a:lnTo>
                  <a:lnTo>
                    <a:pt x="662" y="74"/>
                  </a:lnTo>
                  <a:lnTo>
                    <a:pt x="662" y="72"/>
                  </a:lnTo>
                  <a:lnTo>
                    <a:pt x="660" y="67"/>
                  </a:lnTo>
                  <a:lnTo>
                    <a:pt x="660" y="66"/>
                  </a:lnTo>
                  <a:lnTo>
                    <a:pt x="662" y="66"/>
                  </a:lnTo>
                  <a:lnTo>
                    <a:pt x="665" y="63"/>
                  </a:lnTo>
                  <a:lnTo>
                    <a:pt x="668" y="64"/>
                  </a:lnTo>
                  <a:lnTo>
                    <a:pt x="670" y="64"/>
                  </a:lnTo>
                  <a:lnTo>
                    <a:pt x="671" y="64"/>
                  </a:lnTo>
                  <a:lnTo>
                    <a:pt x="673" y="64"/>
                  </a:lnTo>
                  <a:lnTo>
                    <a:pt x="678" y="64"/>
                  </a:lnTo>
                  <a:lnTo>
                    <a:pt x="681" y="66"/>
                  </a:lnTo>
                  <a:lnTo>
                    <a:pt x="684" y="67"/>
                  </a:lnTo>
                  <a:lnTo>
                    <a:pt x="687" y="69"/>
                  </a:lnTo>
                  <a:lnTo>
                    <a:pt x="689" y="70"/>
                  </a:lnTo>
                  <a:lnTo>
                    <a:pt x="690" y="70"/>
                  </a:lnTo>
                  <a:lnTo>
                    <a:pt x="690" y="72"/>
                  </a:lnTo>
                  <a:lnTo>
                    <a:pt x="690" y="74"/>
                  </a:lnTo>
                  <a:lnTo>
                    <a:pt x="690" y="74"/>
                  </a:lnTo>
                  <a:lnTo>
                    <a:pt x="687" y="77"/>
                  </a:lnTo>
                  <a:lnTo>
                    <a:pt x="686" y="78"/>
                  </a:lnTo>
                  <a:lnTo>
                    <a:pt x="684" y="78"/>
                  </a:lnTo>
                  <a:lnTo>
                    <a:pt x="681" y="78"/>
                  </a:lnTo>
                  <a:lnTo>
                    <a:pt x="679" y="78"/>
                  </a:lnTo>
                  <a:lnTo>
                    <a:pt x="679" y="78"/>
                  </a:lnTo>
                  <a:lnTo>
                    <a:pt x="675" y="81"/>
                  </a:lnTo>
                  <a:lnTo>
                    <a:pt x="673" y="83"/>
                  </a:lnTo>
                  <a:lnTo>
                    <a:pt x="670" y="85"/>
                  </a:lnTo>
                  <a:lnTo>
                    <a:pt x="670" y="85"/>
                  </a:lnTo>
                  <a:lnTo>
                    <a:pt x="675" y="85"/>
                  </a:lnTo>
                  <a:lnTo>
                    <a:pt x="676" y="85"/>
                  </a:lnTo>
                  <a:lnTo>
                    <a:pt x="676" y="81"/>
                  </a:lnTo>
                  <a:lnTo>
                    <a:pt x="679" y="80"/>
                  </a:lnTo>
                  <a:lnTo>
                    <a:pt x="683" y="80"/>
                  </a:lnTo>
                  <a:lnTo>
                    <a:pt x="687" y="81"/>
                  </a:lnTo>
                  <a:lnTo>
                    <a:pt x="690" y="81"/>
                  </a:lnTo>
                  <a:lnTo>
                    <a:pt x="692" y="80"/>
                  </a:lnTo>
                  <a:lnTo>
                    <a:pt x="695" y="78"/>
                  </a:lnTo>
                  <a:lnTo>
                    <a:pt x="695" y="78"/>
                  </a:lnTo>
                  <a:lnTo>
                    <a:pt x="697" y="78"/>
                  </a:lnTo>
                  <a:lnTo>
                    <a:pt x="698" y="80"/>
                  </a:lnTo>
                  <a:lnTo>
                    <a:pt x="698" y="80"/>
                  </a:lnTo>
                  <a:lnTo>
                    <a:pt x="698" y="83"/>
                  </a:lnTo>
                  <a:lnTo>
                    <a:pt x="698" y="85"/>
                  </a:lnTo>
                  <a:lnTo>
                    <a:pt x="697" y="86"/>
                  </a:lnTo>
                  <a:lnTo>
                    <a:pt x="694" y="89"/>
                  </a:lnTo>
                  <a:lnTo>
                    <a:pt x="690" y="91"/>
                  </a:lnTo>
                  <a:lnTo>
                    <a:pt x="687" y="91"/>
                  </a:lnTo>
                  <a:lnTo>
                    <a:pt x="686" y="92"/>
                  </a:lnTo>
                  <a:lnTo>
                    <a:pt x="684" y="92"/>
                  </a:lnTo>
                  <a:lnTo>
                    <a:pt x="683" y="94"/>
                  </a:lnTo>
                  <a:lnTo>
                    <a:pt x="683" y="94"/>
                  </a:lnTo>
                  <a:lnTo>
                    <a:pt x="681" y="96"/>
                  </a:lnTo>
                  <a:lnTo>
                    <a:pt x="683" y="97"/>
                  </a:lnTo>
                  <a:lnTo>
                    <a:pt x="683" y="96"/>
                  </a:lnTo>
                  <a:lnTo>
                    <a:pt x="684" y="96"/>
                  </a:lnTo>
                  <a:lnTo>
                    <a:pt x="686" y="94"/>
                  </a:lnTo>
                  <a:lnTo>
                    <a:pt x="687" y="92"/>
                  </a:lnTo>
                  <a:lnTo>
                    <a:pt x="687" y="92"/>
                  </a:lnTo>
                  <a:lnTo>
                    <a:pt x="687" y="92"/>
                  </a:lnTo>
                  <a:lnTo>
                    <a:pt x="689" y="92"/>
                  </a:lnTo>
                  <a:lnTo>
                    <a:pt x="689" y="94"/>
                  </a:lnTo>
                  <a:lnTo>
                    <a:pt x="689" y="96"/>
                  </a:lnTo>
                  <a:lnTo>
                    <a:pt x="687" y="104"/>
                  </a:lnTo>
                  <a:lnTo>
                    <a:pt x="687" y="104"/>
                  </a:lnTo>
                  <a:lnTo>
                    <a:pt x="689" y="102"/>
                  </a:lnTo>
                  <a:lnTo>
                    <a:pt x="692" y="92"/>
                  </a:lnTo>
                  <a:lnTo>
                    <a:pt x="694" y="91"/>
                  </a:lnTo>
                  <a:lnTo>
                    <a:pt x="695" y="89"/>
                  </a:lnTo>
                  <a:lnTo>
                    <a:pt x="700" y="88"/>
                  </a:lnTo>
                  <a:lnTo>
                    <a:pt x="703" y="86"/>
                  </a:lnTo>
                  <a:lnTo>
                    <a:pt x="706" y="85"/>
                  </a:lnTo>
                  <a:lnTo>
                    <a:pt x="709" y="85"/>
                  </a:lnTo>
                  <a:lnTo>
                    <a:pt x="711" y="85"/>
                  </a:lnTo>
                  <a:lnTo>
                    <a:pt x="712" y="86"/>
                  </a:lnTo>
                  <a:lnTo>
                    <a:pt x="714" y="86"/>
                  </a:lnTo>
                  <a:lnTo>
                    <a:pt x="717" y="86"/>
                  </a:lnTo>
                  <a:lnTo>
                    <a:pt x="719" y="86"/>
                  </a:lnTo>
                  <a:lnTo>
                    <a:pt x="720" y="86"/>
                  </a:lnTo>
                  <a:lnTo>
                    <a:pt x="722" y="88"/>
                  </a:lnTo>
                  <a:lnTo>
                    <a:pt x="724" y="89"/>
                  </a:lnTo>
                  <a:lnTo>
                    <a:pt x="730" y="91"/>
                  </a:lnTo>
                  <a:lnTo>
                    <a:pt x="730" y="91"/>
                  </a:lnTo>
                  <a:lnTo>
                    <a:pt x="731" y="92"/>
                  </a:lnTo>
                  <a:lnTo>
                    <a:pt x="731" y="92"/>
                  </a:lnTo>
                  <a:lnTo>
                    <a:pt x="731" y="94"/>
                  </a:lnTo>
                  <a:lnTo>
                    <a:pt x="731" y="96"/>
                  </a:lnTo>
                  <a:lnTo>
                    <a:pt x="730" y="96"/>
                  </a:lnTo>
                  <a:lnTo>
                    <a:pt x="728" y="96"/>
                  </a:lnTo>
                  <a:lnTo>
                    <a:pt x="728" y="97"/>
                  </a:lnTo>
                  <a:lnTo>
                    <a:pt x="725" y="99"/>
                  </a:lnTo>
                  <a:lnTo>
                    <a:pt x="725" y="99"/>
                  </a:lnTo>
                  <a:lnTo>
                    <a:pt x="722" y="99"/>
                  </a:lnTo>
                  <a:lnTo>
                    <a:pt x="717" y="99"/>
                  </a:lnTo>
                  <a:lnTo>
                    <a:pt x="716" y="100"/>
                  </a:lnTo>
                  <a:lnTo>
                    <a:pt x="712" y="102"/>
                  </a:lnTo>
                  <a:lnTo>
                    <a:pt x="706" y="105"/>
                  </a:lnTo>
                  <a:lnTo>
                    <a:pt x="708" y="105"/>
                  </a:lnTo>
                  <a:lnTo>
                    <a:pt x="709" y="107"/>
                  </a:lnTo>
                  <a:lnTo>
                    <a:pt x="711" y="105"/>
                  </a:lnTo>
                  <a:lnTo>
                    <a:pt x="712" y="104"/>
                  </a:lnTo>
                  <a:lnTo>
                    <a:pt x="716" y="102"/>
                  </a:lnTo>
                  <a:lnTo>
                    <a:pt x="719" y="102"/>
                  </a:lnTo>
                  <a:lnTo>
                    <a:pt x="724" y="102"/>
                  </a:lnTo>
                  <a:lnTo>
                    <a:pt x="725" y="102"/>
                  </a:lnTo>
                  <a:lnTo>
                    <a:pt x="725" y="102"/>
                  </a:lnTo>
                  <a:lnTo>
                    <a:pt x="727" y="102"/>
                  </a:lnTo>
                  <a:lnTo>
                    <a:pt x="727" y="104"/>
                  </a:lnTo>
                  <a:lnTo>
                    <a:pt x="725" y="104"/>
                  </a:lnTo>
                  <a:lnTo>
                    <a:pt x="725" y="105"/>
                  </a:lnTo>
                  <a:lnTo>
                    <a:pt x="722" y="107"/>
                  </a:lnTo>
                  <a:lnTo>
                    <a:pt x="724" y="108"/>
                  </a:lnTo>
                  <a:lnTo>
                    <a:pt x="727" y="108"/>
                  </a:lnTo>
                  <a:lnTo>
                    <a:pt x="727" y="108"/>
                  </a:lnTo>
                  <a:lnTo>
                    <a:pt x="728" y="107"/>
                  </a:lnTo>
                  <a:lnTo>
                    <a:pt x="730" y="105"/>
                  </a:lnTo>
                  <a:lnTo>
                    <a:pt x="731" y="105"/>
                  </a:lnTo>
                  <a:lnTo>
                    <a:pt x="733" y="105"/>
                  </a:lnTo>
                  <a:lnTo>
                    <a:pt x="733" y="104"/>
                  </a:lnTo>
                  <a:lnTo>
                    <a:pt x="733" y="104"/>
                  </a:lnTo>
                  <a:lnTo>
                    <a:pt x="731" y="102"/>
                  </a:lnTo>
                  <a:lnTo>
                    <a:pt x="731" y="102"/>
                  </a:lnTo>
                  <a:lnTo>
                    <a:pt x="733" y="100"/>
                  </a:lnTo>
                  <a:lnTo>
                    <a:pt x="735" y="99"/>
                  </a:lnTo>
                  <a:lnTo>
                    <a:pt x="735" y="99"/>
                  </a:lnTo>
                  <a:lnTo>
                    <a:pt x="736" y="99"/>
                  </a:lnTo>
                  <a:lnTo>
                    <a:pt x="739" y="99"/>
                  </a:lnTo>
                  <a:lnTo>
                    <a:pt x="741" y="100"/>
                  </a:lnTo>
                  <a:lnTo>
                    <a:pt x="746" y="105"/>
                  </a:lnTo>
                  <a:lnTo>
                    <a:pt x="747" y="107"/>
                  </a:lnTo>
                  <a:lnTo>
                    <a:pt x="749" y="110"/>
                  </a:lnTo>
                  <a:lnTo>
                    <a:pt x="749" y="111"/>
                  </a:lnTo>
                  <a:lnTo>
                    <a:pt x="749" y="113"/>
                  </a:lnTo>
                  <a:lnTo>
                    <a:pt x="749" y="113"/>
                  </a:lnTo>
                  <a:lnTo>
                    <a:pt x="747" y="115"/>
                  </a:lnTo>
                  <a:lnTo>
                    <a:pt x="746" y="115"/>
                  </a:lnTo>
                  <a:lnTo>
                    <a:pt x="739" y="113"/>
                  </a:lnTo>
                  <a:lnTo>
                    <a:pt x="736" y="113"/>
                  </a:lnTo>
                  <a:lnTo>
                    <a:pt x="735" y="113"/>
                  </a:lnTo>
                  <a:lnTo>
                    <a:pt x="735" y="113"/>
                  </a:lnTo>
                  <a:lnTo>
                    <a:pt x="733" y="115"/>
                  </a:lnTo>
                  <a:lnTo>
                    <a:pt x="733" y="115"/>
                  </a:lnTo>
                  <a:lnTo>
                    <a:pt x="731" y="116"/>
                  </a:lnTo>
                  <a:lnTo>
                    <a:pt x="727" y="116"/>
                  </a:lnTo>
                  <a:lnTo>
                    <a:pt x="725" y="116"/>
                  </a:lnTo>
                  <a:lnTo>
                    <a:pt x="720" y="118"/>
                  </a:lnTo>
                  <a:lnTo>
                    <a:pt x="719" y="118"/>
                  </a:lnTo>
                  <a:lnTo>
                    <a:pt x="719" y="119"/>
                  </a:lnTo>
                  <a:lnTo>
                    <a:pt x="722" y="119"/>
                  </a:lnTo>
                  <a:lnTo>
                    <a:pt x="725" y="118"/>
                  </a:lnTo>
                  <a:lnTo>
                    <a:pt x="730" y="118"/>
                  </a:lnTo>
                  <a:lnTo>
                    <a:pt x="736" y="121"/>
                  </a:lnTo>
                  <a:lnTo>
                    <a:pt x="738" y="121"/>
                  </a:lnTo>
                  <a:lnTo>
                    <a:pt x="739" y="121"/>
                  </a:lnTo>
                  <a:lnTo>
                    <a:pt x="741" y="121"/>
                  </a:lnTo>
                  <a:lnTo>
                    <a:pt x="746" y="121"/>
                  </a:lnTo>
                  <a:lnTo>
                    <a:pt x="747" y="121"/>
                  </a:lnTo>
                  <a:lnTo>
                    <a:pt x="750" y="121"/>
                  </a:lnTo>
                  <a:lnTo>
                    <a:pt x="755" y="124"/>
                  </a:lnTo>
                  <a:lnTo>
                    <a:pt x="755" y="124"/>
                  </a:lnTo>
                  <a:lnTo>
                    <a:pt x="755" y="126"/>
                  </a:lnTo>
                  <a:lnTo>
                    <a:pt x="757" y="126"/>
                  </a:lnTo>
                  <a:lnTo>
                    <a:pt x="757" y="127"/>
                  </a:lnTo>
                  <a:lnTo>
                    <a:pt x="755" y="129"/>
                  </a:lnTo>
                  <a:lnTo>
                    <a:pt x="753" y="129"/>
                  </a:lnTo>
                  <a:lnTo>
                    <a:pt x="749" y="129"/>
                  </a:lnTo>
                  <a:lnTo>
                    <a:pt x="747" y="127"/>
                  </a:lnTo>
                  <a:lnTo>
                    <a:pt x="744" y="129"/>
                  </a:lnTo>
                  <a:lnTo>
                    <a:pt x="742" y="127"/>
                  </a:lnTo>
                  <a:lnTo>
                    <a:pt x="741" y="127"/>
                  </a:lnTo>
                  <a:lnTo>
                    <a:pt x="738" y="126"/>
                  </a:lnTo>
                  <a:lnTo>
                    <a:pt x="735" y="127"/>
                  </a:lnTo>
                  <a:lnTo>
                    <a:pt x="731" y="127"/>
                  </a:lnTo>
                  <a:lnTo>
                    <a:pt x="728" y="127"/>
                  </a:lnTo>
                  <a:lnTo>
                    <a:pt x="722" y="130"/>
                  </a:lnTo>
                  <a:lnTo>
                    <a:pt x="722" y="130"/>
                  </a:lnTo>
                  <a:lnTo>
                    <a:pt x="731" y="129"/>
                  </a:lnTo>
                  <a:lnTo>
                    <a:pt x="733" y="129"/>
                  </a:lnTo>
                  <a:lnTo>
                    <a:pt x="735" y="129"/>
                  </a:lnTo>
                  <a:lnTo>
                    <a:pt x="739" y="130"/>
                  </a:lnTo>
                  <a:lnTo>
                    <a:pt x="741" y="132"/>
                  </a:lnTo>
                  <a:lnTo>
                    <a:pt x="741" y="133"/>
                  </a:lnTo>
                  <a:lnTo>
                    <a:pt x="739" y="135"/>
                  </a:lnTo>
                  <a:lnTo>
                    <a:pt x="738" y="138"/>
                  </a:lnTo>
                  <a:lnTo>
                    <a:pt x="736" y="138"/>
                  </a:lnTo>
                  <a:lnTo>
                    <a:pt x="731" y="137"/>
                  </a:lnTo>
                  <a:lnTo>
                    <a:pt x="730" y="137"/>
                  </a:lnTo>
                  <a:lnTo>
                    <a:pt x="728" y="137"/>
                  </a:lnTo>
                  <a:lnTo>
                    <a:pt x="727" y="137"/>
                  </a:lnTo>
                  <a:lnTo>
                    <a:pt x="727" y="137"/>
                  </a:lnTo>
                  <a:lnTo>
                    <a:pt x="719" y="135"/>
                  </a:lnTo>
                  <a:lnTo>
                    <a:pt x="717" y="135"/>
                  </a:lnTo>
                  <a:lnTo>
                    <a:pt x="717" y="135"/>
                  </a:lnTo>
                  <a:lnTo>
                    <a:pt x="717" y="137"/>
                  </a:lnTo>
                  <a:lnTo>
                    <a:pt x="724" y="138"/>
                  </a:lnTo>
                  <a:lnTo>
                    <a:pt x="728" y="138"/>
                  </a:lnTo>
                  <a:lnTo>
                    <a:pt x="731" y="140"/>
                  </a:lnTo>
                  <a:lnTo>
                    <a:pt x="733" y="140"/>
                  </a:lnTo>
                  <a:lnTo>
                    <a:pt x="735" y="140"/>
                  </a:lnTo>
                  <a:lnTo>
                    <a:pt x="735" y="141"/>
                  </a:lnTo>
                  <a:lnTo>
                    <a:pt x="736" y="143"/>
                  </a:lnTo>
                  <a:lnTo>
                    <a:pt x="738" y="144"/>
                  </a:lnTo>
                  <a:lnTo>
                    <a:pt x="739" y="144"/>
                  </a:lnTo>
                  <a:lnTo>
                    <a:pt x="741" y="144"/>
                  </a:lnTo>
                  <a:lnTo>
                    <a:pt x="742" y="143"/>
                  </a:lnTo>
                  <a:lnTo>
                    <a:pt x="742" y="144"/>
                  </a:lnTo>
                  <a:lnTo>
                    <a:pt x="744" y="144"/>
                  </a:lnTo>
                  <a:lnTo>
                    <a:pt x="747" y="144"/>
                  </a:lnTo>
                  <a:lnTo>
                    <a:pt x="749" y="146"/>
                  </a:lnTo>
                  <a:lnTo>
                    <a:pt x="750" y="146"/>
                  </a:lnTo>
                  <a:lnTo>
                    <a:pt x="753" y="146"/>
                  </a:lnTo>
                  <a:lnTo>
                    <a:pt x="755" y="146"/>
                  </a:lnTo>
                  <a:lnTo>
                    <a:pt x="755" y="146"/>
                  </a:lnTo>
                  <a:lnTo>
                    <a:pt x="755" y="146"/>
                  </a:lnTo>
                  <a:lnTo>
                    <a:pt x="752" y="148"/>
                  </a:lnTo>
                  <a:lnTo>
                    <a:pt x="750" y="149"/>
                  </a:lnTo>
                  <a:lnTo>
                    <a:pt x="752" y="151"/>
                  </a:lnTo>
                  <a:lnTo>
                    <a:pt x="753" y="152"/>
                  </a:lnTo>
                  <a:lnTo>
                    <a:pt x="753" y="152"/>
                  </a:lnTo>
                  <a:lnTo>
                    <a:pt x="752" y="155"/>
                  </a:lnTo>
                  <a:lnTo>
                    <a:pt x="752" y="155"/>
                  </a:lnTo>
                  <a:lnTo>
                    <a:pt x="752" y="155"/>
                  </a:lnTo>
                  <a:lnTo>
                    <a:pt x="755" y="154"/>
                  </a:lnTo>
                  <a:lnTo>
                    <a:pt x="755" y="154"/>
                  </a:lnTo>
                  <a:lnTo>
                    <a:pt x="755" y="157"/>
                  </a:lnTo>
                  <a:lnTo>
                    <a:pt x="757" y="157"/>
                  </a:lnTo>
                  <a:lnTo>
                    <a:pt x="757" y="154"/>
                  </a:lnTo>
                  <a:lnTo>
                    <a:pt x="757" y="152"/>
                  </a:lnTo>
                  <a:lnTo>
                    <a:pt x="758" y="151"/>
                  </a:lnTo>
                  <a:lnTo>
                    <a:pt x="763" y="151"/>
                  </a:lnTo>
                  <a:lnTo>
                    <a:pt x="761" y="154"/>
                  </a:lnTo>
                  <a:lnTo>
                    <a:pt x="761" y="157"/>
                  </a:lnTo>
                  <a:lnTo>
                    <a:pt x="760" y="160"/>
                  </a:lnTo>
                  <a:lnTo>
                    <a:pt x="758" y="160"/>
                  </a:lnTo>
                  <a:lnTo>
                    <a:pt x="758" y="162"/>
                  </a:lnTo>
                  <a:lnTo>
                    <a:pt x="760" y="162"/>
                  </a:lnTo>
                  <a:lnTo>
                    <a:pt x="760" y="162"/>
                  </a:lnTo>
                  <a:lnTo>
                    <a:pt x="761" y="162"/>
                  </a:lnTo>
                  <a:lnTo>
                    <a:pt x="763" y="159"/>
                  </a:lnTo>
                  <a:lnTo>
                    <a:pt x="766" y="155"/>
                  </a:lnTo>
                  <a:lnTo>
                    <a:pt x="766" y="155"/>
                  </a:lnTo>
                  <a:lnTo>
                    <a:pt x="766" y="157"/>
                  </a:lnTo>
                  <a:lnTo>
                    <a:pt x="766" y="159"/>
                  </a:lnTo>
                  <a:lnTo>
                    <a:pt x="768" y="159"/>
                  </a:lnTo>
                  <a:lnTo>
                    <a:pt x="769" y="159"/>
                  </a:lnTo>
                  <a:lnTo>
                    <a:pt x="769" y="157"/>
                  </a:lnTo>
                  <a:lnTo>
                    <a:pt x="772" y="157"/>
                  </a:lnTo>
                  <a:lnTo>
                    <a:pt x="772" y="159"/>
                  </a:lnTo>
                  <a:lnTo>
                    <a:pt x="772" y="159"/>
                  </a:lnTo>
                  <a:lnTo>
                    <a:pt x="772" y="162"/>
                  </a:lnTo>
                  <a:lnTo>
                    <a:pt x="772" y="163"/>
                  </a:lnTo>
                  <a:lnTo>
                    <a:pt x="774" y="165"/>
                  </a:lnTo>
                  <a:lnTo>
                    <a:pt x="774" y="165"/>
                  </a:lnTo>
                  <a:lnTo>
                    <a:pt x="774" y="165"/>
                  </a:lnTo>
                  <a:lnTo>
                    <a:pt x="774" y="162"/>
                  </a:lnTo>
                  <a:lnTo>
                    <a:pt x="774" y="160"/>
                  </a:lnTo>
                  <a:lnTo>
                    <a:pt x="776" y="159"/>
                  </a:lnTo>
                  <a:lnTo>
                    <a:pt x="779" y="157"/>
                  </a:lnTo>
                  <a:lnTo>
                    <a:pt x="780" y="157"/>
                  </a:lnTo>
                  <a:lnTo>
                    <a:pt x="782" y="157"/>
                  </a:lnTo>
                  <a:lnTo>
                    <a:pt x="782" y="157"/>
                  </a:lnTo>
                  <a:lnTo>
                    <a:pt x="782" y="159"/>
                  </a:lnTo>
                  <a:lnTo>
                    <a:pt x="780" y="159"/>
                  </a:lnTo>
                  <a:lnTo>
                    <a:pt x="780" y="160"/>
                  </a:lnTo>
                  <a:lnTo>
                    <a:pt x="779" y="162"/>
                  </a:lnTo>
                  <a:lnTo>
                    <a:pt x="780" y="163"/>
                  </a:lnTo>
                  <a:lnTo>
                    <a:pt x="782" y="163"/>
                  </a:lnTo>
                  <a:lnTo>
                    <a:pt x="785" y="162"/>
                  </a:lnTo>
                  <a:lnTo>
                    <a:pt x="787" y="162"/>
                  </a:lnTo>
                  <a:lnTo>
                    <a:pt x="788" y="163"/>
                  </a:lnTo>
                  <a:lnTo>
                    <a:pt x="793" y="167"/>
                  </a:lnTo>
                  <a:lnTo>
                    <a:pt x="794" y="167"/>
                  </a:lnTo>
                  <a:lnTo>
                    <a:pt x="796" y="168"/>
                  </a:lnTo>
                  <a:lnTo>
                    <a:pt x="793" y="170"/>
                  </a:lnTo>
                  <a:lnTo>
                    <a:pt x="794" y="173"/>
                  </a:lnTo>
                  <a:lnTo>
                    <a:pt x="790" y="173"/>
                  </a:lnTo>
                  <a:lnTo>
                    <a:pt x="788" y="174"/>
                  </a:lnTo>
                  <a:lnTo>
                    <a:pt x="787" y="173"/>
                  </a:lnTo>
                  <a:lnTo>
                    <a:pt x="785" y="173"/>
                  </a:lnTo>
                  <a:lnTo>
                    <a:pt x="787" y="174"/>
                  </a:lnTo>
                  <a:lnTo>
                    <a:pt x="790" y="174"/>
                  </a:lnTo>
                  <a:lnTo>
                    <a:pt x="790" y="176"/>
                  </a:lnTo>
                  <a:lnTo>
                    <a:pt x="791" y="176"/>
                  </a:lnTo>
                  <a:lnTo>
                    <a:pt x="793" y="176"/>
                  </a:lnTo>
                  <a:lnTo>
                    <a:pt x="798" y="176"/>
                  </a:lnTo>
                  <a:lnTo>
                    <a:pt x="798" y="174"/>
                  </a:lnTo>
                  <a:lnTo>
                    <a:pt x="799" y="173"/>
                  </a:lnTo>
                  <a:lnTo>
                    <a:pt x="801" y="173"/>
                  </a:lnTo>
                  <a:lnTo>
                    <a:pt x="801" y="173"/>
                  </a:lnTo>
                  <a:lnTo>
                    <a:pt x="804" y="174"/>
                  </a:lnTo>
                  <a:lnTo>
                    <a:pt x="809" y="176"/>
                  </a:lnTo>
                  <a:lnTo>
                    <a:pt x="807" y="178"/>
                  </a:lnTo>
                  <a:lnTo>
                    <a:pt x="805" y="179"/>
                  </a:lnTo>
                  <a:lnTo>
                    <a:pt x="805" y="181"/>
                  </a:lnTo>
                  <a:lnTo>
                    <a:pt x="805" y="181"/>
                  </a:lnTo>
                  <a:lnTo>
                    <a:pt x="804" y="182"/>
                  </a:lnTo>
                  <a:lnTo>
                    <a:pt x="799" y="187"/>
                  </a:lnTo>
                  <a:lnTo>
                    <a:pt x="799" y="187"/>
                  </a:lnTo>
                  <a:lnTo>
                    <a:pt x="802" y="185"/>
                  </a:lnTo>
                  <a:lnTo>
                    <a:pt x="807" y="184"/>
                  </a:lnTo>
                  <a:lnTo>
                    <a:pt x="810" y="184"/>
                  </a:lnTo>
                  <a:lnTo>
                    <a:pt x="812" y="184"/>
                  </a:lnTo>
                  <a:lnTo>
                    <a:pt x="812" y="184"/>
                  </a:lnTo>
                  <a:lnTo>
                    <a:pt x="813" y="184"/>
                  </a:lnTo>
                  <a:lnTo>
                    <a:pt x="815" y="184"/>
                  </a:lnTo>
                  <a:lnTo>
                    <a:pt x="818" y="184"/>
                  </a:lnTo>
                  <a:lnTo>
                    <a:pt x="821" y="181"/>
                  </a:lnTo>
                  <a:lnTo>
                    <a:pt x="824" y="182"/>
                  </a:lnTo>
                  <a:lnTo>
                    <a:pt x="826" y="184"/>
                  </a:lnTo>
                  <a:lnTo>
                    <a:pt x="831" y="187"/>
                  </a:lnTo>
                  <a:lnTo>
                    <a:pt x="832" y="190"/>
                  </a:lnTo>
                  <a:lnTo>
                    <a:pt x="834" y="190"/>
                  </a:lnTo>
                  <a:lnTo>
                    <a:pt x="834" y="192"/>
                  </a:lnTo>
                  <a:lnTo>
                    <a:pt x="831" y="193"/>
                  </a:lnTo>
                  <a:lnTo>
                    <a:pt x="831" y="193"/>
                  </a:lnTo>
                  <a:lnTo>
                    <a:pt x="828" y="190"/>
                  </a:lnTo>
                  <a:lnTo>
                    <a:pt x="824" y="190"/>
                  </a:lnTo>
                  <a:lnTo>
                    <a:pt x="823" y="190"/>
                  </a:lnTo>
                  <a:lnTo>
                    <a:pt x="821" y="190"/>
                  </a:lnTo>
                  <a:lnTo>
                    <a:pt x="823" y="192"/>
                  </a:lnTo>
                  <a:lnTo>
                    <a:pt x="829" y="195"/>
                  </a:lnTo>
                  <a:lnTo>
                    <a:pt x="829" y="196"/>
                  </a:lnTo>
                  <a:lnTo>
                    <a:pt x="829" y="196"/>
                  </a:lnTo>
                  <a:lnTo>
                    <a:pt x="826" y="198"/>
                  </a:lnTo>
                  <a:lnTo>
                    <a:pt x="824" y="198"/>
                  </a:lnTo>
                  <a:lnTo>
                    <a:pt x="821" y="198"/>
                  </a:lnTo>
                  <a:lnTo>
                    <a:pt x="820" y="196"/>
                  </a:lnTo>
                  <a:lnTo>
                    <a:pt x="818" y="196"/>
                  </a:lnTo>
                  <a:lnTo>
                    <a:pt x="817" y="196"/>
                  </a:lnTo>
                  <a:lnTo>
                    <a:pt x="815" y="196"/>
                  </a:lnTo>
                  <a:lnTo>
                    <a:pt x="818" y="198"/>
                  </a:lnTo>
                  <a:lnTo>
                    <a:pt x="818" y="200"/>
                  </a:lnTo>
                  <a:lnTo>
                    <a:pt x="817" y="200"/>
                  </a:lnTo>
                  <a:lnTo>
                    <a:pt x="817" y="201"/>
                  </a:lnTo>
                  <a:lnTo>
                    <a:pt x="820" y="203"/>
                  </a:lnTo>
                  <a:lnTo>
                    <a:pt x="823" y="204"/>
                  </a:lnTo>
                  <a:lnTo>
                    <a:pt x="823" y="206"/>
                  </a:lnTo>
                  <a:lnTo>
                    <a:pt x="821" y="206"/>
                  </a:lnTo>
                  <a:lnTo>
                    <a:pt x="820" y="206"/>
                  </a:lnTo>
                  <a:lnTo>
                    <a:pt x="817" y="206"/>
                  </a:lnTo>
                  <a:lnTo>
                    <a:pt x="815" y="206"/>
                  </a:lnTo>
                  <a:lnTo>
                    <a:pt x="815" y="206"/>
                  </a:lnTo>
                  <a:lnTo>
                    <a:pt x="817" y="207"/>
                  </a:lnTo>
                  <a:lnTo>
                    <a:pt x="817" y="207"/>
                  </a:lnTo>
                  <a:lnTo>
                    <a:pt x="818" y="209"/>
                  </a:lnTo>
                  <a:lnTo>
                    <a:pt x="818" y="209"/>
                  </a:lnTo>
                  <a:lnTo>
                    <a:pt x="818" y="211"/>
                  </a:lnTo>
                  <a:lnTo>
                    <a:pt x="817" y="211"/>
                  </a:lnTo>
                  <a:lnTo>
                    <a:pt x="815" y="212"/>
                  </a:lnTo>
                  <a:lnTo>
                    <a:pt x="813" y="215"/>
                  </a:lnTo>
                  <a:lnTo>
                    <a:pt x="812" y="215"/>
                  </a:lnTo>
                  <a:lnTo>
                    <a:pt x="812" y="215"/>
                  </a:lnTo>
                  <a:lnTo>
                    <a:pt x="810" y="215"/>
                  </a:lnTo>
                  <a:lnTo>
                    <a:pt x="807" y="214"/>
                  </a:lnTo>
                  <a:lnTo>
                    <a:pt x="805" y="214"/>
                  </a:lnTo>
                  <a:lnTo>
                    <a:pt x="802" y="209"/>
                  </a:lnTo>
                  <a:lnTo>
                    <a:pt x="802" y="211"/>
                  </a:lnTo>
                  <a:lnTo>
                    <a:pt x="802" y="212"/>
                  </a:lnTo>
                  <a:lnTo>
                    <a:pt x="802" y="214"/>
                  </a:lnTo>
                  <a:lnTo>
                    <a:pt x="799" y="214"/>
                  </a:lnTo>
                  <a:lnTo>
                    <a:pt x="799" y="214"/>
                  </a:lnTo>
                  <a:lnTo>
                    <a:pt x="802" y="215"/>
                  </a:lnTo>
                  <a:lnTo>
                    <a:pt x="804" y="215"/>
                  </a:lnTo>
                  <a:lnTo>
                    <a:pt x="804" y="217"/>
                  </a:lnTo>
                  <a:lnTo>
                    <a:pt x="804" y="225"/>
                  </a:lnTo>
                  <a:lnTo>
                    <a:pt x="804" y="226"/>
                  </a:lnTo>
                  <a:lnTo>
                    <a:pt x="802" y="230"/>
                  </a:lnTo>
                  <a:lnTo>
                    <a:pt x="801" y="231"/>
                  </a:lnTo>
                  <a:lnTo>
                    <a:pt x="798" y="230"/>
                  </a:lnTo>
                  <a:lnTo>
                    <a:pt x="798" y="228"/>
                  </a:lnTo>
                  <a:lnTo>
                    <a:pt x="798" y="228"/>
                  </a:lnTo>
                  <a:lnTo>
                    <a:pt x="796" y="228"/>
                  </a:lnTo>
                  <a:lnTo>
                    <a:pt x="794" y="226"/>
                  </a:lnTo>
                  <a:lnTo>
                    <a:pt x="794" y="226"/>
                  </a:lnTo>
                  <a:lnTo>
                    <a:pt x="793" y="228"/>
                  </a:lnTo>
                  <a:lnTo>
                    <a:pt x="791" y="228"/>
                  </a:lnTo>
                  <a:lnTo>
                    <a:pt x="790" y="226"/>
                  </a:lnTo>
                  <a:lnTo>
                    <a:pt x="790" y="222"/>
                  </a:lnTo>
                  <a:lnTo>
                    <a:pt x="791" y="220"/>
                  </a:lnTo>
                  <a:lnTo>
                    <a:pt x="790" y="220"/>
                  </a:lnTo>
                  <a:lnTo>
                    <a:pt x="790" y="222"/>
                  </a:lnTo>
                  <a:lnTo>
                    <a:pt x="788" y="223"/>
                  </a:lnTo>
                  <a:lnTo>
                    <a:pt x="787" y="226"/>
                  </a:lnTo>
                  <a:lnTo>
                    <a:pt x="785" y="226"/>
                  </a:lnTo>
                  <a:lnTo>
                    <a:pt x="783" y="225"/>
                  </a:lnTo>
                  <a:lnTo>
                    <a:pt x="782" y="223"/>
                  </a:lnTo>
                  <a:lnTo>
                    <a:pt x="780" y="222"/>
                  </a:lnTo>
                  <a:lnTo>
                    <a:pt x="779" y="219"/>
                  </a:lnTo>
                  <a:lnTo>
                    <a:pt x="777" y="217"/>
                  </a:lnTo>
                  <a:lnTo>
                    <a:pt x="777" y="215"/>
                  </a:lnTo>
                  <a:lnTo>
                    <a:pt x="776" y="214"/>
                  </a:lnTo>
                  <a:lnTo>
                    <a:pt x="776" y="214"/>
                  </a:lnTo>
                  <a:lnTo>
                    <a:pt x="776" y="214"/>
                  </a:lnTo>
                  <a:lnTo>
                    <a:pt x="774" y="212"/>
                  </a:lnTo>
                  <a:lnTo>
                    <a:pt x="774" y="211"/>
                  </a:lnTo>
                  <a:lnTo>
                    <a:pt x="776" y="209"/>
                  </a:lnTo>
                  <a:lnTo>
                    <a:pt x="777" y="207"/>
                  </a:lnTo>
                  <a:lnTo>
                    <a:pt x="780" y="206"/>
                  </a:lnTo>
                  <a:lnTo>
                    <a:pt x="782" y="206"/>
                  </a:lnTo>
                  <a:lnTo>
                    <a:pt x="783" y="204"/>
                  </a:lnTo>
                  <a:lnTo>
                    <a:pt x="785" y="201"/>
                  </a:lnTo>
                  <a:lnTo>
                    <a:pt x="787" y="200"/>
                  </a:lnTo>
                  <a:lnTo>
                    <a:pt x="788" y="198"/>
                  </a:lnTo>
                  <a:lnTo>
                    <a:pt x="787" y="198"/>
                  </a:lnTo>
                  <a:lnTo>
                    <a:pt x="785" y="200"/>
                  </a:lnTo>
                  <a:lnTo>
                    <a:pt x="783" y="201"/>
                  </a:lnTo>
                  <a:lnTo>
                    <a:pt x="782" y="203"/>
                  </a:lnTo>
                  <a:lnTo>
                    <a:pt x="780" y="204"/>
                  </a:lnTo>
                  <a:lnTo>
                    <a:pt x="776" y="206"/>
                  </a:lnTo>
                  <a:lnTo>
                    <a:pt x="774" y="206"/>
                  </a:lnTo>
                  <a:lnTo>
                    <a:pt x="772" y="206"/>
                  </a:lnTo>
                  <a:lnTo>
                    <a:pt x="768" y="206"/>
                  </a:lnTo>
                  <a:lnTo>
                    <a:pt x="768" y="206"/>
                  </a:lnTo>
                  <a:lnTo>
                    <a:pt x="768" y="204"/>
                  </a:lnTo>
                  <a:lnTo>
                    <a:pt x="771" y="201"/>
                  </a:lnTo>
                  <a:lnTo>
                    <a:pt x="771" y="201"/>
                  </a:lnTo>
                  <a:lnTo>
                    <a:pt x="769" y="203"/>
                  </a:lnTo>
                  <a:lnTo>
                    <a:pt x="768" y="203"/>
                  </a:lnTo>
                  <a:lnTo>
                    <a:pt x="766" y="203"/>
                  </a:lnTo>
                  <a:lnTo>
                    <a:pt x="765" y="203"/>
                  </a:lnTo>
                  <a:lnTo>
                    <a:pt x="763" y="201"/>
                  </a:lnTo>
                  <a:lnTo>
                    <a:pt x="761" y="201"/>
                  </a:lnTo>
                  <a:lnTo>
                    <a:pt x="760" y="200"/>
                  </a:lnTo>
                  <a:lnTo>
                    <a:pt x="758" y="200"/>
                  </a:lnTo>
                  <a:lnTo>
                    <a:pt x="755" y="195"/>
                  </a:lnTo>
                  <a:lnTo>
                    <a:pt x="755" y="193"/>
                  </a:lnTo>
                  <a:lnTo>
                    <a:pt x="755" y="193"/>
                  </a:lnTo>
                  <a:lnTo>
                    <a:pt x="753" y="192"/>
                  </a:lnTo>
                  <a:lnTo>
                    <a:pt x="752" y="192"/>
                  </a:lnTo>
                  <a:lnTo>
                    <a:pt x="750" y="192"/>
                  </a:lnTo>
                  <a:lnTo>
                    <a:pt x="752" y="192"/>
                  </a:lnTo>
                  <a:lnTo>
                    <a:pt x="752" y="193"/>
                  </a:lnTo>
                  <a:lnTo>
                    <a:pt x="750" y="193"/>
                  </a:lnTo>
                  <a:lnTo>
                    <a:pt x="749" y="193"/>
                  </a:lnTo>
                  <a:lnTo>
                    <a:pt x="747" y="192"/>
                  </a:lnTo>
                  <a:lnTo>
                    <a:pt x="747" y="193"/>
                  </a:lnTo>
                  <a:lnTo>
                    <a:pt x="749" y="196"/>
                  </a:lnTo>
                  <a:lnTo>
                    <a:pt x="749" y="198"/>
                  </a:lnTo>
                  <a:lnTo>
                    <a:pt x="747" y="198"/>
                  </a:lnTo>
                  <a:lnTo>
                    <a:pt x="747" y="200"/>
                  </a:lnTo>
                  <a:lnTo>
                    <a:pt x="746" y="198"/>
                  </a:lnTo>
                  <a:lnTo>
                    <a:pt x="742" y="196"/>
                  </a:lnTo>
                  <a:lnTo>
                    <a:pt x="741" y="195"/>
                  </a:lnTo>
                  <a:lnTo>
                    <a:pt x="739" y="195"/>
                  </a:lnTo>
                  <a:lnTo>
                    <a:pt x="738" y="195"/>
                  </a:lnTo>
                  <a:lnTo>
                    <a:pt x="739" y="198"/>
                  </a:lnTo>
                  <a:lnTo>
                    <a:pt x="741" y="200"/>
                  </a:lnTo>
                  <a:lnTo>
                    <a:pt x="744" y="201"/>
                  </a:lnTo>
                  <a:lnTo>
                    <a:pt x="747" y="204"/>
                  </a:lnTo>
                  <a:lnTo>
                    <a:pt x="749" y="206"/>
                  </a:lnTo>
                  <a:lnTo>
                    <a:pt x="747" y="207"/>
                  </a:lnTo>
                  <a:lnTo>
                    <a:pt x="746" y="207"/>
                  </a:lnTo>
                  <a:lnTo>
                    <a:pt x="746" y="207"/>
                  </a:lnTo>
                  <a:lnTo>
                    <a:pt x="744" y="207"/>
                  </a:lnTo>
                  <a:lnTo>
                    <a:pt x="739" y="207"/>
                  </a:lnTo>
                  <a:lnTo>
                    <a:pt x="738" y="206"/>
                  </a:lnTo>
                  <a:lnTo>
                    <a:pt x="735" y="203"/>
                  </a:lnTo>
                  <a:lnTo>
                    <a:pt x="730" y="200"/>
                  </a:lnTo>
                  <a:lnTo>
                    <a:pt x="730" y="200"/>
                  </a:lnTo>
                  <a:lnTo>
                    <a:pt x="727" y="201"/>
                  </a:lnTo>
                  <a:lnTo>
                    <a:pt x="727" y="201"/>
                  </a:lnTo>
                  <a:lnTo>
                    <a:pt x="728" y="201"/>
                  </a:lnTo>
                  <a:lnTo>
                    <a:pt x="730" y="203"/>
                  </a:lnTo>
                  <a:lnTo>
                    <a:pt x="733" y="204"/>
                  </a:lnTo>
                  <a:lnTo>
                    <a:pt x="735" y="206"/>
                  </a:lnTo>
                  <a:lnTo>
                    <a:pt x="733" y="206"/>
                  </a:lnTo>
                  <a:lnTo>
                    <a:pt x="733" y="207"/>
                  </a:lnTo>
                  <a:lnTo>
                    <a:pt x="735" y="209"/>
                  </a:lnTo>
                  <a:lnTo>
                    <a:pt x="735" y="211"/>
                  </a:lnTo>
                  <a:lnTo>
                    <a:pt x="738" y="211"/>
                  </a:lnTo>
                  <a:lnTo>
                    <a:pt x="738" y="211"/>
                  </a:lnTo>
                  <a:lnTo>
                    <a:pt x="739" y="212"/>
                  </a:lnTo>
                  <a:lnTo>
                    <a:pt x="738" y="215"/>
                  </a:lnTo>
                  <a:lnTo>
                    <a:pt x="738" y="217"/>
                  </a:lnTo>
                  <a:lnTo>
                    <a:pt x="738" y="217"/>
                  </a:lnTo>
                  <a:lnTo>
                    <a:pt x="738" y="217"/>
                  </a:lnTo>
                  <a:lnTo>
                    <a:pt x="741" y="215"/>
                  </a:lnTo>
                  <a:lnTo>
                    <a:pt x="742" y="215"/>
                  </a:lnTo>
                  <a:lnTo>
                    <a:pt x="742" y="215"/>
                  </a:lnTo>
                  <a:lnTo>
                    <a:pt x="744" y="215"/>
                  </a:lnTo>
                  <a:lnTo>
                    <a:pt x="746" y="215"/>
                  </a:lnTo>
                  <a:lnTo>
                    <a:pt x="746" y="217"/>
                  </a:lnTo>
                  <a:lnTo>
                    <a:pt x="747" y="219"/>
                  </a:lnTo>
                  <a:lnTo>
                    <a:pt x="747" y="219"/>
                  </a:lnTo>
                  <a:lnTo>
                    <a:pt x="749" y="220"/>
                  </a:lnTo>
                  <a:lnTo>
                    <a:pt x="749" y="220"/>
                  </a:lnTo>
                  <a:lnTo>
                    <a:pt x="747" y="222"/>
                  </a:lnTo>
                  <a:lnTo>
                    <a:pt x="746" y="222"/>
                  </a:lnTo>
                  <a:lnTo>
                    <a:pt x="747" y="222"/>
                  </a:lnTo>
                  <a:lnTo>
                    <a:pt x="749" y="223"/>
                  </a:lnTo>
                  <a:lnTo>
                    <a:pt x="750" y="225"/>
                  </a:lnTo>
                  <a:lnTo>
                    <a:pt x="752" y="226"/>
                  </a:lnTo>
                  <a:lnTo>
                    <a:pt x="752" y="226"/>
                  </a:lnTo>
                  <a:lnTo>
                    <a:pt x="752" y="228"/>
                  </a:lnTo>
                  <a:lnTo>
                    <a:pt x="752" y="228"/>
                  </a:lnTo>
                  <a:lnTo>
                    <a:pt x="752" y="228"/>
                  </a:lnTo>
                  <a:lnTo>
                    <a:pt x="753" y="228"/>
                  </a:lnTo>
                  <a:lnTo>
                    <a:pt x="753" y="228"/>
                  </a:lnTo>
                  <a:lnTo>
                    <a:pt x="753" y="228"/>
                  </a:lnTo>
                  <a:lnTo>
                    <a:pt x="753" y="230"/>
                  </a:lnTo>
                  <a:lnTo>
                    <a:pt x="755" y="233"/>
                  </a:lnTo>
                  <a:lnTo>
                    <a:pt x="755" y="234"/>
                  </a:lnTo>
                  <a:lnTo>
                    <a:pt x="757" y="234"/>
                  </a:lnTo>
                  <a:lnTo>
                    <a:pt x="757" y="231"/>
                  </a:lnTo>
                  <a:lnTo>
                    <a:pt x="757" y="230"/>
                  </a:lnTo>
                  <a:lnTo>
                    <a:pt x="758" y="231"/>
                  </a:lnTo>
                  <a:lnTo>
                    <a:pt x="761" y="233"/>
                  </a:lnTo>
                  <a:lnTo>
                    <a:pt x="763" y="233"/>
                  </a:lnTo>
                  <a:lnTo>
                    <a:pt x="763" y="234"/>
                  </a:lnTo>
                  <a:lnTo>
                    <a:pt x="761" y="236"/>
                  </a:lnTo>
                  <a:lnTo>
                    <a:pt x="761" y="236"/>
                  </a:lnTo>
                  <a:lnTo>
                    <a:pt x="763" y="236"/>
                  </a:lnTo>
                  <a:lnTo>
                    <a:pt x="763" y="236"/>
                  </a:lnTo>
                  <a:lnTo>
                    <a:pt x="765" y="234"/>
                  </a:lnTo>
                  <a:lnTo>
                    <a:pt x="765" y="234"/>
                  </a:lnTo>
                  <a:lnTo>
                    <a:pt x="766" y="233"/>
                  </a:lnTo>
                  <a:lnTo>
                    <a:pt x="769" y="233"/>
                  </a:lnTo>
                  <a:lnTo>
                    <a:pt x="771" y="236"/>
                  </a:lnTo>
                  <a:lnTo>
                    <a:pt x="771" y="236"/>
                  </a:lnTo>
                  <a:lnTo>
                    <a:pt x="772" y="237"/>
                  </a:lnTo>
                  <a:lnTo>
                    <a:pt x="774" y="236"/>
                  </a:lnTo>
                  <a:lnTo>
                    <a:pt x="776" y="239"/>
                  </a:lnTo>
                  <a:lnTo>
                    <a:pt x="776" y="239"/>
                  </a:lnTo>
                  <a:lnTo>
                    <a:pt x="772" y="241"/>
                  </a:lnTo>
                  <a:lnTo>
                    <a:pt x="772" y="242"/>
                  </a:lnTo>
                  <a:lnTo>
                    <a:pt x="772" y="242"/>
                  </a:lnTo>
                  <a:lnTo>
                    <a:pt x="777" y="242"/>
                  </a:lnTo>
                  <a:lnTo>
                    <a:pt x="779" y="242"/>
                  </a:lnTo>
                  <a:lnTo>
                    <a:pt x="779" y="244"/>
                  </a:lnTo>
                  <a:lnTo>
                    <a:pt x="777" y="247"/>
                  </a:lnTo>
                  <a:lnTo>
                    <a:pt x="776" y="245"/>
                  </a:lnTo>
                  <a:lnTo>
                    <a:pt x="772" y="245"/>
                  </a:lnTo>
                  <a:lnTo>
                    <a:pt x="771" y="245"/>
                  </a:lnTo>
                  <a:lnTo>
                    <a:pt x="772" y="247"/>
                  </a:lnTo>
                  <a:lnTo>
                    <a:pt x="776" y="248"/>
                  </a:lnTo>
                  <a:lnTo>
                    <a:pt x="776" y="248"/>
                  </a:lnTo>
                  <a:lnTo>
                    <a:pt x="777" y="250"/>
                  </a:lnTo>
                  <a:lnTo>
                    <a:pt x="779" y="252"/>
                  </a:lnTo>
                  <a:lnTo>
                    <a:pt x="779" y="252"/>
                  </a:lnTo>
                  <a:lnTo>
                    <a:pt x="777" y="252"/>
                  </a:lnTo>
                  <a:lnTo>
                    <a:pt x="777" y="253"/>
                  </a:lnTo>
                  <a:lnTo>
                    <a:pt x="780" y="253"/>
                  </a:lnTo>
                  <a:lnTo>
                    <a:pt x="782" y="253"/>
                  </a:lnTo>
                  <a:lnTo>
                    <a:pt x="783" y="253"/>
                  </a:lnTo>
                  <a:lnTo>
                    <a:pt x="785" y="253"/>
                  </a:lnTo>
                  <a:lnTo>
                    <a:pt x="785" y="253"/>
                  </a:lnTo>
                  <a:lnTo>
                    <a:pt x="785" y="255"/>
                  </a:lnTo>
                  <a:lnTo>
                    <a:pt x="783" y="255"/>
                  </a:lnTo>
                  <a:lnTo>
                    <a:pt x="783" y="255"/>
                  </a:lnTo>
                  <a:lnTo>
                    <a:pt x="785" y="255"/>
                  </a:lnTo>
                  <a:lnTo>
                    <a:pt x="787" y="256"/>
                  </a:lnTo>
                  <a:lnTo>
                    <a:pt x="788" y="258"/>
                  </a:lnTo>
                  <a:lnTo>
                    <a:pt x="788" y="259"/>
                  </a:lnTo>
                  <a:lnTo>
                    <a:pt x="788" y="261"/>
                  </a:lnTo>
                  <a:lnTo>
                    <a:pt x="787" y="261"/>
                  </a:lnTo>
                  <a:lnTo>
                    <a:pt x="787" y="263"/>
                  </a:lnTo>
                  <a:lnTo>
                    <a:pt x="787" y="266"/>
                  </a:lnTo>
                  <a:lnTo>
                    <a:pt x="788" y="267"/>
                  </a:lnTo>
                  <a:lnTo>
                    <a:pt x="787" y="271"/>
                  </a:lnTo>
                  <a:lnTo>
                    <a:pt x="787" y="271"/>
                  </a:lnTo>
                  <a:lnTo>
                    <a:pt x="785" y="271"/>
                  </a:lnTo>
                  <a:lnTo>
                    <a:pt x="785" y="271"/>
                  </a:lnTo>
                  <a:lnTo>
                    <a:pt x="782" y="264"/>
                  </a:lnTo>
                  <a:lnTo>
                    <a:pt x="782" y="263"/>
                  </a:lnTo>
                  <a:lnTo>
                    <a:pt x="780" y="261"/>
                  </a:lnTo>
                  <a:lnTo>
                    <a:pt x="777" y="258"/>
                  </a:lnTo>
                  <a:lnTo>
                    <a:pt x="777" y="259"/>
                  </a:lnTo>
                  <a:lnTo>
                    <a:pt x="779" y="261"/>
                  </a:lnTo>
                  <a:lnTo>
                    <a:pt x="779" y="263"/>
                  </a:lnTo>
                  <a:lnTo>
                    <a:pt x="780" y="266"/>
                  </a:lnTo>
                  <a:lnTo>
                    <a:pt x="780" y="269"/>
                  </a:lnTo>
                  <a:lnTo>
                    <a:pt x="780" y="269"/>
                  </a:lnTo>
                  <a:lnTo>
                    <a:pt x="779" y="269"/>
                  </a:lnTo>
                  <a:lnTo>
                    <a:pt x="779" y="271"/>
                  </a:lnTo>
                  <a:lnTo>
                    <a:pt x="779" y="271"/>
                  </a:lnTo>
                  <a:lnTo>
                    <a:pt x="782" y="274"/>
                  </a:lnTo>
                  <a:lnTo>
                    <a:pt x="783" y="275"/>
                  </a:lnTo>
                  <a:lnTo>
                    <a:pt x="783" y="277"/>
                  </a:lnTo>
                  <a:lnTo>
                    <a:pt x="783" y="277"/>
                  </a:lnTo>
                  <a:lnTo>
                    <a:pt x="785" y="278"/>
                  </a:lnTo>
                  <a:lnTo>
                    <a:pt x="785" y="278"/>
                  </a:lnTo>
                  <a:lnTo>
                    <a:pt x="783" y="278"/>
                  </a:lnTo>
                  <a:lnTo>
                    <a:pt x="782" y="278"/>
                  </a:lnTo>
                  <a:lnTo>
                    <a:pt x="782" y="278"/>
                  </a:lnTo>
                  <a:lnTo>
                    <a:pt x="779" y="277"/>
                  </a:lnTo>
                  <a:lnTo>
                    <a:pt x="777" y="278"/>
                  </a:lnTo>
                  <a:lnTo>
                    <a:pt x="779" y="283"/>
                  </a:lnTo>
                  <a:lnTo>
                    <a:pt x="779" y="285"/>
                  </a:lnTo>
                  <a:lnTo>
                    <a:pt x="779" y="285"/>
                  </a:lnTo>
                  <a:lnTo>
                    <a:pt x="777" y="285"/>
                  </a:lnTo>
                  <a:lnTo>
                    <a:pt x="776" y="283"/>
                  </a:lnTo>
                  <a:lnTo>
                    <a:pt x="774" y="282"/>
                  </a:lnTo>
                  <a:lnTo>
                    <a:pt x="772" y="278"/>
                  </a:lnTo>
                  <a:lnTo>
                    <a:pt x="769" y="278"/>
                  </a:lnTo>
                  <a:lnTo>
                    <a:pt x="769" y="278"/>
                  </a:lnTo>
                  <a:lnTo>
                    <a:pt x="769" y="278"/>
                  </a:lnTo>
                  <a:lnTo>
                    <a:pt x="768" y="278"/>
                  </a:lnTo>
                  <a:lnTo>
                    <a:pt x="768" y="278"/>
                  </a:lnTo>
                  <a:lnTo>
                    <a:pt x="766" y="277"/>
                  </a:lnTo>
                  <a:lnTo>
                    <a:pt x="766" y="277"/>
                  </a:lnTo>
                  <a:lnTo>
                    <a:pt x="763" y="274"/>
                  </a:lnTo>
                  <a:lnTo>
                    <a:pt x="761" y="274"/>
                  </a:lnTo>
                  <a:lnTo>
                    <a:pt x="763" y="274"/>
                  </a:lnTo>
                  <a:lnTo>
                    <a:pt x="763" y="275"/>
                  </a:lnTo>
                  <a:lnTo>
                    <a:pt x="763" y="277"/>
                  </a:lnTo>
                  <a:lnTo>
                    <a:pt x="761" y="277"/>
                  </a:lnTo>
                  <a:lnTo>
                    <a:pt x="760" y="275"/>
                  </a:lnTo>
                  <a:lnTo>
                    <a:pt x="758" y="274"/>
                  </a:lnTo>
                  <a:lnTo>
                    <a:pt x="757" y="271"/>
                  </a:lnTo>
                  <a:lnTo>
                    <a:pt x="757" y="271"/>
                  </a:lnTo>
                  <a:lnTo>
                    <a:pt x="757" y="271"/>
                  </a:lnTo>
                  <a:lnTo>
                    <a:pt x="757" y="274"/>
                  </a:lnTo>
                  <a:lnTo>
                    <a:pt x="757" y="274"/>
                  </a:lnTo>
                  <a:lnTo>
                    <a:pt x="755" y="275"/>
                  </a:lnTo>
                  <a:lnTo>
                    <a:pt x="755" y="274"/>
                  </a:lnTo>
                  <a:lnTo>
                    <a:pt x="755" y="274"/>
                  </a:lnTo>
                  <a:lnTo>
                    <a:pt x="755" y="272"/>
                  </a:lnTo>
                  <a:lnTo>
                    <a:pt x="753" y="272"/>
                  </a:lnTo>
                  <a:lnTo>
                    <a:pt x="752" y="271"/>
                  </a:lnTo>
                  <a:lnTo>
                    <a:pt x="752" y="271"/>
                  </a:lnTo>
                  <a:lnTo>
                    <a:pt x="752" y="269"/>
                  </a:lnTo>
                  <a:lnTo>
                    <a:pt x="750" y="269"/>
                  </a:lnTo>
                  <a:lnTo>
                    <a:pt x="749" y="269"/>
                  </a:lnTo>
                  <a:lnTo>
                    <a:pt x="747" y="269"/>
                  </a:lnTo>
                  <a:lnTo>
                    <a:pt x="744" y="266"/>
                  </a:lnTo>
                  <a:lnTo>
                    <a:pt x="741" y="261"/>
                  </a:lnTo>
                  <a:lnTo>
                    <a:pt x="739" y="259"/>
                  </a:lnTo>
                  <a:lnTo>
                    <a:pt x="738" y="259"/>
                  </a:lnTo>
                  <a:lnTo>
                    <a:pt x="739" y="261"/>
                  </a:lnTo>
                  <a:lnTo>
                    <a:pt x="741" y="264"/>
                  </a:lnTo>
                  <a:lnTo>
                    <a:pt x="741" y="266"/>
                  </a:lnTo>
                  <a:lnTo>
                    <a:pt x="741" y="266"/>
                  </a:lnTo>
                  <a:lnTo>
                    <a:pt x="739" y="266"/>
                  </a:lnTo>
                  <a:lnTo>
                    <a:pt x="733" y="261"/>
                  </a:lnTo>
                  <a:lnTo>
                    <a:pt x="730" y="259"/>
                  </a:lnTo>
                  <a:lnTo>
                    <a:pt x="728" y="259"/>
                  </a:lnTo>
                  <a:lnTo>
                    <a:pt x="725" y="259"/>
                  </a:lnTo>
                  <a:lnTo>
                    <a:pt x="724" y="259"/>
                  </a:lnTo>
                  <a:lnTo>
                    <a:pt x="725" y="263"/>
                  </a:lnTo>
                  <a:lnTo>
                    <a:pt x="727" y="264"/>
                  </a:lnTo>
                  <a:lnTo>
                    <a:pt x="728" y="266"/>
                  </a:lnTo>
                  <a:lnTo>
                    <a:pt x="731" y="267"/>
                  </a:lnTo>
                  <a:lnTo>
                    <a:pt x="733" y="271"/>
                  </a:lnTo>
                  <a:lnTo>
                    <a:pt x="735" y="272"/>
                  </a:lnTo>
                  <a:lnTo>
                    <a:pt x="738" y="274"/>
                  </a:lnTo>
                  <a:lnTo>
                    <a:pt x="739" y="274"/>
                  </a:lnTo>
                  <a:lnTo>
                    <a:pt x="741" y="274"/>
                  </a:lnTo>
                  <a:lnTo>
                    <a:pt x="741" y="274"/>
                  </a:lnTo>
                  <a:lnTo>
                    <a:pt x="741" y="275"/>
                  </a:lnTo>
                  <a:lnTo>
                    <a:pt x="741" y="275"/>
                  </a:lnTo>
                  <a:lnTo>
                    <a:pt x="744" y="277"/>
                  </a:lnTo>
                  <a:lnTo>
                    <a:pt x="746" y="278"/>
                  </a:lnTo>
                  <a:lnTo>
                    <a:pt x="747" y="280"/>
                  </a:lnTo>
                  <a:lnTo>
                    <a:pt x="749" y="280"/>
                  </a:lnTo>
                  <a:lnTo>
                    <a:pt x="752" y="283"/>
                  </a:lnTo>
                  <a:lnTo>
                    <a:pt x="752" y="283"/>
                  </a:lnTo>
                  <a:lnTo>
                    <a:pt x="755" y="285"/>
                  </a:lnTo>
                  <a:lnTo>
                    <a:pt x="757" y="285"/>
                  </a:lnTo>
                  <a:lnTo>
                    <a:pt x="758" y="288"/>
                  </a:lnTo>
                  <a:lnTo>
                    <a:pt x="760" y="288"/>
                  </a:lnTo>
                  <a:lnTo>
                    <a:pt x="760" y="291"/>
                  </a:lnTo>
                  <a:lnTo>
                    <a:pt x="761" y="293"/>
                  </a:lnTo>
                  <a:lnTo>
                    <a:pt x="765" y="293"/>
                  </a:lnTo>
                  <a:lnTo>
                    <a:pt x="766" y="294"/>
                  </a:lnTo>
                  <a:lnTo>
                    <a:pt x="766" y="294"/>
                  </a:lnTo>
                  <a:lnTo>
                    <a:pt x="766" y="296"/>
                  </a:lnTo>
                  <a:lnTo>
                    <a:pt x="765" y="296"/>
                  </a:lnTo>
                  <a:lnTo>
                    <a:pt x="765" y="296"/>
                  </a:lnTo>
                  <a:lnTo>
                    <a:pt x="765" y="297"/>
                  </a:lnTo>
                  <a:lnTo>
                    <a:pt x="765" y="299"/>
                  </a:lnTo>
                  <a:lnTo>
                    <a:pt x="765" y="300"/>
                  </a:lnTo>
                  <a:lnTo>
                    <a:pt x="765" y="300"/>
                  </a:lnTo>
                  <a:lnTo>
                    <a:pt x="761" y="302"/>
                  </a:lnTo>
                  <a:lnTo>
                    <a:pt x="761" y="302"/>
                  </a:lnTo>
                  <a:lnTo>
                    <a:pt x="760" y="300"/>
                  </a:lnTo>
                  <a:lnTo>
                    <a:pt x="758" y="300"/>
                  </a:lnTo>
                  <a:lnTo>
                    <a:pt x="753" y="299"/>
                  </a:lnTo>
                  <a:lnTo>
                    <a:pt x="749" y="297"/>
                  </a:lnTo>
                  <a:lnTo>
                    <a:pt x="747" y="296"/>
                  </a:lnTo>
                  <a:lnTo>
                    <a:pt x="746" y="296"/>
                  </a:lnTo>
                  <a:lnTo>
                    <a:pt x="746" y="296"/>
                  </a:lnTo>
                  <a:lnTo>
                    <a:pt x="731" y="293"/>
                  </a:lnTo>
                  <a:lnTo>
                    <a:pt x="728" y="293"/>
                  </a:lnTo>
                  <a:lnTo>
                    <a:pt x="728" y="293"/>
                  </a:lnTo>
                  <a:lnTo>
                    <a:pt x="727" y="291"/>
                  </a:lnTo>
                  <a:lnTo>
                    <a:pt x="720" y="289"/>
                  </a:lnTo>
                  <a:lnTo>
                    <a:pt x="720" y="289"/>
                  </a:lnTo>
                  <a:lnTo>
                    <a:pt x="717" y="286"/>
                  </a:lnTo>
                  <a:lnTo>
                    <a:pt x="714" y="282"/>
                  </a:lnTo>
                  <a:lnTo>
                    <a:pt x="714" y="282"/>
                  </a:lnTo>
                  <a:lnTo>
                    <a:pt x="711" y="282"/>
                  </a:lnTo>
                  <a:lnTo>
                    <a:pt x="708" y="282"/>
                  </a:lnTo>
                  <a:lnTo>
                    <a:pt x="706" y="282"/>
                  </a:lnTo>
                  <a:lnTo>
                    <a:pt x="705" y="282"/>
                  </a:lnTo>
                  <a:lnTo>
                    <a:pt x="703" y="282"/>
                  </a:lnTo>
                  <a:lnTo>
                    <a:pt x="700" y="278"/>
                  </a:lnTo>
                  <a:lnTo>
                    <a:pt x="697" y="278"/>
                  </a:lnTo>
                  <a:lnTo>
                    <a:pt x="694" y="277"/>
                  </a:lnTo>
                  <a:lnTo>
                    <a:pt x="692" y="277"/>
                  </a:lnTo>
                  <a:lnTo>
                    <a:pt x="692" y="275"/>
                  </a:lnTo>
                  <a:lnTo>
                    <a:pt x="694" y="274"/>
                  </a:lnTo>
                  <a:lnTo>
                    <a:pt x="694" y="274"/>
                  </a:lnTo>
                  <a:lnTo>
                    <a:pt x="690" y="275"/>
                  </a:lnTo>
                  <a:lnTo>
                    <a:pt x="689" y="275"/>
                  </a:lnTo>
                  <a:lnTo>
                    <a:pt x="686" y="274"/>
                  </a:lnTo>
                  <a:lnTo>
                    <a:pt x="684" y="272"/>
                  </a:lnTo>
                  <a:lnTo>
                    <a:pt x="681" y="267"/>
                  </a:lnTo>
                  <a:lnTo>
                    <a:pt x="679" y="267"/>
                  </a:lnTo>
                  <a:lnTo>
                    <a:pt x="679" y="266"/>
                  </a:lnTo>
                  <a:lnTo>
                    <a:pt x="681" y="266"/>
                  </a:lnTo>
                  <a:lnTo>
                    <a:pt x="684" y="266"/>
                  </a:lnTo>
                  <a:lnTo>
                    <a:pt x="684" y="266"/>
                  </a:lnTo>
                  <a:lnTo>
                    <a:pt x="687" y="264"/>
                  </a:lnTo>
                  <a:lnTo>
                    <a:pt x="687" y="264"/>
                  </a:lnTo>
                  <a:lnTo>
                    <a:pt x="687" y="263"/>
                  </a:lnTo>
                  <a:lnTo>
                    <a:pt x="686" y="263"/>
                  </a:lnTo>
                  <a:lnTo>
                    <a:pt x="686" y="263"/>
                  </a:lnTo>
                  <a:lnTo>
                    <a:pt x="686" y="261"/>
                  </a:lnTo>
                  <a:lnTo>
                    <a:pt x="684" y="261"/>
                  </a:lnTo>
                  <a:lnTo>
                    <a:pt x="683" y="259"/>
                  </a:lnTo>
                  <a:lnTo>
                    <a:pt x="681" y="259"/>
                  </a:lnTo>
                  <a:lnTo>
                    <a:pt x="676" y="259"/>
                  </a:lnTo>
                  <a:lnTo>
                    <a:pt x="675" y="259"/>
                  </a:lnTo>
                  <a:lnTo>
                    <a:pt x="675" y="259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3" y="258"/>
                  </a:lnTo>
                  <a:lnTo>
                    <a:pt x="671" y="258"/>
                  </a:lnTo>
                  <a:lnTo>
                    <a:pt x="670" y="255"/>
                  </a:lnTo>
                  <a:lnTo>
                    <a:pt x="670" y="253"/>
                  </a:lnTo>
                  <a:lnTo>
                    <a:pt x="670" y="253"/>
                  </a:lnTo>
                  <a:lnTo>
                    <a:pt x="668" y="253"/>
                  </a:lnTo>
                  <a:lnTo>
                    <a:pt x="665" y="250"/>
                  </a:lnTo>
                  <a:lnTo>
                    <a:pt x="662" y="247"/>
                  </a:lnTo>
                  <a:lnTo>
                    <a:pt x="660" y="245"/>
                  </a:lnTo>
                  <a:lnTo>
                    <a:pt x="659" y="244"/>
                  </a:lnTo>
                  <a:lnTo>
                    <a:pt x="657" y="244"/>
                  </a:lnTo>
                  <a:lnTo>
                    <a:pt x="657" y="244"/>
                  </a:lnTo>
                  <a:lnTo>
                    <a:pt x="660" y="241"/>
                  </a:lnTo>
                  <a:lnTo>
                    <a:pt x="660" y="239"/>
                  </a:lnTo>
                  <a:lnTo>
                    <a:pt x="659" y="241"/>
                  </a:lnTo>
                  <a:lnTo>
                    <a:pt x="656" y="239"/>
                  </a:lnTo>
                  <a:lnTo>
                    <a:pt x="654" y="241"/>
                  </a:lnTo>
                  <a:lnTo>
                    <a:pt x="653" y="241"/>
                  </a:lnTo>
                  <a:lnTo>
                    <a:pt x="653" y="239"/>
                  </a:lnTo>
                  <a:lnTo>
                    <a:pt x="651" y="241"/>
                  </a:lnTo>
                  <a:lnTo>
                    <a:pt x="651" y="242"/>
                  </a:lnTo>
                  <a:lnTo>
                    <a:pt x="651" y="244"/>
                  </a:lnTo>
                  <a:lnTo>
                    <a:pt x="649" y="244"/>
                  </a:lnTo>
                  <a:lnTo>
                    <a:pt x="649" y="244"/>
                  </a:lnTo>
                  <a:lnTo>
                    <a:pt x="648" y="242"/>
                  </a:lnTo>
                  <a:lnTo>
                    <a:pt x="648" y="242"/>
                  </a:lnTo>
                  <a:lnTo>
                    <a:pt x="648" y="239"/>
                  </a:lnTo>
                  <a:lnTo>
                    <a:pt x="648" y="239"/>
                  </a:lnTo>
                  <a:lnTo>
                    <a:pt x="645" y="239"/>
                  </a:lnTo>
                  <a:lnTo>
                    <a:pt x="643" y="239"/>
                  </a:lnTo>
                  <a:lnTo>
                    <a:pt x="643" y="237"/>
                  </a:lnTo>
                  <a:lnTo>
                    <a:pt x="642" y="236"/>
                  </a:lnTo>
                  <a:lnTo>
                    <a:pt x="642" y="234"/>
                  </a:lnTo>
                  <a:lnTo>
                    <a:pt x="642" y="234"/>
                  </a:lnTo>
                  <a:lnTo>
                    <a:pt x="640" y="234"/>
                  </a:lnTo>
                  <a:lnTo>
                    <a:pt x="640" y="234"/>
                  </a:lnTo>
                  <a:lnTo>
                    <a:pt x="640" y="234"/>
                  </a:lnTo>
                  <a:lnTo>
                    <a:pt x="638" y="234"/>
                  </a:lnTo>
                  <a:lnTo>
                    <a:pt x="637" y="234"/>
                  </a:lnTo>
                  <a:lnTo>
                    <a:pt x="637" y="236"/>
                  </a:lnTo>
                  <a:lnTo>
                    <a:pt x="638" y="236"/>
                  </a:lnTo>
                  <a:lnTo>
                    <a:pt x="640" y="237"/>
                  </a:lnTo>
                  <a:lnTo>
                    <a:pt x="642" y="241"/>
                  </a:lnTo>
                  <a:lnTo>
                    <a:pt x="640" y="242"/>
                  </a:lnTo>
                  <a:lnTo>
                    <a:pt x="637" y="242"/>
                  </a:lnTo>
                  <a:lnTo>
                    <a:pt x="635" y="242"/>
                  </a:lnTo>
                  <a:lnTo>
                    <a:pt x="632" y="242"/>
                  </a:lnTo>
                  <a:lnTo>
                    <a:pt x="630" y="242"/>
                  </a:lnTo>
                  <a:lnTo>
                    <a:pt x="629" y="241"/>
                  </a:lnTo>
                  <a:lnTo>
                    <a:pt x="626" y="241"/>
                  </a:lnTo>
                  <a:lnTo>
                    <a:pt x="624" y="244"/>
                  </a:lnTo>
                  <a:lnTo>
                    <a:pt x="624" y="244"/>
                  </a:lnTo>
                  <a:lnTo>
                    <a:pt x="621" y="244"/>
                  </a:lnTo>
                  <a:lnTo>
                    <a:pt x="619" y="244"/>
                  </a:lnTo>
                  <a:lnTo>
                    <a:pt x="615" y="247"/>
                  </a:lnTo>
                  <a:lnTo>
                    <a:pt x="615" y="247"/>
                  </a:lnTo>
                  <a:lnTo>
                    <a:pt x="613" y="247"/>
                  </a:lnTo>
                  <a:lnTo>
                    <a:pt x="612" y="247"/>
                  </a:lnTo>
                  <a:lnTo>
                    <a:pt x="610" y="247"/>
                  </a:lnTo>
                  <a:lnTo>
                    <a:pt x="608" y="248"/>
                  </a:lnTo>
                  <a:lnTo>
                    <a:pt x="607" y="247"/>
                  </a:lnTo>
                  <a:lnTo>
                    <a:pt x="604" y="247"/>
                  </a:lnTo>
                  <a:lnTo>
                    <a:pt x="602" y="247"/>
                  </a:lnTo>
                  <a:lnTo>
                    <a:pt x="601" y="247"/>
                  </a:lnTo>
                  <a:lnTo>
                    <a:pt x="599" y="245"/>
                  </a:lnTo>
                  <a:lnTo>
                    <a:pt x="597" y="245"/>
                  </a:lnTo>
                  <a:lnTo>
                    <a:pt x="596" y="245"/>
                  </a:lnTo>
                  <a:lnTo>
                    <a:pt x="596" y="245"/>
                  </a:lnTo>
                  <a:lnTo>
                    <a:pt x="593" y="242"/>
                  </a:lnTo>
                  <a:lnTo>
                    <a:pt x="591" y="242"/>
                  </a:lnTo>
                  <a:lnTo>
                    <a:pt x="589" y="239"/>
                  </a:lnTo>
                  <a:lnTo>
                    <a:pt x="589" y="237"/>
                  </a:lnTo>
                  <a:lnTo>
                    <a:pt x="589" y="236"/>
                  </a:lnTo>
                  <a:lnTo>
                    <a:pt x="589" y="236"/>
                  </a:lnTo>
                  <a:lnTo>
                    <a:pt x="589" y="234"/>
                  </a:lnTo>
                  <a:lnTo>
                    <a:pt x="591" y="231"/>
                  </a:lnTo>
                  <a:lnTo>
                    <a:pt x="591" y="230"/>
                  </a:lnTo>
                  <a:lnTo>
                    <a:pt x="593" y="230"/>
                  </a:lnTo>
                  <a:lnTo>
                    <a:pt x="594" y="228"/>
                  </a:lnTo>
                  <a:lnTo>
                    <a:pt x="601" y="226"/>
                  </a:lnTo>
                  <a:lnTo>
                    <a:pt x="602" y="225"/>
                  </a:lnTo>
                  <a:lnTo>
                    <a:pt x="602" y="225"/>
                  </a:lnTo>
                  <a:lnTo>
                    <a:pt x="601" y="222"/>
                  </a:lnTo>
                  <a:lnTo>
                    <a:pt x="601" y="222"/>
                  </a:lnTo>
                  <a:lnTo>
                    <a:pt x="601" y="222"/>
                  </a:lnTo>
                  <a:lnTo>
                    <a:pt x="602" y="220"/>
                  </a:lnTo>
                  <a:lnTo>
                    <a:pt x="602" y="219"/>
                  </a:lnTo>
                  <a:lnTo>
                    <a:pt x="604" y="219"/>
                  </a:lnTo>
                  <a:lnTo>
                    <a:pt x="605" y="220"/>
                  </a:lnTo>
                  <a:lnTo>
                    <a:pt x="607" y="220"/>
                  </a:lnTo>
                  <a:lnTo>
                    <a:pt x="610" y="220"/>
                  </a:lnTo>
                  <a:lnTo>
                    <a:pt x="615" y="222"/>
                  </a:lnTo>
                  <a:lnTo>
                    <a:pt x="619" y="223"/>
                  </a:lnTo>
                  <a:lnTo>
                    <a:pt x="624" y="225"/>
                  </a:lnTo>
                  <a:lnTo>
                    <a:pt x="626" y="226"/>
                  </a:lnTo>
                  <a:lnTo>
                    <a:pt x="627" y="228"/>
                  </a:lnTo>
                  <a:lnTo>
                    <a:pt x="629" y="230"/>
                  </a:lnTo>
                  <a:lnTo>
                    <a:pt x="627" y="231"/>
                  </a:lnTo>
                  <a:lnTo>
                    <a:pt x="627" y="231"/>
                  </a:lnTo>
                  <a:lnTo>
                    <a:pt x="627" y="233"/>
                  </a:lnTo>
                  <a:lnTo>
                    <a:pt x="627" y="233"/>
                  </a:lnTo>
                  <a:lnTo>
                    <a:pt x="629" y="234"/>
                  </a:lnTo>
                  <a:lnTo>
                    <a:pt x="629" y="233"/>
                  </a:lnTo>
                  <a:lnTo>
                    <a:pt x="629" y="233"/>
                  </a:lnTo>
                  <a:lnTo>
                    <a:pt x="629" y="231"/>
                  </a:lnTo>
                  <a:lnTo>
                    <a:pt x="630" y="231"/>
                  </a:lnTo>
                  <a:lnTo>
                    <a:pt x="630" y="230"/>
                  </a:lnTo>
                  <a:lnTo>
                    <a:pt x="630" y="228"/>
                  </a:lnTo>
                  <a:lnTo>
                    <a:pt x="629" y="228"/>
                  </a:lnTo>
                  <a:lnTo>
                    <a:pt x="629" y="226"/>
                  </a:lnTo>
                  <a:lnTo>
                    <a:pt x="624" y="223"/>
                  </a:lnTo>
                  <a:lnTo>
                    <a:pt x="624" y="223"/>
                  </a:lnTo>
                  <a:lnTo>
                    <a:pt x="626" y="223"/>
                  </a:lnTo>
                  <a:lnTo>
                    <a:pt x="630" y="223"/>
                  </a:lnTo>
                  <a:lnTo>
                    <a:pt x="634" y="223"/>
                  </a:lnTo>
                  <a:lnTo>
                    <a:pt x="634" y="222"/>
                  </a:lnTo>
                  <a:lnTo>
                    <a:pt x="635" y="222"/>
                  </a:lnTo>
                  <a:lnTo>
                    <a:pt x="635" y="222"/>
                  </a:lnTo>
                  <a:lnTo>
                    <a:pt x="638" y="220"/>
                  </a:lnTo>
                  <a:lnTo>
                    <a:pt x="640" y="222"/>
                  </a:lnTo>
                  <a:lnTo>
                    <a:pt x="642" y="222"/>
                  </a:lnTo>
                  <a:lnTo>
                    <a:pt x="643" y="222"/>
                  </a:lnTo>
                  <a:lnTo>
                    <a:pt x="645" y="220"/>
                  </a:lnTo>
                  <a:lnTo>
                    <a:pt x="646" y="219"/>
                  </a:lnTo>
                  <a:lnTo>
                    <a:pt x="648" y="219"/>
                  </a:lnTo>
                  <a:lnTo>
                    <a:pt x="649" y="217"/>
                  </a:lnTo>
                  <a:lnTo>
                    <a:pt x="653" y="217"/>
                  </a:lnTo>
                  <a:lnTo>
                    <a:pt x="654" y="219"/>
                  </a:lnTo>
                  <a:lnTo>
                    <a:pt x="657" y="219"/>
                  </a:lnTo>
                  <a:lnTo>
                    <a:pt x="656" y="217"/>
                  </a:lnTo>
                  <a:lnTo>
                    <a:pt x="656" y="214"/>
                  </a:lnTo>
                  <a:lnTo>
                    <a:pt x="654" y="212"/>
                  </a:lnTo>
                  <a:lnTo>
                    <a:pt x="653" y="211"/>
                  </a:lnTo>
                  <a:lnTo>
                    <a:pt x="649" y="209"/>
                  </a:lnTo>
                  <a:lnTo>
                    <a:pt x="646" y="206"/>
                  </a:lnTo>
                  <a:lnTo>
                    <a:pt x="645" y="204"/>
                  </a:lnTo>
                  <a:lnTo>
                    <a:pt x="643" y="203"/>
                  </a:lnTo>
                  <a:lnTo>
                    <a:pt x="645" y="203"/>
                  </a:lnTo>
                  <a:lnTo>
                    <a:pt x="645" y="201"/>
                  </a:lnTo>
                  <a:lnTo>
                    <a:pt x="651" y="198"/>
                  </a:lnTo>
                  <a:lnTo>
                    <a:pt x="656" y="193"/>
                  </a:lnTo>
                  <a:lnTo>
                    <a:pt x="659" y="192"/>
                  </a:lnTo>
                  <a:lnTo>
                    <a:pt x="659" y="190"/>
                  </a:lnTo>
                  <a:lnTo>
                    <a:pt x="660" y="190"/>
                  </a:lnTo>
                  <a:lnTo>
                    <a:pt x="662" y="189"/>
                  </a:lnTo>
                  <a:lnTo>
                    <a:pt x="664" y="189"/>
                  </a:lnTo>
                  <a:lnTo>
                    <a:pt x="665" y="187"/>
                  </a:lnTo>
                  <a:lnTo>
                    <a:pt x="665" y="185"/>
                  </a:lnTo>
                  <a:lnTo>
                    <a:pt x="665" y="185"/>
                  </a:lnTo>
                  <a:lnTo>
                    <a:pt x="667" y="181"/>
                  </a:lnTo>
                  <a:lnTo>
                    <a:pt x="670" y="181"/>
                  </a:lnTo>
                  <a:lnTo>
                    <a:pt x="671" y="179"/>
                  </a:lnTo>
                  <a:lnTo>
                    <a:pt x="673" y="179"/>
                  </a:lnTo>
                  <a:lnTo>
                    <a:pt x="676" y="176"/>
                  </a:lnTo>
                  <a:lnTo>
                    <a:pt x="676" y="174"/>
                  </a:lnTo>
                  <a:lnTo>
                    <a:pt x="675" y="174"/>
                  </a:lnTo>
                  <a:lnTo>
                    <a:pt x="673" y="174"/>
                  </a:lnTo>
                  <a:lnTo>
                    <a:pt x="670" y="167"/>
                  </a:lnTo>
                  <a:lnTo>
                    <a:pt x="668" y="162"/>
                  </a:lnTo>
                  <a:lnTo>
                    <a:pt x="665" y="159"/>
                  </a:lnTo>
                  <a:lnTo>
                    <a:pt x="664" y="155"/>
                  </a:lnTo>
                  <a:lnTo>
                    <a:pt x="660" y="151"/>
                  </a:lnTo>
                  <a:lnTo>
                    <a:pt x="660" y="149"/>
                  </a:lnTo>
                  <a:lnTo>
                    <a:pt x="660" y="149"/>
                  </a:lnTo>
                  <a:lnTo>
                    <a:pt x="660" y="148"/>
                  </a:lnTo>
                  <a:lnTo>
                    <a:pt x="656" y="151"/>
                  </a:lnTo>
                  <a:lnTo>
                    <a:pt x="656" y="151"/>
                  </a:lnTo>
                  <a:lnTo>
                    <a:pt x="654" y="149"/>
                  </a:lnTo>
                  <a:lnTo>
                    <a:pt x="653" y="148"/>
                  </a:lnTo>
                  <a:lnTo>
                    <a:pt x="651" y="146"/>
                  </a:lnTo>
                  <a:lnTo>
                    <a:pt x="653" y="146"/>
                  </a:lnTo>
                  <a:lnTo>
                    <a:pt x="653" y="144"/>
                  </a:lnTo>
                  <a:lnTo>
                    <a:pt x="653" y="143"/>
                  </a:lnTo>
                  <a:lnTo>
                    <a:pt x="653" y="141"/>
                  </a:lnTo>
                  <a:lnTo>
                    <a:pt x="653" y="141"/>
                  </a:lnTo>
                  <a:lnTo>
                    <a:pt x="653" y="140"/>
                  </a:lnTo>
                  <a:lnTo>
                    <a:pt x="653" y="140"/>
                  </a:lnTo>
                  <a:lnTo>
                    <a:pt x="651" y="140"/>
                  </a:lnTo>
                  <a:lnTo>
                    <a:pt x="649" y="140"/>
                  </a:lnTo>
                  <a:lnTo>
                    <a:pt x="648" y="140"/>
                  </a:lnTo>
                  <a:lnTo>
                    <a:pt x="651" y="143"/>
                  </a:lnTo>
                  <a:lnTo>
                    <a:pt x="649" y="144"/>
                  </a:lnTo>
                  <a:lnTo>
                    <a:pt x="648" y="144"/>
                  </a:lnTo>
                  <a:lnTo>
                    <a:pt x="646" y="144"/>
                  </a:lnTo>
                  <a:lnTo>
                    <a:pt x="645" y="143"/>
                  </a:lnTo>
                  <a:lnTo>
                    <a:pt x="645" y="143"/>
                  </a:lnTo>
                  <a:lnTo>
                    <a:pt x="640" y="140"/>
                  </a:lnTo>
                  <a:lnTo>
                    <a:pt x="640" y="138"/>
                  </a:lnTo>
                  <a:lnTo>
                    <a:pt x="640" y="138"/>
                  </a:lnTo>
                  <a:lnTo>
                    <a:pt x="640" y="137"/>
                  </a:lnTo>
                  <a:lnTo>
                    <a:pt x="640" y="138"/>
                  </a:lnTo>
                  <a:lnTo>
                    <a:pt x="638" y="138"/>
                  </a:lnTo>
                  <a:lnTo>
                    <a:pt x="637" y="137"/>
                  </a:lnTo>
                  <a:lnTo>
                    <a:pt x="637" y="137"/>
                  </a:lnTo>
                  <a:lnTo>
                    <a:pt x="638" y="135"/>
                  </a:lnTo>
                  <a:lnTo>
                    <a:pt x="640" y="135"/>
                  </a:lnTo>
                  <a:lnTo>
                    <a:pt x="638" y="133"/>
                  </a:lnTo>
                  <a:lnTo>
                    <a:pt x="637" y="133"/>
                  </a:lnTo>
                  <a:lnTo>
                    <a:pt x="637" y="133"/>
                  </a:lnTo>
                  <a:lnTo>
                    <a:pt x="637" y="133"/>
                  </a:lnTo>
                  <a:lnTo>
                    <a:pt x="638" y="132"/>
                  </a:lnTo>
                  <a:lnTo>
                    <a:pt x="640" y="132"/>
                  </a:lnTo>
                  <a:lnTo>
                    <a:pt x="638" y="130"/>
                  </a:lnTo>
                  <a:lnTo>
                    <a:pt x="638" y="130"/>
                  </a:lnTo>
                  <a:lnTo>
                    <a:pt x="637" y="132"/>
                  </a:lnTo>
                  <a:lnTo>
                    <a:pt x="634" y="133"/>
                  </a:lnTo>
                  <a:lnTo>
                    <a:pt x="632" y="135"/>
                  </a:lnTo>
                  <a:lnTo>
                    <a:pt x="630" y="133"/>
                  </a:lnTo>
                  <a:lnTo>
                    <a:pt x="629" y="133"/>
                  </a:lnTo>
                  <a:lnTo>
                    <a:pt x="627" y="133"/>
                  </a:lnTo>
                  <a:lnTo>
                    <a:pt x="627" y="135"/>
                  </a:lnTo>
                  <a:lnTo>
                    <a:pt x="624" y="137"/>
                  </a:lnTo>
                  <a:lnTo>
                    <a:pt x="618" y="140"/>
                  </a:lnTo>
                  <a:lnTo>
                    <a:pt x="615" y="140"/>
                  </a:lnTo>
                  <a:lnTo>
                    <a:pt x="613" y="140"/>
                  </a:lnTo>
                  <a:lnTo>
                    <a:pt x="612" y="140"/>
                  </a:lnTo>
                  <a:lnTo>
                    <a:pt x="612" y="138"/>
                  </a:lnTo>
                  <a:lnTo>
                    <a:pt x="613" y="138"/>
                  </a:lnTo>
                  <a:lnTo>
                    <a:pt x="613" y="137"/>
                  </a:lnTo>
                  <a:lnTo>
                    <a:pt x="613" y="137"/>
                  </a:lnTo>
                  <a:lnTo>
                    <a:pt x="613" y="133"/>
                  </a:lnTo>
                  <a:lnTo>
                    <a:pt x="613" y="132"/>
                  </a:lnTo>
                  <a:lnTo>
                    <a:pt x="615" y="132"/>
                  </a:lnTo>
                  <a:lnTo>
                    <a:pt x="616" y="130"/>
                  </a:lnTo>
                  <a:lnTo>
                    <a:pt x="619" y="132"/>
                  </a:lnTo>
                  <a:lnTo>
                    <a:pt x="621" y="132"/>
                  </a:lnTo>
                  <a:lnTo>
                    <a:pt x="623" y="130"/>
                  </a:lnTo>
                  <a:lnTo>
                    <a:pt x="624" y="130"/>
                  </a:lnTo>
                  <a:lnTo>
                    <a:pt x="626" y="129"/>
                  </a:lnTo>
                  <a:lnTo>
                    <a:pt x="626" y="127"/>
                  </a:lnTo>
                  <a:lnTo>
                    <a:pt x="624" y="124"/>
                  </a:lnTo>
                  <a:lnTo>
                    <a:pt x="624" y="124"/>
                  </a:lnTo>
                  <a:lnTo>
                    <a:pt x="621" y="122"/>
                  </a:lnTo>
                  <a:lnTo>
                    <a:pt x="618" y="122"/>
                  </a:lnTo>
                  <a:lnTo>
                    <a:pt x="616" y="121"/>
                  </a:lnTo>
                  <a:lnTo>
                    <a:pt x="615" y="121"/>
                  </a:lnTo>
                  <a:lnTo>
                    <a:pt x="615" y="121"/>
                  </a:lnTo>
                  <a:lnTo>
                    <a:pt x="613" y="119"/>
                  </a:lnTo>
                  <a:lnTo>
                    <a:pt x="613" y="118"/>
                  </a:lnTo>
                  <a:lnTo>
                    <a:pt x="613" y="118"/>
                  </a:lnTo>
                  <a:lnTo>
                    <a:pt x="615" y="116"/>
                  </a:lnTo>
                  <a:lnTo>
                    <a:pt x="618" y="116"/>
                  </a:lnTo>
                  <a:lnTo>
                    <a:pt x="618" y="116"/>
                  </a:lnTo>
                  <a:lnTo>
                    <a:pt x="615" y="115"/>
                  </a:lnTo>
                  <a:lnTo>
                    <a:pt x="613" y="115"/>
                  </a:lnTo>
                  <a:lnTo>
                    <a:pt x="613" y="116"/>
                  </a:lnTo>
                  <a:lnTo>
                    <a:pt x="612" y="118"/>
                  </a:lnTo>
                  <a:lnTo>
                    <a:pt x="610" y="118"/>
                  </a:lnTo>
                  <a:lnTo>
                    <a:pt x="608" y="116"/>
                  </a:lnTo>
                  <a:lnTo>
                    <a:pt x="607" y="116"/>
                  </a:lnTo>
                  <a:lnTo>
                    <a:pt x="605" y="116"/>
                  </a:lnTo>
                  <a:lnTo>
                    <a:pt x="605" y="116"/>
                  </a:lnTo>
                  <a:lnTo>
                    <a:pt x="605" y="115"/>
                  </a:lnTo>
                  <a:lnTo>
                    <a:pt x="607" y="115"/>
                  </a:lnTo>
                  <a:lnTo>
                    <a:pt x="608" y="113"/>
                  </a:lnTo>
                  <a:lnTo>
                    <a:pt x="608" y="113"/>
                  </a:lnTo>
                  <a:lnTo>
                    <a:pt x="607" y="111"/>
                  </a:lnTo>
                  <a:lnTo>
                    <a:pt x="607" y="111"/>
                  </a:lnTo>
                  <a:lnTo>
                    <a:pt x="604" y="110"/>
                  </a:lnTo>
                  <a:lnTo>
                    <a:pt x="599" y="111"/>
                  </a:lnTo>
                  <a:lnTo>
                    <a:pt x="597" y="111"/>
                  </a:lnTo>
                  <a:lnTo>
                    <a:pt x="597" y="110"/>
                  </a:lnTo>
                  <a:lnTo>
                    <a:pt x="597" y="108"/>
                  </a:lnTo>
                  <a:lnTo>
                    <a:pt x="597" y="105"/>
                  </a:lnTo>
                  <a:lnTo>
                    <a:pt x="596" y="102"/>
                  </a:lnTo>
                  <a:lnTo>
                    <a:pt x="596" y="100"/>
                  </a:lnTo>
                  <a:lnTo>
                    <a:pt x="594" y="100"/>
                  </a:lnTo>
                  <a:lnTo>
                    <a:pt x="589" y="100"/>
                  </a:lnTo>
                  <a:lnTo>
                    <a:pt x="589" y="100"/>
                  </a:lnTo>
                  <a:lnTo>
                    <a:pt x="588" y="100"/>
                  </a:lnTo>
                  <a:lnTo>
                    <a:pt x="585" y="99"/>
                  </a:lnTo>
                  <a:lnTo>
                    <a:pt x="583" y="97"/>
                  </a:lnTo>
                  <a:lnTo>
                    <a:pt x="583" y="97"/>
                  </a:lnTo>
                  <a:lnTo>
                    <a:pt x="582" y="96"/>
                  </a:lnTo>
                  <a:lnTo>
                    <a:pt x="580" y="94"/>
                  </a:lnTo>
                  <a:lnTo>
                    <a:pt x="578" y="94"/>
                  </a:lnTo>
                  <a:lnTo>
                    <a:pt x="578" y="91"/>
                  </a:lnTo>
                  <a:lnTo>
                    <a:pt x="577" y="91"/>
                  </a:lnTo>
                  <a:lnTo>
                    <a:pt x="575" y="91"/>
                  </a:lnTo>
                  <a:lnTo>
                    <a:pt x="574" y="92"/>
                  </a:lnTo>
                  <a:lnTo>
                    <a:pt x="572" y="94"/>
                  </a:lnTo>
                  <a:lnTo>
                    <a:pt x="572" y="96"/>
                  </a:lnTo>
                  <a:lnTo>
                    <a:pt x="572" y="96"/>
                  </a:lnTo>
                  <a:lnTo>
                    <a:pt x="572" y="97"/>
                  </a:lnTo>
                  <a:lnTo>
                    <a:pt x="577" y="99"/>
                  </a:lnTo>
                  <a:lnTo>
                    <a:pt x="578" y="99"/>
                  </a:lnTo>
                  <a:lnTo>
                    <a:pt x="580" y="100"/>
                  </a:lnTo>
                  <a:lnTo>
                    <a:pt x="580" y="102"/>
                  </a:lnTo>
                  <a:lnTo>
                    <a:pt x="582" y="104"/>
                  </a:lnTo>
                  <a:lnTo>
                    <a:pt x="582" y="105"/>
                  </a:lnTo>
                  <a:lnTo>
                    <a:pt x="580" y="107"/>
                  </a:lnTo>
                  <a:lnTo>
                    <a:pt x="580" y="107"/>
                  </a:lnTo>
                  <a:lnTo>
                    <a:pt x="577" y="108"/>
                  </a:lnTo>
                  <a:lnTo>
                    <a:pt x="574" y="110"/>
                  </a:lnTo>
                  <a:lnTo>
                    <a:pt x="571" y="110"/>
                  </a:lnTo>
                  <a:lnTo>
                    <a:pt x="569" y="110"/>
                  </a:lnTo>
                  <a:lnTo>
                    <a:pt x="561" y="107"/>
                  </a:lnTo>
                  <a:lnTo>
                    <a:pt x="560" y="107"/>
                  </a:lnTo>
                  <a:lnTo>
                    <a:pt x="558" y="107"/>
                  </a:lnTo>
                  <a:lnTo>
                    <a:pt x="553" y="105"/>
                  </a:lnTo>
                  <a:lnTo>
                    <a:pt x="552" y="105"/>
                  </a:lnTo>
                  <a:lnTo>
                    <a:pt x="547" y="105"/>
                  </a:lnTo>
                  <a:lnTo>
                    <a:pt x="541" y="104"/>
                  </a:lnTo>
                  <a:lnTo>
                    <a:pt x="539" y="104"/>
                  </a:lnTo>
                  <a:lnTo>
                    <a:pt x="541" y="105"/>
                  </a:lnTo>
                  <a:lnTo>
                    <a:pt x="542" y="107"/>
                  </a:lnTo>
                  <a:lnTo>
                    <a:pt x="544" y="107"/>
                  </a:lnTo>
                  <a:lnTo>
                    <a:pt x="545" y="107"/>
                  </a:lnTo>
                  <a:lnTo>
                    <a:pt x="548" y="110"/>
                  </a:lnTo>
                  <a:lnTo>
                    <a:pt x="550" y="110"/>
                  </a:lnTo>
                  <a:lnTo>
                    <a:pt x="552" y="111"/>
                  </a:lnTo>
                  <a:lnTo>
                    <a:pt x="552" y="113"/>
                  </a:lnTo>
                  <a:lnTo>
                    <a:pt x="550" y="113"/>
                  </a:lnTo>
                  <a:lnTo>
                    <a:pt x="541" y="108"/>
                  </a:lnTo>
                  <a:lnTo>
                    <a:pt x="534" y="110"/>
                  </a:lnTo>
                  <a:lnTo>
                    <a:pt x="533" y="111"/>
                  </a:lnTo>
                  <a:lnTo>
                    <a:pt x="530" y="111"/>
                  </a:lnTo>
                  <a:lnTo>
                    <a:pt x="528" y="110"/>
                  </a:lnTo>
                  <a:lnTo>
                    <a:pt x="522" y="108"/>
                  </a:lnTo>
                  <a:lnTo>
                    <a:pt x="519" y="107"/>
                  </a:lnTo>
                  <a:lnTo>
                    <a:pt x="519" y="107"/>
                  </a:lnTo>
                  <a:lnTo>
                    <a:pt x="512" y="108"/>
                  </a:lnTo>
                  <a:lnTo>
                    <a:pt x="507" y="108"/>
                  </a:lnTo>
                  <a:lnTo>
                    <a:pt x="498" y="107"/>
                  </a:lnTo>
                  <a:lnTo>
                    <a:pt x="495" y="105"/>
                  </a:lnTo>
                  <a:lnTo>
                    <a:pt x="493" y="105"/>
                  </a:lnTo>
                  <a:lnTo>
                    <a:pt x="492" y="105"/>
                  </a:lnTo>
                  <a:lnTo>
                    <a:pt x="490" y="105"/>
                  </a:lnTo>
                  <a:lnTo>
                    <a:pt x="485" y="104"/>
                  </a:lnTo>
                  <a:lnTo>
                    <a:pt x="479" y="105"/>
                  </a:lnTo>
                  <a:lnTo>
                    <a:pt x="474" y="104"/>
                  </a:lnTo>
                  <a:lnTo>
                    <a:pt x="471" y="104"/>
                  </a:lnTo>
                  <a:lnTo>
                    <a:pt x="471" y="102"/>
                  </a:lnTo>
                  <a:lnTo>
                    <a:pt x="470" y="99"/>
                  </a:lnTo>
                  <a:lnTo>
                    <a:pt x="470" y="97"/>
                  </a:lnTo>
                  <a:lnTo>
                    <a:pt x="470" y="96"/>
                  </a:lnTo>
                  <a:lnTo>
                    <a:pt x="470" y="96"/>
                  </a:lnTo>
                  <a:lnTo>
                    <a:pt x="471" y="94"/>
                  </a:lnTo>
                  <a:lnTo>
                    <a:pt x="468" y="96"/>
                  </a:lnTo>
                  <a:lnTo>
                    <a:pt x="466" y="97"/>
                  </a:lnTo>
                  <a:lnTo>
                    <a:pt x="465" y="97"/>
                  </a:lnTo>
                  <a:lnTo>
                    <a:pt x="460" y="96"/>
                  </a:lnTo>
                  <a:lnTo>
                    <a:pt x="460" y="96"/>
                  </a:lnTo>
                  <a:lnTo>
                    <a:pt x="460" y="97"/>
                  </a:lnTo>
                  <a:lnTo>
                    <a:pt x="462" y="97"/>
                  </a:lnTo>
                  <a:lnTo>
                    <a:pt x="462" y="99"/>
                  </a:lnTo>
                  <a:lnTo>
                    <a:pt x="459" y="99"/>
                  </a:lnTo>
                  <a:lnTo>
                    <a:pt x="455" y="99"/>
                  </a:lnTo>
                  <a:lnTo>
                    <a:pt x="454" y="99"/>
                  </a:lnTo>
                  <a:lnTo>
                    <a:pt x="452" y="99"/>
                  </a:lnTo>
                  <a:lnTo>
                    <a:pt x="451" y="100"/>
                  </a:lnTo>
                  <a:lnTo>
                    <a:pt x="451" y="100"/>
                  </a:lnTo>
                  <a:lnTo>
                    <a:pt x="449" y="100"/>
                  </a:lnTo>
                  <a:lnTo>
                    <a:pt x="444" y="97"/>
                  </a:lnTo>
                  <a:lnTo>
                    <a:pt x="441" y="96"/>
                  </a:lnTo>
                  <a:lnTo>
                    <a:pt x="438" y="94"/>
                  </a:lnTo>
                  <a:lnTo>
                    <a:pt x="437" y="94"/>
                  </a:lnTo>
                  <a:lnTo>
                    <a:pt x="435" y="92"/>
                  </a:lnTo>
                  <a:lnTo>
                    <a:pt x="430" y="86"/>
                  </a:lnTo>
                  <a:lnTo>
                    <a:pt x="430" y="86"/>
                  </a:lnTo>
                  <a:lnTo>
                    <a:pt x="427" y="80"/>
                  </a:lnTo>
                  <a:lnTo>
                    <a:pt x="427" y="80"/>
                  </a:lnTo>
                  <a:lnTo>
                    <a:pt x="427" y="78"/>
                  </a:lnTo>
                  <a:lnTo>
                    <a:pt x="429" y="78"/>
                  </a:lnTo>
                  <a:lnTo>
                    <a:pt x="433" y="80"/>
                  </a:lnTo>
                  <a:lnTo>
                    <a:pt x="438" y="80"/>
                  </a:lnTo>
                  <a:lnTo>
                    <a:pt x="440" y="80"/>
                  </a:lnTo>
                  <a:lnTo>
                    <a:pt x="443" y="81"/>
                  </a:lnTo>
                  <a:lnTo>
                    <a:pt x="448" y="81"/>
                  </a:lnTo>
                  <a:lnTo>
                    <a:pt x="449" y="81"/>
                  </a:lnTo>
                  <a:lnTo>
                    <a:pt x="454" y="81"/>
                  </a:lnTo>
                  <a:lnTo>
                    <a:pt x="460" y="81"/>
                  </a:lnTo>
                  <a:lnTo>
                    <a:pt x="460" y="80"/>
                  </a:lnTo>
                  <a:lnTo>
                    <a:pt x="457" y="80"/>
                  </a:lnTo>
                  <a:lnTo>
                    <a:pt x="454" y="78"/>
                  </a:lnTo>
                  <a:lnTo>
                    <a:pt x="451" y="75"/>
                  </a:lnTo>
                  <a:lnTo>
                    <a:pt x="449" y="75"/>
                  </a:lnTo>
                  <a:lnTo>
                    <a:pt x="446" y="75"/>
                  </a:lnTo>
                  <a:lnTo>
                    <a:pt x="440" y="74"/>
                  </a:lnTo>
                  <a:lnTo>
                    <a:pt x="432" y="74"/>
                  </a:lnTo>
                  <a:lnTo>
                    <a:pt x="427" y="70"/>
                  </a:lnTo>
                  <a:lnTo>
                    <a:pt x="424" y="69"/>
                  </a:lnTo>
                  <a:lnTo>
                    <a:pt x="421" y="69"/>
                  </a:lnTo>
                  <a:lnTo>
                    <a:pt x="421" y="67"/>
                  </a:lnTo>
                  <a:lnTo>
                    <a:pt x="421" y="66"/>
                  </a:lnTo>
                  <a:lnTo>
                    <a:pt x="419" y="61"/>
                  </a:lnTo>
                  <a:lnTo>
                    <a:pt x="419" y="58"/>
                  </a:lnTo>
                  <a:lnTo>
                    <a:pt x="419" y="56"/>
                  </a:lnTo>
                  <a:lnTo>
                    <a:pt x="418" y="55"/>
                  </a:lnTo>
                  <a:lnTo>
                    <a:pt x="419" y="53"/>
                  </a:lnTo>
                  <a:lnTo>
                    <a:pt x="424" y="50"/>
                  </a:lnTo>
                  <a:lnTo>
                    <a:pt x="424" y="48"/>
                  </a:lnTo>
                  <a:lnTo>
                    <a:pt x="422" y="48"/>
                  </a:lnTo>
                  <a:lnTo>
                    <a:pt x="421" y="48"/>
                  </a:lnTo>
                  <a:lnTo>
                    <a:pt x="421" y="47"/>
                  </a:lnTo>
                  <a:lnTo>
                    <a:pt x="421" y="45"/>
                  </a:lnTo>
                  <a:lnTo>
                    <a:pt x="421" y="44"/>
                  </a:lnTo>
                  <a:lnTo>
                    <a:pt x="421" y="42"/>
                  </a:lnTo>
                  <a:lnTo>
                    <a:pt x="421" y="40"/>
                  </a:lnTo>
                  <a:lnTo>
                    <a:pt x="422" y="39"/>
                  </a:lnTo>
                  <a:lnTo>
                    <a:pt x="425" y="34"/>
                  </a:lnTo>
                  <a:lnTo>
                    <a:pt x="429" y="33"/>
                  </a:lnTo>
                  <a:lnTo>
                    <a:pt x="429" y="31"/>
                  </a:lnTo>
                  <a:lnTo>
                    <a:pt x="429" y="28"/>
                  </a:lnTo>
                  <a:lnTo>
                    <a:pt x="429" y="26"/>
                  </a:lnTo>
                  <a:lnTo>
                    <a:pt x="429" y="25"/>
                  </a:lnTo>
                  <a:lnTo>
                    <a:pt x="430" y="23"/>
                  </a:lnTo>
                  <a:lnTo>
                    <a:pt x="432" y="22"/>
                  </a:lnTo>
                  <a:lnTo>
                    <a:pt x="433" y="20"/>
                  </a:lnTo>
                  <a:lnTo>
                    <a:pt x="437" y="18"/>
                  </a:lnTo>
                  <a:lnTo>
                    <a:pt x="437" y="17"/>
                  </a:lnTo>
                  <a:lnTo>
                    <a:pt x="437" y="17"/>
                  </a:lnTo>
                  <a:lnTo>
                    <a:pt x="437" y="15"/>
                  </a:lnTo>
                  <a:lnTo>
                    <a:pt x="438" y="15"/>
                  </a:lnTo>
                  <a:lnTo>
                    <a:pt x="444" y="11"/>
                  </a:lnTo>
                  <a:lnTo>
                    <a:pt x="449" y="7"/>
                  </a:lnTo>
                  <a:lnTo>
                    <a:pt x="452" y="6"/>
                  </a:lnTo>
                  <a:lnTo>
                    <a:pt x="455" y="6"/>
                  </a:lnTo>
                  <a:lnTo>
                    <a:pt x="465" y="3"/>
                  </a:lnTo>
                  <a:lnTo>
                    <a:pt x="471" y="3"/>
                  </a:lnTo>
                  <a:close/>
                  <a:moveTo>
                    <a:pt x="274" y="0"/>
                  </a:moveTo>
                  <a:lnTo>
                    <a:pt x="287" y="6"/>
                  </a:lnTo>
                  <a:lnTo>
                    <a:pt x="288" y="6"/>
                  </a:lnTo>
                  <a:lnTo>
                    <a:pt x="291" y="6"/>
                  </a:lnTo>
                  <a:lnTo>
                    <a:pt x="296" y="4"/>
                  </a:lnTo>
                  <a:lnTo>
                    <a:pt x="301" y="4"/>
                  </a:lnTo>
                  <a:lnTo>
                    <a:pt x="304" y="3"/>
                  </a:lnTo>
                  <a:lnTo>
                    <a:pt x="306" y="1"/>
                  </a:lnTo>
                  <a:lnTo>
                    <a:pt x="307" y="1"/>
                  </a:lnTo>
                  <a:lnTo>
                    <a:pt x="309" y="1"/>
                  </a:lnTo>
                  <a:lnTo>
                    <a:pt x="314" y="3"/>
                  </a:lnTo>
                  <a:lnTo>
                    <a:pt x="314" y="3"/>
                  </a:lnTo>
                  <a:lnTo>
                    <a:pt x="315" y="3"/>
                  </a:lnTo>
                  <a:lnTo>
                    <a:pt x="317" y="4"/>
                  </a:lnTo>
                  <a:lnTo>
                    <a:pt x="317" y="7"/>
                  </a:lnTo>
                  <a:lnTo>
                    <a:pt x="318" y="7"/>
                  </a:lnTo>
                  <a:lnTo>
                    <a:pt x="318" y="7"/>
                  </a:lnTo>
                  <a:lnTo>
                    <a:pt x="317" y="9"/>
                  </a:lnTo>
                  <a:lnTo>
                    <a:pt x="315" y="11"/>
                  </a:lnTo>
                  <a:lnTo>
                    <a:pt x="314" y="11"/>
                  </a:lnTo>
                  <a:lnTo>
                    <a:pt x="312" y="11"/>
                  </a:lnTo>
                  <a:lnTo>
                    <a:pt x="310" y="12"/>
                  </a:lnTo>
                  <a:lnTo>
                    <a:pt x="309" y="12"/>
                  </a:lnTo>
                  <a:lnTo>
                    <a:pt x="309" y="12"/>
                  </a:lnTo>
                  <a:lnTo>
                    <a:pt x="309" y="14"/>
                  </a:lnTo>
                  <a:lnTo>
                    <a:pt x="309" y="14"/>
                  </a:lnTo>
                  <a:lnTo>
                    <a:pt x="310" y="14"/>
                  </a:lnTo>
                  <a:lnTo>
                    <a:pt x="310" y="12"/>
                  </a:lnTo>
                  <a:lnTo>
                    <a:pt x="312" y="14"/>
                  </a:lnTo>
                  <a:lnTo>
                    <a:pt x="314" y="14"/>
                  </a:lnTo>
                  <a:lnTo>
                    <a:pt x="314" y="15"/>
                  </a:lnTo>
                  <a:lnTo>
                    <a:pt x="314" y="15"/>
                  </a:lnTo>
                  <a:lnTo>
                    <a:pt x="310" y="17"/>
                  </a:lnTo>
                  <a:lnTo>
                    <a:pt x="306" y="18"/>
                  </a:lnTo>
                  <a:lnTo>
                    <a:pt x="301" y="23"/>
                  </a:lnTo>
                  <a:lnTo>
                    <a:pt x="298" y="25"/>
                  </a:lnTo>
                  <a:lnTo>
                    <a:pt x="298" y="26"/>
                  </a:lnTo>
                  <a:lnTo>
                    <a:pt x="296" y="26"/>
                  </a:lnTo>
                  <a:lnTo>
                    <a:pt x="296" y="28"/>
                  </a:lnTo>
                  <a:lnTo>
                    <a:pt x="298" y="28"/>
                  </a:lnTo>
                  <a:lnTo>
                    <a:pt x="298" y="28"/>
                  </a:lnTo>
                  <a:lnTo>
                    <a:pt x="301" y="26"/>
                  </a:lnTo>
                  <a:lnTo>
                    <a:pt x="302" y="26"/>
                  </a:lnTo>
                  <a:lnTo>
                    <a:pt x="304" y="25"/>
                  </a:lnTo>
                  <a:lnTo>
                    <a:pt x="307" y="25"/>
                  </a:lnTo>
                  <a:lnTo>
                    <a:pt x="309" y="26"/>
                  </a:lnTo>
                  <a:lnTo>
                    <a:pt x="310" y="26"/>
                  </a:lnTo>
                  <a:lnTo>
                    <a:pt x="314" y="28"/>
                  </a:lnTo>
                  <a:lnTo>
                    <a:pt x="314" y="29"/>
                  </a:lnTo>
                  <a:lnTo>
                    <a:pt x="314" y="29"/>
                  </a:lnTo>
                  <a:lnTo>
                    <a:pt x="312" y="29"/>
                  </a:lnTo>
                  <a:lnTo>
                    <a:pt x="312" y="29"/>
                  </a:lnTo>
                  <a:lnTo>
                    <a:pt x="314" y="31"/>
                  </a:lnTo>
                  <a:lnTo>
                    <a:pt x="317" y="33"/>
                  </a:lnTo>
                  <a:lnTo>
                    <a:pt x="317" y="34"/>
                  </a:lnTo>
                  <a:lnTo>
                    <a:pt x="315" y="36"/>
                  </a:lnTo>
                  <a:lnTo>
                    <a:pt x="315" y="36"/>
                  </a:lnTo>
                  <a:lnTo>
                    <a:pt x="315" y="37"/>
                  </a:lnTo>
                  <a:lnTo>
                    <a:pt x="317" y="36"/>
                  </a:lnTo>
                  <a:lnTo>
                    <a:pt x="320" y="36"/>
                  </a:lnTo>
                  <a:lnTo>
                    <a:pt x="323" y="34"/>
                  </a:lnTo>
                  <a:lnTo>
                    <a:pt x="323" y="34"/>
                  </a:lnTo>
                  <a:lnTo>
                    <a:pt x="325" y="34"/>
                  </a:lnTo>
                  <a:lnTo>
                    <a:pt x="325" y="37"/>
                  </a:lnTo>
                  <a:lnTo>
                    <a:pt x="326" y="39"/>
                  </a:lnTo>
                  <a:lnTo>
                    <a:pt x="326" y="40"/>
                  </a:lnTo>
                  <a:lnTo>
                    <a:pt x="325" y="42"/>
                  </a:lnTo>
                  <a:lnTo>
                    <a:pt x="325" y="44"/>
                  </a:lnTo>
                  <a:lnTo>
                    <a:pt x="323" y="45"/>
                  </a:lnTo>
                  <a:lnTo>
                    <a:pt x="321" y="45"/>
                  </a:lnTo>
                  <a:lnTo>
                    <a:pt x="320" y="45"/>
                  </a:lnTo>
                  <a:lnTo>
                    <a:pt x="320" y="45"/>
                  </a:lnTo>
                  <a:lnTo>
                    <a:pt x="323" y="47"/>
                  </a:lnTo>
                  <a:lnTo>
                    <a:pt x="323" y="47"/>
                  </a:lnTo>
                  <a:lnTo>
                    <a:pt x="323" y="48"/>
                  </a:lnTo>
                  <a:lnTo>
                    <a:pt x="323" y="48"/>
                  </a:lnTo>
                  <a:lnTo>
                    <a:pt x="323" y="50"/>
                  </a:lnTo>
                  <a:lnTo>
                    <a:pt x="321" y="53"/>
                  </a:lnTo>
                  <a:lnTo>
                    <a:pt x="321" y="53"/>
                  </a:lnTo>
                  <a:lnTo>
                    <a:pt x="321" y="53"/>
                  </a:lnTo>
                  <a:lnTo>
                    <a:pt x="323" y="55"/>
                  </a:lnTo>
                  <a:lnTo>
                    <a:pt x="323" y="58"/>
                  </a:lnTo>
                  <a:lnTo>
                    <a:pt x="318" y="59"/>
                  </a:lnTo>
                  <a:lnTo>
                    <a:pt x="317" y="61"/>
                  </a:lnTo>
                  <a:lnTo>
                    <a:pt x="315" y="61"/>
                  </a:lnTo>
                  <a:lnTo>
                    <a:pt x="315" y="63"/>
                  </a:lnTo>
                  <a:lnTo>
                    <a:pt x="310" y="64"/>
                  </a:lnTo>
                  <a:lnTo>
                    <a:pt x="309" y="64"/>
                  </a:lnTo>
                  <a:lnTo>
                    <a:pt x="301" y="63"/>
                  </a:lnTo>
                  <a:lnTo>
                    <a:pt x="299" y="63"/>
                  </a:lnTo>
                  <a:lnTo>
                    <a:pt x="299" y="61"/>
                  </a:lnTo>
                  <a:lnTo>
                    <a:pt x="299" y="59"/>
                  </a:lnTo>
                  <a:lnTo>
                    <a:pt x="298" y="59"/>
                  </a:lnTo>
                  <a:lnTo>
                    <a:pt x="299" y="58"/>
                  </a:lnTo>
                  <a:lnTo>
                    <a:pt x="299" y="58"/>
                  </a:lnTo>
                  <a:lnTo>
                    <a:pt x="298" y="58"/>
                  </a:lnTo>
                  <a:lnTo>
                    <a:pt x="298" y="58"/>
                  </a:lnTo>
                  <a:lnTo>
                    <a:pt x="296" y="59"/>
                  </a:lnTo>
                  <a:lnTo>
                    <a:pt x="298" y="61"/>
                  </a:lnTo>
                  <a:lnTo>
                    <a:pt x="299" y="66"/>
                  </a:lnTo>
                  <a:lnTo>
                    <a:pt x="301" y="67"/>
                  </a:lnTo>
                  <a:lnTo>
                    <a:pt x="301" y="69"/>
                  </a:lnTo>
                  <a:lnTo>
                    <a:pt x="301" y="69"/>
                  </a:lnTo>
                  <a:lnTo>
                    <a:pt x="298" y="72"/>
                  </a:lnTo>
                  <a:lnTo>
                    <a:pt x="295" y="72"/>
                  </a:lnTo>
                  <a:lnTo>
                    <a:pt x="293" y="72"/>
                  </a:lnTo>
                  <a:lnTo>
                    <a:pt x="291" y="72"/>
                  </a:lnTo>
                  <a:lnTo>
                    <a:pt x="290" y="70"/>
                  </a:lnTo>
                  <a:lnTo>
                    <a:pt x="288" y="70"/>
                  </a:lnTo>
                  <a:lnTo>
                    <a:pt x="287" y="70"/>
                  </a:lnTo>
                  <a:lnTo>
                    <a:pt x="285" y="70"/>
                  </a:lnTo>
                  <a:lnTo>
                    <a:pt x="285" y="69"/>
                  </a:lnTo>
                  <a:lnTo>
                    <a:pt x="284" y="66"/>
                  </a:lnTo>
                  <a:lnTo>
                    <a:pt x="280" y="63"/>
                  </a:lnTo>
                  <a:lnTo>
                    <a:pt x="277" y="61"/>
                  </a:lnTo>
                  <a:lnTo>
                    <a:pt x="273" y="56"/>
                  </a:lnTo>
                  <a:lnTo>
                    <a:pt x="269" y="53"/>
                  </a:lnTo>
                  <a:lnTo>
                    <a:pt x="266" y="50"/>
                  </a:lnTo>
                  <a:lnTo>
                    <a:pt x="265" y="48"/>
                  </a:lnTo>
                  <a:lnTo>
                    <a:pt x="263" y="48"/>
                  </a:lnTo>
                  <a:lnTo>
                    <a:pt x="260" y="48"/>
                  </a:lnTo>
                  <a:lnTo>
                    <a:pt x="260" y="47"/>
                  </a:lnTo>
                  <a:lnTo>
                    <a:pt x="258" y="47"/>
                  </a:lnTo>
                  <a:lnTo>
                    <a:pt x="257" y="45"/>
                  </a:lnTo>
                  <a:lnTo>
                    <a:pt x="257" y="45"/>
                  </a:lnTo>
                  <a:lnTo>
                    <a:pt x="255" y="45"/>
                  </a:lnTo>
                  <a:lnTo>
                    <a:pt x="252" y="47"/>
                  </a:lnTo>
                  <a:lnTo>
                    <a:pt x="249" y="45"/>
                  </a:lnTo>
                  <a:lnTo>
                    <a:pt x="249" y="45"/>
                  </a:lnTo>
                  <a:lnTo>
                    <a:pt x="247" y="44"/>
                  </a:lnTo>
                  <a:lnTo>
                    <a:pt x="247" y="42"/>
                  </a:lnTo>
                  <a:lnTo>
                    <a:pt x="247" y="42"/>
                  </a:lnTo>
                  <a:lnTo>
                    <a:pt x="246" y="40"/>
                  </a:lnTo>
                  <a:lnTo>
                    <a:pt x="239" y="37"/>
                  </a:lnTo>
                  <a:lnTo>
                    <a:pt x="236" y="34"/>
                  </a:lnTo>
                  <a:lnTo>
                    <a:pt x="235" y="33"/>
                  </a:lnTo>
                  <a:lnTo>
                    <a:pt x="235" y="33"/>
                  </a:lnTo>
                  <a:lnTo>
                    <a:pt x="235" y="31"/>
                  </a:lnTo>
                  <a:lnTo>
                    <a:pt x="236" y="29"/>
                  </a:lnTo>
                  <a:lnTo>
                    <a:pt x="238" y="26"/>
                  </a:lnTo>
                  <a:lnTo>
                    <a:pt x="238" y="26"/>
                  </a:lnTo>
                  <a:lnTo>
                    <a:pt x="241" y="25"/>
                  </a:lnTo>
                  <a:lnTo>
                    <a:pt x="243" y="25"/>
                  </a:lnTo>
                  <a:lnTo>
                    <a:pt x="246" y="25"/>
                  </a:lnTo>
                  <a:lnTo>
                    <a:pt x="246" y="25"/>
                  </a:lnTo>
                  <a:lnTo>
                    <a:pt x="247" y="26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50" y="29"/>
                  </a:lnTo>
                  <a:lnTo>
                    <a:pt x="252" y="29"/>
                  </a:lnTo>
                  <a:lnTo>
                    <a:pt x="254" y="31"/>
                  </a:lnTo>
                  <a:lnTo>
                    <a:pt x="255" y="34"/>
                  </a:lnTo>
                  <a:lnTo>
                    <a:pt x="255" y="34"/>
                  </a:lnTo>
                  <a:lnTo>
                    <a:pt x="258" y="34"/>
                  </a:lnTo>
                  <a:lnTo>
                    <a:pt x="261" y="34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8" y="31"/>
                  </a:lnTo>
                  <a:lnTo>
                    <a:pt x="268" y="26"/>
                  </a:lnTo>
                  <a:lnTo>
                    <a:pt x="269" y="26"/>
                  </a:lnTo>
                  <a:lnTo>
                    <a:pt x="271" y="29"/>
                  </a:lnTo>
                  <a:lnTo>
                    <a:pt x="271" y="29"/>
                  </a:lnTo>
                  <a:lnTo>
                    <a:pt x="273" y="29"/>
                  </a:lnTo>
                  <a:lnTo>
                    <a:pt x="273" y="28"/>
                  </a:lnTo>
                  <a:lnTo>
                    <a:pt x="273" y="28"/>
                  </a:lnTo>
                  <a:lnTo>
                    <a:pt x="271" y="25"/>
                  </a:lnTo>
                  <a:lnTo>
                    <a:pt x="271" y="23"/>
                  </a:lnTo>
                  <a:lnTo>
                    <a:pt x="269" y="23"/>
                  </a:lnTo>
                  <a:lnTo>
                    <a:pt x="269" y="23"/>
                  </a:lnTo>
                  <a:lnTo>
                    <a:pt x="268" y="23"/>
                  </a:lnTo>
                  <a:lnTo>
                    <a:pt x="266" y="23"/>
                  </a:lnTo>
                  <a:lnTo>
                    <a:pt x="266" y="22"/>
                  </a:lnTo>
                  <a:lnTo>
                    <a:pt x="266" y="22"/>
                  </a:lnTo>
                  <a:lnTo>
                    <a:pt x="268" y="20"/>
                  </a:lnTo>
                  <a:lnTo>
                    <a:pt x="268" y="20"/>
                  </a:lnTo>
                  <a:lnTo>
                    <a:pt x="269" y="18"/>
                  </a:lnTo>
                  <a:lnTo>
                    <a:pt x="271" y="20"/>
                  </a:lnTo>
                  <a:lnTo>
                    <a:pt x="273" y="20"/>
                  </a:lnTo>
                  <a:lnTo>
                    <a:pt x="274" y="22"/>
                  </a:lnTo>
                  <a:lnTo>
                    <a:pt x="277" y="20"/>
                  </a:lnTo>
                  <a:lnTo>
                    <a:pt x="274" y="20"/>
                  </a:lnTo>
                  <a:lnTo>
                    <a:pt x="271" y="17"/>
                  </a:lnTo>
                  <a:lnTo>
                    <a:pt x="269" y="17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3" y="18"/>
                  </a:lnTo>
                  <a:lnTo>
                    <a:pt x="261" y="18"/>
                  </a:lnTo>
                  <a:lnTo>
                    <a:pt x="254" y="14"/>
                  </a:lnTo>
                  <a:lnTo>
                    <a:pt x="252" y="14"/>
                  </a:lnTo>
                  <a:lnTo>
                    <a:pt x="252" y="12"/>
                  </a:lnTo>
                  <a:lnTo>
                    <a:pt x="252" y="12"/>
                  </a:lnTo>
                  <a:lnTo>
                    <a:pt x="254" y="12"/>
                  </a:lnTo>
                  <a:lnTo>
                    <a:pt x="255" y="11"/>
                  </a:lnTo>
                  <a:lnTo>
                    <a:pt x="258" y="11"/>
                  </a:lnTo>
                  <a:lnTo>
                    <a:pt x="260" y="9"/>
                  </a:lnTo>
                  <a:lnTo>
                    <a:pt x="261" y="11"/>
                  </a:lnTo>
                  <a:lnTo>
                    <a:pt x="265" y="12"/>
                  </a:lnTo>
                  <a:lnTo>
                    <a:pt x="266" y="14"/>
                  </a:lnTo>
                  <a:lnTo>
                    <a:pt x="266" y="14"/>
                  </a:lnTo>
                  <a:lnTo>
                    <a:pt x="266" y="12"/>
                  </a:lnTo>
                  <a:lnTo>
                    <a:pt x="265" y="11"/>
                  </a:lnTo>
                  <a:lnTo>
                    <a:pt x="265" y="11"/>
                  </a:lnTo>
                  <a:lnTo>
                    <a:pt x="263" y="9"/>
                  </a:lnTo>
                  <a:lnTo>
                    <a:pt x="261" y="7"/>
                  </a:lnTo>
                  <a:lnTo>
                    <a:pt x="260" y="7"/>
                  </a:lnTo>
                  <a:lnTo>
                    <a:pt x="260" y="6"/>
                  </a:lnTo>
                  <a:lnTo>
                    <a:pt x="260" y="6"/>
                  </a:lnTo>
                  <a:lnTo>
                    <a:pt x="260" y="4"/>
                  </a:lnTo>
                  <a:lnTo>
                    <a:pt x="261" y="4"/>
                  </a:lnTo>
                  <a:lnTo>
                    <a:pt x="268" y="3"/>
                  </a:lnTo>
                  <a:lnTo>
                    <a:pt x="271" y="4"/>
                  </a:lnTo>
                  <a:lnTo>
                    <a:pt x="274" y="4"/>
                  </a:lnTo>
                  <a:lnTo>
                    <a:pt x="276" y="3"/>
                  </a:lnTo>
                  <a:lnTo>
                    <a:pt x="276" y="3"/>
                  </a:lnTo>
                  <a:lnTo>
                    <a:pt x="274" y="3"/>
                  </a:lnTo>
                  <a:lnTo>
                    <a:pt x="273" y="3"/>
                  </a:lnTo>
                  <a:lnTo>
                    <a:pt x="271" y="3"/>
                  </a:lnTo>
                  <a:lnTo>
                    <a:pt x="271" y="1"/>
                  </a:lnTo>
                  <a:lnTo>
                    <a:pt x="273" y="1"/>
                  </a:lnTo>
                  <a:lnTo>
                    <a:pt x="27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7" name="Freeform 314">
              <a:extLst>
                <a:ext uri="{FF2B5EF4-FFF2-40B4-BE49-F238E27FC236}">
                  <a16:creationId xmlns:a16="http://schemas.microsoft.com/office/drawing/2014/main" id="{A9B5CEBD-BA99-E389-CAE2-799409CD0A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7411" y="1377086"/>
              <a:ext cx="1325471" cy="600360"/>
            </a:xfrm>
            <a:custGeom>
              <a:avLst/>
              <a:gdLst>
                <a:gd name="T0" fmla="*/ 496 w 680"/>
                <a:gd name="T1" fmla="*/ 228 h 308"/>
                <a:gd name="T2" fmla="*/ 462 w 680"/>
                <a:gd name="T3" fmla="*/ 277 h 308"/>
                <a:gd name="T4" fmla="*/ 445 w 680"/>
                <a:gd name="T5" fmla="*/ 230 h 308"/>
                <a:gd name="T6" fmla="*/ 119 w 680"/>
                <a:gd name="T7" fmla="*/ 222 h 308"/>
                <a:gd name="T8" fmla="*/ 68 w 680"/>
                <a:gd name="T9" fmla="*/ 299 h 308"/>
                <a:gd name="T10" fmla="*/ 4 w 680"/>
                <a:gd name="T11" fmla="*/ 277 h 308"/>
                <a:gd name="T12" fmla="*/ 24 w 680"/>
                <a:gd name="T13" fmla="*/ 231 h 308"/>
                <a:gd name="T14" fmla="*/ 316 w 680"/>
                <a:gd name="T15" fmla="*/ 187 h 308"/>
                <a:gd name="T16" fmla="*/ 469 w 680"/>
                <a:gd name="T17" fmla="*/ 201 h 308"/>
                <a:gd name="T18" fmla="*/ 432 w 680"/>
                <a:gd name="T19" fmla="*/ 187 h 308"/>
                <a:gd name="T20" fmla="*/ 70 w 680"/>
                <a:gd name="T21" fmla="*/ 178 h 308"/>
                <a:gd name="T22" fmla="*/ 119 w 680"/>
                <a:gd name="T23" fmla="*/ 173 h 308"/>
                <a:gd name="T24" fmla="*/ 335 w 680"/>
                <a:gd name="T25" fmla="*/ 162 h 308"/>
                <a:gd name="T26" fmla="*/ 320 w 680"/>
                <a:gd name="T27" fmla="*/ 152 h 308"/>
                <a:gd name="T28" fmla="*/ 409 w 680"/>
                <a:gd name="T29" fmla="*/ 170 h 308"/>
                <a:gd name="T30" fmla="*/ 387 w 680"/>
                <a:gd name="T31" fmla="*/ 200 h 308"/>
                <a:gd name="T32" fmla="*/ 341 w 680"/>
                <a:gd name="T33" fmla="*/ 176 h 308"/>
                <a:gd name="T34" fmla="*/ 358 w 680"/>
                <a:gd name="T35" fmla="*/ 163 h 308"/>
                <a:gd name="T36" fmla="*/ 379 w 680"/>
                <a:gd name="T37" fmla="*/ 152 h 308"/>
                <a:gd name="T38" fmla="*/ 257 w 680"/>
                <a:gd name="T39" fmla="*/ 163 h 308"/>
                <a:gd name="T40" fmla="*/ 275 w 680"/>
                <a:gd name="T41" fmla="*/ 171 h 308"/>
                <a:gd name="T42" fmla="*/ 227 w 680"/>
                <a:gd name="T43" fmla="*/ 204 h 308"/>
                <a:gd name="T44" fmla="*/ 197 w 680"/>
                <a:gd name="T45" fmla="*/ 196 h 308"/>
                <a:gd name="T46" fmla="*/ 166 w 680"/>
                <a:gd name="T47" fmla="*/ 196 h 308"/>
                <a:gd name="T48" fmla="*/ 155 w 680"/>
                <a:gd name="T49" fmla="*/ 179 h 308"/>
                <a:gd name="T50" fmla="*/ 145 w 680"/>
                <a:gd name="T51" fmla="*/ 160 h 308"/>
                <a:gd name="T52" fmla="*/ 223 w 680"/>
                <a:gd name="T53" fmla="*/ 184 h 308"/>
                <a:gd name="T54" fmla="*/ 522 w 680"/>
                <a:gd name="T55" fmla="*/ 149 h 308"/>
                <a:gd name="T56" fmla="*/ 451 w 680"/>
                <a:gd name="T57" fmla="*/ 141 h 308"/>
                <a:gd name="T58" fmla="*/ 499 w 680"/>
                <a:gd name="T59" fmla="*/ 157 h 308"/>
                <a:gd name="T60" fmla="*/ 537 w 680"/>
                <a:gd name="T61" fmla="*/ 185 h 308"/>
                <a:gd name="T62" fmla="*/ 633 w 680"/>
                <a:gd name="T63" fmla="*/ 176 h 308"/>
                <a:gd name="T64" fmla="*/ 660 w 680"/>
                <a:gd name="T65" fmla="*/ 203 h 308"/>
                <a:gd name="T66" fmla="*/ 614 w 680"/>
                <a:gd name="T67" fmla="*/ 209 h 308"/>
                <a:gd name="T68" fmla="*/ 540 w 680"/>
                <a:gd name="T69" fmla="*/ 214 h 308"/>
                <a:gd name="T70" fmla="*/ 502 w 680"/>
                <a:gd name="T71" fmla="*/ 207 h 308"/>
                <a:gd name="T72" fmla="*/ 467 w 680"/>
                <a:gd name="T73" fmla="*/ 162 h 308"/>
                <a:gd name="T74" fmla="*/ 425 w 680"/>
                <a:gd name="T75" fmla="*/ 141 h 308"/>
                <a:gd name="T76" fmla="*/ 127 w 680"/>
                <a:gd name="T77" fmla="*/ 160 h 308"/>
                <a:gd name="T78" fmla="*/ 97 w 680"/>
                <a:gd name="T79" fmla="*/ 167 h 308"/>
                <a:gd name="T80" fmla="*/ 65 w 680"/>
                <a:gd name="T81" fmla="*/ 171 h 308"/>
                <a:gd name="T82" fmla="*/ 92 w 680"/>
                <a:gd name="T83" fmla="*/ 135 h 308"/>
                <a:gd name="T84" fmla="*/ 502 w 680"/>
                <a:gd name="T85" fmla="*/ 126 h 308"/>
                <a:gd name="T86" fmla="*/ 451 w 680"/>
                <a:gd name="T87" fmla="*/ 116 h 308"/>
                <a:gd name="T88" fmla="*/ 338 w 680"/>
                <a:gd name="T89" fmla="*/ 116 h 308"/>
                <a:gd name="T90" fmla="*/ 227 w 680"/>
                <a:gd name="T91" fmla="*/ 113 h 308"/>
                <a:gd name="T92" fmla="*/ 182 w 680"/>
                <a:gd name="T93" fmla="*/ 115 h 308"/>
                <a:gd name="T94" fmla="*/ 237 w 680"/>
                <a:gd name="T95" fmla="*/ 99 h 308"/>
                <a:gd name="T96" fmla="*/ 423 w 680"/>
                <a:gd name="T97" fmla="*/ 88 h 308"/>
                <a:gd name="T98" fmla="*/ 409 w 680"/>
                <a:gd name="T99" fmla="*/ 108 h 308"/>
                <a:gd name="T100" fmla="*/ 336 w 680"/>
                <a:gd name="T101" fmla="*/ 80 h 308"/>
                <a:gd name="T102" fmla="*/ 388 w 680"/>
                <a:gd name="T103" fmla="*/ 107 h 308"/>
                <a:gd name="T104" fmla="*/ 303 w 680"/>
                <a:gd name="T105" fmla="*/ 92 h 308"/>
                <a:gd name="T106" fmla="*/ 294 w 680"/>
                <a:gd name="T107" fmla="*/ 74 h 308"/>
                <a:gd name="T108" fmla="*/ 475 w 680"/>
                <a:gd name="T109" fmla="*/ 0 h 308"/>
                <a:gd name="T110" fmla="*/ 543 w 680"/>
                <a:gd name="T111" fmla="*/ 37 h 308"/>
                <a:gd name="T112" fmla="*/ 579 w 680"/>
                <a:gd name="T113" fmla="*/ 59 h 308"/>
                <a:gd name="T114" fmla="*/ 544 w 680"/>
                <a:gd name="T115" fmla="*/ 88 h 308"/>
                <a:gd name="T116" fmla="*/ 521 w 680"/>
                <a:gd name="T117" fmla="*/ 102 h 308"/>
                <a:gd name="T118" fmla="*/ 470 w 680"/>
                <a:gd name="T119" fmla="*/ 85 h 308"/>
                <a:gd name="T120" fmla="*/ 442 w 680"/>
                <a:gd name="T121" fmla="*/ 66 h 308"/>
                <a:gd name="T122" fmla="*/ 431 w 680"/>
                <a:gd name="T123" fmla="*/ 37 h 308"/>
                <a:gd name="T124" fmla="*/ 469 w 680"/>
                <a:gd name="T125" fmla="*/ 9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80" h="308">
                  <a:moveTo>
                    <a:pt x="406" y="225"/>
                  </a:moveTo>
                  <a:lnTo>
                    <a:pt x="407" y="225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28"/>
                  </a:lnTo>
                  <a:lnTo>
                    <a:pt x="406" y="230"/>
                  </a:lnTo>
                  <a:lnTo>
                    <a:pt x="401" y="231"/>
                  </a:lnTo>
                  <a:lnTo>
                    <a:pt x="399" y="233"/>
                  </a:lnTo>
                  <a:lnTo>
                    <a:pt x="395" y="233"/>
                  </a:lnTo>
                  <a:lnTo>
                    <a:pt x="393" y="233"/>
                  </a:lnTo>
                  <a:lnTo>
                    <a:pt x="391" y="233"/>
                  </a:lnTo>
                  <a:lnTo>
                    <a:pt x="391" y="234"/>
                  </a:lnTo>
                  <a:lnTo>
                    <a:pt x="388" y="234"/>
                  </a:lnTo>
                  <a:lnTo>
                    <a:pt x="384" y="233"/>
                  </a:lnTo>
                  <a:lnTo>
                    <a:pt x="384" y="231"/>
                  </a:lnTo>
                  <a:lnTo>
                    <a:pt x="382" y="231"/>
                  </a:lnTo>
                  <a:lnTo>
                    <a:pt x="382" y="231"/>
                  </a:lnTo>
                  <a:lnTo>
                    <a:pt x="384" y="231"/>
                  </a:lnTo>
                  <a:lnTo>
                    <a:pt x="387" y="230"/>
                  </a:lnTo>
                  <a:lnTo>
                    <a:pt x="388" y="230"/>
                  </a:lnTo>
                  <a:lnTo>
                    <a:pt x="390" y="230"/>
                  </a:lnTo>
                  <a:lnTo>
                    <a:pt x="390" y="228"/>
                  </a:lnTo>
                  <a:lnTo>
                    <a:pt x="391" y="228"/>
                  </a:lnTo>
                  <a:lnTo>
                    <a:pt x="395" y="228"/>
                  </a:lnTo>
                  <a:lnTo>
                    <a:pt x="402" y="225"/>
                  </a:lnTo>
                  <a:lnTo>
                    <a:pt x="406" y="225"/>
                  </a:lnTo>
                  <a:close/>
                  <a:moveTo>
                    <a:pt x="469" y="223"/>
                  </a:moveTo>
                  <a:lnTo>
                    <a:pt x="473" y="223"/>
                  </a:lnTo>
                  <a:lnTo>
                    <a:pt x="478" y="225"/>
                  </a:lnTo>
                  <a:lnTo>
                    <a:pt x="481" y="226"/>
                  </a:lnTo>
                  <a:lnTo>
                    <a:pt x="483" y="226"/>
                  </a:lnTo>
                  <a:lnTo>
                    <a:pt x="484" y="228"/>
                  </a:lnTo>
                  <a:lnTo>
                    <a:pt x="486" y="230"/>
                  </a:lnTo>
                  <a:lnTo>
                    <a:pt x="492" y="228"/>
                  </a:lnTo>
                  <a:lnTo>
                    <a:pt x="496" y="228"/>
                  </a:lnTo>
                  <a:lnTo>
                    <a:pt x="503" y="228"/>
                  </a:lnTo>
                  <a:lnTo>
                    <a:pt x="510" y="230"/>
                  </a:lnTo>
                  <a:lnTo>
                    <a:pt x="513" y="231"/>
                  </a:lnTo>
                  <a:lnTo>
                    <a:pt x="513" y="233"/>
                  </a:lnTo>
                  <a:lnTo>
                    <a:pt x="513" y="233"/>
                  </a:lnTo>
                  <a:lnTo>
                    <a:pt x="511" y="236"/>
                  </a:lnTo>
                  <a:lnTo>
                    <a:pt x="511" y="237"/>
                  </a:lnTo>
                  <a:lnTo>
                    <a:pt x="508" y="241"/>
                  </a:lnTo>
                  <a:lnTo>
                    <a:pt x="505" y="242"/>
                  </a:lnTo>
                  <a:lnTo>
                    <a:pt x="505" y="242"/>
                  </a:lnTo>
                  <a:lnTo>
                    <a:pt x="505" y="244"/>
                  </a:lnTo>
                  <a:lnTo>
                    <a:pt x="503" y="245"/>
                  </a:lnTo>
                  <a:lnTo>
                    <a:pt x="500" y="248"/>
                  </a:lnTo>
                  <a:lnTo>
                    <a:pt x="500" y="248"/>
                  </a:lnTo>
                  <a:lnTo>
                    <a:pt x="496" y="250"/>
                  </a:lnTo>
                  <a:lnTo>
                    <a:pt x="497" y="250"/>
                  </a:lnTo>
                  <a:lnTo>
                    <a:pt x="499" y="252"/>
                  </a:lnTo>
                  <a:lnTo>
                    <a:pt x="497" y="253"/>
                  </a:lnTo>
                  <a:lnTo>
                    <a:pt x="496" y="256"/>
                  </a:lnTo>
                  <a:lnTo>
                    <a:pt x="492" y="259"/>
                  </a:lnTo>
                  <a:lnTo>
                    <a:pt x="491" y="261"/>
                  </a:lnTo>
                  <a:lnTo>
                    <a:pt x="488" y="263"/>
                  </a:lnTo>
                  <a:lnTo>
                    <a:pt x="486" y="264"/>
                  </a:lnTo>
                  <a:lnTo>
                    <a:pt x="484" y="264"/>
                  </a:lnTo>
                  <a:lnTo>
                    <a:pt x="470" y="263"/>
                  </a:lnTo>
                  <a:lnTo>
                    <a:pt x="467" y="263"/>
                  </a:lnTo>
                  <a:lnTo>
                    <a:pt x="458" y="263"/>
                  </a:lnTo>
                  <a:lnTo>
                    <a:pt x="459" y="264"/>
                  </a:lnTo>
                  <a:lnTo>
                    <a:pt x="462" y="264"/>
                  </a:lnTo>
                  <a:lnTo>
                    <a:pt x="464" y="266"/>
                  </a:lnTo>
                  <a:lnTo>
                    <a:pt x="467" y="269"/>
                  </a:lnTo>
                  <a:lnTo>
                    <a:pt x="467" y="269"/>
                  </a:lnTo>
                  <a:lnTo>
                    <a:pt x="467" y="270"/>
                  </a:lnTo>
                  <a:lnTo>
                    <a:pt x="467" y="272"/>
                  </a:lnTo>
                  <a:lnTo>
                    <a:pt x="467" y="272"/>
                  </a:lnTo>
                  <a:lnTo>
                    <a:pt x="462" y="277"/>
                  </a:lnTo>
                  <a:lnTo>
                    <a:pt x="461" y="280"/>
                  </a:lnTo>
                  <a:lnTo>
                    <a:pt x="461" y="283"/>
                  </a:lnTo>
                  <a:lnTo>
                    <a:pt x="459" y="283"/>
                  </a:lnTo>
                  <a:lnTo>
                    <a:pt x="453" y="283"/>
                  </a:lnTo>
                  <a:lnTo>
                    <a:pt x="451" y="283"/>
                  </a:lnTo>
                  <a:lnTo>
                    <a:pt x="447" y="283"/>
                  </a:lnTo>
                  <a:lnTo>
                    <a:pt x="443" y="283"/>
                  </a:lnTo>
                  <a:lnTo>
                    <a:pt x="443" y="278"/>
                  </a:lnTo>
                  <a:lnTo>
                    <a:pt x="443" y="274"/>
                  </a:lnTo>
                  <a:lnTo>
                    <a:pt x="443" y="270"/>
                  </a:lnTo>
                  <a:lnTo>
                    <a:pt x="439" y="263"/>
                  </a:lnTo>
                  <a:lnTo>
                    <a:pt x="439" y="261"/>
                  </a:lnTo>
                  <a:lnTo>
                    <a:pt x="437" y="259"/>
                  </a:lnTo>
                  <a:lnTo>
                    <a:pt x="437" y="258"/>
                  </a:lnTo>
                  <a:lnTo>
                    <a:pt x="437" y="256"/>
                  </a:lnTo>
                  <a:lnTo>
                    <a:pt x="437" y="253"/>
                  </a:lnTo>
                  <a:lnTo>
                    <a:pt x="437" y="252"/>
                  </a:lnTo>
                  <a:lnTo>
                    <a:pt x="437" y="247"/>
                  </a:lnTo>
                  <a:lnTo>
                    <a:pt x="437" y="241"/>
                  </a:lnTo>
                  <a:lnTo>
                    <a:pt x="437" y="239"/>
                  </a:lnTo>
                  <a:lnTo>
                    <a:pt x="437" y="237"/>
                  </a:lnTo>
                  <a:lnTo>
                    <a:pt x="437" y="237"/>
                  </a:lnTo>
                  <a:lnTo>
                    <a:pt x="439" y="236"/>
                  </a:lnTo>
                  <a:lnTo>
                    <a:pt x="440" y="236"/>
                  </a:lnTo>
                  <a:lnTo>
                    <a:pt x="440" y="236"/>
                  </a:lnTo>
                  <a:lnTo>
                    <a:pt x="447" y="237"/>
                  </a:lnTo>
                  <a:lnTo>
                    <a:pt x="450" y="237"/>
                  </a:lnTo>
                  <a:lnTo>
                    <a:pt x="451" y="237"/>
                  </a:lnTo>
                  <a:lnTo>
                    <a:pt x="451" y="237"/>
                  </a:lnTo>
                  <a:lnTo>
                    <a:pt x="450" y="237"/>
                  </a:lnTo>
                  <a:lnTo>
                    <a:pt x="448" y="236"/>
                  </a:lnTo>
                  <a:lnTo>
                    <a:pt x="445" y="234"/>
                  </a:lnTo>
                  <a:lnTo>
                    <a:pt x="445" y="231"/>
                  </a:lnTo>
                  <a:lnTo>
                    <a:pt x="445" y="231"/>
                  </a:lnTo>
                  <a:lnTo>
                    <a:pt x="443" y="231"/>
                  </a:lnTo>
                  <a:lnTo>
                    <a:pt x="445" y="230"/>
                  </a:lnTo>
                  <a:lnTo>
                    <a:pt x="445" y="230"/>
                  </a:lnTo>
                  <a:lnTo>
                    <a:pt x="447" y="228"/>
                  </a:lnTo>
                  <a:lnTo>
                    <a:pt x="447" y="228"/>
                  </a:lnTo>
                  <a:lnTo>
                    <a:pt x="450" y="226"/>
                  </a:lnTo>
                  <a:lnTo>
                    <a:pt x="455" y="225"/>
                  </a:lnTo>
                  <a:lnTo>
                    <a:pt x="462" y="225"/>
                  </a:lnTo>
                  <a:lnTo>
                    <a:pt x="464" y="225"/>
                  </a:lnTo>
                  <a:lnTo>
                    <a:pt x="467" y="223"/>
                  </a:lnTo>
                  <a:lnTo>
                    <a:pt x="469" y="223"/>
                  </a:lnTo>
                  <a:close/>
                  <a:moveTo>
                    <a:pt x="63" y="212"/>
                  </a:moveTo>
                  <a:lnTo>
                    <a:pt x="67" y="214"/>
                  </a:lnTo>
                  <a:lnTo>
                    <a:pt x="68" y="214"/>
                  </a:lnTo>
                  <a:lnTo>
                    <a:pt x="73" y="217"/>
                  </a:lnTo>
                  <a:lnTo>
                    <a:pt x="78" y="218"/>
                  </a:lnTo>
                  <a:lnTo>
                    <a:pt x="86" y="222"/>
                  </a:lnTo>
                  <a:lnTo>
                    <a:pt x="92" y="222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93" y="223"/>
                  </a:lnTo>
                  <a:lnTo>
                    <a:pt x="95" y="223"/>
                  </a:lnTo>
                  <a:lnTo>
                    <a:pt x="97" y="223"/>
                  </a:lnTo>
                  <a:lnTo>
                    <a:pt x="97" y="223"/>
                  </a:lnTo>
                  <a:lnTo>
                    <a:pt x="97" y="223"/>
                  </a:lnTo>
                  <a:lnTo>
                    <a:pt x="98" y="225"/>
                  </a:lnTo>
                  <a:lnTo>
                    <a:pt x="98" y="228"/>
                  </a:lnTo>
                  <a:lnTo>
                    <a:pt x="98" y="228"/>
                  </a:lnTo>
                  <a:lnTo>
                    <a:pt x="98" y="228"/>
                  </a:lnTo>
                  <a:lnTo>
                    <a:pt x="100" y="228"/>
                  </a:lnTo>
                  <a:lnTo>
                    <a:pt x="103" y="223"/>
                  </a:lnTo>
                  <a:lnTo>
                    <a:pt x="104" y="222"/>
                  </a:lnTo>
                  <a:lnTo>
                    <a:pt x="106" y="222"/>
                  </a:lnTo>
                  <a:lnTo>
                    <a:pt x="111" y="222"/>
                  </a:lnTo>
                  <a:lnTo>
                    <a:pt x="114" y="222"/>
                  </a:lnTo>
                  <a:lnTo>
                    <a:pt x="119" y="222"/>
                  </a:lnTo>
                  <a:lnTo>
                    <a:pt x="120" y="222"/>
                  </a:lnTo>
                  <a:lnTo>
                    <a:pt x="125" y="223"/>
                  </a:lnTo>
                  <a:lnTo>
                    <a:pt x="130" y="225"/>
                  </a:lnTo>
                  <a:lnTo>
                    <a:pt x="133" y="228"/>
                  </a:lnTo>
                  <a:lnTo>
                    <a:pt x="144" y="236"/>
                  </a:lnTo>
                  <a:lnTo>
                    <a:pt x="149" y="237"/>
                  </a:lnTo>
                  <a:lnTo>
                    <a:pt x="150" y="239"/>
                  </a:lnTo>
                  <a:lnTo>
                    <a:pt x="150" y="241"/>
                  </a:lnTo>
                  <a:lnTo>
                    <a:pt x="152" y="242"/>
                  </a:lnTo>
                  <a:lnTo>
                    <a:pt x="152" y="242"/>
                  </a:lnTo>
                  <a:lnTo>
                    <a:pt x="152" y="244"/>
                  </a:lnTo>
                  <a:lnTo>
                    <a:pt x="150" y="244"/>
                  </a:lnTo>
                  <a:lnTo>
                    <a:pt x="150" y="245"/>
                  </a:lnTo>
                  <a:lnTo>
                    <a:pt x="142" y="247"/>
                  </a:lnTo>
                  <a:lnTo>
                    <a:pt x="139" y="248"/>
                  </a:lnTo>
                  <a:lnTo>
                    <a:pt x="136" y="250"/>
                  </a:lnTo>
                  <a:lnTo>
                    <a:pt x="128" y="253"/>
                  </a:lnTo>
                  <a:lnTo>
                    <a:pt x="122" y="255"/>
                  </a:lnTo>
                  <a:lnTo>
                    <a:pt x="114" y="259"/>
                  </a:lnTo>
                  <a:lnTo>
                    <a:pt x="100" y="266"/>
                  </a:lnTo>
                  <a:lnTo>
                    <a:pt x="98" y="266"/>
                  </a:lnTo>
                  <a:lnTo>
                    <a:pt x="98" y="267"/>
                  </a:lnTo>
                  <a:lnTo>
                    <a:pt x="93" y="274"/>
                  </a:lnTo>
                  <a:lnTo>
                    <a:pt x="92" y="275"/>
                  </a:lnTo>
                  <a:lnTo>
                    <a:pt x="89" y="277"/>
                  </a:lnTo>
                  <a:lnTo>
                    <a:pt x="84" y="277"/>
                  </a:lnTo>
                  <a:lnTo>
                    <a:pt x="82" y="278"/>
                  </a:lnTo>
                  <a:lnTo>
                    <a:pt x="82" y="280"/>
                  </a:lnTo>
                  <a:lnTo>
                    <a:pt x="81" y="285"/>
                  </a:lnTo>
                  <a:lnTo>
                    <a:pt x="79" y="286"/>
                  </a:lnTo>
                  <a:lnTo>
                    <a:pt x="79" y="294"/>
                  </a:lnTo>
                  <a:lnTo>
                    <a:pt x="78" y="294"/>
                  </a:lnTo>
                  <a:lnTo>
                    <a:pt x="78" y="296"/>
                  </a:lnTo>
                  <a:lnTo>
                    <a:pt x="76" y="297"/>
                  </a:lnTo>
                  <a:lnTo>
                    <a:pt x="71" y="299"/>
                  </a:lnTo>
                  <a:lnTo>
                    <a:pt x="68" y="299"/>
                  </a:lnTo>
                  <a:lnTo>
                    <a:pt x="63" y="300"/>
                  </a:lnTo>
                  <a:lnTo>
                    <a:pt x="63" y="300"/>
                  </a:lnTo>
                  <a:lnTo>
                    <a:pt x="62" y="299"/>
                  </a:lnTo>
                  <a:lnTo>
                    <a:pt x="60" y="299"/>
                  </a:lnTo>
                  <a:lnTo>
                    <a:pt x="60" y="299"/>
                  </a:lnTo>
                  <a:lnTo>
                    <a:pt x="54" y="304"/>
                  </a:lnTo>
                  <a:lnTo>
                    <a:pt x="48" y="305"/>
                  </a:lnTo>
                  <a:lnTo>
                    <a:pt x="46" y="307"/>
                  </a:lnTo>
                  <a:lnTo>
                    <a:pt x="45" y="308"/>
                  </a:lnTo>
                  <a:lnTo>
                    <a:pt x="43" y="308"/>
                  </a:lnTo>
                  <a:lnTo>
                    <a:pt x="40" y="308"/>
                  </a:lnTo>
                  <a:lnTo>
                    <a:pt x="38" y="307"/>
                  </a:lnTo>
                  <a:lnTo>
                    <a:pt x="37" y="307"/>
                  </a:lnTo>
                  <a:lnTo>
                    <a:pt x="37" y="305"/>
                  </a:lnTo>
                  <a:lnTo>
                    <a:pt x="34" y="299"/>
                  </a:lnTo>
                  <a:lnTo>
                    <a:pt x="32" y="297"/>
                  </a:lnTo>
                  <a:lnTo>
                    <a:pt x="30" y="296"/>
                  </a:lnTo>
                  <a:lnTo>
                    <a:pt x="27" y="293"/>
                  </a:lnTo>
                  <a:lnTo>
                    <a:pt x="27" y="293"/>
                  </a:lnTo>
                  <a:lnTo>
                    <a:pt x="16" y="288"/>
                  </a:lnTo>
                  <a:lnTo>
                    <a:pt x="11" y="286"/>
                  </a:lnTo>
                  <a:lnTo>
                    <a:pt x="10" y="285"/>
                  </a:lnTo>
                  <a:lnTo>
                    <a:pt x="8" y="285"/>
                  </a:lnTo>
                  <a:lnTo>
                    <a:pt x="2" y="285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2" y="283"/>
                  </a:lnTo>
                  <a:lnTo>
                    <a:pt x="2" y="282"/>
                  </a:lnTo>
                  <a:lnTo>
                    <a:pt x="2" y="282"/>
                  </a:lnTo>
                  <a:lnTo>
                    <a:pt x="2" y="280"/>
                  </a:lnTo>
                  <a:lnTo>
                    <a:pt x="2" y="280"/>
                  </a:lnTo>
                  <a:lnTo>
                    <a:pt x="4" y="278"/>
                  </a:lnTo>
                  <a:lnTo>
                    <a:pt x="4" y="278"/>
                  </a:lnTo>
                  <a:lnTo>
                    <a:pt x="4" y="278"/>
                  </a:lnTo>
                  <a:lnTo>
                    <a:pt x="4" y="277"/>
                  </a:lnTo>
                  <a:lnTo>
                    <a:pt x="4" y="277"/>
                  </a:lnTo>
                  <a:lnTo>
                    <a:pt x="5" y="277"/>
                  </a:lnTo>
                  <a:lnTo>
                    <a:pt x="5" y="275"/>
                  </a:lnTo>
                  <a:lnTo>
                    <a:pt x="7" y="274"/>
                  </a:lnTo>
                  <a:lnTo>
                    <a:pt x="7" y="272"/>
                  </a:lnTo>
                  <a:lnTo>
                    <a:pt x="8" y="272"/>
                  </a:lnTo>
                  <a:lnTo>
                    <a:pt x="10" y="269"/>
                  </a:lnTo>
                  <a:lnTo>
                    <a:pt x="11" y="269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3" y="266"/>
                  </a:lnTo>
                  <a:lnTo>
                    <a:pt x="13" y="264"/>
                  </a:lnTo>
                  <a:lnTo>
                    <a:pt x="13" y="263"/>
                  </a:lnTo>
                  <a:lnTo>
                    <a:pt x="13" y="261"/>
                  </a:lnTo>
                  <a:lnTo>
                    <a:pt x="13" y="261"/>
                  </a:lnTo>
                  <a:lnTo>
                    <a:pt x="13" y="259"/>
                  </a:lnTo>
                  <a:lnTo>
                    <a:pt x="19" y="258"/>
                  </a:lnTo>
                  <a:lnTo>
                    <a:pt x="19" y="258"/>
                  </a:lnTo>
                  <a:lnTo>
                    <a:pt x="19" y="258"/>
                  </a:lnTo>
                  <a:lnTo>
                    <a:pt x="19" y="256"/>
                  </a:lnTo>
                  <a:lnTo>
                    <a:pt x="19" y="256"/>
                  </a:lnTo>
                  <a:lnTo>
                    <a:pt x="18" y="256"/>
                  </a:lnTo>
                  <a:lnTo>
                    <a:pt x="16" y="256"/>
                  </a:lnTo>
                  <a:lnTo>
                    <a:pt x="16" y="255"/>
                  </a:lnTo>
                  <a:lnTo>
                    <a:pt x="15" y="255"/>
                  </a:lnTo>
                  <a:lnTo>
                    <a:pt x="16" y="253"/>
                  </a:lnTo>
                  <a:lnTo>
                    <a:pt x="18" y="250"/>
                  </a:lnTo>
                  <a:lnTo>
                    <a:pt x="19" y="250"/>
                  </a:lnTo>
                  <a:lnTo>
                    <a:pt x="21" y="245"/>
                  </a:lnTo>
                  <a:lnTo>
                    <a:pt x="26" y="242"/>
                  </a:lnTo>
                  <a:lnTo>
                    <a:pt x="27" y="239"/>
                  </a:lnTo>
                  <a:lnTo>
                    <a:pt x="30" y="234"/>
                  </a:lnTo>
                  <a:lnTo>
                    <a:pt x="30" y="234"/>
                  </a:lnTo>
                  <a:lnTo>
                    <a:pt x="29" y="233"/>
                  </a:lnTo>
                  <a:lnTo>
                    <a:pt x="26" y="233"/>
                  </a:lnTo>
                  <a:lnTo>
                    <a:pt x="24" y="231"/>
                  </a:lnTo>
                  <a:lnTo>
                    <a:pt x="24" y="230"/>
                  </a:lnTo>
                  <a:lnTo>
                    <a:pt x="19" y="222"/>
                  </a:lnTo>
                  <a:lnTo>
                    <a:pt x="18" y="220"/>
                  </a:lnTo>
                  <a:lnTo>
                    <a:pt x="18" y="220"/>
                  </a:lnTo>
                  <a:lnTo>
                    <a:pt x="18" y="218"/>
                  </a:lnTo>
                  <a:lnTo>
                    <a:pt x="18" y="218"/>
                  </a:lnTo>
                  <a:lnTo>
                    <a:pt x="35" y="215"/>
                  </a:lnTo>
                  <a:lnTo>
                    <a:pt x="48" y="215"/>
                  </a:lnTo>
                  <a:lnTo>
                    <a:pt x="60" y="214"/>
                  </a:lnTo>
                  <a:lnTo>
                    <a:pt x="63" y="212"/>
                  </a:lnTo>
                  <a:close/>
                  <a:moveTo>
                    <a:pt x="412" y="211"/>
                  </a:moveTo>
                  <a:lnTo>
                    <a:pt x="414" y="211"/>
                  </a:lnTo>
                  <a:lnTo>
                    <a:pt x="414" y="212"/>
                  </a:lnTo>
                  <a:lnTo>
                    <a:pt x="414" y="212"/>
                  </a:lnTo>
                  <a:lnTo>
                    <a:pt x="412" y="214"/>
                  </a:lnTo>
                  <a:lnTo>
                    <a:pt x="409" y="215"/>
                  </a:lnTo>
                  <a:lnTo>
                    <a:pt x="407" y="214"/>
                  </a:lnTo>
                  <a:lnTo>
                    <a:pt x="407" y="214"/>
                  </a:lnTo>
                  <a:lnTo>
                    <a:pt x="410" y="211"/>
                  </a:lnTo>
                  <a:lnTo>
                    <a:pt x="412" y="211"/>
                  </a:lnTo>
                  <a:close/>
                  <a:moveTo>
                    <a:pt x="437" y="211"/>
                  </a:moveTo>
                  <a:lnTo>
                    <a:pt x="439" y="211"/>
                  </a:lnTo>
                  <a:lnTo>
                    <a:pt x="442" y="212"/>
                  </a:lnTo>
                  <a:lnTo>
                    <a:pt x="442" y="214"/>
                  </a:lnTo>
                  <a:lnTo>
                    <a:pt x="442" y="214"/>
                  </a:lnTo>
                  <a:lnTo>
                    <a:pt x="442" y="214"/>
                  </a:lnTo>
                  <a:lnTo>
                    <a:pt x="442" y="214"/>
                  </a:lnTo>
                  <a:lnTo>
                    <a:pt x="440" y="214"/>
                  </a:lnTo>
                  <a:lnTo>
                    <a:pt x="436" y="212"/>
                  </a:lnTo>
                  <a:lnTo>
                    <a:pt x="434" y="212"/>
                  </a:lnTo>
                  <a:lnTo>
                    <a:pt x="434" y="212"/>
                  </a:lnTo>
                  <a:lnTo>
                    <a:pt x="436" y="211"/>
                  </a:lnTo>
                  <a:lnTo>
                    <a:pt x="436" y="211"/>
                  </a:lnTo>
                  <a:lnTo>
                    <a:pt x="437" y="211"/>
                  </a:lnTo>
                  <a:close/>
                  <a:moveTo>
                    <a:pt x="311" y="187"/>
                  </a:moveTo>
                  <a:lnTo>
                    <a:pt x="316" y="187"/>
                  </a:lnTo>
                  <a:lnTo>
                    <a:pt x="317" y="189"/>
                  </a:lnTo>
                  <a:lnTo>
                    <a:pt x="319" y="189"/>
                  </a:lnTo>
                  <a:lnTo>
                    <a:pt x="319" y="190"/>
                  </a:lnTo>
                  <a:lnTo>
                    <a:pt x="320" y="192"/>
                  </a:lnTo>
                  <a:lnTo>
                    <a:pt x="320" y="192"/>
                  </a:lnTo>
                  <a:lnTo>
                    <a:pt x="320" y="193"/>
                  </a:lnTo>
                  <a:lnTo>
                    <a:pt x="322" y="195"/>
                  </a:lnTo>
                  <a:lnTo>
                    <a:pt x="322" y="195"/>
                  </a:lnTo>
                  <a:lnTo>
                    <a:pt x="320" y="196"/>
                  </a:lnTo>
                  <a:lnTo>
                    <a:pt x="320" y="196"/>
                  </a:lnTo>
                  <a:lnTo>
                    <a:pt x="319" y="198"/>
                  </a:lnTo>
                  <a:lnTo>
                    <a:pt x="314" y="198"/>
                  </a:lnTo>
                  <a:lnTo>
                    <a:pt x="313" y="200"/>
                  </a:lnTo>
                  <a:lnTo>
                    <a:pt x="308" y="198"/>
                  </a:lnTo>
                  <a:lnTo>
                    <a:pt x="305" y="196"/>
                  </a:lnTo>
                  <a:lnTo>
                    <a:pt x="303" y="195"/>
                  </a:lnTo>
                  <a:lnTo>
                    <a:pt x="303" y="195"/>
                  </a:lnTo>
                  <a:lnTo>
                    <a:pt x="305" y="195"/>
                  </a:lnTo>
                  <a:lnTo>
                    <a:pt x="305" y="193"/>
                  </a:lnTo>
                  <a:lnTo>
                    <a:pt x="306" y="190"/>
                  </a:lnTo>
                  <a:lnTo>
                    <a:pt x="306" y="190"/>
                  </a:lnTo>
                  <a:lnTo>
                    <a:pt x="309" y="187"/>
                  </a:lnTo>
                  <a:lnTo>
                    <a:pt x="311" y="187"/>
                  </a:lnTo>
                  <a:close/>
                  <a:moveTo>
                    <a:pt x="448" y="181"/>
                  </a:moveTo>
                  <a:lnTo>
                    <a:pt x="451" y="182"/>
                  </a:lnTo>
                  <a:lnTo>
                    <a:pt x="455" y="182"/>
                  </a:lnTo>
                  <a:lnTo>
                    <a:pt x="458" y="184"/>
                  </a:lnTo>
                  <a:lnTo>
                    <a:pt x="462" y="187"/>
                  </a:lnTo>
                  <a:lnTo>
                    <a:pt x="464" y="190"/>
                  </a:lnTo>
                  <a:lnTo>
                    <a:pt x="466" y="192"/>
                  </a:lnTo>
                  <a:lnTo>
                    <a:pt x="467" y="193"/>
                  </a:lnTo>
                  <a:lnTo>
                    <a:pt x="469" y="196"/>
                  </a:lnTo>
                  <a:lnTo>
                    <a:pt x="467" y="196"/>
                  </a:lnTo>
                  <a:lnTo>
                    <a:pt x="467" y="198"/>
                  </a:lnTo>
                  <a:lnTo>
                    <a:pt x="467" y="200"/>
                  </a:lnTo>
                  <a:lnTo>
                    <a:pt x="469" y="201"/>
                  </a:lnTo>
                  <a:lnTo>
                    <a:pt x="469" y="203"/>
                  </a:lnTo>
                  <a:lnTo>
                    <a:pt x="469" y="204"/>
                  </a:lnTo>
                  <a:lnTo>
                    <a:pt x="469" y="206"/>
                  </a:lnTo>
                  <a:lnTo>
                    <a:pt x="469" y="207"/>
                  </a:lnTo>
                  <a:lnTo>
                    <a:pt x="467" y="207"/>
                  </a:lnTo>
                  <a:lnTo>
                    <a:pt x="467" y="207"/>
                  </a:lnTo>
                  <a:lnTo>
                    <a:pt x="467" y="209"/>
                  </a:lnTo>
                  <a:lnTo>
                    <a:pt x="467" y="209"/>
                  </a:lnTo>
                  <a:lnTo>
                    <a:pt x="466" y="209"/>
                  </a:lnTo>
                  <a:lnTo>
                    <a:pt x="461" y="211"/>
                  </a:lnTo>
                  <a:lnTo>
                    <a:pt x="458" y="211"/>
                  </a:lnTo>
                  <a:lnTo>
                    <a:pt x="453" y="211"/>
                  </a:lnTo>
                  <a:lnTo>
                    <a:pt x="451" y="211"/>
                  </a:lnTo>
                  <a:lnTo>
                    <a:pt x="450" y="209"/>
                  </a:lnTo>
                  <a:lnTo>
                    <a:pt x="447" y="209"/>
                  </a:lnTo>
                  <a:lnTo>
                    <a:pt x="442" y="206"/>
                  </a:lnTo>
                  <a:lnTo>
                    <a:pt x="440" y="206"/>
                  </a:lnTo>
                  <a:lnTo>
                    <a:pt x="434" y="204"/>
                  </a:lnTo>
                  <a:lnTo>
                    <a:pt x="431" y="201"/>
                  </a:lnTo>
                  <a:lnTo>
                    <a:pt x="429" y="201"/>
                  </a:lnTo>
                  <a:lnTo>
                    <a:pt x="428" y="203"/>
                  </a:lnTo>
                  <a:lnTo>
                    <a:pt x="428" y="201"/>
                  </a:lnTo>
                  <a:lnTo>
                    <a:pt x="428" y="201"/>
                  </a:lnTo>
                  <a:lnTo>
                    <a:pt x="428" y="200"/>
                  </a:lnTo>
                  <a:lnTo>
                    <a:pt x="426" y="200"/>
                  </a:lnTo>
                  <a:lnTo>
                    <a:pt x="425" y="200"/>
                  </a:lnTo>
                  <a:lnTo>
                    <a:pt x="423" y="200"/>
                  </a:lnTo>
                  <a:lnTo>
                    <a:pt x="423" y="200"/>
                  </a:lnTo>
                  <a:lnTo>
                    <a:pt x="423" y="198"/>
                  </a:lnTo>
                  <a:lnTo>
                    <a:pt x="425" y="196"/>
                  </a:lnTo>
                  <a:lnTo>
                    <a:pt x="426" y="193"/>
                  </a:lnTo>
                  <a:lnTo>
                    <a:pt x="428" y="193"/>
                  </a:lnTo>
                  <a:lnTo>
                    <a:pt x="429" y="193"/>
                  </a:lnTo>
                  <a:lnTo>
                    <a:pt x="431" y="192"/>
                  </a:lnTo>
                  <a:lnTo>
                    <a:pt x="431" y="190"/>
                  </a:lnTo>
                  <a:lnTo>
                    <a:pt x="432" y="187"/>
                  </a:lnTo>
                  <a:lnTo>
                    <a:pt x="434" y="185"/>
                  </a:lnTo>
                  <a:lnTo>
                    <a:pt x="437" y="184"/>
                  </a:lnTo>
                  <a:lnTo>
                    <a:pt x="445" y="182"/>
                  </a:lnTo>
                  <a:lnTo>
                    <a:pt x="448" y="181"/>
                  </a:lnTo>
                  <a:close/>
                  <a:moveTo>
                    <a:pt x="426" y="181"/>
                  </a:moveTo>
                  <a:lnTo>
                    <a:pt x="429" y="182"/>
                  </a:lnTo>
                  <a:lnTo>
                    <a:pt x="431" y="182"/>
                  </a:lnTo>
                  <a:lnTo>
                    <a:pt x="432" y="184"/>
                  </a:lnTo>
                  <a:lnTo>
                    <a:pt x="432" y="184"/>
                  </a:lnTo>
                  <a:lnTo>
                    <a:pt x="431" y="185"/>
                  </a:lnTo>
                  <a:lnTo>
                    <a:pt x="429" y="185"/>
                  </a:lnTo>
                  <a:lnTo>
                    <a:pt x="429" y="185"/>
                  </a:lnTo>
                  <a:lnTo>
                    <a:pt x="428" y="185"/>
                  </a:lnTo>
                  <a:lnTo>
                    <a:pt x="425" y="185"/>
                  </a:lnTo>
                  <a:lnTo>
                    <a:pt x="423" y="187"/>
                  </a:lnTo>
                  <a:lnTo>
                    <a:pt x="421" y="189"/>
                  </a:lnTo>
                  <a:lnTo>
                    <a:pt x="421" y="189"/>
                  </a:lnTo>
                  <a:lnTo>
                    <a:pt x="420" y="189"/>
                  </a:lnTo>
                  <a:lnTo>
                    <a:pt x="418" y="189"/>
                  </a:lnTo>
                  <a:lnTo>
                    <a:pt x="418" y="189"/>
                  </a:lnTo>
                  <a:lnTo>
                    <a:pt x="417" y="185"/>
                  </a:lnTo>
                  <a:lnTo>
                    <a:pt x="418" y="185"/>
                  </a:lnTo>
                  <a:lnTo>
                    <a:pt x="420" y="184"/>
                  </a:lnTo>
                  <a:lnTo>
                    <a:pt x="425" y="182"/>
                  </a:lnTo>
                  <a:lnTo>
                    <a:pt x="426" y="182"/>
                  </a:lnTo>
                  <a:lnTo>
                    <a:pt x="426" y="181"/>
                  </a:lnTo>
                  <a:lnTo>
                    <a:pt x="426" y="181"/>
                  </a:lnTo>
                  <a:lnTo>
                    <a:pt x="426" y="181"/>
                  </a:lnTo>
                  <a:close/>
                  <a:moveTo>
                    <a:pt x="71" y="173"/>
                  </a:moveTo>
                  <a:lnTo>
                    <a:pt x="73" y="173"/>
                  </a:lnTo>
                  <a:lnTo>
                    <a:pt x="73" y="173"/>
                  </a:lnTo>
                  <a:lnTo>
                    <a:pt x="71" y="174"/>
                  </a:lnTo>
                  <a:lnTo>
                    <a:pt x="71" y="176"/>
                  </a:lnTo>
                  <a:lnTo>
                    <a:pt x="71" y="176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68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70" y="174"/>
                  </a:lnTo>
                  <a:lnTo>
                    <a:pt x="70" y="174"/>
                  </a:lnTo>
                  <a:lnTo>
                    <a:pt x="70" y="174"/>
                  </a:lnTo>
                  <a:lnTo>
                    <a:pt x="70" y="173"/>
                  </a:lnTo>
                  <a:lnTo>
                    <a:pt x="71" y="173"/>
                  </a:lnTo>
                  <a:lnTo>
                    <a:pt x="71" y="173"/>
                  </a:lnTo>
                  <a:close/>
                  <a:moveTo>
                    <a:pt x="453" y="171"/>
                  </a:moveTo>
                  <a:lnTo>
                    <a:pt x="453" y="171"/>
                  </a:lnTo>
                  <a:lnTo>
                    <a:pt x="455" y="171"/>
                  </a:lnTo>
                  <a:lnTo>
                    <a:pt x="455" y="173"/>
                  </a:lnTo>
                  <a:lnTo>
                    <a:pt x="455" y="174"/>
                  </a:lnTo>
                  <a:lnTo>
                    <a:pt x="456" y="176"/>
                  </a:lnTo>
                  <a:lnTo>
                    <a:pt x="456" y="176"/>
                  </a:lnTo>
                  <a:lnTo>
                    <a:pt x="456" y="178"/>
                  </a:lnTo>
                  <a:lnTo>
                    <a:pt x="456" y="178"/>
                  </a:lnTo>
                  <a:lnTo>
                    <a:pt x="453" y="178"/>
                  </a:lnTo>
                  <a:lnTo>
                    <a:pt x="451" y="178"/>
                  </a:lnTo>
                  <a:lnTo>
                    <a:pt x="450" y="178"/>
                  </a:lnTo>
                  <a:lnTo>
                    <a:pt x="450" y="176"/>
                  </a:lnTo>
                  <a:lnTo>
                    <a:pt x="450" y="176"/>
                  </a:lnTo>
                  <a:lnTo>
                    <a:pt x="448" y="174"/>
                  </a:lnTo>
                  <a:lnTo>
                    <a:pt x="448" y="174"/>
                  </a:lnTo>
                  <a:lnTo>
                    <a:pt x="448" y="173"/>
                  </a:lnTo>
                  <a:lnTo>
                    <a:pt x="448" y="173"/>
                  </a:lnTo>
                  <a:lnTo>
                    <a:pt x="448" y="173"/>
                  </a:lnTo>
                  <a:lnTo>
                    <a:pt x="448" y="171"/>
                  </a:lnTo>
                  <a:lnTo>
                    <a:pt x="450" y="171"/>
                  </a:lnTo>
                  <a:lnTo>
                    <a:pt x="453" y="171"/>
                  </a:lnTo>
                  <a:close/>
                  <a:moveTo>
                    <a:pt x="119" y="167"/>
                  </a:moveTo>
                  <a:lnTo>
                    <a:pt x="120" y="168"/>
                  </a:lnTo>
                  <a:lnTo>
                    <a:pt x="122" y="168"/>
                  </a:lnTo>
                  <a:lnTo>
                    <a:pt x="119" y="171"/>
                  </a:lnTo>
                  <a:lnTo>
                    <a:pt x="119" y="173"/>
                  </a:lnTo>
                  <a:lnTo>
                    <a:pt x="116" y="176"/>
                  </a:lnTo>
                  <a:lnTo>
                    <a:pt x="111" y="182"/>
                  </a:lnTo>
                  <a:lnTo>
                    <a:pt x="109" y="182"/>
                  </a:lnTo>
                  <a:lnTo>
                    <a:pt x="104" y="185"/>
                  </a:lnTo>
                  <a:lnTo>
                    <a:pt x="103" y="184"/>
                  </a:lnTo>
                  <a:lnTo>
                    <a:pt x="98" y="184"/>
                  </a:lnTo>
                  <a:lnTo>
                    <a:pt x="95" y="182"/>
                  </a:lnTo>
                  <a:lnTo>
                    <a:pt x="93" y="182"/>
                  </a:lnTo>
                  <a:lnTo>
                    <a:pt x="93" y="182"/>
                  </a:lnTo>
                  <a:lnTo>
                    <a:pt x="95" y="181"/>
                  </a:lnTo>
                  <a:lnTo>
                    <a:pt x="97" y="179"/>
                  </a:lnTo>
                  <a:lnTo>
                    <a:pt x="100" y="178"/>
                  </a:lnTo>
                  <a:lnTo>
                    <a:pt x="104" y="173"/>
                  </a:lnTo>
                  <a:lnTo>
                    <a:pt x="109" y="171"/>
                  </a:lnTo>
                  <a:lnTo>
                    <a:pt x="112" y="171"/>
                  </a:lnTo>
                  <a:lnTo>
                    <a:pt x="116" y="168"/>
                  </a:lnTo>
                  <a:lnTo>
                    <a:pt x="117" y="167"/>
                  </a:lnTo>
                  <a:lnTo>
                    <a:pt x="119" y="167"/>
                  </a:lnTo>
                  <a:close/>
                  <a:moveTo>
                    <a:pt x="677" y="167"/>
                  </a:moveTo>
                  <a:lnTo>
                    <a:pt x="678" y="167"/>
                  </a:lnTo>
                  <a:lnTo>
                    <a:pt x="680" y="168"/>
                  </a:lnTo>
                  <a:lnTo>
                    <a:pt x="678" y="170"/>
                  </a:lnTo>
                  <a:lnTo>
                    <a:pt x="677" y="171"/>
                  </a:lnTo>
                  <a:lnTo>
                    <a:pt x="677" y="173"/>
                  </a:lnTo>
                  <a:lnTo>
                    <a:pt x="677" y="174"/>
                  </a:lnTo>
                  <a:lnTo>
                    <a:pt x="675" y="174"/>
                  </a:lnTo>
                  <a:lnTo>
                    <a:pt x="672" y="176"/>
                  </a:lnTo>
                  <a:lnTo>
                    <a:pt x="671" y="176"/>
                  </a:lnTo>
                  <a:lnTo>
                    <a:pt x="669" y="174"/>
                  </a:lnTo>
                  <a:lnTo>
                    <a:pt x="667" y="174"/>
                  </a:lnTo>
                  <a:lnTo>
                    <a:pt x="671" y="171"/>
                  </a:lnTo>
                  <a:lnTo>
                    <a:pt x="672" y="170"/>
                  </a:lnTo>
                  <a:lnTo>
                    <a:pt x="675" y="168"/>
                  </a:lnTo>
                  <a:lnTo>
                    <a:pt x="677" y="167"/>
                  </a:lnTo>
                  <a:close/>
                  <a:moveTo>
                    <a:pt x="330" y="162"/>
                  </a:moveTo>
                  <a:lnTo>
                    <a:pt x="335" y="162"/>
                  </a:lnTo>
                  <a:lnTo>
                    <a:pt x="336" y="162"/>
                  </a:lnTo>
                  <a:lnTo>
                    <a:pt x="338" y="165"/>
                  </a:lnTo>
                  <a:lnTo>
                    <a:pt x="338" y="168"/>
                  </a:lnTo>
                  <a:lnTo>
                    <a:pt x="339" y="168"/>
                  </a:lnTo>
                  <a:lnTo>
                    <a:pt x="343" y="170"/>
                  </a:lnTo>
                  <a:lnTo>
                    <a:pt x="346" y="171"/>
                  </a:lnTo>
                  <a:lnTo>
                    <a:pt x="346" y="173"/>
                  </a:lnTo>
                  <a:lnTo>
                    <a:pt x="344" y="173"/>
                  </a:lnTo>
                  <a:lnTo>
                    <a:pt x="341" y="173"/>
                  </a:lnTo>
                  <a:lnTo>
                    <a:pt x="339" y="174"/>
                  </a:lnTo>
                  <a:lnTo>
                    <a:pt x="338" y="176"/>
                  </a:lnTo>
                  <a:lnTo>
                    <a:pt x="336" y="178"/>
                  </a:lnTo>
                  <a:lnTo>
                    <a:pt x="332" y="178"/>
                  </a:lnTo>
                  <a:lnTo>
                    <a:pt x="327" y="178"/>
                  </a:lnTo>
                  <a:lnTo>
                    <a:pt x="327" y="176"/>
                  </a:lnTo>
                  <a:lnTo>
                    <a:pt x="330" y="173"/>
                  </a:lnTo>
                  <a:lnTo>
                    <a:pt x="328" y="171"/>
                  </a:lnTo>
                  <a:lnTo>
                    <a:pt x="319" y="174"/>
                  </a:lnTo>
                  <a:lnTo>
                    <a:pt x="317" y="173"/>
                  </a:lnTo>
                  <a:lnTo>
                    <a:pt x="319" y="170"/>
                  </a:lnTo>
                  <a:lnTo>
                    <a:pt x="317" y="170"/>
                  </a:lnTo>
                  <a:lnTo>
                    <a:pt x="313" y="170"/>
                  </a:lnTo>
                  <a:lnTo>
                    <a:pt x="311" y="167"/>
                  </a:lnTo>
                  <a:lnTo>
                    <a:pt x="311" y="165"/>
                  </a:lnTo>
                  <a:lnTo>
                    <a:pt x="316" y="163"/>
                  </a:lnTo>
                  <a:lnTo>
                    <a:pt x="322" y="163"/>
                  </a:lnTo>
                  <a:lnTo>
                    <a:pt x="330" y="162"/>
                  </a:lnTo>
                  <a:close/>
                  <a:moveTo>
                    <a:pt x="313" y="151"/>
                  </a:moveTo>
                  <a:lnTo>
                    <a:pt x="316" y="151"/>
                  </a:lnTo>
                  <a:lnTo>
                    <a:pt x="316" y="151"/>
                  </a:lnTo>
                  <a:lnTo>
                    <a:pt x="317" y="151"/>
                  </a:lnTo>
                  <a:lnTo>
                    <a:pt x="317" y="152"/>
                  </a:lnTo>
                  <a:lnTo>
                    <a:pt x="316" y="152"/>
                  </a:lnTo>
                  <a:lnTo>
                    <a:pt x="317" y="154"/>
                  </a:lnTo>
                  <a:lnTo>
                    <a:pt x="319" y="152"/>
                  </a:lnTo>
                  <a:lnTo>
                    <a:pt x="320" y="152"/>
                  </a:lnTo>
                  <a:lnTo>
                    <a:pt x="322" y="154"/>
                  </a:lnTo>
                  <a:lnTo>
                    <a:pt x="322" y="154"/>
                  </a:lnTo>
                  <a:lnTo>
                    <a:pt x="328" y="155"/>
                  </a:lnTo>
                  <a:lnTo>
                    <a:pt x="330" y="157"/>
                  </a:lnTo>
                  <a:lnTo>
                    <a:pt x="330" y="157"/>
                  </a:lnTo>
                  <a:lnTo>
                    <a:pt x="330" y="159"/>
                  </a:lnTo>
                  <a:lnTo>
                    <a:pt x="328" y="159"/>
                  </a:lnTo>
                  <a:lnTo>
                    <a:pt x="327" y="160"/>
                  </a:lnTo>
                  <a:lnTo>
                    <a:pt x="324" y="160"/>
                  </a:lnTo>
                  <a:lnTo>
                    <a:pt x="313" y="160"/>
                  </a:lnTo>
                  <a:lnTo>
                    <a:pt x="311" y="160"/>
                  </a:lnTo>
                  <a:lnTo>
                    <a:pt x="311" y="160"/>
                  </a:lnTo>
                  <a:lnTo>
                    <a:pt x="309" y="155"/>
                  </a:lnTo>
                  <a:lnTo>
                    <a:pt x="308" y="154"/>
                  </a:lnTo>
                  <a:lnTo>
                    <a:pt x="308" y="152"/>
                  </a:lnTo>
                  <a:lnTo>
                    <a:pt x="308" y="152"/>
                  </a:lnTo>
                  <a:lnTo>
                    <a:pt x="309" y="152"/>
                  </a:lnTo>
                  <a:lnTo>
                    <a:pt x="313" y="151"/>
                  </a:lnTo>
                  <a:close/>
                  <a:moveTo>
                    <a:pt x="393" y="149"/>
                  </a:moveTo>
                  <a:lnTo>
                    <a:pt x="396" y="151"/>
                  </a:lnTo>
                  <a:lnTo>
                    <a:pt x="399" y="152"/>
                  </a:lnTo>
                  <a:lnTo>
                    <a:pt x="399" y="154"/>
                  </a:lnTo>
                  <a:lnTo>
                    <a:pt x="404" y="154"/>
                  </a:lnTo>
                  <a:lnTo>
                    <a:pt x="406" y="155"/>
                  </a:lnTo>
                  <a:lnTo>
                    <a:pt x="407" y="155"/>
                  </a:lnTo>
                  <a:lnTo>
                    <a:pt x="407" y="157"/>
                  </a:lnTo>
                  <a:lnTo>
                    <a:pt x="407" y="159"/>
                  </a:lnTo>
                  <a:lnTo>
                    <a:pt x="407" y="159"/>
                  </a:lnTo>
                  <a:lnTo>
                    <a:pt x="407" y="160"/>
                  </a:lnTo>
                  <a:lnTo>
                    <a:pt x="407" y="160"/>
                  </a:lnTo>
                  <a:lnTo>
                    <a:pt x="407" y="162"/>
                  </a:lnTo>
                  <a:lnTo>
                    <a:pt x="409" y="163"/>
                  </a:lnTo>
                  <a:lnTo>
                    <a:pt x="410" y="165"/>
                  </a:lnTo>
                  <a:lnTo>
                    <a:pt x="410" y="167"/>
                  </a:lnTo>
                  <a:lnTo>
                    <a:pt x="410" y="167"/>
                  </a:lnTo>
                  <a:lnTo>
                    <a:pt x="409" y="170"/>
                  </a:lnTo>
                  <a:lnTo>
                    <a:pt x="409" y="171"/>
                  </a:lnTo>
                  <a:lnTo>
                    <a:pt x="409" y="173"/>
                  </a:lnTo>
                  <a:lnTo>
                    <a:pt x="409" y="174"/>
                  </a:lnTo>
                  <a:lnTo>
                    <a:pt x="409" y="174"/>
                  </a:lnTo>
                  <a:lnTo>
                    <a:pt x="407" y="176"/>
                  </a:lnTo>
                  <a:lnTo>
                    <a:pt x="404" y="178"/>
                  </a:lnTo>
                  <a:lnTo>
                    <a:pt x="406" y="178"/>
                  </a:lnTo>
                  <a:lnTo>
                    <a:pt x="412" y="179"/>
                  </a:lnTo>
                  <a:lnTo>
                    <a:pt x="412" y="181"/>
                  </a:lnTo>
                  <a:lnTo>
                    <a:pt x="412" y="184"/>
                  </a:lnTo>
                  <a:lnTo>
                    <a:pt x="412" y="187"/>
                  </a:lnTo>
                  <a:lnTo>
                    <a:pt x="412" y="187"/>
                  </a:lnTo>
                  <a:lnTo>
                    <a:pt x="410" y="187"/>
                  </a:lnTo>
                  <a:lnTo>
                    <a:pt x="409" y="185"/>
                  </a:lnTo>
                  <a:lnTo>
                    <a:pt x="404" y="187"/>
                  </a:lnTo>
                  <a:lnTo>
                    <a:pt x="406" y="192"/>
                  </a:lnTo>
                  <a:lnTo>
                    <a:pt x="407" y="195"/>
                  </a:lnTo>
                  <a:lnTo>
                    <a:pt x="407" y="195"/>
                  </a:lnTo>
                  <a:lnTo>
                    <a:pt x="407" y="196"/>
                  </a:lnTo>
                  <a:lnTo>
                    <a:pt x="406" y="196"/>
                  </a:lnTo>
                  <a:lnTo>
                    <a:pt x="406" y="196"/>
                  </a:lnTo>
                  <a:lnTo>
                    <a:pt x="404" y="195"/>
                  </a:lnTo>
                  <a:lnTo>
                    <a:pt x="402" y="193"/>
                  </a:lnTo>
                  <a:lnTo>
                    <a:pt x="402" y="193"/>
                  </a:lnTo>
                  <a:lnTo>
                    <a:pt x="402" y="195"/>
                  </a:lnTo>
                  <a:lnTo>
                    <a:pt x="402" y="195"/>
                  </a:lnTo>
                  <a:lnTo>
                    <a:pt x="402" y="196"/>
                  </a:lnTo>
                  <a:lnTo>
                    <a:pt x="404" y="198"/>
                  </a:lnTo>
                  <a:lnTo>
                    <a:pt x="402" y="198"/>
                  </a:lnTo>
                  <a:lnTo>
                    <a:pt x="401" y="200"/>
                  </a:lnTo>
                  <a:lnTo>
                    <a:pt x="399" y="200"/>
                  </a:lnTo>
                  <a:lnTo>
                    <a:pt x="395" y="200"/>
                  </a:lnTo>
                  <a:lnTo>
                    <a:pt x="393" y="200"/>
                  </a:lnTo>
                  <a:lnTo>
                    <a:pt x="391" y="200"/>
                  </a:lnTo>
                  <a:lnTo>
                    <a:pt x="388" y="200"/>
                  </a:lnTo>
                  <a:lnTo>
                    <a:pt x="387" y="200"/>
                  </a:lnTo>
                  <a:lnTo>
                    <a:pt x="385" y="200"/>
                  </a:lnTo>
                  <a:lnTo>
                    <a:pt x="384" y="198"/>
                  </a:lnTo>
                  <a:lnTo>
                    <a:pt x="382" y="198"/>
                  </a:lnTo>
                  <a:lnTo>
                    <a:pt x="379" y="200"/>
                  </a:lnTo>
                  <a:lnTo>
                    <a:pt x="376" y="200"/>
                  </a:lnTo>
                  <a:lnTo>
                    <a:pt x="371" y="200"/>
                  </a:lnTo>
                  <a:lnTo>
                    <a:pt x="369" y="200"/>
                  </a:lnTo>
                  <a:lnTo>
                    <a:pt x="369" y="198"/>
                  </a:lnTo>
                  <a:lnTo>
                    <a:pt x="368" y="195"/>
                  </a:lnTo>
                  <a:lnTo>
                    <a:pt x="368" y="193"/>
                  </a:lnTo>
                  <a:lnTo>
                    <a:pt x="373" y="193"/>
                  </a:lnTo>
                  <a:lnTo>
                    <a:pt x="373" y="193"/>
                  </a:lnTo>
                  <a:lnTo>
                    <a:pt x="369" y="192"/>
                  </a:lnTo>
                  <a:lnTo>
                    <a:pt x="365" y="190"/>
                  </a:lnTo>
                  <a:lnTo>
                    <a:pt x="363" y="190"/>
                  </a:lnTo>
                  <a:lnTo>
                    <a:pt x="365" y="189"/>
                  </a:lnTo>
                  <a:lnTo>
                    <a:pt x="365" y="189"/>
                  </a:lnTo>
                  <a:lnTo>
                    <a:pt x="369" y="187"/>
                  </a:lnTo>
                  <a:lnTo>
                    <a:pt x="374" y="184"/>
                  </a:lnTo>
                  <a:lnTo>
                    <a:pt x="377" y="182"/>
                  </a:lnTo>
                  <a:lnTo>
                    <a:pt x="377" y="181"/>
                  </a:lnTo>
                  <a:lnTo>
                    <a:pt x="380" y="181"/>
                  </a:lnTo>
                  <a:lnTo>
                    <a:pt x="385" y="181"/>
                  </a:lnTo>
                  <a:lnTo>
                    <a:pt x="385" y="179"/>
                  </a:lnTo>
                  <a:lnTo>
                    <a:pt x="376" y="179"/>
                  </a:lnTo>
                  <a:lnTo>
                    <a:pt x="361" y="182"/>
                  </a:lnTo>
                  <a:lnTo>
                    <a:pt x="357" y="182"/>
                  </a:lnTo>
                  <a:lnTo>
                    <a:pt x="354" y="182"/>
                  </a:lnTo>
                  <a:lnTo>
                    <a:pt x="338" y="185"/>
                  </a:lnTo>
                  <a:lnTo>
                    <a:pt x="336" y="185"/>
                  </a:lnTo>
                  <a:lnTo>
                    <a:pt x="335" y="184"/>
                  </a:lnTo>
                  <a:lnTo>
                    <a:pt x="333" y="182"/>
                  </a:lnTo>
                  <a:lnTo>
                    <a:pt x="335" y="181"/>
                  </a:lnTo>
                  <a:lnTo>
                    <a:pt x="339" y="179"/>
                  </a:lnTo>
                  <a:lnTo>
                    <a:pt x="341" y="178"/>
                  </a:lnTo>
                  <a:lnTo>
                    <a:pt x="341" y="176"/>
                  </a:lnTo>
                  <a:lnTo>
                    <a:pt x="343" y="174"/>
                  </a:lnTo>
                  <a:lnTo>
                    <a:pt x="346" y="174"/>
                  </a:lnTo>
                  <a:lnTo>
                    <a:pt x="350" y="176"/>
                  </a:lnTo>
                  <a:lnTo>
                    <a:pt x="354" y="178"/>
                  </a:lnTo>
                  <a:lnTo>
                    <a:pt x="355" y="178"/>
                  </a:lnTo>
                  <a:lnTo>
                    <a:pt x="358" y="178"/>
                  </a:lnTo>
                  <a:lnTo>
                    <a:pt x="360" y="176"/>
                  </a:lnTo>
                  <a:lnTo>
                    <a:pt x="360" y="176"/>
                  </a:lnTo>
                  <a:lnTo>
                    <a:pt x="355" y="178"/>
                  </a:lnTo>
                  <a:lnTo>
                    <a:pt x="355" y="176"/>
                  </a:lnTo>
                  <a:lnTo>
                    <a:pt x="354" y="174"/>
                  </a:lnTo>
                  <a:lnTo>
                    <a:pt x="354" y="174"/>
                  </a:lnTo>
                  <a:lnTo>
                    <a:pt x="352" y="173"/>
                  </a:lnTo>
                  <a:lnTo>
                    <a:pt x="352" y="173"/>
                  </a:lnTo>
                  <a:lnTo>
                    <a:pt x="354" y="171"/>
                  </a:lnTo>
                  <a:lnTo>
                    <a:pt x="349" y="170"/>
                  </a:lnTo>
                  <a:lnTo>
                    <a:pt x="347" y="170"/>
                  </a:lnTo>
                  <a:lnTo>
                    <a:pt x="347" y="168"/>
                  </a:lnTo>
                  <a:lnTo>
                    <a:pt x="347" y="168"/>
                  </a:lnTo>
                  <a:lnTo>
                    <a:pt x="349" y="167"/>
                  </a:lnTo>
                  <a:lnTo>
                    <a:pt x="352" y="163"/>
                  </a:lnTo>
                  <a:lnTo>
                    <a:pt x="352" y="163"/>
                  </a:lnTo>
                  <a:lnTo>
                    <a:pt x="347" y="163"/>
                  </a:lnTo>
                  <a:lnTo>
                    <a:pt x="346" y="163"/>
                  </a:lnTo>
                  <a:lnTo>
                    <a:pt x="343" y="162"/>
                  </a:lnTo>
                  <a:lnTo>
                    <a:pt x="344" y="160"/>
                  </a:lnTo>
                  <a:lnTo>
                    <a:pt x="346" y="159"/>
                  </a:lnTo>
                  <a:lnTo>
                    <a:pt x="347" y="157"/>
                  </a:lnTo>
                  <a:lnTo>
                    <a:pt x="349" y="157"/>
                  </a:lnTo>
                  <a:lnTo>
                    <a:pt x="350" y="157"/>
                  </a:lnTo>
                  <a:lnTo>
                    <a:pt x="354" y="157"/>
                  </a:lnTo>
                  <a:lnTo>
                    <a:pt x="355" y="159"/>
                  </a:lnTo>
                  <a:lnTo>
                    <a:pt x="358" y="160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58" y="163"/>
                  </a:lnTo>
                  <a:lnTo>
                    <a:pt x="361" y="165"/>
                  </a:lnTo>
                  <a:lnTo>
                    <a:pt x="371" y="170"/>
                  </a:lnTo>
                  <a:lnTo>
                    <a:pt x="373" y="171"/>
                  </a:lnTo>
                  <a:lnTo>
                    <a:pt x="374" y="173"/>
                  </a:lnTo>
                  <a:lnTo>
                    <a:pt x="376" y="173"/>
                  </a:lnTo>
                  <a:lnTo>
                    <a:pt x="377" y="173"/>
                  </a:lnTo>
                  <a:lnTo>
                    <a:pt x="379" y="173"/>
                  </a:lnTo>
                  <a:lnTo>
                    <a:pt x="379" y="171"/>
                  </a:lnTo>
                  <a:lnTo>
                    <a:pt x="374" y="170"/>
                  </a:lnTo>
                  <a:lnTo>
                    <a:pt x="374" y="168"/>
                  </a:lnTo>
                  <a:lnTo>
                    <a:pt x="373" y="167"/>
                  </a:lnTo>
                  <a:lnTo>
                    <a:pt x="373" y="167"/>
                  </a:lnTo>
                  <a:lnTo>
                    <a:pt x="374" y="167"/>
                  </a:lnTo>
                  <a:lnTo>
                    <a:pt x="377" y="167"/>
                  </a:lnTo>
                  <a:lnTo>
                    <a:pt x="380" y="167"/>
                  </a:lnTo>
                  <a:lnTo>
                    <a:pt x="377" y="165"/>
                  </a:lnTo>
                  <a:lnTo>
                    <a:pt x="374" y="165"/>
                  </a:lnTo>
                  <a:lnTo>
                    <a:pt x="371" y="165"/>
                  </a:lnTo>
                  <a:lnTo>
                    <a:pt x="368" y="163"/>
                  </a:lnTo>
                  <a:lnTo>
                    <a:pt x="368" y="163"/>
                  </a:lnTo>
                  <a:lnTo>
                    <a:pt x="369" y="162"/>
                  </a:lnTo>
                  <a:lnTo>
                    <a:pt x="374" y="162"/>
                  </a:lnTo>
                  <a:lnTo>
                    <a:pt x="374" y="162"/>
                  </a:lnTo>
                  <a:lnTo>
                    <a:pt x="374" y="162"/>
                  </a:lnTo>
                  <a:lnTo>
                    <a:pt x="373" y="160"/>
                  </a:lnTo>
                  <a:lnTo>
                    <a:pt x="371" y="160"/>
                  </a:lnTo>
                  <a:lnTo>
                    <a:pt x="365" y="159"/>
                  </a:lnTo>
                  <a:lnTo>
                    <a:pt x="363" y="157"/>
                  </a:lnTo>
                  <a:lnTo>
                    <a:pt x="361" y="157"/>
                  </a:lnTo>
                  <a:lnTo>
                    <a:pt x="361" y="155"/>
                  </a:lnTo>
                  <a:lnTo>
                    <a:pt x="361" y="155"/>
                  </a:lnTo>
                  <a:lnTo>
                    <a:pt x="366" y="152"/>
                  </a:lnTo>
                  <a:lnTo>
                    <a:pt x="368" y="152"/>
                  </a:lnTo>
                  <a:lnTo>
                    <a:pt x="373" y="151"/>
                  </a:lnTo>
                  <a:lnTo>
                    <a:pt x="377" y="151"/>
                  </a:lnTo>
                  <a:lnTo>
                    <a:pt x="379" y="152"/>
                  </a:lnTo>
                  <a:lnTo>
                    <a:pt x="384" y="155"/>
                  </a:lnTo>
                  <a:lnTo>
                    <a:pt x="387" y="157"/>
                  </a:lnTo>
                  <a:lnTo>
                    <a:pt x="390" y="157"/>
                  </a:lnTo>
                  <a:lnTo>
                    <a:pt x="388" y="154"/>
                  </a:lnTo>
                  <a:lnTo>
                    <a:pt x="388" y="152"/>
                  </a:lnTo>
                  <a:lnTo>
                    <a:pt x="390" y="151"/>
                  </a:lnTo>
                  <a:lnTo>
                    <a:pt x="393" y="149"/>
                  </a:lnTo>
                  <a:close/>
                  <a:moveTo>
                    <a:pt x="365" y="148"/>
                  </a:moveTo>
                  <a:lnTo>
                    <a:pt x="368" y="148"/>
                  </a:lnTo>
                  <a:lnTo>
                    <a:pt x="371" y="149"/>
                  </a:lnTo>
                  <a:lnTo>
                    <a:pt x="363" y="151"/>
                  </a:lnTo>
                  <a:lnTo>
                    <a:pt x="357" y="154"/>
                  </a:lnTo>
                  <a:lnTo>
                    <a:pt x="352" y="154"/>
                  </a:lnTo>
                  <a:lnTo>
                    <a:pt x="350" y="152"/>
                  </a:lnTo>
                  <a:lnTo>
                    <a:pt x="350" y="152"/>
                  </a:lnTo>
                  <a:lnTo>
                    <a:pt x="352" y="152"/>
                  </a:lnTo>
                  <a:lnTo>
                    <a:pt x="357" y="151"/>
                  </a:lnTo>
                  <a:lnTo>
                    <a:pt x="360" y="149"/>
                  </a:lnTo>
                  <a:lnTo>
                    <a:pt x="361" y="148"/>
                  </a:lnTo>
                  <a:lnTo>
                    <a:pt x="365" y="148"/>
                  </a:lnTo>
                  <a:close/>
                  <a:moveTo>
                    <a:pt x="246" y="146"/>
                  </a:moveTo>
                  <a:lnTo>
                    <a:pt x="251" y="148"/>
                  </a:lnTo>
                  <a:lnTo>
                    <a:pt x="251" y="148"/>
                  </a:lnTo>
                  <a:lnTo>
                    <a:pt x="251" y="148"/>
                  </a:lnTo>
                  <a:lnTo>
                    <a:pt x="251" y="149"/>
                  </a:lnTo>
                  <a:lnTo>
                    <a:pt x="251" y="151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1" y="154"/>
                  </a:lnTo>
                  <a:lnTo>
                    <a:pt x="251" y="155"/>
                  </a:lnTo>
                  <a:lnTo>
                    <a:pt x="251" y="157"/>
                  </a:lnTo>
                  <a:lnTo>
                    <a:pt x="251" y="157"/>
                  </a:lnTo>
                  <a:lnTo>
                    <a:pt x="254" y="159"/>
                  </a:lnTo>
                  <a:lnTo>
                    <a:pt x="256" y="160"/>
                  </a:lnTo>
                  <a:lnTo>
                    <a:pt x="257" y="163"/>
                  </a:lnTo>
                  <a:lnTo>
                    <a:pt x="256" y="165"/>
                  </a:lnTo>
                  <a:lnTo>
                    <a:pt x="254" y="167"/>
                  </a:lnTo>
                  <a:lnTo>
                    <a:pt x="253" y="167"/>
                  </a:lnTo>
                  <a:lnTo>
                    <a:pt x="253" y="168"/>
                  </a:lnTo>
                  <a:lnTo>
                    <a:pt x="253" y="168"/>
                  </a:lnTo>
                  <a:lnTo>
                    <a:pt x="254" y="168"/>
                  </a:lnTo>
                  <a:lnTo>
                    <a:pt x="256" y="168"/>
                  </a:lnTo>
                  <a:lnTo>
                    <a:pt x="259" y="168"/>
                  </a:lnTo>
                  <a:lnTo>
                    <a:pt x="261" y="168"/>
                  </a:lnTo>
                  <a:lnTo>
                    <a:pt x="262" y="170"/>
                  </a:lnTo>
                  <a:lnTo>
                    <a:pt x="262" y="171"/>
                  </a:lnTo>
                  <a:lnTo>
                    <a:pt x="262" y="171"/>
                  </a:lnTo>
                  <a:lnTo>
                    <a:pt x="262" y="171"/>
                  </a:lnTo>
                  <a:lnTo>
                    <a:pt x="262" y="173"/>
                  </a:lnTo>
                  <a:lnTo>
                    <a:pt x="259" y="176"/>
                  </a:lnTo>
                  <a:lnTo>
                    <a:pt x="259" y="176"/>
                  </a:lnTo>
                  <a:lnTo>
                    <a:pt x="259" y="176"/>
                  </a:lnTo>
                  <a:lnTo>
                    <a:pt x="259" y="176"/>
                  </a:lnTo>
                  <a:lnTo>
                    <a:pt x="262" y="174"/>
                  </a:lnTo>
                  <a:lnTo>
                    <a:pt x="265" y="173"/>
                  </a:lnTo>
                  <a:lnTo>
                    <a:pt x="267" y="173"/>
                  </a:lnTo>
                  <a:lnTo>
                    <a:pt x="270" y="174"/>
                  </a:lnTo>
                  <a:lnTo>
                    <a:pt x="272" y="174"/>
                  </a:lnTo>
                  <a:lnTo>
                    <a:pt x="272" y="174"/>
                  </a:lnTo>
                  <a:lnTo>
                    <a:pt x="272" y="174"/>
                  </a:lnTo>
                  <a:lnTo>
                    <a:pt x="273" y="178"/>
                  </a:lnTo>
                  <a:lnTo>
                    <a:pt x="275" y="181"/>
                  </a:lnTo>
                  <a:lnTo>
                    <a:pt x="275" y="179"/>
                  </a:lnTo>
                  <a:lnTo>
                    <a:pt x="275" y="178"/>
                  </a:lnTo>
                  <a:lnTo>
                    <a:pt x="275" y="178"/>
                  </a:lnTo>
                  <a:lnTo>
                    <a:pt x="278" y="176"/>
                  </a:lnTo>
                  <a:lnTo>
                    <a:pt x="278" y="176"/>
                  </a:lnTo>
                  <a:lnTo>
                    <a:pt x="276" y="174"/>
                  </a:lnTo>
                  <a:lnTo>
                    <a:pt x="276" y="174"/>
                  </a:lnTo>
                  <a:lnTo>
                    <a:pt x="275" y="173"/>
                  </a:lnTo>
                  <a:lnTo>
                    <a:pt x="275" y="171"/>
                  </a:lnTo>
                  <a:lnTo>
                    <a:pt x="276" y="171"/>
                  </a:lnTo>
                  <a:lnTo>
                    <a:pt x="278" y="170"/>
                  </a:lnTo>
                  <a:lnTo>
                    <a:pt x="279" y="170"/>
                  </a:lnTo>
                  <a:lnTo>
                    <a:pt x="281" y="168"/>
                  </a:lnTo>
                  <a:lnTo>
                    <a:pt x="289" y="170"/>
                  </a:lnTo>
                  <a:lnTo>
                    <a:pt x="292" y="171"/>
                  </a:lnTo>
                  <a:lnTo>
                    <a:pt x="292" y="173"/>
                  </a:lnTo>
                  <a:lnTo>
                    <a:pt x="294" y="173"/>
                  </a:lnTo>
                  <a:lnTo>
                    <a:pt x="294" y="174"/>
                  </a:lnTo>
                  <a:lnTo>
                    <a:pt x="295" y="178"/>
                  </a:lnTo>
                  <a:lnTo>
                    <a:pt x="295" y="179"/>
                  </a:lnTo>
                  <a:lnTo>
                    <a:pt x="294" y="181"/>
                  </a:lnTo>
                  <a:lnTo>
                    <a:pt x="292" y="185"/>
                  </a:lnTo>
                  <a:lnTo>
                    <a:pt x="292" y="189"/>
                  </a:lnTo>
                  <a:lnTo>
                    <a:pt x="289" y="195"/>
                  </a:lnTo>
                  <a:lnTo>
                    <a:pt x="287" y="196"/>
                  </a:lnTo>
                  <a:lnTo>
                    <a:pt x="286" y="196"/>
                  </a:lnTo>
                  <a:lnTo>
                    <a:pt x="279" y="200"/>
                  </a:lnTo>
                  <a:lnTo>
                    <a:pt x="273" y="201"/>
                  </a:lnTo>
                  <a:lnTo>
                    <a:pt x="272" y="201"/>
                  </a:lnTo>
                  <a:lnTo>
                    <a:pt x="270" y="201"/>
                  </a:lnTo>
                  <a:lnTo>
                    <a:pt x="267" y="201"/>
                  </a:lnTo>
                  <a:lnTo>
                    <a:pt x="261" y="200"/>
                  </a:lnTo>
                  <a:lnTo>
                    <a:pt x="257" y="200"/>
                  </a:lnTo>
                  <a:lnTo>
                    <a:pt x="256" y="201"/>
                  </a:lnTo>
                  <a:lnTo>
                    <a:pt x="253" y="201"/>
                  </a:lnTo>
                  <a:lnTo>
                    <a:pt x="251" y="201"/>
                  </a:lnTo>
                  <a:lnTo>
                    <a:pt x="250" y="201"/>
                  </a:lnTo>
                  <a:lnTo>
                    <a:pt x="248" y="200"/>
                  </a:lnTo>
                  <a:lnTo>
                    <a:pt x="250" y="200"/>
                  </a:lnTo>
                  <a:lnTo>
                    <a:pt x="250" y="200"/>
                  </a:lnTo>
                  <a:lnTo>
                    <a:pt x="250" y="198"/>
                  </a:lnTo>
                  <a:lnTo>
                    <a:pt x="246" y="198"/>
                  </a:lnTo>
                  <a:lnTo>
                    <a:pt x="245" y="200"/>
                  </a:lnTo>
                  <a:lnTo>
                    <a:pt x="237" y="203"/>
                  </a:lnTo>
                  <a:lnTo>
                    <a:pt x="227" y="204"/>
                  </a:lnTo>
                  <a:lnTo>
                    <a:pt x="224" y="206"/>
                  </a:lnTo>
                  <a:lnTo>
                    <a:pt x="221" y="206"/>
                  </a:lnTo>
                  <a:lnTo>
                    <a:pt x="221" y="207"/>
                  </a:lnTo>
                  <a:lnTo>
                    <a:pt x="218" y="209"/>
                  </a:lnTo>
                  <a:lnTo>
                    <a:pt x="216" y="211"/>
                  </a:lnTo>
                  <a:lnTo>
                    <a:pt x="212" y="212"/>
                  </a:lnTo>
                  <a:lnTo>
                    <a:pt x="205" y="214"/>
                  </a:lnTo>
                  <a:lnTo>
                    <a:pt x="193" y="217"/>
                  </a:lnTo>
                  <a:lnTo>
                    <a:pt x="186" y="217"/>
                  </a:lnTo>
                  <a:lnTo>
                    <a:pt x="179" y="217"/>
                  </a:lnTo>
                  <a:lnTo>
                    <a:pt x="177" y="215"/>
                  </a:lnTo>
                  <a:lnTo>
                    <a:pt x="174" y="214"/>
                  </a:lnTo>
                  <a:lnTo>
                    <a:pt x="169" y="212"/>
                  </a:lnTo>
                  <a:lnTo>
                    <a:pt x="168" y="211"/>
                  </a:lnTo>
                  <a:lnTo>
                    <a:pt x="166" y="209"/>
                  </a:lnTo>
                  <a:lnTo>
                    <a:pt x="168" y="207"/>
                  </a:lnTo>
                  <a:lnTo>
                    <a:pt x="169" y="206"/>
                  </a:lnTo>
                  <a:lnTo>
                    <a:pt x="174" y="206"/>
                  </a:lnTo>
                  <a:lnTo>
                    <a:pt x="182" y="203"/>
                  </a:lnTo>
                  <a:lnTo>
                    <a:pt x="188" y="201"/>
                  </a:lnTo>
                  <a:lnTo>
                    <a:pt x="191" y="200"/>
                  </a:lnTo>
                  <a:lnTo>
                    <a:pt x="197" y="200"/>
                  </a:lnTo>
                  <a:lnTo>
                    <a:pt x="201" y="200"/>
                  </a:lnTo>
                  <a:lnTo>
                    <a:pt x="204" y="200"/>
                  </a:lnTo>
                  <a:lnTo>
                    <a:pt x="205" y="200"/>
                  </a:lnTo>
                  <a:lnTo>
                    <a:pt x="209" y="198"/>
                  </a:lnTo>
                  <a:lnTo>
                    <a:pt x="212" y="196"/>
                  </a:lnTo>
                  <a:lnTo>
                    <a:pt x="213" y="195"/>
                  </a:lnTo>
                  <a:lnTo>
                    <a:pt x="215" y="193"/>
                  </a:lnTo>
                  <a:lnTo>
                    <a:pt x="213" y="192"/>
                  </a:lnTo>
                  <a:lnTo>
                    <a:pt x="213" y="192"/>
                  </a:lnTo>
                  <a:lnTo>
                    <a:pt x="209" y="195"/>
                  </a:lnTo>
                  <a:lnTo>
                    <a:pt x="207" y="195"/>
                  </a:lnTo>
                  <a:lnTo>
                    <a:pt x="204" y="195"/>
                  </a:lnTo>
                  <a:lnTo>
                    <a:pt x="201" y="196"/>
                  </a:lnTo>
                  <a:lnTo>
                    <a:pt x="197" y="196"/>
                  </a:lnTo>
                  <a:lnTo>
                    <a:pt x="197" y="196"/>
                  </a:lnTo>
                  <a:lnTo>
                    <a:pt x="194" y="193"/>
                  </a:lnTo>
                  <a:lnTo>
                    <a:pt x="193" y="193"/>
                  </a:lnTo>
                  <a:lnTo>
                    <a:pt x="191" y="193"/>
                  </a:lnTo>
                  <a:lnTo>
                    <a:pt x="191" y="195"/>
                  </a:lnTo>
                  <a:lnTo>
                    <a:pt x="190" y="196"/>
                  </a:lnTo>
                  <a:lnTo>
                    <a:pt x="188" y="196"/>
                  </a:lnTo>
                  <a:lnTo>
                    <a:pt x="186" y="196"/>
                  </a:lnTo>
                  <a:lnTo>
                    <a:pt x="182" y="196"/>
                  </a:lnTo>
                  <a:lnTo>
                    <a:pt x="175" y="198"/>
                  </a:lnTo>
                  <a:lnTo>
                    <a:pt x="175" y="198"/>
                  </a:lnTo>
                  <a:lnTo>
                    <a:pt x="174" y="196"/>
                  </a:lnTo>
                  <a:lnTo>
                    <a:pt x="174" y="196"/>
                  </a:lnTo>
                  <a:lnTo>
                    <a:pt x="174" y="195"/>
                  </a:lnTo>
                  <a:lnTo>
                    <a:pt x="174" y="193"/>
                  </a:lnTo>
                  <a:lnTo>
                    <a:pt x="174" y="192"/>
                  </a:lnTo>
                  <a:lnTo>
                    <a:pt x="174" y="192"/>
                  </a:lnTo>
                  <a:lnTo>
                    <a:pt x="175" y="190"/>
                  </a:lnTo>
                  <a:lnTo>
                    <a:pt x="179" y="189"/>
                  </a:lnTo>
                  <a:lnTo>
                    <a:pt x="180" y="187"/>
                  </a:lnTo>
                  <a:lnTo>
                    <a:pt x="177" y="189"/>
                  </a:lnTo>
                  <a:lnTo>
                    <a:pt x="174" y="189"/>
                  </a:lnTo>
                  <a:lnTo>
                    <a:pt x="172" y="189"/>
                  </a:lnTo>
                  <a:lnTo>
                    <a:pt x="172" y="187"/>
                  </a:lnTo>
                  <a:lnTo>
                    <a:pt x="172" y="187"/>
                  </a:lnTo>
                  <a:lnTo>
                    <a:pt x="171" y="187"/>
                  </a:lnTo>
                  <a:lnTo>
                    <a:pt x="171" y="189"/>
                  </a:lnTo>
                  <a:lnTo>
                    <a:pt x="171" y="192"/>
                  </a:lnTo>
                  <a:lnTo>
                    <a:pt x="169" y="193"/>
                  </a:lnTo>
                  <a:lnTo>
                    <a:pt x="168" y="193"/>
                  </a:lnTo>
                  <a:lnTo>
                    <a:pt x="166" y="192"/>
                  </a:lnTo>
                  <a:lnTo>
                    <a:pt x="164" y="192"/>
                  </a:lnTo>
                  <a:lnTo>
                    <a:pt x="164" y="192"/>
                  </a:lnTo>
                  <a:lnTo>
                    <a:pt x="164" y="192"/>
                  </a:lnTo>
                  <a:lnTo>
                    <a:pt x="166" y="195"/>
                  </a:lnTo>
                  <a:lnTo>
                    <a:pt x="166" y="196"/>
                  </a:lnTo>
                  <a:lnTo>
                    <a:pt x="166" y="198"/>
                  </a:lnTo>
                  <a:lnTo>
                    <a:pt x="160" y="200"/>
                  </a:lnTo>
                  <a:lnTo>
                    <a:pt x="156" y="201"/>
                  </a:lnTo>
                  <a:lnTo>
                    <a:pt x="156" y="200"/>
                  </a:lnTo>
                  <a:lnTo>
                    <a:pt x="155" y="200"/>
                  </a:lnTo>
                  <a:lnTo>
                    <a:pt x="155" y="198"/>
                  </a:lnTo>
                  <a:lnTo>
                    <a:pt x="153" y="196"/>
                  </a:lnTo>
                  <a:lnTo>
                    <a:pt x="152" y="196"/>
                  </a:lnTo>
                  <a:lnTo>
                    <a:pt x="152" y="196"/>
                  </a:lnTo>
                  <a:lnTo>
                    <a:pt x="150" y="196"/>
                  </a:lnTo>
                  <a:lnTo>
                    <a:pt x="150" y="198"/>
                  </a:lnTo>
                  <a:lnTo>
                    <a:pt x="149" y="198"/>
                  </a:lnTo>
                  <a:lnTo>
                    <a:pt x="149" y="200"/>
                  </a:lnTo>
                  <a:lnTo>
                    <a:pt x="147" y="201"/>
                  </a:lnTo>
                  <a:lnTo>
                    <a:pt x="147" y="201"/>
                  </a:lnTo>
                  <a:lnTo>
                    <a:pt x="141" y="198"/>
                  </a:lnTo>
                  <a:lnTo>
                    <a:pt x="136" y="195"/>
                  </a:lnTo>
                  <a:lnTo>
                    <a:pt x="131" y="195"/>
                  </a:lnTo>
                  <a:lnTo>
                    <a:pt x="128" y="195"/>
                  </a:lnTo>
                  <a:lnTo>
                    <a:pt x="122" y="193"/>
                  </a:lnTo>
                  <a:lnTo>
                    <a:pt x="120" y="193"/>
                  </a:lnTo>
                  <a:lnTo>
                    <a:pt x="120" y="192"/>
                  </a:lnTo>
                  <a:lnTo>
                    <a:pt x="120" y="192"/>
                  </a:lnTo>
                  <a:lnTo>
                    <a:pt x="120" y="190"/>
                  </a:lnTo>
                  <a:lnTo>
                    <a:pt x="120" y="190"/>
                  </a:lnTo>
                  <a:lnTo>
                    <a:pt x="123" y="187"/>
                  </a:lnTo>
                  <a:lnTo>
                    <a:pt x="123" y="187"/>
                  </a:lnTo>
                  <a:lnTo>
                    <a:pt x="125" y="187"/>
                  </a:lnTo>
                  <a:lnTo>
                    <a:pt x="127" y="185"/>
                  </a:lnTo>
                  <a:lnTo>
                    <a:pt x="130" y="185"/>
                  </a:lnTo>
                  <a:lnTo>
                    <a:pt x="139" y="185"/>
                  </a:lnTo>
                  <a:lnTo>
                    <a:pt x="142" y="185"/>
                  </a:lnTo>
                  <a:lnTo>
                    <a:pt x="152" y="182"/>
                  </a:lnTo>
                  <a:lnTo>
                    <a:pt x="153" y="181"/>
                  </a:lnTo>
                  <a:lnTo>
                    <a:pt x="155" y="181"/>
                  </a:lnTo>
                  <a:lnTo>
                    <a:pt x="155" y="179"/>
                  </a:lnTo>
                  <a:lnTo>
                    <a:pt x="155" y="179"/>
                  </a:lnTo>
                  <a:lnTo>
                    <a:pt x="142" y="182"/>
                  </a:lnTo>
                  <a:lnTo>
                    <a:pt x="136" y="182"/>
                  </a:lnTo>
                  <a:lnTo>
                    <a:pt x="128" y="182"/>
                  </a:lnTo>
                  <a:lnTo>
                    <a:pt x="127" y="182"/>
                  </a:lnTo>
                  <a:lnTo>
                    <a:pt x="127" y="181"/>
                  </a:lnTo>
                  <a:lnTo>
                    <a:pt x="128" y="179"/>
                  </a:lnTo>
                  <a:lnTo>
                    <a:pt x="128" y="178"/>
                  </a:lnTo>
                  <a:lnTo>
                    <a:pt x="131" y="178"/>
                  </a:lnTo>
                  <a:lnTo>
                    <a:pt x="138" y="176"/>
                  </a:lnTo>
                  <a:lnTo>
                    <a:pt x="145" y="176"/>
                  </a:lnTo>
                  <a:lnTo>
                    <a:pt x="150" y="174"/>
                  </a:lnTo>
                  <a:lnTo>
                    <a:pt x="155" y="174"/>
                  </a:lnTo>
                  <a:lnTo>
                    <a:pt x="158" y="173"/>
                  </a:lnTo>
                  <a:lnTo>
                    <a:pt x="149" y="173"/>
                  </a:lnTo>
                  <a:lnTo>
                    <a:pt x="138" y="174"/>
                  </a:lnTo>
                  <a:lnTo>
                    <a:pt x="136" y="174"/>
                  </a:lnTo>
                  <a:lnTo>
                    <a:pt x="133" y="173"/>
                  </a:lnTo>
                  <a:lnTo>
                    <a:pt x="133" y="171"/>
                  </a:lnTo>
                  <a:lnTo>
                    <a:pt x="134" y="171"/>
                  </a:lnTo>
                  <a:lnTo>
                    <a:pt x="134" y="170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6" y="167"/>
                  </a:lnTo>
                  <a:lnTo>
                    <a:pt x="139" y="165"/>
                  </a:lnTo>
                  <a:lnTo>
                    <a:pt x="142" y="165"/>
                  </a:lnTo>
                  <a:lnTo>
                    <a:pt x="145" y="165"/>
                  </a:lnTo>
                  <a:lnTo>
                    <a:pt x="158" y="165"/>
                  </a:lnTo>
                  <a:lnTo>
                    <a:pt x="161" y="165"/>
                  </a:lnTo>
                  <a:lnTo>
                    <a:pt x="160" y="165"/>
                  </a:lnTo>
                  <a:lnTo>
                    <a:pt x="156" y="165"/>
                  </a:lnTo>
                  <a:lnTo>
                    <a:pt x="147" y="163"/>
                  </a:lnTo>
                  <a:lnTo>
                    <a:pt x="145" y="163"/>
                  </a:lnTo>
                  <a:lnTo>
                    <a:pt x="145" y="162"/>
                  </a:lnTo>
                  <a:lnTo>
                    <a:pt x="145" y="162"/>
                  </a:lnTo>
                  <a:lnTo>
                    <a:pt x="145" y="160"/>
                  </a:lnTo>
                  <a:lnTo>
                    <a:pt x="145" y="160"/>
                  </a:lnTo>
                  <a:lnTo>
                    <a:pt x="149" y="157"/>
                  </a:lnTo>
                  <a:lnTo>
                    <a:pt x="158" y="155"/>
                  </a:lnTo>
                  <a:lnTo>
                    <a:pt x="161" y="155"/>
                  </a:lnTo>
                  <a:lnTo>
                    <a:pt x="164" y="155"/>
                  </a:lnTo>
                  <a:lnTo>
                    <a:pt x="168" y="155"/>
                  </a:lnTo>
                  <a:lnTo>
                    <a:pt x="169" y="157"/>
                  </a:lnTo>
                  <a:lnTo>
                    <a:pt x="169" y="157"/>
                  </a:lnTo>
                  <a:lnTo>
                    <a:pt x="171" y="159"/>
                  </a:lnTo>
                  <a:lnTo>
                    <a:pt x="171" y="160"/>
                  </a:lnTo>
                  <a:lnTo>
                    <a:pt x="171" y="160"/>
                  </a:lnTo>
                  <a:lnTo>
                    <a:pt x="171" y="162"/>
                  </a:lnTo>
                  <a:lnTo>
                    <a:pt x="172" y="163"/>
                  </a:lnTo>
                  <a:lnTo>
                    <a:pt x="174" y="165"/>
                  </a:lnTo>
                  <a:lnTo>
                    <a:pt x="182" y="163"/>
                  </a:lnTo>
                  <a:lnTo>
                    <a:pt x="183" y="163"/>
                  </a:lnTo>
                  <a:lnTo>
                    <a:pt x="186" y="163"/>
                  </a:lnTo>
                  <a:lnTo>
                    <a:pt x="191" y="165"/>
                  </a:lnTo>
                  <a:lnTo>
                    <a:pt x="196" y="168"/>
                  </a:lnTo>
                  <a:lnTo>
                    <a:pt x="202" y="173"/>
                  </a:lnTo>
                  <a:lnTo>
                    <a:pt x="202" y="173"/>
                  </a:lnTo>
                  <a:lnTo>
                    <a:pt x="201" y="174"/>
                  </a:lnTo>
                  <a:lnTo>
                    <a:pt x="199" y="174"/>
                  </a:lnTo>
                  <a:lnTo>
                    <a:pt x="201" y="176"/>
                  </a:lnTo>
                  <a:lnTo>
                    <a:pt x="202" y="176"/>
                  </a:lnTo>
                  <a:lnTo>
                    <a:pt x="205" y="176"/>
                  </a:lnTo>
                  <a:lnTo>
                    <a:pt x="207" y="176"/>
                  </a:lnTo>
                  <a:lnTo>
                    <a:pt x="207" y="176"/>
                  </a:lnTo>
                  <a:lnTo>
                    <a:pt x="209" y="178"/>
                  </a:lnTo>
                  <a:lnTo>
                    <a:pt x="210" y="181"/>
                  </a:lnTo>
                  <a:lnTo>
                    <a:pt x="212" y="182"/>
                  </a:lnTo>
                  <a:lnTo>
                    <a:pt x="213" y="184"/>
                  </a:lnTo>
                  <a:lnTo>
                    <a:pt x="215" y="184"/>
                  </a:lnTo>
                  <a:lnTo>
                    <a:pt x="216" y="184"/>
                  </a:lnTo>
                  <a:lnTo>
                    <a:pt x="220" y="184"/>
                  </a:lnTo>
                  <a:lnTo>
                    <a:pt x="223" y="184"/>
                  </a:lnTo>
                  <a:lnTo>
                    <a:pt x="243" y="185"/>
                  </a:lnTo>
                  <a:lnTo>
                    <a:pt x="243" y="185"/>
                  </a:lnTo>
                  <a:lnTo>
                    <a:pt x="245" y="184"/>
                  </a:lnTo>
                  <a:lnTo>
                    <a:pt x="245" y="182"/>
                  </a:lnTo>
                  <a:lnTo>
                    <a:pt x="245" y="182"/>
                  </a:lnTo>
                  <a:lnTo>
                    <a:pt x="245" y="181"/>
                  </a:lnTo>
                  <a:lnTo>
                    <a:pt x="245" y="179"/>
                  </a:lnTo>
                  <a:lnTo>
                    <a:pt x="232" y="174"/>
                  </a:lnTo>
                  <a:lnTo>
                    <a:pt x="232" y="173"/>
                  </a:lnTo>
                  <a:lnTo>
                    <a:pt x="237" y="170"/>
                  </a:lnTo>
                  <a:lnTo>
                    <a:pt x="238" y="170"/>
                  </a:lnTo>
                  <a:lnTo>
                    <a:pt x="238" y="168"/>
                  </a:lnTo>
                  <a:lnTo>
                    <a:pt x="238" y="167"/>
                  </a:lnTo>
                  <a:lnTo>
                    <a:pt x="237" y="167"/>
                  </a:lnTo>
                  <a:lnTo>
                    <a:pt x="234" y="163"/>
                  </a:lnTo>
                  <a:lnTo>
                    <a:pt x="231" y="163"/>
                  </a:lnTo>
                  <a:lnTo>
                    <a:pt x="227" y="162"/>
                  </a:lnTo>
                  <a:lnTo>
                    <a:pt x="226" y="162"/>
                  </a:lnTo>
                  <a:lnTo>
                    <a:pt x="226" y="160"/>
                  </a:lnTo>
                  <a:lnTo>
                    <a:pt x="224" y="160"/>
                  </a:lnTo>
                  <a:lnTo>
                    <a:pt x="226" y="159"/>
                  </a:lnTo>
                  <a:lnTo>
                    <a:pt x="226" y="159"/>
                  </a:lnTo>
                  <a:lnTo>
                    <a:pt x="231" y="155"/>
                  </a:lnTo>
                  <a:lnTo>
                    <a:pt x="232" y="155"/>
                  </a:lnTo>
                  <a:lnTo>
                    <a:pt x="237" y="149"/>
                  </a:lnTo>
                  <a:lnTo>
                    <a:pt x="238" y="148"/>
                  </a:lnTo>
                  <a:lnTo>
                    <a:pt x="242" y="146"/>
                  </a:lnTo>
                  <a:lnTo>
                    <a:pt x="243" y="146"/>
                  </a:lnTo>
                  <a:lnTo>
                    <a:pt x="246" y="146"/>
                  </a:lnTo>
                  <a:close/>
                  <a:moveTo>
                    <a:pt x="516" y="146"/>
                  </a:moveTo>
                  <a:lnTo>
                    <a:pt x="519" y="146"/>
                  </a:lnTo>
                  <a:lnTo>
                    <a:pt x="522" y="148"/>
                  </a:lnTo>
                  <a:lnTo>
                    <a:pt x="522" y="148"/>
                  </a:lnTo>
                  <a:lnTo>
                    <a:pt x="524" y="148"/>
                  </a:lnTo>
                  <a:lnTo>
                    <a:pt x="524" y="149"/>
                  </a:lnTo>
                  <a:lnTo>
                    <a:pt x="522" y="149"/>
                  </a:lnTo>
                  <a:lnTo>
                    <a:pt x="522" y="151"/>
                  </a:lnTo>
                  <a:lnTo>
                    <a:pt x="521" y="152"/>
                  </a:lnTo>
                  <a:lnTo>
                    <a:pt x="521" y="152"/>
                  </a:lnTo>
                  <a:lnTo>
                    <a:pt x="522" y="154"/>
                  </a:lnTo>
                  <a:lnTo>
                    <a:pt x="522" y="154"/>
                  </a:lnTo>
                  <a:lnTo>
                    <a:pt x="522" y="155"/>
                  </a:lnTo>
                  <a:lnTo>
                    <a:pt x="522" y="155"/>
                  </a:lnTo>
                  <a:lnTo>
                    <a:pt x="522" y="155"/>
                  </a:lnTo>
                  <a:lnTo>
                    <a:pt x="519" y="155"/>
                  </a:lnTo>
                  <a:lnTo>
                    <a:pt x="519" y="155"/>
                  </a:lnTo>
                  <a:lnTo>
                    <a:pt x="518" y="155"/>
                  </a:lnTo>
                  <a:lnTo>
                    <a:pt x="516" y="155"/>
                  </a:lnTo>
                  <a:lnTo>
                    <a:pt x="514" y="152"/>
                  </a:lnTo>
                  <a:lnTo>
                    <a:pt x="513" y="151"/>
                  </a:lnTo>
                  <a:lnTo>
                    <a:pt x="511" y="149"/>
                  </a:lnTo>
                  <a:lnTo>
                    <a:pt x="511" y="148"/>
                  </a:lnTo>
                  <a:lnTo>
                    <a:pt x="511" y="148"/>
                  </a:lnTo>
                  <a:lnTo>
                    <a:pt x="513" y="146"/>
                  </a:lnTo>
                  <a:lnTo>
                    <a:pt x="516" y="146"/>
                  </a:lnTo>
                  <a:close/>
                  <a:moveTo>
                    <a:pt x="174" y="143"/>
                  </a:moveTo>
                  <a:lnTo>
                    <a:pt x="175" y="144"/>
                  </a:lnTo>
                  <a:lnTo>
                    <a:pt x="177" y="144"/>
                  </a:lnTo>
                  <a:lnTo>
                    <a:pt x="179" y="146"/>
                  </a:lnTo>
                  <a:lnTo>
                    <a:pt x="179" y="148"/>
                  </a:lnTo>
                  <a:lnTo>
                    <a:pt x="179" y="148"/>
                  </a:lnTo>
                  <a:lnTo>
                    <a:pt x="175" y="149"/>
                  </a:lnTo>
                  <a:lnTo>
                    <a:pt x="161" y="148"/>
                  </a:lnTo>
                  <a:lnTo>
                    <a:pt x="160" y="148"/>
                  </a:lnTo>
                  <a:lnTo>
                    <a:pt x="160" y="146"/>
                  </a:lnTo>
                  <a:lnTo>
                    <a:pt x="163" y="144"/>
                  </a:lnTo>
                  <a:lnTo>
                    <a:pt x="166" y="144"/>
                  </a:lnTo>
                  <a:lnTo>
                    <a:pt x="174" y="143"/>
                  </a:lnTo>
                  <a:close/>
                  <a:moveTo>
                    <a:pt x="434" y="138"/>
                  </a:moveTo>
                  <a:lnTo>
                    <a:pt x="437" y="138"/>
                  </a:lnTo>
                  <a:lnTo>
                    <a:pt x="445" y="140"/>
                  </a:lnTo>
                  <a:lnTo>
                    <a:pt x="451" y="141"/>
                  </a:lnTo>
                  <a:lnTo>
                    <a:pt x="456" y="143"/>
                  </a:lnTo>
                  <a:lnTo>
                    <a:pt x="459" y="143"/>
                  </a:lnTo>
                  <a:lnTo>
                    <a:pt x="462" y="143"/>
                  </a:lnTo>
                  <a:lnTo>
                    <a:pt x="464" y="143"/>
                  </a:lnTo>
                  <a:lnTo>
                    <a:pt x="467" y="144"/>
                  </a:lnTo>
                  <a:lnTo>
                    <a:pt x="469" y="146"/>
                  </a:lnTo>
                  <a:lnTo>
                    <a:pt x="472" y="148"/>
                  </a:lnTo>
                  <a:lnTo>
                    <a:pt x="472" y="148"/>
                  </a:lnTo>
                  <a:lnTo>
                    <a:pt x="472" y="148"/>
                  </a:lnTo>
                  <a:lnTo>
                    <a:pt x="472" y="149"/>
                  </a:lnTo>
                  <a:lnTo>
                    <a:pt x="472" y="149"/>
                  </a:lnTo>
                  <a:lnTo>
                    <a:pt x="472" y="151"/>
                  </a:lnTo>
                  <a:lnTo>
                    <a:pt x="472" y="152"/>
                  </a:lnTo>
                  <a:lnTo>
                    <a:pt x="470" y="154"/>
                  </a:lnTo>
                  <a:lnTo>
                    <a:pt x="469" y="155"/>
                  </a:lnTo>
                  <a:lnTo>
                    <a:pt x="469" y="155"/>
                  </a:lnTo>
                  <a:lnTo>
                    <a:pt x="467" y="157"/>
                  </a:lnTo>
                  <a:lnTo>
                    <a:pt x="469" y="157"/>
                  </a:lnTo>
                  <a:lnTo>
                    <a:pt x="475" y="152"/>
                  </a:lnTo>
                  <a:lnTo>
                    <a:pt x="480" y="152"/>
                  </a:lnTo>
                  <a:lnTo>
                    <a:pt x="486" y="152"/>
                  </a:lnTo>
                  <a:lnTo>
                    <a:pt x="492" y="151"/>
                  </a:lnTo>
                  <a:lnTo>
                    <a:pt x="497" y="149"/>
                  </a:lnTo>
                  <a:lnTo>
                    <a:pt x="500" y="151"/>
                  </a:lnTo>
                  <a:lnTo>
                    <a:pt x="502" y="151"/>
                  </a:lnTo>
                  <a:lnTo>
                    <a:pt x="508" y="152"/>
                  </a:lnTo>
                  <a:lnTo>
                    <a:pt x="510" y="154"/>
                  </a:lnTo>
                  <a:lnTo>
                    <a:pt x="511" y="155"/>
                  </a:lnTo>
                  <a:lnTo>
                    <a:pt x="511" y="155"/>
                  </a:lnTo>
                  <a:lnTo>
                    <a:pt x="510" y="157"/>
                  </a:lnTo>
                  <a:lnTo>
                    <a:pt x="507" y="155"/>
                  </a:lnTo>
                  <a:lnTo>
                    <a:pt x="500" y="155"/>
                  </a:lnTo>
                  <a:lnTo>
                    <a:pt x="499" y="155"/>
                  </a:lnTo>
                  <a:lnTo>
                    <a:pt x="499" y="155"/>
                  </a:lnTo>
                  <a:lnTo>
                    <a:pt x="497" y="155"/>
                  </a:lnTo>
                  <a:lnTo>
                    <a:pt x="499" y="157"/>
                  </a:lnTo>
                  <a:lnTo>
                    <a:pt x="499" y="157"/>
                  </a:lnTo>
                  <a:lnTo>
                    <a:pt x="507" y="157"/>
                  </a:lnTo>
                  <a:lnTo>
                    <a:pt x="529" y="162"/>
                  </a:lnTo>
                  <a:lnTo>
                    <a:pt x="530" y="163"/>
                  </a:lnTo>
                  <a:lnTo>
                    <a:pt x="530" y="163"/>
                  </a:lnTo>
                  <a:lnTo>
                    <a:pt x="529" y="163"/>
                  </a:lnTo>
                  <a:lnTo>
                    <a:pt x="527" y="165"/>
                  </a:lnTo>
                  <a:lnTo>
                    <a:pt x="514" y="167"/>
                  </a:lnTo>
                  <a:lnTo>
                    <a:pt x="507" y="165"/>
                  </a:lnTo>
                  <a:lnTo>
                    <a:pt x="500" y="163"/>
                  </a:lnTo>
                  <a:lnTo>
                    <a:pt x="499" y="163"/>
                  </a:lnTo>
                  <a:lnTo>
                    <a:pt x="500" y="165"/>
                  </a:lnTo>
                  <a:lnTo>
                    <a:pt x="503" y="167"/>
                  </a:lnTo>
                  <a:lnTo>
                    <a:pt x="507" y="168"/>
                  </a:lnTo>
                  <a:lnTo>
                    <a:pt x="508" y="168"/>
                  </a:lnTo>
                  <a:lnTo>
                    <a:pt x="514" y="170"/>
                  </a:lnTo>
                  <a:lnTo>
                    <a:pt x="516" y="170"/>
                  </a:lnTo>
                  <a:lnTo>
                    <a:pt x="518" y="171"/>
                  </a:lnTo>
                  <a:lnTo>
                    <a:pt x="521" y="171"/>
                  </a:lnTo>
                  <a:lnTo>
                    <a:pt x="522" y="173"/>
                  </a:lnTo>
                  <a:lnTo>
                    <a:pt x="524" y="174"/>
                  </a:lnTo>
                  <a:lnTo>
                    <a:pt x="524" y="174"/>
                  </a:lnTo>
                  <a:lnTo>
                    <a:pt x="525" y="174"/>
                  </a:lnTo>
                  <a:lnTo>
                    <a:pt x="529" y="176"/>
                  </a:lnTo>
                  <a:lnTo>
                    <a:pt x="530" y="178"/>
                  </a:lnTo>
                  <a:lnTo>
                    <a:pt x="530" y="178"/>
                  </a:lnTo>
                  <a:lnTo>
                    <a:pt x="530" y="179"/>
                  </a:lnTo>
                  <a:lnTo>
                    <a:pt x="529" y="181"/>
                  </a:lnTo>
                  <a:lnTo>
                    <a:pt x="524" y="182"/>
                  </a:lnTo>
                  <a:lnTo>
                    <a:pt x="524" y="184"/>
                  </a:lnTo>
                  <a:lnTo>
                    <a:pt x="529" y="184"/>
                  </a:lnTo>
                  <a:lnTo>
                    <a:pt x="529" y="184"/>
                  </a:lnTo>
                  <a:lnTo>
                    <a:pt x="535" y="187"/>
                  </a:lnTo>
                  <a:lnTo>
                    <a:pt x="535" y="187"/>
                  </a:lnTo>
                  <a:lnTo>
                    <a:pt x="535" y="187"/>
                  </a:lnTo>
                  <a:lnTo>
                    <a:pt x="537" y="185"/>
                  </a:lnTo>
                  <a:lnTo>
                    <a:pt x="537" y="184"/>
                  </a:lnTo>
                  <a:lnTo>
                    <a:pt x="535" y="182"/>
                  </a:lnTo>
                  <a:lnTo>
                    <a:pt x="535" y="182"/>
                  </a:lnTo>
                  <a:lnTo>
                    <a:pt x="537" y="181"/>
                  </a:lnTo>
                  <a:lnTo>
                    <a:pt x="537" y="181"/>
                  </a:lnTo>
                  <a:lnTo>
                    <a:pt x="538" y="181"/>
                  </a:lnTo>
                  <a:lnTo>
                    <a:pt x="540" y="181"/>
                  </a:lnTo>
                  <a:lnTo>
                    <a:pt x="544" y="185"/>
                  </a:lnTo>
                  <a:lnTo>
                    <a:pt x="552" y="182"/>
                  </a:lnTo>
                  <a:lnTo>
                    <a:pt x="552" y="184"/>
                  </a:lnTo>
                  <a:lnTo>
                    <a:pt x="554" y="185"/>
                  </a:lnTo>
                  <a:lnTo>
                    <a:pt x="554" y="185"/>
                  </a:lnTo>
                  <a:lnTo>
                    <a:pt x="557" y="182"/>
                  </a:lnTo>
                  <a:lnTo>
                    <a:pt x="559" y="182"/>
                  </a:lnTo>
                  <a:lnTo>
                    <a:pt x="565" y="185"/>
                  </a:lnTo>
                  <a:lnTo>
                    <a:pt x="568" y="187"/>
                  </a:lnTo>
                  <a:lnTo>
                    <a:pt x="570" y="187"/>
                  </a:lnTo>
                  <a:lnTo>
                    <a:pt x="573" y="189"/>
                  </a:lnTo>
                  <a:lnTo>
                    <a:pt x="578" y="189"/>
                  </a:lnTo>
                  <a:lnTo>
                    <a:pt x="578" y="187"/>
                  </a:lnTo>
                  <a:lnTo>
                    <a:pt x="576" y="185"/>
                  </a:lnTo>
                  <a:lnTo>
                    <a:pt x="578" y="184"/>
                  </a:lnTo>
                  <a:lnTo>
                    <a:pt x="582" y="182"/>
                  </a:lnTo>
                  <a:lnTo>
                    <a:pt x="585" y="184"/>
                  </a:lnTo>
                  <a:lnTo>
                    <a:pt x="592" y="181"/>
                  </a:lnTo>
                  <a:lnTo>
                    <a:pt x="595" y="181"/>
                  </a:lnTo>
                  <a:lnTo>
                    <a:pt x="596" y="181"/>
                  </a:lnTo>
                  <a:lnTo>
                    <a:pt x="604" y="178"/>
                  </a:lnTo>
                  <a:lnTo>
                    <a:pt x="606" y="178"/>
                  </a:lnTo>
                  <a:lnTo>
                    <a:pt x="606" y="176"/>
                  </a:lnTo>
                  <a:lnTo>
                    <a:pt x="609" y="176"/>
                  </a:lnTo>
                  <a:lnTo>
                    <a:pt x="617" y="178"/>
                  </a:lnTo>
                  <a:lnTo>
                    <a:pt x="619" y="178"/>
                  </a:lnTo>
                  <a:lnTo>
                    <a:pt x="626" y="176"/>
                  </a:lnTo>
                  <a:lnTo>
                    <a:pt x="630" y="176"/>
                  </a:lnTo>
                  <a:lnTo>
                    <a:pt x="633" y="176"/>
                  </a:lnTo>
                  <a:lnTo>
                    <a:pt x="639" y="176"/>
                  </a:lnTo>
                  <a:lnTo>
                    <a:pt x="645" y="178"/>
                  </a:lnTo>
                  <a:lnTo>
                    <a:pt x="647" y="178"/>
                  </a:lnTo>
                  <a:lnTo>
                    <a:pt x="645" y="179"/>
                  </a:lnTo>
                  <a:lnTo>
                    <a:pt x="647" y="181"/>
                  </a:lnTo>
                  <a:lnTo>
                    <a:pt x="647" y="181"/>
                  </a:lnTo>
                  <a:lnTo>
                    <a:pt x="648" y="181"/>
                  </a:lnTo>
                  <a:lnTo>
                    <a:pt x="656" y="181"/>
                  </a:lnTo>
                  <a:lnTo>
                    <a:pt x="658" y="181"/>
                  </a:lnTo>
                  <a:lnTo>
                    <a:pt x="661" y="182"/>
                  </a:lnTo>
                  <a:lnTo>
                    <a:pt x="661" y="184"/>
                  </a:lnTo>
                  <a:lnTo>
                    <a:pt x="661" y="184"/>
                  </a:lnTo>
                  <a:lnTo>
                    <a:pt x="660" y="185"/>
                  </a:lnTo>
                  <a:lnTo>
                    <a:pt x="660" y="185"/>
                  </a:lnTo>
                  <a:lnTo>
                    <a:pt x="661" y="185"/>
                  </a:lnTo>
                  <a:lnTo>
                    <a:pt x="667" y="187"/>
                  </a:lnTo>
                  <a:lnTo>
                    <a:pt x="669" y="187"/>
                  </a:lnTo>
                  <a:lnTo>
                    <a:pt x="669" y="189"/>
                  </a:lnTo>
                  <a:lnTo>
                    <a:pt x="671" y="192"/>
                  </a:lnTo>
                  <a:lnTo>
                    <a:pt x="671" y="192"/>
                  </a:lnTo>
                  <a:lnTo>
                    <a:pt x="669" y="193"/>
                  </a:lnTo>
                  <a:lnTo>
                    <a:pt x="664" y="196"/>
                  </a:lnTo>
                  <a:lnTo>
                    <a:pt x="658" y="198"/>
                  </a:lnTo>
                  <a:lnTo>
                    <a:pt x="658" y="200"/>
                  </a:lnTo>
                  <a:lnTo>
                    <a:pt x="660" y="200"/>
                  </a:lnTo>
                  <a:lnTo>
                    <a:pt x="661" y="200"/>
                  </a:lnTo>
                  <a:lnTo>
                    <a:pt x="663" y="200"/>
                  </a:lnTo>
                  <a:lnTo>
                    <a:pt x="667" y="200"/>
                  </a:lnTo>
                  <a:lnTo>
                    <a:pt x="667" y="200"/>
                  </a:lnTo>
                  <a:lnTo>
                    <a:pt x="671" y="200"/>
                  </a:lnTo>
                  <a:lnTo>
                    <a:pt x="671" y="201"/>
                  </a:lnTo>
                  <a:lnTo>
                    <a:pt x="672" y="203"/>
                  </a:lnTo>
                  <a:lnTo>
                    <a:pt x="671" y="203"/>
                  </a:lnTo>
                  <a:lnTo>
                    <a:pt x="664" y="204"/>
                  </a:lnTo>
                  <a:lnTo>
                    <a:pt x="661" y="203"/>
                  </a:lnTo>
                  <a:lnTo>
                    <a:pt x="660" y="203"/>
                  </a:lnTo>
                  <a:lnTo>
                    <a:pt x="658" y="203"/>
                  </a:lnTo>
                  <a:lnTo>
                    <a:pt x="660" y="203"/>
                  </a:lnTo>
                  <a:lnTo>
                    <a:pt x="661" y="204"/>
                  </a:lnTo>
                  <a:lnTo>
                    <a:pt x="661" y="206"/>
                  </a:lnTo>
                  <a:lnTo>
                    <a:pt x="661" y="206"/>
                  </a:lnTo>
                  <a:lnTo>
                    <a:pt x="660" y="207"/>
                  </a:lnTo>
                  <a:lnTo>
                    <a:pt x="660" y="209"/>
                  </a:lnTo>
                  <a:lnTo>
                    <a:pt x="660" y="209"/>
                  </a:lnTo>
                  <a:lnTo>
                    <a:pt x="660" y="212"/>
                  </a:lnTo>
                  <a:lnTo>
                    <a:pt x="660" y="212"/>
                  </a:lnTo>
                  <a:lnTo>
                    <a:pt x="645" y="212"/>
                  </a:lnTo>
                  <a:lnTo>
                    <a:pt x="644" y="212"/>
                  </a:lnTo>
                  <a:lnTo>
                    <a:pt x="641" y="214"/>
                  </a:lnTo>
                  <a:lnTo>
                    <a:pt x="637" y="215"/>
                  </a:lnTo>
                  <a:lnTo>
                    <a:pt x="636" y="215"/>
                  </a:lnTo>
                  <a:lnTo>
                    <a:pt x="633" y="215"/>
                  </a:lnTo>
                  <a:lnTo>
                    <a:pt x="628" y="214"/>
                  </a:lnTo>
                  <a:lnTo>
                    <a:pt x="625" y="214"/>
                  </a:lnTo>
                  <a:lnTo>
                    <a:pt x="623" y="214"/>
                  </a:lnTo>
                  <a:lnTo>
                    <a:pt x="622" y="212"/>
                  </a:lnTo>
                  <a:lnTo>
                    <a:pt x="620" y="212"/>
                  </a:lnTo>
                  <a:lnTo>
                    <a:pt x="619" y="211"/>
                  </a:lnTo>
                  <a:lnTo>
                    <a:pt x="619" y="209"/>
                  </a:lnTo>
                  <a:lnTo>
                    <a:pt x="619" y="207"/>
                  </a:lnTo>
                  <a:lnTo>
                    <a:pt x="619" y="206"/>
                  </a:lnTo>
                  <a:lnTo>
                    <a:pt x="619" y="206"/>
                  </a:lnTo>
                  <a:lnTo>
                    <a:pt x="617" y="206"/>
                  </a:lnTo>
                  <a:lnTo>
                    <a:pt x="617" y="204"/>
                  </a:lnTo>
                  <a:lnTo>
                    <a:pt x="614" y="203"/>
                  </a:lnTo>
                  <a:lnTo>
                    <a:pt x="612" y="203"/>
                  </a:lnTo>
                  <a:lnTo>
                    <a:pt x="612" y="203"/>
                  </a:lnTo>
                  <a:lnTo>
                    <a:pt x="612" y="204"/>
                  </a:lnTo>
                  <a:lnTo>
                    <a:pt x="612" y="204"/>
                  </a:lnTo>
                  <a:lnTo>
                    <a:pt x="615" y="206"/>
                  </a:lnTo>
                  <a:lnTo>
                    <a:pt x="615" y="206"/>
                  </a:lnTo>
                  <a:lnTo>
                    <a:pt x="614" y="209"/>
                  </a:lnTo>
                  <a:lnTo>
                    <a:pt x="614" y="209"/>
                  </a:lnTo>
                  <a:lnTo>
                    <a:pt x="612" y="212"/>
                  </a:lnTo>
                  <a:lnTo>
                    <a:pt x="611" y="212"/>
                  </a:lnTo>
                  <a:lnTo>
                    <a:pt x="607" y="212"/>
                  </a:lnTo>
                  <a:lnTo>
                    <a:pt x="601" y="214"/>
                  </a:lnTo>
                  <a:lnTo>
                    <a:pt x="600" y="214"/>
                  </a:lnTo>
                  <a:lnTo>
                    <a:pt x="596" y="214"/>
                  </a:lnTo>
                  <a:lnTo>
                    <a:pt x="593" y="214"/>
                  </a:lnTo>
                  <a:lnTo>
                    <a:pt x="592" y="212"/>
                  </a:lnTo>
                  <a:lnTo>
                    <a:pt x="590" y="211"/>
                  </a:lnTo>
                  <a:lnTo>
                    <a:pt x="590" y="211"/>
                  </a:lnTo>
                  <a:lnTo>
                    <a:pt x="590" y="214"/>
                  </a:lnTo>
                  <a:lnTo>
                    <a:pt x="589" y="214"/>
                  </a:lnTo>
                  <a:lnTo>
                    <a:pt x="589" y="214"/>
                  </a:lnTo>
                  <a:lnTo>
                    <a:pt x="585" y="212"/>
                  </a:lnTo>
                  <a:lnTo>
                    <a:pt x="584" y="211"/>
                  </a:lnTo>
                  <a:lnTo>
                    <a:pt x="584" y="211"/>
                  </a:lnTo>
                  <a:lnTo>
                    <a:pt x="584" y="212"/>
                  </a:lnTo>
                  <a:lnTo>
                    <a:pt x="584" y="212"/>
                  </a:lnTo>
                  <a:lnTo>
                    <a:pt x="584" y="214"/>
                  </a:lnTo>
                  <a:lnTo>
                    <a:pt x="579" y="214"/>
                  </a:lnTo>
                  <a:lnTo>
                    <a:pt x="578" y="214"/>
                  </a:lnTo>
                  <a:lnTo>
                    <a:pt x="574" y="214"/>
                  </a:lnTo>
                  <a:lnTo>
                    <a:pt x="573" y="214"/>
                  </a:lnTo>
                  <a:lnTo>
                    <a:pt x="571" y="214"/>
                  </a:lnTo>
                  <a:lnTo>
                    <a:pt x="566" y="212"/>
                  </a:lnTo>
                  <a:lnTo>
                    <a:pt x="566" y="212"/>
                  </a:lnTo>
                  <a:lnTo>
                    <a:pt x="566" y="214"/>
                  </a:lnTo>
                  <a:lnTo>
                    <a:pt x="565" y="215"/>
                  </a:lnTo>
                  <a:lnTo>
                    <a:pt x="562" y="215"/>
                  </a:lnTo>
                  <a:lnTo>
                    <a:pt x="557" y="214"/>
                  </a:lnTo>
                  <a:lnTo>
                    <a:pt x="554" y="215"/>
                  </a:lnTo>
                  <a:lnTo>
                    <a:pt x="548" y="214"/>
                  </a:lnTo>
                  <a:lnTo>
                    <a:pt x="541" y="214"/>
                  </a:lnTo>
                  <a:lnTo>
                    <a:pt x="540" y="214"/>
                  </a:lnTo>
                  <a:lnTo>
                    <a:pt x="540" y="214"/>
                  </a:lnTo>
                  <a:lnTo>
                    <a:pt x="540" y="212"/>
                  </a:lnTo>
                  <a:lnTo>
                    <a:pt x="540" y="211"/>
                  </a:lnTo>
                  <a:lnTo>
                    <a:pt x="541" y="209"/>
                  </a:lnTo>
                  <a:lnTo>
                    <a:pt x="543" y="207"/>
                  </a:lnTo>
                  <a:lnTo>
                    <a:pt x="543" y="206"/>
                  </a:lnTo>
                  <a:lnTo>
                    <a:pt x="541" y="206"/>
                  </a:lnTo>
                  <a:lnTo>
                    <a:pt x="541" y="204"/>
                  </a:lnTo>
                  <a:lnTo>
                    <a:pt x="540" y="204"/>
                  </a:lnTo>
                  <a:lnTo>
                    <a:pt x="538" y="206"/>
                  </a:lnTo>
                  <a:lnTo>
                    <a:pt x="537" y="207"/>
                  </a:lnTo>
                  <a:lnTo>
                    <a:pt x="535" y="209"/>
                  </a:lnTo>
                  <a:lnTo>
                    <a:pt x="535" y="207"/>
                  </a:lnTo>
                  <a:lnTo>
                    <a:pt x="535" y="206"/>
                  </a:lnTo>
                  <a:lnTo>
                    <a:pt x="533" y="206"/>
                  </a:lnTo>
                  <a:lnTo>
                    <a:pt x="533" y="206"/>
                  </a:lnTo>
                  <a:lnTo>
                    <a:pt x="533" y="206"/>
                  </a:lnTo>
                  <a:lnTo>
                    <a:pt x="532" y="207"/>
                  </a:lnTo>
                  <a:lnTo>
                    <a:pt x="532" y="207"/>
                  </a:lnTo>
                  <a:lnTo>
                    <a:pt x="530" y="207"/>
                  </a:lnTo>
                  <a:lnTo>
                    <a:pt x="530" y="207"/>
                  </a:lnTo>
                  <a:lnTo>
                    <a:pt x="530" y="209"/>
                  </a:lnTo>
                  <a:lnTo>
                    <a:pt x="530" y="209"/>
                  </a:lnTo>
                  <a:lnTo>
                    <a:pt x="530" y="211"/>
                  </a:lnTo>
                  <a:lnTo>
                    <a:pt x="529" y="211"/>
                  </a:lnTo>
                  <a:lnTo>
                    <a:pt x="527" y="212"/>
                  </a:lnTo>
                  <a:lnTo>
                    <a:pt x="525" y="212"/>
                  </a:lnTo>
                  <a:lnTo>
                    <a:pt x="521" y="212"/>
                  </a:lnTo>
                  <a:lnTo>
                    <a:pt x="519" y="212"/>
                  </a:lnTo>
                  <a:lnTo>
                    <a:pt x="513" y="211"/>
                  </a:lnTo>
                  <a:lnTo>
                    <a:pt x="511" y="211"/>
                  </a:lnTo>
                  <a:lnTo>
                    <a:pt x="508" y="209"/>
                  </a:lnTo>
                  <a:lnTo>
                    <a:pt x="505" y="207"/>
                  </a:lnTo>
                  <a:lnTo>
                    <a:pt x="505" y="207"/>
                  </a:lnTo>
                  <a:lnTo>
                    <a:pt x="507" y="206"/>
                  </a:lnTo>
                  <a:lnTo>
                    <a:pt x="507" y="204"/>
                  </a:lnTo>
                  <a:lnTo>
                    <a:pt x="502" y="207"/>
                  </a:lnTo>
                  <a:lnTo>
                    <a:pt x="502" y="207"/>
                  </a:lnTo>
                  <a:lnTo>
                    <a:pt x="502" y="211"/>
                  </a:lnTo>
                  <a:lnTo>
                    <a:pt x="502" y="211"/>
                  </a:lnTo>
                  <a:lnTo>
                    <a:pt x="499" y="209"/>
                  </a:lnTo>
                  <a:lnTo>
                    <a:pt x="497" y="211"/>
                  </a:lnTo>
                  <a:lnTo>
                    <a:pt x="497" y="209"/>
                  </a:lnTo>
                  <a:lnTo>
                    <a:pt x="494" y="209"/>
                  </a:lnTo>
                  <a:lnTo>
                    <a:pt x="492" y="207"/>
                  </a:lnTo>
                  <a:lnTo>
                    <a:pt x="491" y="206"/>
                  </a:lnTo>
                  <a:lnTo>
                    <a:pt x="488" y="201"/>
                  </a:lnTo>
                  <a:lnTo>
                    <a:pt x="488" y="198"/>
                  </a:lnTo>
                  <a:lnTo>
                    <a:pt x="488" y="198"/>
                  </a:lnTo>
                  <a:lnTo>
                    <a:pt x="489" y="196"/>
                  </a:lnTo>
                  <a:lnTo>
                    <a:pt x="489" y="196"/>
                  </a:lnTo>
                  <a:lnTo>
                    <a:pt x="486" y="195"/>
                  </a:lnTo>
                  <a:lnTo>
                    <a:pt x="484" y="193"/>
                  </a:lnTo>
                  <a:lnTo>
                    <a:pt x="484" y="192"/>
                  </a:lnTo>
                  <a:lnTo>
                    <a:pt x="484" y="192"/>
                  </a:lnTo>
                  <a:lnTo>
                    <a:pt x="483" y="190"/>
                  </a:lnTo>
                  <a:lnTo>
                    <a:pt x="483" y="189"/>
                  </a:lnTo>
                  <a:lnTo>
                    <a:pt x="484" y="189"/>
                  </a:lnTo>
                  <a:lnTo>
                    <a:pt x="484" y="185"/>
                  </a:lnTo>
                  <a:lnTo>
                    <a:pt x="488" y="182"/>
                  </a:lnTo>
                  <a:lnTo>
                    <a:pt x="489" y="181"/>
                  </a:lnTo>
                  <a:lnTo>
                    <a:pt x="489" y="181"/>
                  </a:lnTo>
                  <a:lnTo>
                    <a:pt x="488" y="179"/>
                  </a:lnTo>
                  <a:lnTo>
                    <a:pt x="488" y="176"/>
                  </a:lnTo>
                  <a:lnTo>
                    <a:pt x="488" y="174"/>
                  </a:lnTo>
                  <a:lnTo>
                    <a:pt x="486" y="173"/>
                  </a:lnTo>
                  <a:lnTo>
                    <a:pt x="483" y="171"/>
                  </a:lnTo>
                  <a:lnTo>
                    <a:pt x="480" y="167"/>
                  </a:lnTo>
                  <a:lnTo>
                    <a:pt x="477" y="163"/>
                  </a:lnTo>
                  <a:lnTo>
                    <a:pt x="473" y="160"/>
                  </a:lnTo>
                  <a:lnTo>
                    <a:pt x="472" y="160"/>
                  </a:lnTo>
                  <a:lnTo>
                    <a:pt x="470" y="160"/>
                  </a:lnTo>
                  <a:lnTo>
                    <a:pt x="467" y="162"/>
                  </a:lnTo>
                  <a:lnTo>
                    <a:pt x="466" y="162"/>
                  </a:lnTo>
                  <a:lnTo>
                    <a:pt x="466" y="162"/>
                  </a:lnTo>
                  <a:lnTo>
                    <a:pt x="462" y="162"/>
                  </a:lnTo>
                  <a:lnTo>
                    <a:pt x="456" y="162"/>
                  </a:lnTo>
                  <a:lnTo>
                    <a:pt x="453" y="162"/>
                  </a:lnTo>
                  <a:lnTo>
                    <a:pt x="450" y="162"/>
                  </a:lnTo>
                  <a:lnTo>
                    <a:pt x="447" y="163"/>
                  </a:lnTo>
                  <a:lnTo>
                    <a:pt x="442" y="163"/>
                  </a:lnTo>
                  <a:lnTo>
                    <a:pt x="440" y="160"/>
                  </a:lnTo>
                  <a:lnTo>
                    <a:pt x="434" y="159"/>
                  </a:lnTo>
                  <a:lnTo>
                    <a:pt x="432" y="157"/>
                  </a:lnTo>
                  <a:lnTo>
                    <a:pt x="431" y="155"/>
                  </a:lnTo>
                  <a:lnTo>
                    <a:pt x="432" y="155"/>
                  </a:lnTo>
                  <a:lnTo>
                    <a:pt x="436" y="154"/>
                  </a:lnTo>
                  <a:lnTo>
                    <a:pt x="436" y="154"/>
                  </a:lnTo>
                  <a:lnTo>
                    <a:pt x="437" y="152"/>
                  </a:lnTo>
                  <a:lnTo>
                    <a:pt x="434" y="154"/>
                  </a:lnTo>
                  <a:lnTo>
                    <a:pt x="432" y="154"/>
                  </a:lnTo>
                  <a:lnTo>
                    <a:pt x="423" y="149"/>
                  </a:lnTo>
                  <a:lnTo>
                    <a:pt x="420" y="149"/>
                  </a:lnTo>
                  <a:lnTo>
                    <a:pt x="420" y="148"/>
                  </a:lnTo>
                  <a:lnTo>
                    <a:pt x="418" y="148"/>
                  </a:lnTo>
                  <a:lnTo>
                    <a:pt x="418" y="148"/>
                  </a:lnTo>
                  <a:lnTo>
                    <a:pt x="420" y="146"/>
                  </a:lnTo>
                  <a:lnTo>
                    <a:pt x="421" y="148"/>
                  </a:lnTo>
                  <a:lnTo>
                    <a:pt x="423" y="148"/>
                  </a:lnTo>
                  <a:lnTo>
                    <a:pt x="426" y="148"/>
                  </a:lnTo>
                  <a:lnTo>
                    <a:pt x="426" y="146"/>
                  </a:lnTo>
                  <a:lnTo>
                    <a:pt x="426" y="146"/>
                  </a:lnTo>
                  <a:lnTo>
                    <a:pt x="423" y="144"/>
                  </a:lnTo>
                  <a:lnTo>
                    <a:pt x="421" y="144"/>
                  </a:lnTo>
                  <a:lnTo>
                    <a:pt x="420" y="143"/>
                  </a:lnTo>
                  <a:lnTo>
                    <a:pt x="421" y="141"/>
                  </a:lnTo>
                  <a:lnTo>
                    <a:pt x="421" y="141"/>
                  </a:lnTo>
                  <a:lnTo>
                    <a:pt x="421" y="141"/>
                  </a:lnTo>
                  <a:lnTo>
                    <a:pt x="425" y="141"/>
                  </a:lnTo>
                  <a:lnTo>
                    <a:pt x="426" y="140"/>
                  </a:lnTo>
                  <a:lnTo>
                    <a:pt x="431" y="138"/>
                  </a:lnTo>
                  <a:lnTo>
                    <a:pt x="434" y="138"/>
                  </a:lnTo>
                  <a:close/>
                  <a:moveTo>
                    <a:pt x="136" y="124"/>
                  </a:moveTo>
                  <a:lnTo>
                    <a:pt x="138" y="124"/>
                  </a:lnTo>
                  <a:lnTo>
                    <a:pt x="139" y="124"/>
                  </a:lnTo>
                  <a:lnTo>
                    <a:pt x="142" y="126"/>
                  </a:lnTo>
                  <a:lnTo>
                    <a:pt x="149" y="129"/>
                  </a:lnTo>
                  <a:lnTo>
                    <a:pt x="150" y="130"/>
                  </a:lnTo>
                  <a:lnTo>
                    <a:pt x="150" y="130"/>
                  </a:lnTo>
                  <a:lnTo>
                    <a:pt x="150" y="132"/>
                  </a:lnTo>
                  <a:lnTo>
                    <a:pt x="149" y="132"/>
                  </a:lnTo>
                  <a:lnTo>
                    <a:pt x="139" y="135"/>
                  </a:lnTo>
                  <a:lnTo>
                    <a:pt x="138" y="137"/>
                  </a:lnTo>
                  <a:lnTo>
                    <a:pt x="139" y="137"/>
                  </a:lnTo>
                  <a:lnTo>
                    <a:pt x="142" y="140"/>
                  </a:lnTo>
                  <a:lnTo>
                    <a:pt x="145" y="141"/>
                  </a:lnTo>
                  <a:lnTo>
                    <a:pt x="145" y="143"/>
                  </a:lnTo>
                  <a:lnTo>
                    <a:pt x="144" y="143"/>
                  </a:lnTo>
                  <a:lnTo>
                    <a:pt x="141" y="143"/>
                  </a:lnTo>
                  <a:lnTo>
                    <a:pt x="141" y="143"/>
                  </a:lnTo>
                  <a:lnTo>
                    <a:pt x="139" y="143"/>
                  </a:lnTo>
                  <a:lnTo>
                    <a:pt x="139" y="144"/>
                  </a:lnTo>
                  <a:lnTo>
                    <a:pt x="142" y="148"/>
                  </a:lnTo>
                  <a:lnTo>
                    <a:pt x="144" y="148"/>
                  </a:lnTo>
                  <a:lnTo>
                    <a:pt x="144" y="149"/>
                  </a:lnTo>
                  <a:lnTo>
                    <a:pt x="142" y="149"/>
                  </a:lnTo>
                  <a:lnTo>
                    <a:pt x="142" y="151"/>
                  </a:lnTo>
                  <a:lnTo>
                    <a:pt x="139" y="152"/>
                  </a:lnTo>
                  <a:lnTo>
                    <a:pt x="136" y="154"/>
                  </a:lnTo>
                  <a:lnTo>
                    <a:pt x="128" y="154"/>
                  </a:lnTo>
                  <a:lnTo>
                    <a:pt x="128" y="155"/>
                  </a:lnTo>
                  <a:lnTo>
                    <a:pt x="128" y="157"/>
                  </a:lnTo>
                  <a:lnTo>
                    <a:pt x="128" y="159"/>
                  </a:lnTo>
                  <a:lnTo>
                    <a:pt x="128" y="159"/>
                  </a:lnTo>
                  <a:lnTo>
                    <a:pt x="127" y="160"/>
                  </a:lnTo>
                  <a:lnTo>
                    <a:pt x="127" y="162"/>
                  </a:lnTo>
                  <a:lnTo>
                    <a:pt x="125" y="162"/>
                  </a:lnTo>
                  <a:lnTo>
                    <a:pt x="123" y="162"/>
                  </a:lnTo>
                  <a:lnTo>
                    <a:pt x="122" y="162"/>
                  </a:lnTo>
                  <a:lnTo>
                    <a:pt x="117" y="162"/>
                  </a:lnTo>
                  <a:lnTo>
                    <a:pt x="116" y="160"/>
                  </a:lnTo>
                  <a:lnTo>
                    <a:pt x="114" y="159"/>
                  </a:lnTo>
                  <a:lnTo>
                    <a:pt x="114" y="157"/>
                  </a:lnTo>
                  <a:lnTo>
                    <a:pt x="114" y="155"/>
                  </a:lnTo>
                  <a:lnTo>
                    <a:pt x="114" y="154"/>
                  </a:lnTo>
                  <a:lnTo>
                    <a:pt x="116" y="151"/>
                  </a:lnTo>
                  <a:lnTo>
                    <a:pt x="117" y="149"/>
                  </a:lnTo>
                  <a:lnTo>
                    <a:pt x="117" y="148"/>
                  </a:lnTo>
                  <a:lnTo>
                    <a:pt x="117" y="146"/>
                  </a:lnTo>
                  <a:lnTo>
                    <a:pt x="116" y="146"/>
                  </a:lnTo>
                  <a:lnTo>
                    <a:pt x="112" y="148"/>
                  </a:lnTo>
                  <a:lnTo>
                    <a:pt x="111" y="148"/>
                  </a:lnTo>
                  <a:lnTo>
                    <a:pt x="109" y="148"/>
                  </a:lnTo>
                  <a:lnTo>
                    <a:pt x="109" y="149"/>
                  </a:lnTo>
                  <a:lnTo>
                    <a:pt x="108" y="151"/>
                  </a:lnTo>
                  <a:lnTo>
                    <a:pt x="108" y="152"/>
                  </a:lnTo>
                  <a:lnTo>
                    <a:pt x="108" y="154"/>
                  </a:lnTo>
                  <a:lnTo>
                    <a:pt x="106" y="155"/>
                  </a:lnTo>
                  <a:lnTo>
                    <a:pt x="103" y="155"/>
                  </a:lnTo>
                  <a:lnTo>
                    <a:pt x="103" y="155"/>
                  </a:lnTo>
                  <a:lnTo>
                    <a:pt x="101" y="155"/>
                  </a:lnTo>
                  <a:lnTo>
                    <a:pt x="103" y="157"/>
                  </a:lnTo>
                  <a:lnTo>
                    <a:pt x="104" y="159"/>
                  </a:lnTo>
                  <a:lnTo>
                    <a:pt x="104" y="160"/>
                  </a:lnTo>
                  <a:lnTo>
                    <a:pt x="104" y="160"/>
                  </a:lnTo>
                  <a:lnTo>
                    <a:pt x="103" y="162"/>
                  </a:lnTo>
                  <a:lnTo>
                    <a:pt x="101" y="163"/>
                  </a:lnTo>
                  <a:lnTo>
                    <a:pt x="100" y="165"/>
                  </a:lnTo>
                  <a:lnTo>
                    <a:pt x="100" y="167"/>
                  </a:lnTo>
                  <a:lnTo>
                    <a:pt x="98" y="167"/>
                  </a:lnTo>
                  <a:lnTo>
                    <a:pt x="97" y="167"/>
                  </a:lnTo>
                  <a:lnTo>
                    <a:pt x="97" y="165"/>
                  </a:lnTo>
                  <a:lnTo>
                    <a:pt x="93" y="163"/>
                  </a:lnTo>
                  <a:lnTo>
                    <a:pt x="93" y="162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0" y="162"/>
                  </a:lnTo>
                  <a:lnTo>
                    <a:pt x="90" y="163"/>
                  </a:lnTo>
                  <a:lnTo>
                    <a:pt x="90" y="165"/>
                  </a:lnTo>
                  <a:lnTo>
                    <a:pt x="90" y="167"/>
                  </a:lnTo>
                  <a:lnTo>
                    <a:pt x="89" y="167"/>
                  </a:lnTo>
                  <a:lnTo>
                    <a:pt x="89" y="168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2" y="171"/>
                  </a:lnTo>
                  <a:lnTo>
                    <a:pt x="92" y="171"/>
                  </a:lnTo>
                  <a:lnTo>
                    <a:pt x="90" y="171"/>
                  </a:lnTo>
                  <a:lnTo>
                    <a:pt x="90" y="173"/>
                  </a:lnTo>
                  <a:lnTo>
                    <a:pt x="89" y="173"/>
                  </a:lnTo>
                  <a:lnTo>
                    <a:pt x="86" y="174"/>
                  </a:lnTo>
                  <a:lnTo>
                    <a:pt x="82" y="174"/>
                  </a:lnTo>
                  <a:lnTo>
                    <a:pt x="79" y="176"/>
                  </a:lnTo>
                  <a:lnTo>
                    <a:pt x="79" y="176"/>
                  </a:lnTo>
                  <a:lnTo>
                    <a:pt x="78" y="174"/>
                  </a:lnTo>
                  <a:lnTo>
                    <a:pt x="78" y="171"/>
                  </a:lnTo>
                  <a:lnTo>
                    <a:pt x="78" y="170"/>
                  </a:lnTo>
                  <a:lnTo>
                    <a:pt x="76" y="170"/>
                  </a:lnTo>
                  <a:lnTo>
                    <a:pt x="75" y="167"/>
                  </a:lnTo>
                  <a:lnTo>
                    <a:pt x="75" y="165"/>
                  </a:lnTo>
                  <a:lnTo>
                    <a:pt x="73" y="165"/>
                  </a:lnTo>
                  <a:lnTo>
                    <a:pt x="73" y="165"/>
                  </a:lnTo>
                  <a:lnTo>
                    <a:pt x="71" y="165"/>
                  </a:lnTo>
                  <a:lnTo>
                    <a:pt x="70" y="170"/>
                  </a:lnTo>
                  <a:lnTo>
                    <a:pt x="68" y="171"/>
                  </a:lnTo>
                  <a:lnTo>
                    <a:pt x="67" y="171"/>
                  </a:lnTo>
                  <a:lnTo>
                    <a:pt x="65" y="171"/>
                  </a:lnTo>
                  <a:lnTo>
                    <a:pt x="60" y="170"/>
                  </a:lnTo>
                  <a:lnTo>
                    <a:pt x="57" y="170"/>
                  </a:lnTo>
                  <a:lnTo>
                    <a:pt x="56" y="170"/>
                  </a:lnTo>
                  <a:lnTo>
                    <a:pt x="52" y="171"/>
                  </a:lnTo>
                  <a:lnTo>
                    <a:pt x="51" y="173"/>
                  </a:lnTo>
                  <a:lnTo>
                    <a:pt x="48" y="171"/>
                  </a:lnTo>
                  <a:lnTo>
                    <a:pt x="48" y="171"/>
                  </a:lnTo>
                  <a:lnTo>
                    <a:pt x="46" y="170"/>
                  </a:lnTo>
                  <a:lnTo>
                    <a:pt x="46" y="170"/>
                  </a:lnTo>
                  <a:lnTo>
                    <a:pt x="48" y="170"/>
                  </a:lnTo>
                  <a:lnTo>
                    <a:pt x="48" y="168"/>
                  </a:lnTo>
                  <a:lnTo>
                    <a:pt x="48" y="168"/>
                  </a:lnTo>
                  <a:lnTo>
                    <a:pt x="48" y="167"/>
                  </a:lnTo>
                  <a:lnTo>
                    <a:pt x="48" y="167"/>
                  </a:lnTo>
                  <a:lnTo>
                    <a:pt x="48" y="167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6" y="165"/>
                  </a:lnTo>
                  <a:lnTo>
                    <a:pt x="43" y="167"/>
                  </a:lnTo>
                  <a:lnTo>
                    <a:pt x="43" y="165"/>
                  </a:lnTo>
                  <a:lnTo>
                    <a:pt x="45" y="163"/>
                  </a:lnTo>
                  <a:lnTo>
                    <a:pt x="49" y="160"/>
                  </a:lnTo>
                  <a:lnTo>
                    <a:pt x="49" y="159"/>
                  </a:lnTo>
                  <a:lnTo>
                    <a:pt x="51" y="159"/>
                  </a:lnTo>
                  <a:lnTo>
                    <a:pt x="62" y="157"/>
                  </a:lnTo>
                  <a:lnTo>
                    <a:pt x="62" y="157"/>
                  </a:lnTo>
                  <a:lnTo>
                    <a:pt x="68" y="152"/>
                  </a:lnTo>
                  <a:lnTo>
                    <a:pt x="70" y="151"/>
                  </a:lnTo>
                  <a:lnTo>
                    <a:pt x="71" y="149"/>
                  </a:lnTo>
                  <a:lnTo>
                    <a:pt x="78" y="146"/>
                  </a:lnTo>
                  <a:lnTo>
                    <a:pt x="79" y="146"/>
                  </a:lnTo>
                  <a:lnTo>
                    <a:pt x="79" y="144"/>
                  </a:lnTo>
                  <a:lnTo>
                    <a:pt x="81" y="143"/>
                  </a:lnTo>
                  <a:lnTo>
                    <a:pt x="82" y="143"/>
                  </a:lnTo>
                  <a:lnTo>
                    <a:pt x="87" y="138"/>
                  </a:lnTo>
                  <a:lnTo>
                    <a:pt x="92" y="135"/>
                  </a:lnTo>
                  <a:lnTo>
                    <a:pt x="95" y="133"/>
                  </a:lnTo>
                  <a:lnTo>
                    <a:pt x="98" y="130"/>
                  </a:lnTo>
                  <a:lnTo>
                    <a:pt x="103" y="130"/>
                  </a:lnTo>
                  <a:lnTo>
                    <a:pt x="114" y="129"/>
                  </a:lnTo>
                  <a:lnTo>
                    <a:pt x="122" y="130"/>
                  </a:lnTo>
                  <a:lnTo>
                    <a:pt x="125" y="130"/>
                  </a:lnTo>
                  <a:lnTo>
                    <a:pt x="125" y="130"/>
                  </a:lnTo>
                  <a:lnTo>
                    <a:pt x="127" y="129"/>
                  </a:lnTo>
                  <a:lnTo>
                    <a:pt x="128" y="130"/>
                  </a:lnTo>
                  <a:lnTo>
                    <a:pt x="131" y="130"/>
                  </a:lnTo>
                  <a:lnTo>
                    <a:pt x="131" y="130"/>
                  </a:lnTo>
                  <a:lnTo>
                    <a:pt x="133" y="129"/>
                  </a:lnTo>
                  <a:lnTo>
                    <a:pt x="131" y="129"/>
                  </a:lnTo>
                  <a:lnTo>
                    <a:pt x="128" y="127"/>
                  </a:lnTo>
                  <a:lnTo>
                    <a:pt x="128" y="127"/>
                  </a:lnTo>
                  <a:lnTo>
                    <a:pt x="128" y="126"/>
                  </a:lnTo>
                  <a:lnTo>
                    <a:pt x="130" y="126"/>
                  </a:lnTo>
                  <a:lnTo>
                    <a:pt x="131" y="124"/>
                  </a:lnTo>
                  <a:lnTo>
                    <a:pt x="136" y="124"/>
                  </a:lnTo>
                  <a:close/>
                  <a:moveTo>
                    <a:pt x="507" y="121"/>
                  </a:moveTo>
                  <a:lnTo>
                    <a:pt x="510" y="121"/>
                  </a:lnTo>
                  <a:lnTo>
                    <a:pt x="513" y="121"/>
                  </a:lnTo>
                  <a:lnTo>
                    <a:pt x="516" y="122"/>
                  </a:lnTo>
                  <a:lnTo>
                    <a:pt x="521" y="126"/>
                  </a:lnTo>
                  <a:lnTo>
                    <a:pt x="522" y="127"/>
                  </a:lnTo>
                  <a:lnTo>
                    <a:pt x="524" y="129"/>
                  </a:lnTo>
                  <a:lnTo>
                    <a:pt x="524" y="130"/>
                  </a:lnTo>
                  <a:lnTo>
                    <a:pt x="522" y="130"/>
                  </a:lnTo>
                  <a:lnTo>
                    <a:pt x="522" y="132"/>
                  </a:lnTo>
                  <a:lnTo>
                    <a:pt x="521" y="132"/>
                  </a:lnTo>
                  <a:lnTo>
                    <a:pt x="518" y="133"/>
                  </a:lnTo>
                  <a:lnTo>
                    <a:pt x="516" y="133"/>
                  </a:lnTo>
                  <a:lnTo>
                    <a:pt x="505" y="130"/>
                  </a:lnTo>
                  <a:lnTo>
                    <a:pt x="502" y="129"/>
                  </a:lnTo>
                  <a:lnTo>
                    <a:pt x="502" y="127"/>
                  </a:lnTo>
                  <a:lnTo>
                    <a:pt x="502" y="126"/>
                  </a:lnTo>
                  <a:lnTo>
                    <a:pt x="502" y="124"/>
                  </a:lnTo>
                  <a:lnTo>
                    <a:pt x="502" y="122"/>
                  </a:lnTo>
                  <a:lnTo>
                    <a:pt x="503" y="121"/>
                  </a:lnTo>
                  <a:lnTo>
                    <a:pt x="503" y="121"/>
                  </a:lnTo>
                  <a:lnTo>
                    <a:pt x="507" y="121"/>
                  </a:lnTo>
                  <a:close/>
                  <a:moveTo>
                    <a:pt x="289" y="118"/>
                  </a:moveTo>
                  <a:lnTo>
                    <a:pt x="294" y="118"/>
                  </a:lnTo>
                  <a:lnTo>
                    <a:pt x="295" y="119"/>
                  </a:lnTo>
                  <a:lnTo>
                    <a:pt x="298" y="121"/>
                  </a:lnTo>
                  <a:lnTo>
                    <a:pt x="302" y="124"/>
                  </a:lnTo>
                  <a:lnTo>
                    <a:pt x="302" y="126"/>
                  </a:lnTo>
                  <a:lnTo>
                    <a:pt x="302" y="127"/>
                  </a:lnTo>
                  <a:lnTo>
                    <a:pt x="303" y="127"/>
                  </a:lnTo>
                  <a:lnTo>
                    <a:pt x="305" y="127"/>
                  </a:lnTo>
                  <a:lnTo>
                    <a:pt x="308" y="130"/>
                  </a:lnTo>
                  <a:lnTo>
                    <a:pt x="309" y="130"/>
                  </a:lnTo>
                  <a:lnTo>
                    <a:pt x="309" y="133"/>
                  </a:lnTo>
                  <a:lnTo>
                    <a:pt x="309" y="133"/>
                  </a:lnTo>
                  <a:lnTo>
                    <a:pt x="309" y="135"/>
                  </a:lnTo>
                  <a:lnTo>
                    <a:pt x="308" y="137"/>
                  </a:lnTo>
                  <a:lnTo>
                    <a:pt x="306" y="137"/>
                  </a:lnTo>
                  <a:lnTo>
                    <a:pt x="302" y="135"/>
                  </a:lnTo>
                  <a:lnTo>
                    <a:pt x="298" y="135"/>
                  </a:lnTo>
                  <a:lnTo>
                    <a:pt x="297" y="132"/>
                  </a:lnTo>
                  <a:lnTo>
                    <a:pt x="294" y="130"/>
                  </a:lnTo>
                  <a:lnTo>
                    <a:pt x="292" y="126"/>
                  </a:lnTo>
                  <a:lnTo>
                    <a:pt x="291" y="124"/>
                  </a:lnTo>
                  <a:lnTo>
                    <a:pt x="289" y="122"/>
                  </a:lnTo>
                  <a:lnTo>
                    <a:pt x="289" y="121"/>
                  </a:lnTo>
                  <a:lnTo>
                    <a:pt x="286" y="118"/>
                  </a:lnTo>
                  <a:lnTo>
                    <a:pt x="287" y="118"/>
                  </a:lnTo>
                  <a:lnTo>
                    <a:pt x="289" y="118"/>
                  </a:lnTo>
                  <a:close/>
                  <a:moveTo>
                    <a:pt x="439" y="116"/>
                  </a:moveTo>
                  <a:lnTo>
                    <a:pt x="443" y="118"/>
                  </a:lnTo>
                  <a:lnTo>
                    <a:pt x="447" y="116"/>
                  </a:lnTo>
                  <a:lnTo>
                    <a:pt x="451" y="116"/>
                  </a:lnTo>
                  <a:lnTo>
                    <a:pt x="461" y="118"/>
                  </a:lnTo>
                  <a:lnTo>
                    <a:pt x="467" y="116"/>
                  </a:lnTo>
                  <a:lnTo>
                    <a:pt x="469" y="116"/>
                  </a:lnTo>
                  <a:lnTo>
                    <a:pt x="470" y="118"/>
                  </a:lnTo>
                  <a:lnTo>
                    <a:pt x="472" y="119"/>
                  </a:lnTo>
                  <a:lnTo>
                    <a:pt x="473" y="121"/>
                  </a:lnTo>
                  <a:lnTo>
                    <a:pt x="470" y="121"/>
                  </a:lnTo>
                  <a:lnTo>
                    <a:pt x="467" y="126"/>
                  </a:lnTo>
                  <a:lnTo>
                    <a:pt x="467" y="126"/>
                  </a:lnTo>
                  <a:lnTo>
                    <a:pt x="464" y="126"/>
                  </a:lnTo>
                  <a:lnTo>
                    <a:pt x="464" y="127"/>
                  </a:lnTo>
                  <a:lnTo>
                    <a:pt x="455" y="126"/>
                  </a:lnTo>
                  <a:lnTo>
                    <a:pt x="432" y="126"/>
                  </a:lnTo>
                  <a:lnTo>
                    <a:pt x="431" y="126"/>
                  </a:lnTo>
                  <a:lnTo>
                    <a:pt x="428" y="122"/>
                  </a:lnTo>
                  <a:lnTo>
                    <a:pt x="428" y="121"/>
                  </a:lnTo>
                  <a:lnTo>
                    <a:pt x="429" y="119"/>
                  </a:lnTo>
                  <a:lnTo>
                    <a:pt x="429" y="119"/>
                  </a:lnTo>
                  <a:lnTo>
                    <a:pt x="429" y="118"/>
                  </a:lnTo>
                  <a:lnTo>
                    <a:pt x="437" y="116"/>
                  </a:lnTo>
                  <a:lnTo>
                    <a:pt x="439" y="116"/>
                  </a:lnTo>
                  <a:close/>
                  <a:moveTo>
                    <a:pt x="346" y="113"/>
                  </a:moveTo>
                  <a:lnTo>
                    <a:pt x="350" y="113"/>
                  </a:lnTo>
                  <a:lnTo>
                    <a:pt x="355" y="115"/>
                  </a:lnTo>
                  <a:lnTo>
                    <a:pt x="357" y="115"/>
                  </a:lnTo>
                  <a:lnTo>
                    <a:pt x="358" y="116"/>
                  </a:lnTo>
                  <a:lnTo>
                    <a:pt x="358" y="116"/>
                  </a:lnTo>
                  <a:lnTo>
                    <a:pt x="360" y="118"/>
                  </a:lnTo>
                  <a:lnTo>
                    <a:pt x="360" y="118"/>
                  </a:lnTo>
                  <a:lnTo>
                    <a:pt x="354" y="118"/>
                  </a:lnTo>
                  <a:lnTo>
                    <a:pt x="352" y="118"/>
                  </a:lnTo>
                  <a:lnTo>
                    <a:pt x="350" y="119"/>
                  </a:lnTo>
                  <a:lnTo>
                    <a:pt x="347" y="119"/>
                  </a:lnTo>
                  <a:lnTo>
                    <a:pt x="344" y="119"/>
                  </a:lnTo>
                  <a:lnTo>
                    <a:pt x="339" y="118"/>
                  </a:lnTo>
                  <a:lnTo>
                    <a:pt x="338" y="116"/>
                  </a:lnTo>
                  <a:lnTo>
                    <a:pt x="338" y="115"/>
                  </a:lnTo>
                  <a:lnTo>
                    <a:pt x="338" y="113"/>
                  </a:lnTo>
                  <a:lnTo>
                    <a:pt x="339" y="113"/>
                  </a:lnTo>
                  <a:lnTo>
                    <a:pt x="341" y="113"/>
                  </a:lnTo>
                  <a:lnTo>
                    <a:pt x="346" y="113"/>
                  </a:lnTo>
                  <a:close/>
                  <a:moveTo>
                    <a:pt x="168" y="107"/>
                  </a:moveTo>
                  <a:lnTo>
                    <a:pt x="168" y="108"/>
                  </a:lnTo>
                  <a:lnTo>
                    <a:pt x="168" y="108"/>
                  </a:lnTo>
                  <a:lnTo>
                    <a:pt x="168" y="110"/>
                  </a:lnTo>
                  <a:lnTo>
                    <a:pt x="169" y="110"/>
                  </a:lnTo>
                  <a:lnTo>
                    <a:pt x="171" y="110"/>
                  </a:lnTo>
                  <a:lnTo>
                    <a:pt x="174" y="111"/>
                  </a:lnTo>
                  <a:lnTo>
                    <a:pt x="175" y="113"/>
                  </a:lnTo>
                  <a:lnTo>
                    <a:pt x="175" y="113"/>
                  </a:lnTo>
                  <a:lnTo>
                    <a:pt x="175" y="113"/>
                  </a:lnTo>
                  <a:lnTo>
                    <a:pt x="177" y="115"/>
                  </a:lnTo>
                  <a:lnTo>
                    <a:pt x="177" y="115"/>
                  </a:lnTo>
                  <a:lnTo>
                    <a:pt x="175" y="116"/>
                  </a:lnTo>
                  <a:lnTo>
                    <a:pt x="174" y="118"/>
                  </a:lnTo>
                  <a:lnTo>
                    <a:pt x="171" y="118"/>
                  </a:lnTo>
                  <a:lnTo>
                    <a:pt x="168" y="118"/>
                  </a:lnTo>
                  <a:lnTo>
                    <a:pt x="163" y="116"/>
                  </a:lnTo>
                  <a:lnTo>
                    <a:pt x="158" y="111"/>
                  </a:lnTo>
                  <a:lnTo>
                    <a:pt x="156" y="110"/>
                  </a:lnTo>
                  <a:lnTo>
                    <a:pt x="160" y="110"/>
                  </a:lnTo>
                  <a:lnTo>
                    <a:pt x="160" y="110"/>
                  </a:lnTo>
                  <a:lnTo>
                    <a:pt x="161" y="108"/>
                  </a:lnTo>
                  <a:lnTo>
                    <a:pt x="163" y="108"/>
                  </a:lnTo>
                  <a:lnTo>
                    <a:pt x="168" y="107"/>
                  </a:lnTo>
                  <a:close/>
                  <a:moveTo>
                    <a:pt x="223" y="107"/>
                  </a:moveTo>
                  <a:lnTo>
                    <a:pt x="235" y="107"/>
                  </a:lnTo>
                  <a:lnTo>
                    <a:pt x="235" y="107"/>
                  </a:lnTo>
                  <a:lnTo>
                    <a:pt x="235" y="108"/>
                  </a:lnTo>
                  <a:lnTo>
                    <a:pt x="234" y="110"/>
                  </a:lnTo>
                  <a:lnTo>
                    <a:pt x="232" y="111"/>
                  </a:lnTo>
                  <a:lnTo>
                    <a:pt x="227" y="113"/>
                  </a:lnTo>
                  <a:lnTo>
                    <a:pt x="218" y="115"/>
                  </a:lnTo>
                  <a:lnTo>
                    <a:pt x="216" y="115"/>
                  </a:lnTo>
                  <a:lnTo>
                    <a:pt x="218" y="115"/>
                  </a:lnTo>
                  <a:lnTo>
                    <a:pt x="218" y="116"/>
                  </a:lnTo>
                  <a:lnTo>
                    <a:pt x="220" y="116"/>
                  </a:lnTo>
                  <a:lnTo>
                    <a:pt x="226" y="116"/>
                  </a:lnTo>
                  <a:lnTo>
                    <a:pt x="227" y="116"/>
                  </a:lnTo>
                  <a:lnTo>
                    <a:pt x="227" y="116"/>
                  </a:lnTo>
                  <a:lnTo>
                    <a:pt x="227" y="118"/>
                  </a:lnTo>
                  <a:lnTo>
                    <a:pt x="227" y="118"/>
                  </a:lnTo>
                  <a:lnTo>
                    <a:pt x="227" y="121"/>
                  </a:lnTo>
                  <a:lnTo>
                    <a:pt x="227" y="122"/>
                  </a:lnTo>
                  <a:lnTo>
                    <a:pt x="227" y="124"/>
                  </a:lnTo>
                  <a:lnTo>
                    <a:pt x="224" y="126"/>
                  </a:lnTo>
                  <a:lnTo>
                    <a:pt x="220" y="127"/>
                  </a:lnTo>
                  <a:lnTo>
                    <a:pt x="216" y="127"/>
                  </a:lnTo>
                  <a:lnTo>
                    <a:pt x="215" y="127"/>
                  </a:lnTo>
                  <a:lnTo>
                    <a:pt x="212" y="127"/>
                  </a:lnTo>
                  <a:lnTo>
                    <a:pt x="201" y="130"/>
                  </a:lnTo>
                  <a:lnTo>
                    <a:pt x="197" y="130"/>
                  </a:lnTo>
                  <a:lnTo>
                    <a:pt x="196" y="129"/>
                  </a:lnTo>
                  <a:lnTo>
                    <a:pt x="191" y="127"/>
                  </a:lnTo>
                  <a:lnTo>
                    <a:pt x="188" y="126"/>
                  </a:lnTo>
                  <a:lnTo>
                    <a:pt x="185" y="124"/>
                  </a:lnTo>
                  <a:lnTo>
                    <a:pt x="183" y="124"/>
                  </a:lnTo>
                  <a:lnTo>
                    <a:pt x="183" y="124"/>
                  </a:lnTo>
                  <a:lnTo>
                    <a:pt x="183" y="122"/>
                  </a:lnTo>
                  <a:lnTo>
                    <a:pt x="183" y="122"/>
                  </a:lnTo>
                  <a:lnTo>
                    <a:pt x="185" y="121"/>
                  </a:lnTo>
                  <a:lnTo>
                    <a:pt x="185" y="121"/>
                  </a:lnTo>
                  <a:lnTo>
                    <a:pt x="183" y="119"/>
                  </a:lnTo>
                  <a:lnTo>
                    <a:pt x="183" y="118"/>
                  </a:lnTo>
                  <a:lnTo>
                    <a:pt x="182" y="116"/>
                  </a:lnTo>
                  <a:lnTo>
                    <a:pt x="182" y="116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3" y="113"/>
                  </a:lnTo>
                  <a:lnTo>
                    <a:pt x="183" y="113"/>
                  </a:lnTo>
                  <a:lnTo>
                    <a:pt x="186" y="111"/>
                  </a:lnTo>
                  <a:lnTo>
                    <a:pt x="190" y="111"/>
                  </a:lnTo>
                  <a:lnTo>
                    <a:pt x="196" y="110"/>
                  </a:lnTo>
                  <a:lnTo>
                    <a:pt x="212" y="107"/>
                  </a:lnTo>
                  <a:lnTo>
                    <a:pt x="216" y="107"/>
                  </a:lnTo>
                  <a:lnTo>
                    <a:pt x="220" y="107"/>
                  </a:lnTo>
                  <a:lnTo>
                    <a:pt x="223" y="107"/>
                  </a:lnTo>
                  <a:close/>
                  <a:moveTo>
                    <a:pt x="333" y="100"/>
                  </a:moveTo>
                  <a:lnTo>
                    <a:pt x="333" y="102"/>
                  </a:lnTo>
                  <a:lnTo>
                    <a:pt x="333" y="102"/>
                  </a:lnTo>
                  <a:lnTo>
                    <a:pt x="332" y="105"/>
                  </a:lnTo>
                  <a:lnTo>
                    <a:pt x="328" y="105"/>
                  </a:lnTo>
                  <a:lnTo>
                    <a:pt x="327" y="105"/>
                  </a:lnTo>
                  <a:lnTo>
                    <a:pt x="327" y="105"/>
                  </a:lnTo>
                  <a:lnTo>
                    <a:pt x="327" y="103"/>
                  </a:lnTo>
                  <a:lnTo>
                    <a:pt x="327" y="103"/>
                  </a:lnTo>
                  <a:lnTo>
                    <a:pt x="330" y="102"/>
                  </a:lnTo>
                  <a:lnTo>
                    <a:pt x="332" y="100"/>
                  </a:lnTo>
                  <a:lnTo>
                    <a:pt x="333" y="100"/>
                  </a:lnTo>
                  <a:close/>
                  <a:moveTo>
                    <a:pt x="221" y="86"/>
                  </a:moveTo>
                  <a:lnTo>
                    <a:pt x="224" y="86"/>
                  </a:lnTo>
                  <a:lnTo>
                    <a:pt x="227" y="88"/>
                  </a:lnTo>
                  <a:lnTo>
                    <a:pt x="231" y="88"/>
                  </a:lnTo>
                  <a:lnTo>
                    <a:pt x="232" y="89"/>
                  </a:lnTo>
                  <a:lnTo>
                    <a:pt x="235" y="91"/>
                  </a:lnTo>
                  <a:lnTo>
                    <a:pt x="235" y="91"/>
                  </a:lnTo>
                  <a:lnTo>
                    <a:pt x="237" y="91"/>
                  </a:lnTo>
                  <a:lnTo>
                    <a:pt x="237" y="91"/>
                  </a:lnTo>
                  <a:lnTo>
                    <a:pt x="238" y="94"/>
                  </a:lnTo>
                  <a:lnTo>
                    <a:pt x="238" y="96"/>
                  </a:lnTo>
                  <a:lnTo>
                    <a:pt x="238" y="97"/>
                  </a:lnTo>
                  <a:lnTo>
                    <a:pt x="238" y="97"/>
                  </a:lnTo>
                  <a:lnTo>
                    <a:pt x="238" y="99"/>
                  </a:lnTo>
                  <a:lnTo>
                    <a:pt x="237" y="99"/>
                  </a:lnTo>
                  <a:lnTo>
                    <a:pt x="234" y="100"/>
                  </a:lnTo>
                  <a:lnTo>
                    <a:pt x="229" y="99"/>
                  </a:lnTo>
                  <a:lnTo>
                    <a:pt x="226" y="100"/>
                  </a:lnTo>
                  <a:lnTo>
                    <a:pt x="224" y="100"/>
                  </a:lnTo>
                  <a:lnTo>
                    <a:pt x="218" y="100"/>
                  </a:lnTo>
                  <a:lnTo>
                    <a:pt x="218" y="99"/>
                  </a:lnTo>
                  <a:lnTo>
                    <a:pt x="215" y="97"/>
                  </a:lnTo>
                  <a:lnTo>
                    <a:pt x="213" y="97"/>
                  </a:lnTo>
                  <a:lnTo>
                    <a:pt x="212" y="97"/>
                  </a:lnTo>
                  <a:lnTo>
                    <a:pt x="210" y="99"/>
                  </a:lnTo>
                  <a:lnTo>
                    <a:pt x="209" y="100"/>
                  </a:lnTo>
                  <a:lnTo>
                    <a:pt x="207" y="100"/>
                  </a:lnTo>
                  <a:lnTo>
                    <a:pt x="204" y="100"/>
                  </a:lnTo>
                  <a:lnTo>
                    <a:pt x="199" y="97"/>
                  </a:lnTo>
                  <a:lnTo>
                    <a:pt x="193" y="99"/>
                  </a:lnTo>
                  <a:lnTo>
                    <a:pt x="186" y="100"/>
                  </a:lnTo>
                  <a:lnTo>
                    <a:pt x="183" y="100"/>
                  </a:lnTo>
                  <a:lnTo>
                    <a:pt x="183" y="100"/>
                  </a:lnTo>
                  <a:lnTo>
                    <a:pt x="182" y="99"/>
                  </a:lnTo>
                  <a:lnTo>
                    <a:pt x="182" y="99"/>
                  </a:lnTo>
                  <a:lnTo>
                    <a:pt x="183" y="97"/>
                  </a:lnTo>
                  <a:lnTo>
                    <a:pt x="188" y="94"/>
                  </a:lnTo>
                  <a:lnTo>
                    <a:pt x="191" y="94"/>
                  </a:lnTo>
                  <a:lnTo>
                    <a:pt x="197" y="92"/>
                  </a:lnTo>
                  <a:lnTo>
                    <a:pt x="205" y="91"/>
                  </a:lnTo>
                  <a:lnTo>
                    <a:pt x="207" y="91"/>
                  </a:lnTo>
                  <a:lnTo>
                    <a:pt x="210" y="89"/>
                  </a:lnTo>
                  <a:lnTo>
                    <a:pt x="215" y="88"/>
                  </a:lnTo>
                  <a:lnTo>
                    <a:pt x="216" y="86"/>
                  </a:lnTo>
                  <a:lnTo>
                    <a:pt x="221" y="86"/>
                  </a:lnTo>
                  <a:close/>
                  <a:moveTo>
                    <a:pt x="402" y="85"/>
                  </a:moveTo>
                  <a:lnTo>
                    <a:pt x="409" y="85"/>
                  </a:lnTo>
                  <a:lnTo>
                    <a:pt x="412" y="85"/>
                  </a:lnTo>
                  <a:lnTo>
                    <a:pt x="415" y="86"/>
                  </a:lnTo>
                  <a:lnTo>
                    <a:pt x="418" y="86"/>
                  </a:lnTo>
                  <a:lnTo>
                    <a:pt x="423" y="88"/>
                  </a:lnTo>
                  <a:lnTo>
                    <a:pt x="425" y="88"/>
                  </a:lnTo>
                  <a:lnTo>
                    <a:pt x="428" y="91"/>
                  </a:lnTo>
                  <a:lnTo>
                    <a:pt x="428" y="91"/>
                  </a:lnTo>
                  <a:lnTo>
                    <a:pt x="428" y="92"/>
                  </a:lnTo>
                  <a:lnTo>
                    <a:pt x="429" y="92"/>
                  </a:lnTo>
                  <a:lnTo>
                    <a:pt x="432" y="94"/>
                  </a:lnTo>
                  <a:lnTo>
                    <a:pt x="439" y="92"/>
                  </a:lnTo>
                  <a:lnTo>
                    <a:pt x="440" y="94"/>
                  </a:lnTo>
                  <a:lnTo>
                    <a:pt x="447" y="96"/>
                  </a:lnTo>
                  <a:lnTo>
                    <a:pt x="448" y="97"/>
                  </a:lnTo>
                  <a:lnTo>
                    <a:pt x="448" y="99"/>
                  </a:lnTo>
                  <a:lnTo>
                    <a:pt x="448" y="99"/>
                  </a:lnTo>
                  <a:lnTo>
                    <a:pt x="447" y="100"/>
                  </a:lnTo>
                  <a:lnTo>
                    <a:pt x="442" y="102"/>
                  </a:lnTo>
                  <a:lnTo>
                    <a:pt x="442" y="102"/>
                  </a:lnTo>
                  <a:lnTo>
                    <a:pt x="445" y="103"/>
                  </a:lnTo>
                  <a:lnTo>
                    <a:pt x="447" y="105"/>
                  </a:lnTo>
                  <a:lnTo>
                    <a:pt x="447" y="107"/>
                  </a:lnTo>
                  <a:lnTo>
                    <a:pt x="447" y="107"/>
                  </a:lnTo>
                  <a:lnTo>
                    <a:pt x="445" y="110"/>
                  </a:lnTo>
                  <a:lnTo>
                    <a:pt x="443" y="110"/>
                  </a:lnTo>
                  <a:lnTo>
                    <a:pt x="440" y="110"/>
                  </a:lnTo>
                  <a:lnTo>
                    <a:pt x="440" y="111"/>
                  </a:lnTo>
                  <a:lnTo>
                    <a:pt x="437" y="111"/>
                  </a:lnTo>
                  <a:lnTo>
                    <a:pt x="432" y="113"/>
                  </a:lnTo>
                  <a:lnTo>
                    <a:pt x="425" y="113"/>
                  </a:lnTo>
                  <a:lnTo>
                    <a:pt x="423" y="115"/>
                  </a:lnTo>
                  <a:lnTo>
                    <a:pt x="420" y="116"/>
                  </a:lnTo>
                  <a:lnTo>
                    <a:pt x="418" y="116"/>
                  </a:lnTo>
                  <a:lnTo>
                    <a:pt x="417" y="115"/>
                  </a:lnTo>
                  <a:lnTo>
                    <a:pt x="417" y="115"/>
                  </a:lnTo>
                  <a:lnTo>
                    <a:pt x="417" y="113"/>
                  </a:lnTo>
                  <a:lnTo>
                    <a:pt x="417" y="113"/>
                  </a:lnTo>
                  <a:lnTo>
                    <a:pt x="417" y="111"/>
                  </a:lnTo>
                  <a:lnTo>
                    <a:pt x="412" y="110"/>
                  </a:lnTo>
                  <a:lnTo>
                    <a:pt x="409" y="108"/>
                  </a:lnTo>
                  <a:lnTo>
                    <a:pt x="409" y="107"/>
                  </a:lnTo>
                  <a:lnTo>
                    <a:pt x="409" y="107"/>
                  </a:lnTo>
                  <a:lnTo>
                    <a:pt x="414" y="107"/>
                  </a:lnTo>
                  <a:lnTo>
                    <a:pt x="417" y="105"/>
                  </a:lnTo>
                  <a:lnTo>
                    <a:pt x="418" y="105"/>
                  </a:lnTo>
                  <a:lnTo>
                    <a:pt x="418" y="105"/>
                  </a:lnTo>
                  <a:lnTo>
                    <a:pt x="417" y="105"/>
                  </a:lnTo>
                  <a:lnTo>
                    <a:pt x="414" y="103"/>
                  </a:lnTo>
                  <a:lnTo>
                    <a:pt x="406" y="102"/>
                  </a:lnTo>
                  <a:lnTo>
                    <a:pt x="406" y="102"/>
                  </a:lnTo>
                  <a:lnTo>
                    <a:pt x="402" y="99"/>
                  </a:lnTo>
                  <a:lnTo>
                    <a:pt x="402" y="97"/>
                  </a:lnTo>
                  <a:lnTo>
                    <a:pt x="401" y="97"/>
                  </a:lnTo>
                  <a:lnTo>
                    <a:pt x="399" y="96"/>
                  </a:lnTo>
                  <a:lnTo>
                    <a:pt x="399" y="96"/>
                  </a:lnTo>
                  <a:lnTo>
                    <a:pt x="398" y="94"/>
                  </a:lnTo>
                  <a:lnTo>
                    <a:pt x="398" y="94"/>
                  </a:lnTo>
                  <a:lnTo>
                    <a:pt x="398" y="92"/>
                  </a:lnTo>
                  <a:lnTo>
                    <a:pt x="402" y="92"/>
                  </a:lnTo>
                  <a:lnTo>
                    <a:pt x="401" y="91"/>
                  </a:lnTo>
                  <a:lnTo>
                    <a:pt x="399" y="88"/>
                  </a:lnTo>
                  <a:lnTo>
                    <a:pt x="398" y="86"/>
                  </a:lnTo>
                  <a:lnTo>
                    <a:pt x="398" y="85"/>
                  </a:lnTo>
                  <a:lnTo>
                    <a:pt x="399" y="85"/>
                  </a:lnTo>
                  <a:lnTo>
                    <a:pt x="402" y="85"/>
                  </a:lnTo>
                  <a:close/>
                  <a:moveTo>
                    <a:pt x="320" y="66"/>
                  </a:moveTo>
                  <a:lnTo>
                    <a:pt x="325" y="67"/>
                  </a:lnTo>
                  <a:lnTo>
                    <a:pt x="328" y="69"/>
                  </a:lnTo>
                  <a:lnTo>
                    <a:pt x="332" y="70"/>
                  </a:lnTo>
                  <a:lnTo>
                    <a:pt x="336" y="75"/>
                  </a:lnTo>
                  <a:lnTo>
                    <a:pt x="336" y="75"/>
                  </a:lnTo>
                  <a:lnTo>
                    <a:pt x="336" y="77"/>
                  </a:lnTo>
                  <a:lnTo>
                    <a:pt x="336" y="77"/>
                  </a:lnTo>
                  <a:lnTo>
                    <a:pt x="335" y="78"/>
                  </a:lnTo>
                  <a:lnTo>
                    <a:pt x="335" y="78"/>
                  </a:lnTo>
                  <a:lnTo>
                    <a:pt x="336" y="80"/>
                  </a:lnTo>
                  <a:lnTo>
                    <a:pt x="336" y="80"/>
                  </a:lnTo>
                  <a:lnTo>
                    <a:pt x="336" y="81"/>
                  </a:lnTo>
                  <a:lnTo>
                    <a:pt x="336" y="81"/>
                  </a:lnTo>
                  <a:lnTo>
                    <a:pt x="338" y="81"/>
                  </a:lnTo>
                  <a:lnTo>
                    <a:pt x="339" y="80"/>
                  </a:lnTo>
                  <a:lnTo>
                    <a:pt x="339" y="80"/>
                  </a:lnTo>
                  <a:lnTo>
                    <a:pt x="339" y="77"/>
                  </a:lnTo>
                  <a:lnTo>
                    <a:pt x="343" y="77"/>
                  </a:lnTo>
                  <a:lnTo>
                    <a:pt x="346" y="75"/>
                  </a:lnTo>
                  <a:lnTo>
                    <a:pt x="347" y="75"/>
                  </a:lnTo>
                  <a:lnTo>
                    <a:pt x="349" y="75"/>
                  </a:lnTo>
                  <a:lnTo>
                    <a:pt x="355" y="78"/>
                  </a:lnTo>
                  <a:lnTo>
                    <a:pt x="358" y="78"/>
                  </a:lnTo>
                  <a:lnTo>
                    <a:pt x="358" y="78"/>
                  </a:lnTo>
                  <a:lnTo>
                    <a:pt x="360" y="80"/>
                  </a:lnTo>
                  <a:lnTo>
                    <a:pt x="360" y="80"/>
                  </a:lnTo>
                  <a:lnTo>
                    <a:pt x="358" y="83"/>
                  </a:lnTo>
                  <a:lnTo>
                    <a:pt x="358" y="83"/>
                  </a:lnTo>
                  <a:lnTo>
                    <a:pt x="358" y="85"/>
                  </a:lnTo>
                  <a:lnTo>
                    <a:pt x="361" y="85"/>
                  </a:lnTo>
                  <a:lnTo>
                    <a:pt x="368" y="83"/>
                  </a:lnTo>
                  <a:lnTo>
                    <a:pt x="374" y="86"/>
                  </a:lnTo>
                  <a:lnTo>
                    <a:pt x="377" y="89"/>
                  </a:lnTo>
                  <a:lnTo>
                    <a:pt x="380" y="91"/>
                  </a:lnTo>
                  <a:lnTo>
                    <a:pt x="380" y="92"/>
                  </a:lnTo>
                  <a:lnTo>
                    <a:pt x="379" y="92"/>
                  </a:lnTo>
                  <a:lnTo>
                    <a:pt x="379" y="94"/>
                  </a:lnTo>
                  <a:lnTo>
                    <a:pt x="377" y="96"/>
                  </a:lnTo>
                  <a:lnTo>
                    <a:pt x="376" y="96"/>
                  </a:lnTo>
                  <a:lnTo>
                    <a:pt x="377" y="97"/>
                  </a:lnTo>
                  <a:lnTo>
                    <a:pt x="377" y="99"/>
                  </a:lnTo>
                  <a:lnTo>
                    <a:pt x="377" y="99"/>
                  </a:lnTo>
                  <a:lnTo>
                    <a:pt x="377" y="100"/>
                  </a:lnTo>
                  <a:lnTo>
                    <a:pt x="380" y="100"/>
                  </a:lnTo>
                  <a:lnTo>
                    <a:pt x="387" y="105"/>
                  </a:lnTo>
                  <a:lnTo>
                    <a:pt x="388" y="107"/>
                  </a:lnTo>
                  <a:lnTo>
                    <a:pt x="388" y="108"/>
                  </a:lnTo>
                  <a:lnTo>
                    <a:pt x="388" y="110"/>
                  </a:lnTo>
                  <a:lnTo>
                    <a:pt x="388" y="110"/>
                  </a:lnTo>
                  <a:lnTo>
                    <a:pt x="387" y="113"/>
                  </a:lnTo>
                  <a:lnTo>
                    <a:pt x="387" y="115"/>
                  </a:lnTo>
                  <a:lnTo>
                    <a:pt x="384" y="115"/>
                  </a:lnTo>
                  <a:lnTo>
                    <a:pt x="379" y="115"/>
                  </a:lnTo>
                  <a:lnTo>
                    <a:pt x="374" y="116"/>
                  </a:lnTo>
                  <a:lnTo>
                    <a:pt x="371" y="115"/>
                  </a:lnTo>
                  <a:lnTo>
                    <a:pt x="366" y="113"/>
                  </a:lnTo>
                  <a:lnTo>
                    <a:pt x="365" y="111"/>
                  </a:lnTo>
                  <a:lnTo>
                    <a:pt x="363" y="110"/>
                  </a:lnTo>
                  <a:lnTo>
                    <a:pt x="363" y="110"/>
                  </a:lnTo>
                  <a:lnTo>
                    <a:pt x="363" y="107"/>
                  </a:lnTo>
                  <a:lnTo>
                    <a:pt x="361" y="107"/>
                  </a:lnTo>
                  <a:lnTo>
                    <a:pt x="360" y="105"/>
                  </a:lnTo>
                  <a:lnTo>
                    <a:pt x="358" y="103"/>
                  </a:lnTo>
                  <a:lnTo>
                    <a:pt x="355" y="103"/>
                  </a:lnTo>
                  <a:lnTo>
                    <a:pt x="347" y="102"/>
                  </a:lnTo>
                  <a:lnTo>
                    <a:pt x="344" y="100"/>
                  </a:lnTo>
                  <a:lnTo>
                    <a:pt x="341" y="100"/>
                  </a:lnTo>
                  <a:lnTo>
                    <a:pt x="336" y="102"/>
                  </a:lnTo>
                  <a:lnTo>
                    <a:pt x="336" y="102"/>
                  </a:lnTo>
                  <a:lnTo>
                    <a:pt x="335" y="100"/>
                  </a:lnTo>
                  <a:lnTo>
                    <a:pt x="335" y="100"/>
                  </a:lnTo>
                  <a:lnTo>
                    <a:pt x="335" y="99"/>
                  </a:lnTo>
                  <a:lnTo>
                    <a:pt x="335" y="97"/>
                  </a:lnTo>
                  <a:lnTo>
                    <a:pt x="320" y="99"/>
                  </a:lnTo>
                  <a:lnTo>
                    <a:pt x="317" y="102"/>
                  </a:lnTo>
                  <a:lnTo>
                    <a:pt x="311" y="100"/>
                  </a:lnTo>
                  <a:lnTo>
                    <a:pt x="309" y="100"/>
                  </a:lnTo>
                  <a:lnTo>
                    <a:pt x="305" y="99"/>
                  </a:lnTo>
                  <a:lnTo>
                    <a:pt x="303" y="97"/>
                  </a:lnTo>
                  <a:lnTo>
                    <a:pt x="302" y="94"/>
                  </a:lnTo>
                  <a:lnTo>
                    <a:pt x="302" y="92"/>
                  </a:lnTo>
                  <a:lnTo>
                    <a:pt x="303" y="92"/>
                  </a:lnTo>
                  <a:lnTo>
                    <a:pt x="305" y="91"/>
                  </a:lnTo>
                  <a:lnTo>
                    <a:pt x="306" y="91"/>
                  </a:lnTo>
                  <a:lnTo>
                    <a:pt x="313" y="92"/>
                  </a:lnTo>
                  <a:lnTo>
                    <a:pt x="320" y="92"/>
                  </a:lnTo>
                  <a:lnTo>
                    <a:pt x="322" y="92"/>
                  </a:lnTo>
                  <a:lnTo>
                    <a:pt x="324" y="91"/>
                  </a:lnTo>
                  <a:lnTo>
                    <a:pt x="322" y="89"/>
                  </a:lnTo>
                  <a:lnTo>
                    <a:pt x="316" y="89"/>
                  </a:lnTo>
                  <a:lnTo>
                    <a:pt x="317" y="89"/>
                  </a:lnTo>
                  <a:lnTo>
                    <a:pt x="322" y="88"/>
                  </a:lnTo>
                  <a:lnTo>
                    <a:pt x="325" y="86"/>
                  </a:lnTo>
                  <a:lnTo>
                    <a:pt x="325" y="86"/>
                  </a:lnTo>
                  <a:lnTo>
                    <a:pt x="324" y="85"/>
                  </a:lnTo>
                  <a:lnTo>
                    <a:pt x="316" y="85"/>
                  </a:lnTo>
                  <a:lnTo>
                    <a:pt x="314" y="85"/>
                  </a:lnTo>
                  <a:lnTo>
                    <a:pt x="314" y="85"/>
                  </a:lnTo>
                  <a:lnTo>
                    <a:pt x="314" y="83"/>
                  </a:lnTo>
                  <a:lnTo>
                    <a:pt x="319" y="81"/>
                  </a:lnTo>
                  <a:lnTo>
                    <a:pt x="317" y="80"/>
                  </a:lnTo>
                  <a:lnTo>
                    <a:pt x="316" y="80"/>
                  </a:lnTo>
                  <a:lnTo>
                    <a:pt x="314" y="78"/>
                  </a:lnTo>
                  <a:lnTo>
                    <a:pt x="314" y="78"/>
                  </a:lnTo>
                  <a:lnTo>
                    <a:pt x="311" y="80"/>
                  </a:lnTo>
                  <a:lnTo>
                    <a:pt x="306" y="83"/>
                  </a:lnTo>
                  <a:lnTo>
                    <a:pt x="305" y="85"/>
                  </a:lnTo>
                  <a:lnTo>
                    <a:pt x="303" y="85"/>
                  </a:lnTo>
                  <a:lnTo>
                    <a:pt x="302" y="83"/>
                  </a:lnTo>
                  <a:lnTo>
                    <a:pt x="302" y="83"/>
                  </a:lnTo>
                  <a:lnTo>
                    <a:pt x="303" y="81"/>
                  </a:lnTo>
                  <a:lnTo>
                    <a:pt x="306" y="78"/>
                  </a:lnTo>
                  <a:lnTo>
                    <a:pt x="306" y="77"/>
                  </a:lnTo>
                  <a:lnTo>
                    <a:pt x="303" y="77"/>
                  </a:lnTo>
                  <a:lnTo>
                    <a:pt x="297" y="77"/>
                  </a:lnTo>
                  <a:lnTo>
                    <a:pt x="294" y="77"/>
                  </a:lnTo>
                  <a:lnTo>
                    <a:pt x="294" y="75"/>
                  </a:lnTo>
                  <a:lnTo>
                    <a:pt x="294" y="74"/>
                  </a:lnTo>
                  <a:lnTo>
                    <a:pt x="294" y="72"/>
                  </a:lnTo>
                  <a:lnTo>
                    <a:pt x="294" y="70"/>
                  </a:lnTo>
                  <a:lnTo>
                    <a:pt x="295" y="67"/>
                  </a:lnTo>
                  <a:lnTo>
                    <a:pt x="297" y="67"/>
                  </a:lnTo>
                  <a:lnTo>
                    <a:pt x="305" y="67"/>
                  </a:lnTo>
                  <a:lnTo>
                    <a:pt x="317" y="67"/>
                  </a:lnTo>
                  <a:lnTo>
                    <a:pt x="320" y="66"/>
                  </a:lnTo>
                  <a:close/>
                  <a:moveTo>
                    <a:pt x="377" y="40"/>
                  </a:moveTo>
                  <a:lnTo>
                    <a:pt x="382" y="40"/>
                  </a:lnTo>
                  <a:lnTo>
                    <a:pt x="387" y="40"/>
                  </a:lnTo>
                  <a:lnTo>
                    <a:pt x="388" y="42"/>
                  </a:lnTo>
                  <a:lnTo>
                    <a:pt x="390" y="42"/>
                  </a:lnTo>
                  <a:lnTo>
                    <a:pt x="391" y="44"/>
                  </a:lnTo>
                  <a:lnTo>
                    <a:pt x="391" y="45"/>
                  </a:lnTo>
                  <a:lnTo>
                    <a:pt x="391" y="50"/>
                  </a:lnTo>
                  <a:lnTo>
                    <a:pt x="391" y="51"/>
                  </a:lnTo>
                  <a:lnTo>
                    <a:pt x="391" y="53"/>
                  </a:lnTo>
                  <a:lnTo>
                    <a:pt x="390" y="55"/>
                  </a:lnTo>
                  <a:lnTo>
                    <a:pt x="390" y="55"/>
                  </a:lnTo>
                  <a:lnTo>
                    <a:pt x="385" y="53"/>
                  </a:lnTo>
                  <a:lnTo>
                    <a:pt x="384" y="51"/>
                  </a:lnTo>
                  <a:lnTo>
                    <a:pt x="384" y="51"/>
                  </a:lnTo>
                  <a:lnTo>
                    <a:pt x="384" y="50"/>
                  </a:lnTo>
                  <a:lnTo>
                    <a:pt x="380" y="48"/>
                  </a:lnTo>
                  <a:lnTo>
                    <a:pt x="376" y="48"/>
                  </a:lnTo>
                  <a:lnTo>
                    <a:pt x="374" y="48"/>
                  </a:lnTo>
                  <a:lnTo>
                    <a:pt x="374" y="48"/>
                  </a:lnTo>
                  <a:lnTo>
                    <a:pt x="373" y="48"/>
                  </a:lnTo>
                  <a:lnTo>
                    <a:pt x="373" y="45"/>
                  </a:lnTo>
                  <a:lnTo>
                    <a:pt x="373" y="44"/>
                  </a:lnTo>
                  <a:lnTo>
                    <a:pt x="373" y="42"/>
                  </a:lnTo>
                  <a:lnTo>
                    <a:pt x="374" y="42"/>
                  </a:lnTo>
                  <a:lnTo>
                    <a:pt x="377" y="40"/>
                  </a:lnTo>
                  <a:lnTo>
                    <a:pt x="377" y="40"/>
                  </a:lnTo>
                  <a:close/>
                  <a:moveTo>
                    <a:pt x="470" y="0"/>
                  </a:moveTo>
                  <a:lnTo>
                    <a:pt x="475" y="0"/>
                  </a:lnTo>
                  <a:lnTo>
                    <a:pt x="484" y="3"/>
                  </a:lnTo>
                  <a:lnTo>
                    <a:pt x="486" y="3"/>
                  </a:lnTo>
                  <a:lnTo>
                    <a:pt x="489" y="6"/>
                  </a:lnTo>
                  <a:lnTo>
                    <a:pt x="491" y="7"/>
                  </a:lnTo>
                  <a:lnTo>
                    <a:pt x="494" y="11"/>
                  </a:lnTo>
                  <a:lnTo>
                    <a:pt x="500" y="17"/>
                  </a:lnTo>
                  <a:lnTo>
                    <a:pt x="503" y="18"/>
                  </a:lnTo>
                  <a:lnTo>
                    <a:pt x="508" y="22"/>
                  </a:lnTo>
                  <a:lnTo>
                    <a:pt x="510" y="23"/>
                  </a:lnTo>
                  <a:lnTo>
                    <a:pt x="510" y="23"/>
                  </a:lnTo>
                  <a:lnTo>
                    <a:pt x="510" y="25"/>
                  </a:lnTo>
                  <a:lnTo>
                    <a:pt x="511" y="26"/>
                  </a:lnTo>
                  <a:lnTo>
                    <a:pt x="516" y="26"/>
                  </a:lnTo>
                  <a:lnTo>
                    <a:pt x="521" y="28"/>
                  </a:lnTo>
                  <a:lnTo>
                    <a:pt x="522" y="28"/>
                  </a:lnTo>
                  <a:lnTo>
                    <a:pt x="524" y="28"/>
                  </a:lnTo>
                  <a:lnTo>
                    <a:pt x="525" y="28"/>
                  </a:lnTo>
                  <a:lnTo>
                    <a:pt x="529" y="28"/>
                  </a:lnTo>
                  <a:lnTo>
                    <a:pt x="530" y="28"/>
                  </a:lnTo>
                  <a:lnTo>
                    <a:pt x="530" y="29"/>
                  </a:lnTo>
                  <a:lnTo>
                    <a:pt x="532" y="29"/>
                  </a:lnTo>
                  <a:lnTo>
                    <a:pt x="532" y="31"/>
                  </a:lnTo>
                  <a:lnTo>
                    <a:pt x="530" y="31"/>
                  </a:lnTo>
                  <a:lnTo>
                    <a:pt x="530" y="33"/>
                  </a:lnTo>
                  <a:lnTo>
                    <a:pt x="530" y="33"/>
                  </a:lnTo>
                  <a:lnTo>
                    <a:pt x="532" y="33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3" y="39"/>
                  </a:lnTo>
                  <a:lnTo>
                    <a:pt x="535" y="39"/>
                  </a:lnTo>
                  <a:lnTo>
                    <a:pt x="540" y="40"/>
                  </a:lnTo>
                  <a:lnTo>
                    <a:pt x="543" y="40"/>
                  </a:lnTo>
                  <a:lnTo>
                    <a:pt x="544" y="42"/>
                  </a:lnTo>
                  <a:lnTo>
                    <a:pt x="544" y="40"/>
                  </a:lnTo>
                  <a:lnTo>
                    <a:pt x="544" y="39"/>
                  </a:lnTo>
                  <a:lnTo>
                    <a:pt x="543" y="37"/>
                  </a:lnTo>
                  <a:lnTo>
                    <a:pt x="538" y="37"/>
                  </a:lnTo>
                  <a:lnTo>
                    <a:pt x="538" y="36"/>
                  </a:lnTo>
                  <a:lnTo>
                    <a:pt x="538" y="34"/>
                  </a:lnTo>
                  <a:lnTo>
                    <a:pt x="538" y="33"/>
                  </a:lnTo>
                  <a:lnTo>
                    <a:pt x="540" y="31"/>
                  </a:lnTo>
                  <a:lnTo>
                    <a:pt x="541" y="31"/>
                  </a:lnTo>
                  <a:lnTo>
                    <a:pt x="546" y="31"/>
                  </a:lnTo>
                  <a:lnTo>
                    <a:pt x="548" y="31"/>
                  </a:lnTo>
                  <a:lnTo>
                    <a:pt x="552" y="33"/>
                  </a:lnTo>
                  <a:lnTo>
                    <a:pt x="552" y="34"/>
                  </a:lnTo>
                  <a:lnTo>
                    <a:pt x="552" y="36"/>
                  </a:lnTo>
                  <a:lnTo>
                    <a:pt x="554" y="39"/>
                  </a:lnTo>
                  <a:lnTo>
                    <a:pt x="552" y="39"/>
                  </a:lnTo>
                  <a:lnTo>
                    <a:pt x="549" y="40"/>
                  </a:lnTo>
                  <a:lnTo>
                    <a:pt x="549" y="42"/>
                  </a:lnTo>
                  <a:lnTo>
                    <a:pt x="549" y="42"/>
                  </a:lnTo>
                  <a:lnTo>
                    <a:pt x="552" y="42"/>
                  </a:lnTo>
                  <a:lnTo>
                    <a:pt x="557" y="44"/>
                  </a:lnTo>
                  <a:lnTo>
                    <a:pt x="559" y="44"/>
                  </a:lnTo>
                  <a:lnTo>
                    <a:pt x="562" y="47"/>
                  </a:lnTo>
                  <a:lnTo>
                    <a:pt x="562" y="48"/>
                  </a:lnTo>
                  <a:lnTo>
                    <a:pt x="562" y="51"/>
                  </a:lnTo>
                  <a:lnTo>
                    <a:pt x="560" y="56"/>
                  </a:lnTo>
                  <a:lnTo>
                    <a:pt x="559" y="58"/>
                  </a:lnTo>
                  <a:lnTo>
                    <a:pt x="559" y="59"/>
                  </a:lnTo>
                  <a:lnTo>
                    <a:pt x="559" y="59"/>
                  </a:lnTo>
                  <a:lnTo>
                    <a:pt x="563" y="58"/>
                  </a:lnTo>
                  <a:lnTo>
                    <a:pt x="563" y="58"/>
                  </a:lnTo>
                  <a:lnTo>
                    <a:pt x="566" y="56"/>
                  </a:lnTo>
                  <a:lnTo>
                    <a:pt x="571" y="58"/>
                  </a:lnTo>
                  <a:lnTo>
                    <a:pt x="573" y="58"/>
                  </a:lnTo>
                  <a:lnTo>
                    <a:pt x="574" y="58"/>
                  </a:lnTo>
                  <a:lnTo>
                    <a:pt x="576" y="59"/>
                  </a:lnTo>
                  <a:lnTo>
                    <a:pt x="576" y="63"/>
                  </a:lnTo>
                  <a:lnTo>
                    <a:pt x="578" y="63"/>
                  </a:lnTo>
                  <a:lnTo>
                    <a:pt x="579" y="59"/>
                  </a:lnTo>
                  <a:lnTo>
                    <a:pt x="581" y="58"/>
                  </a:lnTo>
                  <a:lnTo>
                    <a:pt x="581" y="58"/>
                  </a:lnTo>
                  <a:lnTo>
                    <a:pt x="582" y="58"/>
                  </a:lnTo>
                  <a:lnTo>
                    <a:pt x="584" y="61"/>
                  </a:lnTo>
                  <a:lnTo>
                    <a:pt x="589" y="66"/>
                  </a:lnTo>
                  <a:lnTo>
                    <a:pt x="590" y="67"/>
                  </a:lnTo>
                  <a:lnTo>
                    <a:pt x="590" y="69"/>
                  </a:lnTo>
                  <a:lnTo>
                    <a:pt x="589" y="70"/>
                  </a:lnTo>
                  <a:lnTo>
                    <a:pt x="587" y="70"/>
                  </a:lnTo>
                  <a:lnTo>
                    <a:pt x="576" y="75"/>
                  </a:lnTo>
                  <a:lnTo>
                    <a:pt x="570" y="77"/>
                  </a:lnTo>
                  <a:lnTo>
                    <a:pt x="568" y="78"/>
                  </a:lnTo>
                  <a:lnTo>
                    <a:pt x="566" y="78"/>
                  </a:lnTo>
                  <a:lnTo>
                    <a:pt x="563" y="78"/>
                  </a:lnTo>
                  <a:lnTo>
                    <a:pt x="563" y="78"/>
                  </a:lnTo>
                  <a:lnTo>
                    <a:pt x="562" y="81"/>
                  </a:lnTo>
                  <a:lnTo>
                    <a:pt x="560" y="81"/>
                  </a:lnTo>
                  <a:lnTo>
                    <a:pt x="559" y="83"/>
                  </a:lnTo>
                  <a:lnTo>
                    <a:pt x="555" y="86"/>
                  </a:lnTo>
                  <a:lnTo>
                    <a:pt x="554" y="88"/>
                  </a:lnTo>
                  <a:lnTo>
                    <a:pt x="549" y="88"/>
                  </a:lnTo>
                  <a:lnTo>
                    <a:pt x="549" y="86"/>
                  </a:lnTo>
                  <a:lnTo>
                    <a:pt x="548" y="83"/>
                  </a:lnTo>
                  <a:lnTo>
                    <a:pt x="548" y="81"/>
                  </a:lnTo>
                  <a:lnTo>
                    <a:pt x="548" y="80"/>
                  </a:lnTo>
                  <a:lnTo>
                    <a:pt x="549" y="80"/>
                  </a:lnTo>
                  <a:lnTo>
                    <a:pt x="551" y="77"/>
                  </a:lnTo>
                  <a:lnTo>
                    <a:pt x="551" y="77"/>
                  </a:lnTo>
                  <a:lnTo>
                    <a:pt x="549" y="77"/>
                  </a:lnTo>
                  <a:lnTo>
                    <a:pt x="548" y="78"/>
                  </a:lnTo>
                  <a:lnTo>
                    <a:pt x="546" y="78"/>
                  </a:lnTo>
                  <a:lnTo>
                    <a:pt x="546" y="80"/>
                  </a:lnTo>
                  <a:lnTo>
                    <a:pt x="544" y="81"/>
                  </a:lnTo>
                  <a:lnTo>
                    <a:pt x="546" y="86"/>
                  </a:lnTo>
                  <a:lnTo>
                    <a:pt x="544" y="88"/>
                  </a:lnTo>
                  <a:lnTo>
                    <a:pt x="544" y="88"/>
                  </a:lnTo>
                  <a:lnTo>
                    <a:pt x="544" y="89"/>
                  </a:lnTo>
                  <a:lnTo>
                    <a:pt x="548" y="89"/>
                  </a:lnTo>
                  <a:lnTo>
                    <a:pt x="548" y="89"/>
                  </a:lnTo>
                  <a:lnTo>
                    <a:pt x="548" y="91"/>
                  </a:lnTo>
                  <a:lnTo>
                    <a:pt x="548" y="91"/>
                  </a:lnTo>
                  <a:lnTo>
                    <a:pt x="548" y="92"/>
                  </a:lnTo>
                  <a:lnTo>
                    <a:pt x="548" y="94"/>
                  </a:lnTo>
                  <a:lnTo>
                    <a:pt x="546" y="94"/>
                  </a:lnTo>
                  <a:lnTo>
                    <a:pt x="543" y="94"/>
                  </a:lnTo>
                  <a:lnTo>
                    <a:pt x="540" y="91"/>
                  </a:lnTo>
                  <a:lnTo>
                    <a:pt x="538" y="91"/>
                  </a:lnTo>
                  <a:lnTo>
                    <a:pt x="537" y="91"/>
                  </a:lnTo>
                  <a:lnTo>
                    <a:pt x="538" y="92"/>
                  </a:lnTo>
                  <a:lnTo>
                    <a:pt x="538" y="96"/>
                  </a:lnTo>
                  <a:lnTo>
                    <a:pt x="538" y="97"/>
                  </a:lnTo>
                  <a:lnTo>
                    <a:pt x="538" y="99"/>
                  </a:lnTo>
                  <a:lnTo>
                    <a:pt x="537" y="102"/>
                  </a:lnTo>
                  <a:lnTo>
                    <a:pt x="537" y="103"/>
                  </a:lnTo>
                  <a:lnTo>
                    <a:pt x="537" y="103"/>
                  </a:lnTo>
                  <a:lnTo>
                    <a:pt x="533" y="103"/>
                  </a:lnTo>
                  <a:lnTo>
                    <a:pt x="532" y="103"/>
                  </a:lnTo>
                  <a:lnTo>
                    <a:pt x="527" y="97"/>
                  </a:lnTo>
                  <a:lnTo>
                    <a:pt x="524" y="96"/>
                  </a:lnTo>
                  <a:lnTo>
                    <a:pt x="519" y="91"/>
                  </a:lnTo>
                  <a:lnTo>
                    <a:pt x="519" y="91"/>
                  </a:lnTo>
                  <a:lnTo>
                    <a:pt x="518" y="91"/>
                  </a:lnTo>
                  <a:lnTo>
                    <a:pt x="518" y="92"/>
                  </a:lnTo>
                  <a:lnTo>
                    <a:pt x="519" y="94"/>
                  </a:lnTo>
                  <a:lnTo>
                    <a:pt x="522" y="97"/>
                  </a:lnTo>
                  <a:lnTo>
                    <a:pt x="524" y="100"/>
                  </a:lnTo>
                  <a:lnTo>
                    <a:pt x="525" y="103"/>
                  </a:lnTo>
                  <a:lnTo>
                    <a:pt x="525" y="103"/>
                  </a:lnTo>
                  <a:lnTo>
                    <a:pt x="525" y="105"/>
                  </a:lnTo>
                  <a:lnTo>
                    <a:pt x="525" y="103"/>
                  </a:lnTo>
                  <a:lnTo>
                    <a:pt x="524" y="103"/>
                  </a:lnTo>
                  <a:lnTo>
                    <a:pt x="521" y="102"/>
                  </a:lnTo>
                  <a:lnTo>
                    <a:pt x="519" y="102"/>
                  </a:lnTo>
                  <a:lnTo>
                    <a:pt x="518" y="100"/>
                  </a:lnTo>
                  <a:lnTo>
                    <a:pt x="516" y="100"/>
                  </a:lnTo>
                  <a:lnTo>
                    <a:pt x="514" y="99"/>
                  </a:lnTo>
                  <a:lnTo>
                    <a:pt x="513" y="99"/>
                  </a:lnTo>
                  <a:lnTo>
                    <a:pt x="510" y="99"/>
                  </a:lnTo>
                  <a:lnTo>
                    <a:pt x="510" y="100"/>
                  </a:lnTo>
                  <a:lnTo>
                    <a:pt x="511" y="100"/>
                  </a:lnTo>
                  <a:lnTo>
                    <a:pt x="513" y="102"/>
                  </a:lnTo>
                  <a:lnTo>
                    <a:pt x="513" y="102"/>
                  </a:lnTo>
                  <a:lnTo>
                    <a:pt x="514" y="103"/>
                  </a:lnTo>
                  <a:lnTo>
                    <a:pt x="513" y="105"/>
                  </a:lnTo>
                  <a:lnTo>
                    <a:pt x="510" y="105"/>
                  </a:lnTo>
                  <a:lnTo>
                    <a:pt x="505" y="105"/>
                  </a:lnTo>
                  <a:lnTo>
                    <a:pt x="499" y="103"/>
                  </a:lnTo>
                  <a:lnTo>
                    <a:pt x="491" y="102"/>
                  </a:lnTo>
                  <a:lnTo>
                    <a:pt x="484" y="100"/>
                  </a:lnTo>
                  <a:lnTo>
                    <a:pt x="480" y="97"/>
                  </a:lnTo>
                  <a:lnTo>
                    <a:pt x="478" y="96"/>
                  </a:lnTo>
                  <a:lnTo>
                    <a:pt x="478" y="96"/>
                  </a:lnTo>
                  <a:lnTo>
                    <a:pt x="480" y="94"/>
                  </a:lnTo>
                  <a:lnTo>
                    <a:pt x="486" y="92"/>
                  </a:lnTo>
                  <a:lnTo>
                    <a:pt x="492" y="92"/>
                  </a:lnTo>
                  <a:lnTo>
                    <a:pt x="491" y="92"/>
                  </a:lnTo>
                  <a:lnTo>
                    <a:pt x="480" y="91"/>
                  </a:lnTo>
                  <a:lnTo>
                    <a:pt x="475" y="91"/>
                  </a:lnTo>
                  <a:lnTo>
                    <a:pt x="473" y="91"/>
                  </a:lnTo>
                  <a:lnTo>
                    <a:pt x="472" y="91"/>
                  </a:lnTo>
                  <a:lnTo>
                    <a:pt x="470" y="89"/>
                  </a:lnTo>
                  <a:lnTo>
                    <a:pt x="467" y="88"/>
                  </a:lnTo>
                  <a:lnTo>
                    <a:pt x="466" y="86"/>
                  </a:lnTo>
                  <a:lnTo>
                    <a:pt x="466" y="85"/>
                  </a:lnTo>
                  <a:lnTo>
                    <a:pt x="467" y="85"/>
                  </a:lnTo>
                  <a:lnTo>
                    <a:pt x="472" y="85"/>
                  </a:lnTo>
                  <a:lnTo>
                    <a:pt x="473" y="85"/>
                  </a:lnTo>
                  <a:lnTo>
                    <a:pt x="470" y="85"/>
                  </a:lnTo>
                  <a:lnTo>
                    <a:pt x="462" y="81"/>
                  </a:lnTo>
                  <a:lnTo>
                    <a:pt x="459" y="80"/>
                  </a:lnTo>
                  <a:lnTo>
                    <a:pt x="459" y="80"/>
                  </a:lnTo>
                  <a:lnTo>
                    <a:pt x="458" y="78"/>
                  </a:lnTo>
                  <a:lnTo>
                    <a:pt x="459" y="78"/>
                  </a:lnTo>
                  <a:lnTo>
                    <a:pt x="461" y="77"/>
                  </a:lnTo>
                  <a:lnTo>
                    <a:pt x="472" y="74"/>
                  </a:lnTo>
                  <a:lnTo>
                    <a:pt x="475" y="72"/>
                  </a:lnTo>
                  <a:lnTo>
                    <a:pt x="478" y="72"/>
                  </a:lnTo>
                  <a:lnTo>
                    <a:pt x="480" y="72"/>
                  </a:lnTo>
                  <a:lnTo>
                    <a:pt x="481" y="69"/>
                  </a:lnTo>
                  <a:lnTo>
                    <a:pt x="492" y="67"/>
                  </a:lnTo>
                  <a:lnTo>
                    <a:pt x="499" y="66"/>
                  </a:lnTo>
                  <a:lnTo>
                    <a:pt x="500" y="66"/>
                  </a:lnTo>
                  <a:lnTo>
                    <a:pt x="494" y="66"/>
                  </a:lnTo>
                  <a:lnTo>
                    <a:pt x="486" y="66"/>
                  </a:lnTo>
                  <a:lnTo>
                    <a:pt x="483" y="64"/>
                  </a:lnTo>
                  <a:lnTo>
                    <a:pt x="480" y="63"/>
                  </a:lnTo>
                  <a:lnTo>
                    <a:pt x="478" y="63"/>
                  </a:lnTo>
                  <a:lnTo>
                    <a:pt x="475" y="64"/>
                  </a:lnTo>
                  <a:lnTo>
                    <a:pt x="470" y="66"/>
                  </a:lnTo>
                  <a:lnTo>
                    <a:pt x="467" y="66"/>
                  </a:lnTo>
                  <a:lnTo>
                    <a:pt x="462" y="69"/>
                  </a:lnTo>
                  <a:lnTo>
                    <a:pt x="461" y="69"/>
                  </a:lnTo>
                  <a:lnTo>
                    <a:pt x="459" y="67"/>
                  </a:lnTo>
                  <a:lnTo>
                    <a:pt x="459" y="67"/>
                  </a:lnTo>
                  <a:lnTo>
                    <a:pt x="461" y="66"/>
                  </a:lnTo>
                  <a:lnTo>
                    <a:pt x="462" y="66"/>
                  </a:lnTo>
                  <a:lnTo>
                    <a:pt x="461" y="66"/>
                  </a:lnTo>
                  <a:lnTo>
                    <a:pt x="459" y="64"/>
                  </a:lnTo>
                  <a:lnTo>
                    <a:pt x="456" y="64"/>
                  </a:lnTo>
                  <a:lnTo>
                    <a:pt x="455" y="66"/>
                  </a:lnTo>
                  <a:lnTo>
                    <a:pt x="448" y="67"/>
                  </a:lnTo>
                  <a:lnTo>
                    <a:pt x="445" y="69"/>
                  </a:lnTo>
                  <a:lnTo>
                    <a:pt x="445" y="69"/>
                  </a:lnTo>
                  <a:lnTo>
                    <a:pt x="442" y="66"/>
                  </a:lnTo>
                  <a:lnTo>
                    <a:pt x="437" y="66"/>
                  </a:lnTo>
                  <a:lnTo>
                    <a:pt x="436" y="64"/>
                  </a:lnTo>
                  <a:lnTo>
                    <a:pt x="437" y="61"/>
                  </a:lnTo>
                  <a:lnTo>
                    <a:pt x="439" y="59"/>
                  </a:lnTo>
                  <a:lnTo>
                    <a:pt x="442" y="59"/>
                  </a:lnTo>
                  <a:lnTo>
                    <a:pt x="453" y="56"/>
                  </a:lnTo>
                  <a:lnTo>
                    <a:pt x="455" y="56"/>
                  </a:lnTo>
                  <a:lnTo>
                    <a:pt x="455" y="53"/>
                  </a:lnTo>
                  <a:lnTo>
                    <a:pt x="453" y="55"/>
                  </a:lnTo>
                  <a:lnTo>
                    <a:pt x="447" y="56"/>
                  </a:lnTo>
                  <a:lnTo>
                    <a:pt x="442" y="56"/>
                  </a:lnTo>
                  <a:lnTo>
                    <a:pt x="439" y="56"/>
                  </a:lnTo>
                  <a:lnTo>
                    <a:pt x="436" y="56"/>
                  </a:lnTo>
                  <a:lnTo>
                    <a:pt x="434" y="56"/>
                  </a:lnTo>
                  <a:lnTo>
                    <a:pt x="432" y="55"/>
                  </a:lnTo>
                  <a:lnTo>
                    <a:pt x="425" y="50"/>
                  </a:lnTo>
                  <a:lnTo>
                    <a:pt x="423" y="48"/>
                  </a:lnTo>
                  <a:lnTo>
                    <a:pt x="423" y="45"/>
                  </a:lnTo>
                  <a:lnTo>
                    <a:pt x="423" y="44"/>
                  </a:lnTo>
                  <a:lnTo>
                    <a:pt x="421" y="40"/>
                  </a:lnTo>
                  <a:lnTo>
                    <a:pt x="436" y="44"/>
                  </a:lnTo>
                  <a:lnTo>
                    <a:pt x="440" y="44"/>
                  </a:lnTo>
                  <a:lnTo>
                    <a:pt x="451" y="44"/>
                  </a:lnTo>
                  <a:lnTo>
                    <a:pt x="451" y="44"/>
                  </a:lnTo>
                  <a:lnTo>
                    <a:pt x="453" y="42"/>
                  </a:lnTo>
                  <a:lnTo>
                    <a:pt x="451" y="42"/>
                  </a:lnTo>
                  <a:lnTo>
                    <a:pt x="451" y="40"/>
                  </a:lnTo>
                  <a:lnTo>
                    <a:pt x="453" y="40"/>
                  </a:lnTo>
                  <a:lnTo>
                    <a:pt x="456" y="39"/>
                  </a:lnTo>
                  <a:lnTo>
                    <a:pt x="458" y="39"/>
                  </a:lnTo>
                  <a:lnTo>
                    <a:pt x="453" y="39"/>
                  </a:lnTo>
                  <a:lnTo>
                    <a:pt x="443" y="40"/>
                  </a:lnTo>
                  <a:lnTo>
                    <a:pt x="440" y="40"/>
                  </a:lnTo>
                  <a:lnTo>
                    <a:pt x="437" y="37"/>
                  </a:lnTo>
                  <a:lnTo>
                    <a:pt x="434" y="37"/>
                  </a:lnTo>
                  <a:lnTo>
                    <a:pt x="431" y="37"/>
                  </a:lnTo>
                  <a:lnTo>
                    <a:pt x="429" y="37"/>
                  </a:lnTo>
                  <a:lnTo>
                    <a:pt x="428" y="36"/>
                  </a:lnTo>
                  <a:lnTo>
                    <a:pt x="426" y="36"/>
                  </a:lnTo>
                  <a:lnTo>
                    <a:pt x="426" y="34"/>
                  </a:lnTo>
                  <a:lnTo>
                    <a:pt x="426" y="34"/>
                  </a:lnTo>
                  <a:lnTo>
                    <a:pt x="428" y="34"/>
                  </a:lnTo>
                  <a:lnTo>
                    <a:pt x="431" y="33"/>
                  </a:lnTo>
                  <a:lnTo>
                    <a:pt x="432" y="33"/>
                  </a:lnTo>
                  <a:lnTo>
                    <a:pt x="436" y="33"/>
                  </a:lnTo>
                  <a:lnTo>
                    <a:pt x="439" y="33"/>
                  </a:lnTo>
                  <a:lnTo>
                    <a:pt x="437" y="33"/>
                  </a:lnTo>
                  <a:lnTo>
                    <a:pt x="434" y="29"/>
                  </a:lnTo>
                  <a:lnTo>
                    <a:pt x="429" y="26"/>
                  </a:lnTo>
                  <a:lnTo>
                    <a:pt x="429" y="22"/>
                  </a:lnTo>
                  <a:lnTo>
                    <a:pt x="432" y="22"/>
                  </a:lnTo>
                  <a:lnTo>
                    <a:pt x="436" y="22"/>
                  </a:lnTo>
                  <a:lnTo>
                    <a:pt x="439" y="22"/>
                  </a:lnTo>
                  <a:lnTo>
                    <a:pt x="443" y="22"/>
                  </a:lnTo>
                  <a:lnTo>
                    <a:pt x="447" y="23"/>
                  </a:lnTo>
                  <a:lnTo>
                    <a:pt x="448" y="26"/>
                  </a:lnTo>
                  <a:lnTo>
                    <a:pt x="450" y="26"/>
                  </a:lnTo>
                  <a:lnTo>
                    <a:pt x="455" y="26"/>
                  </a:lnTo>
                  <a:lnTo>
                    <a:pt x="462" y="26"/>
                  </a:lnTo>
                  <a:lnTo>
                    <a:pt x="461" y="26"/>
                  </a:lnTo>
                  <a:lnTo>
                    <a:pt x="458" y="25"/>
                  </a:lnTo>
                  <a:lnTo>
                    <a:pt x="453" y="23"/>
                  </a:lnTo>
                  <a:lnTo>
                    <a:pt x="450" y="20"/>
                  </a:lnTo>
                  <a:lnTo>
                    <a:pt x="443" y="18"/>
                  </a:lnTo>
                  <a:lnTo>
                    <a:pt x="439" y="17"/>
                  </a:lnTo>
                  <a:lnTo>
                    <a:pt x="439" y="17"/>
                  </a:lnTo>
                  <a:lnTo>
                    <a:pt x="442" y="12"/>
                  </a:lnTo>
                  <a:lnTo>
                    <a:pt x="447" y="11"/>
                  </a:lnTo>
                  <a:lnTo>
                    <a:pt x="453" y="11"/>
                  </a:lnTo>
                  <a:lnTo>
                    <a:pt x="458" y="9"/>
                  </a:lnTo>
                  <a:lnTo>
                    <a:pt x="464" y="7"/>
                  </a:lnTo>
                  <a:lnTo>
                    <a:pt x="469" y="9"/>
                  </a:lnTo>
                  <a:lnTo>
                    <a:pt x="470" y="9"/>
                  </a:lnTo>
                  <a:lnTo>
                    <a:pt x="472" y="7"/>
                  </a:lnTo>
                  <a:lnTo>
                    <a:pt x="472" y="7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69" y="4"/>
                  </a:lnTo>
                  <a:lnTo>
                    <a:pt x="462" y="4"/>
                  </a:lnTo>
                  <a:lnTo>
                    <a:pt x="459" y="4"/>
                  </a:lnTo>
                  <a:lnTo>
                    <a:pt x="458" y="3"/>
                  </a:lnTo>
                  <a:lnTo>
                    <a:pt x="458" y="3"/>
                  </a:lnTo>
                  <a:lnTo>
                    <a:pt x="458" y="1"/>
                  </a:lnTo>
                  <a:lnTo>
                    <a:pt x="458" y="1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9" y="0"/>
                  </a:lnTo>
                  <a:lnTo>
                    <a:pt x="467" y="0"/>
                  </a:lnTo>
                  <a:lnTo>
                    <a:pt x="4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8" name="Freeform 315">
              <a:extLst>
                <a:ext uri="{FF2B5EF4-FFF2-40B4-BE49-F238E27FC236}">
                  <a16:creationId xmlns:a16="http://schemas.microsoft.com/office/drawing/2014/main" id="{A8BA2B7F-E440-0A57-386E-08BDF2CF9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0327" y="1252336"/>
              <a:ext cx="859607" cy="446372"/>
            </a:xfrm>
            <a:custGeom>
              <a:avLst/>
              <a:gdLst>
                <a:gd name="T0" fmla="*/ 366 w 441"/>
                <a:gd name="T1" fmla="*/ 8 h 229"/>
                <a:gd name="T2" fmla="*/ 375 w 441"/>
                <a:gd name="T3" fmla="*/ 12 h 229"/>
                <a:gd name="T4" fmla="*/ 399 w 441"/>
                <a:gd name="T5" fmla="*/ 12 h 229"/>
                <a:gd name="T6" fmla="*/ 411 w 441"/>
                <a:gd name="T7" fmla="*/ 26 h 229"/>
                <a:gd name="T8" fmla="*/ 399 w 441"/>
                <a:gd name="T9" fmla="*/ 48 h 229"/>
                <a:gd name="T10" fmla="*/ 333 w 441"/>
                <a:gd name="T11" fmla="*/ 65 h 229"/>
                <a:gd name="T12" fmla="*/ 330 w 441"/>
                <a:gd name="T13" fmla="*/ 90 h 229"/>
                <a:gd name="T14" fmla="*/ 293 w 441"/>
                <a:gd name="T15" fmla="*/ 104 h 229"/>
                <a:gd name="T16" fmla="*/ 295 w 441"/>
                <a:gd name="T17" fmla="*/ 112 h 229"/>
                <a:gd name="T18" fmla="*/ 246 w 441"/>
                <a:gd name="T19" fmla="*/ 114 h 229"/>
                <a:gd name="T20" fmla="*/ 255 w 441"/>
                <a:gd name="T21" fmla="*/ 127 h 229"/>
                <a:gd name="T22" fmla="*/ 225 w 441"/>
                <a:gd name="T23" fmla="*/ 131 h 229"/>
                <a:gd name="T24" fmla="*/ 225 w 441"/>
                <a:gd name="T25" fmla="*/ 139 h 229"/>
                <a:gd name="T26" fmla="*/ 200 w 441"/>
                <a:gd name="T27" fmla="*/ 144 h 229"/>
                <a:gd name="T28" fmla="*/ 249 w 441"/>
                <a:gd name="T29" fmla="*/ 150 h 229"/>
                <a:gd name="T30" fmla="*/ 229 w 441"/>
                <a:gd name="T31" fmla="*/ 174 h 229"/>
                <a:gd name="T32" fmla="*/ 195 w 441"/>
                <a:gd name="T33" fmla="*/ 190 h 229"/>
                <a:gd name="T34" fmla="*/ 145 w 441"/>
                <a:gd name="T35" fmla="*/ 190 h 229"/>
                <a:gd name="T36" fmla="*/ 151 w 441"/>
                <a:gd name="T37" fmla="*/ 196 h 229"/>
                <a:gd name="T38" fmla="*/ 184 w 441"/>
                <a:gd name="T39" fmla="*/ 207 h 229"/>
                <a:gd name="T40" fmla="*/ 180 w 441"/>
                <a:gd name="T41" fmla="*/ 224 h 229"/>
                <a:gd name="T42" fmla="*/ 154 w 441"/>
                <a:gd name="T43" fmla="*/ 219 h 229"/>
                <a:gd name="T44" fmla="*/ 134 w 441"/>
                <a:gd name="T45" fmla="*/ 213 h 229"/>
                <a:gd name="T46" fmla="*/ 80 w 441"/>
                <a:gd name="T47" fmla="*/ 221 h 229"/>
                <a:gd name="T48" fmla="*/ 47 w 441"/>
                <a:gd name="T49" fmla="*/ 216 h 229"/>
                <a:gd name="T50" fmla="*/ 52 w 441"/>
                <a:gd name="T51" fmla="*/ 201 h 229"/>
                <a:gd name="T52" fmla="*/ 58 w 441"/>
                <a:gd name="T53" fmla="*/ 191 h 229"/>
                <a:gd name="T54" fmla="*/ 87 w 441"/>
                <a:gd name="T55" fmla="*/ 188 h 229"/>
                <a:gd name="T56" fmla="*/ 131 w 441"/>
                <a:gd name="T57" fmla="*/ 177 h 229"/>
                <a:gd name="T58" fmla="*/ 93 w 441"/>
                <a:gd name="T59" fmla="*/ 180 h 229"/>
                <a:gd name="T60" fmla="*/ 91 w 441"/>
                <a:gd name="T61" fmla="*/ 169 h 229"/>
                <a:gd name="T62" fmla="*/ 63 w 441"/>
                <a:gd name="T63" fmla="*/ 158 h 229"/>
                <a:gd name="T64" fmla="*/ 125 w 441"/>
                <a:gd name="T65" fmla="*/ 149 h 229"/>
                <a:gd name="T66" fmla="*/ 125 w 441"/>
                <a:gd name="T67" fmla="*/ 144 h 229"/>
                <a:gd name="T68" fmla="*/ 117 w 441"/>
                <a:gd name="T69" fmla="*/ 139 h 229"/>
                <a:gd name="T70" fmla="*/ 74 w 441"/>
                <a:gd name="T71" fmla="*/ 104 h 229"/>
                <a:gd name="T72" fmla="*/ 145 w 441"/>
                <a:gd name="T73" fmla="*/ 120 h 229"/>
                <a:gd name="T74" fmla="*/ 142 w 441"/>
                <a:gd name="T75" fmla="*/ 111 h 229"/>
                <a:gd name="T76" fmla="*/ 210 w 441"/>
                <a:gd name="T77" fmla="*/ 81 h 229"/>
                <a:gd name="T78" fmla="*/ 213 w 441"/>
                <a:gd name="T79" fmla="*/ 62 h 229"/>
                <a:gd name="T80" fmla="*/ 173 w 441"/>
                <a:gd name="T81" fmla="*/ 81 h 229"/>
                <a:gd name="T82" fmla="*/ 120 w 441"/>
                <a:gd name="T83" fmla="*/ 86 h 229"/>
                <a:gd name="T84" fmla="*/ 74 w 441"/>
                <a:gd name="T85" fmla="*/ 87 h 229"/>
                <a:gd name="T86" fmla="*/ 63 w 441"/>
                <a:gd name="T87" fmla="*/ 87 h 229"/>
                <a:gd name="T88" fmla="*/ 69 w 441"/>
                <a:gd name="T89" fmla="*/ 76 h 229"/>
                <a:gd name="T90" fmla="*/ 28 w 441"/>
                <a:gd name="T91" fmla="*/ 73 h 229"/>
                <a:gd name="T92" fmla="*/ 60 w 441"/>
                <a:gd name="T93" fmla="*/ 57 h 229"/>
                <a:gd name="T94" fmla="*/ 13 w 441"/>
                <a:gd name="T95" fmla="*/ 54 h 229"/>
                <a:gd name="T96" fmla="*/ 36 w 441"/>
                <a:gd name="T97" fmla="*/ 43 h 229"/>
                <a:gd name="T98" fmla="*/ 85 w 441"/>
                <a:gd name="T99" fmla="*/ 41 h 229"/>
                <a:gd name="T100" fmla="*/ 90 w 441"/>
                <a:gd name="T101" fmla="*/ 27 h 229"/>
                <a:gd name="T102" fmla="*/ 136 w 441"/>
                <a:gd name="T103" fmla="*/ 38 h 229"/>
                <a:gd name="T104" fmla="*/ 178 w 441"/>
                <a:gd name="T105" fmla="*/ 46 h 229"/>
                <a:gd name="T106" fmla="*/ 139 w 441"/>
                <a:gd name="T107" fmla="*/ 19 h 229"/>
                <a:gd name="T108" fmla="*/ 183 w 441"/>
                <a:gd name="T109" fmla="*/ 16 h 229"/>
                <a:gd name="T110" fmla="*/ 203 w 441"/>
                <a:gd name="T111" fmla="*/ 8 h 229"/>
                <a:gd name="T112" fmla="*/ 221 w 441"/>
                <a:gd name="T113" fmla="*/ 12 h 229"/>
                <a:gd name="T114" fmla="*/ 266 w 441"/>
                <a:gd name="T115" fmla="*/ 12 h 229"/>
                <a:gd name="T116" fmla="*/ 293 w 441"/>
                <a:gd name="T117" fmla="*/ 5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1" h="229">
                  <a:moveTo>
                    <a:pt x="314" y="0"/>
                  </a:moveTo>
                  <a:lnTo>
                    <a:pt x="315" y="0"/>
                  </a:lnTo>
                  <a:lnTo>
                    <a:pt x="317" y="2"/>
                  </a:lnTo>
                  <a:lnTo>
                    <a:pt x="320" y="4"/>
                  </a:lnTo>
                  <a:lnTo>
                    <a:pt x="322" y="5"/>
                  </a:lnTo>
                  <a:lnTo>
                    <a:pt x="333" y="5"/>
                  </a:lnTo>
                  <a:lnTo>
                    <a:pt x="337" y="5"/>
                  </a:lnTo>
                  <a:lnTo>
                    <a:pt x="341" y="7"/>
                  </a:lnTo>
                  <a:lnTo>
                    <a:pt x="344" y="7"/>
                  </a:lnTo>
                  <a:lnTo>
                    <a:pt x="348" y="7"/>
                  </a:lnTo>
                  <a:lnTo>
                    <a:pt x="352" y="7"/>
                  </a:lnTo>
                  <a:lnTo>
                    <a:pt x="363" y="7"/>
                  </a:lnTo>
                  <a:lnTo>
                    <a:pt x="366" y="8"/>
                  </a:lnTo>
                  <a:lnTo>
                    <a:pt x="366" y="8"/>
                  </a:lnTo>
                  <a:lnTo>
                    <a:pt x="363" y="10"/>
                  </a:lnTo>
                  <a:lnTo>
                    <a:pt x="359" y="12"/>
                  </a:lnTo>
                  <a:lnTo>
                    <a:pt x="337" y="16"/>
                  </a:lnTo>
                  <a:lnTo>
                    <a:pt x="336" y="18"/>
                  </a:lnTo>
                  <a:lnTo>
                    <a:pt x="341" y="18"/>
                  </a:lnTo>
                  <a:lnTo>
                    <a:pt x="347" y="18"/>
                  </a:lnTo>
                  <a:lnTo>
                    <a:pt x="352" y="18"/>
                  </a:lnTo>
                  <a:lnTo>
                    <a:pt x="358" y="16"/>
                  </a:lnTo>
                  <a:lnTo>
                    <a:pt x="359" y="15"/>
                  </a:lnTo>
                  <a:lnTo>
                    <a:pt x="363" y="15"/>
                  </a:lnTo>
                  <a:lnTo>
                    <a:pt x="371" y="12"/>
                  </a:lnTo>
                  <a:lnTo>
                    <a:pt x="375" y="12"/>
                  </a:lnTo>
                  <a:lnTo>
                    <a:pt x="378" y="12"/>
                  </a:lnTo>
                  <a:lnTo>
                    <a:pt x="380" y="13"/>
                  </a:lnTo>
                  <a:lnTo>
                    <a:pt x="382" y="13"/>
                  </a:lnTo>
                  <a:lnTo>
                    <a:pt x="383" y="12"/>
                  </a:lnTo>
                  <a:lnTo>
                    <a:pt x="383" y="10"/>
                  </a:lnTo>
                  <a:lnTo>
                    <a:pt x="385" y="10"/>
                  </a:lnTo>
                  <a:lnTo>
                    <a:pt x="386" y="8"/>
                  </a:lnTo>
                  <a:lnTo>
                    <a:pt x="388" y="8"/>
                  </a:lnTo>
                  <a:lnTo>
                    <a:pt x="389" y="10"/>
                  </a:lnTo>
                  <a:lnTo>
                    <a:pt x="391" y="12"/>
                  </a:lnTo>
                  <a:lnTo>
                    <a:pt x="393" y="13"/>
                  </a:lnTo>
                  <a:lnTo>
                    <a:pt x="394" y="13"/>
                  </a:lnTo>
                  <a:lnTo>
                    <a:pt x="399" y="12"/>
                  </a:lnTo>
                  <a:lnTo>
                    <a:pt x="400" y="12"/>
                  </a:lnTo>
                  <a:lnTo>
                    <a:pt x="405" y="12"/>
                  </a:lnTo>
                  <a:lnTo>
                    <a:pt x="408" y="13"/>
                  </a:lnTo>
                  <a:lnTo>
                    <a:pt x="408" y="13"/>
                  </a:lnTo>
                  <a:lnTo>
                    <a:pt x="407" y="15"/>
                  </a:lnTo>
                  <a:lnTo>
                    <a:pt x="407" y="15"/>
                  </a:lnTo>
                  <a:lnTo>
                    <a:pt x="405" y="16"/>
                  </a:lnTo>
                  <a:lnTo>
                    <a:pt x="407" y="16"/>
                  </a:lnTo>
                  <a:lnTo>
                    <a:pt x="410" y="18"/>
                  </a:lnTo>
                  <a:lnTo>
                    <a:pt x="413" y="21"/>
                  </a:lnTo>
                  <a:lnTo>
                    <a:pt x="413" y="23"/>
                  </a:lnTo>
                  <a:lnTo>
                    <a:pt x="411" y="24"/>
                  </a:lnTo>
                  <a:lnTo>
                    <a:pt x="411" y="26"/>
                  </a:lnTo>
                  <a:lnTo>
                    <a:pt x="423" y="23"/>
                  </a:lnTo>
                  <a:lnTo>
                    <a:pt x="434" y="24"/>
                  </a:lnTo>
                  <a:lnTo>
                    <a:pt x="437" y="24"/>
                  </a:lnTo>
                  <a:lnTo>
                    <a:pt x="438" y="26"/>
                  </a:lnTo>
                  <a:lnTo>
                    <a:pt x="440" y="27"/>
                  </a:lnTo>
                  <a:lnTo>
                    <a:pt x="441" y="29"/>
                  </a:lnTo>
                  <a:lnTo>
                    <a:pt x="440" y="30"/>
                  </a:lnTo>
                  <a:lnTo>
                    <a:pt x="435" y="35"/>
                  </a:lnTo>
                  <a:lnTo>
                    <a:pt x="430" y="37"/>
                  </a:lnTo>
                  <a:lnTo>
                    <a:pt x="427" y="40"/>
                  </a:lnTo>
                  <a:lnTo>
                    <a:pt x="423" y="41"/>
                  </a:lnTo>
                  <a:lnTo>
                    <a:pt x="407" y="46"/>
                  </a:lnTo>
                  <a:lnTo>
                    <a:pt x="399" y="48"/>
                  </a:lnTo>
                  <a:lnTo>
                    <a:pt x="394" y="49"/>
                  </a:lnTo>
                  <a:lnTo>
                    <a:pt x="393" y="51"/>
                  </a:lnTo>
                  <a:lnTo>
                    <a:pt x="383" y="49"/>
                  </a:lnTo>
                  <a:lnTo>
                    <a:pt x="380" y="51"/>
                  </a:lnTo>
                  <a:lnTo>
                    <a:pt x="378" y="52"/>
                  </a:lnTo>
                  <a:lnTo>
                    <a:pt x="375" y="54"/>
                  </a:lnTo>
                  <a:lnTo>
                    <a:pt x="372" y="54"/>
                  </a:lnTo>
                  <a:lnTo>
                    <a:pt x="363" y="54"/>
                  </a:lnTo>
                  <a:lnTo>
                    <a:pt x="361" y="56"/>
                  </a:lnTo>
                  <a:lnTo>
                    <a:pt x="359" y="57"/>
                  </a:lnTo>
                  <a:lnTo>
                    <a:pt x="359" y="59"/>
                  </a:lnTo>
                  <a:lnTo>
                    <a:pt x="358" y="59"/>
                  </a:lnTo>
                  <a:lnTo>
                    <a:pt x="333" y="65"/>
                  </a:lnTo>
                  <a:lnTo>
                    <a:pt x="333" y="67"/>
                  </a:lnTo>
                  <a:lnTo>
                    <a:pt x="334" y="67"/>
                  </a:lnTo>
                  <a:lnTo>
                    <a:pt x="337" y="67"/>
                  </a:lnTo>
                  <a:lnTo>
                    <a:pt x="375" y="59"/>
                  </a:lnTo>
                  <a:lnTo>
                    <a:pt x="383" y="59"/>
                  </a:lnTo>
                  <a:lnTo>
                    <a:pt x="389" y="59"/>
                  </a:lnTo>
                  <a:lnTo>
                    <a:pt x="388" y="60"/>
                  </a:lnTo>
                  <a:lnTo>
                    <a:pt x="378" y="65"/>
                  </a:lnTo>
                  <a:lnTo>
                    <a:pt x="367" y="70"/>
                  </a:lnTo>
                  <a:lnTo>
                    <a:pt x="361" y="75"/>
                  </a:lnTo>
                  <a:lnTo>
                    <a:pt x="345" y="81"/>
                  </a:lnTo>
                  <a:lnTo>
                    <a:pt x="334" y="87"/>
                  </a:lnTo>
                  <a:lnTo>
                    <a:pt x="330" y="90"/>
                  </a:lnTo>
                  <a:lnTo>
                    <a:pt x="323" y="95"/>
                  </a:lnTo>
                  <a:lnTo>
                    <a:pt x="320" y="97"/>
                  </a:lnTo>
                  <a:lnTo>
                    <a:pt x="318" y="97"/>
                  </a:lnTo>
                  <a:lnTo>
                    <a:pt x="315" y="97"/>
                  </a:lnTo>
                  <a:lnTo>
                    <a:pt x="312" y="97"/>
                  </a:lnTo>
                  <a:lnTo>
                    <a:pt x="307" y="93"/>
                  </a:lnTo>
                  <a:lnTo>
                    <a:pt x="304" y="92"/>
                  </a:lnTo>
                  <a:lnTo>
                    <a:pt x="304" y="92"/>
                  </a:lnTo>
                  <a:lnTo>
                    <a:pt x="304" y="92"/>
                  </a:lnTo>
                  <a:lnTo>
                    <a:pt x="311" y="100"/>
                  </a:lnTo>
                  <a:lnTo>
                    <a:pt x="311" y="101"/>
                  </a:lnTo>
                  <a:lnTo>
                    <a:pt x="298" y="103"/>
                  </a:lnTo>
                  <a:lnTo>
                    <a:pt x="293" y="104"/>
                  </a:lnTo>
                  <a:lnTo>
                    <a:pt x="290" y="104"/>
                  </a:lnTo>
                  <a:lnTo>
                    <a:pt x="289" y="104"/>
                  </a:lnTo>
                  <a:lnTo>
                    <a:pt x="285" y="104"/>
                  </a:lnTo>
                  <a:lnTo>
                    <a:pt x="284" y="104"/>
                  </a:lnTo>
                  <a:lnTo>
                    <a:pt x="284" y="106"/>
                  </a:lnTo>
                  <a:lnTo>
                    <a:pt x="285" y="106"/>
                  </a:lnTo>
                  <a:lnTo>
                    <a:pt x="290" y="106"/>
                  </a:lnTo>
                  <a:lnTo>
                    <a:pt x="301" y="104"/>
                  </a:lnTo>
                  <a:lnTo>
                    <a:pt x="303" y="104"/>
                  </a:lnTo>
                  <a:lnTo>
                    <a:pt x="306" y="106"/>
                  </a:lnTo>
                  <a:lnTo>
                    <a:pt x="306" y="106"/>
                  </a:lnTo>
                  <a:lnTo>
                    <a:pt x="303" y="109"/>
                  </a:lnTo>
                  <a:lnTo>
                    <a:pt x="295" y="112"/>
                  </a:lnTo>
                  <a:lnTo>
                    <a:pt x="295" y="112"/>
                  </a:lnTo>
                  <a:lnTo>
                    <a:pt x="298" y="114"/>
                  </a:lnTo>
                  <a:lnTo>
                    <a:pt x="298" y="114"/>
                  </a:lnTo>
                  <a:lnTo>
                    <a:pt x="295" y="117"/>
                  </a:lnTo>
                  <a:lnTo>
                    <a:pt x="293" y="117"/>
                  </a:lnTo>
                  <a:lnTo>
                    <a:pt x="285" y="119"/>
                  </a:lnTo>
                  <a:lnTo>
                    <a:pt x="282" y="120"/>
                  </a:lnTo>
                  <a:lnTo>
                    <a:pt x="279" y="119"/>
                  </a:lnTo>
                  <a:lnTo>
                    <a:pt x="263" y="115"/>
                  </a:lnTo>
                  <a:lnTo>
                    <a:pt x="259" y="114"/>
                  </a:lnTo>
                  <a:lnTo>
                    <a:pt x="254" y="112"/>
                  </a:lnTo>
                  <a:lnTo>
                    <a:pt x="251" y="114"/>
                  </a:lnTo>
                  <a:lnTo>
                    <a:pt x="246" y="114"/>
                  </a:lnTo>
                  <a:lnTo>
                    <a:pt x="248" y="115"/>
                  </a:lnTo>
                  <a:lnTo>
                    <a:pt x="255" y="117"/>
                  </a:lnTo>
                  <a:lnTo>
                    <a:pt x="262" y="117"/>
                  </a:lnTo>
                  <a:lnTo>
                    <a:pt x="263" y="117"/>
                  </a:lnTo>
                  <a:lnTo>
                    <a:pt x="265" y="119"/>
                  </a:lnTo>
                  <a:lnTo>
                    <a:pt x="266" y="120"/>
                  </a:lnTo>
                  <a:lnTo>
                    <a:pt x="268" y="122"/>
                  </a:lnTo>
                  <a:lnTo>
                    <a:pt x="266" y="123"/>
                  </a:lnTo>
                  <a:lnTo>
                    <a:pt x="266" y="125"/>
                  </a:lnTo>
                  <a:lnTo>
                    <a:pt x="265" y="125"/>
                  </a:lnTo>
                  <a:lnTo>
                    <a:pt x="263" y="125"/>
                  </a:lnTo>
                  <a:lnTo>
                    <a:pt x="259" y="125"/>
                  </a:lnTo>
                  <a:lnTo>
                    <a:pt x="255" y="127"/>
                  </a:lnTo>
                  <a:lnTo>
                    <a:pt x="254" y="127"/>
                  </a:lnTo>
                  <a:lnTo>
                    <a:pt x="251" y="127"/>
                  </a:lnTo>
                  <a:lnTo>
                    <a:pt x="244" y="127"/>
                  </a:lnTo>
                  <a:lnTo>
                    <a:pt x="238" y="128"/>
                  </a:lnTo>
                  <a:lnTo>
                    <a:pt x="235" y="128"/>
                  </a:lnTo>
                  <a:lnTo>
                    <a:pt x="230" y="128"/>
                  </a:lnTo>
                  <a:lnTo>
                    <a:pt x="225" y="127"/>
                  </a:lnTo>
                  <a:lnTo>
                    <a:pt x="222" y="125"/>
                  </a:lnTo>
                  <a:lnTo>
                    <a:pt x="214" y="125"/>
                  </a:lnTo>
                  <a:lnTo>
                    <a:pt x="214" y="127"/>
                  </a:lnTo>
                  <a:lnTo>
                    <a:pt x="218" y="127"/>
                  </a:lnTo>
                  <a:lnTo>
                    <a:pt x="222" y="128"/>
                  </a:lnTo>
                  <a:lnTo>
                    <a:pt x="225" y="131"/>
                  </a:lnTo>
                  <a:lnTo>
                    <a:pt x="229" y="131"/>
                  </a:lnTo>
                  <a:lnTo>
                    <a:pt x="233" y="134"/>
                  </a:lnTo>
                  <a:lnTo>
                    <a:pt x="236" y="134"/>
                  </a:lnTo>
                  <a:lnTo>
                    <a:pt x="240" y="134"/>
                  </a:lnTo>
                  <a:lnTo>
                    <a:pt x="246" y="134"/>
                  </a:lnTo>
                  <a:lnTo>
                    <a:pt x="249" y="134"/>
                  </a:lnTo>
                  <a:lnTo>
                    <a:pt x="249" y="141"/>
                  </a:lnTo>
                  <a:lnTo>
                    <a:pt x="248" y="141"/>
                  </a:lnTo>
                  <a:lnTo>
                    <a:pt x="238" y="141"/>
                  </a:lnTo>
                  <a:lnTo>
                    <a:pt x="235" y="139"/>
                  </a:lnTo>
                  <a:lnTo>
                    <a:pt x="232" y="139"/>
                  </a:lnTo>
                  <a:lnTo>
                    <a:pt x="229" y="138"/>
                  </a:lnTo>
                  <a:lnTo>
                    <a:pt x="225" y="139"/>
                  </a:lnTo>
                  <a:lnTo>
                    <a:pt x="222" y="139"/>
                  </a:lnTo>
                  <a:lnTo>
                    <a:pt x="219" y="139"/>
                  </a:lnTo>
                  <a:lnTo>
                    <a:pt x="216" y="139"/>
                  </a:lnTo>
                  <a:lnTo>
                    <a:pt x="207" y="139"/>
                  </a:lnTo>
                  <a:lnTo>
                    <a:pt x="202" y="139"/>
                  </a:lnTo>
                  <a:lnTo>
                    <a:pt x="199" y="139"/>
                  </a:lnTo>
                  <a:lnTo>
                    <a:pt x="194" y="139"/>
                  </a:lnTo>
                  <a:lnTo>
                    <a:pt x="189" y="139"/>
                  </a:lnTo>
                  <a:lnTo>
                    <a:pt x="191" y="141"/>
                  </a:lnTo>
                  <a:lnTo>
                    <a:pt x="192" y="141"/>
                  </a:lnTo>
                  <a:lnTo>
                    <a:pt x="195" y="141"/>
                  </a:lnTo>
                  <a:lnTo>
                    <a:pt x="197" y="142"/>
                  </a:lnTo>
                  <a:lnTo>
                    <a:pt x="200" y="144"/>
                  </a:lnTo>
                  <a:lnTo>
                    <a:pt x="202" y="144"/>
                  </a:lnTo>
                  <a:lnTo>
                    <a:pt x="205" y="142"/>
                  </a:lnTo>
                  <a:lnTo>
                    <a:pt x="214" y="141"/>
                  </a:lnTo>
                  <a:lnTo>
                    <a:pt x="219" y="141"/>
                  </a:lnTo>
                  <a:lnTo>
                    <a:pt x="224" y="142"/>
                  </a:lnTo>
                  <a:lnTo>
                    <a:pt x="225" y="142"/>
                  </a:lnTo>
                  <a:lnTo>
                    <a:pt x="227" y="142"/>
                  </a:lnTo>
                  <a:lnTo>
                    <a:pt x="230" y="145"/>
                  </a:lnTo>
                  <a:lnTo>
                    <a:pt x="236" y="145"/>
                  </a:lnTo>
                  <a:lnTo>
                    <a:pt x="240" y="147"/>
                  </a:lnTo>
                  <a:lnTo>
                    <a:pt x="248" y="150"/>
                  </a:lnTo>
                  <a:lnTo>
                    <a:pt x="249" y="150"/>
                  </a:lnTo>
                  <a:lnTo>
                    <a:pt x="249" y="150"/>
                  </a:lnTo>
                  <a:lnTo>
                    <a:pt x="248" y="153"/>
                  </a:lnTo>
                  <a:lnTo>
                    <a:pt x="248" y="153"/>
                  </a:lnTo>
                  <a:lnTo>
                    <a:pt x="243" y="156"/>
                  </a:lnTo>
                  <a:lnTo>
                    <a:pt x="236" y="156"/>
                  </a:lnTo>
                  <a:lnTo>
                    <a:pt x="227" y="156"/>
                  </a:lnTo>
                  <a:lnTo>
                    <a:pt x="222" y="156"/>
                  </a:lnTo>
                  <a:lnTo>
                    <a:pt x="221" y="158"/>
                  </a:lnTo>
                  <a:lnTo>
                    <a:pt x="225" y="158"/>
                  </a:lnTo>
                  <a:lnTo>
                    <a:pt x="235" y="161"/>
                  </a:lnTo>
                  <a:lnTo>
                    <a:pt x="238" y="163"/>
                  </a:lnTo>
                  <a:lnTo>
                    <a:pt x="238" y="163"/>
                  </a:lnTo>
                  <a:lnTo>
                    <a:pt x="233" y="166"/>
                  </a:lnTo>
                  <a:lnTo>
                    <a:pt x="229" y="174"/>
                  </a:lnTo>
                  <a:lnTo>
                    <a:pt x="227" y="174"/>
                  </a:lnTo>
                  <a:lnTo>
                    <a:pt x="225" y="174"/>
                  </a:lnTo>
                  <a:lnTo>
                    <a:pt x="222" y="174"/>
                  </a:lnTo>
                  <a:lnTo>
                    <a:pt x="218" y="175"/>
                  </a:lnTo>
                  <a:lnTo>
                    <a:pt x="213" y="175"/>
                  </a:lnTo>
                  <a:lnTo>
                    <a:pt x="207" y="175"/>
                  </a:lnTo>
                  <a:lnTo>
                    <a:pt x="199" y="175"/>
                  </a:lnTo>
                  <a:lnTo>
                    <a:pt x="197" y="177"/>
                  </a:lnTo>
                  <a:lnTo>
                    <a:pt x="197" y="179"/>
                  </a:lnTo>
                  <a:lnTo>
                    <a:pt x="197" y="182"/>
                  </a:lnTo>
                  <a:lnTo>
                    <a:pt x="197" y="185"/>
                  </a:lnTo>
                  <a:lnTo>
                    <a:pt x="197" y="188"/>
                  </a:lnTo>
                  <a:lnTo>
                    <a:pt x="195" y="190"/>
                  </a:lnTo>
                  <a:lnTo>
                    <a:pt x="194" y="191"/>
                  </a:lnTo>
                  <a:lnTo>
                    <a:pt x="191" y="193"/>
                  </a:lnTo>
                  <a:lnTo>
                    <a:pt x="188" y="194"/>
                  </a:lnTo>
                  <a:lnTo>
                    <a:pt x="186" y="194"/>
                  </a:lnTo>
                  <a:lnTo>
                    <a:pt x="181" y="194"/>
                  </a:lnTo>
                  <a:lnTo>
                    <a:pt x="170" y="196"/>
                  </a:lnTo>
                  <a:lnTo>
                    <a:pt x="166" y="196"/>
                  </a:lnTo>
                  <a:lnTo>
                    <a:pt x="161" y="194"/>
                  </a:lnTo>
                  <a:lnTo>
                    <a:pt x="156" y="193"/>
                  </a:lnTo>
                  <a:lnTo>
                    <a:pt x="150" y="190"/>
                  </a:lnTo>
                  <a:lnTo>
                    <a:pt x="147" y="188"/>
                  </a:lnTo>
                  <a:lnTo>
                    <a:pt x="145" y="188"/>
                  </a:lnTo>
                  <a:lnTo>
                    <a:pt x="145" y="190"/>
                  </a:lnTo>
                  <a:lnTo>
                    <a:pt x="148" y="191"/>
                  </a:lnTo>
                  <a:lnTo>
                    <a:pt x="150" y="193"/>
                  </a:lnTo>
                  <a:lnTo>
                    <a:pt x="151" y="193"/>
                  </a:lnTo>
                  <a:lnTo>
                    <a:pt x="150" y="194"/>
                  </a:lnTo>
                  <a:lnTo>
                    <a:pt x="147" y="194"/>
                  </a:lnTo>
                  <a:lnTo>
                    <a:pt x="143" y="196"/>
                  </a:lnTo>
                  <a:lnTo>
                    <a:pt x="140" y="196"/>
                  </a:lnTo>
                  <a:lnTo>
                    <a:pt x="139" y="196"/>
                  </a:lnTo>
                  <a:lnTo>
                    <a:pt x="140" y="197"/>
                  </a:lnTo>
                  <a:lnTo>
                    <a:pt x="143" y="197"/>
                  </a:lnTo>
                  <a:lnTo>
                    <a:pt x="143" y="197"/>
                  </a:lnTo>
                  <a:lnTo>
                    <a:pt x="147" y="197"/>
                  </a:lnTo>
                  <a:lnTo>
                    <a:pt x="151" y="196"/>
                  </a:lnTo>
                  <a:lnTo>
                    <a:pt x="153" y="196"/>
                  </a:lnTo>
                  <a:lnTo>
                    <a:pt x="158" y="196"/>
                  </a:lnTo>
                  <a:lnTo>
                    <a:pt x="159" y="197"/>
                  </a:lnTo>
                  <a:lnTo>
                    <a:pt x="166" y="199"/>
                  </a:lnTo>
                  <a:lnTo>
                    <a:pt x="166" y="201"/>
                  </a:lnTo>
                  <a:lnTo>
                    <a:pt x="170" y="199"/>
                  </a:lnTo>
                  <a:lnTo>
                    <a:pt x="177" y="199"/>
                  </a:lnTo>
                  <a:lnTo>
                    <a:pt x="178" y="199"/>
                  </a:lnTo>
                  <a:lnTo>
                    <a:pt x="180" y="202"/>
                  </a:lnTo>
                  <a:lnTo>
                    <a:pt x="180" y="204"/>
                  </a:lnTo>
                  <a:lnTo>
                    <a:pt x="180" y="205"/>
                  </a:lnTo>
                  <a:lnTo>
                    <a:pt x="181" y="207"/>
                  </a:lnTo>
                  <a:lnTo>
                    <a:pt x="184" y="207"/>
                  </a:lnTo>
                  <a:lnTo>
                    <a:pt x="186" y="208"/>
                  </a:lnTo>
                  <a:lnTo>
                    <a:pt x="189" y="207"/>
                  </a:lnTo>
                  <a:lnTo>
                    <a:pt x="192" y="205"/>
                  </a:lnTo>
                  <a:lnTo>
                    <a:pt x="192" y="205"/>
                  </a:lnTo>
                  <a:lnTo>
                    <a:pt x="194" y="205"/>
                  </a:lnTo>
                  <a:lnTo>
                    <a:pt x="195" y="207"/>
                  </a:lnTo>
                  <a:lnTo>
                    <a:pt x="199" y="208"/>
                  </a:lnTo>
                  <a:lnTo>
                    <a:pt x="199" y="212"/>
                  </a:lnTo>
                  <a:lnTo>
                    <a:pt x="197" y="215"/>
                  </a:lnTo>
                  <a:lnTo>
                    <a:pt x="194" y="218"/>
                  </a:lnTo>
                  <a:lnTo>
                    <a:pt x="184" y="221"/>
                  </a:lnTo>
                  <a:lnTo>
                    <a:pt x="181" y="223"/>
                  </a:lnTo>
                  <a:lnTo>
                    <a:pt x="180" y="224"/>
                  </a:lnTo>
                  <a:lnTo>
                    <a:pt x="177" y="226"/>
                  </a:lnTo>
                  <a:lnTo>
                    <a:pt x="170" y="227"/>
                  </a:lnTo>
                  <a:lnTo>
                    <a:pt x="167" y="227"/>
                  </a:lnTo>
                  <a:lnTo>
                    <a:pt x="159" y="229"/>
                  </a:lnTo>
                  <a:lnTo>
                    <a:pt x="158" y="229"/>
                  </a:lnTo>
                  <a:lnTo>
                    <a:pt x="156" y="229"/>
                  </a:lnTo>
                  <a:lnTo>
                    <a:pt x="154" y="227"/>
                  </a:lnTo>
                  <a:lnTo>
                    <a:pt x="156" y="226"/>
                  </a:lnTo>
                  <a:lnTo>
                    <a:pt x="156" y="224"/>
                  </a:lnTo>
                  <a:lnTo>
                    <a:pt x="158" y="224"/>
                  </a:lnTo>
                  <a:lnTo>
                    <a:pt x="158" y="223"/>
                  </a:lnTo>
                  <a:lnTo>
                    <a:pt x="154" y="221"/>
                  </a:lnTo>
                  <a:lnTo>
                    <a:pt x="154" y="219"/>
                  </a:lnTo>
                  <a:lnTo>
                    <a:pt x="153" y="219"/>
                  </a:lnTo>
                  <a:lnTo>
                    <a:pt x="150" y="219"/>
                  </a:lnTo>
                  <a:lnTo>
                    <a:pt x="148" y="219"/>
                  </a:lnTo>
                  <a:lnTo>
                    <a:pt x="147" y="219"/>
                  </a:lnTo>
                  <a:lnTo>
                    <a:pt x="145" y="219"/>
                  </a:lnTo>
                  <a:lnTo>
                    <a:pt x="143" y="219"/>
                  </a:lnTo>
                  <a:lnTo>
                    <a:pt x="140" y="216"/>
                  </a:lnTo>
                  <a:lnTo>
                    <a:pt x="139" y="215"/>
                  </a:lnTo>
                  <a:lnTo>
                    <a:pt x="137" y="215"/>
                  </a:lnTo>
                  <a:lnTo>
                    <a:pt x="136" y="215"/>
                  </a:lnTo>
                  <a:lnTo>
                    <a:pt x="134" y="213"/>
                  </a:lnTo>
                  <a:lnTo>
                    <a:pt x="132" y="213"/>
                  </a:lnTo>
                  <a:lnTo>
                    <a:pt x="134" y="213"/>
                  </a:lnTo>
                  <a:lnTo>
                    <a:pt x="136" y="215"/>
                  </a:lnTo>
                  <a:lnTo>
                    <a:pt x="137" y="218"/>
                  </a:lnTo>
                  <a:lnTo>
                    <a:pt x="137" y="219"/>
                  </a:lnTo>
                  <a:lnTo>
                    <a:pt x="137" y="221"/>
                  </a:lnTo>
                  <a:lnTo>
                    <a:pt x="120" y="221"/>
                  </a:lnTo>
                  <a:lnTo>
                    <a:pt x="113" y="221"/>
                  </a:lnTo>
                  <a:lnTo>
                    <a:pt x="112" y="219"/>
                  </a:lnTo>
                  <a:lnTo>
                    <a:pt x="109" y="215"/>
                  </a:lnTo>
                  <a:lnTo>
                    <a:pt x="107" y="224"/>
                  </a:lnTo>
                  <a:lnTo>
                    <a:pt x="95" y="226"/>
                  </a:lnTo>
                  <a:lnTo>
                    <a:pt x="91" y="226"/>
                  </a:lnTo>
                  <a:lnTo>
                    <a:pt x="87" y="224"/>
                  </a:lnTo>
                  <a:lnTo>
                    <a:pt x="80" y="221"/>
                  </a:lnTo>
                  <a:lnTo>
                    <a:pt x="79" y="219"/>
                  </a:lnTo>
                  <a:lnTo>
                    <a:pt x="77" y="218"/>
                  </a:lnTo>
                  <a:lnTo>
                    <a:pt x="77" y="216"/>
                  </a:lnTo>
                  <a:lnTo>
                    <a:pt x="76" y="216"/>
                  </a:lnTo>
                  <a:lnTo>
                    <a:pt x="74" y="219"/>
                  </a:lnTo>
                  <a:lnTo>
                    <a:pt x="72" y="223"/>
                  </a:lnTo>
                  <a:lnTo>
                    <a:pt x="68" y="223"/>
                  </a:lnTo>
                  <a:lnTo>
                    <a:pt x="63" y="221"/>
                  </a:lnTo>
                  <a:lnTo>
                    <a:pt x="61" y="216"/>
                  </a:lnTo>
                  <a:lnTo>
                    <a:pt x="61" y="223"/>
                  </a:lnTo>
                  <a:lnTo>
                    <a:pt x="52" y="223"/>
                  </a:lnTo>
                  <a:lnTo>
                    <a:pt x="47" y="223"/>
                  </a:lnTo>
                  <a:lnTo>
                    <a:pt x="47" y="216"/>
                  </a:lnTo>
                  <a:lnTo>
                    <a:pt x="46" y="212"/>
                  </a:lnTo>
                  <a:lnTo>
                    <a:pt x="44" y="215"/>
                  </a:lnTo>
                  <a:lnTo>
                    <a:pt x="46" y="218"/>
                  </a:lnTo>
                  <a:lnTo>
                    <a:pt x="46" y="223"/>
                  </a:lnTo>
                  <a:lnTo>
                    <a:pt x="43" y="221"/>
                  </a:lnTo>
                  <a:lnTo>
                    <a:pt x="33" y="221"/>
                  </a:lnTo>
                  <a:lnTo>
                    <a:pt x="31" y="219"/>
                  </a:lnTo>
                  <a:lnTo>
                    <a:pt x="31" y="215"/>
                  </a:lnTo>
                  <a:lnTo>
                    <a:pt x="31" y="210"/>
                  </a:lnTo>
                  <a:lnTo>
                    <a:pt x="43" y="205"/>
                  </a:lnTo>
                  <a:lnTo>
                    <a:pt x="46" y="202"/>
                  </a:lnTo>
                  <a:lnTo>
                    <a:pt x="47" y="201"/>
                  </a:lnTo>
                  <a:lnTo>
                    <a:pt x="52" y="201"/>
                  </a:lnTo>
                  <a:lnTo>
                    <a:pt x="57" y="201"/>
                  </a:lnTo>
                  <a:lnTo>
                    <a:pt x="60" y="201"/>
                  </a:lnTo>
                  <a:lnTo>
                    <a:pt x="63" y="201"/>
                  </a:lnTo>
                  <a:lnTo>
                    <a:pt x="68" y="199"/>
                  </a:lnTo>
                  <a:lnTo>
                    <a:pt x="71" y="199"/>
                  </a:lnTo>
                  <a:lnTo>
                    <a:pt x="71" y="199"/>
                  </a:lnTo>
                  <a:lnTo>
                    <a:pt x="69" y="199"/>
                  </a:lnTo>
                  <a:lnTo>
                    <a:pt x="66" y="194"/>
                  </a:lnTo>
                  <a:lnTo>
                    <a:pt x="66" y="194"/>
                  </a:lnTo>
                  <a:lnTo>
                    <a:pt x="65" y="194"/>
                  </a:lnTo>
                  <a:lnTo>
                    <a:pt x="61" y="194"/>
                  </a:lnTo>
                  <a:lnTo>
                    <a:pt x="60" y="193"/>
                  </a:lnTo>
                  <a:lnTo>
                    <a:pt x="58" y="191"/>
                  </a:lnTo>
                  <a:lnTo>
                    <a:pt x="57" y="190"/>
                  </a:lnTo>
                  <a:lnTo>
                    <a:pt x="55" y="186"/>
                  </a:lnTo>
                  <a:lnTo>
                    <a:pt x="52" y="182"/>
                  </a:lnTo>
                  <a:lnTo>
                    <a:pt x="54" y="180"/>
                  </a:lnTo>
                  <a:lnTo>
                    <a:pt x="57" y="179"/>
                  </a:lnTo>
                  <a:lnTo>
                    <a:pt x="61" y="177"/>
                  </a:lnTo>
                  <a:lnTo>
                    <a:pt x="65" y="177"/>
                  </a:lnTo>
                  <a:lnTo>
                    <a:pt x="68" y="177"/>
                  </a:lnTo>
                  <a:lnTo>
                    <a:pt x="71" y="179"/>
                  </a:lnTo>
                  <a:lnTo>
                    <a:pt x="77" y="180"/>
                  </a:lnTo>
                  <a:lnTo>
                    <a:pt x="80" y="182"/>
                  </a:lnTo>
                  <a:lnTo>
                    <a:pt x="84" y="185"/>
                  </a:lnTo>
                  <a:lnTo>
                    <a:pt x="87" y="188"/>
                  </a:lnTo>
                  <a:lnTo>
                    <a:pt x="88" y="190"/>
                  </a:lnTo>
                  <a:lnTo>
                    <a:pt x="98" y="193"/>
                  </a:lnTo>
                  <a:lnTo>
                    <a:pt x="101" y="193"/>
                  </a:lnTo>
                  <a:lnTo>
                    <a:pt x="104" y="193"/>
                  </a:lnTo>
                  <a:lnTo>
                    <a:pt x="112" y="193"/>
                  </a:lnTo>
                  <a:lnTo>
                    <a:pt x="115" y="191"/>
                  </a:lnTo>
                  <a:lnTo>
                    <a:pt x="117" y="191"/>
                  </a:lnTo>
                  <a:lnTo>
                    <a:pt x="118" y="190"/>
                  </a:lnTo>
                  <a:lnTo>
                    <a:pt x="120" y="188"/>
                  </a:lnTo>
                  <a:lnTo>
                    <a:pt x="123" y="186"/>
                  </a:lnTo>
                  <a:lnTo>
                    <a:pt x="128" y="182"/>
                  </a:lnTo>
                  <a:lnTo>
                    <a:pt x="131" y="179"/>
                  </a:lnTo>
                  <a:lnTo>
                    <a:pt x="131" y="177"/>
                  </a:lnTo>
                  <a:lnTo>
                    <a:pt x="131" y="175"/>
                  </a:lnTo>
                  <a:lnTo>
                    <a:pt x="132" y="174"/>
                  </a:lnTo>
                  <a:lnTo>
                    <a:pt x="131" y="175"/>
                  </a:lnTo>
                  <a:lnTo>
                    <a:pt x="121" y="183"/>
                  </a:lnTo>
                  <a:lnTo>
                    <a:pt x="120" y="185"/>
                  </a:lnTo>
                  <a:lnTo>
                    <a:pt x="115" y="188"/>
                  </a:lnTo>
                  <a:lnTo>
                    <a:pt x="112" y="188"/>
                  </a:lnTo>
                  <a:lnTo>
                    <a:pt x="109" y="188"/>
                  </a:lnTo>
                  <a:lnTo>
                    <a:pt x="104" y="186"/>
                  </a:lnTo>
                  <a:lnTo>
                    <a:pt x="99" y="190"/>
                  </a:lnTo>
                  <a:lnTo>
                    <a:pt x="96" y="188"/>
                  </a:lnTo>
                  <a:lnTo>
                    <a:pt x="93" y="188"/>
                  </a:lnTo>
                  <a:lnTo>
                    <a:pt x="93" y="180"/>
                  </a:lnTo>
                  <a:lnTo>
                    <a:pt x="90" y="175"/>
                  </a:lnTo>
                  <a:lnTo>
                    <a:pt x="93" y="174"/>
                  </a:lnTo>
                  <a:lnTo>
                    <a:pt x="96" y="172"/>
                  </a:lnTo>
                  <a:lnTo>
                    <a:pt x="102" y="167"/>
                  </a:lnTo>
                  <a:lnTo>
                    <a:pt x="104" y="167"/>
                  </a:lnTo>
                  <a:lnTo>
                    <a:pt x="109" y="167"/>
                  </a:lnTo>
                  <a:lnTo>
                    <a:pt x="106" y="167"/>
                  </a:lnTo>
                  <a:lnTo>
                    <a:pt x="104" y="166"/>
                  </a:lnTo>
                  <a:lnTo>
                    <a:pt x="98" y="166"/>
                  </a:lnTo>
                  <a:lnTo>
                    <a:pt x="101" y="156"/>
                  </a:lnTo>
                  <a:lnTo>
                    <a:pt x="96" y="164"/>
                  </a:lnTo>
                  <a:lnTo>
                    <a:pt x="93" y="167"/>
                  </a:lnTo>
                  <a:lnTo>
                    <a:pt x="91" y="169"/>
                  </a:lnTo>
                  <a:lnTo>
                    <a:pt x="88" y="171"/>
                  </a:lnTo>
                  <a:lnTo>
                    <a:pt x="79" y="171"/>
                  </a:lnTo>
                  <a:lnTo>
                    <a:pt x="82" y="167"/>
                  </a:lnTo>
                  <a:lnTo>
                    <a:pt x="84" y="163"/>
                  </a:lnTo>
                  <a:lnTo>
                    <a:pt x="82" y="164"/>
                  </a:lnTo>
                  <a:lnTo>
                    <a:pt x="76" y="167"/>
                  </a:lnTo>
                  <a:lnTo>
                    <a:pt x="72" y="169"/>
                  </a:lnTo>
                  <a:lnTo>
                    <a:pt x="69" y="169"/>
                  </a:lnTo>
                  <a:lnTo>
                    <a:pt x="63" y="169"/>
                  </a:lnTo>
                  <a:lnTo>
                    <a:pt x="60" y="167"/>
                  </a:lnTo>
                  <a:lnTo>
                    <a:pt x="61" y="164"/>
                  </a:lnTo>
                  <a:lnTo>
                    <a:pt x="61" y="160"/>
                  </a:lnTo>
                  <a:lnTo>
                    <a:pt x="63" y="158"/>
                  </a:lnTo>
                  <a:lnTo>
                    <a:pt x="66" y="156"/>
                  </a:lnTo>
                  <a:lnTo>
                    <a:pt x="69" y="152"/>
                  </a:lnTo>
                  <a:lnTo>
                    <a:pt x="71" y="149"/>
                  </a:lnTo>
                  <a:lnTo>
                    <a:pt x="79" y="147"/>
                  </a:lnTo>
                  <a:lnTo>
                    <a:pt x="87" y="147"/>
                  </a:lnTo>
                  <a:lnTo>
                    <a:pt x="93" y="145"/>
                  </a:lnTo>
                  <a:lnTo>
                    <a:pt x="98" y="144"/>
                  </a:lnTo>
                  <a:lnTo>
                    <a:pt x="99" y="145"/>
                  </a:lnTo>
                  <a:lnTo>
                    <a:pt x="113" y="147"/>
                  </a:lnTo>
                  <a:lnTo>
                    <a:pt x="118" y="149"/>
                  </a:lnTo>
                  <a:lnTo>
                    <a:pt x="120" y="149"/>
                  </a:lnTo>
                  <a:lnTo>
                    <a:pt x="121" y="149"/>
                  </a:lnTo>
                  <a:lnTo>
                    <a:pt x="125" y="149"/>
                  </a:lnTo>
                  <a:lnTo>
                    <a:pt x="126" y="147"/>
                  </a:lnTo>
                  <a:lnTo>
                    <a:pt x="134" y="147"/>
                  </a:lnTo>
                  <a:lnTo>
                    <a:pt x="136" y="147"/>
                  </a:lnTo>
                  <a:lnTo>
                    <a:pt x="139" y="145"/>
                  </a:lnTo>
                  <a:lnTo>
                    <a:pt x="140" y="145"/>
                  </a:lnTo>
                  <a:lnTo>
                    <a:pt x="143" y="144"/>
                  </a:lnTo>
                  <a:lnTo>
                    <a:pt x="143" y="142"/>
                  </a:lnTo>
                  <a:lnTo>
                    <a:pt x="142" y="142"/>
                  </a:lnTo>
                  <a:lnTo>
                    <a:pt x="140" y="142"/>
                  </a:lnTo>
                  <a:lnTo>
                    <a:pt x="137" y="144"/>
                  </a:lnTo>
                  <a:lnTo>
                    <a:pt x="134" y="145"/>
                  </a:lnTo>
                  <a:lnTo>
                    <a:pt x="131" y="145"/>
                  </a:lnTo>
                  <a:lnTo>
                    <a:pt x="125" y="144"/>
                  </a:lnTo>
                  <a:lnTo>
                    <a:pt x="115" y="144"/>
                  </a:lnTo>
                  <a:lnTo>
                    <a:pt x="109" y="142"/>
                  </a:lnTo>
                  <a:lnTo>
                    <a:pt x="107" y="142"/>
                  </a:lnTo>
                  <a:lnTo>
                    <a:pt x="106" y="142"/>
                  </a:lnTo>
                  <a:lnTo>
                    <a:pt x="104" y="141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6" y="138"/>
                  </a:lnTo>
                  <a:lnTo>
                    <a:pt x="107" y="138"/>
                  </a:lnTo>
                  <a:lnTo>
                    <a:pt x="110" y="139"/>
                  </a:lnTo>
                  <a:lnTo>
                    <a:pt x="113" y="139"/>
                  </a:lnTo>
                  <a:lnTo>
                    <a:pt x="118" y="141"/>
                  </a:lnTo>
                  <a:lnTo>
                    <a:pt x="117" y="139"/>
                  </a:lnTo>
                  <a:lnTo>
                    <a:pt x="112" y="136"/>
                  </a:lnTo>
                  <a:lnTo>
                    <a:pt x="109" y="134"/>
                  </a:lnTo>
                  <a:lnTo>
                    <a:pt x="106" y="131"/>
                  </a:lnTo>
                  <a:lnTo>
                    <a:pt x="104" y="130"/>
                  </a:lnTo>
                  <a:lnTo>
                    <a:pt x="99" y="125"/>
                  </a:lnTo>
                  <a:lnTo>
                    <a:pt x="96" y="122"/>
                  </a:lnTo>
                  <a:lnTo>
                    <a:pt x="93" y="120"/>
                  </a:lnTo>
                  <a:lnTo>
                    <a:pt x="90" y="119"/>
                  </a:lnTo>
                  <a:lnTo>
                    <a:pt x="82" y="119"/>
                  </a:lnTo>
                  <a:lnTo>
                    <a:pt x="80" y="117"/>
                  </a:lnTo>
                  <a:lnTo>
                    <a:pt x="77" y="114"/>
                  </a:lnTo>
                  <a:lnTo>
                    <a:pt x="76" y="109"/>
                  </a:lnTo>
                  <a:lnTo>
                    <a:pt x="74" y="104"/>
                  </a:lnTo>
                  <a:lnTo>
                    <a:pt x="76" y="101"/>
                  </a:lnTo>
                  <a:lnTo>
                    <a:pt x="79" y="98"/>
                  </a:lnTo>
                  <a:lnTo>
                    <a:pt x="95" y="100"/>
                  </a:lnTo>
                  <a:lnTo>
                    <a:pt x="102" y="100"/>
                  </a:lnTo>
                  <a:lnTo>
                    <a:pt x="110" y="100"/>
                  </a:lnTo>
                  <a:lnTo>
                    <a:pt x="115" y="101"/>
                  </a:lnTo>
                  <a:lnTo>
                    <a:pt x="121" y="104"/>
                  </a:lnTo>
                  <a:lnTo>
                    <a:pt x="126" y="108"/>
                  </a:lnTo>
                  <a:lnTo>
                    <a:pt x="131" y="109"/>
                  </a:lnTo>
                  <a:lnTo>
                    <a:pt x="136" y="112"/>
                  </a:lnTo>
                  <a:lnTo>
                    <a:pt x="140" y="115"/>
                  </a:lnTo>
                  <a:lnTo>
                    <a:pt x="142" y="119"/>
                  </a:lnTo>
                  <a:lnTo>
                    <a:pt x="145" y="120"/>
                  </a:lnTo>
                  <a:lnTo>
                    <a:pt x="148" y="120"/>
                  </a:lnTo>
                  <a:lnTo>
                    <a:pt x="154" y="122"/>
                  </a:lnTo>
                  <a:lnTo>
                    <a:pt x="159" y="122"/>
                  </a:lnTo>
                  <a:lnTo>
                    <a:pt x="162" y="122"/>
                  </a:lnTo>
                  <a:lnTo>
                    <a:pt x="166" y="122"/>
                  </a:lnTo>
                  <a:lnTo>
                    <a:pt x="167" y="120"/>
                  </a:lnTo>
                  <a:lnTo>
                    <a:pt x="166" y="120"/>
                  </a:lnTo>
                  <a:lnTo>
                    <a:pt x="159" y="120"/>
                  </a:lnTo>
                  <a:lnTo>
                    <a:pt x="154" y="119"/>
                  </a:lnTo>
                  <a:lnTo>
                    <a:pt x="153" y="119"/>
                  </a:lnTo>
                  <a:lnTo>
                    <a:pt x="150" y="115"/>
                  </a:lnTo>
                  <a:lnTo>
                    <a:pt x="145" y="112"/>
                  </a:lnTo>
                  <a:lnTo>
                    <a:pt x="142" y="111"/>
                  </a:lnTo>
                  <a:lnTo>
                    <a:pt x="136" y="108"/>
                  </a:lnTo>
                  <a:lnTo>
                    <a:pt x="131" y="103"/>
                  </a:lnTo>
                  <a:lnTo>
                    <a:pt x="126" y="100"/>
                  </a:lnTo>
                  <a:lnTo>
                    <a:pt x="126" y="98"/>
                  </a:lnTo>
                  <a:lnTo>
                    <a:pt x="129" y="97"/>
                  </a:lnTo>
                  <a:lnTo>
                    <a:pt x="132" y="97"/>
                  </a:lnTo>
                  <a:lnTo>
                    <a:pt x="154" y="95"/>
                  </a:lnTo>
                  <a:lnTo>
                    <a:pt x="169" y="92"/>
                  </a:lnTo>
                  <a:lnTo>
                    <a:pt x="173" y="89"/>
                  </a:lnTo>
                  <a:lnTo>
                    <a:pt x="175" y="87"/>
                  </a:lnTo>
                  <a:lnTo>
                    <a:pt x="192" y="82"/>
                  </a:lnTo>
                  <a:lnTo>
                    <a:pt x="205" y="81"/>
                  </a:lnTo>
                  <a:lnTo>
                    <a:pt x="210" y="81"/>
                  </a:lnTo>
                  <a:lnTo>
                    <a:pt x="214" y="81"/>
                  </a:lnTo>
                  <a:lnTo>
                    <a:pt x="214" y="79"/>
                  </a:lnTo>
                  <a:lnTo>
                    <a:pt x="211" y="79"/>
                  </a:lnTo>
                  <a:lnTo>
                    <a:pt x="207" y="79"/>
                  </a:lnTo>
                  <a:lnTo>
                    <a:pt x="199" y="79"/>
                  </a:lnTo>
                  <a:lnTo>
                    <a:pt x="191" y="78"/>
                  </a:lnTo>
                  <a:lnTo>
                    <a:pt x="188" y="78"/>
                  </a:lnTo>
                  <a:lnTo>
                    <a:pt x="188" y="76"/>
                  </a:lnTo>
                  <a:lnTo>
                    <a:pt x="189" y="75"/>
                  </a:lnTo>
                  <a:lnTo>
                    <a:pt x="191" y="71"/>
                  </a:lnTo>
                  <a:lnTo>
                    <a:pt x="194" y="70"/>
                  </a:lnTo>
                  <a:lnTo>
                    <a:pt x="205" y="65"/>
                  </a:lnTo>
                  <a:lnTo>
                    <a:pt x="213" y="62"/>
                  </a:lnTo>
                  <a:lnTo>
                    <a:pt x="214" y="60"/>
                  </a:lnTo>
                  <a:lnTo>
                    <a:pt x="199" y="64"/>
                  </a:lnTo>
                  <a:lnTo>
                    <a:pt x="192" y="67"/>
                  </a:lnTo>
                  <a:lnTo>
                    <a:pt x="188" y="70"/>
                  </a:lnTo>
                  <a:lnTo>
                    <a:pt x="184" y="71"/>
                  </a:lnTo>
                  <a:lnTo>
                    <a:pt x="183" y="71"/>
                  </a:lnTo>
                  <a:lnTo>
                    <a:pt x="181" y="71"/>
                  </a:lnTo>
                  <a:lnTo>
                    <a:pt x="180" y="73"/>
                  </a:lnTo>
                  <a:lnTo>
                    <a:pt x="178" y="75"/>
                  </a:lnTo>
                  <a:lnTo>
                    <a:pt x="177" y="76"/>
                  </a:lnTo>
                  <a:lnTo>
                    <a:pt x="177" y="79"/>
                  </a:lnTo>
                  <a:lnTo>
                    <a:pt x="175" y="79"/>
                  </a:lnTo>
                  <a:lnTo>
                    <a:pt x="173" y="81"/>
                  </a:lnTo>
                  <a:lnTo>
                    <a:pt x="167" y="84"/>
                  </a:lnTo>
                  <a:lnTo>
                    <a:pt x="154" y="87"/>
                  </a:lnTo>
                  <a:lnTo>
                    <a:pt x="150" y="89"/>
                  </a:lnTo>
                  <a:lnTo>
                    <a:pt x="147" y="89"/>
                  </a:lnTo>
                  <a:lnTo>
                    <a:pt x="136" y="90"/>
                  </a:lnTo>
                  <a:lnTo>
                    <a:pt x="131" y="90"/>
                  </a:lnTo>
                  <a:lnTo>
                    <a:pt x="128" y="90"/>
                  </a:lnTo>
                  <a:lnTo>
                    <a:pt x="129" y="89"/>
                  </a:lnTo>
                  <a:lnTo>
                    <a:pt x="136" y="84"/>
                  </a:lnTo>
                  <a:lnTo>
                    <a:pt x="137" y="84"/>
                  </a:lnTo>
                  <a:lnTo>
                    <a:pt x="132" y="84"/>
                  </a:lnTo>
                  <a:lnTo>
                    <a:pt x="129" y="84"/>
                  </a:lnTo>
                  <a:lnTo>
                    <a:pt x="120" y="86"/>
                  </a:lnTo>
                  <a:lnTo>
                    <a:pt x="117" y="87"/>
                  </a:lnTo>
                  <a:lnTo>
                    <a:pt x="113" y="89"/>
                  </a:lnTo>
                  <a:lnTo>
                    <a:pt x="110" y="90"/>
                  </a:lnTo>
                  <a:lnTo>
                    <a:pt x="109" y="92"/>
                  </a:lnTo>
                  <a:lnTo>
                    <a:pt x="106" y="92"/>
                  </a:lnTo>
                  <a:lnTo>
                    <a:pt x="95" y="92"/>
                  </a:lnTo>
                  <a:lnTo>
                    <a:pt x="93" y="92"/>
                  </a:lnTo>
                  <a:lnTo>
                    <a:pt x="87" y="90"/>
                  </a:lnTo>
                  <a:lnTo>
                    <a:pt x="80" y="90"/>
                  </a:lnTo>
                  <a:lnTo>
                    <a:pt x="79" y="90"/>
                  </a:lnTo>
                  <a:lnTo>
                    <a:pt x="76" y="89"/>
                  </a:lnTo>
                  <a:lnTo>
                    <a:pt x="74" y="89"/>
                  </a:lnTo>
                  <a:lnTo>
                    <a:pt x="74" y="87"/>
                  </a:lnTo>
                  <a:lnTo>
                    <a:pt x="76" y="84"/>
                  </a:lnTo>
                  <a:lnTo>
                    <a:pt x="79" y="82"/>
                  </a:lnTo>
                  <a:lnTo>
                    <a:pt x="88" y="78"/>
                  </a:lnTo>
                  <a:lnTo>
                    <a:pt x="93" y="76"/>
                  </a:lnTo>
                  <a:lnTo>
                    <a:pt x="101" y="75"/>
                  </a:lnTo>
                  <a:lnTo>
                    <a:pt x="121" y="71"/>
                  </a:lnTo>
                  <a:lnTo>
                    <a:pt x="121" y="70"/>
                  </a:lnTo>
                  <a:lnTo>
                    <a:pt x="102" y="73"/>
                  </a:lnTo>
                  <a:lnTo>
                    <a:pt x="85" y="75"/>
                  </a:lnTo>
                  <a:lnTo>
                    <a:pt x="84" y="75"/>
                  </a:lnTo>
                  <a:lnTo>
                    <a:pt x="79" y="78"/>
                  </a:lnTo>
                  <a:lnTo>
                    <a:pt x="66" y="86"/>
                  </a:lnTo>
                  <a:lnTo>
                    <a:pt x="63" y="87"/>
                  </a:lnTo>
                  <a:lnTo>
                    <a:pt x="58" y="87"/>
                  </a:lnTo>
                  <a:lnTo>
                    <a:pt x="54" y="87"/>
                  </a:lnTo>
                  <a:lnTo>
                    <a:pt x="50" y="86"/>
                  </a:lnTo>
                  <a:lnTo>
                    <a:pt x="44" y="84"/>
                  </a:lnTo>
                  <a:lnTo>
                    <a:pt x="41" y="82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6" y="79"/>
                  </a:lnTo>
                  <a:lnTo>
                    <a:pt x="35" y="78"/>
                  </a:lnTo>
                  <a:lnTo>
                    <a:pt x="36" y="78"/>
                  </a:lnTo>
                  <a:lnTo>
                    <a:pt x="47" y="76"/>
                  </a:lnTo>
                  <a:lnTo>
                    <a:pt x="63" y="76"/>
                  </a:lnTo>
                  <a:lnTo>
                    <a:pt x="69" y="76"/>
                  </a:lnTo>
                  <a:lnTo>
                    <a:pt x="76" y="75"/>
                  </a:lnTo>
                  <a:lnTo>
                    <a:pt x="85" y="71"/>
                  </a:lnTo>
                  <a:lnTo>
                    <a:pt x="96" y="67"/>
                  </a:lnTo>
                  <a:lnTo>
                    <a:pt x="98" y="65"/>
                  </a:lnTo>
                  <a:lnTo>
                    <a:pt x="95" y="65"/>
                  </a:lnTo>
                  <a:lnTo>
                    <a:pt x="91" y="65"/>
                  </a:lnTo>
                  <a:lnTo>
                    <a:pt x="85" y="67"/>
                  </a:lnTo>
                  <a:lnTo>
                    <a:pt x="74" y="71"/>
                  </a:lnTo>
                  <a:lnTo>
                    <a:pt x="65" y="73"/>
                  </a:lnTo>
                  <a:lnTo>
                    <a:pt x="41" y="73"/>
                  </a:lnTo>
                  <a:lnTo>
                    <a:pt x="33" y="75"/>
                  </a:lnTo>
                  <a:lnTo>
                    <a:pt x="30" y="75"/>
                  </a:lnTo>
                  <a:lnTo>
                    <a:pt x="28" y="73"/>
                  </a:lnTo>
                  <a:lnTo>
                    <a:pt x="25" y="71"/>
                  </a:lnTo>
                  <a:lnTo>
                    <a:pt x="25" y="70"/>
                  </a:lnTo>
                  <a:lnTo>
                    <a:pt x="31" y="68"/>
                  </a:lnTo>
                  <a:lnTo>
                    <a:pt x="35" y="67"/>
                  </a:lnTo>
                  <a:lnTo>
                    <a:pt x="36" y="67"/>
                  </a:lnTo>
                  <a:lnTo>
                    <a:pt x="30" y="65"/>
                  </a:lnTo>
                  <a:lnTo>
                    <a:pt x="30" y="64"/>
                  </a:lnTo>
                  <a:lnTo>
                    <a:pt x="33" y="62"/>
                  </a:lnTo>
                  <a:lnTo>
                    <a:pt x="41" y="59"/>
                  </a:lnTo>
                  <a:lnTo>
                    <a:pt x="44" y="59"/>
                  </a:lnTo>
                  <a:lnTo>
                    <a:pt x="52" y="57"/>
                  </a:lnTo>
                  <a:lnTo>
                    <a:pt x="60" y="59"/>
                  </a:lnTo>
                  <a:lnTo>
                    <a:pt x="60" y="57"/>
                  </a:lnTo>
                  <a:lnTo>
                    <a:pt x="52" y="56"/>
                  </a:lnTo>
                  <a:lnTo>
                    <a:pt x="47" y="56"/>
                  </a:lnTo>
                  <a:lnTo>
                    <a:pt x="39" y="57"/>
                  </a:lnTo>
                  <a:lnTo>
                    <a:pt x="20" y="62"/>
                  </a:lnTo>
                  <a:lnTo>
                    <a:pt x="19" y="62"/>
                  </a:lnTo>
                  <a:lnTo>
                    <a:pt x="16" y="60"/>
                  </a:lnTo>
                  <a:lnTo>
                    <a:pt x="17" y="60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0" y="54"/>
                  </a:lnTo>
                  <a:lnTo>
                    <a:pt x="17" y="54"/>
                  </a:lnTo>
                  <a:lnTo>
                    <a:pt x="16" y="52"/>
                  </a:lnTo>
                  <a:lnTo>
                    <a:pt x="13" y="54"/>
                  </a:lnTo>
                  <a:lnTo>
                    <a:pt x="9" y="56"/>
                  </a:lnTo>
                  <a:lnTo>
                    <a:pt x="6" y="56"/>
                  </a:lnTo>
                  <a:lnTo>
                    <a:pt x="5" y="56"/>
                  </a:lnTo>
                  <a:lnTo>
                    <a:pt x="0" y="54"/>
                  </a:lnTo>
                  <a:lnTo>
                    <a:pt x="2" y="52"/>
                  </a:lnTo>
                  <a:lnTo>
                    <a:pt x="5" y="49"/>
                  </a:lnTo>
                  <a:lnTo>
                    <a:pt x="8" y="48"/>
                  </a:lnTo>
                  <a:lnTo>
                    <a:pt x="11" y="48"/>
                  </a:lnTo>
                  <a:lnTo>
                    <a:pt x="17" y="45"/>
                  </a:lnTo>
                  <a:lnTo>
                    <a:pt x="22" y="45"/>
                  </a:lnTo>
                  <a:lnTo>
                    <a:pt x="30" y="45"/>
                  </a:lnTo>
                  <a:lnTo>
                    <a:pt x="33" y="45"/>
                  </a:lnTo>
                  <a:lnTo>
                    <a:pt x="36" y="43"/>
                  </a:lnTo>
                  <a:lnTo>
                    <a:pt x="41" y="40"/>
                  </a:lnTo>
                  <a:lnTo>
                    <a:pt x="46" y="38"/>
                  </a:lnTo>
                  <a:lnTo>
                    <a:pt x="52" y="38"/>
                  </a:lnTo>
                  <a:lnTo>
                    <a:pt x="58" y="38"/>
                  </a:lnTo>
                  <a:lnTo>
                    <a:pt x="63" y="38"/>
                  </a:lnTo>
                  <a:lnTo>
                    <a:pt x="65" y="41"/>
                  </a:lnTo>
                  <a:lnTo>
                    <a:pt x="68" y="43"/>
                  </a:lnTo>
                  <a:lnTo>
                    <a:pt x="68" y="41"/>
                  </a:lnTo>
                  <a:lnTo>
                    <a:pt x="71" y="40"/>
                  </a:lnTo>
                  <a:lnTo>
                    <a:pt x="74" y="40"/>
                  </a:lnTo>
                  <a:lnTo>
                    <a:pt x="77" y="40"/>
                  </a:lnTo>
                  <a:lnTo>
                    <a:pt x="80" y="40"/>
                  </a:lnTo>
                  <a:lnTo>
                    <a:pt x="85" y="41"/>
                  </a:lnTo>
                  <a:lnTo>
                    <a:pt x="88" y="43"/>
                  </a:lnTo>
                  <a:lnTo>
                    <a:pt x="90" y="43"/>
                  </a:lnTo>
                  <a:lnTo>
                    <a:pt x="91" y="41"/>
                  </a:lnTo>
                  <a:lnTo>
                    <a:pt x="96" y="41"/>
                  </a:lnTo>
                  <a:lnTo>
                    <a:pt x="96" y="41"/>
                  </a:lnTo>
                  <a:lnTo>
                    <a:pt x="95" y="40"/>
                  </a:lnTo>
                  <a:lnTo>
                    <a:pt x="93" y="40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80" y="32"/>
                  </a:lnTo>
                  <a:lnTo>
                    <a:pt x="84" y="30"/>
                  </a:lnTo>
                  <a:lnTo>
                    <a:pt x="85" y="30"/>
                  </a:lnTo>
                  <a:lnTo>
                    <a:pt x="90" y="27"/>
                  </a:lnTo>
                  <a:lnTo>
                    <a:pt x="93" y="27"/>
                  </a:lnTo>
                  <a:lnTo>
                    <a:pt x="98" y="26"/>
                  </a:lnTo>
                  <a:lnTo>
                    <a:pt x="101" y="26"/>
                  </a:lnTo>
                  <a:lnTo>
                    <a:pt x="104" y="27"/>
                  </a:lnTo>
                  <a:lnTo>
                    <a:pt x="106" y="27"/>
                  </a:lnTo>
                  <a:lnTo>
                    <a:pt x="113" y="29"/>
                  </a:lnTo>
                  <a:lnTo>
                    <a:pt x="117" y="29"/>
                  </a:lnTo>
                  <a:lnTo>
                    <a:pt x="123" y="34"/>
                  </a:lnTo>
                  <a:lnTo>
                    <a:pt x="126" y="37"/>
                  </a:lnTo>
                  <a:lnTo>
                    <a:pt x="129" y="38"/>
                  </a:lnTo>
                  <a:lnTo>
                    <a:pt x="131" y="38"/>
                  </a:lnTo>
                  <a:lnTo>
                    <a:pt x="136" y="38"/>
                  </a:lnTo>
                  <a:lnTo>
                    <a:pt x="136" y="38"/>
                  </a:lnTo>
                  <a:lnTo>
                    <a:pt x="131" y="35"/>
                  </a:lnTo>
                  <a:lnTo>
                    <a:pt x="129" y="34"/>
                  </a:lnTo>
                  <a:lnTo>
                    <a:pt x="131" y="34"/>
                  </a:lnTo>
                  <a:lnTo>
                    <a:pt x="131" y="32"/>
                  </a:lnTo>
                  <a:lnTo>
                    <a:pt x="132" y="32"/>
                  </a:lnTo>
                  <a:lnTo>
                    <a:pt x="137" y="34"/>
                  </a:lnTo>
                  <a:lnTo>
                    <a:pt x="147" y="37"/>
                  </a:lnTo>
                  <a:lnTo>
                    <a:pt x="161" y="41"/>
                  </a:lnTo>
                  <a:lnTo>
                    <a:pt x="167" y="41"/>
                  </a:lnTo>
                  <a:lnTo>
                    <a:pt x="170" y="43"/>
                  </a:lnTo>
                  <a:lnTo>
                    <a:pt x="173" y="45"/>
                  </a:lnTo>
                  <a:lnTo>
                    <a:pt x="177" y="46"/>
                  </a:lnTo>
                  <a:lnTo>
                    <a:pt x="178" y="46"/>
                  </a:lnTo>
                  <a:lnTo>
                    <a:pt x="175" y="43"/>
                  </a:lnTo>
                  <a:lnTo>
                    <a:pt x="167" y="40"/>
                  </a:lnTo>
                  <a:lnTo>
                    <a:pt x="148" y="34"/>
                  </a:lnTo>
                  <a:lnTo>
                    <a:pt x="140" y="30"/>
                  </a:lnTo>
                  <a:lnTo>
                    <a:pt x="137" y="29"/>
                  </a:lnTo>
                  <a:lnTo>
                    <a:pt x="134" y="27"/>
                  </a:lnTo>
                  <a:lnTo>
                    <a:pt x="134" y="26"/>
                  </a:lnTo>
                  <a:lnTo>
                    <a:pt x="137" y="24"/>
                  </a:lnTo>
                  <a:lnTo>
                    <a:pt x="140" y="24"/>
                  </a:lnTo>
                  <a:lnTo>
                    <a:pt x="145" y="23"/>
                  </a:lnTo>
                  <a:lnTo>
                    <a:pt x="145" y="23"/>
                  </a:lnTo>
                  <a:lnTo>
                    <a:pt x="140" y="21"/>
                  </a:lnTo>
                  <a:lnTo>
                    <a:pt x="139" y="19"/>
                  </a:lnTo>
                  <a:lnTo>
                    <a:pt x="139" y="19"/>
                  </a:lnTo>
                  <a:lnTo>
                    <a:pt x="143" y="18"/>
                  </a:lnTo>
                  <a:lnTo>
                    <a:pt x="147" y="18"/>
                  </a:lnTo>
                  <a:lnTo>
                    <a:pt x="151" y="19"/>
                  </a:lnTo>
                  <a:lnTo>
                    <a:pt x="156" y="21"/>
                  </a:lnTo>
                  <a:lnTo>
                    <a:pt x="158" y="19"/>
                  </a:lnTo>
                  <a:lnTo>
                    <a:pt x="153" y="16"/>
                  </a:lnTo>
                  <a:lnTo>
                    <a:pt x="153" y="15"/>
                  </a:lnTo>
                  <a:lnTo>
                    <a:pt x="153" y="13"/>
                  </a:lnTo>
                  <a:lnTo>
                    <a:pt x="154" y="13"/>
                  </a:lnTo>
                  <a:lnTo>
                    <a:pt x="159" y="13"/>
                  </a:lnTo>
                  <a:lnTo>
                    <a:pt x="169" y="16"/>
                  </a:lnTo>
                  <a:lnTo>
                    <a:pt x="183" y="16"/>
                  </a:lnTo>
                  <a:lnTo>
                    <a:pt x="188" y="16"/>
                  </a:lnTo>
                  <a:lnTo>
                    <a:pt x="186" y="16"/>
                  </a:lnTo>
                  <a:lnTo>
                    <a:pt x="181" y="15"/>
                  </a:lnTo>
                  <a:lnTo>
                    <a:pt x="175" y="13"/>
                  </a:lnTo>
                  <a:lnTo>
                    <a:pt x="172" y="12"/>
                  </a:lnTo>
                  <a:lnTo>
                    <a:pt x="170" y="10"/>
                  </a:lnTo>
                  <a:lnTo>
                    <a:pt x="167" y="8"/>
                  </a:lnTo>
                  <a:lnTo>
                    <a:pt x="167" y="8"/>
                  </a:lnTo>
                  <a:lnTo>
                    <a:pt x="170" y="7"/>
                  </a:lnTo>
                  <a:lnTo>
                    <a:pt x="181" y="8"/>
                  </a:lnTo>
                  <a:lnTo>
                    <a:pt x="191" y="10"/>
                  </a:lnTo>
                  <a:lnTo>
                    <a:pt x="199" y="8"/>
                  </a:lnTo>
                  <a:lnTo>
                    <a:pt x="203" y="8"/>
                  </a:lnTo>
                  <a:lnTo>
                    <a:pt x="205" y="10"/>
                  </a:lnTo>
                  <a:lnTo>
                    <a:pt x="210" y="12"/>
                  </a:lnTo>
                  <a:lnTo>
                    <a:pt x="221" y="18"/>
                  </a:lnTo>
                  <a:lnTo>
                    <a:pt x="222" y="18"/>
                  </a:lnTo>
                  <a:lnTo>
                    <a:pt x="224" y="19"/>
                  </a:lnTo>
                  <a:lnTo>
                    <a:pt x="225" y="21"/>
                  </a:lnTo>
                  <a:lnTo>
                    <a:pt x="227" y="23"/>
                  </a:lnTo>
                  <a:lnTo>
                    <a:pt x="230" y="21"/>
                  </a:lnTo>
                  <a:lnTo>
                    <a:pt x="233" y="19"/>
                  </a:lnTo>
                  <a:lnTo>
                    <a:pt x="232" y="18"/>
                  </a:lnTo>
                  <a:lnTo>
                    <a:pt x="225" y="15"/>
                  </a:lnTo>
                  <a:lnTo>
                    <a:pt x="224" y="15"/>
                  </a:lnTo>
                  <a:lnTo>
                    <a:pt x="221" y="12"/>
                  </a:lnTo>
                  <a:lnTo>
                    <a:pt x="214" y="8"/>
                  </a:lnTo>
                  <a:lnTo>
                    <a:pt x="213" y="7"/>
                  </a:lnTo>
                  <a:lnTo>
                    <a:pt x="211" y="5"/>
                  </a:lnTo>
                  <a:lnTo>
                    <a:pt x="230" y="4"/>
                  </a:lnTo>
                  <a:lnTo>
                    <a:pt x="251" y="5"/>
                  </a:lnTo>
                  <a:lnTo>
                    <a:pt x="254" y="5"/>
                  </a:lnTo>
                  <a:lnTo>
                    <a:pt x="255" y="7"/>
                  </a:lnTo>
                  <a:lnTo>
                    <a:pt x="257" y="8"/>
                  </a:lnTo>
                  <a:lnTo>
                    <a:pt x="260" y="10"/>
                  </a:lnTo>
                  <a:lnTo>
                    <a:pt x="266" y="13"/>
                  </a:lnTo>
                  <a:lnTo>
                    <a:pt x="276" y="15"/>
                  </a:lnTo>
                  <a:lnTo>
                    <a:pt x="274" y="15"/>
                  </a:lnTo>
                  <a:lnTo>
                    <a:pt x="266" y="12"/>
                  </a:lnTo>
                  <a:lnTo>
                    <a:pt x="265" y="8"/>
                  </a:lnTo>
                  <a:lnTo>
                    <a:pt x="265" y="7"/>
                  </a:lnTo>
                  <a:lnTo>
                    <a:pt x="265" y="7"/>
                  </a:lnTo>
                  <a:lnTo>
                    <a:pt x="266" y="5"/>
                  </a:lnTo>
                  <a:lnTo>
                    <a:pt x="273" y="2"/>
                  </a:lnTo>
                  <a:lnTo>
                    <a:pt x="284" y="2"/>
                  </a:lnTo>
                  <a:lnTo>
                    <a:pt x="285" y="2"/>
                  </a:lnTo>
                  <a:lnTo>
                    <a:pt x="293" y="7"/>
                  </a:lnTo>
                  <a:lnTo>
                    <a:pt x="298" y="8"/>
                  </a:lnTo>
                  <a:lnTo>
                    <a:pt x="300" y="8"/>
                  </a:lnTo>
                  <a:lnTo>
                    <a:pt x="301" y="8"/>
                  </a:lnTo>
                  <a:lnTo>
                    <a:pt x="296" y="7"/>
                  </a:lnTo>
                  <a:lnTo>
                    <a:pt x="293" y="5"/>
                  </a:lnTo>
                  <a:lnTo>
                    <a:pt x="293" y="5"/>
                  </a:lnTo>
                  <a:lnTo>
                    <a:pt x="298" y="2"/>
                  </a:lnTo>
                  <a:lnTo>
                    <a:pt x="301" y="2"/>
                  </a:lnTo>
                  <a:lnTo>
                    <a:pt x="3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9" name="Freeform 316">
              <a:extLst>
                <a:ext uri="{FF2B5EF4-FFF2-40B4-BE49-F238E27FC236}">
                  <a16:creationId xmlns:a16="http://schemas.microsoft.com/office/drawing/2014/main" id="{AA0C1F37-B246-1E02-5866-2626493319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0499" y="3893532"/>
              <a:ext cx="40934" cy="74070"/>
            </a:xfrm>
            <a:custGeom>
              <a:avLst/>
              <a:gdLst>
                <a:gd name="T0" fmla="*/ 21 w 21"/>
                <a:gd name="T1" fmla="*/ 15 h 38"/>
                <a:gd name="T2" fmla="*/ 19 w 21"/>
                <a:gd name="T3" fmla="*/ 16 h 38"/>
                <a:gd name="T4" fmla="*/ 19 w 21"/>
                <a:gd name="T5" fmla="*/ 18 h 38"/>
                <a:gd name="T6" fmla="*/ 19 w 21"/>
                <a:gd name="T7" fmla="*/ 15 h 38"/>
                <a:gd name="T8" fmla="*/ 21 w 21"/>
                <a:gd name="T9" fmla="*/ 15 h 38"/>
                <a:gd name="T10" fmla="*/ 19 w 21"/>
                <a:gd name="T11" fmla="*/ 5 h 38"/>
                <a:gd name="T12" fmla="*/ 18 w 21"/>
                <a:gd name="T13" fmla="*/ 8 h 38"/>
                <a:gd name="T14" fmla="*/ 18 w 21"/>
                <a:gd name="T15" fmla="*/ 8 h 38"/>
                <a:gd name="T16" fmla="*/ 19 w 21"/>
                <a:gd name="T17" fmla="*/ 5 h 38"/>
                <a:gd name="T18" fmla="*/ 13 w 21"/>
                <a:gd name="T19" fmla="*/ 0 h 38"/>
                <a:gd name="T20" fmla="*/ 13 w 21"/>
                <a:gd name="T21" fmla="*/ 2 h 38"/>
                <a:gd name="T22" fmla="*/ 16 w 21"/>
                <a:gd name="T23" fmla="*/ 2 h 38"/>
                <a:gd name="T24" fmla="*/ 16 w 21"/>
                <a:gd name="T25" fmla="*/ 5 h 38"/>
                <a:gd name="T26" fmla="*/ 14 w 21"/>
                <a:gd name="T27" fmla="*/ 11 h 38"/>
                <a:gd name="T28" fmla="*/ 14 w 21"/>
                <a:gd name="T29" fmla="*/ 15 h 38"/>
                <a:gd name="T30" fmla="*/ 13 w 21"/>
                <a:gd name="T31" fmla="*/ 18 h 38"/>
                <a:gd name="T32" fmla="*/ 14 w 21"/>
                <a:gd name="T33" fmla="*/ 22 h 38"/>
                <a:gd name="T34" fmla="*/ 11 w 21"/>
                <a:gd name="T35" fmla="*/ 30 h 38"/>
                <a:gd name="T36" fmla="*/ 10 w 21"/>
                <a:gd name="T37" fmla="*/ 32 h 38"/>
                <a:gd name="T38" fmla="*/ 5 w 21"/>
                <a:gd name="T39" fmla="*/ 37 h 38"/>
                <a:gd name="T40" fmla="*/ 5 w 21"/>
                <a:gd name="T41" fmla="*/ 38 h 38"/>
                <a:gd name="T42" fmla="*/ 2 w 21"/>
                <a:gd name="T43" fmla="*/ 38 h 38"/>
                <a:gd name="T44" fmla="*/ 0 w 21"/>
                <a:gd name="T45" fmla="*/ 38 h 38"/>
                <a:gd name="T46" fmla="*/ 0 w 21"/>
                <a:gd name="T47" fmla="*/ 29 h 38"/>
                <a:gd name="T48" fmla="*/ 0 w 21"/>
                <a:gd name="T49" fmla="*/ 21 h 38"/>
                <a:gd name="T50" fmla="*/ 0 w 21"/>
                <a:gd name="T51" fmla="*/ 13 h 38"/>
                <a:gd name="T52" fmla="*/ 0 w 21"/>
                <a:gd name="T53" fmla="*/ 8 h 38"/>
                <a:gd name="T54" fmla="*/ 2 w 21"/>
                <a:gd name="T55" fmla="*/ 7 h 38"/>
                <a:gd name="T56" fmla="*/ 5 w 21"/>
                <a:gd name="T57" fmla="*/ 8 h 38"/>
                <a:gd name="T58" fmla="*/ 7 w 21"/>
                <a:gd name="T59" fmla="*/ 8 h 38"/>
                <a:gd name="T60" fmla="*/ 10 w 21"/>
                <a:gd name="T61" fmla="*/ 4 h 38"/>
                <a:gd name="T62" fmla="*/ 11 w 21"/>
                <a:gd name="T6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" h="38">
                  <a:moveTo>
                    <a:pt x="21" y="15"/>
                  </a:moveTo>
                  <a:lnTo>
                    <a:pt x="21" y="15"/>
                  </a:lnTo>
                  <a:lnTo>
                    <a:pt x="21" y="15"/>
                  </a:lnTo>
                  <a:lnTo>
                    <a:pt x="19" y="16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9" y="15"/>
                  </a:lnTo>
                  <a:lnTo>
                    <a:pt x="21" y="15"/>
                  </a:lnTo>
                  <a:lnTo>
                    <a:pt x="21" y="15"/>
                  </a:lnTo>
                  <a:close/>
                  <a:moveTo>
                    <a:pt x="19" y="5"/>
                  </a:moveTo>
                  <a:lnTo>
                    <a:pt x="19" y="5"/>
                  </a:lnTo>
                  <a:lnTo>
                    <a:pt x="19" y="5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7"/>
                  </a:lnTo>
                  <a:lnTo>
                    <a:pt x="19" y="5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4" y="22"/>
                  </a:lnTo>
                  <a:lnTo>
                    <a:pt x="13" y="27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5" y="37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3" y="38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8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7" y="8"/>
                  </a:lnTo>
                  <a:lnTo>
                    <a:pt x="7" y="7"/>
                  </a:lnTo>
                  <a:lnTo>
                    <a:pt x="10" y="4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0" name="Freeform 317">
              <a:extLst>
                <a:ext uri="{FF2B5EF4-FFF2-40B4-BE49-F238E27FC236}">
                  <a16:creationId xmlns:a16="http://schemas.microsoft.com/office/drawing/2014/main" id="{66F7228C-8D08-DCC3-6BFD-58CA148E2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6034" y="2649928"/>
              <a:ext cx="270942" cy="187125"/>
            </a:xfrm>
            <a:custGeom>
              <a:avLst/>
              <a:gdLst>
                <a:gd name="T0" fmla="*/ 76 w 139"/>
                <a:gd name="T1" fmla="*/ 2 h 96"/>
                <a:gd name="T2" fmla="*/ 84 w 139"/>
                <a:gd name="T3" fmla="*/ 3 h 96"/>
                <a:gd name="T4" fmla="*/ 90 w 139"/>
                <a:gd name="T5" fmla="*/ 5 h 96"/>
                <a:gd name="T6" fmla="*/ 95 w 139"/>
                <a:gd name="T7" fmla="*/ 8 h 96"/>
                <a:gd name="T8" fmla="*/ 103 w 139"/>
                <a:gd name="T9" fmla="*/ 7 h 96"/>
                <a:gd name="T10" fmla="*/ 109 w 139"/>
                <a:gd name="T11" fmla="*/ 11 h 96"/>
                <a:gd name="T12" fmla="*/ 112 w 139"/>
                <a:gd name="T13" fmla="*/ 16 h 96"/>
                <a:gd name="T14" fmla="*/ 114 w 139"/>
                <a:gd name="T15" fmla="*/ 21 h 96"/>
                <a:gd name="T16" fmla="*/ 111 w 139"/>
                <a:gd name="T17" fmla="*/ 27 h 96"/>
                <a:gd name="T18" fmla="*/ 115 w 139"/>
                <a:gd name="T19" fmla="*/ 33 h 96"/>
                <a:gd name="T20" fmla="*/ 123 w 139"/>
                <a:gd name="T21" fmla="*/ 41 h 96"/>
                <a:gd name="T22" fmla="*/ 125 w 139"/>
                <a:gd name="T23" fmla="*/ 48 h 96"/>
                <a:gd name="T24" fmla="*/ 134 w 139"/>
                <a:gd name="T25" fmla="*/ 51 h 96"/>
                <a:gd name="T26" fmla="*/ 139 w 139"/>
                <a:gd name="T27" fmla="*/ 57 h 96"/>
                <a:gd name="T28" fmla="*/ 130 w 139"/>
                <a:gd name="T29" fmla="*/ 62 h 96"/>
                <a:gd name="T30" fmla="*/ 122 w 139"/>
                <a:gd name="T31" fmla="*/ 59 h 96"/>
                <a:gd name="T32" fmla="*/ 119 w 139"/>
                <a:gd name="T33" fmla="*/ 63 h 96"/>
                <a:gd name="T34" fmla="*/ 122 w 139"/>
                <a:gd name="T35" fmla="*/ 70 h 96"/>
                <a:gd name="T36" fmla="*/ 123 w 139"/>
                <a:gd name="T37" fmla="*/ 78 h 96"/>
                <a:gd name="T38" fmla="*/ 119 w 139"/>
                <a:gd name="T39" fmla="*/ 81 h 96"/>
                <a:gd name="T40" fmla="*/ 111 w 139"/>
                <a:gd name="T41" fmla="*/ 84 h 96"/>
                <a:gd name="T42" fmla="*/ 108 w 139"/>
                <a:gd name="T43" fmla="*/ 93 h 96"/>
                <a:gd name="T44" fmla="*/ 104 w 139"/>
                <a:gd name="T45" fmla="*/ 95 h 96"/>
                <a:gd name="T46" fmla="*/ 95 w 139"/>
                <a:gd name="T47" fmla="*/ 93 h 96"/>
                <a:gd name="T48" fmla="*/ 87 w 139"/>
                <a:gd name="T49" fmla="*/ 90 h 96"/>
                <a:gd name="T50" fmla="*/ 84 w 139"/>
                <a:gd name="T51" fmla="*/ 92 h 96"/>
                <a:gd name="T52" fmla="*/ 79 w 139"/>
                <a:gd name="T53" fmla="*/ 92 h 96"/>
                <a:gd name="T54" fmla="*/ 71 w 139"/>
                <a:gd name="T55" fmla="*/ 92 h 96"/>
                <a:gd name="T56" fmla="*/ 67 w 139"/>
                <a:gd name="T57" fmla="*/ 93 h 96"/>
                <a:gd name="T58" fmla="*/ 60 w 139"/>
                <a:gd name="T59" fmla="*/ 90 h 96"/>
                <a:gd name="T60" fmla="*/ 49 w 139"/>
                <a:gd name="T61" fmla="*/ 87 h 96"/>
                <a:gd name="T62" fmla="*/ 35 w 139"/>
                <a:gd name="T63" fmla="*/ 84 h 96"/>
                <a:gd name="T64" fmla="*/ 21 w 139"/>
                <a:gd name="T65" fmla="*/ 85 h 96"/>
                <a:gd name="T66" fmla="*/ 13 w 139"/>
                <a:gd name="T67" fmla="*/ 90 h 96"/>
                <a:gd name="T68" fmla="*/ 7 w 139"/>
                <a:gd name="T69" fmla="*/ 90 h 96"/>
                <a:gd name="T70" fmla="*/ 7 w 139"/>
                <a:gd name="T71" fmla="*/ 87 h 96"/>
                <a:gd name="T72" fmla="*/ 5 w 139"/>
                <a:gd name="T73" fmla="*/ 79 h 96"/>
                <a:gd name="T74" fmla="*/ 2 w 139"/>
                <a:gd name="T75" fmla="*/ 76 h 96"/>
                <a:gd name="T76" fmla="*/ 11 w 139"/>
                <a:gd name="T77" fmla="*/ 68 h 96"/>
                <a:gd name="T78" fmla="*/ 7 w 139"/>
                <a:gd name="T79" fmla="*/ 51 h 96"/>
                <a:gd name="T80" fmla="*/ 13 w 139"/>
                <a:gd name="T81" fmla="*/ 44 h 96"/>
                <a:gd name="T82" fmla="*/ 22 w 139"/>
                <a:gd name="T83" fmla="*/ 44 h 96"/>
                <a:gd name="T84" fmla="*/ 29 w 139"/>
                <a:gd name="T85" fmla="*/ 40 h 96"/>
                <a:gd name="T86" fmla="*/ 35 w 139"/>
                <a:gd name="T87" fmla="*/ 40 h 96"/>
                <a:gd name="T88" fmla="*/ 38 w 139"/>
                <a:gd name="T89" fmla="*/ 40 h 96"/>
                <a:gd name="T90" fmla="*/ 35 w 139"/>
                <a:gd name="T91" fmla="*/ 37 h 96"/>
                <a:gd name="T92" fmla="*/ 38 w 139"/>
                <a:gd name="T93" fmla="*/ 30 h 96"/>
                <a:gd name="T94" fmla="*/ 45 w 139"/>
                <a:gd name="T95" fmla="*/ 24 h 96"/>
                <a:gd name="T96" fmla="*/ 51 w 139"/>
                <a:gd name="T97" fmla="*/ 19 h 96"/>
                <a:gd name="T98" fmla="*/ 49 w 139"/>
                <a:gd name="T99" fmla="*/ 18 h 96"/>
                <a:gd name="T100" fmla="*/ 51 w 139"/>
                <a:gd name="T101" fmla="*/ 10 h 96"/>
                <a:gd name="T102" fmla="*/ 60 w 139"/>
                <a:gd name="T103" fmla="*/ 7 h 96"/>
                <a:gd name="T104" fmla="*/ 67 w 139"/>
                <a:gd name="T105" fmla="*/ 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9" h="96">
                  <a:moveTo>
                    <a:pt x="73" y="0"/>
                  </a:moveTo>
                  <a:lnTo>
                    <a:pt x="73" y="0"/>
                  </a:lnTo>
                  <a:lnTo>
                    <a:pt x="74" y="2"/>
                  </a:lnTo>
                  <a:lnTo>
                    <a:pt x="74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9" y="2"/>
                  </a:lnTo>
                  <a:lnTo>
                    <a:pt x="79" y="2"/>
                  </a:lnTo>
                  <a:lnTo>
                    <a:pt x="81" y="3"/>
                  </a:lnTo>
                  <a:lnTo>
                    <a:pt x="81" y="3"/>
                  </a:lnTo>
                  <a:lnTo>
                    <a:pt x="82" y="5"/>
                  </a:lnTo>
                  <a:lnTo>
                    <a:pt x="84" y="3"/>
                  </a:lnTo>
                  <a:lnTo>
                    <a:pt x="86" y="3"/>
                  </a:lnTo>
                  <a:lnTo>
                    <a:pt x="86" y="3"/>
                  </a:lnTo>
                  <a:lnTo>
                    <a:pt x="89" y="3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7"/>
                  </a:lnTo>
                  <a:lnTo>
                    <a:pt x="90" y="8"/>
                  </a:lnTo>
                  <a:lnTo>
                    <a:pt x="90" y="8"/>
                  </a:lnTo>
                  <a:lnTo>
                    <a:pt x="92" y="10"/>
                  </a:lnTo>
                  <a:lnTo>
                    <a:pt x="93" y="8"/>
                  </a:lnTo>
                  <a:lnTo>
                    <a:pt x="95" y="8"/>
                  </a:lnTo>
                  <a:lnTo>
                    <a:pt x="95" y="8"/>
                  </a:lnTo>
                  <a:lnTo>
                    <a:pt x="97" y="8"/>
                  </a:lnTo>
                  <a:lnTo>
                    <a:pt x="98" y="7"/>
                  </a:lnTo>
                  <a:lnTo>
                    <a:pt x="98" y="7"/>
                  </a:lnTo>
                  <a:lnTo>
                    <a:pt x="100" y="7"/>
                  </a:lnTo>
                  <a:lnTo>
                    <a:pt x="103" y="7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8" y="10"/>
                  </a:lnTo>
                  <a:lnTo>
                    <a:pt x="109" y="10"/>
                  </a:lnTo>
                  <a:lnTo>
                    <a:pt x="109" y="10"/>
                  </a:lnTo>
                  <a:lnTo>
                    <a:pt x="109" y="11"/>
                  </a:lnTo>
                  <a:lnTo>
                    <a:pt x="111" y="11"/>
                  </a:lnTo>
                  <a:lnTo>
                    <a:pt x="112" y="11"/>
                  </a:lnTo>
                  <a:lnTo>
                    <a:pt x="112" y="11"/>
                  </a:lnTo>
                  <a:lnTo>
                    <a:pt x="112" y="11"/>
                  </a:lnTo>
                  <a:lnTo>
                    <a:pt x="112" y="13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1" y="18"/>
                  </a:lnTo>
                  <a:lnTo>
                    <a:pt x="111" y="18"/>
                  </a:lnTo>
                  <a:lnTo>
                    <a:pt x="111" y="18"/>
                  </a:lnTo>
                  <a:lnTo>
                    <a:pt x="112" y="19"/>
                  </a:lnTo>
                  <a:lnTo>
                    <a:pt x="114" y="21"/>
                  </a:lnTo>
                  <a:lnTo>
                    <a:pt x="114" y="22"/>
                  </a:lnTo>
                  <a:lnTo>
                    <a:pt x="114" y="22"/>
                  </a:lnTo>
                  <a:lnTo>
                    <a:pt x="112" y="24"/>
                  </a:lnTo>
                  <a:lnTo>
                    <a:pt x="111" y="26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14" y="30"/>
                  </a:lnTo>
                  <a:lnTo>
                    <a:pt x="115" y="30"/>
                  </a:lnTo>
                  <a:lnTo>
                    <a:pt x="115" y="30"/>
                  </a:lnTo>
                  <a:lnTo>
                    <a:pt x="115" y="32"/>
                  </a:lnTo>
                  <a:lnTo>
                    <a:pt x="115" y="33"/>
                  </a:lnTo>
                  <a:lnTo>
                    <a:pt x="115" y="33"/>
                  </a:lnTo>
                  <a:lnTo>
                    <a:pt x="117" y="35"/>
                  </a:lnTo>
                  <a:lnTo>
                    <a:pt x="117" y="35"/>
                  </a:lnTo>
                  <a:lnTo>
                    <a:pt x="119" y="38"/>
                  </a:lnTo>
                  <a:lnTo>
                    <a:pt x="120" y="40"/>
                  </a:lnTo>
                  <a:lnTo>
                    <a:pt x="123" y="41"/>
                  </a:lnTo>
                  <a:lnTo>
                    <a:pt x="125" y="43"/>
                  </a:lnTo>
                  <a:lnTo>
                    <a:pt x="127" y="43"/>
                  </a:lnTo>
                  <a:lnTo>
                    <a:pt x="127" y="43"/>
                  </a:lnTo>
                  <a:lnTo>
                    <a:pt x="127" y="44"/>
                  </a:lnTo>
                  <a:lnTo>
                    <a:pt x="125" y="46"/>
                  </a:lnTo>
                  <a:lnTo>
                    <a:pt x="125" y="48"/>
                  </a:lnTo>
                  <a:lnTo>
                    <a:pt x="127" y="48"/>
                  </a:lnTo>
                  <a:lnTo>
                    <a:pt x="128" y="48"/>
                  </a:lnTo>
                  <a:lnTo>
                    <a:pt x="131" y="48"/>
                  </a:lnTo>
                  <a:lnTo>
                    <a:pt x="134" y="49"/>
                  </a:lnTo>
                  <a:lnTo>
                    <a:pt x="134" y="51"/>
                  </a:lnTo>
                  <a:lnTo>
                    <a:pt x="134" y="51"/>
                  </a:lnTo>
                  <a:lnTo>
                    <a:pt x="134" y="52"/>
                  </a:lnTo>
                  <a:lnTo>
                    <a:pt x="134" y="52"/>
                  </a:lnTo>
                  <a:lnTo>
                    <a:pt x="138" y="54"/>
                  </a:lnTo>
                  <a:lnTo>
                    <a:pt x="139" y="55"/>
                  </a:lnTo>
                  <a:lnTo>
                    <a:pt x="139" y="55"/>
                  </a:lnTo>
                  <a:lnTo>
                    <a:pt x="139" y="57"/>
                  </a:lnTo>
                  <a:lnTo>
                    <a:pt x="138" y="57"/>
                  </a:lnTo>
                  <a:lnTo>
                    <a:pt x="136" y="57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1" y="60"/>
                  </a:lnTo>
                  <a:lnTo>
                    <a:pt x="130" y="62"/>
                  </a:lnTo>
                  <a:lnTo>
                    <a:pt x="130" y="62"/>
                  </a:lnTo>
                  <a:lnTo>
                    <a:pt x="127" y="62"/>
                  </a:lnTo>
                  <a:lnTo>
                    <a:pt x="125" y="60"/>
                  </a:lnTo>
                  <a:lnTo>
                    <a:pt x="125" y="60"/>
                  </a:lnTo>
                  <a:lnTo>
                    <a:pt x="123" y="59"/>
                  </a:lnTo>
                  <a:lnTo>
                    <a:pt x="122" y="59"/>
                  </a:lnTo>
                  <a:lnTo>
                    <a:pt x="120" y="59"/>
                  </a:lnTo>
                  <a:lnTo>
                    <a:pt x="120" y="60"/>
                  </a:lnTo>
                  <a:lnTo>
                    <a:pt x="119" y="60"/>
                  </a:lnTo>
                  <a:lnTo>
                    <a:pt x="119" y="62"/>
                  </a:lnTo>
                  <a:lnTo>
                    <a:pt x="117" y="63"/>
                  </a:lnTo>
                  <a:lnTo>
                    <a:pt x="119" y="63"/>
                  </a:lnTo>
                  <a:lnTo>
                    <a:pt x="119" y="65"/>
                  </a:lnTo>
                  <a:lnTo>
                    <a:pt x="120" y="67"/>
                  </a:lnTo>
                  <a:lnTo>
                    <a:pt x="122" y="67"/>
                  </a:lnTo>
                  <a:lnTo>
                    <a:pt x="122" y="68"/>
                  </a:lnTo>
                  <a:lnTo>
                    <a:pt x="122" y="68"/>
                  </a:lnTo>
                  <a:lnTo>
                    <a:pt x="122" y="70"/>
                  </a:lnTo>
                  <a:lnTo>
                    <a:pt x="122" y="70"/>
                  </a:lnTo>
                  <a:lnTo>
                    <a:pt x="123" y="71"/>
                  </a:lnTo>
                  <a:lnTo>
                    <a:pt x="122" y="73"/>
                  </a:lnTo>
                  <a:lnTo>
                    <a:pt x="122" y="74"/>
                  </a:lnTo>
                  <a:lnTo>
                    <a:pt x="122" y="76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9"/>
                  </a:lnTo>
                  <a:lnTo>
                    <a:pt x="125" y="81"/>
                  </a:lnTo>
                  <a:lnTo>
                    <a:pt x="125" y="81"/>
                  </a:lnTo>
                  <a:lnTo>
                    <a:pt x="122" y="81"/>
                  </a:lnTo>
                  <a:lnTo>
                    <a:pt x="119" y="81"/>
                  </a:lnTo>
                  <a:lnTo>
                    <a:pt x="117" y="82"/>
                  </a:lnTo>
                  <a:lnTo>
                    <a:pt x="117" y="81"/>
                  </a:lnTo>
                  <a:lnTo>
                    <a:pt x="115" y="81"/>
                  </a:lnTo>
                  <a:lnTo>
                    <a:pt x="114" y="82"/>
                  </a:lnTo>
                  <a:lnTo>
                    <a:pt x="112" y="84"/>
                  </a:lnTo>
                  <a:lnTo>
                    <a:pt x="111" y="84"/>
                  </a:lnTo>
                  <a:lnTo>
                    <a:pt x="109" y="85"/>
                  </a:lnTo>
                  <a:lnTo>
                    <a:pt x="109" y="87"/>
                  </a:lnTo>
                  <a:lnTo>
                    <a:pt x="108" y="89"/>
                  </a:lnTo>
                  <a:lnTo>
                    <a:pt x="108" y="90"/>
                  </a:lnTo>
                  <a:lnTo>
                    <a:pt x="108" y="92"/>
                  </a:lnTo>
                  <a:lnTo>
                    <a:pt x="108" y="93"/>
                  </a:lnTo>
                  <a:lnTo>
                    <a:pt x="108" y="93"/>
                  </a:lnTo>
                  <a:lnTo>
                    <a:pt x="109" y="95"/>
                  </a:lnTo>
                  <a:lnTo>
                    <a:pt x="108" y="96"/>
                  </a:lnTo>
                  <a:lnTo>
                    <a:pt x="108" y="96"/>
                  </a:lnTo>
                  <a:lnTo>
                    <a:pt x="106" y="96"/>
                  </a:lnTo>
                  <a:lnTo>
                    <a:pt x="104" y="95"/>
                  </a:lnTo>
                  <a:lnTo>
                    <a:pt x="104" y="95"/>
                  </a:lnTo>
                  <a:lnTo>
                    <a:pt x="103" y="93"/>
                  </a:lnTo>
                  <a:lnTo>
                    <a:pt x="101" y="93"/>
                  </a:lnTo>
                  <a:lnTo>
                    <a:pt x="100" y="93"/>
                  </a:lnTo>
                  <a:lnTo>
                    <a:pt x="98" y="93"/>
                  </a:lnTo>
                  <a:lnTo>
                    <a:pt x="95" y="93"/>
                  </a:lnTo>
                  <a:lnTo>
                    <a:pt x="93" y="93"/>
                  </a:lnTo>
                  <a:lnTo>
                    <a:pt x="92" y="93"/>
                  </a:lnTo>
                  <a:lnTo>
                    <a:pt x="90" y="95"/>
                  </a:lnTo>
                  <a:lnTo>
                    <a:pt x="89" y="93"/>
                  </a:lnTo>
                  <a:lnTo>
                    <a:pt x="89" y="92"/>
                  </a:lnTo>
                  <a:lnTo>
                    <a:pt x="87" y="90"/>
                  </a:lnTo>
                  <a:lnTo>
                    <a:pt x="87" y="90"/>
                  </a:lnTo>
                  <a:lnTo>
                    <a:pt x="87" y="90"/>
                  </a:lnTo>
                  <a:lnTo>
                    <a:pt x="86" y="90"/>
                  </a:lnTo>
                  <a:lnTo>
                    <a:pt x="86" y="90"/>
                  </a:lnTo>
                  <a:lnTo>
                    <a:pt x="84" y="90"/>
                  </a:lnTo>
                  <a:lnTo>
                    <a:pt x="84" y="92"/>
                  </a:lnTo>
                  <a:lnTo>
                    <a:pt x="82" y="92"/>
                  </a:lnTo>
                  <a:lnTo>
                    <a:pt x="82" y="92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79" y="93"/>
                  </a:lnTo>
                  <a:lnTo>
                    <a:pt x="79" y="92"/>
                  </a:lnTo>
                  <a:lnTo>
                    <a:pt x="78" y="92"/>
                  </a:lnTo>
                  <a:lnTo>
                    <a:pt x="76" y="92"/>
                  </a:lnTo>
                  <a:lnTo>
                    <a:pt x="74" y="90"/>
                  </a:lnTo>
                  <a:lnTo>
                    <a:pt x="73" y="90"/>
                  </a:lnTo>
                  <a:lnTo>
                    <a:pt x="73" y="90"/>
                  </a:lnTo>
                  <a:lnTo>
                    <a:pt x="71" y="92"/>
                  </a:lnTo>
                  <a:lnTo>
                    <a:pt x="71" y="92"/>
                  </a:lnTo>
                  <a:lnTo>
                    <a:pt x="68" y="90"/>
                  </a:lnTo>
                  <a:lnTo>
                    <a:pt x="68" y="90"/>
                  </a:lnTo>
                  <a:lnTo>
                    <a:pt x="68" y="92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67" y="92"/>
                  </a:lnTo>
                  <a:lnTo>
                    <a:pt x="67" y="90"/>
                  </a:lnTo>
                  <a:lnTo>
                    <a:pt x="65" y="90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60" y="90"/>
                  </a:lnTo>
                  <a:lnTo>
                    <a:pt x="60" y="90"/>
                  </a:lnTo>
                  <a:lnTo>
                    <a:pt x="59" y="87"/>
                  </a:lnTo>
                  <a:lnTo>
                    <a:pt x="57" y="87"/>
                  </a:lnTo>
                  <a:lnTo>
                    <a:pt x="56" y="87"/>
                  </a:lnTo>
                  <a:lnTo>
                    <a:pt x="52" y="87"/>
                  </a:lnTo>
                  <a:lnTo>
                    <a:pt x="49" y="87"/>
                  </a:lnTo>
                  <a:lnTo>
                    <a:pt x="48" y="85"/>
                  </a:lnTo>
                  <a:lnTo>
                    <a:pt x="48" y="85"/>
                  </a:lnTo>
                  <a:lnTo>
                    <a:pt x="46" y="85"/>
                  </a:lnTo>
                  <a:lnTo>
                    <a:pt x="40" y="84"/>
                  </a:lnTo>
                  <a:lnTo>
                    <a:pt x="38" y="84"/>
                  </a:lnTo>
                  <a:lnTo>
                    <a:pt x="35" y="84"/>
                  </a:lnTo>
                  <a:lnTo>
                    <a:pt x="30" y="84"/>
                  </a:lnTo>
                  <a:lnTo>
                    <a:pt x="29" y="84"/>
                  </a:lnTo>
                  <a:lnTo>
                    <a:pt x="27" y="84"/>
                  </a:lnTo>
                  <a:lnTo>
                    <a:pt x="26" y="84"/>
                  </a:lnTo>
                  <a:lnTo>
                    <a:pt x="22" y="85"/>
                  </a:lnTo>
                  <a:lnTo>
                    <a:pt x="21" y="85"/>
                  </a:lnTo>
                  <a:lnTo>
                    <a:pt x="19" y="85"/>
                  </a:lnTo>
                  <a:lnTo>
                    <a:pt x="18" y="85"/>
                  </a:lnTo>
                  <a:lnTo>
                    <a:pt x="18" y="85"/>
                  </a:lnTo>
                  <a:lnTo>
                    <a:pt x="16" y="87"/>
                  </a:lnTo>
                  <a:lnTo>
                    <a:pt x="15" y="89"/>
                  </a:lnTo>
                  <a:lnTo>
                    <a:pt x="13" y="90"/>
                  </a:lnTo>
                  <a:lnTo>
                    <a:pt x="11" y="90"/>
                  </a:lnTo>
                  <a:lnTo>
                    <a:pt x="11" y="90"/>
                  </a:lnTo>
                  <a:lnTo>
                    <a:pt x="10" y="90"/>
                  </a:lnTo>
                  <a:lnTo>
                    <a:pt x="8" y="90"/>
                  </a:lnTo>
                  <a:lnTo>
                    <a:pt x="8" y="90"/>
                  </a:lnTo>
                  <a:lnTo>
                    <a:pt x="7" y="90"/>
                  </a:lnTo>
                  <a:lnTo>
                    <a:pt x="7" y="92"/>
                  </a:lnTo>
                  <a:lnTo>
                    <a:pt x="7" y="92"/>
                  </a:lnTo>
                  <a:lnTo>
                    <a:pt x="7" y="90"/>
                  </a:lnTo>
                  <a:lnTo>
                    <a:pt x="7" y="89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7" y="81"/>
                  </a:lnTo>
                  <a:lnTo>
                    <a:pt x="7" y="81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4" y="79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3"/>
                  </a:lnTo>
                  <a:lnTo>
                    <a:pt x="5" y="71"/>
                  </a:lnTo>
                  <a:lnTo>
                    <a:pt x="10" y="70"/>
                  </a:lnTo>
                  <a:lnTo>
                    <a:pt x="11" y="70"/>
                  </a:lnTo>
                  <a:lnTo>
                    <a:pt x="11" y="68"/>
                  </a:lnTo>
                  <a:lnTo>
                    <a:pt x="11" y="67"/>
                  </a:lnTo>
                  <a:lnTo>
                    <a:pt x="11" y="65"/>
                  </a:lnTo>
                  <a:lnTo>
                    <a:pt x="11" y="63"/>
                  </a:lnTo>
                  <a:lnTo>
                    <a:pt x="11" y="60"/>
                  </a:lnTo>
                  <a:lnTo>
                    <a:pt x="10" y="59"/>
                  </a:lnTo>
                  <a:lnTo>
                    <a:pt x="7" y="51"/>
                  </a:lnTo>
                  <a:lnTo>
                    <a:pt x="5" y="44"/>
                  </a:lnTo>
                  <a:lnTo>
                    <a:pt x="7" y="44"/>
                  </a:lnTo>
                  <a:lnTo>
                    <a:pt x="8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3" y="44"/>
                  </a:lnTo>
                  <a:lnTo>
                    <a:pt x="15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8" y="46"/>
                  </a:lnTo>
                  <a:lnTo>
                    <a:pt x="19" y="44"/>
                  </a:lnTo>
                  <a:lnTo>
                    <a:pt x="22" y="44"/>
                  </a:lnTo>
                  <a:lnTo>
                    <a:pt x="24" y="44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6" y="41"/>
                  </a:lnTo>
                  <a:lnTo>
                    <a:pt x="27" y="41"/>
                  </a:lnTo>
                  <a:lnTo>
                    <a:pt x="29" y="40"/>
                  </a:lnTo>
                  <a:lnTo>
                    <a:pt x="30" y="40"/>
                  </a:lnTo>
                  <a:lnTo>
                    <a:pt x="32" y="38"/>
                  </a:lnTo>
                  <a:lnTo>
                    <a:pt x="32" y="38"/>
                  </a:lnTo>
                  <a:lnTo>
                    <a:pt x="33" y="38"/>
                  </a:lnTo>
                  <a:lnTo>
                    <a:pt x="35" y="38"/>
                  </a:lnTo>
                  <a:lnTo>
                    <a:pt x="35" y="40"/>
                  </a:lnTo>
                  <a:lnTo>
                    <a:pt x="35" y="40"/>
                  </a:lnTo>
                  <a:lnTo>
                    <a:pt x="35" y="40"/>
                  </a:lnTo>
                  <a:lnTo>
                    <a:pt x="35" y="41"/>
                  </a:lnTo>
                  <a:lnTo>
                    <a:pt x="37" y="41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8" y="38"/>
                  </a:lnTo>
                  <a:lnTo>
                    <a:pt x="37" y="38"/>
                  </a:lnTo>
                  <a:lnTo>
                    <a:pt x="37" y="37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37" y="35"/>
                  </a:lnTo>
                  <a:lnTo>
                    <a:pt x="37" y="33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38" y="30"/>
                  </a:lnTo>
                  <a:lnTo>
                    <a:pt x="38" y="29"/>
                  </a:lnTo>
                  <a:lnTo>
                    <a:pt x="38" y="27"/>
                  </a:lnTo>
                  <a:lnTo>
                    <a:pt x="40" y="26"/>
                  </a:lnTo>
                  <a:lnTo>
                    <a:pt x="41" y="24"/>
                  </a:lnTo>
                  <a:lnTo>
                    <a:pt x="43" y="24"/>
                  </a:lnTo>
                  <a:lnTo>
                    <a:pt x="45" y="24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5" y="21"/>
                  </a:lnTo>
                  <a:lnTo>
                    <a:pt x="46" y="21"/>
                  </a:lnTo>
                  <a:lnTo>
                    <a:pt x="51" y="21"/>
                  </a:lnTo>
                  <a:lnTo>
                    <a:pt x="51" y="19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49" y="18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9" y="15"/>
                  </a:lnTo>
                  <a:lnTo>
                    <a:pt x="49" y="13"/>
                  </a:lnTo>
                  <a:lnTo>
                    <a:pt x="51" y="11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6" y="7"/>
                  </a:lnTo>
                  <a:lnTo>
                    <a:pt x="57" y="7"/>
                  </a:lnTo>
                  <a:lnTo>
                    <a:pt x="60" y="7"/>
                  </a:lnTo>
                  <a:lnTo>
                    <a:pt x="62" y="7"/>
                  </a:lnTo>
                  <a:lnTo>
                    <a:pt x="63" y="7"/>
                  </a:lnTo>
                  <a:lnTo>
                    <a:pt x="65" y="8"/>
                  </a:lnTo>
                  <a:lnTo>
                    <a:pt x="65" y="7"/>
                  </a:lnTo>
                  <a:lnTo>
                    <a:pt x="65" y="5"/>
                  </a:lnTo>
                  <a:lnTo>
                    <a:pt x="67" y="5"/>
                  </a:lnTo>
                  <a:lnTo>
                    <a:pt x="70" y="2"/>
                  </a:lnTo>
                  <a:lnTo>
                    <a:pt x="71" y="0"/>
                  </a:lnTo>
                  <a:lnTo>
                    <a:pt x="7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1" name="Freeform 318">
              <a:extLst>
                <a:ext uri="{FF2B5EF4-FFF2-40B4-BE49-F238E27FC236}">
                  <a16:creationId xmlns:a16="http://schemas.microsoft.com/office/drawing/2014/main" id="{8807C306-B61E-7DC7-E9CE-7F20FDD8E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8319" y="4920771"/>
              <a:ext cx="263145" cy="267044"/>
            </a:xfrm>
            <a:custGeom>
              <a:avLst/>
              <a:gdLst>
                <a:gd name="T0" fmla="*/ 75 w 135"/>
                <a:gd name="T1" fmla="*/ 1 h 137"/>
                <a:gd name="T2" fmla="*/ 78 w 135"/>
                <a:gd name="T3" fmla="*/ 4 h 137"/>
                <a:gd name="T4" fmla="*/ 83 w 135"/>
                <a:gd name="T5" fmla="*/ 12 h 137"/>
                <a:gd name="T6" fmla="*/ 86 w 135"/>
                <a:gd name="T7" fmla="*/ 17 h 137"/>
                <a:gd name="T8" fmla="*/ 90 w 135"/>
                <a:gd name="T9" fmla="*/ 26 h 137"/>
                <a:gd name="T10" fmla="*/ 102 w 135"/>
                <a:gd name="T11" fmla="*/ 33 h 137"/>
                <a:gd name="T12" fmla="*/ 105 w 135"/>
                <a:gd name="T13" fmla="*/ 37 h 137"/>
                <a:gd name="T14" fmla="*/ 112 w 135"/>
                <a:gd name="T15" fmla="*/ 39 h 137"/>
                <a:gd name="T16" fmla="*/ 112 w 135"/>
                <a:gd name="T17" fmla="*/ 44 h 137"/>
                <a:gd name="T18" fmla="*/ 112 w 135"/>
                <a:gd name="T19" fmla="*/ 48 h 137"/>
                <a:gd name="T20" fmla="*/ 116 w 135"/>
                <a:gd name="T21" fmla="*/ 55 h 137"/>
                <a:gd name="T22" fmla="*/ 126 w 135"/>
                <a:gd name="T23" fmla="*/ 58 h 137"/>
                <a:gd name="T24" fmla="*/ 131 w 135"/>
                <a:gd name="T25" fmla="*/ 59 h 137"/>
                <a:gd name="T26" fmla="*/ 131 w 135"/>
                <a:gd name="T27" fmla="*/ 63 h 137"/>
                <a:gd name="T28" fmla="*/ 135 w 135"/>
                <a:gd name="T29" fmla="*/ 66 h 137"/>
                <a:gd name="T30" fmla="*/ 127 w 135"/>
                <a:gd name="T31" fmla="*/ 69 h 137"/>
                <a:gd name="T32" fmla="*/ 118 w 135"/>
                <a:gd name="T33" fmla="*/ 72 h 137"/>
                <a:gd name="T34" fmla="*/ 113 w 135"/>
                <a:gd name="T35" fmla="*/ 78 h 137"/>
                <a:gd name="T36" fmla="*/ 112 w 135"/>
                <a:gd name="T37" fmla="*/ 80 h 137"/>
                <a:gd name="T38" fmla="*/ 108 w 135"/>
                <a:gd name="T39" fmla="*/ 83 h 137"/>
                <a:gd name="T40" fmla="*/ 104 w 135"/>
                <a:gd name="T41" fmla="*/ 85 h 137"/>
                <a:gd name="T42" fmla="*/ 101 w 135"/>
                <a:gd name="T43" fmla="*/ 89 h 137"/>
                <a:gd name="T44" fmla="*/ 94 w 135"/>
                <a:gd name="T45" fmla="*/ 100 h 137"/>
                <a:gd name="T46" fmla="*/ 86 w 135"/>
                <a:gd name="T47" fmla="*/ 104 h 137"/>
                <a:gd name="T48" fmla="*/ 83 w 135"/>
                <a:gd name="T49" fmla="*/ 110 h 137"/>
                <a:gd name="T50" fmla="*/ 80 w 135"/>
                <a:gd name="T51" fmla="*/ 118 h 137"/>
                <a:gd name="T52" fmla="*/ 74 w 135"/>
                <a:gd name="T53" fmla="*/ 119 h 137"/>
                <a:gd name="T54" fmla="*/ 66 w 135"/>
                <a:gd name="T55" fmla="*/ 119 h 137"/>
                <a:gd name="T56" fmla="*/ 60 w 135"/>
                <a:gd name="T57" fmla="*/ 118 h 137"/>
                <a:gd name="T58" fmla="*/ 53 w 135"/>
                <a:gd name="T59" fmla="*/ 115 h 137"/>
                <a:gd name="T60" fmla="*/ 45 w 135"/>
                <a:gd name="T61" fmla="*/ 111 h 137"/>
                <a:gd name="T62" fmla="*/ 42 w 135"/>
                <a:gd name="T63" fmla="*/ 115 h 137"/>
                <a:gd name="T64" fmla="*/ 37 w 135"/>
                <a:gd name="T65" fmla="*/ 124 h 137"/>
                <a:gd name="T66" fmla="*/ 31 w 135"/>
                <a:gd name="T67" fmla="*/ 129 h 137"/>
                <a:gd name="T68" fmla="*/ 26 w 135"/>
                <a:gd name="T69" fmla="*/ 134 h 137"/>
                <a:gd name="T70" fmla="*/ 23 w 135"/>
                <a:gd name="T71" fmla="*/ 137 h 137"/>
                <a:gd name="T72" fmla="*/ 14 w 135"/>
                <a:gd name="T73" fmla="*/ 135 h 137"/>
                <a:gd name="T74" fmla="*/ 9 w 135"/>
                <a:gd name="T75" fmla="*/ 135 h 137"/>
                <a:gd name="T76" fmla="*/ 11 w 135"/>
                <a:gd name="T77" fmla="*/ 127 h 137"/>
                <a:gd name="T78" fmla="*/ 11 w 135"/>
                <a:gd name="T79" fmla="*/ 123 h 137"/>
                <a:gd name="T80" fmla="*/ 6 w 135"/>
                <a:gd name="T81" fmla="*/ 111 h 137"/>
                <a:gd name="T82" fmla="*/ 0 w 135"/>
                <a:gd name="T83" fmla="*/ 104 h 137"/>
                <a:gd name="T84" fmla="*/ 0 w 135"/>
                <a:gd name="T85" fmla="*/ 93 h 137"/>
                <a:gd name="T86" fmla="*/ 0 w 135"/>
                <a:gd name="T87" fmla="*/ 75 h 137"/>
                <a:gd name="T88" fmla="*/ 14 w 135"/>
                <a:gd name="T89" fmla="*/ 63 h 137"/>
                <a:gd name="T90" fmla="*/ 14 w 135"/>
                <a:gd name="T91" fmla="*/ 47 h 137"/>
                <a:gd name="T92" fmla="*/ 14 w 135"/>
                <a:gd name="T93" fmla="*/ 22 h 137"/>
                <a:gd name="T94" fmla="*/ 17 w 135"/>
                <a:gd name="T95" fmla="*/ 8 h 137"/>
                <a:gd name="T96" fmla="*/ 39 w 135"/>
                <a:gd name="T97" fmla="*/ 3 h 137"/>
                <a:gd name="T98" fmla="*/ 47 w 135"/>
                <a:gd name="T99" fmla="*/ 3 h 137"/>
                <a:gd name="T100" fmla="*/ 52 w 135"/>
                <a:gd name="T101" fmla="*/ 9 h 137"/>
                <a:gd name="T102" fmla="*/ 56 w 135"/>
                <a:gd name="T103" fmla="*/ 6 h 137"/>
                <a:gd name="T104" fmla="*/ 63 w 135"/>
                <a:gd name="T105" fmla="*/ 3 h 137"/>
                <a:gd name="T106" fmla="*/ 69 w 135"/>
                <a:gd name="T107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137">
                  <a:moveTo>
                    <a:pt x="75" y="0"/>
                  </a:moveTo>
                  <a:lnTo>
                    <a:pt x="75" y="0"/>
                  </a:lnTo>
                  <a:lnTo>
                    <a:pt x="75" y="0"/>
                  </a:lnTo>
                  <a:lnTo>
                    <a:pt x="75" y="1"/>
                  </a:lnTo>
                  <a:lnTo>
                    <a:pt x="75" y="1"/>
                  </a:lnTo>
                  <a:lnTo>
                    <a:pt x="77" y="3"/>
                  </a:lnTo>
                  <a:lnTo>
                    <a:pt x="77" y="4"/>
                  </a:lnTo>
                  <a:lnTo>
                    <a:pt x="78" y="4"/>
                  </a:lnTo>
                  <a:lnTo>
                    <a:pt x="78" y="6"/>
                  </a:lnTo>
                  <a:lnTo>
                    <a:pt x="78" y="8"/>
                  </a:lnTo>
                  <a:lnTo>
                    <a:pt x="80" y="9"/>
                  </a:lnTo>
                  <a:lnTo>
                    <a:pt x="83" y="12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6" y="17"/>
                  </a:lnTo>
                  <a:lnTo>
                    <a:pt x="86" y="17"/>
                  </a:lnTo>
                  <a:lnTo>
                    <a:pt x="86" y="19"/>
                  </a:lnTo>
                  <a:lnTo>
                    <a:pt x="88" y="23"/>
                  </a:lnTo>
                  <a:lnTo>
                    <a:pt x="90" y="25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96" y="31"/>
                  </a:lnTo>
                  <a:lnTo>
                    <a:pt x="101" y="33"/>
                  </a:lnTo>
                  <a:lnTo>
                    <a:pt x="102" y="33"/>
                  </a:lnTo>
                  <a:lnTo>
                    <a:pt x="104" y="34"/>
                  </a:lnTo>
                  <a:lnTo>
                    <a:pt x="104" y="34"/>
                  </a:lnTo>
                  <a:lnTo>
                    <a:pt x="105" y="36"/>
                  </a:lnTo>
                  <a:lnTo>
                    <a:pt x="105" y="37"/>
                  </a:lnTo>
                  <a:lnTo>
                    <a:pt x="105" y="39"/>
                  </a:lnTo>
                  <a:lnTo>
                    <a:pt x="108" y="39"/>
                  </a:lnTo>
                  <a:lnTo>
                    <a:pt x="110" y="39"/>
                  </a:lnTo>
                  <a:lnTo>
                    <a:pt x="112" y="39"/>
                  </a:lnTo>
                  <a:lnTo>
                    <a:pt x="112" y="41"/>
                  </a:lnTo>
                  <a:lnTo>
                    <a:pt x="112" y="41"/>
                  </a:lnTo>
                  <a:lnTo>
                    <a:pt x="112" y="42"/>
                  </a:lnTo>
                  <a:lnTo>
                    <a:pt x="112" y="44"/>
                  </a:lnTo>
                  <a:lnTo>
                    <a:pt x="112" y="45"/>
                  </a:lnTo>
                  <a:lnTo>
                    <a:pt x="112" y="47"/>
                  </a:lnTo>
                  <a:lnTo>
                    <a:pt x="110" y="48"/>
                  </a:lnTo>
                  <a:lnTo>
                    <a:pt x="112" y="48"/>
                  </a:lnTo>
                  <a:lnTo>
                    <a:pt x="113" y="52"/>
                  </a:lnTo>
                  <a:lnTo>
                    <a:pt x="115" y="53"/>
                  </a:lnTo>
                  <a:lnTo>
                    <a:pt x="115" y="55"/>
                  </a:lnTo>
                  <a:lnTo>
                    <a:pt x="116" y="55"/>
                  </a:lnTo>
                  <a:lnTo>
                    <a:pt x="116" y="56"/>
                  </a:lnTo>
                  <a:lnTo>
                    <a:pt x="118" y="56"/>
                  </a:lnTo>
                  <a:lnTo>
                    <a:pt x="123" y="56"/>
                  </a:lnTo>
                  <a:lnTo>
                    <a:pt x="126" y="58"/>
                  </a:lnTo>
                  <a:lnTo>
                    <a:pt x="129" y="58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61"/>
                  </a:lnTo>
                  <a:lnTo>
                    <a:pt x="131" y="63"/>
                  </a:lnTo>
                  <a:lnTo>
                    <a:pt x="131" y="63"/>
                  </a:lnTo>
                  <a:lnTo>
                    <a:pt x="131" y="63"/>
                  </a:lnTo>
                  <a:lnTo>
                    <a:pt x="132" y="63"/>
                  </a:lnTo>
                  <a:lnTo>
                    <a:pt x="134" y="63"/>
                  </a:lnTo>
                  <a:lnTo>
                    <a:pt x="135" y="64"/>
                  </a:lnTo>
                  <a:lnTo>
                    <a:pt x="135" y="66"/>
                  </a:lnTo>
                  <a:lnTo>
                    <a:pt x="132" y="66"/>
                  </a:lnTo>
                  <a:lnTo>
                    <a:pt x="131" y="66"/>
                  </a:lnTo>
                  <a:lnTo>
                    <a:pt x="129" y="67"/>
                  </a:lnTo>
                  <a:lnTo>
                    <a:pt x="127" y="69"/>
                  </a:lnTo>
                  <a:lnTo>
                    <a:pt x="126" y="71"/>
                  </a:lnTo>
                  <a:lnTo>
                    <a:pt x="123" y="71"/>
                  </a:lnTo>
                  <a:lnTo>
                    <a:pt x="121" y="71"/>
                  </a:lnTo>
                  <a:lnTo>
                    <a:pt x="118" y="72"/>
                  </a:lnTo>
                  <a:lnTo>
                    <a:pt x="116" y="75"/>
                  </a:lnTo>
                  <a:lnTo>
                    <a:pt x="115" y="77"/>
                  </a:lnTo>
                  <a:lnTo>
                    <a:pt x="115" y="78"/>
                  </a:lnTo>
                  <a:lnTo>
                    <a:pt x="113" y="78"/>
                  </a:lnTo>
                  <a:lnTo>
                    <a:pt x="113" y="78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10" y="80"/>
                  </a:lnTo>
                  <a:lnTo>
                    <a:pt x="110" y="82"/>
                  </a:lnTo>
                  <a:lnTo>
                    <a:pt x="108" y="82"/>
                  </a:lnTo>
                  <a:lnTo>
                    <a:pt x="108" y="83"/>
                  </a:lnTo>
                  <a:lnTo>
                    <a:pt x="107" y="83"/>
                  </a:lnTo>
                  <a:lnTo>
                    <a:pt x="105" y="83"/>
                  </a:lnTo>
                  <a:lnTo>
                    <a:pt x="105" y="85"/>
                  </a:lnTo>
                  <a:lnTo>
                    <a:pt x="104" y="85"/>
                  </a:lnTo>
                  <a:lnTo>
                    <a:pt x="104" y="85"/>
                  </a:lnTo>
                  <a:lnTo>
                    <a:pt x="102" y="86"/>
                  </a:lnTo>
                  <a:lnTo>
                    <a:pt x="101" y="88"/>
                  </a:lnTo>
                  <a:lnTo>
                    <a:pt x="101" y="89"/>
                  </a:lnTo>
                  <a:lnTo>
                    <a:pt x="99" y="96"/>
                  </a:lnTo>
                  <a:lnTo>
                    <a:pt x="97" y="97"/>
                  </a:lnTo>
                  <a:lnTo>
                    <a:pt x="96" y="99"/>
                  </a:lnTo>
                  <a:lnTo>
                    <a:pt x="94" y="100"/>
                  </a:lnTo>
                  <a:lnTo>
                    <a:pt x="93" y="102"/>
                  </a:lnTo>
                  <a:lnTo>
                    <a:pt x="93" y="102"/>
                  </a:lnTo>
                  <a:lnTo>
                    <a:pt x="88" y="102"/>
                  </a:lnTo>
                  <a:lnTo>
                    <a:pt x="86" y="104"/>
                  </a:lnTo>
                  <a:lnTo>
                    <a:pt x="85" y="104"/>
                  </a:lnTo>
                  <a:lnTo>
                    <a:pt x="85" y="105"/>
                  </a:lnTo>
                  <a:lnTo>
                    <a:pt x="85" y="107"/>
                  </a:lnTo>
                  <a:lnTo>
                    <a:pt x="83" y="110"/>
                  </a:lnTo>
                  <a:lnTo>
                    <a:pt x="82" y="113"/>
                  </a:lnTo>
                  <a:lnTo>
                    <a:pt x="82" y="115"/>
                  </a:lnTo>
                  <a:lnTo>
                    <a:pt x="80" y="118"/>
                  </a:lnTo>
                  <a:lnTo>
                    <a:pt x="80" y="118"/>
                  </a:lnTo>
                  <a:lnTo>
                    <a:pt x="78" y="119"/>
                  </a:lnTo>
                  <a:lnTo>
                    <a:pt x="77" y="119"/>
                  </a:lnTo>
                  <a:lnTo>
                    <a:pt x="75" y="119"/>
                  </a:lnTo>
                  <a:lnTo>
                    <a:pt x="74" y="119"/>
                  </a:lnTo>
                  <a:lnTo>
                    <a:pt x="72" y="119"/>
                  </a:lnTo>
                  <a:lnTo>
                    <a:pt x="71" y="121"/>
                  </a:lnTo>
                  <a:lnTo>
                    <a:pt x="69" y="121"/>
                  </a:lnTo>
                  <a:lnTo>
                    <a:pt x="66" y="119"/>
                  </a:lnTo>
                  <a:lnTo>
                    <a:pt x="63" y="119"/>
                  </a:lnTo>
                  <a:lnTo>
                    <a:pt x="63" y="119"/>
                  </a:lnTo>
                  <a:lnTo>
                    <a:pt x="61" y="118"/>
                  </a:lnTo>
                  <a:lnTo>
                    <a:pt x="60" y="118"/>
                  </a:lnTo>
                  <a:lnTo>
                    <a:pt x="58" y="118"/>
                  </a:lnTo>
                  <a:lnTo>
                    <a:pt x="56" y="116"/>
                  </a:lnTo>
                  <a:lnTo>
                    <a:pt x="55" y="116"/>
                  </a:lnTo>
                  <a:lnTo>
                    <a:pt x="53" y="115"/>
                  </a:lnTo>
                  <a:lnTo>
                    <a:pt x="50" y="113"/>
                  </a:lnTo>
                  <a:lnTo>
                    <a:pt x="49" y="111"/>
                  </a:lnTo>
                  <a:lnTo>
                    <a:pt x="47" y="111"/>
                  </a:lnTo>
                  <a:lnTo>
                    <a:pt x="45" y="111"/>
                  </a:lnTo>
                  <a:lnTo>
                    <a:pt x="44" y="113"/>
                  </a:lnTo>
                  <a:lnTo>
                    <a:pt x="44" y="113"/>
                  </a:lnTo>
                  <a:lnTo>
                    <a:pt x="42" y="113"/>
                  </a:lnTo>
                  <a:lnTo>
                    <a:pt x="42" y="115"/>
                  </a:lnTo>
                  <a:lnTo>
                    <a:pt x="41" y="116"/>
                  </a:lnTo>
                  <a:lnTo>
                    <a:pt x="41" y="118"/>
                  </a:lnTo>
                  <a:lnTo>
                    <a:pt x="39" y="121"/>
                  </a:lnTo>
                  <a:lnTo>
                    <a:pt x="37" y="124"/>
                  </a:lnTo>
                  <a:lnTo>
                    <a:pt x="37" y="126"/>
                  </a:lnTo>
                  <a:lnTo>
                    <a:pt x="37" y="126"/>
                  </a:lnTo>
                  <a:lnTo>
                    <a:pt x="36" y="126"/>
                  </a:lnTo>
                  <a:lnTo>
                    <a:pt x="31" y="129"/>
                  </a:lnTo>
                  <a:lnTo>
                    <a:pt x="30" y="132"/>
                  </a:lnTo>
                  <a:lnTo>
                    <a:pt x="30" y="134"/>
                  </a:lnTo>
                  <a:lnTo>
                    <a:pt x="28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5" y="135"/>
                  </a:lnTo>
                  <a:lnTo>
                    <a:pt x="25" y="137"/>
                  </a:lnTo>
                  <a:lnTo>
                    <a:pt x="23" y="137"/>
                  </a:lnTo>
                  <a:lnTo>
                    <a:pt x="22" y="137"/>
                  </a:lnTo>
                  <a:lnTo>
                    <a:pt x="20" y="135"/>
                  </a:lnTo>
                  <a:lnTo>
                    <a:pt x="15" y="137"/>
                  </a:lnTo>
                  <a:lnTo>
                    <a:pt x="14" y="135"/>
                  </a:lnTo>
                  <a:lnTo>
                    <a:pt x="12" y="135"/>
                  </a:lnTo>
                  <a:lnTo>
                    <a:pt x="11" y="137"/>
                  </a:lnTo>
                  <a:lnTo>
                    <a:pt x="9" y="135"/>
                  </a:lnTo>
                  <a:lnTo>
                    <a:pt x="9" y="135"/>
                  </a:lnTo>
                  <a:lnTo>
                    <a:pt x="9" y="132"/>
                  </a:lnTo>
                  <a:lnTo>
                    <a:pt x="9" y="130"/>
                  </a:lnTo>
                  <a:lnTo>
                    <a:pt x="11" y="129"/>
                  </a:lnTo>
                  <a:lnTo>
                    <a:pt x="11" y="127"/>
                  </a:lnTo>
                  <a:lnTo>
                    <a:pt x="12" y="126"/>
                  </a:lnTo>
                  <a:lnTo>
                    <a:pt x="12" y="126"/>
                  </a:lnTo>
                  <a:lnTo>
                    <a:pt x="12" y="124"/>
                  </a:lnTo>
                  <a:lnTo>
                    <a:pt x="11" y="123"/>
                  </a:lnTo>
                  <a:lnTo>
                    <a:pt x="11" y="123"/>
                  </a:lnTo>
                  <a:lnTo>
                    <a:pt x="11" y="119"/>
                  </a:lnTo>
                  <a:lnTo>
                    <a:pt x="9" y="115"/>
                  </a:lnTo>
                  <a:lnTo>
                    <a:pt x="6" y="111"/>
                  </a:lnTo>
                  <a:lnTo>
                    <a:pt x="6" y="110"/>
                  </a:lnTo>
                  <a:lnTo>
                    <a:pt x="4" y="108"/>
                  </a:lnTo>
                  <a:lnTo>
                    <a:pt x="0" y="105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0" y="93"/>
                  </a:lnTo>
                  <a:lnTo>
                    <a:pt x="0" y="88"/>
                  </a:lnTo>
                  <a:lnTo>
                    <a:pt x="0" y="83"/>
                  </a:lnTo>
                  <a:lnTo>
                    <a:pt x="0" y="78"/>
                  </a:lnTo>
                  <a:lnTo>
                    <a:pt x="0" y="75"/>
                  </a:lnTo>
                  <a:lnTo>
                    <a:pt x="0" y="71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14" y="63"/>
                  </a:lnTo>
                  <a:lnTo>
                    <a:pt x="14" y="61"/>
                  </a:lnTo>
                  <a:lnTo>
                    <a:pt x="14" y="59"/>
                  </a:lnTo>
                  <a:lnTo>
                    <a:pt x="14" y="53"/>
                  </a:lnTo>
                  <a:lnTo>
                    <a:pt x="14" y="47"/>
                  </a:lnTo>
                  <a:lnTo>
                    <a:pt x="14" y="41"/>
                  </a:lnTo>
                  <a:lnTo>
                    <a:pt x="14" y="34"/>
                  </a:lnTo>
                  <a:lnTo>
                    <a:pt x="14" y="28"/>
                  </a:lnTo>
                  <a:lnTo>
                    <a:pt x="14" y="22"/>
                  </a:lnTo>
                  <a:lnTo>
                    <a:pt x="14" y="17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7" y="8"/>
                  </a:lnTo>
                  <a:lnTo>
                    <a:pt x="22" y="6"/>
                  </a:lnTo>
                  <a:lnTo>
                    <a:pt x="30" y="6"/>
                  </a:lnTo>
                  <a:lnTo>
                    <a:pt x="36" y="4"/>
                  </a:lnTo>
                  <a:lnTo>
                    <a:pt x="39" y="3"/>
                  </a:lnTo>
                  <a:lnTo>
                    <a:pt x="45" y="3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1" y="3"/>
                  </a:lnTo>
                  <a:lnTo>
                    <a:pt x="63" y="3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6" y="3"/>
                  </a:lnTo>
                  <a:lnTo>
                    <a:pt x="69" y="1"/>
                  </a:lnTo>
                  <a:lnTo>
                    <a:pt x="71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2" name="Freeform 319">
              <a:extLst>
                <a:ext uri="{FF2B5EF4-FFF2-40B4-BE49-F238E27FC236}">
                  <a16:creationId xmlns:a16="http://schemas.microsoft.com/office/drawing/2014/main" id="{FABAE4EC-2DB9-2A29-C902-FFD926E9B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3896" y="3603097"/>
              <a:ext cx="95512" cy="48731"/>
            </a:xfrm>
            <a:custGeom>
              <a:avLst/>
              <a:gdLst>
                <a:gd name="T0" fmla="*/ 21 w 49"/>
                <a:gd name="T1" fmla="*/ 0 h 25"/>
                <a:gd name="T2" fmla="*/ 24 w 49"/>
                <a:gd name="T3" fmla="*/ 1 h 25"/>
                <a:gd name="T4" fmla="*/ 24 w 49"/>
                <a:gd name="T5" fmla="*/ 1 h 25"/>
                <a:gd name="T6" fmla="*/ 24 w 49"/>
                <a:gd name="T7" fmla="*/ 3 h 25"/>
                <a:gd name="T8" fmla="*/ 25 w 49"/>
                <a:gd name="T9" fmla="*/ 3 h 25"/>
                <a:gd name="T10" fmla="*/ 28 w 49"/>
                <a:gd name="T11" fmla="*/ 3 h 25"/>
                <a:gd name="T12" fmla="*/ 33 w 49"/>
                <a:gd name="T13" fmla="*/ 4 h 25"/>
                <a:gd name="T14" fmla="*/ 35 w 49"/>
                <a:gd name="T15" fmla="*/ 4 h 25"/>
                <a:gd name="T16" fmla="*/ 36 w 49"/>
                <a:gd name="T17" fmla="*/ 3 h 25"/>
                <a:gd name="T18" fmla="*/ 38 w 49"/>
                <a:gd name="T19" fmla="*/ 4 h 25"/>
                <a:gd name="T20" fmla="*/ 41 w 49"/>
                <a:gd name="T21" fmla="*/ 4 h 25"/>
                <a:gd name="T22" fmla="*/ 43 w 49"/>
                <a:gd name="T23" fmla="*/ 6 h 25"/>
                <a:gd name="T24" fmla="*/ 43 w 49"/>
                <a:gd name="T25" fmla="*/ 9 h 25"/>
                <a:gd name="T26" fmla="*/ 43 w 49"/>
                <a:gd name="T27" fmla="*/ 9 h 25"/>
                <a:gd name="T28" fmla="*/ 43 w 49"/>
                <a:gd name="T29" fmla="*/ 12 h 25"/>
                <a:gd name="T30" fmla="*/ 44 w 49"/>
                <a:gd name="T31" fmla="*/ 14 h 25"/>
                <a:gd name="T32" fmla="*/ 47 w 49"/>
                <a:gd name="T33" fmla="*/ 12 h 25"/>
                <a:gd name="T34" fmla="*/ 49 w 49"/>
                <a:gd name="T35" fmla="*/ 14 h 25"/>
                <a:gd name="T36" fmla="*/ 49 w 49"/>
                <a:gd name="T37" fmla="*/ 17 h 25"/>
                <a:gd name="T38" fmla="*/ 47 w 49"/>
                <a:gd name="T39" fmla="*/ 19 h 25"/>
                <a:gd name="T40" fmla="*/ 47 w 49"/>
                <a:gd name="T41" fmla="*/ 20 h 25"/>
                <a:gd name="T42" fmla="*/ 49 w 49"/>
                <a:gd name="T43" fmla="*/ 22 h 25"/>
                <a:gd name="T44" fmla="*/ 47 w 49"/>
                <a:gd name="T45" fmla="*/ 22 h 25"/>
                <a:gd name="T46" fmla="*/ 46 w 49"/>
                <a:gd name="T47" fmla="*/ 22 h 25"/>
                <a:gd name="T48" fmla="*/ 44 w 49"/>
                <a:gd name="T49" fmla="*/ 23 h 25"/>
                <a:gd name="T50" fmla="*/ 41 w 49"/>
                <a:gd name="T51" fmla="*/ 23 h 25"/>
                <a:gd name="T52" fmla="*/ 39 w 49"/>
                <a:gd name="T53" fmla="*/ 22 h 25"/>
                <a:gd name="T54" fmla="*/ 35 w 49"/>
                <a:gd name="T55" fmla="*/ 23 h 25"/>
                <a:gd name="T56" fmla="*/ 30 w 49"/>
                <a:gd name="T57" fmla="*/ 23 h 25"/>
                <a:gd name="T58" fmla="*/ 27 w 49"/>
                <a:gd name="T59" fmla="*/ 23 h 25"/>
                <a:gd name="T60" fmla="*/ 24 w 49"/>
                <a:gd name="T61" fmla="*/ 22 h 25"/>
                <a:gd name="T62" fmla="*/ 22 w 49"/>
                <a:gd name="T63" fmla="*/ 22 h 25"/>
                <a:gd name="T64" fmla="*/ 17 w 49"/>
                <a:gd name="T65" fmla="*/ 25 h 25"/>
                <a:gd name="T66" fmla="*/ 14 w 49"/>
                <a:gd name="T67" fmla="*/ 25 h 25"/>
                <a:gd name="T68" fmla="*/ 13 w 49"/>
                <a:gd name="T69" fmla="*/ 25 h 25"/>
                <a:gd name="T70" fmla="*/ 13 w 49"/>
                <a:gd name="T71" fmla="*/ 23 h 25"/>
                <a:gd name="T72" fmla="*/ 11 w 49"/>
                <a:gd name="T73" fmla="*/ 23 h 25"/>
                <a:gd name="T74" fmla="*/ 9 w 49"/>
                <a:gd name="T75" fmla="*/ 22 h 25"/>
                <a:gd name="T76" fmla="*/ 5 w 49"/>
                <a:gd name="T77" fmla="*/ 22 h 25"/>
                <a:gd name="T78" fmla="*/ 2 w 49"/>
                <a:gd name="T79" fmla="*/ 20 h 25"/>
                <a:gd name="T80" fmla="*/ 2 w 49"/>
                <a:gd name="T81" fmla="*/ 19 h 25"/>
                <a:gd name="T82" fmla="*/ 0 w 49"/>
                <a:gd name="T83" fmla="*/ 17 h 25"/>
                <a:gd name="T84" fmla="*/ 3 w 49"/>
                <a:gd name="T85" fmla="*/ 15 h 25"/>
                <a:gd name="T86" fmla="*/ 3 w 49"/>
                <a:gd name="T87" fmla="*/ 12 h 25"/>
                <a:gd name="T88" fmla="*/ 6 w 49"/>
                <a:gd name="T89" fmla="*/ 11 h 25"/>
                <a:gd name="T90" fmla="*/ 8 w 49"/>
                <a:gd name="T91" fmla="*/ 8 h 25"/>
                <a:gd name="T92" fmla="*/ 11 w 49"/>
                <a:gd name="T93" fmla="*/ 4 h 25"/>
                <a:gd name="T94" fmla="*/ 14 w 49"/>
                <a:gd name="T95" fmla="*/ 3 h 25"/>
                <a:gd name="T96" fmla="*/ 16 w 49"/>
                <a:gd name="T97" fmla="*/ 1 h 25"/>
                <a:gd name="T98" fmla="*/ 19 w 49"/>
                <a:gd name="T9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" h="25">
                  <a:moveTo>
                    <a:pt x="19" y="0"/>
                  </a:moveTo>
                  <a:lnTo>
                    <a:pt x="21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41" y="4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1" y="11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4" y="14"/>
                  </a:lnTo>
                  <a:lnTo>
                    <a:pt x="46" y="14"/>
                  </a:lnTo>
                  <a:lnTo>
                    <a:pt x="47" y="12"/>
                  </a:lnTo>
                  <a:lnTo>
                    <a:pt x="47" y="14"/>
                  </a:lnTo>
                  <a:lnTo>
                    <a:pt x="49" y="14"/>
                  </a:lnTo>
                  <a:lnTo>
                    <a:pt x="49" y="15"/>
                  </a:lnTo>
                  <a:lnTo>
                    <a:pt x="49" y="17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7" y="20"/>
                  </a:lnTo>
                  <a:lnTo>
                    <a:pt x="49" y="20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4" y="23"/>
                  </a:lnTo>
                  <a:lnTo>
                    <a:pt x="43" y="23"/>
                  </a:lnTo>
                  <a:lnTo>
                    <a:pt x="41" y="23"/>
                  </a:lnTo>
                  <a:lnTo>
                    <a:pt x="39" y="22"/>
                  </a:lnTo>
                  <a:lnTo>
                    <a:pt x="39" y="22"/>
                  </a:lnTo>
                  <a:lnTo>
                    <a:pt x="38" y="23"/>
                  </a:lnTo>
                  <a:lnTo>
                    <a:pt x="35" y="23"/>
                  </a:lnTo>
                  <a:lnTo>
                    <a:pt x="32" y="23"/>
                  </a:lnTo>
                  <a:lnTo>
                    <a:pt x="30" y="23"/>
                  </a:lnTo>
                  <a:lnTo>
                    <a:pt x="28" y="23"/>
                  </a:lnTo>
                  <a:lnTo>
                    <a:pt x="27" y="23"/>
                  </a:lnTo>
                  <a:lnTo>
                    <a:pt x="25" y="22"/>
                  </a:lnTo>
                  <a:lnTo>
                    <a:pt x="24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1" y="23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1" y="23"/>
                  </a:lnTo>
                  <a:lnTo>
                    <a:pt x="9" y="23"/>
                  </a:lnTo>
                  <a:lnTo>
                    <a:pt x="9" y="22"/>
                  </a:lnTo>
                  <a:lnTo>
                    <a:pt x="6" y="23"/>
                  </a:lnTo>
                  <a:lnTo>
                    <a:pt x="5" y="22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6"/>
                  </a:lnTo>
                  <a:lnTo>
                    <a:pt x="11" y="4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3" name="Freeform 320">
              <a:extLst>
                <a:ext uri="{FF2B5EF4-FFF2-40B4-BE49-F238E27FC236}">
                  <a16:creationId xmlns:a16="http://schemas.microsoft.com/office/drawing/2014/main" id="{DDECC574-D753-2B7F-4572-762C511290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8983" y="3645980"/>
              <a:ext cx="175430" cy="177380"/>
            </a:xfrm>
            <a:custGeom>
              <a:avLst/>
              <a:gdLst>
                <a:gd name="T0" fmla="*/ 84 w 90"/>
                <a:gd name="T1" fmla="*/ 90 h 91"/>
                <a:gd name="T2" fmla="*/ 76 w 90"/>
                <a:gd name="T3" fmla="*/ 88 h 91"/>
                <a:gd name="T4" fmla="*/ 81 w 90"/>
                <a:gd name="T5" fmla="*/ 86 h 91"/>
                <a:gd name="T6" fmla="*/ 87 w 90"/>
                <a:gd name="T7" fmla="*/ 82 h 91"/>
                <a:gd name="T8" fmla="*/ 84 w 90"/>
                <a:gd name="T9" fmla="*/ 68 h 91"/>
                <a:gd name="T10" fmla="*/ 90 w 90"/>
                <a:gd name="T11" fmla="*/ 69 h 91"/>
                <a:gd name="T12" fmla="*/ 86 w 90"/>
                <a:gd name="T13" fmla="*/ 69 h 91"/>
                <a:gd name="T14" fmla="*/ 75 w 90"/>
                <a:gd name="T15" fmla="*/ 66 h 91"/>
                <a:gd name="T16" fmla="*/ 68 w 90"/>
                <a:gd name="T17" fmla="*/ 71 h 91"/>
                <a:gd name="T18" fmla="*/ 73 w 90"/>
                <a:gd name="T19" fmla="*/ 68 h 91"/>
                <a:gd name="T20" fmla="*/ 73 w 90"/>
                <a:gd name="T21" fmla="*/ 64 h 91"/>
                <a:gd name="T22" fmla="*/ 71 w 90"/>
                <a:gd name="T23" fmla="*/ 63 h 91"/>
                <a:gd name="T24" fmla="*/ 68 w 90"/>
                <a:gd name="T25" fmla="*/ 63 h 91"/>
                <a:gd name="T26" fmla="*/ 56 w 90"/>
                <a:gd name="T27" fmla="*/ 53 h 91"/>
                <a:gd name="T28" fmla="*/ 60 w 90"/>
                <a:gd name="T29" fmla="*/ 61 h 91"/>
                <a:gd name="T30" fmla="*/ 54 w 90"/>
                <a:gd name="T31" fmla="*/ 57 h 91"/>
                <a:gd name="T32" fmla="*/ 54 w 90"/>
                <a:gd name="T33" fmla="*/ 50 h 91"/>
                <a:gd name="T34" fmla="*/ 46 w 90"/>
                <a:gd name="T35" fmla="*/ 52 h 91"/>
                <a:gd name="T36" fmla="*/ 43 w 90"/>
                <a:gd name="T37" fmla="*/ 50 h 91"/>
                <a:gd name="T38" fmla="*/ 65 w 90"/>
                <a:gd name="T39" fmla="*/ 44 h 91"/>
                <a:gd name="T40" fmla="*/ 18 w 90"/>
                <a:gd name="T41" fmla="*/ 39 h 91"/>
                <a:gd name="T42" fmla="*/ 19 w 90"/>
                <a:gd name="T43" fmla="*/ 41 h 91"/>
                <a:gd name="T44" fmla="*/ 21 w 90"/>
                <a:gd name="T45" fmla="*/ 45 h 91"/>
                <a:gd name="T46" fmla="*/ 16 w 90"/>
                <a:gd name="T47" fmla="*/ 45 h 91"/>
                <a:gd name="T48" fmla="*/ 16 w 90"/>
                <a:gd name="T49" fmla="*/ 41 h 91"/>
                <a:gd name="T50" fmla="*/ 48 w 90"/>
                <a:gd name="T51" fmla="*/ 34 h 91"/>
                <a:gd name="T52" fmla="*/ 52 w 90"/>
                <a:gd name="T53" fmla="*/ 42 h 91"/>
                <a:gd name="T54" fmla="*/ 51 w 90"/>
                <a:gd name="T55" fmla="*/ 41 h 91"/>
                <a:gd name="T56" fmla="*/ 46 w 90"/>
                <a:gd name="T57" fmla="*/ 34 h 91"/>
                <a:gd name="T58" fmla="*/ 24 w 90"/>
                <a:gd name="T59" fmla="*/ 28 h 91"/>
                <a:gd name="T60" fmla="*/ 21 w 90"/>
                <a:gd name="T61" fmla="*/ 28 h 91"/>
                <a:gd name="T62" fmla="*/ 15 w 90"/>
                <a:gd name="T63" fmla="*/ 28 h 91"/>
                <a:gd name="T64" fmla="*/ 18 w 90"/>
                <a:gd name="T65" fmla="*/ 36 h 91"/>
                <a:gd name="T66" fmla="*/ 15 w 90"/>
                <a:gd name="T67" fmla="*/ 39 h 91"/>
                <a:gd name="T68" fmla="*/ 11 w 90"/>
                <a:gd name="T69" fmla="*/ 38 h 91"/>
                <a:gd name="T70" fmla="*/ 10 w 90"/>
                <a:gd name="T71" fmla="*/ 34 h 91"/>
                <a:gd name="T72" fmla="*/ 11 w 90"/>
                <a:gd name="T73" fmla="*/ 30 h 91"/>
                <a:gd name="T74" fmla="*/ 34 w 90"/>
                <a:gd name="T75" fmla="*/ 22 h 91"/>
                <a:gd name="T76" fmla="*/ 41 w 90"/>
                <a:gd name="T77" fmla="*/ 28 h 91"/>
                <a:gd name="T78" fmla="*/ 40 w 90"/>
                <a:gd name="T79" fmla="*/ 33 h 91"/>
                <a:gd name="T80" fmla="*/ 41 w 90"/>
                <a:gd name="T81" fmla="*/ 28 h 91"/>
                <a:gd name="T82" fmla="*/ 34 w 90"/>
                <a:gd name="T83" fmla="*/ 22 h 91"/>
                <a:gd name="T84" fmla="*/ 34 w 90"/>
                <a:gd name="T85" fmla="*/ 20 h 91"/>
                <a:gd name="T86" fmla="*/ 10 w 90"/>
                <a:gd name="T87" fmla="*/ 3 h 91"/>
                <a:gd name="T88" fmla="*/ 11 w 90"/>
                <a:gd name="T89" fmla="*/ 5 h 91"/>
                <a:gd name="T90" fmla="*/ 0 w 90"/>
                <a:gd name="T91" fmla="*/ 3 h 91"/>
                <a:gd name="T92" fmla="*/ 5 w 90"/>
                <a:gd name="T93" fmla="*/ 3 h 91"/>
                <a:gd name="T94" fmla="*/ 19 w 90"/>
                <a:gd name="T95" fmla="*/ 0 h 91"/>
                <a:gd name="T96" fmla="*/ 24 w 90"/>
                <a:gd name="T97" fmla="*/ 3 h 91"/>
                <a:gd name="T98" fmla="*/ 29 w 90"/>
                <a:gd name="T99" fmla="*/ 9 h 91"/>
                <a:gd name="T100" fmla="*/ 24 w 90"/>
                <a:gd name="T101" fmla="*/ 14 h 91"/>
                <a:gd name="T102" fmla="*/ 26 w 90"/>
                <a:gd name="T103" fmla="*/ 8 h 91"/>
                <a:gd name="T104" fmla="*/ 21 w 90"/>
                <a:gd name="T10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" h="91">
                  <a:moveTo>
                    <a:pt x="86" y="85"/>
                  </a:moveTo>
                  <a:lnTo>
                    <a:pt x="86" y="85"/>
                  </a:lnTo>
                  <a:lnTo>
                    <a:pt x="86" y="86"/>
                  </a:lnTo>
                  <a:lnTo>
                    <a:pt x="86" y="88"/>
                  </a:lnTo>
                  <a:lnTo>
                    <a:pt x="84" y="90"/>
                  </a:lnTo>
                  <a:lnTo>
                    <a:pt x="81" y="90"/>
                  </a:lnTo>
                  <a:lnTo>
                    <a:pt x="76" y="91"/>
                  </a:lnTo>
                  <a:lnTo>
                    <a:pt x="76" y="90"/>
                  </a:lnTo>
                  <a:lnTo>
                    <a:pt x="76" y="90"/>
                  </a:lnTo>
                  <a:lnTo>
                    <a:pt x="76" y="88"/>
                  </a:lnTo>
                  <a:lnTo>
                    <a:pt x="76" y="88"/>
                  </a:lnTo>
                  <a:lnTo>
                    <a:pt x="76" y="88"/>
                  </a:lnTo>
                  <a:lnTo>
                    <a:pt x="78" y="88"/>
                  </a:lnTo>
                  <a:lnTo>
                    <a:pt x="79" y="86"/>
                  </a:lnTo>
                  <a:lnTo>
                    <a:pt x="81" y="86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84" y="86"/>
                  </a:lnTo>
                  <a:lnTo>
                    <a:pt x="86" y="85"/>
                  </a:lnTo>
                  <a:close/>
                  <a:moveTo>
                    <a:pt x="87" y="82"/>
                  </a:moveTo>
                  <a:lnTo>
                    <a:pt x="87" y="82"/>
                  </a:lnTo>
                  <a:lnTo>
                    <a:pt x="86" y="83"/>
                  </a:lnTo>
                  <a:lnTo>
                    <a:pt x="86" y="82"/>
                  </a:lnTo>
                  <a:lnTo>
                    <a:pt x="87" y="82"/>
                  </a:lnTo>
                  <a:close/>
                  <a:moveTo>
                    <a:pt x="84" y="68"/>
                  </a:moveTo>
                  <a:lnTo>
                    <a:pt x="86" y="68"/>
                  </a:lnTo>
                  <a:lnTo>
                    <a:pt x="87" y="68"/>
                  </a:lnTo>
                  <a:lnTo>
                    <a:pt x="87" y="68"/>
                  </a:lnTo>
                  <a:lnTo>
                    <a:pt x="89" y="69"/>
                  </a:lnTo>
                  <a:lnTo>
                    <a:pt x="90" y="69"/>
                  </a:lnTo>
                  <a:lnTo>
                    <a:pt x="90" y="69"/>
                  </a:lnTo>
                  <a:lnTo>
                    <a:pt x="90" y="71"/>
                  </a:lnTo>
                  <a:lnTo>
                    <a:pt x="89" y="69"/>
                  </a:lnTo>
                  <a:lnTo>
                    <a:pt x="87" y="69"/>
                  </a:lnTo>
                  <a:lnTo>
                    <a:pt x="86" y="69"/>
                  </a:lnTo>
                  <a:lnTo>
                    <a:pt x="84" y="69"/>
                  </a:lnTo>
                  <a:lnTo>
                    <a:pt x="84" y="68"/>
                  </a:lnTo>
                  <a:close/>
                  <a:moveTo>
                    <a:pt x="75" y="63"/>
                  </a:moveTo>
                  <a:lnTo>
                    <a:pt x="75" y="64"/>
                  </a:lnTo>
                  <a:lnTo>
                    <a:pt x="75" y="66"/>
                  </a:lnTo>
                  <a:lnTo>
                    <a:pt x="73" y="69"/>
                  </a:lnTo>
                  <a:lnTo>
                    <a:pt x="71" y="69"/>
                  </a:lnTo>
                  <a:lnTo>
                    <a:pt x="68" y="71"/>
                  </a:lnTo>
                  <a:lnTo>
                    <a:pt x="68" y="72"/>
                  </a:lnTo>
                  <a:lnTo>
                    <a:pt x="68" y="71"/>
                  </a:lnTo>
                  <a:lnTo>
                    <a:pt x="70" y="69"/>
                  </a:lnTo>
                  <a:lnTo>
                    <a:pt x="71" y="69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3" y="68"/>
                  </a:lnTo>
                  <a:lnTo>
                    <a:pt x="73" y="66"/>
                  </a:lnTo>
                  <a:lnTo>
                    <a:pt x="73" y="66"/>
                  </a:lnTo>
                  <a:lnTo>
                    <a:pt x="73" y="64"/>
                  </a:lnTo>
                  <a:lnTo>
                    <a:pt x="73" y="64"/>
                  </a:lnTo>
                  <a:lnTo>
                    <a:pt x="73" y="64"/>
                  </a:lnTo>
                  <a:lnTo>
                    <a:pt x="75" y="63"/>
                  </a:lnTo>
                  <a:close/>
                  <a:moveTo>
                    <a:pt x="68" y="61"/>
                  </a:moveTo>
                  <a:lnTo>
                    <a:pt x="68" y="63"/>
                  </a:lnTo>
                  <a:lnTo>
                    <a:pt x="70" y="63"/>
                  </a:lnTo>
                  <a:lnTo>
                    <a:pt x="71" y="63"/>
                  </a:lnTo>
                  <a:lnTo>
                    <a:pt x="71" y="64"/>
                  </a:lnTo>
                  <a:lnTo>
                    <a:pt x="70" y="6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1"/>
                  </a:lnTo>
                  <a:close/>
                  <a:moveTo>
                    <a:pt x="52" y="49"/>
                  </a:moveTo>
                  <a:lnTo>
                    <a:pt x="54" y="52"/>
                  </a:lnTo>
                  <a:lnTo>
                    <a:pt x="56" y="53"/>
                  </a:lnTo>
                  <a:lnTo>
                    <a:pt x="56" y="55"/>
                  </a:lnTo>
                  <a:lnTo>
                    <a:pt x="57" y="57"/>
                  </a:lnTo>
                  <a:lnTo>
                    <a:pt x="59" y="58"/>
                  </a:lnTo>
                  <a:lnTo>
                    <a:pt x="60" y="60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57" y="58"/>
                  </a:lnTo>
                  <a:lnTo>
                    <a:pt x="56" y="58"/>
                  </a:lnTo>
                  <a:lnTo>
                    <a:pt x="54" y="57"/>
                  </a:lnTo>
                  <a:lnTo>
                    <a:pt x="54" y="57"/>
                  </a:lnTo>
                  <a:lnTo>
                    <a:pt x="56" y="57"/>
                  </a:lnTo>
                  <a:lnTo>
                    <a:pt x="56" y="55"/>
                  </a:lnTo>
                  <a:lnTo>
                    <a:pt x="56" y="55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52" y="50"/>
                  </a:lnTo>
                  <a:lnTo>
                    <a:pt x="52" y="49"/>
                  </a:lnTo>
                  <a:close/>
                  <a:moveTo>
                    <a:pt x="43" y="49"/>
                  </a:moveTo>
                  <a:lnTo>
                    <a:pt x="45" y="49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8" y="52"/>
                  </a:lnTo>
                  <a:lnTo>
                    <a:pt x="48" y="53"/>
                  </a:lnTo>
                  <a:lnTo>
                    <a:pt x="46" y="52"/>
                  </a:lnTo>
                  <a:lnTo>
                    <a:pt x="43" y="50"/>
                  </a:lnTo>
                  <a:lnTo>
                    <a:pt x="43" y="50"/>
                  </a:lnTo>
                  <a:lnTo>
                    <a:pt x="43" y="49"/>
                  </a:lnTo>
                  <a:close/>
                  <a:moveTo>
                    <a:pt x="65" y="42"/>
                  </a:moveTo>
                  <a:lnTo>
                    <a:pt x="65" y="42"/>
                  </a:lnTo>
                  <a:lnTo>
                    <a:pt x="65" y="44"/>
                  </a:lnTo>
                  <a:lnTo>
                    <a:pt x="65" y="45"/>
                  </a:lnTo>
                  <a:lnTo>
                    <a:pt x="64" y="44"/>
                  </a:lnTo>
                  <a:lnTo>
                    <a:pt x="65" y="42"/>
                  </a:lnTo>
                  <a:lnTo>
                    <a:pt x="65" y="42"/>
                  </a:lnTo>
                  <a:close/>
                  <a:moveTo>
                    <a:pt x="18" y="39"/>
                  </a:moveTo>
                  <a:lnTo>
                    <a:pt x="19" y="41"/>
                  </a:lnTo>
                  <a:lnTo>
                    <a:pt x="19" y="41"/>
                  </a:lnTo>
                  <a:lnTo>
                    <a:pt x="18" y="42"/>
                  </a:lnTo>
                  <a:lnTo>
                    <a:pt x="19" y="42"/>
                  </a:lnTo>
                  <a:lnTo>
                    <a:pt x="19" y="41"/>
                  </a:lnTo>
                  <a:lnTo>
                    <a:pt x="21" y="42"/>
                  </a:lnTo>
                  <a:lnTo>
                    <a:pt x="21" y="44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1" y="49"/>
                  </a:lnTo>
                  <a:lnTo>
                    <a:pt x="18" y="49"/>
                  </a:lnTo>
                  <a:lnTo>
                    <a:pt x="18" y="47"/>
                  </a:lnTo>
                  <a:lnTo>
                    <a:pt x="16" y="45"/>
                  </a:lnTo>
                  <a:lnTo>
                    <a:pt x="16" y="44"/>
                  </a:lnTo>
                  <a:lnTo>
                    <a:pt x="16" y="42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8" y="41"/>
                  </a:lnTo>
                  <a:lnTo>
                    <a:pt x="18" y="39"/>
                  </a:lnTo>
                  <a:close/>
                  <a:moveTo>
                    <a:pt x="48" y="33"/>
                  </a:moveTo>
                  <a:lnTo>
                    <a:pt x="48" y="34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52" y="41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41"/>
                  </a:lnTo>
                  <a:lnTo>
                    <a:pt x="51" y="41"/>
                  </a:lnTo>
                  <a:lnTo>
                    <a:pt x="51" y="39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8" y="34"/>
                  </a:lnTo>
                  <a:lnTo>
                    <a:pt x="46" y="34"/>
                  </a:lnTo>
                  <a:lnTo>
                    <a:pt x="48" y="34"/>
                  </a:lnTo>
                  <a:lnTo>
                    <a:pt x="48" y="33"/>
                  </a:lnTo>
                  <a:close/>
                  <a:moveTo>
                    <a:pt x="24" y="28"/>
                  </a:moveTo>
                  <a:lnTo>
                    <a:pt x="24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3" y="30"/>
                  </a:lnTo>
                  <a:lnTo>
                    <a:pt x="21" y="28"/>
                  </a:lnTo>
                  <a:lnTo>
                    <a:pt x="21" y="28"/>
                  </a:lnTo>
                  <a:lnTo>
                    <a:pt x="21" y="28"/>
                  </a:lnTo>
                  <a:lnTo>
                    <a:pt x="23" y="28"/>
                  </a:lnTo>
                  <a:lnTo>
                    <a:pt x="24" y="28"/>
                  </a:lnTo>
                  <a:close/>
                  <a:moveTo>
                    <a:pt x="11" y="27"/>
                  </a:moveTo>
                  <a:lnTo>
                    <a:pt x="13" y="27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30"/>
                  </a:lnTo>
                  <a:lnTo>
                    <a:pt x="16" y="31"/>
                  </a:lnTo>
                  <a:lnTo>
                    <a:pt x="18" y="33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6" y="38"/>
                  </a:lnTo>
                  <a:lnTo>
                    <a:pt x="16" y="39"/>
                  </a:lnTo>
                  <a:lnTo>
                    <a:pt x="15" y="39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1" y="38"/>
                  </a:lnTo>
                  <a:lnTo>
                    <a:pt x="11" y="36"/>
                  </a:lnTo>
                  <a:lnTo>
                    <a:pt x="11" y="38"/>
                  </a:lnTo>
                  <a:lnTo>
                    <a:pt x="10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11" y="27"/>
                  </a:lnTo>
                  <a:close/>
                  <a:moveTo>
                    <a:pt x="34" y="20"/>
                  </a:moveTo>
                  <a:lnTo>
                    <a:pt x="34" y="22"/>
                  </a:lnTo>
                  <a:lnTo>
                    <a:pt x="37" y="23"/>
                  </a:lnTo>
                  <a:lnTo>
                    <a:pt x="38" y="23"/>
                  </a:lnTo>
                  <a:lnTo>
                    <a:pt x="40" y="27"/>
                  </a:lnTo>
                  <a:lnTo>
                    <a:pt x="41" y="27"/>
                  </a:lnTo>
                  <a:lnTo>
                    <a:pt x="41" y="28"/>
                  </a:lnTo>
                  <a:lnTo>
                    <a:pt x="41" y="31"/>
                  </a:lnTo>
                  <a:lnTo>
                    <a:pt x="40" y="33"/>
                  </a:lnTo>
                  <a:lnTo>
                    <a:pt x="41" y="34"/>
                  </a:lnTo>
                  <a:lnTo>
                    <a:pt x="40" y="34"/>
                  </a:lnTo>
                  <a:lnTo>
                    <a:pt x="40" y="33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40" y="31"/>
                  </a:lnTo>
                  <a:lnTo>
                    <a:pt x="40" y="30"/>
                  </a:lnTo>
                  <a:lnTo>
                    <a:pt x="41" y="28"/>
                  </a:lnTo>
                  <a:lnTo>
                    <a:pt x="41" y="27"/>
                  </a:lnTo>
                  <a:lnTo>
                    <a:pt x="38" y="25"/>
                  </a:lnTo>
                  <a:lnTo>
                    <a:pt x="38" y="23"/>
                  </a:lnTo>
                  <a:lnTo>
                    <a:pt x="35" y="23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0"/>
                  </a:lnTo>
                  <a:lnTo>
                    <a:pt x="34" y="20"/>
                  </a:lnTo>
                  <a:close/>
                  <a:moveTo>
                    <a:pt x="5" y="1"/>
                  </a:moveTo>
                  <a:lnTo>
                    <a:pt x="7" y="3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3" y="3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1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5"/>
                  </a:lnTo>
                  <a:lnTo>
                    <a:pt x="4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1"/>
                  </a:lnTo>
                  <a:close/>
                  <a:moveTo>
                    <a:pt x="16" y="0"/>
                  </a:moveTo>
                  <a:lnTo>
                    <a:pt x="18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7" y="6"/>
                  </a:lnTo>
                  <a:lnTo>
                    <a:pt x="29" y="9"/>
                  </a:lnTo>
                  <a:lnTo>
                    <a:pt x="26" y="9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6" y="16"/>
                  </a:lnTo>
                  <a:lnTo>
                    <a:pt x="24" y="14"/>
                  </a:lnTo>
                  <a:lnTo>
                    <a:pt x="23" y="14"/>
                  </a:lnTo>
                  <a:lnTo>
                    <a:pt x="24" y="12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6"/>
                  </a:lnTo>
                  <a:lnTo>
                    <a:pt x="26" y="5"/>
                  </a:lnTo>
                  <a:lnTo>
                    <a:pt x="24" y="5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4" name="Freeform 321">
              <a:extLst>
                <a:ext uri="{FF2B5EF4-FFF2-40B4-BE49-F238E27FC236}">
                  <a16:creationId xmlns:a16="http://schemas.microsoft.com/office/drawing/2014/main" id="{F7778D77-03BE-BBC0-B736-DA62BB1C48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7378" y="4269731"/>
              <a:ext cx="1107158" cy="1128600"/>
            </a:xfrm>
            <a:custGeom>
              <a:avLst/>
              <a:gdLst>
                <a:gd name="T0" fmla="*/ 431 w 568"/>
                <a:gd name="T1" fmla="*/ 412 h 579"/>
                <a:gd name="T2" fmla="*/ 428 w 568"/>
                <a:gd name="T3" fmla="*/ 118 h 579"/>
                <a:gd name="T4" fmla="*/ 354 w 568"/>
                <a:gd name="T5" fmla="*/ 78 h 579"/>
                <a:gd name="T6" fmla="*/ 361 w 568"/>
                <a:gd name="T7" fmla="*/ 97 h 579"/>
                <a:gd name="T8" fmla="*/ 338 w 568"/>
                <a:gd name="T9" fmla="*/ 91 h 579"/>
                <a:gd name="T10" fmla="*/ 350 w 568"/>
                <a:gd name="T11" fmla="*/ 77 h 579"/>
                <a:gd name="T12" fmla="*/ 347 w 568"/>
                <a:gd name="T13" fmla="*/ 66 h 579"/>
                <a:gd name="T14" fmla="*/ 202 w 568"/>
                <a:gd name="T15" fmla="*/ 9 h 579"/>
                <a:gd name="T16" fmla="*/ 204 w 568"/>
                <a:gd name="T17" fmla="*/ 33 h 579"/>
                <a:gd name="T18" fmla="*/ 224 w 568"/>
                <a:gd name="T19" fmla="*/ 56 h 579"/>
                <a:gd name="T20" fmla="*/ 245 w 568"/>
                <a:gd name="T21" fmla="*/ 47 h 579"/>
                <a:gd name="T22" fmla="*/ 262 w 568"/>
                <a:gd name="T23" fmla="*/ 39 h 579"/>
                <a:gd name="T24" fmla="*/ 289 w 568"/>
                <a:gd name="T25" fmla="*/ 44 h 579"/>
                <a:gd name="T26" fmla="*/ 313 w 568"/>
                <a:gd name="T27" fmla="*/ 33 h 579"/>
                <a:gd name="T28" fmla="*/ 338 w 568"/>
                <a:gd name="T29" fmla="*/ 44 h 579"/>
                <a:gd name="T30" fmla="*/ 324 w 568"/>
                <a:gd name="T31" fmla="*/ 86 h 579"/>
                <a:gd name="T32" fmla="*/ 338 w 568"/>
                <a:gd name="T33" fmla="*/ 100 h 579"/>
                <a:gd name="T34" fmla="*/ 371 w 568"/>
                <a:gd name="T35" fmla="*/ 96 h 579"/>
                <a:gd name="T36" fmla="*/ 391 w 568"/>
                <a:gd name="T37" fmla="*/ 86 h 579"/>
                <a:gd name="T38" fmla="*/ 425 w 568"/>
                <a:gd name="T39" fmla="*/ 100 h 579"/>
                <a:gd name="T40" fmla="*/ 432 w 568"/>
                <a:gd name="T41" fmla="*/ 111 h 579"/>
                <a:gd name="T42" fmla="*/ 500 w 568"/>
                <a:gd name="T43" fmla="*/ 121 h 579"/>
                <a:gd name="T44" fmla="*/ 568 w 568"/>
                <a:gd name="T45" fmla="*/ 181 h 579"/>
                <a:gd name="T46" fmla="*/ 530 w 568"/>
                <a:gd name="T47" fmla="*/ 239 h 579"/>
                <a:gd name="T48" fmla="*/ 507 w 568"/>
                <a:gd name="T49" fmla="*/ 272 h 579"/>
                <a:gd name="T50" fmla="*/ 496 w 568"/>
                <a:gd name="T51" fmla="*/ 360 h 579"/>
                <a:gd name="T52" fmla="*/ 448 w 568"/>
                <a:gd name="T53" fmla="*/ 411 h 579"/>
                <a:gd name="T54" fmla="*/ 425 w 568"/>
                <a:gd name="T55" fmla="*/ 417 h 579"/>
                <a:gd name="T56" fmla="*/ 369 w 568"/>
                <a:gd name="T57" fmla="*/ 449 h 579"/>
                <a:gd name="T58" fmla="*/ 366 w 568"/>
                <a:gd name="T59" fmla="*/ 493 h 579"/>
                <a:gd name="T60" fmla="*/ 332 w 568"/>
                <a:gd name="T61" fmla="*/ 537 h 579"/>
                <a:gd name="T62" fmla="*/ 327 w 568"/>
                <a:gd name="T63" fmla="*/ 534 h 579"/>
                <a:gd name="T64" fmla="*/ 298 w 568"/>
                <a:gd name="T65" fmla="*/ 576 h 579"/>
                <a:gd name="T66" fmla="*/ 309 w 568"/>
                <a:gd name="T67" fmla="*/ 554 h 579"/>
                <a:gd name="T68" fmla="*/ 281 w 568"/>
                <a:gd name="T69" fmla="*/ 543 h 579"/>
                <a:gd name="T70" fmla="*/ 248 w 568"/>
                <a:gd name="T71" fmla="*/ 521 h 579"/>
                <a:gd name="T72" fmla="*/ 264 w 568"/>
                <a:gd name="T73" fmla="*/ 493 h 579"/>
                <a:gd name="T74" fmla="*/ 287 w 568"/>
                <a:gd name="T75" fmla="*/ 477 h 579"/>
                <a:gd name="T76" fmla="*/ 283 w 568"/>
                <a:gd name="T77" fmla="*/ 450 h 579"/>
                <a:gd name="T78" fmla="*/ 268 w 568"/>
                <a:gd name="T79" fmla="*/ 420 h 579"/>
                <a:gd name="T80" fmla="*/ 253 w 568"/>
                <a:gd name="T81" fmla="*/ 398 h 579"/>
                <a:gd name="T82" fmla="*/ 234 w 568"/>
                <a:gd name="T83" fmla="*/ 389 h 579"/>
                <a:gd name="T84" fmla="*/ 234 w 568"/>
                <a:gd name="T85" fmla="*/ 367 h 579"/>
                <a:gd name="T86" fmla="*/ 226 w 568"/>
                <a:gd name="T87" fmla="*/ 321 h 579"/>
                <a:gd name="T88" fmla="*/ 197 w 568"/>
                <a:gd name="T89" fmla="*/ 278 h 579"/>
                <a:gd name="T90" fmla="*/ 156 w 568"/>
                <a:gd name="T91" fmla="*/ 258 h 579"/>
                <a:gd name="T92" fmla="*/ 127 w 568"/>
                <a:gd name="T93" fmla="*/ 241 h 579"/>
                <a:gd name="T94" fmla="*/ 106 w 568"/>
                <a:gd name="T95" fmla="*/ 219 h 579"/>
                <a:gd name="T96" fmla="*/ 57 w 568"/>
                <a:gd name="T97" fmla="*/ 233 h 579"/>
                <a:gd name="T98" fmla="*/ 40 w 568"/>
                <a:gd name="T99" fmla="*/ 219 h 579"/>
                <a:gd name="T100" fmla="*/ 8 w 568"/>
                <a:gd name="T101" fmla="*/ 195 h 579"/>
                <a:gd name="T102" fmla="*/ 4 w 568"/>
                <a:gd name="T103" fmla="*/ 178 h 579"/>
                <a:gd name="T104" fmla="*/ 29 w 568"/>
                <a:gd name="T105" fmla="*/ 141 h 579"/>
                <a:gd name="T106" fmla="*/ 63 w 568"/>
                <a:gd name="T107" fmla="*/ 119 h 579"/>
                <a:gd name="T108" fmla="*/ 59 w 568"/>
                <a:gd name="T109" fmla="*/ 78 h 579"/>
                <a:gd name="T110" fmla="*/ 71 w 568"/>
                <a:gd name="T111" fmla="*/ 64 h 579"/>
                <a:gd name="T112" fmla="*/ 84 w 568"/>
                <a:gd name="T113" fmla="*/ 50 h 579"/>
                <a:gd name="T114" fmla="*/ 111 w 568"/>
                <a:gd name="T115" fmla="*/ 64 h 579"/>
                <a:gd name="T116" fmla="*/ 142 w 568"/>
                <a:gd name="T117" fmla="*/ 53 h 579"/>
                <a:gd name="T118" fmla="*/ 136 w 568"/>
                <a:gd name="T119" fmla="*/ 19 h 579"/>
                <a:gd name="T120" fmla="*/ 166 w 568"/>
                <a:gd name="T121" fmla="*/ 17 h 579"/>
                <a:gd name="T122" fmla="*/ 201 w 568"/>
                <a:gd name="T123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8" h="579">
                  <a:moveTo>
                    <a:pt x="371" y="479"/>
                  </a:moveTo>
                  <a:lnTo>
                    <a:pt x="371" y="480"/>
                  </a:lnTo>
                  <a:lnTo>
                    <a:pt x="371" y="482"/>
                  </a:lnTo>
                  <a:lnTo>
                    <a:pt x="369" y="483"/>
                  </a:lnTo>
                  <a:lnTo>
                    <a:pt x="369" y="485"/>
                  </a:lnTo>
                  <a:lnTo>
                    <a:pt x="369" y="485"/>
                  </a:lnTo>
                  <a:lnTo>
                    <a:pt x="369" y="482"/>
                  </a:lnTo>
                  <a:lnTo>
                    <a:pt x="369" y="480"/>
                  </a:lnTo>
                  <a:lnTo>
                    <a:pt x="369" y="479"/>
                  </a:lnTo>
                  <a:lnTo>
                    <a:pt x="371" y="479"/>
                  </a:lnTo>
                  <a:close/>
                  <a:moveTo>
                    <a:pt x="369" y="460"/>
                  </a:moveTo>
                  <a:lnTo>
                    <a:pt x="369" y="460"/>
                  </a:lnTo>
                  <a:lnTo>
                    <a:pt x="369" y="461"/>
                  </a:lnTo>
                  <a:lnTo>
                    <a:pt x="369" y="463"/>
                  </a:lnTo>
                  <a:lnTo>
                    <a:pt x="368" y="463"/>
                  </a:lnTo>
                  <a:lnTo>
                    <a:pt x="368" y="463"/>
                  </a:lnTo>
                  <a:lnTo>
                    <a:pt x="368" y="461"/>
                  </a:lnTo>
                  <a:lnTo>
                    <a:pt x="369" y="460"/>
                  </a:lnTo>
                  <a:close/>
                  <a:moveTo>
                    <a:pt x="415" y="422"/>
                  </a:moveTo>
                  <a:lnTo>
                    <a:pt x="417" y="423"/>
                  </a:lnTo>
                  <a:lnTo>
                    <a:pt x="417" y="423"/>
                  </a:lnTo>
                  <a:lnTo>
                    <a:pt x="417" y="423"/>
                  </a:lnTo>
                  <a:lnTo>
                    <a:pt x="417" y="425"/>
                  </a:lnTo>
                  <a:lnTo>
                    <a:pt x="417" y="425"/>
                  </a:lnTo>
                  <a:lnTo>
                    <a:pt x="417" y="425"/>
                  </a:lnTo>
                  <a:lnTo>
                    <a:pt x="415" y="425"/>
                  </a:lnTo>
                  <a:lnTo>
                    <a:pt x="414" y="425"/>
                  </a:lnTo>
                  <a:lnTo>
                    <a:pt x="414" y="425"/>
                  </a:lnTo>
                  <a:lnTo>
                    <a:pt x="415" y="422"/>
                  </a:lnTo>
                  <a:close/>
                  <a:moveTo>
                    <a:pt x="431" y="412"/>
                  </a:moveTo>
                  <a:lnTo>
                    <a:pt x="431" y="412"/>
                  </a:lnTo>
                  <a:lnTo>
                    <a:pt x="432" y="412"/>
                  </a:lnTo>
                  <a:lnTo>
                    <a:pt x="432" y="414"/>
                  </a:lnTo>
                  <a:lnTo>
                    <a:pt x="434" y="414"/>
                  </a:lnTo>
                  <a:lnTo>
                    <a:pt x="432" y="414"/>
                  </a:lnTo>
                  <a:lnTo>
                    <a:pt x="431" y="414"/>
                  </a:lnTo>
                  <a:lnTo>
                    <a:pt x="429" y="414"/>
                  </a:lnTo>
                  <a:lnTo>
                    <a:pt x="429" y="414"/>
                  </a:lnTo>
                  <a:lnTo>
                    <a:pt x="431" y="412"/>
                  </a:lnTo>
                  <a:lnTo>
                    <a:pt x="431" y="412"/>
                  </a:lnTo>
                  <a:close/>
                  <a:moveTo>
                    <a:pt x="507" y="269"/>
                  </a:moveTo>
                  <a:lnTo>
                    <a:pt x="508" y="269"/>
                  </a:lnTo>
                  <a:lnTo>
                    <a:pt x="508" y="271"/>
                  </a:lnTo>
                  <a:lnTo>
                    <a:pt x="508" y="271"/>
                  </a:lnTo>
                  <a:lnTo>
                    <a:pt x="507" y="271"/>
                  </a:lnTo>
                  <a:lnTo>
                    <a:pt x="507" y="271"/>
                  </a:lnTo>
                  <a:lnTo>
                    <a:pt x="507" y="269"/>
                  </a:lnTo>
                  <a:lnTo>
                    <a:pt x="507" y="269"/>
                  </a:lnTo>
                  <a:lnTo>
                    <a:pt x="507" y="269"/>
                  </a:lnTo>
                  <a:close/>
                  <a:moveTo>
                    <a:pt x="511" y="261"/>
                  </a:moveTo>
                  <a:lnTo>
                    <a:pt x="513" y="261"/>
                  </a:lnTo>
                  <a:lnTo>
                    <a:pt x="513" y="263"/>
                  </a:lnTo>
                  <a:lnTo>
                    <a:pt x="513" y="263"/>
                  </a:lnTo>
                  <a:lnTo>
                    <a:pt x="511" y="264"/>
                  </a:lnTo>
                  <a:lnTo>
                    <a:pt x="510" y="264"/>
                  </a:lnTo>
                  <a:lnTo>
                    <a:pt x="510" y="264"/>
                  </a:lnTo>
                  <a:lnTo>
                    <a:pt x="511" y="263"/>
                  </a:lnTo>
                  <a:lnTo>
                    <a:pt x="511" y="261"/>
                  </a:lnTo>
                  <a:close/>
                  <a:moveTo>
                    <a:pt x="428" y="115"/>
                  </a:moveTo>
                  <a:lnTo>
                    <a:pt x="428" y="115"/>
                  </a:lnTo>
                  <a:lnTo>
                    <a:pt x="428" y="116"/>
                  </a:lnTo>
                  <a:lnTo>
                    <a:pt x="428" y="118"/>
                  </a:lnTo>
                  <a:lnTo>
                    <a:pt x="426" y="119"/>
                  </a:lnTo>
                  <a:lnTo>
                    <a:pt x="426" y="118"/>
                  </a:lnTo>
                  <a:lnTo>
                    <a:pt x="426" y="116"/>
                  </a:lnTo>
                  <a:lnTo>
                    <a:pt x="426" y="115"/>
                  </a:lnTo>
                  <a:lnTo>
                    <a:pt x="428" y="115"/>
                  </a:lnTo>
                  <a:lnTo>
                    <a:pt x="428" y="115"/>
                  </a:lnTo>
                  <a:close/>
                  <a:moveTo>
                    <a:pt x="420" y="94"/>
                  </a:moveTo>
                  <a:lnTo>
                    <a:pt x="421" y="94"/>
                  </a:lnTo>
                  <a:lnTo>
                    <a:pt x="421" y="94"/>
                  </a:lnTo>
                  <a:lnTo>
                    <a:pt x="421" y="96"/>
                  </a:lnTo>
                  <a:lnTo>
                    <a:pt x="421" y="96"/>
                  </a:lnTo>
                  <a:lnTo>
                    <a:pt x="420" y="96"/>
                  </a:lnTo>
                  <a:lnTo>
                    <a:pt x="420" y="94"/>
                  </a:lnTo>
                  <a:lnTo>
                    <a:pt x="420" y="94"/>
                  </a:lnTo>
                  <a:lnTo>
                    <a:pt x="420" y="94"/>
                  </a:lnTo>
                  <a:close/>
                  <a:moveTo>
                    <a:pt x="330" y="83"/>
                  </a:moveTo>
                  <a:lnTo>
                    <a:pt x="332" y="85"/>
                  </a:lnTo>
                  <a:lnTo>
                    <a:pt x="330" y="89"/>
                  </a:lnTo>
                  <a:lnTo>
                    <a:pt x="328" y="89"/>
                  </a:lnTo>
                  <a:lnTo>
                    <a:pt x="327" y="93"/>
                  </a:lnTo>
                  <a:lnTo>
                    <a:pt x="324" y="94"/>
                  </a:lnTo>
                  <a:lnTo>
                    <a:pt x="322" y="96"/>
                  </a:lnTo>
                  <a:lnTo>
                    <a:pt x="320" y="96"/>
                  </a:lnTo>
                  <a:lnTo>
                    <a:pt x="322" y="93"/>
                  </a:lnTo>
                  <a:lnTo>
                    <a:pt x="324" y="91"/>
                  </a:lnTo>
                  <a:lnTo>
                    <a:pt x="324" y="88"/>
                  </a:lnTo>
                  <a:lnTo>
                    <a:pt x="325" y="85"/>
                  </a:lnTo>
                  <a:lnTo>
                    <a:pt x="327" y="83"/>
                  </a:lnTo>
                  <a:lnTo>
                    <a:pt x="330" y="83"/>
                  </a:lnTo>
                  <a:close/>
                  <a:moveTo>
                    <a:pt x="344" y="77"/>
                  </a:moveTo>
                  <a:lnTo>
                    <a:pt x="354" y="78"/>
                  </a:lnTo>
                  <a:lnTo>
                    <a:pt x="355" y="78"/>
                  </a:lnTo>
                  <a:lnTo>
                    <a:pt x="357" y="78"/>
                  </a:lnTo>
                  <a:lnTo>
                    <a:pt x="358" y="78"/>
                  </a:lnTo>
                  <a:lnTo>
                    <a:pt x="360" y="78"/>
                  </a:lnTo>
                  <a:lnTo>
                    <a:pt x="361" y="78"/>
                  </a:lnTo>
                  <a:lnTo>
                    <a:pt x="366" y="78"/>
                  </a:lnTo>
                  <a:lnTo>
                    <a:pt x="368" y="78"/>
                  </a:lnTo>
                  <a:lnTo>
                    <a:pt x="369" y="78"/>
                  </a:lnTo>
                  <a:lnTo>
                    <a:pt x="371" y="80"/>
                  </a:lnTo>
                  <a:lnTo>
                    <a:pt x="371" y="80"/>
                  </a:lnTo>
                  <a:lnTo>
                    <a:pt x="371" y="80"/>
                  </a:lnTo>
                  <a:lnTo>
                    <a:pt x="371" y="82"/>
                  </a:lnTo>
                  <a:lnTo>
                    <a:pt x="369" y="83"/>
                  </a:lnTo>
                  <a:lnTo>
                    <a:pt x="369" y="85"/>
                  </a:lnTo>
                  <a:lnTo>
                    <a:pt x="369" y="85"/>
                  </a:lnTo>
                  <a:lnTo>
                    <a:pt x="369" y="85"/>
                  </a:lnTo>
                  <a:lnTo>
                    <a:pt x="369" y="86"/>
                  </a:lnTo>
                  <a:lnTo>
                    <a:pt x="369" y="88"/>
                  </a:lnTo>
                  <a:lnTo>
                    <a:pt x="369" y="88"/>
                  </a:lnTo>
                  <a:lnTo>
                    <a:pt x="368" y="89"/>
                  </a:lnTo>
                  <a:lnTo>
                    <a:pt x="366" y="91"/>
                  </a:lnTo>
                  <a:lnTo>
                    <a:pt x="366" y="91"/>
                  </a:lnTo>
                  <a:lnTo>
                    <a:pt x="366" y="93"/>
                  </a:lnTo>
                  <a:lnTo>
                    <a:pt x="365" y="93"/>
                  </a:lnTo>
                  <a:lnTo>
                    <a:pt x="365" y="94"/>
                  </a:lnTo>
                  <a:lnTo>
                    <a:pt x="365" y="94"/>
                  </a:lnTo>
                  <a:lnTo>
                    <a:pt x="365" y="96"/>
                  </a:lnTo>
                  <a:lnTo>
                    <a:pt x="363" y="97"/>
                  </a:lnTo>
                  <a:lnTo>
                    <a:pt x="363" y="97"/>
                  </a:lnTo>
                  <a:lnTo>
                    <a:pt x="361" y="97"/>
                  </a:lnTo>
                  <a:lnTo>
                    <a:pt x="361" y="97"/>
                  </a:lnTo>
                  <a:lnTo>
                    <a:pt x="360" y="96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58" y="99"/>
                  </a:lnTo>
                  <a:lnTo>
                    <a:pt x="357" y="99"/>
                  </a:lnTo>
                  <a:lnTo>
                    <a:pt x="357" y="97"/>
                  </a:lnTo>
                  <a:lnTo>
                    <a:pt x="355" y="97"/>
                  </a:lnTo>
                  <a:lnTo>
                    <a:pt x="355" y="99"/>
                  </a:lnTo>
                  <a:lnTo>
                    <a:pt x="354" y="100"/>
                  </a:lnTo>
                  <a:lnTo>
                    <a:pt x="354" y="100"/>
                  </a:lnTo>
                  <a:lnTo>
                    <a:pt x="352" y="100"/>
                  </a:lnTo>
                  <a:lnTo>
                    <a:pt x="350" y="100"/>
                  </a:lnTo>
                  <a:lnTo>
                    <a:pt x="349" y="100"/>
                  </a:lnTo>
                  <a:lnTo>
                    <a:pt x="347" y="100"/>
                  </a:lnTo>
                  <a:lnTo>
                    <a:pt x="347" y="100"/>
                  </a:lnTo>
                  <a:lnTo>
                    <a:pt x="346" y="100"/>
                  </a:lnTo>
                  <a:lnTo>
                    <a:pt x="343" y="100"/>
                  </a:lnTo>
                  <a:lnTo>
                    <a:pt x="341" y="100"/>
                  </a:lnTo>
                  <a:lnTo>
                    <a:pt x="341" y="100"/>
                  </a:lnTo>
                  <a:lnTo>
                    <a:pt x="339" y="100"/>
                  </a:lnTo>
                  <a:lnTo>
                    <a:pt x="339" y="99"/>
                  </a:lnTo>
                  <a:lnTo>
                    <a:pt x="338" y="97"/>
                  </a:lnTo>
                  <a:lnTo>
                    <a:pt x="338" y="96"/>
                  </a:lnTo>
                  <a:lnTo>
                    <a:pt x="336" y="93"/>
                  </a:lnTo>
                  <a:lnTo>
                    <a:pt x="338" y="91"/>
                  </a:lnTo>
                  <a:lnTo>
                    <a:pt x="338" y="91"/>
                  </a:lnTo>
                  <a:lnTo>
                    <a:pt x="339" y="93"/>
                  </a:lnTo>
                  <a:lnTo>
                    <a:pt x="339" y="91"/>
                  </a:lnTo>
                  <a:lnTo>
                    <a:pt x="339" y="91"/>
                  </a:lnTo>
                  <a:lnTo>
                    <a:pt x="339" y="91"/>
                  </a:lnTo>
                  <a:lnTo>
                    <a:pt x="338" y="91"/>
                  </a:lnTo>
                  <a:lnTo>
                    <a:pt x="336" y="89"/>
                  </a:lnTo>
                  <a:lnTo>
                    <a:pt x="336" y="88"/>
                  </a:lnTo>
                  <a:lnTo>
                    <a:pt x="336" y="85"/>
                  </a:lnTo>
                  <a:lnTo>
                    <a:pt x="336" y="85"/>
                  </a:lnTo>
                  <a:lnTo>
                    <a:pt x="338" y="83"/>
                  </a:lnTo>
                  <a:lnTo>
                    <a:pt x="338" y="83"/>
                  </a:lnTo>
                  <a:lnTo>
                    <a:pt x="338" y="82"/>
                  </a:lnTo>
                  <a:lnTo>
                    <a:pt x="338" y="80"/>
                  </a:lnTo>
                  <a:lnTo>
                    <a:pt x="338" y="80"/>
                  </a:lnTo>
                  <a:lnTo>
                    <a:pt x="341" y="77"/>
                  </a:lnTo>
                  <a:lnTo>
                    <a:pt x="344" y="77"/>
                  </a:lnTo>
                  <a:close/>
                  <a:moveTo>
                    <a:pt x="336" y="75"/>
                  </a:moveTo>
                  <a:lnTo>
                    <a:pt x="338" y="77"/>
                  </a:lnTo>
                  <a:lnTo>
                    <a:pt x="338" y="77"/>
                  </a:lnTo>
                  <a:lnTo>
                    <a:pt x="338" y="77"/>
                  </a:lnTo>
                  <a:lnTo>
                    <a:pt x="335" y="80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7"/>
                  </a:lnTo>
                  <a:lnTo>
                    <a:pt x="336" y="77"/>
                  </a:lnTo>
                  <a:lnTo>
                    <a:pt x="336" y="75"/>
                  </a:lnTo>
                  <a:close/>
                  <a:moveTo>
                    <a:pt x="355" y="74"/>
                  </a:moveTo>
                  <a:lnTo>
                    <a:pt x="357" y="75"/>
                  </a:lnTo>
                  <a:lnTo>
                    <a:pt x="357" y="75"/>
                  </a:lnTo>
                  <a:lnTo>
                    <a:pt x="357" y="77"/>
                  </a:lnTo>
                  <a:lnTo>
                    <a:pt x="357" y="77"/>
                  </a:lnTo>
                  <a:lnTo>
                    <a:pt x="352" y="77"/>
                  </a:lnTo>
                  <a:lnTo>
                    <a:pt x="350" y="77"/>
                  </a:lnTo>
                  <a:lnTo>
                    <a:pt x="350" y="77"/>
                  </a:lnTo>
                  <a:lnTo>
                    <a:pt x="352" y="75"/>
                  </a:lnTo>
                  <a:lnTo>
                    <a:pt x="354" y="74"/>
                  </a:lnTo>
                  <a:lnTo>
                    <a:pt x="355" y="74"/>
                  </a:lnTo>
                  <a:close/>
                  <a:moveTo>
                    <a:pt x="350" y="71"/>
                  </a:moveTo>
                  <a:lnTo>
                    <a:pt x="352" y="72"/>
                  </a:lnTo>
                  <a:lnTo>
                    <a:pt x="352" y="72"/>
                  </a:lnTo>
                  <a:lnTo>
                    <a:pt x="350" y="75"/>
                  </a:lnTo>
                  <a:lnTo>
                    <a:pt x="349" y="75"/>
                  </a:lnTo>
                  <a:lnTo>
                    <a:pt x="347" y="75"/>
                  </a:lnTo>
                  <a:lnTo>
                    <a:pt x="346" y="75"/>
                  </a:lnTo>
                  <a:lnTo>
                    <a:pt x="344" y="75"/>
                  </a:lnTo>
                  <a:lnTo>
                    <a:pt x="343" y="75"/>
                  </a:lnTo>
                  <a:lnTo>
                    <a:pt x="343" y="74"/>
                  </a:lnTo>
                  <a:lnTo>
                    <a:pt x="344" y="72"/>
                  </a:lnTo>
                  <a:lnTo>
                    <a:pt x="346" y="72"/>
                  </a:lnTo>
                  <a:lnTo>
                    <a:pt x="350" y="71"/>
                  </a:lnTo>
                  <a:close/>
                  <a:moveTo>
                    <a:pt x="343" y="67"/>
                  </a:moveTo>
                  <a:lnTo>
                    <a:pt x="343" y="67"/>
                  </a:lnTo>
                  <a:lnTo>
                    <a:pt x="343" y="71"/>
                  </a:lnTo>
                  <a:lnTo>
                    <a:pt x="343" y="72"/>
                  </a:lnTo>
                  <a:lnTo>
                    <a:pt x="343" y="74"/>
                  </a:lnTo>
                  <a:lnTo>
                    <a:pt x="341" y="75"/>
                  </a:lnTo>
                  <a:lnTo>
                    <a:pt x="339" y="75"/>
                  </a:lnTo>
                  <a:lnTo>
                    <a:pt x="339" y="72"/>
                  </a:lnTo>
                  <a:lnTo>
                    <a:pt x="341" y="72"/>
                  </a:lnTo>
                  <a:lnTo>
                    <a:pt x="341" y="71"/>
                  </a:lnTo>
                  <a:lnTo>
                    <a:pt x="343" y="69"/>
                  </a:lnTo>
                  <a:lnTo>
                    <a:pt x="343" y="67"/>
                  </a:lnTo>
                  <a:lnTo>
                    <a:pt x="343" y="67"/>
                  </a:lnTo>
                  <a:lnTo>
                    <a:pt x="343" y="67"/>
                  </a:lnTo>
                  <a:close/>
                  <a:moveTo>
                    <a:pt x="347" y="66"/>
                  </a:moveTo>
                  <a:lnTo>
                    <a:pt x="347" y="67"/>
                  </a:lnTo>
                  <a:lnTo>
                    <a:pt x="347" y="67"/>
                  </a:lnTo>
                  <a:lnTo>
                    <a:pt x="346" y="69"/>
                  </a:lnTo>
                  <a:lnTo>
                    <a:pt x="344" y="71"/>
                  </a:lnTo>
                  <a:lnTo>
                    <a:pt x="344" y="71"/>
                  </a:lnTo>
                  <a:lnTo>
                    <a:pt x="344" y="67"/>
                  </a:lnTo>
                  <a:lnTo>
                    <a:pt x="344" y="67"/>
                  </a:lnTo>
                  <a:lnTo>
                    <a:pt x="346" y="67"/>
                  </a:lnTo>
                  <a:lnTo>
                    <a:pt x="347" y="66"/>
                  </a:lnTo>
                  <a:lnTo>
                    <a:pt x="347" y="66"/>
                  </a:lnTo>
                  <a:close/>
                  <a:moveTo>
                    <a:pt x="343" y="44"/>
                  </a:moveTo>
                  <a:lnTo>
                    <a:pt x="343" y="44"/>
                  </a:lnTo>
                  <a:lnTo>
                    <a:pt x="343" y="45"/>
                  </a:lnTo>
                  <a:lnTo>
                    <a:pt x="344" y="47"/>
                  </a:lnTo>
                  <a:lnTo>
                    <a:pt x="344" y="47"/>
                  </a:lnTo>
                  <a:lnTo>
                    <a:pt x="343" y="48"/>
                  </a:lnTo>
                  <a:lnTo>
                    <a:pt x="341" y="48"/>
                  </a:lnTo>
                  <a:lnTo>
                    <a:pt x="341" y="47"/>
                  </a:lnTo>
                  <a:lnTo>
                    <a:pt x="341" y="45"/>
                  </a:lnTo>
                  <a:lnTo>
                    <a:pt x="343" y="44"/>
                  </a:lnTo>
                  <a:close/>
                  <a:moveTo>
                    <a:pt x="201" y="0"/>
                  </a:moveTo>
                  <a:lnTo>
                    <a:pt x="201" y="0"/>
                  </a:lnTo>
                  <a:lnTo>
                    <a:pt x="201" y="0"/>
                  </a:lnTo>
                  <a:lnTo>
                    <a:pt x="202" y="1"/>
                  </a:lnTo>
                  <a:lnTo>
                    <a:pt x="202" y="1"/>
                  </a:lnTo>
                  <a:lnTo>
                    <a:pt x="204" y="3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02" y="6"/>
                  </a:lnTo>
                  <a:lnTo>
                    <a:pt x="202" y="8"/>
                  </a:lnTo>
                  <a:lnTo>
                    <a:pt x="202" y="9"/>
                  </a:lnTo>
                  <a:lnTo>
                    <a:pt x="202" y="9"/>
                  </a:lnTo>
                  <a:lnTo>
                    <a:pt x="201" y="9"/>
                  </a:lnTo>
                  <a:lnTo>
                    <a:pt x="201" y="11"/>
                  </a:lnTo>
                  <a:lnTo>
                    <a:pt x="202" y="11"/>
                  </a:lnTo>
                  <a:lnTo>
                    <a:pt x="202" y="11"/>
                  </a:lnTo>
                  <a:lnTo>
                    <a:pt x="204" y="11"/>
                  </a:lnTo>
                  <a:lnTo>
                    <a:pt x="205" y="11"/>
                  </a:lnTo>
                  <a:lnTo>
                    <a:pt x="205" y="11"/>
                  </a:lnTo>
                  <a:lnTo>
                    <a:pt x="207" y="12"/>
                  </a:lnTo>
                  <a:lnTo>
                    <a:pt x="207" y="12"/>
                  </a:lnTo>
                  <a:lnTo>
                    <a:pt x="207" y="12"/>
                  </a:lnTo>
                  <a:lnTo>
                    <a:pt x="207" y="14"/>
                  </a:lnTo>
                  <a:lnTo>
                    <a:pt x="207" y="15"/>
                  </a:lnTo>
                  <a:lnTo>
                    <a:pt x="207" y="15"/>
                  </a:lnTo>
                  <a:lnTo>
                    <a:pt x="209" y="15"/>
                  </a:lnTo>
                  <a:lnTo>
                    <a:pt x="209" y="17"/>
                  </a:lnTo>
                  <a:lnTo>
                    <a:pt x="210" y="19"/>
                  </a:lnTo>
                  <a:lnTo>
                    <a:pt x="210" y="19"/>
                  </a:lnTo>
                  <a:lnTo>
                    <a:pt x="210" y="19"/>
                  </a:lnTo>
                  <a:lnTo>
                    <a:pt x="210" y="20"/>
                  </a:lnTo>
                  <a:lnTo>
                    <a:pt x="209" y="20"/>
                  </a:lnTo>
                  <a:lnTo>
                    <a:pt x="209" y="22"/>
                  </a:lnTo>
                  <a:lnTo>
                    <a:pt x="209" y="22"/>
                  </a:lnTo>
                  <a:lnTo>
                    <a:pt x="207" y="23"/>
                  </a:lnTo>
                  <a:lnTo>
                    <a:pt x="205" y="23"/>
                  </a:lnTo>
                  <a:lnTo>
                    <a:pt x="205" y="26"/>
                  </a:lnTo>
                  <a:lnTo>
                    <a:pt x="205" y="26"/>
                  </a:lnTo>
                  <a:lnTo>
                    <a:pt x="205" y="28"/>
                  </a:lnTo>
                  <a:lnTo>
                    <a:pt x="205" y="28"/>
                  </a:lnTo>
                  <a:lnTo>
                    <a:pt x="204" y="31"/>
                  </a:lnTo>
                  <a:lnTo>
                    <a:pt x="204" y="33"/>
                  </a:lnTo>
                  <a:lnTo>
                    <a:pt x="204" y="36"/>
                  </a:lnTo>
                  <a:lnTo>
                    <a:pt x="204" y="37"/>
                  </a:lnTo>
                  <a:lnTo>
                    <a:pt x="204" y="37"/>
                  </a:lnTo>
                  <a:lnTo>
                    <a:pt x="205" y="42"/>
                  </a:lnTo>
                  <a:lnTo>
                    <a:pt x="205" y="42"/>
                  </a:lnTo>
                  <a:lnTo>
                    <a:pt x="207" y="42"/>
                  </a:lnTo>
                  <a:lnTo>
                    <a:pt x="207" y="45"/>
                  </a:lnTo>
                  <a:lnTo>
                    <a:pt x="207" y="47"/>
                  </a:lnTo>
                  <a:lnTo>
                    <a:pt x="207" y="48"/>
                  </a:lnTo>
                  <a:lnTo>
                    <a:pt x="207" y="48"/>
                  </a:lnTo>
                  <a:lnTo>
                    <a:pt x="209" y="48"/>
                  </a:lnTo>
                  <a:lnTo>
                    <a:pt x="209" y="48"/>
                  </a:lnTo>
                  <a:lnTo>
                    <a:pt x="209" y="50"/>
                  </a:lnTo>
                  <a:lnTo>
                    <a:pt x="209" y="50"/>
                  </a:lnTo>
                  <a:lnTo>
                    <a:pt x="209" y="50"/>
                  </a:lnTo>
                  <a:lnTo>
                    <a:pt x="210" y="52"/>
                  </a:lnTo>
                  <a:lnTo>
                    <a:pt x="212" y="52"/>
                  </a:lnTo>
                  <a:lnTo>
                    <a:pt x="212" y="53"/>
                  </a:lnTo>
                  <a:lnTo>
                    <a:pt x="213" y="53"/>
                  </a:lnTo>
                  <a:lnTo>
                    <a:pt x="213" y="55"/>
                  </a:lnTo>
                  <a:lnTo>
                    <a:pt x="215" y="56"/>
                  </a:lnTo>
                  <a:lnTo>
                    <a:pt x="216" y="56"/>
                  </a:lnTo>
                  <a:lnTo>
                    <a:pt x="218" y="56"/>
                  </a:lnTo>
                  <a:lnTo>
                    <a:pt x="220" y="58"/>
                  </a:lnTo>
                  <a:lnTo>
                    <a:pt x="220" y="58"/>
                  </a:lnTo>
                  <a:lnTo>
                    <a:pt x="221" y="58"/>
                  </a:lnTo>
                  <a:lnTo>
                    <a:pt x="221" y="58"/>
                  </a:lnTo>
                  <a:lnTo>
                    <a:pt x="221" y="58"/>
                  </a:lnTo>
                  <a:lnTo>
                    <a:pt x="223" y="56"/>
                  </a:lnTo>
                  <a:lnTo>
                    <a:pt x="224" y="56"/>
                  </a:lnTo>
                  <a:lnTo>
                    <a:pt x="224" y="56"/>
                  </a:lnTo>
                  <a:lnTo>
                    <a:pt x="226" y="56"/>
                  </a:lnTo>
                  <a:lnTo>
                    <a:pt x="226" y="56"/>
                  </a:lnTo>
                  <a:lnTo>
                    <a:pt x="224" y="55"/>
                  </a:lnTo>
                  <a:lnTo>
                    <a:pt x="226" y="55"/>
                  </a:lnTo>
                  <a:lnTo>
                    <a:pt x="226" y="55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9" y="53"/>
                  </a:lnTo>
                  <a:lnTo>
                    <a:pt x="229" y="53"/>
                  </a:lnTo>
                  <a:lnTo>
                    <a:pt x="231" y="53"/>
                  </a:lnTo>
                  <a:lnTo>
                    <a:pt x="231" y="53"/>
                  </a:lnTo>
                  <a:lnTo>
                    <a:pt x="232" y="53"/>
                  </a:lnTo>
                  <a:lnTo>
                    <a:pt x="232" y="53"/>
                  </a:lnTo>
                  <a:lnTo>
                    <a:pt x="232" y="53"/>
                  </a:lnTo>
                  <a:lnTo>
                    <a:pt x="232" y="52"/>
                  </a:lnTo>
                  <a:lnTo>
                    <a:pt x="234" y="52"/>
                  </a:lnTo>
                  <a:lnTo>
                    <a:pt x="234" y="52"/>
                  </a:lnTo>
                  <a:lnTo>
                    <a:pt x="235" y="52"/>
                  </a:lnTo>
                  <a:lnTo>
                    <a:pt x="237" y="52"/>
                  </a:lnTo>
                  <a:lnTo>
                    <a:pt x="238" y="52"/>
                  </a:lnTo>
                  <a:lnTo>
                    <a:pt x="238" y="50"/>
                  </a:lnTo>
                  <a:lnTo>
                    <a:pt x="240" y="50"/>
                  </a:lnTo>
                  <a:lnTo>
                    <a:pt x="240" y="48"/>
                  </a:lnTo>
                  <a:lnTo>
                    <a:pt x="242" y="47"/>
                  </a:lnTo>
                  <a:lnTo>
                    <a:pt x="242" y="47"/>
                  </a:lnTo>
                  <a:lnTo>
                    <a:pt x="243" y="47"/>
                  </a:lnTo>
                  <a:lnTo>
                    <a:pt x="245" y="47"/>
                  </a:lnTo>
                  <a:lnTo>
                    <a:pt x="245" y="47"/>
                  </a:lnTo>
                  <a:lnTo>
                    <a:pt x="245" y="47"/>
                  </a:lnTo>
                  <a:lnTo>
                    <a:pt x="246" y="47"/>
                  </a:lnTo>
                  <a:lnTo>
                    <a:pt x="246" y="48"/>
                  </a:lnTo>
                  <a:lnTo>
                    <a:pt x="248" y="48"/>
                  </a:lnTo>
                  <a:lnTo>
                    <a:pt x="250" y="48"/>
                  </a:lnTo>
                  <a:lnTo>
                    <a:pt x="250" y="48"/>
                  </a:lnTo>
                  <a:lnTo>
                    <a:pt x="251" y="48"/>
                  </a:lnTo>
                  <a:lnTo>
                    <a:pt x="253" y="48"/>
                  </a:lnTo>
                  <a:lnTo>
                    <a:pt x="253" y="48"/>
                  </a:lnTo>
                  <a:lnTo>
                    <a:pt x="254" y="48"/>
                  </a:lnTo>
                  <a:lnTo>
                    <a:pt x="254" y="47"/>
                  </a:lnTo>
                  <a:lnTo>
                    <a:pt x="254" y="47"/>
                  </a:lnTo>
                  <a:lnTo>
                    <a:pt x="256" y="48"/>
                  </a:lnTo>
                  <a:lnTo>
                    <a:pt x="257" y="48"/>
                  </a:lnTo>
                  <a:lnTo>
                    <a:pt x="261" y="48"/>
                  </a:lnTo>
                  <a:lnTo>
                    <a:pt x="262" y="48"/>
                  </a:lnTo>
                  <a:lnTo>
                    <a:pt x="262" y="48"/>
                  </a:lnTo>
                  <a:lnTo>
                    <a:pt x="262" y="47"/>
                  </a:lnTo>
                  <a:lnTo>
                    <a:pt x="262" y="45"/>
                  </a:lnTo>
                  <a:lnTo>
                    <a:pt x="262" y="45"/>
                  </a:lnTo>
                  <a:lnTo>
                    <a:pt x="261" y="44"/>
                  </a:lnTo>
                  <a:lnTo>
                    <a:pt x="261" y="44"/>
                  </a:lnTo>
                  <a:lnTo>
                    <a:pt x="259" y="42"/>
                  </a:lnTo>
                  <a:lnTo>
                    <a:pt x="259" y="42"/>
                  </a:lnTo>
                  <a:lnTo>
                    <a:pt x="261" y="42"/>
                  </a:lnTo>
                  <a:lnTo>
                    <a:pt x="261" y="42"/>
                  </a:lnTo>
                  <a:lnTo>
                    <a:pt x="261" y="41"/>
                  </a:lnTo>
                  <a:lnTo>
                    <a:pt x="261" y="39"/>
                  </a:lnTo>
                  <a:lnTo>
                    <a:pt x="262" y="39"/>
                  </a:lnTo>
                  <a:lnTo>
                    <a:pt x="262" y="39"/>
                  </a:lnTo>
                  <a:lnTo>
                    <a:pt x="262" y="39"/>
                  </a:lnTo>
                  <a:lnTo>
                    <a:pt x="262" y="39"/>
                  </a:lnTo>
                  <a:lnTo>
                    <a:pt x="265" y="41"/>
                  </a:lnTo>
                  <a:lnTo>
                    <a:pt x="267" y="41"/>
                  </a:lnTo>
                  <a:lnTo>
                    <a:pt x="270" y="41"/>
                  </a:lnTo>
                  <a:lnTo>
                    <a:pt x="270" y="39"/>
                  </a:lnTo>
                  <a:lnTo>
                    <a:pt x="272" y="39"/>
                  </a:lnTo>
                  <a:lnTo>
                    <a:pt x="273" y="39"/>
                  </a:lnTo>
                  <a:lnTo>
                    <a:pt x="273" y="39"/>
                  </a:lnTo>
                  <a:lnTo>
                    <a:pt x="275" y="39"/>
                  </a:lnTo>
                  <a:lnTo>
                    <a:pt x="275" y="39"/>
                  </a:lnTo>
                  <a:lnTo>
                    <a:pt x="276" y="37"/>
                  </a:lnTo>
                  <a:lnTo>
                    <a:pt x="276" y="37"/>
                  </a:lnTo>
                  <a:lnTo>
                    <a:pt x="276" y="39"/>
                  </a:lnTo>
                  <a:lnTo>
                    <a:pt x="276" y="39"/>
                  </a:lnTo>
                  <a:lnTo>
                    <a:pt x="278" y="41"/>
                  </a:lnTo>
                  <a:lnTo>
                    <a:pt x="278" y="41"/>
                  </a:lnTo>
                  <a:lnTo>
                    <a:pt x="279" y="41"/>
                  </a:lnTo>
                  <a:lnTo>
                    <a:pt x="279" y="41"/>
                  </a:lnTo>
                  <a:lnTo>
                    <a:pt x="279" y="41"/>
                  </a:lnTo>
                  <a:lnTo>
                    <a:pt x="279" y="42"/>
                  </a:lnTo>
                  <a:lnTo>
                    <a:pt x="281" y="42"/>
                  </a:lnTo>
                  <a:lnTo>
                    <a:pt x="281" y="42"/>
                  </a:lnTo>
                  <a:lnTo>
                    <a:pt x="281" y="42"/>
                  </a:lnTo>
                  <a:lnTo>
                    <a:pt x="283" y="42"/>
                  </a:lnTo>
                  <a:lnTo>
                    <a:pt x="283" y="44"/>
                  </a:lnTo>
                  <a:lnTo>
                    <a:pt x="284" y="44"/>
                  </a:lnTo>
                  <a:lnTo>
                    <a:pt x="286" y="44"/>
                  </a:lnTo>
                  <a:lnTo>
                    <a:pt x="287" y="44"/>
                  </a:lnTo>
                  <a:lnTo>
                    <a:pt x="287" y="45"/>
                  </a:lnTo>
                  <a:lnTo>
                    <a:pt x="289" y="45"/>
                  </a:lnTo>
                  <a:lnTo>
                    <a:pt x="289" y="44"/>
                  </a:lnTo>
                  <a:lnTo>
                    <a:pt x="291" y="44"/>
                  </a:lnTo>
                  <a:lnTo>
                    <a:pt x="292" y="42"/>
                  </a:lnTo>
                  <a:lnTo>
                    <a:pt x="292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5" y="42"/>
                  </a:lnTo>
                  <a:lnTo>
                    <a:pt x="297" y="42"/>
                  </a:lnTo>
                  <a:lnTo>
                    <a:pt x="297" y="44"/>
                  </a:lnTo>
                  <a:lnTo>
                    <a:pt x="298" y="42"/>
                  </a:lnTo>
                  <a:lnTo>
                    <a:pt x="300" y="42"/>
                  </a:lnTo>
                  <a:lnTo>
                    <a:pt x="300" y="42"/>
                  </a:lnTo>
                  <a:lnTo>
                    <a:pt x="300" y="42"/>
                  </a:lnTo>
                  <a:lnTo>
                    <a:pt x="302" y="44"/>
                  </a:lnTo>
                  <a:lnTo>
                    <a:pt x="302" y="44"/>
                  </a:lnTo>
                  <a:lnTo>
                    <a:pt x="302" y="44"/>
                  </a:lnTo>
                  <a:lnTo>
                    <a:pt x="303" y="44"/>
                  </a:lnTo>
                  <a:lnTo>
                    <a:pt x="305" y="44"/>
                  </a:lnTo>
                  <a:lnTo>
                    <a:pt x="305" y="44"/>
                  </a:lnTo>
                  <a:lnTo>
                    <a:pt x="306" y="44"/>
                  </a:lnTo>
                  <a:lnTo>
                    <a:pt x="306" y="42"/>
                  </a:lnTo>
                  <a:lnTo>
                    <a:pt x="308" y="42"/>
                  </a:lnTo>
                  <a:lnTo>
                    <a:pt x="309" y="42"/>
                  </a:lnTo>
                  <a:lnTo>
                    <a:pt x="309" y="41"/>
                  </a:lnTo>
                  <a:lnTo>
                    <a:pt x="311" y="39"/>
                  </a:lnTo>
                  <a:lnTo>
                    <a:pt x="311" y="39"/>
                  </a:lnTo>
                  <a:lnTo>
                    <a:pt x="311" y="37"/>
                  </a:lnTo>
                  <a:lnTo>
                    <a:pt x="313" y="34"/>
                  </a:lnTo>
                  <a:lnTo>
                    <a:pt x="313" y="34"/>
                  </a:lnTo>
                  <a:lnTo>
                    <a:pt x="313" y="33"/>
                  </a:lnTo>
                  <a:lnTo>
                    <a:pt x="314" y="31"/>
                  </a:lnTo>
                  <a:lnTo>
                    <a:pt x="314" y="31"/>
                  </a:lnTo>
                  <a:lnTo>
                    <a:pt x="314" y="30"/>
                  </a:lnTo>
                  <a:lnTo>
                    <a:pt x="316" y="30"/>
                  </a:lnTo>
                  <a:lnTo>
                    <a:pt x="316" y="28"/>
                  </a:lnTo>
                  <a:lnTo>
                    <a:pt x="317" y="26"/>
                  </a:lnTo>
                  <a:lnTo>
                    <a:pt x="317" y="26"/>
                  </a:lnTo>
                  <a:lnTo>
                    <a:pt x="319" y="23"/>
                  </a:lnTo>
                  <a:lnTo>
                    <a:pt x="319" y="22"/>
                  </a:lnTo>
                  <a:lnTo>
                    <a:pt x="320" y="22"/>
                  </a:lnTo>
                  <a:lnTo>
                    <a:pt x="320" y="22"/>
                  </a:lnTo>
                  <a:lnTo>
                    <a:pt x="320" y="20"/>
                  </a:lnTo>
                  <a:lnTo>
                    <a:pt x="322" y="20"/>
                  </a:lnTo>
                  <a:lnTo>
                    <a:pt x="322" y="19"/>
                  </a:lnTo>
                  <a:lnTo>
                    <a:pt x="322" y="19"/>
                  </a:lnTo>
                  <a:lnTo>
                    <a:pt x="324" y="17"/>
                  </a:lnTo>
                  <a:lnTo>
                    <a:pt x="324" y="17"/>
                  </a:lnTo>
                  <a:lnTo>
                    <a:pt x="325" y="14"/>
                  </a:lnTo>
                  <a:lnTo>
                    <a:pt x="325" y="14"/>
                  </a:lnTo>
                  <a:lnTo>
                    <a:pt x="327" y="14"/>
                  </a:lnTo>
                  <a:lnTo>
                    <a:pt x="328" y="15"/>
                  </a:lnTo>
                  <a:lnTo>
                    <a:pt x="330" y="17"/>
                  </a:lnTo>
                  <a:lnTo>
                    <a:pt x="333" y="23"/>
                  </a:lnTo>
                  <a:lnTo>
                    <a:pt x="333" y="28"/>
                  </a:lnTo>
                  <a:lnTo>
                    <a:pt x="333" y="31"/>
                  </a:lnTo>
                  <a:lnTo>
                    <a:pt x="336" y="37"/>
                  </a:lnTo>
                  <a:lnTo>
                    <a:pt x="336" y="39"/>
                  </a:lnTo>
                  <a:lnTo>
                    <a:pt x="336" y="39"/>
                  </a:lnTo>
                  <a:lnTo>
                    <a:pt x="338" y="41"/>
                  </a:lnTo>
                  <a:lnTo>
                    <a:pt x="338" y="44"/>
                  </a:lnTo>
                  <a:lnTo>
                    <a:pt x="338" y="44"/>
                  </a:lnTo>
                  <a:lnTo>
                    <a:pt x="338" y="45"/>
                  </a:lnTo>
                  <a:lnTo>
                    <a:pt x="338" y="45"/>
                  </a:lnTo>
                  <a:lnTo>
                    <a:pt x="339" y="45"/>
                  </a:lnTo>
                  <a:lnTo>
                    <a:pt x="339" y="47"/>
                  </a:lnTo>
                  <a:lnTo>
                    <a:pt x="341" y="48"/>
                  </a:lnTo>
                  <a:lnTo>
                    <a:pt x="341" y="48"/>
                  </a:lnTo>
                  <a:lnTo>
                    <a:pt x="344" y="50"/>
                  </a:lnTo>
                  <a:lnTo>
                    <a:pt x="346" y="50"/>
                  </a:lnTo>
                  <a:lnTo>
                    <a:pt x="347" y="50"/>
                  </a:lnTo>
                  <a:lnTo>
                    <a:pt x="349" y="52"/>
                  </a:lnTo>
                  <a:lnTo>
                    <a:pt x="350" y="55"/>
                  </a:lnTo>
                  <a:lnTo>
                    <a:pt x="349" y="58"/>
                  </a:lnTo>
                  <a:lnTo>
                    <a:pt x="349" y="58"/>
                  </a:lnTo>
                  <a:lnTo>
                    <a:pt x="349" y="59"/>
                  </a:lnTo>
                  <a:lnTo>
                    <a:pt x="347" y="59"/>
                  </a:lnTo>
                  <a:lnTo>
                    <a:pt x="347" y="61"/>
                  </a:lnTo>
                  <a:lnTo>
                    <a:pt x="344" y="63"/>
                  </a:lnTo>
                  <a:lnTo>
                    <a:pt x="343" y="64"/>
                  </a:lnTo>
                  <a:lnTo>
                    <a:pt x="341" y="66"/>
                  </a:lnTo>
                  <a:lnTo>
                    <a:pt x="339" y="69"/>
                  </a:lnTo>
                  <a:lnTo>
                    <a:pt x="336" y="72"/>
                  </a:lnTo>
                  <a:lnTo>
                    <a:pt x="336" y="72"/>
                  </a:lnTo>
                  <a:lnTo>
                    <a:pt x="335" y="74"/>
                  </a:lnTo>
                  <a:lnTo>
                    <a:pt x="335" y="74"/>
                  </a:lnTo>
                  <a:lnTo>
                    <a:pt x="332" y="75"/>
                  </a:lnTo>
                  <a:lnTo>
                    <a:pt x="330" y="77"/>
                  </a:lnTo>
                  <a:lnTo>
                    <a:pt x="328" y="78"/>
                  </a:lnTo>
                  <a:lnTo>
                    <a:pt x="328" y="82"/>
                  </a:lnTo>
                  <a:lnTo>
                    <a:pt x="327" y="83"/>
                  </a:lnTo>
                  <a:lnTo>
                    <a:pt x="325" y="83"/>
                  </a:lnTo>
                  <a:lnTo>
                    <a:pt x="324" y="86"/>
                  </a:lnTo>
                  <a:lnTo>
                    <a:pt x="324" y="88"/>
                  </a:lnTo>
                  <a:lnTo>
                    <a:pt x="324" y="89"/>
                  </a:lnTo>
                  <a:lnTo>
                    <a:pt x="322" y="91"/>
                  </a:lnTo>
                  <a:lnTo>
                    <a:pt x="320" y="93"/>
                  </a:lnTo>
                  <a:lnTo>
                    <a:pt x="320" y="94"/>
                  </a:lnTo>
                  <a:lnTo>
                    <a:pt x="319" y="96"/>
                  </a:lnTo>
                  <a:lnTo>
                    <a:pt x="319" y="96"/>
                  </a:lnTo>
                  <a:lnTo>
                    <a:pt x="316" y="94"/>
                  </a:lnTo>
                  <a:lnTo>
                    <a:pt x="311" y="97"/>
                  </a:lnTo>
                  <a:lnTo>
                    <a:pt x="309" y="97"/>
                  </a:lnTo>
                  <a:lnTo>
                    <a:pt x="314" y="97"/>
                  </a:lnTo>
                  <a:lnTo>
                    <a:pt x="316" y="99"/>
                  </a:lnTo>
                  <a:lnTo>
                    <a:pt x="320" y="99"/>
                  </a:lnTo>
                  <a:lnTo>
                    <a:pt x="324" y="96"/>
                  </a:lnTo>
                  <a:lnTo>
                    <a:pt x="325" y="94"/>
                  </a:lnTo>
                  <a:lnTo>
                    <a:pt x="330" y="93"/>
                  </a:lnTo>
                  <a:lnTo>
                    <a:pt x="330" y="91"/>
                  </a:lnTo>
                  <a:lnTo>
                    <a:pt x="333" y="89"/>
                  </a:lnTo>
                  <a:lnTo>
                    <a:pt x="333" y="89"/>
                  </a:lnTo>
                  <a:lnTo>
                    <a:pt x="335" y="89"/>
                  </a:lnTo>
                  <a:lnTo>
                    <a:pt x="336" y="89"/>
                  </a:lnTo>
                  <a:lnTo>
                    <a:pt x="336" y="91"/>
                  </a:lnTo>
                  <a:lnTo>
                    <a:pt x="335" y="91"/>
                  </a:lnTo>
                  <a:lnTo>
                    <a:pt x="335" y="93"/>
                  </a:lnTo>
                  <a:lnTo>
                    <a:pt x="336" y="93"/>
                  </a:lnTo>
                  <a:lnTo>
                    <a:pt x="336" y="94"/>
                  </a:lnTo>
                  <a:lnTo>
                    <a:pt x="336" y="96"/>
                  </a:lnTo>
                  <a:lnTo>
                    <a:pt x="336" y="97"/>
                  </a:lnTo>
                  <a:lnTo>
                    <a:pt x="338" y="99"/>
                  </a:lnTo>
                  <a:lnTo>
                    <a:pt x="338" y="99"/>
                  </a:lnTo>
                  <a:lnTo>
                    <a:pt x="338" y="100"/>
                  </a:lnTo>
                  <a:lnTo>
                    <a:pt x="339" y="102"/>
                  </a:lnTo>
                  <a:lnTo>
                    <a:pt x="339" y="102"/>
                  </a:lnTo>
                  <a:lnTo>
                    <a:pt x="343" y="104"/>
                  </a:lnTo>
                  <a:lnTo>
                    <a:pt x="344" y="104"/>
                  </a:lnTo>
                  <a:lnTo>
                    <a:pt x="346" y="102"/>
                  </a:lnTo>
                  <a:lnTo>
                    <a:pt x="346" y="102"/>
                  </a:lnTo>
                  <a:lnTo>
                    <a:pt x="347" y="102"/>
                  </a:lnTo>
                  <a:lnTo>
                    <a:pt x="349" y="102"/>
                  </a:lnTo>
                  <a:lnTo>
                    <a:pt x="352" y="104"/>
                  </a:lnTo>
                  <a:lnTo>
                    <a:pt x="354" y="102"/>
                  </a:lnTo>
                  <a:lnTo>
                    <a:pt x="358" y="100"/>
                  </a:lnTo>
                  <a:lnTo>
                    <a:pt x="357" y="104"/>
                  </a:lnTo>
                  <a:lnTo>
                    <a:pt x="355" y="107"/>
                  </a:lnTo>
                  <a:lnTo>
                    <a:pt x="355" y="108"/>
                  </a:lnTo>
                  <a:lnTo>
                    <a:pt x="355" y="111"/>
                  </a:lnTo>
                  <a:lnTo>
                    <a:pt x="354" y="113"/>
                  </a:lnTo>
                  <a:lnTo>
                    <a:pt x="354" y="113"/>
                  </a:lnTo>
                  <a:lnTo>
                    <a:pt x="354" y="113"/>
                  </a:lnTo>
                  <a:lnTo>
                    <a:pt x="355" y="113"/>
                  </a:lnTo>
                  <a:lnTo>
                    <a:pt x="355" y="111"/>
                  </a:lnTo>
                  <a:lnTo>
                    <a:pt x="357" y="108"/>
                  </a:lnTo>
                  <a:lnTo>
                    <a:pt x="360" y="104"/>
                  </a:lnTo>
                  <a:lnTo>
                    <a:pt x="360" y="102"/>
                  </a:lnTo>
                  <a:lnTo>
                    <a:pt x="363" y="102"/>
                  </a:lnTo>
                  <a:lnTo>
                    <a:pt x="366" y="97"/>
                  </a:lnTo>
                  <a:lnTo>
                    <a:pt x="368" y="97"/>
                  </a:lnTo>
                  <a:lnTo>
                    <a:pt x="369" y="97"/>
                  </a:lnTo>
                  <a:lnTo>
                    <a:pt x="371" y="99"/>
                  </a:lnTo>
                  <a:lnTo>
                    <a:pt x="371" y="97"/>
                  </a:lnTo>
                  <a:lnTo>
                    <a:pt x="373" y="97"/>
                  </a:lnTo>
                  <a:lnTo>
                    <a:pt x="371" y="96"/>
                  </a:lnTo>
                  <a:lnTo>
                    <a:pt x="369" y="96"/>
                  </a:lnTo>
                  <a:lnTo>
                    <a:pt x="369" y="94"/>
                  </a:lnTo>
                  <a:lnTo>
                    <a:pt x="371" y="93"/>
                  </a:lnTo>
                  <a:lnTo>
                    <a:pt x="371" y="91"/>
                  </a:lnTo>
                  <a:lnTo>
                    <a:pt x="373" y="91"/>
                  </a:lnTo>
                  <a:lnTo>
                    <a:pt x="373" y="89"/>
                  </a:lnTo>
                  <a:lnTo>
                    <a:pt x="373" y="88"/>
                  </a:lnTo>
                  <a:lnTo>
                    <a:pt x="374" y="88"/>
                  </a:lnTo>
                  <a:lnTo>
                    <a:pt x="376" y="86"/>
                  </a:lnTo>
                  <a:lnTo>
                    <a:pt x="376" y="86"/>
                  </a:lnTo>
                  <a:lnTo>
                    <a:pt x="376" y="86"/>
                  </a:lnTo>
                  <a:lnTo>
                    <a:pt x="376" y="85"/>
                  </a:lnTo>
                  <a:lnTo>
                    <a:pt x="377" y="86"/>
                  </a:lnTo>
                  <a:lnTo>
                    <a:pt x="379" y="85"/>
                  </a:lnTo>
                  <a:lnTo>
                    <a:pt x="380" y="85"/>
                  </a:lnTo>
                  <a:lnTo>
                    <a:pt x="380" y="85"/>
                  </a:lnTo>
                  <a:lnTo>
                    <a:pt x="380" y="86"/>
                  </a:lnTo>
                  <a:lnTo>
                    <a:pt x="382" y="86"/>
                  </a:lnTo>
                  <a:lnTo>
                    <a:pt x="382" y="86"/>
                  </a:lnTo>
                  <a:lnTo>
                    <a:pt x="384" y="85"/>
                  </a:lnTo>
                  <a:lnTo>
                    <a:pt x="385" y="86"/>
                  </a:lnTo>
                  <a:lnTo>
                    <a:pt x="385" y="86"/>
                  </a:lnTo>
                  <a:lnTo>
                    <a:pt x="385" y="86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7" y="85"/>
                  </a:lnTo>
                  <a:lnTo>
                    <a:pt x="388" y="85"/>
                  </a:lnTo>
                  <a:lnTo>
                    <a:pt x="390" y="86"/>
                  </a:lnTo>
                  <a:lnTo>
                    <a:pt x="391" y="86"/>
                  </a:lnTo>
                  <a:lnTo>
                    <a:pt x="391" y="86"/>
                  </a:lnTo>
                  <a:lnTo>
                    <a:pt x="393" y="86"/>
                  </a:lnTo>
                  <a:lnTo>
                    <a:pt x="395" y="86"/>
                  </a:lnTo>
                  <a:lnTo>
                    <a:pt x="395" y="88"/>
                  </a:lnTo>
                  <a:lnTo>
                    <a:pt x="396" y="88"/>
                  </a:lnTo>
                  <a:lnTo>
                    <a:pt x="396" y="89"/>
                  </a:lnTo>
                  <a:lnTo>
                    <a:pt x="398" y="89"/>
                  </a:lnTo>
                  <a:lnTo>
                    <a:pt x="399" y="89"/>
                  </a:lnTo>
                  <a:lnTo>
                    <a:pt x="401" y="91"/>
                  </a:lnTo>
                  <a:lnTo>
                    <a:pt x="402" y="89"/>
                  </a:lnTo>
                  <a:lnTo>
                    <a:pt x="402" y="91"/>
                  </a:lnTo>
                  <a:lnTo>
                    <a:pt x="404" y="91"/>
                  </a:lnTo>
                  <a:lnTo>
                    <a:pt x="406" y="91"/>
                  </a:lnTo>
                  <a:lnTo>
                    <a:pt x="406" y="93"/>
                  </a:lnTo>
                  <a:lnTo>
                    <a:pt x="409" y="93"/>
                  </a:lnTo>
                  <a:lnTo>
                    <a:pt x="410" y="94"/>
                  </a:lnTo>
                  <a:lnTo>
                    <a:pt x="412" y="94"/>
                  </a:lnTo>
                  <a:lnTo>
                    <a:pt x="414" y="94"/>
                  </a:lnTo>
                  <a:lnTo>
                    <a:pt x="415" y="97"/>
                  </a:lnTo>
                  <a:lnTo>
                    <a:pt x="415" y="100"/>
                  </a:lnTo>
                  <a:lnTo>
                    <a:pt x="417" y="100"/>
                  </a:lnTo>
                  <a:lnTo>
                    <a:pt x="417" y="99"/>
                  </a:lnTo>
                  <a:lnTo>
                    <a:pt x="418" y="97"/>
                  </a:lnTo>
                  <a:lnTo>
                    <a:pt x="420" y="96"/>
                  </a:lnTo>
                  <a:lnTo>
                    <a:pt x="420" y="97"/>
                  </a:lnTo>
                  <a:lnTo>
                    <a:pt x="421" y="99"/>
                  </a:lnTo>
                  <a:lnTo>
                    <a:pt x="423" y="99"/>
                  </a:lnTo>
                  <a:lnTo>
                    <a:pt x="423" y="100"/>
                  </a:lnTo>
                  <a:lnTo>
                    <a:pt x="425" y="100"/>
                  </a:lnTo>
                  <a:lnTo>
                    <a:pt x="423" y="100"/>
                  </a:lnTo>
                  <a:lnTo>
                    <a:pt x="425" y="100"/>
                  </a:lnTo>
                  <a:lnTo>
                    <a:pt x="425" y="100"/>
                  </a:lnTo>
                  <a:lnTo>
                    <a:pt x="426" y="102"/>
                  </a:lnTo>
                  <a:lnTo>
                    <a:pt x="426" y="104"/>
                  </a:lnTo>
                  <a:lnTo>
                    <a:pt x="426" y="105"/>
                  </a:lnTo>
                  <a:lnTo>
                    <a:pt x="426" y="105"/>
                  </a:lnTo>
                  <a:lnTo>
                    <a:pt x="426" y="107"/>
                  </a:lnTo>
                  <a:lnTo>
                    <a:pt x="425" y="107"/>
                  </a:lnTo>
                  <a:lnTo>
                    <a:pt x="425" y="107"/>
                  </a:lnTo>
                  <a:lnTo>
                    <a:pt x="423" y="108"/>
                  </a:lnTo>
                  <a:lnTo>
                    <a:pt x="425" y="108"/>
                  </a:lnTo>
                  <a:lnTo>
                    <a:pt x="425" y="110"/>
                  </a:lnTo>
                  <a:lnTo>
                    <a:pt x="426" y="107"/>
                  </a:lnTo>
                  <a:lnTo>
                    <a:pt x="428" y="107"/>
                  </a:lnTo>
                  <a:lnTo>
                    <a:pt x="428" y="107"/>
                  </a:lnTo>
                  <a:lnTo>
                    <a:pt x="429" y="108"/>
                  </a:lnTo>
                  <a:lnTo>
                    <a:pt x="429" y="110"/>
                  </a:lnTo>
                  <a:lnTo>
                    <a:pt x="428" y="110"/>
                  </a:lnTo>
                  <a:lnTo>
                    <a:pt x="428" y="111"/>
                  </a:lnTo>
                  <a:lnTo>
                    <a:pt x="426" y="111"/>
                  </a:lnTo>
                  <a:lnTo>
                    <a:pt x="426" y="111"/>
                  </a:lnTo>
                  <a:lnTo>
                    <a:pt x="426" y="113"/>
                  </a:lnTo>
                  <a:lnTo>
                    <a:pt x="426" y="115"/>
                  </a:lnTo>
                  <a:lnTo>
                    <a:pt x="425" y="121"/>
                  </a:lnTo>
                  <a:lnTo>
                    <a:pt x="425" y="121"/>
                  </a:lnTo>
                  <a:lnTo>
                    <a:pt x="426" y="121"/>
                  </a:lnTo>
                  <a:lnTo>
                    <a:pt x="428" y="118"/>
                  </a:lnTo>
                  <a:lnTo>
                    <a:pt x="429" y="115"/>
                  </a:lnTo>
                  <a:lnTo>
                    <a:pt x="431" y="111"/>
                  </a:lnTo>
                  <a:lnTo>
                    <a:pt x="431" y="111"/>
                  </a:lnTo>
                  <a:lnTo>
                    <a:pt x="432" y="111"/>
                  </a:lnTo>
                  <a:lnTo>
                    <a:pt x="432" y="111"/>
                  </a:lnTo>
                  <a:lnTo>
                    <a:pt x="432" y="111"/>
                  </a:lnTo>
                  <a:lnTo>
                    <a:pt x="432" y="113"/>
                  </a:lnTo>
                  <a:lnTo>
                    <a:pt x="432" y="115"/>
                  </a:lnTo>
                  <a:lnTo>
                    <a:pt x="431" y="115"/>
                  </a:lnTo>
                  <a:lnTo>
                    <a:pt x="432" y="116"/>
                  </a:lnTo>
                  <a:lnTo>
                    <a:pt x="434" y="113"/>
                  </a:lnTo>
                  <a:lnTo>
                    <a:pt x="436" y="113"/>
                  </a:lnTo>
                  <a:lnTo>
                    <a:pt x="437" y="113"/>
                  </a:lnTo>
                  <a:lnTo>
                    <a:pt x="439" y="111"/>
                  </a:lnTo>
                  <a:lnTo>
                    <a:pt x="442" y="111"/>
                  </a:lnTo>
                  <a:lnTo>
                    <a:pt x="443" y="110"/>
                  </a:lnTo>
                  <a:lnTo>
                    <a:pt x="443" y="110"/>
                  </a:lnTo>
                  <a:lnTo>
                    <a:pt x="445" y="110"/>
                  </a:lnTo>
                  <a:lnTo>
                    <a:pt x="450" y="111"/>
                  </a:lnTo>
                  <a:lnTo>
                    <a:pt x="451" y="111"/>
                  </a:lnTo>
                  <a:lnTo>
                    <a:pt x="455" y="113"/>
                  </a:lnTo>
                  <a:lnTo>
                    <a:pt x="455" y="113"/>
                  </a:lnTo>
                  <a:lnTo>
                    <a:pt x="459" y="115"/>
                  </a:lnTo>
                  <a:lnTo>
                    <a:pt x="464" y="116"/>
                  </a:lnTo>
                  <a:lnTo>
                    <a:pt x="466" y="115"/>
                  </a:lnTo>
                  <a:lnTo>
                    <a:pt x="467" y="116"/>
                  </a:lnTo>
                  <a:lnTo>
                    <a:pt x="469" y="116"/>
                  </a:lnTo>
                  <a:lnTo>
                    <a:pt x="472" y="118"/>
                  </a:lnTo>
                  <a:lnTo>
                    <a:pt x="473" y="118"/>
                  </a:lnTo>
                  <a:lnTo>
                    <a:pt x="475" y="116"/>
                  </a:lnTo>
                  <a:lnTo>
                    <a:pt x="480" y="116"/>
                  </a:lnTo>
                  <a:lnTo>
                    <a:pt x="486" y="116"/>
                  </a:lnTo>
                  <a:lnTo>
                    <a:pt x="489" y="116"/>
                  </a:lnTo>
                  <a:lnTo>
                    <a:pt x="492" y="116"/>
                  </a:lnTo>
                  <a:lnTo>
                    <a:pt x="496" y="118"/>
                  </a:lnTo>
                  <a:lnTo>
                    <a:pt x="499" y="119"/>
                  </a:lnTo>
                  <a:lnTo>
                    <a:pt x="500" y="121"/>
                  </a:lnTo>
                  <a:lnTo>
                    <a:pt x="502" y="121"/>
                  </a:lnTo>
                  <a:lnTo>
                    <a:pt x="507" y="124"/>
                  </a:lnTo>
                  <a:lnTo>
                    <a:pt x="508" y="126"/>
                  </a:lnTo>
                  <a:lnTo>
                    <a:pt x="511" y="127"/>
                  </a:lnTo>
                  <a:lnTo>
                    <a:pt x="514" y="129"/>
                  </a:lnTo>
                  <a:lnTo>
                    <a:pt x="516" y="130"/>
                  </a:lnTo>
                  <a:lnTo>
                    <a:pt x="518" y="132"/>
                  </a:lnTo>
                  <a:lnTo>
                    <a:pt x="521" y="135"/>
                  </a:lnTo>
                  <a:lnTo>
                    <a:pt x="524" y="138"/>
                  </a:lnTo>
                  <a:lnTo>
                    <a:pt x="527" y="141"/>
                  </a:lnTo>
                  <a:lnTo>
                    <a:pt x="532" y="143"/>
                  </a:lnTo>
                  <a:lnTo>
                    <a:pt x="533" y="146"/>
                  </a:lnTo>
                  <a:lnTo>
                    <a:pt x="537" y="146"/>
                  </a:lnTo>
                  <a:lnTo>
                    <a:pt x="538" y="146"/>
                  </a:lnTo>
                  <a:lnTo>
                    <a:pt x="540" y="148"/>
                  </a:lnTo>
                  <a:lnTo>
                    <a:pt x="541" y="149"/>
                  </a:lnTo>
                  <a:lnTo>
                    <a:pt x="544" y="148"/>
                  </a:lnTo>
                  <a:lnTo>
                    <a:pt x="548" y="148"/>
                  </a:lnTo>
                  <a:lnTo>
                    <a:pt x="551" y="148"/>
                  </a:lnTo>
                  <a:lnTo>
                    <a:pt x="557" y="149"/>
                  </a:lnTo>
                  <a:lnTo>
                    <a:pt x="559" y="149"/>
                  </a:lnTo>
                  <a:lnTo>
                    <a:pt x="559" y="151"/>
                  </a:lnTo>
                  <a:lnTo>
                    <a:pt x="562" y="156"/>
                  </a:lnTo>
                  <a:lnTo>
                    <a:pt x="563" y="160"/>
                  </a:lnTo>
                  <a:lnTo>
                    <a:pt x="563" y="163"/>
                  </a:lnTo>
                  <a:lnTo>
                    <a:pt x="565" y="167"/>
                  </a:lnTo>
                  <a:lnTo>
                    <a:pt x="566" y="173"/>
                  </a:lnTo>
                  <a:lnTo>
                    <a:pt x="566" y="175"/>
                  </a:lnTo>
                  <a:lnTo>
                    <a:pt x="566" y="176"/>
                  </a:lnTo>
                  <a:lnTo>
                    <a:pt x="566" y="176"/>
                  </a:lnTo>
                  <a:lnTo>
                    <a:pt x="568" y="181"/>
                  </a:lnTo>
                  <a:lnTo>
                    <a:pt x="568" y="182"/>
                  </a:lnTo>
                  <a:lnTo>
                    <a:pt x="566" y="184"/>
                  </a:lnTo>
                  <a:lnTo>
                    <a:pt x="566" y="184"/>
                  </a:lnTo>
                  <a:lnTo>
                    <a:pt x="566" y="186"/>
                  </a:lnTo>
                  <a:lnTo>
                    <a:pt x="566" y="186"/>
                  </a:lnTo>
                  <a:lnTo>
                    <a:pt x="566" y="187"/>
                  </a:lnTo>
                  <a:lnTo>
                    <a:pt x="566" y="189"/>
                  </a:lnTo>
                  <a:lnTo>
                    <a:pt x="566" y="190"/>
                  </a:lnTo>
                  <a:lnTo>
                    <a:pt x="566" y="192"/>
                  </a:lnTo>
                  <a:lnTo>
                    <a:pt x="565" y="197"/>
                  </a:lnTo>
                  <a:lnTo>
                    <a:pt x="562" y="204"/>
                  </a:lnTo>
                  <a:lnTo>
                    <a:pt x="560" y="208"/>
                  </a:lnTo>
                  <a:lnTo>
                    <a:pt x="555" y="212"/>
                  </a:lnTo>
                  <a:lnTo>
                    <a:pt x="554" y="215"/>
                  </a:lnTo>
                  <a:lnTo>
                    <a:pt x="552" y="215"/>
                  </a:lnTo>
                  <a:lnTo>
                    <a:pt x="552" y="215"/>
                  </a:lnTo>
                  <a:lnTo>
                    <a:pt x="552" y="215"/>
                  </a:lnTo>
                  <a:lnTo>
                    <a:pt x="552" y="217"/>
                  </a:lnTo>
                  <a:lnTo>
                    <a:pt x="549" y="220"/>
                  </a:lnTo>
                  <a:lnTo>
                    <a:pt x="548" y="222"/>
                  </a:lnTo>
                  <a:lnTo>
                    <a:pt x="544" y="226"/>
                  </a:lnTo>
                  <a:lnTo>
                    <a:pt x="544" y="226"/>
                  </a:lnTo>
                  <a:lnTo>
                    <a:pt x="541" y="228"/>
                  </a:lnTo>
                  <a:lnTo>
                    <a:pt x="540" y="230"/>
                  </a:lnTo>
                  <a:lnTo>
                    <a:pt x="537" y="231"/>
                  </a:lnTo>
                  <a:lnTo>
                    <a:pt x="535" y="234"/>
                  </a:lnTo>
                  <a:lnTo>
                    <a:pt x="533" y="234"/>
                  </a:lnTo>
                  <a:lnTo>
                    <a:pt x="533" y="234"/>
                  </a:lnTo>
                  <a:lnTo>
                    <a:pt x="533" y="236"/>
                  </a:lnTo>
                  <a:lnTo>
                    <a:pt x="532" y="239"/>
                  </a:lnTo>
                  <a:lnTo>
                    <a:pt x="530" y="239"/>
                  </a:lnTo>
                  <a:lnTo>
                    <a:pt x="530" y="239"/>
                  </a:lnTo>
                  <a:lnTo>
                    <a:pt x="532" y="238"/>
                  </a:lnTo>
                  <a:lnTo>
                    <a:pt x="532" y="238"/>
                  </a:lnTo>
                  <a:lnTo>
                    <a:pt x="532" y="238"/>
                  </a:lnTo>
                  <a:lnTo>
                    <a:pt x="530" y="238"/>
                  </a:lnTo>
                  <a:lnTo>
                    <a:pt x="530" y="239"/>
                  </a:lnTo>
                  <a:lnTo>
                    <a:pt x="530" y="241"/>
                  </a:lnTo>
                  <a:lnTo>
                    <a:pt x="529" y="244"/>
                  </a:lnTo>
                  <a:lnTo>
                    <a:pt x="525" y="250"/>
                  </a:lnTo>
                  <a:lnTo>
                    <a:pt x="522" y="255"/>
                  </a:lnTo>
                  <a:lnTo>
                    <a:pt x="521" y="256"/>
                  </a:lnTo>
                  <a:lnTo>
                    <a:pt x="518" y="261"/>
                  </a:lnTo>
                  <a:lnTo>
                    <a:pt x="516" y="263"/>
                  </a:lnTo>
                  <a:lnTo>
                    <a:pt x="514" y="263"/>
                  </a:lnTo>
                  <a:lnTo>
                    <a:pt x="514" y="263"/>
                  </a:lnTo>
                  <a:lnTo>
                    <a:pt x="514" y="260"/>
                  </a:lnTo>
                  <a:lnTo>
                    <a:pt x="511" y="258"/>
                  </a:lnTo>
                  <a:lnTo>
                    <a:pt x="511" y="258"/>
                  </a:lnTo>
                  <a:lnTo>
                    <a:pt x="511" y="260"/>
                  </a:lnTo>
                  <a:lnTo>
                    <a:pt x="510" y="260"/>
                  </a:lnTo>
                  <a:lnTo>
                    <a:pt x="510" y="260"/>
                  </a:lnTo>
                  <a:lnTo>
                    <a:pt x="510" y="261"/>
                  </a:lnTo>
                  <a:lnTo>
                    <a:pt x="510" y="261"/>
                  </a:lnTo>
                  <a:lnTo>
                    <a:pt x="510" y="263"/>
                  </a:lnTo>
                  <a:lnTo>
                    <a:pt x="510" y="264"/>
                  </a:lnTo>
                  <a:lnTo>
                    <a:pt x="508" y="267"/>
                  </a:lnTo>
                  <a:lnTo>
                    <a:pt x="507" y="267"/>
                  </a:lnTo>
                  <a:lnTo>
                    <a:pt x="507" y="271"/>
                  </a:lnTo>
                  <a:lnTo>
                    <a:pt x="505" y="272"/>
                  </a:lnTo>
                  <a:lnTo>
                    <a:pt x="507" y="271"/>
                  </a:lnTo>
                  <a:lnTo>
                    <a:pt x="507" y="272"/>
                  </a:lnTo>
                  <a:lnTo>
                    <a:pt x="507" y="272"/>
                  </a:lnTo>
                  <a:lnTo>
                    <a:pt x="507" y="272"/>
                  </a:lnTo>
                  <a:lnTo>
                    <a:pt x="507" y="274"/>
                  </a:lnTo>
                  <a:lnTo>
                    <a:pt x="507" y="277"/>
                  </a:lnTo>
                  <a:lnTo>
                    <a:pt x="507" y="278"/>
                  </a:lnTo>
                  <a:lnTo>
                    <a:pt x="507" y="278"/>
                  </a:lnTo>
                  <a:lnTo>
                    <a:pt x="508" y="277"/>
                  </a:lnTo>
                  <a:lnTo>
                    <a:pt x="508" y="278"/>
                  </a:lnTo>
                  <a:lnTo>
                    <a:pt x="507" y="286"/>
                  </a:lnTo>
                  <a:lnTo>
                    <a:pt x="507" y="291"/>
                  </a:lnTo>
                  <a:lnTo>
                    <a:pt x="507" y="296"/>
                  </a:lnTo>
                  <a:lnTo>
                    <a:pt x="508" y="301"/>
                  </a:lnTo>
                  <a:lnTo>
                    <a:pt x="508" y="305"/>
                  </a:lnTo>
                  <a:lnTo>
                    <a:pt x="508" y="305"/>
                  </a:lnTo>
                  <a:lnTo>
                    <a:pt x="508" y="310"/>
                  </a:lnTo>
                  <a:lnTo>
                    <a:pt x="507" y="315"/>
                  </a:lnTo>
                  <a:lnTo>
                    <a:pt x="505" y="318"/>
                  </a:lnTo>
                  <a:lnTo>
                    <a:pt x="505" y="323"/>
                  </a:lnTo>
                  <a:lnTo>
                    <a:pt x="503" y="324"/>
                  </a:lnTo>
                  <a:lnTo>
                    <a:pt x="503" y="326"/>
                  </a:lnTo>
                  <a:lnTo>
                    <a:pt x="505" y="330"/>
                  </a:lnTo>
                  <a:lnTo>
                    <a:pt x="505" y="332"/>
                  </a:lnTo>
                  <a:lnTo>
                    <a:pt x="503" y="334"/>
                  </a:lnTo>
                  <a:lnTo>
                    <a:pt x="500" y="335"/>
                  </a:lnTo>
                  <a:lnTo>
                    <a:pt x="500" y="337"/>
                  </a:lnTo>
                  <a:lnTo>
                    <a:pt x="497" y="340"/>
                  </a:lnTo>
                  <a:lnTo>
                    <a:pt x="496" y="346"/>
                  </a:lnTo>
                  <a:lnTo>
                    <a:pt x="496" y="349"/>
                  </a:lnTo>
                  <a:lnTo>
                    <a:pt x="497" y="356"/>
                  </a:lnTo>
                  <a:lnTo>
                    <a:pt x="497" y="357"/>
                  </a:lnTo>
                  <a:lnTo>
                    <a:pt x="496" y="360"/>
                  </a:lnTo>
                  <a:lnTo>
                    <a:pt x="496" y="360"/>
                  </a:lnTo>
                  <a:lnTo>
                    <a:pt x="492" y="362"/>
                  </a:lnTo>
                  <a:lnTo>
                    <a:pt x="491" y="365"/>
                  </a:lnTo>
                  <a:lnTo>
                    <a:pt x="489" y="370"/>
                  </a:lnTo>
                  <a:lnTo>
                    <a:pt x="488" y="370"/>
                  </a:lnTo>
                  <a:lnTo>
                    <a:pt x="488" y="373"/>
                  </a:lnTo>
                  <a:lnTo>
                    <a:pt x="486" y="375"/>
                  </a:lnTo>
                  <a:lnTo>
                    <a:pt x="484" y="378"/>
                  </a:lnTo>
                  <a:lnTo>
                    <a:pt x="481" y="379"/>
                  </a:lnTo>
                  <a:lnTo>
                    <a:pt x="481" y="379"/>
                  </a:lnTo>
                  <a:lnTo>
                    <a:pt x="480" y="381"/>
                  </a:lnTo>
                  <a:lnTo>
                    <a:pt x="478" y="384"/>
                  </a:lnTo>
                  <a:lnTo>
                    <a:pt x="477" y="389"/>
                  </a:lnTo>
                  <a:lnTo>
                    <a:pt x="478" y="390"/>
                  </a:lnTo>
                  <a:lnTo>
                    <a:pt x="478" y="390"/>
                  </a:lnTo>
                  <a:lnTo>
                    <a:pt x="478" y="395"/>
                  </a:lnTo>
                  <a:lnTo>
                    <a:pt x="478" y="397"/>
                  </a:lnTo>
                  <a:lnTo>
                    <a:pt x="477" y="398"/>
                  </a:lnTo>
                  <a:lnTo>
                    <a:pt x="470" y="400"/>
                  </a:lnTo>
                  <a:lnTo>
                    <a:pt x="467" y="401"/>
                  </a:lnTo>
                  <a:lnTo>
                    <a:pt x="464" y="405"/>
                  </a:lnTo>
                  <a:lnTo>
                    <a:pt x="464" y="406"/>
                  </a:lnTo>
                  <a:lnTo>
                    <a:pt x="464" y="408"/>
                  </a:lnTo>
                  <a:lnTo>
                    <a:pt x="464" y="408"/>
                  </a:lnTo>
                  <a:lnTo>
                    <a:pt x="464" y="409"/>
                  </a:lnTo>
                  <a:lnTo>
                    <a:pt x="462" y="411"/>
                  </a:lnTo>
                  <a:lnTo>
                    <a:pt x="462" y="411"/>
                  </a:lnTo>
                  <a:lnTo>
                    <a:pt x="455" y="411"/>
                  </a:lnTo>
                  <a:lnTo>
                    <a:pt x="451" y="411"/>
                  </a:lnTo>
                  <a:lnTo>
                    <a:pt x="450" y="411"/>
                  </a:lnTo>
                  <a:lnTo>
                    <a:pt x="448" y="411"/>
                  </a:lnTo>
                  <a:lnTo>
                    <a:pt x="448" y="409"/>
                  </a:lnTo>
                  <a:lnTo>
                    <a:pt x="448" y="409"/>
                  </a:lnTo>
                  <a:lnTo>
                    <a:pt x="448" y="408"/>
                  </a:lnTo>
                  <a:lnTo>
                    <a:pt x="448" y="408"/>
                  </a:lnTo>
                  <a:lnTo>
                    <a:pt x="447" y="408"/>
                  </a:lnTo>
                  <a:lnTo>
                    <a:pt x="445" y="408"/>
                  </a:lnTo>
                  <a:lnTo>
                    <a:pt x="445" y="408"/>
                  </a:lnTo>
                  <a:lnTo>
                    <a:pt x="445" y="409"/>
                  </a:lnTo>
                  <a:lnTo>
                    <a:pt x="447" y="409"/>
                  </a:lnTo>
                  <a:lnTo>
                    <a:pt x="447" y="411"/>
                  </a:lnTo>
                  <a:lnTo>
                    <a:pt x="447" y="411"/>
                  </a:lnTo>
                  <a:lnTo>
                    <a:pt x="443" y="411"/>
                  </a:lnTo>
                  <a:lnTo>
                    <a:pt x="442" y="412"/>
                  </a:lnTo>
                  <a:lnTo>
                    <a:pt x="439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7" y="412"/>
                  </a:lnTo>
                  <a:lnTo>
                    <a:pt x="439" y="411"/>
                  </a:lnTo>
                  <a:lnTo>
                    <a:pt x="439" y="411"/>
                  </a:lnTo>
                  <a:lnTo>
                    <a:pt x="437" y="409"/>
                  </a:lnTo>
                  <a:lnTo>
                    <a:pt x="434" y="411"/>
                  </a:lnTo>
                  <a:lnTo>
                    <a:pt x="432" y="411"/>
                  </a:lnTo>
                  <a:lnTo>
                    <a:pt x="429" y="411"/>
                  </a:lnTo>
                  <a:lnTo>
                    <a:pt x="426" y="412"/>
                  </a:lnTo>
                  <a:lnTo>
                    <a:pt x="425" y="412"/>
                  </a:lnTo>
                  <a:lnTo>
                    <a:pt x="425" y="414"/>
                  </a:lnTo>
                  <a:lnTo>
                    <a:pt x="426" y="414"/>
                  </a:lnTo>
                  <a:lnTo>
                    <a:pt x="426" y="416"/>
                  </a:lnTo>
                  <a:lnTo>
                    <a:pt x="426" y="416"/>
                  </a:lnTo>
                  <a:lnTo>
                    <a:pt x="425" y="417"/>
                  </a:lnTo>
                  <a:lnTo>
                    <a:pt x="421" y="417"/>
                  </a:lnTo>
                  <a:lnTo>
                    <a:pt x="417" y="420"/>
                  </a:lnTo>
                  <a:lnTo>
                    <a:pt x="415" y="420"/>
                  </a:lnTo>
                  <a:lnTo>
                    <a:pt x="414" y="422"/>
                  </a:lnTo>
                  <a:lnTo>
                    <a:pt x="414" y="423"/>
                  </a:lnTo>
                  <a:lnTo>
                    <a:pt x="414" y="423"/>
                  </a:lnTo>
                  <a:lnTo>
                    <a:pt x="412" y="423"/>
                  </a:lnTo>
                  <a:lnTo>
                    <a:pt x="410" y="423"/>
                  </a:lnTo>
                  <a:lnTo>
                    <a:pt x="409" y="423"/>
                  </a:lnTo>
                  <a:lnTo>
                    <a:pt x="406" y="423"/>
                  </a:lnTo>
                  <a:lnTo>
                    <a:pt x="396" y="428"/>
                  </a:lnTo>
                  <a:lnTo>
                    <a:pt x="393" y="430"/>
                  </a:lnTo>
                  <a:lnTo>
                    <a:pt x="390" y="434"/>
                  </a:lnTo>
                  <a:lnTo>
                    <a:pt x="382" y="438"/>
                  </a:lnTo>
                  <a:lnTo>
                    <a:pt x="379" y="441"/>
                  </a:lnTo>
                  <a:lnTo>
                    <a:pt x="379" y="442"/>
                  </a:lnTo>
                  <a:lnTo>
                    <a:pt x="379" y="442"/>
                  </a:lnTo>
                  <a:lnTo>
                    <a:pt x="377" y="442"/>
                  </a:lnTo>
                  <a:lnTo>
                    <a:pt x="377" y="442"/>
                  </a:lnTo>
                  <a:lnTo>
                    <a:pt x="379" y="442"/>
                  </a:lnTo>
                  <a:lnTo>
                    <a:pt x="377" y="444"/>
                  </a:lnTo>
                  <a:lnTo>
                    <a:pt x="377" y="445"/>
                  </a:lnTo>
                  <a:lnTo>
                    <a:pt x="374" y="449"/>
                  </a:lnTo>
                  <a:lnTo>
                    <a:pt x="374" y="449"/>
                  </a:lnTo>
                  <a:lnTo>
                    <a:pt x="374" y="447"/>
                  </a:lnTo>
                  <a:lnTo>
                    <a:pt x="373" y="447"/>
                  </a:lnTo>
                  <a:lnTo>
                    <a:pt x="371" y="445"/>
                  </a:lnTo>
                  <a:lnTo>
                    <a:pt x="371" y="447"/>
                  </a:lnTo>
                  <a:lnTo>
                    <a:pt x="371" y="449"/>
                  </a:lnTo>
                  <a:lnTo>
                    <a:pt x="369" y="449"/>
                  </a:lnTo>
                  <a:lnTo>
                    <a:pt x="369" y="449"/>
                  </a:lnTo>
                  <a:lnTo>
                    <a:pt x="368" y="449"/>
                  </a:lnTo>
                  <a:lnTo>
                    <a:pt x="366" y="447"/>
                  </a:lnTo>
                  <a:lnTo>
                    <a:pt x="366" y="449"/>
                  </a:lnTo>
                  <a:lnTo>
                    <a:pt x="369" y="450"/>
                  </a:lnTo>
                  <a:lnTo>
                    <a:pt x="371" y="450"/>
                  </a:lnTo>
                  <a:lnTo>
                    <a:pt x="371" y="450"/>
                  </a:lnTo>
                  <a:lnTo>
                    <a:pt x="369" y="455"/>
                  </a:lnTo>
                  <a:lnTo>
                    <a:pt x="368" y="455"/>
                  </a:lnTo>
                  <a:lnTo>
                    <a:pt x="368" y="455"/>
                  </a:lnTo>
                  <a:lnTo>
                    <a:pt x="368" y="455"/>
                  </a:lnTo>
                  <a:lnTo>
                    <a:pt x="368" y="457"/>
                  </a:lnTo>
                  <a:lnTo>
                    <a:pt x="368" y="460"/>
                  </a:lnTo>
                  <a:lnTo>
                    <a:pt x="368" y="461"/>
                  </a:lnTo>
                  <a:lnTo>
                    <a:pt x="366" y="461"/>
                  </a:lnTo>
                  <a:lnTo>
                    <a:pt x="366" y="461"/>
                  </a:lnTo>
                  <a:lnTo>
                    <a:pt x="366" y="463"/>
                  </a:lnTo>
                  <a:lnTo>
                    <a:pt x="368" y="463"/>
                  </a:lnTo>
                  <a:lnTo>
                    <a:pt x="368" y="464"/>
                  </a:lnTo>
                  <a:lnTo>
                    <a:pt x="368" y="466"/>
                  </a:lnTo>
                  <a:lnTo>
                    <a:pt x="368" y="468"/>
                  </a:lnTo>
                  <a:lnTo>
                    <a:pt x="368" y="471"/>
                  </a:lnTo>
                  <a:lnTo>
                    <a:pt x="368" y="474"/>
                  </a:lnTo>
                  <a:lnTo>
                    <a:pt x="369" y="474"/>
                  </a:lnTo>
                  <a:lnTo>
                    <a:pt x="369" y="475"/>
                  </a:lnTo>
                  <a:lnTo>
                    <a:pt x="368" y="477"/>
                  </a:lnTo>
                  <a:lnTo>
                    <a:pt x="369" y="479"/>
                  </a:lnTo>
                  <a:lnTo>
                    <a:pt x="368" y="482"/>
                  </a:lnTo>
                  <a:lnTo>
                    <a:pt x="368" y="485"/>
                  </a:lnTo>
                  <a:lnTo>
                    <a:pt x="368" y="490"/>
                  </a:lnTo>
                  <a:lnTo>
                    <a:pt x="368" y="491"/>
                  </a:lnTo>
                  <a:lnTo>
                    <a:pt x="366" y="493"/>
                  </a:lnTo>
                  <a:lnTo>
                    <a:pt x="365" y="494"/>
                  </a:lnTo>
                  <a:lnTo>
                    <a:pt x="365" y="497"/>
                  </a:lnTo>
                  <a:lnTo>
                    <a:pt x="361" y="499"/>
                  </a:lnTo>
                  <a:lnTo>
                    <a:pt x="358" y="502"/>
                  </a:lnTo>
                  <a:lnTo>
                    <a:pt x="355" y="505"/>
                  </a:lnTo>
                  <a:lnTo>
                    <a:pt x="352" y="509"/>
                  </a:lnTo>
                  <a:lnTo>
                    <a:pt x="347" y="516"/>
                  </a:lnTo>
                  <a:lnTo>
                    <a:pt x="344" y="526"/>
                  </a:lnTo>
                  <a:lnTo>
                    <a:pt x="339" y="534"/>
                  </a:lnTo>
                  <a:lnTo>
                    <a:pt x="338" y="537"/>
                  </a:lnTo>
                  <a:lnTo>
                    <a:pt x="335" y="538"/>
                  </a:lnTo>
                  <a:lnTo>
                    <a:pt x="332" y="543"/>
                  </a:lnTo>
                  <a:lnTo>
                    <a:pt x="327" y="546"/>
                  </a:lnTo>
                  <a:lnTo>
                    <a:pt x="322" y="549"/>
                  </a:lnTo>
                  <a:lnTo>
                    <a:pt x="320" y="551"/>
                  </a:lnTo>
                  <a:lnTo>
                    <a:pt x="319" y="553"/>
                  </a:lnTo>
                  <a:lnTo>
                    <a:pt x="317" y="553"/>
                  </a:lnTo>
                  <a:lnTo>
                    <a:pt x="319" y="551"/>
                  </a:lnTo>
                  <a:lnTo>
                    <a:pt x="319" y="549"/>
                  </a:lnTo>
                  <a:lnTo>
                    <a:pt x="317" y="548"/>
                  </a:lnTo>
                  <a:lnTo>
                    <a:pt x="319" y="548"/>
                  </a:lnTo>
                  <a:lnTo>
                    <a:pt x="320" y="549"/>
                  </a:lnTo>
                  <a:lnTo>
                    <a:pt x="322" y="548"/>
                  </a:lnTo>
                  <a:lnTo>
                    <a:pt x="322" y="548"/>
                  </a:lnTo>
                  <a:lnTo>
                    <a:pt x="324" y="548"/>
                  </a:lnTo>
                  <a:lnTo>
                    <a:pt x="327" y="543"/>
                  </a:lnTo>
                  <a:lnTo>
                    <a:pt x="330" y="543"/>
                  </a:lnTo>
                  <a:lnTo>
                    <a:pt x="332" y="540"/>
                  </a:lnTo>
                  <a:lnTo>
                    <a:pt x="332" y="540"/>
                  </a:lnTo>
                  <a:lnTo>
                    <a:pt x="332" y="537"/>
                  </a:lnTo>
                  <a:lnTo>
                    <a:pt x="332" y="537"/>
                  </a:lnTo>
                  <a:lnTo>
                    <a:pt x="333" y="537"/>
                  </a:lnTo>
                  <a:lnTo>
                    <a:pt x="335" y="535"/>
                  </a:lnTo>
                  <a:lnTo>
                    <a:pt x="335" y="535"/>
                  </a:lnTo>
                  <a:lnTo>
                    <a:pt x="335" y="534"/>
                  </a:lnTo>
                  <a:lnTo>
                    <a:pt x="336" y="532"/>
                  </a:lnTo>
                  <a:lnTo>
                    <a:pt x="338" y="531"/>
                  </a:lnTo>
                  <a:lnTo>
                    <a:pt x="338" y="526"/>
                  </a:lnTo>
                  <a:lnTo>
                    <a:pt x="338" y="526"/>
                  </a:lnTo>
                  <a:lnTo>
                    <a:pt x="339" y="526"/>
                  </a:lnTo>
                  <a:lnTo>
                    <a:pt x="339" y="526"/>
                  </a:lnTo>
                  <a:lnTo>
                    <a:pt x="339" y="524"/>
                  </a:lnTo>
                  <a:lnTo>
                    <a:pt x="339" y="523"/>
                  </a:lnTo>
                  <a:lnTo>
                    <a:pt x="338" y="523"/>
                  </a:lnTo>
                  <a:lnTo>
                    <a:pt x="335" y="526"/>
                  </a:lnTo>
                  <a:lnTo>
                    <a:pt x="333" y="526"/>
                  </a:lnTo>
                  <a:lnTo>
                    <a:pt x="333" y="523"/>
                  </a:lnTo>
                  <a:lnTo>
                    <a:pt x="332" y="523"/>
                  </a:lnTo>
                  <a:lnTo>
                    <a:pt x="330" y="521"/>
                  </a:lnTo>
                  <a:lnTo>
                    <a:pt x="330" y="520"/>
                  </a:lnTo>
                  <a:lnTo>
                    <a:pt x="330" y="520"/>
                  </a:lnTo>
                  <a:lnTo>
                    <a:pt x="330" y="521"/>
                  </a:lnTo>
                  <a:lnTo>
                    <a:pt x="330" y="523"/>
                  </a:lnTo>
                  <a:lnTo>
                    <a:pt x="332" y="524"/>
                  </a:lnTo>
                  <a:lnTo>
                    <a:pt x="332" y="526"/>
                  </a:lnTo>
                  <a:lnTo>
                    <a:pt x="330" y="527"/>
                  </a:lnTo>
                  <a:lnTo>
                    <a:pt x="330" y="529"/>
                  </a:lnTo>
                  <a:lnTo>
                    <a:pt x="330" y="531"/>
                  </a:lnTo>
                  <a:lnTo>
                    <a:pt x="328" y="531"/>
                  </a:lnTo>
                  <a:lnTo>
                    <a:pt x="328" y="531"/>
                  </a:lnTo>
                  <a:lnTo>
                    <a:pt x="328" y="532"/>
                  </a:lnTo>
                  <a:lnTo>
                    <a:pt x="327" y="534"/>
                  </a:lnTo>
                  <a:lnTo>
                    <a:pt x="327" y="535"/>
                  </a:lnTo>
                  <a:lnTo>
                    <a:pt x="327" y="535"/>
                  </a:lnTo>
                  <a:lnTo>
                    <a:pt x="327" y="537"/>
                  </a:lnTo>
                  <a:lnTo>
                    <a:pt x="324" y="538"/>
                  </a:lnTo>
                  <a:lnTo>
                    <a:pt x="320" y="540"/>
                  </a:lnTo>
                  <a:lnTo>
                    <a:pt x="319" y="542"/>
                  </a:lnTo>
                  <a:lnTo>
                    <a:pt x="319" y="543"/>
                  </a:lnTo>
                  <a:lnTo>
                    <a:pt x="319" y="545"/>
                  </a:lnTo>
                  <a:lnTo>
                    <a:pt x="317" y="546"/>
                  </a:lnTo>
                  <a:lnTo>
                    <a:pt x="316" y="549"/>
                  </a:lnTo>
                  <a:lnTo>
                    <a:pt x="316" y="551"/>
                  </a:lnTo>
                  <a:lnTo>
                    <a:pt x="317" y="553"/>
                  </a:lnTo>
                  <a:lnTo>
                    <a:pt x="317" y="554"/>
                  </a:lnTo>
                  <a:lnTo>
                    <a:pt x="316" y="554"/>
                  </a:lnTo>
                  <a:lnTo>
                    <a:pt x="316" y="556"/>
                  </a:lnTo>
                  <a:lnTo>
                    <a:pt x="314" y="557"/>
                  </a:lnTo>
                  <a:lnTo>
                    <a:pt x="311" y="565"/>
                  </a:lnTo>
                  <a:lnTo>
                    <a:pt x="309" y="570"/>
                  </a:lnTo>
                  <a:lnTo>
                    <a:pt x="308" y="572"/>
                  </a:lnTo>
                  <a:lnTo>
                    <a:pt x="306" y="573"/>
                  </a:lnTo>
                  <a:lnTo>
                    <a:pt x="300" y="579"/>
                  </a:lnTo>
                  <a:lnTo>
                    <a:pt x="298" y="579"/>
                  </a:lnTo>
                  <a:lnTo>
                    <a:pt x="298" y="578"/>
                  </a:lnTo>
                  <a:lnTo>
                    <a:pt x="297" y="578"/>
                  </a:lnTo>
                  <a:lnTo>
                    <a:pt x="297" y="578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8" y="576"/>
                  </a:lnTo>
                  <a:lnTo>
                    <a:pt x="298" y="575"/>
                  </a:lnTo>
                  <a:lnTo>
                    <a:pt x="298" y="573"/>
                  </a:lnTo>
                  <a:lnTo>
                    <a:pt x="298" y="572"/>
                  </a:lnTo>
                  <a:lnTo>
                    <a:pt x="298" y="570"/>
                  </a:lnTo>
                  <a:lnTo>
                    <a:pt x="298" y="568"/>
                  </a:lnTo>
                  <a:lnTo>
                    <a:pt x="300" y="568"/>
                  </a:lnTo>
                  <a:lnTo>
                    <a:pt x="300" y="568"/>
                  </a:lnTo>
                  <a:lnTo>
                    <a:pt x="300" y="568"/>
                  </a:lnTo>
                  <a:lnTo>
                    <a:pt x="302" y="568"/>
                  </a:lnTo>
                  <a:lnTo>
                    <a:pt x="302" y="567"/>
                  </a:lnTo>
                  <a:lnTo>
                    <a:pt x="303" y="565"/>
                  </a:lnTo>
                  <a:lnTo>
                    <a:pt x="303" y="564"/>
                  </a:lnTo>
                  <a:lnTo>
                    <a:pt x="305" y="564"/>
                  </a:lnTo>
                  <a:lnTo>
                    <a:pt x="305" y="564"/>
                  </a:lnTo>
                  <a:lnTo>
                    <a:pt x="305" y="565"/>
                  </a:lnTo>
                  <a:lnTo>
                    <a:pt x="306" y="565"/>
                  </a:lnTo>
                  <a:lnTo>
                    <a:pt x="306" y="565"/>
                  </a:lnTo>
                  <a:lnTo>
                    <a:pt x="308" y="565"/>
                  </a:lnTo>
                  <a:lnTo>
                    <a:pt x="308" y="565"/>
                  </a:lnTo>
                  <a:lnTo>
                    <a:pt x="308" y="564"/>
                  </a:lnTo>
                  <a:lnTo>
                    <a:pt x="309" y="564"/>
                  </a:lnTo>
                  <a:lnTo>
                    <a:pt x="309" y="562"/>
                  </a:lnTo>
                  <a:lnTo>
                    <a:pt x="309" y="561"/>
                  </a:lnTo>
                  <a:lnTo>
                    <a:pt x="311" y="561"/>
                  </a:lnTo>
                  <a:lnTo>
                    <a:pt x="311" y="559"/>
                  </a:lnTo>
                  <a:lnTo>
                    <a:pt x="311" y="559"/>
                  </a:lnTo>
                  <a:lnTo>
                    <a:pt x="309" y="559"/>
                  </a:lnTo>
                  <a:lnTo>
                    <a:pt x="309" y="557"/>
                  </a:lnTo>
                  <a:lnTo>
                    <a:pt x="309" y="556"/>
                  </a:lnTo>
                  <a:lnTo>
                    <a:pt x="309" y="554"/>
                  </a:lnTo>
                  <a:lnTo>
                    <a:pt x="309" y="554"/>
                  </a:lnTo>
                  <a:lnTo>
                    <a:pt x="308" y="554"/>
                  </a:lnTo>
                  <a:lnTo>
                    <a:pt x="308" y="554"/>
                  </a:lnTo>
                  <a:lnTo>
                    <a:pt x="308" y="556"/>
                  </a:lnTo>
                  <a:lnTo>
                    <a:pt x="308" y="556"/>
                  </a:lnTo>
                  <a:lnTo>
                    <a:pt x="308" y="556"/>
                  </a:lnTo>
                  <a:lnTo>
                    <a:pt x="308" y="557"/>
                  </a:lnTo>
                  <a:lnTo>
                    <a:pt x="306" y="557"/>
                  </a:lnTo>
                  <a:lnTo>
                    <a:pt x="305" y="559"/>
                  </a:lnTo>
                  <a:lnTo>
                    <a:pt x="305" y="559"/>
                  </a:lnTo>
                  <a:lnTo>
                    <a:pt x="305" y="561"/>
                  </a:lnTo>
                  <a:lnTo>
                    <a:pt x="303" y="561"/>
                  </a:lnTo>
                  <a:lnTo>
                    <a:pt x="303" y="562"/>
                  </a:lnTo>
                  <a:lnTo>
                    <a:pt x="302" y="562"/>
                  </a:lnTo>
                  <a:lnTo>
                    <a:pt x="302" y="561"/>
                  </a:lnTo>
                  <a:lnTo>
                    <a:pt x="300" y="561"/>
                  </a:lnTo>
                  <a:lnTo>
                    <a:pt x="297" y="559"/>
                  </a:lnTo>
                  <a:lnTo>
                    <a:pt x="295" y="557"/>
                  </a:lnTo>
                  <a:lnTo>
                    <a:pt x="295" y="556"/>
                  </a:lnTo>
                  <a:lnTo>
                    <a:pt x="294" y="554"/>
                  </a:lnTo>
                  <a:lnTo>
                    <a:pt x="294" y="553"/>
                  </a:lnTo>
                  <a:lnTo>
                    <a:pt x="294" y="553"/>
                  </a:lnTo>
                  <a:lnTo>
                    <a:pt x="294" y="551"/>
                  </a:lnTo>
                  <a:lnTo>
                    <a:pt x="292" y="551"/>
                  </a:lnTo>
                  <a:lnTo>
                    <a:pt x="291" y="549"/>
                  </a:lnTo>
                  <a:lnTo>
                    <a:pt x="291" y="549"/>
                  </a:lnTo>
                  <a:lnTo>
                    <a:pt x="289" y="549"/>
                  </a:lnTo>
                  <a:lnTo>
                    <a:pt x="287" y="548"/>
                  </a:lnTo>
                  <a:lnTo>
                    <a:pt x="284" y="546"/>
                  </a:lnTo>
                  <a:lnTo>
                    <a:pt x="283" y="545"/>
                  </a:lnTo>
                  <a:lnTo>
                    <a:pt x="283" y="543"/>
                  </a:lnTo>
                  <a:lnTo>
                    <a:pt x="281" y="543"/>
                  </a:lnTo>
                  <a:lnTo>
                    <a:pt x="278" y="542"/>
                  </a:lnTo>
                  <a:lnTo>
                    <a:pt x="275" y="540"/>
                  </a:lnTo>
                  <a:lnTo>
                    <a:pt x="275" y="540"/>
                  </a:lnTo>
                  <a:lnTo>
                    <a:pt x="273" y="540"/>
                  </a:lnTo>
                  <a:lnTo>
                    <a:pt x="272" y="538"/>
                  </a:lnTo>
                  <a:lnTo>
                    <a:pt x="272" y="538"/>
                  </a:lnTo>
                  <a:lnTo>
                    <a:pt x="272" y="537"/>
                  </a:lnTo>
                  <a:lnTo>
                    <a:pt x="270" y="537"/>
                  </a:lnTo>
                  <a:lnTo>
                    <a:pt x="270" y="535"/>
                  </a:lnTo>
                  <a:lnTo>
                    <a:pt x="268" y="534"/>
                  </a:lnTo>
                  <a:lnTo>
                    <a:pt x="267" y="534"/>
                  </a:lnTo>
                  <a:lnTo>
                    <a:pt x="267" y="532"/>
                  </a:lnTo>
                  <a:lnTo>
                    <a:pt x="267" y="532"/>
                  </a:lnTo>
                  <a:lnTo>
                    <a:pt x="267" y="534"/>
                  </a:lnTo>
                  <a:lnTo>
                    <a:pt x="265" y="534"/>
                  </a:lnTo>
                  <a:lnTo>
                    <a:pt x="265" y="534"/>
                  </a:lnTo>
                  <a:lnTo>
                    <a:pt x="265" y="535"/>
                  </a:lnTo>
                  <a:lnTo>
                    <a:pt x="264" y="535"/>
                  </a:lnTo>
                  <a:lnTo>
                    <a:pt x="264" y="537"/>
                  </a:lnTo>
                  <a:lnTo>
                    <a:pt x="262" y="537"/>
                  </a:lnTo>
                  <a:lnTo>
                    <a:pt x="261" y="537"/>
                  </a:lnTo>
                  <a:lnTo>
                    <a:pt x="261" y="535"/>
                  </a:lnTo>
                  <a:lnTo>
                    <a:pt x="261" y="535"/>
                  </a:lnTo>
                  <a:lnTo>
                    <a:pt x="261" y="532"/>
                  </a:lnTo>
                  <a:lnTo>
                    <a:pt x="261" y="532"/>
                  </a:lnTo>
                  <a:lnTo>
                    <a:pt x="259" y="531"/>
                  </a:lnTo>
                  <a:lnTo>
                    <a:pt x="259" y="529"/>
                  </a:lnTo>
                  <a:lnTo>
                    <a:pt x="256" y="526"/>
                  </a:lnTo>
                  <a:lnTo>
                    <a:pt x="251" y="523"/>
                  </a:lnTo>
                  <a:lnTo>
                    <a:pt x="250" y="521"/>
                  </a:lnTo>
                  <a:lnTo>
                    <a:pt x="248" y="521"/>
                  </a:lnTo>
                  <a:lnTo>
                    <a:pt x="246" y="521"/>
                  </a:lnTo>
                  <a:lnTo>
                    <a:pt x="245" y="521"/>
                  </a:lnTo>
                  <a:lnTo>
                    <a:pt x="245" y="523"/>
                  </a:lnTo>
                  <a:lnTo>
                    <a:pt x="243" y="524"/>
                  </a:lnTo>
                  <a:lnTo>
                    <a:pt x="242" y="524"/>
                  </a:lnTo>
                  <a:lnTo>
                    <a:pt x="238" y="523"/>
                  </a:lnTo>
                  <a:lnTo>
                    <a:pt x="238" y="523"/>
                  </a:lnTo>
                  <a:lnTo>
                    <a:pt x="238" y="521"/>
                  </a:lnTo>
                  <a:lnTo>
                    <a:pt x="242" y="520"/>
                  </a:lnTo>
                  <a:lnTo>
                    <a:pt x="242" y="518"/>
                  </a:lnTo>
                  <a:lnTo>
                    <a:pt x="242" y="516"/>
                  </a:lnTo>
                  <a:lnTo>
                    <a:pt x="243" y="516"/>
                  </a:lnTo>
                  <a:lnTo>
                    <a:pt x="245" y="515"/>
                  </a:lnTo>
                  <a:lnTo>
                    <a:pt x="248" y="513"/>
                  </a:lnTo>
                  <a:lnTo>
                    <a:pt x="250" y="510"/>
                  </a:lnTo>
                  <a:lnTo>
                    <a:pt x="251" y="509"/>
                  </a:lnTo>
                  <a:lnTo>
                    <a:pt x="253" y="507"/>
                  </a:lnTo>
                  <a:lnTo>
                    <a:pt x="253" y="505"/>
                  </a:lnTo>
                  <a:lnTo>
                    <a:pt x="254" y="505"/>
                  </a:lnTo>
                  <a:lnTo>
                    <a:pt x="256" y="504"/>
                  </a:lnTo>
                  <a:lnTo>
                    <a:pt x="256" y="501"/>
                  </a:lnTo>
                  <a:lnTo>
                    <a:pt x="257" y="499"/>
                  </a:lnTo>
                  <a:lnTo>
                    <a:pt x="259" y="497"/>
                  </a:lnTo>
                  <a:lnTo>
                    <a:pt x="261" y="497"/>
                  </a:lnTo>
                  <a:lnTo>
                    <a:pt x="261" y="496"/>
                  </a:lnTo>
                  <a:lnTo>
                    <a:pt x="262" y="496"/>
                  </a:lnTo>
                  <a:lnTo>
                    <a:pt x="262" y="496"/>
                  </a:lnTo>
                  <a:lnTo>
                    <a:pt x="262" y="494"/>
                  </a:lnTo>
                  <a:lnTo>
                    <a:pt x="262" y="494"/>
                  </a:lnTo>
                  <a:lnTo>
                    <a:pt x="262" y="494"/>
                  </a:lnTo>
                  <a:lnTo>
                    <a:pt x="264" y="493"/>
                  </a:lnTo>
                  <a:lnTo>
                    <a:pt x="264" y="494"/>
                  </a:lnTo>
                  <a:lnTo>
                    <a:pt x="265" y="494"/>
                  </a:lnTo>
                  <a:lnTo>
                    <a:pt x="265" y="494"/>
                  </a:lnTo>
                  <a:lnTo>
                    <a:pt x="265" y="493"/>
                  </a:lnTo>
                  <a:lnTo>
                    <a:pt x="265" y="493"/>
                  </a:lnTo>
                  <a:lnTo>
                    <a:pt x="265" y="493"/>
                  </a:lnTo>
                  <a:lnTo>
                    <a:pt x="265" y="491"/>
                  </a:lnTo>
                  <a:lnTo>
                    <a:pt x="267" y="490"/>
                  </a:lnTo>
                  <a:lnTo>
                    <a:pt x="268" y="490"/>
                  </a:lnTo>
                  <a:lnTo>
                    <a:pt x="270" y="488"/>
                  </a:lnTo>
                  <a:lnTo>
                    <a:pt x="270" y="488"/>
                  </a:lnTo>
                  <a:lnTo>
                    <a:pt x="272" y="486"/>
                  </a:lnTo>
                  <a:lnTo>
                    <a:pt x="275" y="486"/>
                  </a:lnTo>
                  <a:lnTo>
                    <a:pt x="275" y="485"/>
                  </a:lnTo>
                  <a:lnTo>
                    <a:pt x="275" y="485"/>
                  </a:lnTo>
                  <a:lnTo>
                    <a:pt x="275" y="485"/>
                  </a:lnTo>
                  <a:lnTo>
                    <a:pt x="276" y="483"/>
                  </a:lnTo>
                  <a:lnTo>
                    <a:pt x="276" y="483"/>
                  </a:lnTo>
                  <a:lnTo>
                    <a:pt x="276" y="483"/>
                  </a:lnTo>
                  <a:lnTo>
                    <a:pt x="278" y="482"/>
                  </a:lnTo>
                  <a:lnTo>
                    <a:pt x="278" y="482"/>
                  </a:lnTo>
                  <a:lnTo>
                    <a:pt x="279" y="480"/>
                  </a:lnTo>
                  <a:lnTo>
                    <a:pt x="279" y="480"/>
                  </a:lnTo>
                  <a:lnTo>
                    <a:pt x="281" y="480"/>
                  </a:lnTo>
                  <a:lnTo>
                    <a:pt x="281" y="480"/>
                  </a:lnTo>
                  <a:lnTo>
                    <a:pt x="283" y="480"/>
                  </a:lnTo>
                  <a:lnTo>
                    <a:pt x="283" y="480"/>
                  </a:lnTo>
                  <a:lnTo>
                    <a:pt x="284" y="480"/>
                  </a:lnTo>
                  <a:lnTo>
                    <a:pt x="286" y="479"/>
                  </a:lnTo>
                  <a:lnTo>
                    <a:pt x="286" y="479"/>
                  </a:lnTo>
                  <a:lnTo>
                    <a:pt x="287" y="477"/>
                  </a:lnTo>
                  <a:lnTo>
                    <a:pt x="287" y="477"/>
                  </a:lnTo>
                  <a:lnTo>
                    <a:pt x="289" y="477"/>
                  </a:lnTo>
                  <a:lnTo>
                    <a:pt x="289" y="477"/>
                  </a:lnTo>
                  <a:lnTo>
                    <a:pt x="291" y="475"/>
                  </a:lnTo>
                  <a:lnTo>
                    <a:pt x="292" y="475"/>
                  </a:lnTo>
                  <a:lnTo>
                    <a:pt x="292" y="474"/>
                  </a:lnTo>
                  <a:lnTo>
                    <a:pt x="294" y="472"/>
                  </a:lnTo>
                  <a:lnTo>
                    <a:pt x="294" y="471"/>
                  </a:lnTo>
                  <a:lnTo>
                    <a:pt x="294" y="469"/>
                  </a:lnTo>
                  <a:lnTo>
                    <a:pt x="294" y="469"/>
                  </a:lnTo>
                  <a:lnTo>
                    <a:pt x="294" y="468"/>
                  </a:lnTo>
                  <a:lnTo>
                    <a:pt x="294" y="464"/>
                  </a:lnTo>
                  <a:lnTo>
                    <a:pt x="294" y="463"/>
                  </a:lnTo>
                  <a:lnTo>
                    <a:pt x="295" y="461"/>
                  </a:lnTo>
                  <a:lnTo>
                    <a:pt x="295" y="461"/>
                  </a:lnTo>
                  <a:lnTo>
                    <a:pt x="294" y="458"/>
                  </a:lnTo>
                  <a:lnTo>
                    <a:pt x="292" y="457"/>
                  </a:lnTo>
                  <a:lnTo>
                    <a:pt x="292" y="453"/>
                  </a:lnTo>
                  <a:lnTo>
                    <a:pt x="292" y="452"/>
                  </a:lnTo>
                  <a:lnTo>
                    <a:pt x="291" y="452"/>
                  </a:lnTo>
                  <a:lnTo>
                    <a:pt x="291" y="450"/>
                  </a:lnTo>
                  <a:lnTo>
                    <a:pt x="289" y="450"/>
                  </a:lnTo>
                  <a:lnTo>
                    <a:pt x="289" y="450"/>
                  </a:lnTo>
                  <a:lnTo>
                    <a:pt x="287" y="450"/>
                  </a:lnTo>
                  <a:lnTo>
                    <a:pt x="287" y="450"/>
                  </a:lnTo>
                  <a:lnTo>
                    <a:pt x="286" y="450"/>
                  </a:lnTo>
                  <a:lnTo>
                    <a:pt x="286" y="450"/>
                  </a:lnTo>
                  <a:lnTo>
                    <a:pt x="284" y="450"/>
                  </a:lnTo>
                  <a:lnTo>
                    <a:pt x="284" y="452"/>
                  </a:lnTo>
                  <a:lnTo>
                    <a:pt x="283" y="452"/>
                  </a:lnTo>
                  <a:lnTo>
                    <a:pt x="283" y="450"/>
                  </a:lnTo>
                  <a:lnTo>
                    <a:pt x="281" y="450"/>
                  </a:lnTo>
                  <a:lnTo>
                    <a:pt x="281" y="449"/>
                  </a:lnTo>
                  <a:lnTo>
                    <a:pt x="283" y="445"/>
                  </a:lnTo>
                  <a:lnTo>
                    <a:pt x="284" y="444"/>
                  </a:lnTo>
                  <a:lnTo>
                    <a:pt x="284" y="442"/>
                  </a:lnTo>
                  <a:lnTo>
                    <a:pt x="284" y="439"/>
                  </a:lnTo>
                  <a:lnTo>
                    <a:pt x="286" y="434"/>
                  </a:lnTo>
                  <a:lnTo>
                    <a:pt x="286" y="431"/>
                  </a:lnTo>
                  <a:lnTo>
                    <a:pt x="286" y="430"/>
                  </a:lnTo>
                  <a:lnTo>
                    <a:pt x="286" y="428"/>
                  </a:lnTo>
                  <a:lnTo>
                    <a:pt x="286" y="428"/>
                  </a:lnTo>
                  <a:lnTo>
                    <a:pt x="287" y="427"/>
                  </a:lnTo>
                  <a:lnTo>
                    <a:pt x="284" y="427"/>
                  </a:lnTo>
                  <a:lnTo>
                    <a:pt x="284" y="425"/>
                  </a:lnTo>
                  <a:lnTo>
                    <a:pt x="283" y="425"/>
                  </a:lnTo>
                  <a:lnTo>
                    <a:pt x="281" y="423"/>
                  </a:lnTo>
                  <a:lnTo>
                    <a:pt x="281" y="423"/>
                  </a:lnTo>
                  <a:lnTo>
                    <a:pt x="279" y="425"/>
                  </a:lnTo>
                  <a:lnTo>
                    <a:pt x="278" y="425"/>
                  </a:lnTo>
                  <a:lnTo>
                    <a:pt x="276" y="425"/>
                  </a:lnTo>
                  <a:lnTo>
                    <a:pt x="276" y="427"/>
                  </a:lnTo>
                  <a:lnTo>
                    <a:pt x="275" y="427"/>
                  </a:lnTo>
                  <a:lnTo>
                    <a:pt x="273" y="427"/>
                  </a:lnTo>
                  <a:lnTo>
                    <a:pt x="272" y="427"/>
                  </a:lnTo>
                  <a:lnTo>
                    <a:pt x="270" y="427"/>
                  </a:lnTo>
                  <a:lnTo>
                    <a:pt x="270" y="425"/>
                  </a:lnTo>
                  <a:lnTo>
                    <a:pt x="270" y="425"/>
                  </a:lnTo>
                  <a:lnTo>
                    <a:pt x="270" y="423"/>
                  </a:lnTo>
                  <a:lnTo>
                    <a:pt x="268" y="422"/>
                  </a:lnTo>
                  <a:lnTo>
                    <a:pt x="268" y="420"/>
                  </a:lnTo>
                  <a:lnTo>
                    <a:pt x="268" y="420"/>
                  </a:lnTo>
                  <a:lnTo>
                    <a:pt x="268" y="419"/>
                  </a:lnTo>
                  <a:lnTo>
                    <a:pt x="268" y="419"/>
                  </a:lnTo>
                  <a:lnTo>
                    <a:pt x="268" y="417"/>
                  </a:lnTo>
                  <a:lnTo>
                    <a:pt x="268" y="417"/>
                  </a:lnTo>
                  <a:lnTo>
                    <a:pt x="267" y="416"/>
                  </a:lnTo>
                  <a:lnTo>
                    <a:pt x="268" y="416"/>
                  </a:lnTo>
                  <a:lnTo>
                    <a:pt x="267" y="414"/>
                  </a:lnTo>
                  <a:lnTo>
                    <a:pt x="267" y="412"/>
                  </a:lnTo>
                  <a:lnTo>
                    <a:pt x="267" y="412"/>
                  </a:lnTo>
                  <a:lnTo>
                    <a:pt x="267" y="411"/>
                  </a:lnTo>
                  <a:lnTo>
                    <a:pt x="267" y="409"/>
                  </a:lnTo>
                  <a:lnTo>
                    <a:pt x="267" y="408"/>
                  </a:lnTo>
                  <a:lnTo>
                    <a:pt x="267" y="408"/>
                  </a:lnTo>
                  <a:lnTo>
                    <a:pt x="267" y="406"/>
                  </a:lnTo>
                  <a:lnTo>
                    <a:pt x="267" y="406"/>
                  </a:lnTo>
                  <a:lnTo>
                    <a:pt x="265" y="405"/>
                  </a:lnTo>
                  <a:lnTo>
                    <a:pt x="265" y="405"/>
                  </a:lnTo>
                  <a:lnTo>
                    <a:pt x="265" y="403"/>
                  </a:lnTo>
                  <a:lnTo>
                    <a:pt x="264" y="401"/>
                  </a:lnTo>
                  <a:lnTo>
                    <a:pt x="264" y="401"/>
                  </a:lnTo>
                  <a:lnTo>
                    <a:pt x="262" y="401"/>
                  </a:lnTo>
                  <a:lnTo>
                    <a:pt x="261" y="400"/>
                  </a:lnTo>
                  <a:lnTo>
                    <a:pt x="261" y="400"/>
                  </a:lnTo>
                  <a:lnTo>
                    <a:pt x="259" y="400"/>
                  </a:lnTo>
                  <a:lnTo>
                    <a:pt x="257" y="400"/>
                  </a:lnTo>
                  <a:lnTo>
                    <a:pt x="257" y="400"/>
                  </a:lnTo>
                  <a:lnTo>
                    <a:pt x="256" y="398"/>
                  </a:lnTo>
                  <a:lnTo>
                    <a:pt x="256" y="398"/>
                  </a:lnTo>
                  <a:lnTo>
                    <a:pt x="254" y="397"/>
                  </a:lnTo>
                  <a:lnTo>
                    <a:pt x="254" y="398"/>
                  </a:lnTo>
                  <a:lnTo>
                    <a:pt x="253" y="398"/>
                  </a:lnTo>
                  <a:lnTo>
                    <a:pt x="253" y="398"/>
                  </a:lnTo>
                  <a:lnTo>
                    <a:pt x="253" y="400"/>
                  </a:lnTo>
                  <a:lnTo>
                    <a:pt x="251" y="400"/>
                  </a:lnTo>
                  <a:lnTo>
                    <a:pt x="250" y="400"/>
                  </a:lnTo>
                  <a:lnTo>
                    <a:pt x="250" y="400"/>
                  </a:lnTo>
                  <a:lnTo>
                    <a:pt x="248" y="400"/>
                  </a:lnTo>
                  <a:lnTo>
                    <a:pt x="246" y="400"/>
                  </a:lnTo>
                  <a:lnTo>
                    <a:pt x="245" y="400"/>
                  </a:lnTo>
                  <a:lnTo>
                    <a:pt x="243" y="400"/>
                  </a:lnTo>
                  <a:lnTo>
                    <a:pt x="242" y="400"/>
                  </a:lnTo>
                  <a:lnTo>
                    <a:pt x="242" y="400"/>
                  </a:lnTo>
                  <a:lnTo>
                    <a:pt x="240" y="400"/>
                  </a:lnTo>
                  <a:lnTo>
                    <a:pt x="238" y="398"/>
                  </a:lnTo>
                  <a:lnTo>
                    <a:pt x="237" y="398"/>
                  </a:lnTo>
                  <a:lnTo>
                    <a:pt x="237" y="398"/>
                  </a:lnTo>
                  <a:lnTo>
                    <a:pt x="235" y="398"/>
                  </a:lnTo>
                  <a:lnTo>
                    <a:pt x="235" y="398"/>
                  </a:lnTo>
                  <a:lnTo>
                    <a:pt x="234" y="398"/>
                  </a:lnTo>
                  <a:lnTo>
                    <a:pt x="232" y="398"/>
                  </a:lnTo>
                  <a:lnTo>
                    <a:pt x="232" y="397"/>
                  </a:lnTo>
                  <a:lnTo>
                    <a:pt x="232" y="397"/>
                  </a:lnTo>
                  <a:lnTo>
                    <a:pt x="232" y="395"/>
                  </a:lnTo>
                  <a:lnTo>
                    <a:pt x="234" y="395"/>
                  </a:lnTo>
                  <a:lnTo>
                    <a:pt x="234" y="393"/>
                  </a:lnTo>
                  <a:lnTo>
                    <a:pt x="234" y="393"/>
                  </a:lnTo>
                  <a:lnTo>
                    <a:pt x="234" y="392"/>
                  </a:lnTo>
                  <a:lnTo>
                    <a:pt x="234" y="392"/>
                  </a:lnTo>
                  <a:lnTo>
                    <a:pt x="234" y="390"/>
                  </a:lnTo>
                  <a:lnTo>
                    <a:pt x="234" y="390"/>
                  </a:lnTo>
                  <a:lnTo>
                    <a:pt x="234" y="389"/>
                  </a:lnTo>
                  <a:lnTo>
                    <a:pt x="234" y="389"/>
                  </a:lnTo>
                  <a:lnTo>
                    <a:pt x="234" y="387"/>
                  </a:lnTo>
                  <a:lnTo>
                    <a:pt x="234" y="387"/>
                  </a:lnTo>
                  <a:lnTo>
                    <a:pt x="234" y="386"/>
                  </a:lnTo>
                  <a:lnTo>
                    <a:pt x="234" y="386"/>
                  </a:lnTo>
                  <a:lnTo>
                    <a:pt x="234" y="384"/>
                  </a:lnTo>
                  <a:lnTo>
                    <a:pt x="235" y="382"/>
                  </a:lnTo>
                  <a:lnTo>
                    <a:pt x="235" y="381"/>
                  </a:lnTo>
                  <a:lnTo>
                    <a:pt x="234" y="379"/>
                  </a:lnTo>
                  <a:lnTo>
                    <a:pt x="234" y="379"/>
                  </a:lnTo>
                  <a:lnTo>
                    <a:pt x="234" y="379"/>
                  </a:lnTo>
                  <a:lnTo>
                    <a:pt x="234" y="379"/>
                  </a:lnTo>
                  <a:lnTo>
                    <a:pt x="234" y="378"/>
                  </a:lnTo>
                  <a:lnTo>
                    <a:pt x="234" y="378"/>
                  </a:lnTo>
                  <a:lnTo>
                    <a:pt x="234" y="378"/>
                  </a:lnTo>
                  <a:lnTo>
                    <a:pt x="234" y="376"/>
                  </a:lnTo>
                  <a:lnTo>
                    <a:pt x="232" y="376"/>
                  </a:lnTo>
                  <a:lnTo>
                    <a:pt x="232" y="376"/>
                  </a:lnTo>
                  <a:lnTo>
                    <a:pt x="232" y="375"/>
                  </a:lnTo>
                  <a:lnTo>
                    <a:pt x="232" y="375"/>
                  </a:lnTo>
                  <a:lnTo>
                    <a:pt x="232" y="373"/>
                  </a:lnTo>
                  <a:lnTo>
                    <a:pt x="232" y="373"/>
                  </a:lnTo>
                  <a:lnTo>
                    <a:pt x="232" y="371"/>
                  </a:lnTo>
                  <a:lnTo>
                    <a:pt x="231" y="371"/>
                  </a:lnTo>
                  <a:lnTo>
                    <a:pt x="231" y="370"/>
                  </a:lnTo>
                  <a:lnTo>
                    <a:pt x="231" y="370"/>
                  </a:lnTo>
                  <a:lnTo>
                    <a:pt x="231" y="368"/>
                  </a:lnTo>
                  <a:lnTo>
                    <a:pt x="231" y="368"/>
                  </a:lnTo>
                  <a:lnTo>
                    <a:pt x="231" y="368"/>
                  </a:lnTo>
                  <a:lnTo>
                    <a:pt x="232" y="367"/>
                  </a:lnTo>
                  <a:lnTo>
                    <a:pt x="232" y="367"/>
                  </a:lnTo>
                  <a:lnTo>
                    <a:pt x="234" y="367"/>
                  </a:lnTo>
                  <a:lnTo>
                    <a:pt x="234" y="365"/>
                  </a:lnTo>
                  <a:lnTo>
                    <a:pt x="232" y="364"/>
                  </a:lnTo>
                  <a:lnTo>
                    <a:pt x="231" y="362"/>
                  </a:lnTo>
                  <a:lnTo>
                    <a:pt x="231" y="360"/>
                  </a:lnTo>
                  <a:lnTo>
                    <a:pt x="232" y="357"/>
                  </a:lnTo>
                  <a:lnTo>
                    <a:pt x="234" y="354"/>
                  </a:lnTo>
                  <a:lnTo>
                    <a:pt x="235" y="353"/>
                  </a:lnTo>
                  <a:lnTo>
                    <a:pt x="235" y="353"/>
                  </a:lnTo>
                  <a:lnTo>
                    <a:pt x="237" y="353"/>
                  </a:lnTo>
                  <a:lnTo>
                    <a:pt x="237" y="351"/>
                  </a:lnTo>
                  <a:lnTo>
                    <a:pt x="237" y="349"/>
                  </a:lnTo>
                  <a:lnTo>
                    <a:pt x="235" y="349"/>
                  </a:lnTo>
                  <a:lnTo>
                    <a:pt x="237" y="348"/>
                  </a:lnTo>
                  <a:lnTo>
                    <a:pt x="237" y="343"/>
                  </a:lnTo>
                  <a:lnTo>
                    <a:pt x="238" y="340"/>
                  </a:lnTo>
                  <a:lnTo>
                    <a:pt x="238" y="340"/>
                  </a:lnTo>
                  <a:lnTo>
                    <a:pt x="240" y="340"/>
                  </a:lnTo>
                  <a:lnTo>
                    <a:pt x="240" y="340"/>
                  </a:lnTo>
                  <a:lnTo>
                    <a:pt x="238" y="340"/>
                  </a:lnTo>
                  <a:lnTo>
                    <a:pt x="238" y="338"/>
                  </a:lnTo>
                  <a:lnTo>
                    <a:pt x="237" y="335"/>
                  </a:lnTo>
                  <a:lnTo>
                    <a:pt x="235" y="332"/>
                  </a:lnTo>
                  <a:lnTo>
                    <a:pt x="235" y="330"/>
                  </a:lnTo>
                  <a:lnTo>
                    <a:pt x="235" y="329"/>
                  </a:lnTo>
                  <a:lnTo>
                    <a:pt x="234" y="329"/>
                  </a:lnTo>
                  <a:lnTo>
                    <a:pt x="232" y="329"/>
                  </a:lnTo>
                  <a:lnTo>
                    <a:pt x="229" y="327"/>
                  </a:lnTo>
                  <a:lnTo>
                    <a:pt x="227" y="326"/>
                  </a:lnTo>
                  <a:lnTo>
                    <a:pt x="226" y="326"/>
                  </a:lnTo>
                  <a:lnTo>
                    <a:pt x="226" y="323"/>
                  </a:lnTo>
                  <a:lnTo>
                    <a:pt x="226" y="321"/>
                  </a:lnTo>
                  <a:lnTo>
                    <a:pt x="226" y="318"/>
                  </a:lnTo>
                  <a:lnTo>
                    <a:pt x="226" y="316"/>
                  </a:lnTo>
                  <a:lnTo>
                    <a:pt x="227" y="315"/>
                  </a:lnTo>
                  <a:lnTo>
                    <a:pt x="227" y="313"/>
                  </a:lnTo>
                  <a:lnTo>
                    <a:pt x="227" y="312"/>
                  </a:lnTo>
                  <a:lnTo>
                    <a:pt x="227" y="312"/>
                  </a:lnTo>
                  <a:lnTo>
                    <a:pt x="227" y="312"/>
                  </a:lnTo>
                  <a:lnTo>
                    <a:pt x="226" y="312"/>
                  </a:lnTo>
                  <a:lnTo>
                    <a:pt x="226" y="312"/>
                  </a:lnTo>
                  <a:lnTo>
                    <a:pt x="224" y="312"/>
                  </a:lnTo>
                  <a:lnTo>
                    <a:pt x="218" y="312"/>
                  </a:lnTo>
                  <a:lnTo>
                    <a:pt x="212" y="312"/>
                  </a:lnTo>
                  <a:lnTo>
                    <a:pt x="205" y="312"/>
                  </a:lnTo>
                  <a:lnTo>
                    <a:pt x="201" y="312"/>
                  </a:lnTo>
                  <a:lnTo>
                    <a:pt x="201" y="308"/>
                  </a:lnTo>
                  <a:lnTo>
                    <a:pt x="201" y="305"/>
                  </a:lnTo>
                  <a:lnTo>
                    <a:pt x="201" y="304"/>
                  </a:lnTo>
                  <a:lnTo>
                    <a:pt x="201" y="299"/>
                  </a:lnTo>
                  <a:lnTo>
                    <a:pt x="197" y="297"/>
                  </a:lnTo>
                  <a:lnTo>
                    <a:pt x="196" y="294"/>
                  </a:lnTo>
                  <a:lnTo>
                    <a:pt x="194" y="294"/>
                  </a:lnTo>
                  <a:lnTo>
                    <a:pt x="197" y="294"/>
                  </a:lnTo>
                  <a:lnTo>
                    <a:pt x="199" y="294"/>
                  </a:lnTo>
                  <a:lnTo>
                    <a:pt x="199" y="286"/>
                  </a:lnTo>
                  <a:lnTo>
                    <a:pt x="199" y="286"/>
                  </a:lnTo>
                  <a:lnTo>
                    <a:pt x="197" y="283"/>
                  </a:lnTo>
                  <a:lnTo>
                    <a:pt x="197" y="282"/>
                  </a:lnTo>
                  <a:lnTo>
                    <a:pt x="197" y="282"/>
                  </a:lnTo>
                  <a:lnTo>
                    <a:pt x="196" y="280"/>
                  </a:lnTo>
                  <a:lnTo>
                    <a:pt x="196" y="280"/>
                  </a:lnTo>
                  <a:lnTo>
                    <a:pt x="197" y="278"/>
                  </a:lnTo>
                  <a:lnTo>
                    <a:pt x="197" y="278"/>
                  </a:lnTo>
                  <a:lnTo>
                    <a:pt x="197" y="277"/>
                  </a:lnTo>
                  <a:lnTo>
                    <a:pt x="197" y="275"/>
                  </a:lnTo>
                  <a:lnTo>
                    <a:pt x="196" y="274"/>
                  </a:lnTo>
                  <a:lnTo>
                    <a:pt x="194" y="274"/>
                  </a:lnTo>
                  <a:lnTo>
                    <a:pt x="193" y="272"/>
                  </a:lnTo>
                  <a:lnTo>
                    <a:pt x="190" y="271"/>
                  </a:lnTo>
                  <a:lnTo>
                    <a:pt x="188" y="271"/>
                  </a:lnTo>
                  <a:lnTo>
                    <a:pt x="186" y="271"/>
                  </a:lnTo>
                  <a:lnTo>
                    <a:pt x="183" y="271"/>
                  </a:lnTo>
                  <a:lnTo>
                    <a:pt x="182" y="271"/>
                  </a:lnTo>
                  <a:lnTo>
                    <a:pt x="180" y="271"/>
                  </a:lnTo>
                  <a:lnTo>
                    <a:pt x="177" y="271"/>
                  </a:lnTo>
                  <a:lnTo>
                    <a:pt x="177" y="269"/>
                  </a:lnTo>
                  <a:lnTo>
                    <a:pt x="175" y="269"/>
                  </a:lnTo>
                  <a:lnTo>
                    <a:pt x="174" y="266"/>
                  </a:lnTo>
                  <a:lnTo>
                    <a:pt x="172" y="266"/>
                  </a:lnTo>
                  <a:lnTo>
                    <a:pt x="172" y="264"/>
                  </a:lnTo>
                  <a:lnTo>
                    <a:pt x="171" y="264"/>
                  </a:lnTo>
                  <a:lnTo>
                    <a:pt x="169" y="264"/>
                  </a:lnTo>
                  <a:lnTo>
                    <a:pt x="168" y="264"/>
                  </a:lnTo>
                  <a:lnTo>
                    <a:pt x="164" y="263"/>
                  </a:lnTo>
                  <a:lnTo>
                    <a:pt x="163" y="263"/>
                  </a:lnTo>
                  <a:lnTo>
                    <a:pt x="163" y="263"/>
                  </a:lnTo>
                  <a:lnTo>
                    <a:pt x="161" y="261"/>
                  </a:lnTo>
                  <a:lnTo>
                    <a:pt x="160" y="260"/>
                  </a:lnTo>
                  <a:lnTo>
                    <a:pt x="160" y="260"/>
                  </a:lnTo>
                  <a:lnTo>
                    <a:pt x="160" y="258"/>
                  </a:lnTo>
                  <a:lnTo>
                    <a:pt x="158" y="258"/>
                  </a:lnTo>
                  <a:lnTo>
                    <a:pt x="158" y="258"/>
                  </a:lnTo>
                  <a:lnTo>
                    <a:pt x="156" y="258"/>
                  </a:lnTo>
                  <a:lnTo>
                    <a:pt x="155" y="258"/>
                  </a:lnTo>
                  <a:lnTo>
                    <a:pt x="153" y="256"/>
                  </a:lnTo>
                  <a:lnTo>
                    <a:pt x="152" y="256"/>
                  </a:lnTo>
                  <a:lnTo>
                    <a:pt x="152" y="256"/>
                  </a:lnTo>
                  <a:lnTo>
                    <a:pt x="150" y="255"/>
                  </a:lnTo>
                  <a:lnTo>
                    <a:pt x="149" y="255"/>
                  </a:lnTo>
                  <a:lnTo>
                    <a:pt x="147" y="256"/>
                  </a:lnTo>
                  <a:lnTo>
                    <a:pt x="145" y="256"/>
                  </a:lnTo>
                  <a:lnTo>
                    <a:pt x="142" y="255"/>
                  </a:lnTo>
                  <a:lnTo>
                    <a:pt x="139" y="255"/>
                  </a:lnTo>
                  <a:lnTo>
                    <a:pt x="139" y="253"/>
                  </a:lnTo>
                  <a:lnTo>
                    <a:pt x="138" y="252"/>
                  </a:lnTo>
                  <a:lnTo>
                    <a:pt x="136" y="252"/>
                  </a:lnTo>
                  <a:lnTo>
                    <a:pt x="136" y="250"/>
                  </a:lnTo>
                  <a:lnTo>
                    <a:pt x="134" y="249"/>
                  </a:lnTo>
                  <a:lnTo>
                    <a:pt x="133" y="249"/>
                  </a:lnTo>
                  <a:lnTo>
                    <a:pt x="133" y="249"/>
                  </a:lnTo>
                  <a:lnTo>
                    <a:pt x="131" y="249"/>
                  </a:lnTo>
                  <a:lnTo>
                    <a:pt x="131" y="247"/>
                  </a:lnTo>
                  <a:lnTo>
                    <a:pt x="131" y="245"/>
                  </a:lnTo>
                  <a:lnTo>
                    <a:pt x="131" y="245"/>
                  </a:lnTo>
                  <a:lnTo>
                    <a:pt x="130" y="244"/>
                  </a:lnTo>
                  <a:lnTo>
                    <a:pt x="130" y="244"/>
                  </a:lnTo>
                  <a:lnTo>
                    <a:pt x="130" y="245"/>
                  </a:lnTo>
                  <a:lnTo>
                    <a:pt x="128" y="245"/>
                  </a:lnTo>
                  <a:lnTo>
                    <a:pt x="128" y="245"/>
                  </a:lnTo>
                  <a:lnTo>
                    <a:pt x="128" y="244"/>
                  </a:lnTo>
                  <a:lnTo>
                    <a:pt x="128" y="244"/>
                  </a:lnTo>
                  <a:lnTo>
                    <a:pt x="128" y="242"/>
                  </a:lnTo>
                  <a:lnTo>
                    <a:pt x="127" y="241"/>
                  </a:lnTo>
                  <a:lnTo>
                    <a:pt x="127" y="241"/>
                  </a:lnTo>
                  <a:lnTo>
                    <a:pt x="127" y="239"/>
                  </a:lnTo>
                  <a:lnTo>
                    <a:pt x="127" y="239"/>
                  </a:lnTo>
                  <a:lnTo>
                    <a:pt x="125" y="238"/>
                  </a:lnTo>
                  <a:lnTo>
                    <a:pt x="125" y="238"/>
                  </a:lnTo>
                  <a:lnTo>
                    <a:pt x="125" y="236"/>
                  </a:lnTo>
                  <a:lnTo>
                    <a:pt x="125" y="236"/>
                  </a:lnTo>
                  <a:lnTo>
                    <a:pt x="127" y="234"/>
                  </a:lnTo>
                  <a:lnTo>
                    <a:pt x="127" y="233"/>
                  </a:lnTo>
                  <a:lnTo>
                    <a:pt x="125" y="230"/>
                  </a:lnTo>
                  <a:lnTo>
                    <a:pt x="125" y="228"/>
                  </a:lnTo>
                  <a:lnTo>
                    <a:pt x="125" y="226"/>
                  </a:lnTo>
                  <a:lnTo>
                    <a:pt x="125" y="226"/>
                  </a:lnTo>
                  <a:lnTo>
                    <a:pt x="125" y="225"/>
                  </a:lnTo>
                  <a:lnTo>
                    <a:pt x="127" y="223"/>
                  </a:lnTo>
                  <a:lnTo>
                    <a:pt x="127" y="222"/>
                  </a:lnTo>
                  <a:lnTo>
                    <a:pt x="127" y="220"/>
                  </a:lnTo>
                  <a:lnTo>
                    <a:pt x="127" y="219"/>
                  </a:lnTo>
                  <a:lnTo>
                    <a:pt x="127" y="217"/>
                  </a:lnTo>
                  <a:lnTo>
                    <a:pt x="127" y="215"/>
                  </a:lnTo>
                  <a:lnTo>
                    <a:pt x="125" y="215"/>
                  </a:lnTo>
                  <a:lnTo>
                    <a:pt x="125" y="215"/>
                  </a:lnTo>
                  <a:lnTo>
                    <a:pt x="123" y="215"/>
                  </a:lnTo>
                  <a:lnTo>
                    <a:pt x="123" y="217"/>
                  </a:lnTo>
                  <a:lnTo>
                    <a:pt x="122" y="217"/>
                  </a:lnTo>
                  <a:lnTo>
                    <a:pt x="120" y="215"/>
                  </a:lnTo>
                  <a:lnTo>
                    <a:pt x="117" y="215"/>
                  </a:lnTo>
                  <a:lnTo>
                    <a:pt x="112" y="217"/>
                  </a:lnTo>
                  <a:lnTo>
                    <a:pt x="111" y="217"/>
                  </a:lnTo>
                  <a:lnTo>
                    <a:pt x="109" y="217"/>
                  </a:lnTo>
                  <a:lnTo>
                    <a:pt x="108" y="219"/>
                  </a:lnTo>
                  <a:lnTo>
                    <a:pt x="106" y="219"/>
                  </a:lnTo>
                  <a:lnTo>
                    <a:pt x="101" y="223"/>
                  </a:lnTo>
                  <a:lnTo>
                    <a:pt x="100" y="223"/>
                  </a:lnTo>
                  <a:lnTo>
                    <a:pt x="98" y="223"/>
                  </a:lnTo>
                  <a:lnTo>
                    <a:pt x="98" y="225"/>
                  </a:lnTo>
                  <a:lnTo>
                    <a:pt x="97" y="225"/>
                  </a:lnTo>
                  <a:lnTo>
                    <a:pt x="93" y="226"/>
                  </a:lnTo>
                  <a:lnTo>
                    <a:pt x="92" y="228"/>
                  </a:lnTo>
                  <a:lnTo>
                    <a:pt x="92" y="230"/>
                  </a:lnTo>
                  <a:lnTo>
                    <a:pt x="90" y="230"/>
                  </a:lnTo>
                  <a:lnTo>
                    <a:pt x="90" y="230"/>
                  </a:lnTo>
                  <a:lnTo>
                    <a:pt x="87" y="230"/>
                  </a:lnTo>
                  <a:lnTo>
                    <a:pt x="87" y="230"/>
                  </a:lnTo>
                  <a:lnTo>
                    <a:pt x="86" y="231"/>
                  </a:lnTo>
                  <a:lnTo>
                    <a:pt x="84" y="233"/>
                  </a:lnTo>
                  <a:lnTo>
                    <a:pt x="84" y="233"/>
                  </a:lnTo>
                  <a:lnTo>
                    <a:pt x="82" y="234"/>
                  </a:lnTo>
                  <a:lnTo>
                    <a:pt x="81" y="234"/>
                  </a:lnTo>
                  <a:lnTo>
                    <a:pt x="79" y="236"/>
                  </a:lnTo>
                  <a:lnTo>
                    <a:pt x="78" y="236"/>
                  </a:lnTo>
                  <a:lnTo>
                    <a:pt x="78" y="236"/>
                  </a:lnTo>
                  <a:lnTo>
                    <a:pt x="76" y="236"/>
                  </a:lnTo>
                  <a:lnTo>
                    <a:pt x="76" y="234"/>
                  </a:lnTo>
                  <a:lnTo>
                    <a:pt x="76" y="234"/>
                  </a:lnTo>
                  <a:lnTo>
                    <a:pt x="73" y="234"/>
                  </a:lnTo>
                  <a:lnTo>
                    <a:pt x="70" y="233"/>
                  </a:lnTo>
                  <a:lnTo>
                    <a:pt x="67" y="233"/>
                  </a:lnTo>
                  <a:lnTo>
                    <a:pt x="65" y="233"/>
                  </a:lnTo>
                  <a:lnTo>
                    <a:pt x="63" y="233"/>
                  </a:lnTo>
                  <a:lnTo>
                    <a:pt x="62" y="233"/>
                  </a:lnTo>
                  <a:lnTo>
                    <a:pt x="59" y="233"/>
                  </a:lnTo>
                  <a:lnTo>
                    <a:pt x="57" y="233"/>
                  </a:lnTo>
                  <a:lnTo>
                    <a:pt x="56" y="234"/>
                  </a:lnTo>
                  <a:lnTo>
                    <a:pt x="54" y="234"/>
                  </a:lnTo>
                  <a:lnTo>
                    <a:pt x="54" y="234"/>
                  </a:lnTo>
                  <a:lnTo>
                    <a:pt x="52" y="234"/>
                  </a:lnTo>
                  <a:lnTo>
                    <a:pt x="52" y="234"/>
                  </a:lnTo>
                  <a:lnTo>
                    <a:pt x="51" y="233"/>
                  </a:lnTo>
                  <a:lnTo>
                    <a:pt x="51" y="233"/>
                  </a:lnTo>
                  <a:lnTo>
                    <a:pt x="49" y="234"/>
                  </a:lnTo>
                  <a:lnTo>
                    <a:pt x="49" y="231"/>
                  </a:lnTo>
                  <a:lnTo>
                    <a:pt x="49" y="228"/>
                  </a:lnTo>
                  <a:lnTo>
                    <a:pt x="49" y="225"/>
                  </a:lnTo>
                  <a:lnTo>
                    <a:pt x="49" y="222"/>
                  </a:lnTo>
                  <a:lnTo>
                    <a:pt x="49" y="219"/>
                  </a:lnTo>
                  <a:lnTo>
                    <a:pt x="49" y="217"/>
                  </a:lnTo>
                  <a:lnTo>
                    <a:pt x="51" y="215"/>
                  </a:lnTo>
                  <a:lnTo>
                    <a:pt x="51" y="215"/>
                  </a:lnTo>
                  <a:lnTo>
                    <a:pt x="51" y="214"/>
                  </a:lnTo>
                  <a:lnTo>
                    <a:pt x="51" y="212"/>
                  </a:lnTo>
                  <a:lnTo>
                    <a:pt x="51" y="212"/>
                  </a:lnTo>
                  <a:lnTo>
                    <a:pt x="51" y="211"/>
                  </a:lnTo>
                  <a:lnTo>
                    <a:pt x="49" y="211"/>
                  </a:lnTo>
                  <a:lnTo>
                    <a:pt x="49" y="212"/>
                  </a:lnTo>
                  <a:lnTo>
                    <a:pt x="49" y="212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46" y="214"/>
                  </a:lnTo>
                  <a:lnTo>
                    <a:pt x="45" y="215"/>
                  </a:lnTo>
                  <a:lnTo>
                    <a:pt x="45" y="217"/>
                  </a:lnTo>
                  <a:lnTo>
                    <a:pt x="43" y="217"/>
                  </a:lnTo>
                  <a:lnTo>
                    <a:pt x="41" y="219"/>
                  </a:lnTo>
                  <a:lnTo>
                    <a:pt x="40" y="219"/>
                  </a:lnTo>
                  <a:lnTo>
                    <a:pt x="35" y="219"/>
                  </a:lnTo>
                  <a:lnTo>
                    <a:pt x="32" y="219"/>
                  </a:lnTo>
                  <a:lnTo>
                    <a:pt x="27" y="219"/>
                  </a:lnTo>
                  <a:lnTo>
                    <a:pt x="27" y="219"/>
                  </a:lnTo>
                  <a:lnTo>
                    <a:pt x="27" y="219"/>
                  </a:lnTo>
                  <a:lnTo>
                    <a:pt x="27" y="217"/>
                  </a:lnTo>
                  <a:lnTo>
                    <a:pt x="26" y="215"/>
                  </a:lnTo>
                  <a:lnTo>
                    <a:pt x="26" y="215"/>
                  </a:lnTo>
                  <a:lnTo>
                    <a:pt x="26" y="214"/>
                  </a:lnTo>
                  <a:lnTo>
                    <a:pt x="26" y="212"/>
                  </a:lnTo>
                  <a:lnTo>
                    <a:pt x="24" y="212"/>
                  </a:lnTo>
                  <a:lnTo>
                    <a:pt x="22" y="212"/>
                  </a:lnTo>
                  <a:lnTo>
                    <a:pt x="21" y="211"/>
                  </a:lnTo>
                  <a:lnTo>
                    <a:pt x="18" y="211"/>
                  </a:lnTo>
                  <a:lnTo>
                    <a:pt x="15" y="211"/>
                  </a:lnTo>
                  <a:lnTo>
                    <a:pt x="13" y="211"/>
                  </a:lnTo>
                  <a:lnTo>
                    <a:pt x="15" y="209"/>
                  </a:lnTo>
                  <a:lnTo>
                    <a:pt x="16" y="206"/>
                  </a:lnTo>
                  <a:lnTo>
                    <a:pt x="16" y="204"/>
                  </a:lnTo>
                  <a:lnTo>
                    <a:pt x="15" y="203"/>
                  </a:lnTo>
                  <a:lnTo>
                    <a:pt x="13" y="203"/>
                  </a:lnTo>
                  <a:lnTo>
                    <a:pt x="13" y="201"/>
                  </a:lnTo>
                  <a:lnTo>
                    <a:pt x="11" y="200"/>
                  </a:lnTo>
                  <a:lnTo>
                    <a:pt x="10" y="198"/>
                  </a:lnTo>
                  <a:lnTo>
                    <a:pt x="10" y="198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8" y="197"/>
                  </a:lnTo>
                  <a:lnTo>
                    <a:pt x="8" y="195"/>
                  </a:lnTo>
                  <a:lnTo>
                    <a:pt x="8" y="195"/>
                  </a:lnTo>
                  <a:lnTo>
                    <a:pt x="7" y="193"/>
                  </a:lnTo>
                  <a:lnTo>
                    <a:pt x="7" y="193"/>
                  </a:lnTo>
                  <a:lnTo>
                    <a:pt x="7" y="192"/>
                  </a:lnTo>
                  <a:lnTo>
                    <a:pt x="7" y="192"/>
                  </a:lnTo>
                  <a:lnTo>
                    <a:pt x="5" y="190"/>
                  </a:lnTo>
                  <a:lnTo>
                    <a:pt x="5" y="190"/>
                  </a:lnTo>
                  <a:lnTo>
                    <a:pt x="4" y="189"/>
                  </a:lnTo>
                  <a:lnTo>
                    <a:pt x="4" y="189"/>
                  </a:lnTo>
                  <a:lnTo>
                    <a:pt x="5" y="189"/>
                  </a:lnTo>
                  <a:lnTo>
                    <a:pt x="5" y="189"/>
                  </a:lnTo>
                  <a:lnTo>
                    <a:pt x="5" y="187"/>
                  </a:lnTo>
                  <a:lnTo>
                    <a:pt x="5" y="187"/>
                  </a:lnTo>
                  <a:lnTo>
                    <a:pt x="4" y="187"/>
                  </a:lnTo>
                  <a:lnTo>
                    <a:pt x="2" y="186"/>
                  </a:lnTo>
                  <a:lnTo>
                    <a:pt x="2" y="186"/>
                  </a:lnTo>
                  <a:lnTo>
                    <a:pt x="2" y="184"/>
                  </a:lnTo>
                  <a:lnTo>
                    <a:pt x="0" y="184"/>
                  </a:lnTo>
                  <a:lnTo>
                    <a:pt x="2" y="184"/>
                  </a:lnTo>
                  <a:lnTo>
                    <a:pt x="2" y="184"/>
                  </a:lnTo>
                  <a:lnTo>
                    <a:pt x="2" y="182"/>
                  </a:lnTo>
                  <a:lnTo>
                    <a:pt x="2" y="182"/>
                  </a:lnTo>
                  <a:lnTo>
                    <a:pt x="2" y="181"/>
                  </a:lnTo>
                  <a:lnTo>
                    <a:pt x="2" y="181"/>
                  </a:lnTo>
                  <a:lnTo>
                    <a:pt x="2" y="181"/>
                  </a:lnTo>
                  <a:lnTo>
                    <a:pt x="4" y="181"/>
                  </a:lnTo>
                  <a:lnTo>
                    <a:pt x="4" y="181"/>
                  </a:lnTo>
                  <a:lnTo>
                    <a:pt x="5" y="181"/>
                  </a:lnTo>
                  <a:lnTo>
                    <a:pt x="5" y="181"/>
                  </a:lnTo>
                  <a:lnTo>
                    <a:pt x="5" y="179"/>
                  </a:lnTo>
                  <a:lnTo>
                    <a:pt x="5" y="178"/>
                  </a:lnTo>
                  <a:lnTo>
                    <a:pt x="4" y="178"/>
                  </a:lnTo>
                  <a:lnTo>
                    <a:pt x="4" y="178"/>
                  </a:lnTo>
                  <a:lnTo>
                    <a:pt x="4" y="176"/>
                  </a:lnTo>
                  <a:lnTo>
                    <a:pt x="5" y="175"/>
                  </a:lnTo>
                  <a:lnTo>
                    <a:pt x="5" y="173"/>
                  </a:lnTo>
                  <a:lnTo>
                    <a:pt x="8" y="171"/>
                  </a:lnTo>
                  <a:lnTo>
                    <a:pt x="11" y="170"/>
                  </a:lnTo>
                  <a:lnTo>
                    <a:pt x="11" y="170"/>
                  </a:lnTo>
                  <a:lnTo>
                    <a:pt x="13" y="170"/>
                  </a:lnTo>
                  <a:lnTo>
                    <a:pt x="13" y="168"/>
                  </a:lnTo>
                  <a:lnTo>
                    <a:pt x="13" y="167"/>
                  </a:lnTo>
                  <a:lnTo>
                    <a:pt x="13" y="167"/>
                  </a:lnTo>
                  <a:lnTo>
                    <a:pt x="13" y="165"/>
                  </a:lnTo>
                  <a:lnTo>
                    <a:pt x="13" y="163"/>
                  </a:lnTo>
                  <a:lnTo>
                    <a:pt x="11" y="163"/>
                  </a:lnTo>
                  <a:lnTo>
                    <a:pt x="13" y="162"/>
                  </a:lnTo>
                  <a:lnTo>
                    <a:pt x="13" y="160"/>
                  </a:lnTo>
                  <a:lnTo>
                    <a:pt x="15" y="159"/>
                  </a:lnTo>
                  <a:lnTo>
                    <a:pt x="16" y="156"/>
                  </a:lnTo>
                  <a:lnTo>
                    <a:pt x="16" y="156"/>
                  </a:lnTo>
                  <a:lnTo>
                    <a:pt x="16" y="154"/>
                  </a:lnTo>
                  <a:lnTo>
                    <a:pt x="16" y="151"/>
                  </a:lnTo>
                  <a:lnTo>
                    <a:pt x="18" y="149"/>
                  </a:lnTo>
                  <a:lnTo>
                    <a:pt x="16" y="149"/>
                  </a:lnTo>
                  <a:lnTo>
                    <a:pt x="18" y="149"/>
                  </a:lnTo>
                  <a:lnTo>
                    <a:pt x="18" y="148"/>
                  </a:lnTo>
                  <a:lnTo>
                    <a:pt x="19" y="148"/>
                  </a:lnTo>
                  <a:lnTo>
                    <a:pt x="21" y="148"/>
                  </a:lnTo>
                  <a:lnTo>
                    <a:pt x="22" y="146"/>
                  </a:lnTo>
                  <a:lnTo>
                    <a:pt x="24" y="145"/>
                  </a:lnTo>
                  <a:lnTo>
                    <a:pt x="26" y="143"/>
                  </a:lnTo>
                  <a:lnTo>
                    <a:pt x="29" y="141"/>
                  </a:lnTo>
                  <a:lnTo>
                    <a:pt x="30" y="141"/>
                  </a:lnTo>
                  <a:lnTo>
                    <a:pt x="30" y="141"/>
                  </a:lnTo>
                  <a:lnTo>
                    <a:pt x="32" y="140"/>
                  </a:lnTo>
                  <a:lnTo>
                    <a:pt x="35" y="140"/>
                  </a:lnTo>
                  <a:lnTo>
                    <a:pt x="37" y="140"/>
                  </a:lnTo>
                  <a:lnTo>
                    <a:pt x="38" y="138"/>
                  </a:lnTo>
                  <a:lnTo>
                    <a:pt x="40" y="138"/>
                  </a:lnTo>
                  <a:lnTo>
                    <a:pt x="41" y="138"/>
                  </a:lnTo>
                  <a:lnTo>
                    <a:pt x="43" y="138"/>
                  </a:lnTo>
                  <a:lnTo>
                    <a:pt x="45" y="138"/>
                  </a:lnTo>
                  <a:lnTo>
                    <a:pt x="46" y="137"/>
                  </a:lnTo>
                  <a:lnTo>
                    <a:pt x="46" y="137"/>
                  </a:lnTo>
                  <a:lnTo>
                    <a:pt x="48" y="135"/>
                  </a:lnTo>
                  <a:lnTo>
                    <a:pt x="48" y="135"/>
                  </a:lnTo>
                  <a:lnTo>
                    <a:pt x="49" y="135"/>
                  </a:lnTo>
                  <a:lnTo>
                    <a:pt x="51" y="135"/>
                  </a:lnTo>
                  <a:lnTo>
                    <a:pt x="52" y="135"/>
                  </a:lnTo>
                  <a:lnTo>
                    <a:pt x="54" y="135"/>
                  </a:lnTo>
                  <a:lnTo>
                    <a:pt x="54" y="137"/>
                  </a:lnTo>
                  <a:lnTo>
                    <a:pt x="56" y="137"/>
                  </a:lnTo>
                  <a:lnTo>
                    <a:pt x="56" y="137"/>
                  </a:lnTo>
                  <a:lnTo>
                    <a:pt x="57" y="137"/>
                  </a:lnTo>
                  <a:lnTo>
                    <a:pt x="59" y="138"/>
                  </a:lnTo>
                  <a:lnTo>
                    <a:pt x="59" y="137"/>
                  </a:lnTo>
                  <a:lnTo>
                    <a:pt x="59" y="137"/>
                  </a:lnTo>
                  <a:lnTo>
                    <a:pt x="59" y="137"/>
                  </a:lnTo>
                  <a:lnTo>
                    <a:pt x="60" y="135"/>
                  </a:lnTo>
                  <a:lnTo>
                    <a:pt x="60" y="132"/>
                  </a:lnTo>
                  <a:lnTo>
                    <a:pt x="60" y="127"/>
                  </a:lnTo>
                  <a:lnTo>
                    <a:pt x="62" y="124"/>
                  </a:lnTo>
                  <a:lnTo>
                    <a:pt x="63" y="119"/>
                  </a:lnTo>
                  <a:lnTo>
                    <a:pt x="63" y="113"/>
                  </a:lnTo>
                  <a:lnTo>
                    <a:pt x="65" y="108"/>
                  </a:lnTo>
                  <a:lnTo>
                    <a:pt x="65" y="104"/>
                  </a:lnTo>
                  <a:lnTo>
                    <a:pt x="67" y="100"/>
                  </a:lnTo>
                  <a:lnTo>
                    <a:pt x="67" y="99"/>
                  </a:lnTo>
                  <a:lnTo>
                    <a:pt x="67" y="96"/>
                  </a:lnTo>
                  <a:lnTo>
                    <a:pt x="67" y="93"/>
                  </a:lnTo>
                  <a:lnTo>
                    <a:pt x="68" y="93"/>
                  </a:lnTo>
                  <a:lnTo>
                    <a:pt x="67" y="93"/>
                  </a:lnTo>
                  <a:lnTo>
                    <a:pt x="67" y="91"/>
                  </a:lnTo>
                  <a:lnTo>
                    <a:pt x="67" y="91"/>
                  </a:lnTo>
                  <a:lnTo>
                    <a:pt x="67" y="89"/>
                  </a:lnTo>
                  <a:lnTo>
                    <a:pt x="67" y="89"/>
                  </a:lnTo>
                  <a:lnTo>
                    <a:pt x="67" y="89"/>
                  </a:lnTo>
                  <a:lnTo>
                    <a:pt x="65" y="89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65" y="85"/>
                  </a:lnTo>
                  <a:lnTo>
                    <a:pt x="65" y="85"/>
                  </a:lnTo>
                  <a:lnTo>
                    <a:pt x="65" y="85"/>
                  </a:lnTo>
                  <a:lnTo>
                    <a:pt x="65" y="83"/>
                  </a:lnTo>
                  <a:lnTo>
                    <a:pt x="63" y="83"/>
                  </a:lnTo>
                  <a:lnTo>
                    <a:pt x="63" y="82"/>
                  </a:lnTo>
                  <a:lnTo>
                    <a:pt x="62" y="82"/>
                  </a:lnTo>
                  <a:lnTo>
                    <a:pt x="62" y="82"/>
                  </a:lnTo>
                  <a:lnTo>
                    <a:pt x="60" y="80"/>
                  </a:lnTo>
                  <a:lnTo>
                    <a:pt x="59" y="78"/>
                  </a:lnTo>
                  <a:lnTo>
                    <a:pt x="57" y="77"/>
                  </a:lnTo>
                  <a:lnTo>
                    <a:pt x="57" y="75"/>
                  </a:lnTo>
                  <a:lnTo>
                    <a:pt x="57" y="72"/>
                  </a:lnTo>
                  <a:lnTo>
                    <a:pt x="59" y="69"/>
                  </a:lnTo>
                  <a:lnTo>
                    <a:pt x="59" y="67"/>
                  </a:lnTo>
                  <a:lnTo>
                    <a:pt x="59" y="67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62" y="67"/>
                  </a:lnTo>
                  <a:lnTo>
                    <a:pt x="62" y="66"/>
                  </a:lnTo>
                  <a:lnTo>
                    <a:pt x="63" y="66"/>
                  </a:lnTo>
                  <a:lnTo>
                    <a:pt x="63" y="66"/>
                  </a:lnTo>
                  <a:lnTo>
                    <a:pt x="63" y="66"/>
                  </a:lnTo>
                  <a:lnTo>
                    <a:pt x="65" y="66"/>
                  </a:lnTo>
                  <a:lnTo>
                    <a:pt x="65" y="66"/>
                  </a:lnTo>
                  <a:lnTo>
                    <a:pt x="65" y="66"/>
                  </a:lnTo>
                  <a:lnTo>
                    <a:pt x="67" y="64"/>
                  </a:lnTo>
                  <a:lnTo>
                    <a:pt x="67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70" y="66"/>
                  </a:lnTo>
                  <a:lnTo>
                    <a:pt x="70" y="66"/>
                  </a:lnTo>
                  <a:lnTo>
                    <a:pt x="70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4"/>
                  </a:lnTo>
                  <a:lnTo>
                    <a:pt x="71" y="64"/>
                  </a:lnTo>
                  <a:lnTo>
                    <a:pt x="71" y="63"/>
                  </a:lnTo>
                  <a:lnTo>
                    <a:pt x="70" y="63"/>
                  </a:lnTo>
                  <a:lnTo>
                    <a:pt x="70" y="61"/>
                  </a:lnTo>
                  <a:lnTo>
                    <a:pt x="70" y="61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61"/>
                  </a:lnTo>
                  <a:lnTo>
                    <a:pt x="67" y="61"/>
                  </a:lnTo>
                  <a:lnTo>
                    <a:pt x="67" y="59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3" y="59"/>
                  </a:lnTo>
                  <a:lnTo>
                    <a:pt x="62" y="59"/>
                  </a:lnTo>
                  <a:lnTo>
                    <a:pt x="62" y="59"/>
                  </a:lnTo>
                  <a:lnTo>
                    <a:pt x="60" y="59"/>
                  </a:lnTo>
                  <a:lnTo>
                    <a:pt x="60" y="56"/>
                  </a:lnTo>
                  <a:lnTo>
                    <a:pt x="60" y="53"/>
                  </a:lnTo>
                  <a:lnTo>
                    <a:pt x="60" y="50"/>
                  </a:lnTo>
                  <a:lnTo>
                    <a:pt x="62" y="52"/>
                  </a:lnTo>
                  <a:lnTo>
                    <a:pt x="62" y="50"/>
                  </a:lnTo>
                  <a:lnTo>
                    <a:pt x="63" y="50"/>
                  </a:lnTo>
                  <a:lnTo>
                    <a:pt x="65" y="50"/>
                  </a:lnTo>
                  <a:lnTo>
                    <a:pt x="65" y="50"/>
                  </a:lnTo>
                  <a:lnTo>
                    <a:pt x="67" y="50"/>
                  </a:lnTo>
                  <a:lnTo>
                    <a:pt x="68" y="50"/>
                  </a:lnTo>
                  <a:lnTo>
                    <a:pt x="68" y="50"/>
                  </a:lnTo>
                  <a:lnTo>
                    <a:pt x="71" y="50"/>
                  </a:lnTo>
                  <a:lnTo>
                    <a:pt x="75" y="50"/>
                  </a:lnTo>
                  <a:lnTo>
                    <a:pt x="84" y="50"/>
                  </a:lnTo>
                  <a:lnTo>
                    <a:pt x="86" y="50"/>
                  </a:lnTo>
                  <a:lnTo>
                    <a:pt x="84" y="50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84" y="47"/>
                  </a:lnTo>
                  <a:lnTo>
                    <a:pt x="86" y="47"/>
                  </a:lnTo>
                  <a:lnTo>
                    <a:pt x="86" y="47"/>
                  </a:lnTo>
                  <a:lnTo>
                    <a:pt x="87" y="48"/>
                  </a:lnTo>
                  <a:lnTo>
                    <a:pt x="87" y="50"/>
                  </a:lnTo>
                  <a:lnTo>
                    <a:pt x="87" y="50"/>
                  </a:lnTo>
                  <a:lnTo>
                    <a:pt x="89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2" y="48"/>
                  </a:lnTo>
                  <a:lnTo>
                    <a:pt x="93" y="47"/>
                  </a:lnTo>
                  <a:lnTo>
                    <a:pt x="93" y="45"/>
                  </a:lnTo>
                  <a:lnTo>
                    <a:pt x="95" y="45"/>
                  </a:lnTo>
                  <a:lnTo>
                    <a:pt x="95" y="45"/>
                  </a:lnTo>
                  <a:lnTo>
                    <a:pt x="97" y="45"/>
                  </a:lnTo>
                  <a:lnTo>
                    <a:pt x="97" y="45"/>
                  </a:lnTo>
                  <a:lnTo>
                    <a:pt x="98" y="47"/>
                  </a:lnTo>
                  <a:lnTo>
                    <a:pt x="100" y="48"/>
                  </a:lnTo>
                  <a:lnTo>
                    <a:pt x="100" y="52"/>
                  </a:lnTo>
                  <a:lnTo>
                    <a:pt x="101" y="52"/>
                  </a:lnTo>
                  <a:lnTo>
                    <a:pt x="101" y="55"/>
                  </a:lnTo>
                  <a:lnTo>
                    <a:pt x="101" y="58"/>
                  </a:lnTo>
                  <a:lnTo>
                    <a:pt x="101" y="58"/>
                  </a:lnTo>
                  <a:lnTo>
                    <a:pt x="101" y="58"/>
                  </a:lnTo>
                  <a:lnTo>
                    <a:pt x="104" y="58"/>
                  </a:lnTo>
                  <a:lnTo>
                    <a:pt x="108" y="61"/>
                  </a:lnTo>
                  <a:lnTo>
                    <a:pt x="111" y="64"/>
                  </a:lnTo>
                  <a:lnTo>
                    <a:pt x="112" y="64"/>
                  </a:lnTo>
                  <a:lnTo>
                    <a:pt x="112" y="64"/>
                  </a:lnTo>
                  <a:lnTo>
                    <a:pt x="114" y="64"/>
                  </a:lnTo>
                  <a:lnTo>
                    <a:pt x="116" y="64"/>
                  </a:lnTo>
                  <a:lnTo>
                    <a:pt x="117" y="64"/>
                  </a:lnTo>
                  <a:lnTo>
                    <a:pt x="117" y="63"/>
                  </a:lnTo>
                  <a:lnTo>
                    <a:pt x="119" y="63"/>
                  </a:lnTo>
                  <a:lnTo>
                    <a:pt x="120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3" y="63"/>
                  </a:lnTo>
                  <a:lnTo>
                    <a:pt x="123" y="63"/>
                  </a:lnTo>
                  <a:lnTo>
                    <a:pt x="123" y="64"/>
                  </a:lnTo>
                  <a:lnTo>
                    <a:pt x="123" y="66"/>
                  </a:lnTo>
                  <a:lnTo>
                    <a:pt x="125" y="66"/>
                  </a:lnTo>
                  <a:lnTo>
                    <a:pt x="125" y="64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28" y="61"/>
                  </a:lnTo>
                  <a:lnTo>
                    <a:pt x="130" y="59"/>
                  </a:lnTo>
                  <a:lnTo>
                    <a:pt x="131" y="59"/>
                  </a:lnTo>
                  <a:lnTo>
                    <a:pt x="133" y="58"/>
                  </a:lnTo>
                  <a:lnTo>
                    <a:pt x="134" y="58"/>
                  </a:lnTo>
                  <a:lnTo>
                    <a:pt x="134" y="58"/>
                  </a:lnTo>
                  <a:lnTo>
                    <a:pt x="136" y="56"/>
                  </a:lnTo>
                  <a:lnTo>
                    <a:pt x="138" y="56"/>
                  </a:lnTo>
                  <a:lnTo>
                    <a:pt x="138" y="55"/>
                  </a:lnTo>
                  <a:lnTo>
                    <a:pt x="139" y="55"/>
                  </a:lnTo>
                  <a:lnTo>
                    <a:pt x="139" y="55"/>
                  </a:lnTo>
                  <a:lnTo>
                    <a:pt x="141" y="55"/>
                  </a:lnTo>
                  <a:lnTo>
                    <a:pt x="142" y="53"/>
                  </a:lnTo>
                  <a:lnTo>
                    <a:pt x="144" y="52"/>
                  </a:lnTo>
                  <a:lnTo>
                    <a:pt x="144" y="50"/>
                  </a:lnTo>
                  <a:lnTo>
                    <a:pt x="145" y="48"/>
                  </a:lnTo>
                  <a:lnTo>
                    <a:pt x="145" y="47"/>
                  </a:lnTo>
                  <a:lnTo>
                    <a:pt x="145" y="47"/>
                  </a:lnTo>
                  <a:lnTo>
                    <a:pt x="147" y="47"/>
                  </a:lnTo>
                  <a:lnTo>
                    <a:pt x="147" y="47"/>
                  </a:lnTo>
                  <a:lnTo>
                    <a:pt x="150" y="45"/>
                  </a:lnTo>
                  <a:lnTo>
                    <a:pt x="152" y="45"/>
                  </a:lnTo>
                  <a:lnTo>
                    <a:pt x="153" y="45"/>
                  </a:lnTo>
                  <a:lnTo>
                    <a:pt x="153" y="44"/>
                  </a:lnTo>
                  <a:lnTo>
                    <a:pt x="155" y="44"/>
                  </a:lnTo>
                  <a:lnTo>
                    <a:pt x="155" y="42"/>
                  </a:lnTo>
                  <a:lnTo>
                    <a:pt x="155" y="41"/>
                  </a:lnTo>
                  <a:lnTo>
                    <a:pt x="152" y="41"/>
                  </a:lnTo>
                  <a:lnTo>
                    <a:pt x="150" y="41"/>
                  </a:lnTo>
                  <a:lnTo>
                    <a:pt x="147" y="41"/>
                  </a:lnTo>
                  <a:lnTo>
                    <a:pt x="145" y="39"/>
                  </a:lnTo>
                  <a:lnTo>
                    <a:pt x="145" y="39"/>
                  </a:lnTo>
                  <a:lnTo>
                    <a:pt x="145" y="39"/>
                  </a:lnTo>
                  <a:lnTo>
                    <a:pt x="145" y="39"/>
                  </a:lnTo>
                  <a:lnTo>
                    <a:pt x="145" y="37"/>
                  </a:lnTo>
                  <a:lnTo>
                    <a:pt x="145" y="36"/>
                  </a:lnTo>
                  <a:lnTo>
                    <a:pt x="144" y="33"/>
                  </a:lnTo>
                  <a:lnTo>
                    <a:pt x="142" y="30"/>
                  </a:lnTo>
                  <a:lnTo>
                    <a:pt x="142" y="28"/>
                  </a:lnTo>
                  <a:lnTo>
                    <a:pt x="142" y="25"/>
                  </a:lnTo>
                  <a:lnTo>
                    <a:pt x="142" y="23"/>
                  </a:lnTo>
                  <a:lnTo>
                    <a:pt x="142" y="23"/>
                  </a:lnTo>
                  <a:lnTo>
                    <a:pt x="138" y="20"/>
                  </a:lnTo>
                  <a:lnTo>
                    <a:pt x="136" y="19"/>
                  </a:lnTo>
                  <a:lnTo>
                    <a:pt x="136" y="17"/>
                  </a:lnTo>
                  <a:lnTo>
                    <a:pt x="134" y="14"/>
                  </a:lnTo>
                  <a:lnTo>
                    <a:pt x="134" y="14"/>
                  </a:lnTo>
                  <a:lnTo>
                    <a:pt x="134" y="14"/>
                  </a:lnTo>
                  <a:lnTo>
                    <a:pt x="136" y="14"/>
                  </a:lnTo>
                  <a:lnTo>
                    <a:pt x="136" y="15"/>
                  </a:lnTo>
                  <a:lnTo>
                    <a:pt x="138" y="15"/>
                  </a:lnTo>
                  <a:lnTo>
                    <a:pt x="142" y="15"/>
                  </a:lnTo>
                  <a:lnTo>
                    <a:pt x="142" y="15"/>
                  </a:lnTo>
                  <a:lnTo>
                    <a:pt x="144" y="17"/>
                  </a:lnTo>
                  <a:lnTo>
                    <a:pt x="144" y="17"/>
                  </a:lnTo>
                  <a:lnTo>
                    <a:pt x="144" y="19"/>
                  </a:lnTo>
                  <a:lnTo>
                    <a:pt x="145" y="19"/>
                  </a:lnTo>
                  <a:lnTo>
                    <a:pt x="147" y="19"/>
                  </a:lnTo>
                  <a:lnTo>
                    <a:pt x="149" y="19"/>
                  </a:lnTo>
                  <a:lnTo>
                    <a:pt x="150" y="19"/>
                  </a:lnTo>
                  <a:lnTo>
                    <a:pt x="152" y="19"/>
                  </a:lnTo>
                  <a:lnTo>
                    <a:pt x="152" y="20"/>
                  </a:lnTo>
                  <a:lnTo>
                    <a:pt x="155" y="19"/>
                  </a:lnTo>
                  <a:lnTo>
                    <a:pt x="155" y="19"/>
                  </a:lnTo>
                  <a:lnTo>
                    <a:pt x="156" y="19"/>
                  </a:lnTo>
                  <a:lnTo>
                    <a:pt x="158" y="22"/>
                  </a:lnTo>
                  <a:lnTo>
                    <a:pt x="160" y="22"/>
                  </a:lnTo>
                  <a:lnTo>
                    <a:pt x="161" y="23"/>
                  </a:lnTo>
                  <a:lnTo>
                    <a:pt x="163" y="23"/>
                  </a:lnTo>
                  <a:lnTo>
                    <a:pt x="163" y="23"/>
                  </a:lnTo>
                  <a:lnTo>
                    <a:pt x="164" y="19"/>
                  </a:lnTo>
                  <a:lnTo>
                    <a:pt x="164" y="17"/>
                  </a:lnTo>
                  <a:lnTo>
                    <a:pt x="164" y="17"/>
                  </a:lnTo>
                  <a:lnTo>
                    <a:pt x="166" y="17"/>
                  </a:lnTo>
                  <a:lnTo>
                    <a:pt x="166" y="17"/>
                  </a:lnTo>
                  <a:lnTo>
                    <a:pt x="168" y="15"/>
                  </a:lnTo>
                  <a:lnTo>
                    <a:pt x="169" y="15"/>
                  </a:lnTo>
                  <a:lnTo>
                    <a:pt x="172" y="17"/>
                  </a:lnTo>
                  <a:lnTo>
                    <a:pt x="174" y="15"/>
                  </a:lnTo>
                  <a:lnTo>
                    <a:pt x="177" y="15"/>
                  </a:lnTo>
                  <a:lnTo>
                    <a:pt x="180" y="14"/>
                  </a:lnTo>
                  <a:lnTo>
                    <a:pt x="182" y="12"/>
                  </a:lnTo>
                  <a:lnTo>
                    <a:pt x="183" y="12"/>
                  </a:lnTo>
                  <a:lnTo>
                    <a:pt x="185" y="11"/>
                  </a:lnTo>
                  <a:lnTo>
                    <a:pt x="186" y="11"/>
                  </a:lnTo>
                  <a:lnTo>
                    <a:pt x="188" y="11"/>
                  </a:lnTo>
                  <a:lnTo>
                    <a:pt x="188" y="11"/>
                  </a:lnTo>
                  <a:lnTo>
                    <a:pt x="190" y="11"/>
                  </a:lnTo>
                  <a:lnTo>
                    <a:pt x="190" y="9"/>
                  </a:lnTo>
                  <a:lnTo>
                    <a:pt x="190" y="8"/>
                  </a:lnTo>
                  <a:lnTo>
                    <a:pt x="191" y="8"/>
                  </a:lnTo>
                  <a:lnTo>
                    <a:pt x="193" y="8"/>
                  </a:lnTo>
                  <a:lnTo>
                    <a:pt x="194" y="6"/>
                  </a:lnTo>
                  <a:lnTo>
                    <a:pt x="194" y="4"/>
                  </a:lnTo>
                  <a:lnTo>
                    <a:pt x="194" y="4"/>
                  </a:lnTo>
                  <a:lnTo>
                    <a:pt x="194" y="4"/>
                  </a:lnTo>
                  <a:lnTo>
                    <a:pt x="194" y="3"/>
                  </a:lnTo>
                  <a:lnTo>
                    <a:pt x="194" y="1"/>
                  </a:lnTo>
                  <a:lnTo>
                    <a:pt x="193" y="1"/>
                  </a:lnTo>
                  <a:lnTo>
                    <a:pt x="193" y="1"/>
                  </a:lnTo>
                  <a:lnTo>
                    <a:pt x="194" y="0"/>
                  </a:lnTo>
                  <a:lnTo>
                    <a:pt x="194" y="1"/>
                  </a:lnTo>
                  <a:lnTo>
                    <a:pt x="197" y="1"/>
                  </a:lnTo>
                  <a:lnTo>
                    <a:pt x="197" y="1"/>
                  </a:lnTo>
                  <a:lnTo>
                    <a:pt x="199" y="1"/>
                  </a:lnTo>
                  <a:lnTo>
                    <a:pt x="20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5" name="Freeform 322">
              <a:extLst>
                <a:ext uri="{FF2B5EF4-FFF2-40B4-BE49-F238E27FC236}">
                  <a16:creationId xmlns:a16="http://schemas.microsoft.com/office/drawing/2014/main" id="{525C2407-9288-770D-C96C-942D2C90C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7214" y="4068962"/>
              <a:ext cx="7797" cy="9747"/>
            </a:xfrm>
            <a:custGeom>
              <a:avLst/>
              <a:gdLst>
                <a:gd name="T0" fmla="*/ 0 w 4"/>
                <a:gd name="T1" fmla="*/ 0 h 5"/>
                <a:gd name="T2" fmla="*/ 2 w 4"/>
                <a:gd name="T3" fmla="*/ 2 h 5"/>
                <a:gd name="T4" fmla="*/ 4 w 4"/>
                <a:gd name="T5" fmla="*/ 3 h 5"/>
                <a:gd name="T6" fmla="*/ 2 w 4"/>
                <a:gd name="T7" fmla="*/ 5 h 5"/>
                <a:gd name="T8" fmla="*/ 2 w 4"/>
                <a:gd name="T9" fmla="*/ 3 h 5"/>
                <a:gd name="T10" fmla="*/ 2 w 4"/>
                <a:gd name="T11" fmla="*/ 3 h 5"/>
                <a:gd name="T12" fmla="*/ 2 w 4"/>
                <a:gd name="T13" fmla="*/ 2 h 5"/>
                <a:gd name="T14" fmla="*/ 0 w 4"/>
                <a:gd name="T15" fmla="*/ 2 h 5"/>
                <a:gd name="T16" fmla="*/ 0 w 4"/>
                <a:gd name="T17" fmla="*/ 2 h 5"/>
                <a:gd name="T18" fmla="*/ 0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2" y="2"/>
                  </a:lnTo>
                  <a:lnTo>
                    <a:pt x="4" y="3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6" name="Freeform 323">
              <a:extLst>
                <a:ext uri="{FF2B5EF4-FFF2-40B4-BE49-F238E27FC236}">
                  <a16:creationId xmlns:a16="http://schemas.microsoft.com/office/drawing/2014/main" id="{FB13650C-2B83-FADD-8005-B671FC8BCD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0179" y="4688814"/>
              <a:ext cx="345013" cy="378149"/>
            </a:xfrm>
            <a:custGeom>
              <a:avLst/>
              <a:gdLst>
                <a:gd name="T0" fmla="*/ 10 w 177"/>
                <a:gd name="T1" fmla="*/ 95 h 194"/>
                <a:gd name="T2" fmla="*/ 62 w 177"/>
                <a:gd name="T3" fmla="*/ 0 h 194"/>
                <a:gd name="T4" fmla="*/ 62 w 177"/>
                <a:gd name="T5" fmla="*/ 11 h 194"/>
                <a:gd name="T6" fmla="*/ 62 w 177"/>
                <a:gd name="T7" fmla="*/ 23 h 194"/>
                <a:gd name="T8" fmla="*/ 65 w 177"/>
                <a:gd name="T9" fmla="*/ 29 h 194"/>
                <a:gd name="T10" fmla="*/ 68 w 177"/>
                <a:gd name="T11" fmla="*/ 32 h 194"/>
                <a:gd name="T12" fmla="*/ 76 w 177"/>
                <a:gd name="T13" fmla="*/ 38 h 194"/>
                <a:gd name="T14" fmla="*/ 89 w 177"/>
                <a:gd name="T15" fmla="*/ 41 h 194"/>
                <a:gd name="T16" fmla="*/ 97 w 177"/>
                <a:gd name="T17" fmla="*/ 45 h 194"/>
                <a:gd name="T18" fmla="*/ 109 w 177"/>
                <a:gd name="T19" fmla="*/ 49 h 194"/>
                <a:gd name="T20" fmla="*/ 120 w 177"/>
                <a:gd name="T21" fmla="*/ 56 h 194"/>
                <a:gd name="T22" fmla="*/ 134 w 177"/>
                <a:gd name="T23" fmla="*/ 62 h 194"/>
                <a:gd name="T24" fmla="*/ 136 w 177"/>
                <a:gd name="T25" fmla="*/ 71 h 194"/>
                <a:gd name="T26" fmla="*/ 138 w 177"/>
                <a:gd name="T27" fmla="*/ 89 h 194"/>
                <a:gd name="T28" fmla="*/ 163 w 177"/>
                <a:gd name="T29" fmla="*/ 97 h 194"/>
                <a:gd name="T30" fmla="*/ 163 w 177"/>
                <a:gd name="T31" fmla="*/ 103 h 194"/>
                <a:gd name="T32" fmla="*/ 172 w 177"/>
                <a:gd name="T33" fmla="*/ 114 h 194"/>
                <a:gd name="T34" fmla="*/ 175 w 177"/>
                <a:gd name="T35" fmla="*/ 125 h 194"/>
                <a:gd name="T36" fmla="*/ 172 w 177"/>
                <a:gd name="T37" fmla="*/ 138 h 194"/>
                <a:gd name="T38" fmla="*/ 171 w 177"/>
                <a:gd name="T39" fmla="*/ 152 h 194"/>
                <a:gd name="T40" fmla="*/ 166 w 177"/>
                <a:gd name="T41" fmla="*/ 149 h 194"/>
                <a:gd name="T42" fmla="*/ 125 w 177"/>
                <a:gd name="T43" fmla="*/ 144 h 194"/>
                <a:gd name="T44" fmla="*/ 108 w 177"/>
                <a:gd name="T45" fmla="*/ 167 h 194"/>
                <a:gd name="T46" fmla="*/ 100 w 177"/>
                <a:gd name="T47" fmla="*/ 182 h 194"/>
                <a:gd name="T48" fmla="*/ 84 w 177"/>
                <a:gd name="T49" fmla="*/ 182 h 194"/>
                <a:gd name="T50" fmla="*/ 78 w 177"/>
                <a:gd name="T51" fmla="*/ 193 h 194"/>
                <a:gd name="T52" fmla="*/ 68 w 177"/>
                <a:gd name="T53" fmla="*/ 183 h 194"/>
                <a:gd name="T54" fmla="*/ 53 w 177"/>
                <a:gd name="T55" fmla="*/ 178 h 194"/>
                <a:gd name="T56" fmla="*/ 45 w 177"/>
                <a:gd name="T57" fmla="*/ 185 h 194"/>
                <a:gd name="T58" fmla="*/ 37 w 177"/>
                <a:gd name="T59" fmla="*/ 193 h 194"/>
                <a:gd name="T60" fmla="*/ 26 w 177"/>
                <a:gd name="T61" fmla="*/ 193 h 194"/>
                <a:gd name="T62" fmla="*/ 24 w 177"/>
                <a:gd name="T63" fmla="*/ 182 h 194"/>
                <a:gd name="T64" fmla="*/ 18 w 177"/>
                <a:gd name="T65" fmla="*/ 164 h 194"/>
                <a:gd name="T66" fmla="*/ 15 w 177"/>
                <a:gd name="T67" fmla="*/ 158 h 194"/>
                <a:gd name="T68" fmla="*/ 13 w 177"/>
                <a:gd name="T69" fmla="*/ 153 h 194"/>
                <a:gd name="T70" fmla="*/ 15 w 177"/>
                <a:gd name="T71" fmla="*/ 147 h 194"/>
                <a:gd name="T72" fmla="*/ 15 w 177"/>
                <a:gd name="T73" fmla="*/ 139 h 194"/>
                <a:gd name="T74" fmla="*/ 10 w 177"/>
                <a:gd name="T75" fmla="*/ 130 h 194"/>
                <a:gd name="T76" fmla="*/ 8 w 177"/>
                <a:gd name="T77" fmla="*/ 122 h 194"/>
                <a:gd name="T78" fmla="*/ 2 w 177"/>
                <a:gd name="T79" fmla="*/ 112 h 194"/>
                <a:gd name="T80" fmla="*/ 7 w 177"/>
                <a:gd name="T81" fmla="*/ 104 h 194"/>
                <a:gd name="T82" fmla="*/ 12 w 177"/>
                <a:gd name="T83" fmla="*/ 100 h 194"/>
                <a:gd name="T84" fmla="*/ 12 w 177"/>
                <a:gd name="T85" fmla="*/ 98 h 194"/>
                <a:gd name="T86" fmla="*/ 15 w 177"/>
                <a:gd name="T87" fmla="*/ 97 h 194"/>
                <a:gd name="T88" fmla="*/ 13 w 177"/>
                <a:gd name="T89" fmla="*/ 95 h 194"/>
                <a:gd name="T90" fmla="*/ 13 w 177"/>
                <a:gd name="T91" fmla="*/ 92 h 194"/>
                <a:gd name="T92" fmla="*/ 8 w 177"/>
                <a:gd name="T93" fmla="*/ 87 h 194"/>
                <a:gd name="T94" fmla="*/ 7 w 177"/>
                <a:gd name="T95" fmla="*/ 82 h 194"/>
                <a:gd name="T96" fmla="*/ 7 w 177"/>
                <a:gd name="T97" fmla="*/ 73 h 194"/>
                <a:gd name="T98" fmla="*/ 10 w 177"/>
                <a:gd name="T99" fmla="*/ 67 h 194"/>
                <a:gd name="T100" fmla="*/ 10 w 177"/>
                <a:gd name="T101" fmla="*/ 57 h 194"/>
                <a:gd name="T102" fmla="*/ 13 w 177"/>
                <a:gd name="T103" fmla="*/ 45 h 194"/>
                <a:gd name="T104" fmla="*/ 8 w 177"/>
                <a:gd name="T105" fmla="*/ 29 h 194"/>
                <a:gd name="T106" fmla="*/ 13 w 177"/>
                <a:gd name="T107" fmla="*/ 19 h 194"/>
                <a:gd name="T108" fmla="*/ 21 w 177"/>
                <a:gd name="T109" fmla="*/ 18 h 194"/>
                <a:gd name="T110" fmla="*/ 29 w 177"/>
                <a:gd name="T111" fmla="*/ 13 h 194"/>
                <a:gd name="T112" fmla="*/ 45 w 177"/>
                <a:gd name="T113" fmla="*/ 4 h 194"/>
                <a:gd name="T114" fmla="*/ 60 w 177"/>
                <a:gd name="T11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7" h="194">
                  <a:moveTo>
                    <a:pt x="10" y="93"/>
                  </a:moveTo>
                  <a:lnTo>
                    <a:pt x="10" y="93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3"/>
                  </a:lnTo>
                  <a:lnTo>
                    <a:pt x="8" y="93"/>
                  </a:lnTo>
                  <a:lnTo>
                    <a:pt x="10" y="93"/>
                  </a:lnTo>
                  <a:close/>
                  <a:moveTo>
                    <a:pt x="62" y="0"/>
                  </a:moveTo>
                  <a:lnTo>
                    <a:pt x="62" y="0"/>
                  </a:lnTo>
                  <a:lnTo>
                    <a:pt x="64" y="0"/>
                  </a:lnTo>
                  <a:lnTo>
                    <a:pt x="64" y="2"/>
                  </a:lnTo>
                  <a:lnTo>
                    <a:pt x="64" y="4"/>
                  </a:lnTo>
                  <a:lnTo>
                    <a:pt x="64" y="5"/>
                  </a:lnTo>
                  <a:lnTo>
                    <a:pt x="64" y="7"/>
                  </a:lnTo>
                  <a:lnTo>
                    <a:pt x="64" y="8"/>
                  </a:lnTo>
                  <a:lnTo>
                    <a:pt x="62" y="10"/>
                  </a:lnTo>
                  <a:lnTo>
                    <a:pt x="62" y="11"/>
                  </a:lnTo>
                  <a:lnTo>
                    <a:pt x="62" y="11"/>
                  </a:lnTo>
                  <a:lnTo>
                    <a:pt x="62" y="13"/>
                  </a:lnTo>
                  <a:lnTo>
                    <a:pt x="62" y="15"/>
                  </a:lnTo>
                  <a:lnTo>
                    <a:pt x="64" y="18"/>
                  </a:lnTo>
                  <a:lnTo>
                    <a:pt x="64" y="19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62" y="23"/>
                  </a:lnTo>
                  <a:lnTo>
                    <a:pt x="62" y="23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5" y="27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7" y="30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68" y="32"/>
                  </a:lnTo>
                  <a:lnTo>
                    <a:pt x="68" y="34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1" y="34"/>
                  </a:lnTo>
                  <a:lnTo>
                    <a:pt x="73" y="35"/>
                  </a:lnTo>
                  <a:lnTo>
                    <a:pt x="73" y="37"/>
                  </a:lnTo>
                  <a:lnTo>
                    <a:pt x="75" y="37"/>
                  </a:lnTo>
                  <a:lnTo>
                    <a:pt x="76" y="38"/>
                  </a:lnTo>
                  <a:lnTo>
                    <a:pt x="76" y="40"/>
                  </a:lnTo>
                  <a:lnTo>
                    <a:pt x="79" y="40"/>
                  </a:lnTo>
                  <a:lnTo>
                    <a:pt x="82" y="41"/>
                  </a:lnTo>
                  <a:lnTo>
                    <a:pt x="84" y="41"/>
                  </a:lnTo>
                  <a:lnTo>
                    <a:pt x="86" y="40"/>
                  </a:lnTo>
                  <a:lnTo>
                    <a:pt x="87" y="40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0" y="41"/>
                  </a:lnTo>
                  <a:lnTo>
                    <a:pt x="92" y="43"/>
                  </a:lnTo>
                  <a:lnTo>
                    <a:pt x="93" y="43"/>
                  </a:lnTo>
                  <a:lnTo>
                    <a:pt x="95" y="43"/>
                  </a:lnTo>
                  <a:lnTo>
                    <a:pt x="95" y="43"/>
                  </a:lnTo>
                  <a:lnTo>
                    <a:pt x="97" y="43"/>
                  </a:lnTo>
                  <a:lnTo>
                    <a:pt x="97" y="45"/>
                  </a:lnTo>
                  <a:lnTo>
                    <a:pt x="97" y="45"/>
                  </a:lnTo>
                  <a:lnTo>
                    <a:pt x="98" y="46"/>
                  </a:lnTo>
                  <a:lnTo>
                    <a:pt x="100" y="48"/>
                  </a:lnTo>
                  <a:lnTo>
                    <a:pt x="100" y="48"/>
                  </a:lnTo>
                  <a:lnTo>
                    <a:pt x="101" y="48"/>
                  </a:lnTo>
                  <a:lnTo>
                    <a:pt x="105" y="49"/>
                  </a:lnTo>
                  <a:lnTo>
                    <a:pt x="106" y="49"/>
                  </a:lnTo>
                  <a:lnTo>
                    <a:pt x="108" y="49"/>
                  </a:lnTo>
                  <a:lnTo>
                    <a:pt x="109" y="49"/>
                  </a:lnTo>
                  <a:lnTo>
                    <a:pt x="109" y="51"/>
                  </a:lnTo>
                  <a:lnTo>
                    <a:pt x="111" y="51"/>
                  </a:lnTo>
                  <a:lnTo>
                    <a:pt x="112" y="54"/>
                  </a:lnTo>
                  <a:lnTo>
                    <a:pt x="114" y="54"/>
                  </a:lnTo>
                  <a:lnTo>
                    <a:pt x="114" y="56"/>
                  </a:lnTo>
                  <a:lnTo>
                    <a:pt x="117" y="56"/>
                  </a:lnTo>
                  <a:lnTo>
                    <a:pt x="119" y="56"/>
                  </a:lnTo>
                  <a:lnTo>
                    <a:pt x="120" y="56"/>
                  </a:lnTo>
                  <a:lnTo>
                    <a:pt x="123" y="56"/>
                  </a:lnTo>
                  <a:lnTo>
                    <a:pt x="125" y="56"/>
                  </a:lnTo>
                  <a:lnTo>
                    <a:pt x="127" y="56"/>
                  </a:lnTo>
                  <a:lnTo>
                    <a:pt x="130" y="57"/>
                  </a:lnTo>
                  <a:lnTo>
                    <a:pt x="131" y="59"/>
                  </a:lnTo>
                  <a:lnTo>
                    <a:pt x="133" y="59"/>
                  </a:lnTo>
                  <a:lnTo>
                    <a:pt x="134" y="60"/>
                  </a:lnTo>
                  <a:lnTo>
                    <a:pt x="134" y="62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3" y="65"/>
                  </a:lnTo>
                  <a:lnTo>
                    <a:pt x="133" y="65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4" y="68"/>
                  </a:lnTo>
                  <a:lnTo>
                    <a:pt x="136" y="71"/>
                  </a:lnTo>
                  <a:lnTo>
                    <a:pt x="136" y="71"/>
                  </a:lnTo>
                  <a:lnTo>
                    <a:pt x="136" y="79"/>
                  </a:lnTo>
                  <a:lnTo>
                    <a:pt x="134" y="79"/>
                  </a:lnTo>
                  <a:lnTo>
                    <a:pt x="131" y="79"/>
                  </a:lnTo>
                  <a:lnTo>
                    <a:pt x="133" y="79"/>
                  </a:lnTo>
                  <a:lnTo>
                    <a:pt x="134" y="82"/>
                  </a:lnTo>
                  <a:lnTo>
                    <a:pt x="138" y="84"/>
                  </a:lnTo>
                  <a:lnTo>
                    <a:pt x="138" y="89"/>
                  </a:lnTo>
                  <a:lnTo>
                    <a:pt x="138" y="90"/>
                  </a:lnTo>
                  <a:lnTo>
                    <a:pt x="138" y="93"/>
                  </a:lnTo>
                  <a:lnTo>
                    <a:pt x="138" y="97"/>
                  </a:lnTo>
                  <a:lnTo>
                    <a:pt x="142" y="97"/>
                  </a:lnTo>
                  <a:lnTo>
                    <a:pt x="149" y="97"/>
                  </a:lnTo>
                  <a:lnTo>
                    <a:pt x="155" y="97"/>
                  </a:lnTo>
                  <a:lnTo>
                    <a:pt x="161" y="97"/>
                  </a:lnTo>
                  <a:lnTo>
                    <a:pt x="163" y="97"/>
                  </a:lnTo>
                  <a:lnTo>
                    <a:pt x="163" y="97"/>
                  </a:lnTo>
                  <a:lnTo>
                    <a:pt x="164" y="97"/>
                  </a:lnTo>
                  <a:lnTo>
                    <a:pt x="164" y="97"/>
                  </a:lnTo>
                  <a:lnTo>
                    <a:pt x="164" y="97"/>
                  </a:lnTo>
                  <a:lnTo>
                    <a:pt x="164" y="98"/>
                  </a:lnTo>
                  <a:lnTo>
                    <a:pt x="164" y="100"/>
                  </a:lnTo>
                  <a:lnTo>
                    <a:pt x="163" y="101"/>
                  </a:lnTo>
                  <a:lnTo>
                    <a:pt x="163" y="103"/>
                  </a:lnTo>
                  <a:lnTo>
                    <a:pt x="163" y="106"/>
                  </a:lnTo>
                  <a:lnTo>
                    <a:pt x="163" y="108"/>
                  </a:lnTo>
                  <a:lnTo>
                    <a:pt x="163" y="111"/>
                  </a:lnTo>
                  <a:lnTo>
                    <a:pt x="164" y="111"/>
                  </a:lnTo>
                  <a:lnTo>
                    <a:pt x="166" y="112"/>
                  </a:lnTo>
                  <a:lnTo>
                    <a:pt x="169" y="114"/>
                  </a:lnTo>
                  <a:lnTo>
                    <a:pt x="171" y="114"/>
                  </a:lnTo>
                  <a:lnTo>
                    <a:pt x="172" y="114"/>
                  </a:lnTo>
                  <a:lnTo>
                    <a:pt x="172" y="115"/>
                  </a:lnTo>
                  <a:lnTo>
                    <a:pt x="172" y="117"/>
                  </a:lnTo>
                  <a:lnTo>
                    <a:pt x="174" y="120"/>
                  </a:lnTo>
                  <a:lnTo>
                    <a:pt x="175" y="123"/>
                  </a:lnTo>
                  <a:lnTo>
                    <a:pt x="175" y="125"/>
                  </a:lnTo>
                  <a:lnTo>
                    <a:pt x="177" y="125"/>
                  </a:lnTo>
                  <a:lnTo>
                    <a:pt x="177" y="125"/>
                  </a:lnTo>
                  <a:lnTo>
                    <a:pt x="175" y="125"/>
                  </a:lnTo>
                  <a:lnTo>
                    <a:pt x="175" y="125"/>
                  </a:lnTo>
                  <a:lnTo>
                    <a:pt x="174" y="128"/>
                  </a:lnTo>
                  <a:lnTo>
                    <a:pt x="174" y="133"/>
                  </a:lnTo>
                  <a:lnTo>
                    <a:pt x="172" y="134"/>
                  </a:lnTo>
                  <a:lnTo>
                    <a:pt x="174" y="134"/>
                  </a:lnTo>
                  <a:lnTo>
                    <a:pt x="174" y="136"/>
                  </a:lnTo>
                  <a:lnTo>
                    <a:pt x="174" y="138"/>
                  </a:lnTo>
                  <a:lnTo>
                    <a:pt x="172" y="138"/>
                  </a:lnTo>
                  <a:lnTo>
                    <a:pt x="172" y="138"/>
                  </a:lnTo>
                  <a:lnTo>
                    <a:pt x="171" y="139"/>
                  </a:lnTo>
                  <a:lnTo>
                    <a:pt x="169" y="142"/>
                  </a:lnTo>
                  <a:lnTo>
                    <a:pt x="168" y="145"/>
                  </a:lnTo>
                  <a:lnTo>
                    <a:pt x="168" y="147"/>
                  </a:lnTo>
                  <a:lnTo>
                    <a:pt x="169" y="149"/>
                  </a:lnTo>
                  <a:lnTo>
                    <a:pt x="171" y="150"/>
                  </a:lnTo>
                  <a:lnTo>
                    <a:pt x="171" y="152"/>
                  </a:lnTo>
                  <a:lnTo>
                    <a:pt x="169" y="152"/>
                  </a:lnTo>
                  <a:lnTo>
                    <a:pt x="169" y="152"/>
                  </a:lnTo>
                  <a:lnTo>
                    <a:pt x="168" y="153"/>
                  </a:lnTo>
                  <a:lnTo>
                    <a:pt x="168" y="153"/>
                  </a:lnTo>
                  <a:lnTo>
                    <a:pt x="168" y="153"/>
                  </a:lnTo>
                  <a:lnTo>
                    <a:pt x="168" y="152"/>
                  </a:lnTo>
                  <a:lnTo>
                    <a:pt x="168" y="149"/>
                  </a:lnTo>
                  <a:lnTo>
                    <a:pt x="166" y="149"/>
                  </a:lnTo>
                  <a:lnTo>
                    <a:pt x="163" y="145"/>
                  </a:lnTo>
                  <a:lnTo>
                    <a:pt x="158" y="144"/>
                  </a:lnTo>
                  <a:lnTo>
                    <a:pt x="153" y="141"/>
                  </a:lnTo>
                  <a:lnTo>
                    <a:pt x="147" y="141"/>
                  </a:lnTo>
                  <a:lnTo>
                    <a:pt x="141" y="141"/>
                  </a:lnTo>
                  <a:lnTo>
                    <a:pt x="134" y="142"/>
                  </a:lnTo>
                  <a:lnTo>
                    <a:pt x="128" y="144"/>
                  </a:lnTo>
                  <a:lnTo>
                    <a:pt x="125" y="144"/>
                  </a:lnTo>
                  <a:lnTo>
                    <a:pt x="119" y="145"/>
                  </a:lnTo>
                  <a:lnTo>
                    <a:pt x="116" y="145"/>
                  </a:lnTo>
                  <a:lnTo>
                    <a:pt x="114" y="149"/>
                  </a:lnTo>
                  <a:lnTo>
                    <a:pt x="112" y="152"/>
                  </a:lnTo>
                  <a:lnTo>
                    <a:pt x="111" y="155"/>
                  </a:lnTo>
                  <a:lnTo>
                    <a:pt x="109" y="156"/>
                  </a:lnTo>
                  <a:lnTo>
                    <a:pt x="108" y="160"/>
                  </a:lnTo>
                  <a:lnTo>
                    <a:pt x="108" y="167"/>
                  </a:lnTo>
                  <a:lnTo>
                    <a:pt x="106" y="172"/>
                  </a:lnTo>
                  <a:lnTo>
                    <a:pt x="105" y="177"/>
                  </a:lnTo>
                  <a:lnTo>
                    <a:pt x="103" y="182"/>
                  </a:lnTo>
                  <a:lnTo>
                    <a:pt x="103" y="183"/>
                  </a:lnTo>
                  <a:lnTo>
                    <a:pt x="101" y="185"/>
                  </a:lnTo>
                  <a:lnTo>
                    <a:pt x="101" y="185"/>
                  </a:lnTo>
                  <a:lnTo>
                    <a:pt x="101" y="183"/>
                  </a:lnTo>
                  <a:lnTo>
                    <a:pt x="100" y="182"/>
                  </a:lnTo>
                  <a:lnTo>
                    <a:pt x="100" y="182"/>
                  </a:lnTo>
                  <a:lnTo>
                    <a:pt x="100" y="182"/>
                  </a:lnTo>
                  <a:lnTo>
                    <a:pt x="93" y="18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86" y="182"/>
                  </a:lnTo>
                  <a:lnTo>
                    <a:pt x="86" y="182"/>
                  </a:lnTo>
                  <a:lnTo>
                    <a:pt x="84" y="182"/>
                  </a:lnTo>
                  <a:lnTo>
                    <a:pt x="84" y="182"/>
                  </a:lnTo>
                  <a:lnTo>
                    <a:pt x="82" y="182"/>
                  </a:lnTo>
                  <a:lnTo>
                    <a:pt x="81" y="186"/>
                  </a:lnTo>
                  <a:lnTo>
                    <a:pt x="79" y="188"/>
                  </a:lnTo>
                  <a:lnTo>
                    <a:pt x="79" y="190"/>
                  </a:lnTo>
                  <a:lnTo>
                    <a:pt x="78" y="193"/>
                  </a:lnTo>
                  <a:lnTo>
                    <a:pt x="78" y="194"/>
                  </a:lnTo>
                  <a:lnTo>
                    <a:pt x="78" y="193"/>
                  </a:lnTo>
                  <a:lnTo>
                    <a:pt x="76" y="190"/>
                  </a:lnTo>
                  <a:lnTo>
                    <a:pt x="76" y="188"/>
                  </a:lnTo>
                  <a:lnTo>
                    <a:pt x="75" y="186"/>
                  </a:lnTo>
                  <a:lnTo>
                    <a:pt x="75" y="185"/>
                  </a:lnTo>
                  <a:lnTo>
                    <a:pt x="73" y="183"/>
                  </a:lnTo>
                  <a:lnTo>
                    <a:pt x="71" y="183"/>
                  </a:lnTo>
                  <a:lnTo>
                    <a:pt x="70" y="183"/>
                  </a:lnTo>
                  <a:lnTo>
                    <a:pt x="68" y="183"/>
                  </a:lnTo>
                  <a:lnTo>
                    <a:pt x="67" y="183"/>
                  </a:lnTo>
                  <a:lnTo>
                    <a:pt x="60" y="183"/>
                  </a:lnTo>
                  <a:lnTo>
                    <a:pt x="60" y="183"/>
                  </a:lnTo>
                  <a:lnTo>
                    <a:pt x="59" y="183"/>
                  </a:lnTo>
                  <a:lnTo>
                    <a:pt x="57" y="183"/>
                  </a:lnTo>
                  <a:lnTo>
                    <a:pt x="56" y="182"/>
                  </a:lnTo>
                  <a:lnTo>
                    <a:pt x="53" y="180"/>
                  </a:lnTo>
                  <a:lnTo>
                    <a:pt x="53" y="178"/>
                  </a:lnTo>
                  <a:lnTo>
                    <a:pt x="51" y="178"/>
                  </a:lnTo>
                  <a:lnTo>
                    <a:pt x="51" y="178"/>
                  </a:lnTo>
                  <a:lnTo>
                    <a:pt x="49" y="178"/>
                  </a:lnTo>
                  <a:lnTo>
                    <a:pt x="49" y="180"/>
                  </a:lnTo>
                  <a:lnTo>
                    <a:pt x="49" y="182"/>
                  </a:lnTo>
                  <a:lnTo>
                    <a:pt x="48" y="183"/>
                  </a:lnTo>
                  <a:lnTo>
                    <a:pt x="46" y="183"/>
                  </a:lnTo>
                  <a:lnTo>
                    <a:pt x="45" y="185"/>
                  </a:lnTo>
                  <a:lnTo>
                    <a:pt x="43" y="185"/>
                  </a:lnTo>
                  <a:lnTo>
                    <a:pt x="43" y="185"/>
                  </a:lnTo>
                  <a:lnTo>
                    <a:pt x="43" y="186"/>
                  </a:lnTo>
                  <a:lnTo>
                    <a:pt x="41" y="188"/>
                  </a:lnTo>
                  <a:lnTo>
                    <a:pt x="40" y="190"/>
                  </a:lnTo>
                  <a:lnTo>
                    <a:pt x="38" y="190"/>
                  </a:lnTo>
                  <a:lnTo>
                    <a:pt x="38" y="191"/>
                  </a:lnTo>
                  <a:lnTo>
                    <a:pt x="37" y="193"/>
                  </a:lnTo>
                  <a:lnTo>
                    <a:pt x="37" y="194"/>
                  </a:lnTo>
                  <a:lnTo>
                    <a:pt x="34" y="194"/>
                  </a:lnTo>
                  <a:lnTo>
                    <a:pt x="30" y="194"/>
                  </a:lnTo>
                  <a:lnTo>
                    <a:pt x="29" y="194"/>
                  </a:lnTo>
                  <a:lnTo>
                    <a:pt x="27" y="194"/>
                  </a:lnTo>
                  <a:lnTo>
                    <a:pt x="27" y="194"/>
                  </a:lnTo>
                  <a:lnTo>
                    <a:pt x="27" y="194"/>
                  </a:lnTo>
                  <a:lnTo>
                    <a:pt x="26" y="193"/>
                  </a:lnTo>
                  <a:lnTo>
                    <a:pt x="26" y="193"/>
                  </a:lnTo>
                  <a:lnTo>
                    <a:pt x="27" y="191"/>
                  </a:lnTo>
                  <a:lnTo>
                    <a:pt x="26" y="188"/>
                  </a:lnTo>
                  <a:lnTo>
                    <a:pt x="26" y="186"/>
                  </a:lnTo>
                  <a:lnTo>
                    <a:pt x="26" y="185"/>
                  </a:lnTo>
                  <a:lnTo>
                    <a:pt x="26" y="185"/>
                  </a:lnTo>
                  <a:lnTo>
                    <a:pt x="26" y="182"/>
                  </a:lnTo>
                  <a:lnTo>
                    <a:pt x="24" y="182"/>
                  </a:lnTo>
                  <a:lnTo>
                    <a:pt x="23" y="178"/>
                  </a:lnTo>
                  <a:lnTo>
                    <a:pt x="23" y="177"/>
                  </a:lnTo>
                  <a:lnTo>
                    <a:pt x="23" y="175"/>
                  </a:lnTo>
                  <a:lnTo>
                    <a:pt x="23" y="172"/>
                  </a:lnTo>
                  <a:lnTo>
                    <a:pt x="23" y="171"/>
                  </a:lnTo>
                  <a:lnTo>
                    <a:pt x="21" y="167"/>
                  </a:lnTo>
                  <a:lnTo>
                    <a:pt x="18" y="166"/>
                  </a:lnTo>
                  <a:lnTo>
                    <a:pt x="18" y="164"/>
                  </a:lnTo>
                  <a:lnTo>
                    <a:pt x="16" y="164"/>
                  </a:lnTo>
                  <a:lnTo>
                    <a:pt x="16" y="164"/>
                  </a:lnTo>
                  <a:lnTo>
                    <a:pt x="16" y="163"/>
                  </a:lnTo>
                  <a:lnTo>
                    <a:pt x="16" y="163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18" y="160"/>
                  </a:lnTo>
                  <a:lnTo>
                    <a:pt x="15" y="158"/>
                  </a:lnTo>
                  <a:lnTo>
                    <a:pt x="15" y="158"/>
                  </a:lnTo>
                  <a:lnTo>
                    <a:pt x="13" y="158"/>
                  </a:lnTo>
                  <a:lnTo>
                    <a:pt x="13" y="156"/>
                  </a:lnTo>
                  <a:lnTo>
                    <a:pt x="15" y="156"/>
                  </a:lnTo>
                  <a:lnTo>
                    <a:pt x="15" y="156"/>
                  </a:lnTo>
                  <a:lnTo>
                    <a:pt x="15" y="155"/>
                  </a:lnTo>
                  <a:lnTo>
                    <a:pt x="15" y="153"/>
                  </a:lnTo>
                  <a:lnTo>
                    <a:pt x="13" y="153"/>
                  </a:lnTo>
                  <a:lnTo>
                    <a:pt x="13" y="153"/>
                  </a:lnTo>
                  <a:lnTo>
                    <a:pt x="15" y="152"/>
                  </a:lnTo>
                  <a:lnTo>
                    <a:pt x="16" y="152"/>
                  </a:lnTo>
                  <a:lnTo>
                    <a:pt x="16" y="150"/>
                  </a:lnTo>
                  <a:lnTo>
                    <a:pt x="16" y="150"/>
                  </a:lnTo>
                  <a:lnTo>
                    <a:pt x="16" y="149"/>
                  </a:lnTo>
                  <a:lnTo>
                    <a:pt x="15" y="147"/>
                  </a:lnTo>
                  <a:lnTo>
                    <a:pt x="15" y="147"/>
                  </a:lnTo>
                  <a:lnTo>
                    <a:pt x="16" y="144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16" y="141"/>
                  </a:lnTo>
                  <a:lnTo>
                    <a:pt x="16" y="141"/>
                  </a:lnTo>
                  <a:lnTo>
                    <a:pt x="15" y="139"/>
                  </a:lnTo>
                  <a:lnTo>
                    <a:pt x="13" y="139"/>
                  </a:lnTo>
                  <a:lnTo>
                    <a:pt x="13" y="138"/>
                  </a:lnTo>
                  <a:lnTo>
                    <a:pt x="12" y="136"/>
                  </a:lnTo>
                  <a:lnTo>
                    <a:pt x="12" y="136"/>
                  </a:lnTo>
                  <a:lnTo>
                    <a:pt x="12" y="134"/>
                  </a:lnTo>
                  <a:lnTo>
                    <a:pt x="10" y="133"/>
                  </a:lnTo>
                  <a:lnTo>
                    <a:pt x="10" y="131"/>
                  </a:lnTo>
                  <a:lnTo>
                    <a:pt x="10" y="130"/>
                  </a:lnTo>
                  <a:lnTo>
                    <a:pt x="10" y="128"/>
                  </a:lnTo>
                  <a:lnTo>
                    <a:pt x="8" y="127"/>
                  </a:lnTo>
                  <a:lnTo>
                    <a:pt x="8" y="125"/>
                  </a:lnTo>
                  <a:lnTo>
                    <a:pt x="8" y="125"/>
                  </a:lnTo>
                  <a:lnTo>
                    <a:pt x="8" y="123"/>
                  </a:lnTo>
                  <a:lnTo>
                    <a:pt x="8" y="123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7" y="120"/>
                  </a:lnTo>
                  <a:lnTo>
                    <a:pt x="5" y="120"/>
                  </a:lnTo>
                  <a:lnTo>
                    <a:pt x="5" y="119"/>
                  </a:lnTo>
                  <a:lnTo>
                    <a:pt x="4" y="115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2"/>
                  </a:lnTo>
                  <a:lnTo>
                    <a:pt x="2" y="112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09"/>
                  </a:lnTo>
                  <a:lnTo>
                    <a:pt x="4" y="108"/>
                  </a:lnTo>
                  <a:lnTo>
                    <a:pt x="4" y="108"/>
                  </a:lnTo>
                  <a:lnTo>
                    <a:pt x="4" y="108"/>
                  </a:lnTo>
                  <a:lnTo>
                    <a:pt x="5" y="106"/>
                  </a:lnTo>
                  <a:lnTo>
                    <a:pt x="7" y="104"/>
                  </a:lnTo>
                  <a:lnTo>
                    <a:pt x="7" y="103"/>
                  </a:lnTo>
                  <a:lnTo>
                    <a:pt x="8" y="103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2" y="100"/>
                  </a:lnTo>
                  <a:lnTo>
                    <a:pt x="12" y="101"/>
                  </a:lnTo>
                  <a:lnTo>
                    <a:pt x="12" y="101"/>
                  </a:lnTo>
                  <a:lnTo>
                    <a:pt x="12" y="100"/>
                  </a:lnTo>
                  <a:lnTo>
                    <a:pt x="13" y="100"/>
                  </a:lnTo>
                  <a:lnTo>
                    <a:pt x="13" y="100"/>
                  </a:lnTo>
                  <a:lnTo>
                    <a:pt x="12" y="100"/>
                  </a:lnTo>
                  <a:lnTo>
                    <a:pt x="12" y="98"/>
                  </a:lnTo>
                  <a:lnTo>
                    <a:pt x="12" y="98"/>
                  </a:lnTo>
                  <a:lnTo>
                    <a:pt x="12" y="98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5" y="98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5"/>
                  </a:lnTo>
                  <a:lnTo>
                    <a:pt x="16" y="95"/>
                  </a:lnTo>
                  <a:lnTo>
                    <a:pt x="15" y="95"/>
                  </a:lnTo>
                  <a:lnTo>
                    <a:pt x="13" y="95"/>
                  </a:lnTo>
                  <a:lnTo>
                    <a:pt x="13" y="95"/>
                  </a:lnTo>
                  <a:lnTo>
                    <a:pt x="12" y="93"/>
                  </a:lnTo>
                  <a:lnTo>
                    <a:pt x="12" y="93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2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89"/>
                  </a:lnTo>
                  <a:lnTo>
                    <a:pt x="8" y="89"/>
                  </a:lnTo>
                  <a:lnTo>
                    <a:pt x="8" y="87"/>
                  </a:lnTo>
                  <a:lnTo>
                    <a:pt x="8" y="87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5" y="86"/>
                  </a:lnTo>
                  <a:lnTo>
                    <a:pt x="5" y="84"/>
                  </a:lnTo>
                  <a:lnTo>
                    <a:pt x="5" y="84"/>
                  </a:lnTo>
                  <a:lnTo>
                    <a:pt x="5" y="82"/>
                  </a:lnTo>
                  <a:lnTo>
                    <a:pt x="7" y="82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5" y="78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5"/>
                  </a:lnTo>
                  <a:lnTo>
                    <a:pt x="7" y="73"/>
                  </a:lnTo>
                  <a:lnTo>
                    <a:pt x="7" y="73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0" y="67"/>
                  </a:lnTo>
                  <a:lnTo>
                    <a:pt x="10" y="67"/>
                  </a:lnTo>
                  <a:lnTo>
                    <a:pt x="12" y="65"/>
                  </a:lnTo>
                  <a:lnTo>
                    <a:pt x="12" y="65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0" y="62"/>
                  </a:lnTo>
                  <a:lnTo>
                    <a:pt x="10" y="59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0" y="56"/>
                  </a:lnTo>
                  <a:lnTo>
                    <a:pt x="10" y="54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3" y="45"/>
                  </a:lnTo>
                  <a:lnTo>
                    <a:pt x="13" y="43"/>
                  </a:lnTo>
                  <a:lnTo>
                    <a:pt x="13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3" y="37"/>
                  </a:lnTo>
                  <a:lnTo>
                    <a:pt x="12" y="34"/>
                  </a:lnTo>
                  <a:lnTo>
                    <a:pt x="10" y="32"/>
                  </a:lnTo>
                  <a:lnTo>
                    <a:pt x="8" y="29"/>
                  </a:lnTo>
                  <a:lnTo>
                    <a:pt x="7" y="26"/>
                  </a:lnTo>
                  <a:lnTo>
                    <a:pt x="5" y="24"/>
                  </a:lnTo>
                  <a:lnTo>
                    <a:pt x="4" y="21"/>
                  </a:lnTo>
                  <a:lnTo>
                    <a:pt x="2" y="18"/>
                  </a:lnTo>
                  <a:lnTo>
                    <a:pt x="4" y="18"/>
                  </a:lnTo>
                  <a:lnTo>
                    <a:pt x="7" y="18"/>
                  </a:lnTo>
                  <a:lnTo>
                    <a:pt x="10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6" y="21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3" y="16"/>
                  </a:lnTo>
                  <a:lnTo>
                    <a:pt x="24" y="15"/>
                  </a:lnTo>
                  <a:lnTo>
                    <a:pt x="24" y="15"/>
                  </a:lnTo>
                  <a:lnTo>
                    <a:pt x="27" y="15"/>
                  </a:lnTo>
                  <a:lnTo>
                    <a:pt x="27" y="15"/>
                  </a:lnTo>
                  <a:lnTo>
                    <a:pt x="29" y="15"/>
                  </a:lnTo>
                  <a:lnTo>
                    <a:pt x="29" y="13"/>
                  </a:lnTo>
                  <a:lnTo>
                    <a:pt x="30" y="11"/>
                  </a:lnTo>
                  <a:lnTo>
                    <a:pt x="34" y="10"/>
                  </a:lnTo>
                  <a:lnTo>
                    <a:pt x="35" y="10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8" y="8"/>
                  </a:lnTo>
                  <a:lnTo>
                    <a:pt x="43" y="4"/>
                  </a:lnTo>
                  <a:lnTo>
                    <a:pt x="45" y="4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9" y="2"/>
                  </a:lnTo>
                  <a:lnTo>
                    <a:pt x="54" y="0"/>
                  </a:lnTo>
                  <a:lnTo>
                    <a:pt x="57" y="0"/>
                  </a:lnTo>
                  <a:lnTo>
                    <a:pt x="59" y="2"/>
                  </a:lnTo>
                  <a:lnTo>
                    <a:pt x="60" y="2"/>
                  </a:lnTo>
                  <a:lnTo>
                    <a:pt x="60" y="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7" name="Freeform 324">
              <a:extLst>
                <a:ext uri="{FF2B5EF4-FFF2-40B4-BE49-F238E27FC236}">
                  <a16:creationId xmlns:a16="http://schemas.microsoft.com/office/drawing/2014/main" id="{27534F54-E660-3BC6-0285-060A345D02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77311" y="4275579"/>
              <a:ext cx="37036" cy="27289"/>
            </a:xfrm>
            <a:custGeom>
              <a:avLst/>
              <a:gdLst>
                <a:gd name="T0" fmla="*/ 14 w 19"/>
                <a:gd name="T1" fmla="*/ 1 h 14"/>
                <a:gd name="T2" fmla="*/ 16 w 19"/>
                <a:gd name="T3" fmla="*/ 1 h 14"/>
                <a:gd name="T4" fmla="*/ 17 w 19"/>
                <a:gd name="T5" fmla="*/ 3 h 14"/>
                <a:gd name="T6" fmla="*/ 17 w 19"/>
                <a:gd name="T7" fmla="*/ 5 h 14"/>
                <a:gd name="T8" fmla="*/ 19 w 19"/>
                <a:gd name="T9" fmla="*/ 6 h 14"/>
                <a:gd name="T10" fmla="*/ 19 w 19"/>
                <a:gd name="T11" fmla="*/ 8 h 14"/>
                <a:gd name="T12" fmla="*/ 19 w 19"/>
                <a:gd name="T13" fmla="*/ 9 h 14"/>
                <a:gd name="T14" fmla="*/ 19 w 19"/>
                <a:gd name="T15" fmla="*/ 9 h 14"/>
                <a:gd name="T16" fmla="*/ 19 w 19"/>
                <a:gd name="T17" fmla="*/ 9 h 14"/>
                <a:gd name="T18" fmla="*/ 17 w 19"/>
                <a:gd name="T19" fmla="*/ 9 h 14"/>
                <a:gd name="T20" fmla="*/ 17 w 19"/>
                <a:gd name="T21" fmla="*/ 9 h 14"/>
                <a:gd name="T22" fmla="*/ 16 w 19"/>
                <a:gd name="T23" fmla="*/ 9 h 14"/>
                <a:gd name="T24" fmla="*/ 16 w 19"/>
                <a:gd name="T25" fmla="*/ 6 h 14"/>
                <a:gd name="T26" fmla="*/ 14 w 19"/>
                <a:gd name="T27" fmla="*/ 5 h 14"/>
                <a:gd name="T28" fmla="*/ 14 w 19"/>
                <a:gd name="T29" fmla="*/ 3 h 14"/>
                <a:gd name="T30" fmla="*/ 14 w 19"/>
                <a:gd name="T31" fmla="*/ 1 h 14"/>
                <a:gd name="T32" fmla="*/ 14 w 19"/>
                <a:gd name="T33" fmla="*/ 0 h 14"/>
                <a:gd name="T34" fmla="*/ 16 w 19"/>
                <a:gd name="T35" fmla="*/ 0 h 14"/>
                <a:gd name="T36" fmla="*/ 16 w 19"/>
                <a:gd name="T37" fmla="*/ 1 h 14"/>
                <a:gd name="T38" fmla="*/ 14 w 19"/>
                <a:gd name="T39" fmla="*/ 1 h 14"/>
                <a:gd name="T40" fmla="*/ 14 w 19"/>
                <a:gd name="T41" fmla="*/ 3 h 14"/>
                <a:gd name="T42" fmla="*/ 12 w 19"/>
                <a:gd name="T43" fmla="*/ 3 h 14"/>
                <a:gd name="T44" fmla="*/ 11 w 19"/>
                <a:gd name="T45" fmla="*/ 5 h 14"/>
                <a:gd name="T46" fmla="*/ 11 w 19"/>
                <a:gd name="T47" fmla="*/ 5 h 14"/>
                <a:gd name="T48" fmla="*/ 11 w 19"/>
                <a:gd name="T49" fmla="*/ 6 h 14"/>
                <a:gd name="T50" fmla="*/ 11 w 19"/>
                <a:gd name="T51" fmla="*/ 8 h 14"/>
                <a:gd name="T52" fmla="*/ 11 w 19"/>
                <a:gd name="T53" fmla="*/ 8 h 14"/>
                <a:gd name="T54" fmla="*/ 11 w 19"/>
                <a:gd name="T55" fmla="*/ 9 h 14"/>
                <a:gd name="T56" fmla="*/ 12 w 19"/>
                <a:gd name="T57" fmla="*/ 9 h 14"/>
                <a:gd name="T58" fmla="*/ 12 w 19"/>
                <a:gd name="T59" fmla="*/ 9 h 14"/>
                <a:gd name="T60" fmla="*/ 11 w 19"/>
                <a:gd name="T61" fmla="*/ 11 h 14"/>
                <a:gd name="T62" fmla="*/ 11 w 19"/>
                <a:gd name="T63" fmla="*/ 11 h 14"/>
                <a:gd name="T64" fmla="*/ 11 w 19"/>
                <a:gd name="T65" fmla="*/ 12 h 14"/>
                <a:gd name="T66" fmla="*/ 11 w 19"/>
                <a:gd name="T67" fmla="*/ 14 h 14"/>
                <a:gd name="T68" fmla="*/ 9 w 19"/>
                <a:gd name="T69" fmla="*/ 14 h 14"/>
                <a:gd name="T70" fmla="*/ 8 w 19"/>
                <a:gd name="T71" fmla="*/ 14 h 14"/>
                <a:gd name="T72" fmla="*/ 8 w 19"/>
                <a:gd name="T73" fmla="*/ 14 h 14"/>
                <a:gd name="T74" fmla="*/ 8 w 19"/>
                <a:gd name="T75" fmla="*/ 14 h 14"/>
                <a:gd name="T76" fmla="*/ 6 w 19"/>
                <a:gd name="T77" fmla="*/ 12 h 14"/>
                <a:gd name="T78" fmla="*/ 6 w 19"/>
                <a:gd name="T79" fmla="*/ 11 h 14"/>
                <a:gd name="T80" fmla="*/ 5 w 19"/>
                <a:gd name="T81" fmla="*/ 11 h 14"/>
                <a:gd name="T82" fmla="*/ 5 w 19"/>
                <a:gd name="T83" fmla="*/ 11 h 14"/>
                <a:gd name="T84" fmla="*/ 5 w 19"/>
                <a:gd name="T85" fmla="*/ 9 h 14"/>
                <a:gd name="T86" fmla="*/ 3 w 19"/>
                <a:gd name="T87" fmla="*/ 9 h 14"/>
                <a:gd name="T88" fmla="*/ 3 w 19"/>
                <a:gd name="T89" fmla="*/ 8 h 14"/>
                <a:gd name="T90" fmla="*/ 1 w 19"/>
                <a:gd name="T91" fmla="*/ 8 h 14"/>
                <a:gd name="T92" fmla="*/ 1 w 19"/>
                <a:gd name="T93" fmla="*/ 6 h 14"/>
                <a:gd name="T94" fmla="*/ 0 w 19"/>
                <a:gd name="T95" fmla="*/ 6 h 14"/>
                <a:gd name="T96" fmla="*/ 3 w 19"/>
                <a:gd name="T97" fmla="*/ 6 h 14"/>
                <a:gd name="T98" fmla="*/ 5 w 19"/>
                <a:gd name="T99" fmla="*/ 6 h 14"/>
                <a:gd name="T100" fmla="*/ 6 w 19"/>
                <a:gd name="T101" fmla="*/ 6 h 14"/>
                <a:gd name="T102" fmla="*/ 8 w 19"/>
                <a:gd name="T103" fmla="*/ 5 h 14"/>
                <a:gd name="T104" fmla="*/ 9 w 19"/>
                <a:gd name="T105" fmla="*/ 3 h 14"/>
                <a:gd name="T106" fmla="*/ 11 w 19"/>
                <a:gd name="T107" fmla="*/ 3 h 14"/>
                <a:gd name="T108" fmla="*/ 12 w 19"/>
                <a:gd name="T109" fmla="*/ 1 h 14"/>
                <a:gd name="T110" fmla="*/ 14 w 19"/>
                <a:gd name="T1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" h="14">
                  <a:moveTo>
                    <a:pt x="14" y="1"/>
                  </a:moveTo>
                  <a:lnTo>
                    <a:pt x="16" y="1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6" y="6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1"/>
                  </a:lnTo>
                  <a:close/>
                  <a:moveTo>
                    <a:pt x="14" y="0"/>
                  </a:moveTo>
                  <a:lnTo>
                    <a:pt x="16" y="0"/>
                  </a:lnTo>
                  <a:lnTo>
                    <a:pt x="16" y="1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6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9"/>
                  </a:lnTo>
                  <a:lnTo>
                    <a:pt x="3" y="9"/>
                  </a:lnTo>
                  <a:lnTo>
                    <a:pt x="3" y="8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5" y="6"/>
                  </a:lnTo>
                  <a:lnTo>
                    <a:pt x="6" y="6"/>
                  </a:lnTo>
                  <a:lnTo>
                    <a:pt x="8" y="5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8" name="Freeform 325">
              <a:extLst>
                <a:ext uri="{FF2B5EF4-FFF2-40B4-BE49-F238E27FC236}">
                  <a16:creationId xmlns:a16="http://schemas.microsoft.com/office/drawing/2014/main" id="{9F76CA2B-8C7A-4BA4-E4B9-6433A9A03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625" y="3476398"/>
              <a:ext cx="5848" cy="5848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1 w 3"/>
                <a:gd name="T5" fmla="*/ 2 h 3"/>
                <a:gd name="T6" fmla="*/ 1 w 3"/>
                <a:gd name="T7" fmla="*/ 3 h 3"/>
                <a:gd name="T8" fmla="*/ 0 w 3"/>
                <a:gd name="T9" fmla="*/ 3 h 3"/>
                <a:gd name="T10" fmla="*/ 0 w 3"/>
                <a:gd name="T11" fmla="*/ 2 h 3"/>
                <a:gd name="T12" fmla="*/ 1 w 3"/>
                <a:gd name="T13" fmla="*/ 2 h 3"/>
                <a:gd name="T14" fmla="*/ 3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9" name="Freeform 326">
              <a:extLst>
                <a:ext uri="{FF2B5EF4-FFF2-40B4-BE49-F238E27FC236}">
                  <a16:creationId xmlns:a16="http://schemas.microsoft.com/office/drawing/2014/main" id="{EA7DF7C6-58F2-108A-E3D5-C0BB4EC84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203" y="3909125"/>
              <a:ext cx="3898" cy="3898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2 h 2"/>
                <a:gd name="T12" fmla="*/ 2 w 2"/>
                <a:gd name="T13" fmla="*/ 2 h 2"/>
                <a:gd name="T14" fmla="*/ 2 w 2"/>
                <a:gd name="T15" fmla="*/ 0 h 2"/>
                <a:gd name="T16" fmla="*/ 0 w 2"/>
                <a:gd name="T17" fmla="*/ 0 h 2"/>
                <a:gd name="T18" fmla="*/ 0 w 2"/>
                <a:gd name="T19" fmla="*/ 0 h 2"/>
                <a:gd name="T20" fmla="*/ 0 w 2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0" name="Freeform 327">
              <a:extLst>
                <a:ext uri="{FF2B5EF4-FFF2-40B4-BE49-F238E27FC236}">
                  <a16:creationId xmlns:a16="http://schemas.microsoft.com/office/drawing/2014/main" id="{72814D7D-605F-5851-8587-B2028018E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6435" y="4068962"/>
              <a:ext cx="85766" cy="171531"/>
            </a:xfrm>
            <a:custGeom>
              <a:avLst/>
              <a:gdLst>
                <a:gd name="T0" fmla="*/ 30 w 44"/>
                <a:gd name="T1" fmla="*/ 0 h 88"/>
                <a:gd name="T2" fmla="*/ 36 w 44"/>
                <a:gd name="T3" fmla="*/ 7 h 88"/>
                <a:gd name="T4" fmla="*/ 40 w 44"/>
                <a:gd name="T5" fmla="*/ 8 h 88"/>
                <a:gd name="T6" fmla="*/ 40 w 44"/>
                <a:gd name="T7" fmla="*/ 13 h 88"/>
                <a:gd name="T8" fmla="*/ 41 w 44"/>
                <a:gd name="T9" fmla="*/ 18 h 88"/>
                <a:gd name="T10" fmla="*/ 43 w 44"/>
                <a:gd name="T11" fmla="*/ 21 h 88"/>
                <a:gd name="T12" fmla="*/ 44 w 44"/>
                <a:gd name="T13" fmla="*/ 25 h 88"/>
                <a:gd name="T14" fmla="*/ 43 w 44"/>
                <a:gd name="T15" fmla="*/ 29 h 88"/>
                <a:gd name="T16" fmla="*/ 41 w 44"/>
                <a:gd name="T17" fmla="*/ 29 h 88"/>
                <a:gd name="T18" fmla="*/ 41 w 44"/>
                <a:gd name="T19" fmla="*/ 30 h 88"/>
                <a:gd name="T20" fmla="*/ 40 w 44"/>
                <a:gd name="T21" fmla="*/ 36 h 88"/>
                <a:gd name="T22" fmla="*/ 38 w 44"/>
                <a:gd name="T23" fmla="*/ 36 h 88"/>
                <a:gd name="T24" fmla="*/ 35 w 44"/>
                <a:gd name="T25" fmla="*/ 41 h 88"/>
                <a:gd name="T26" fmla="*/ 35 w 44"/>
                <a:gd name="T27" fmla="*/ 44 h 88"/>
                <a:gd name="T28" fmla="*/ 30 w 44"/>
                <a:gd name="T29" fmla="*/ 47 h 88"/>
                <a:gd name="T30" fmla="*/ 28 w 44"/>
                <a:gd name="T31" fmla="*/ 54 h 88"/>
                <a:gd name="T32" fmla="*/ 28 w 44"/>
                <a:gd name="T33" fmla="*/ 60 h 88"/>
                <a:gd name="T34" fmla="*/ 28 w 44"/>
                <a:gd name="T35" fmla="*/ 66 h 88"/>
                <a:gd name="T36" fmla="*/ 28 w 44"/>
                <a:gd name="T37" fmla="*/ 70 h 88"/>
                <a:gd name="T38" fmla="*/ 28 w 44"/>
                <a:gd name="T39" fmla="*/ 71 h 88"/>
                <a:gd name="T40" fmla="*/ 28 w 44"/>
                <a:gd name="T41" fmla="*/ 77 h 88"/>
                <a:gd name="T42" fmla="*/ 28 w 44"/>
                <a:gd name="T43" fmla="*/ 81 h 88"/>
                <a:gd name="T44" fmla="*/ 28 w 44"/>
                <a:gd name="T45" fmla="*/ 82 h 88"/>
                <a:gd name="T46" fmla="*/ 28 w 44"/>
                <a:gd name="T47" fmla="*/ 87 h 88"/>
                <a:gd name="T48" fmla="*/ 13 w 44"/>
                <a:gd name="T49" fmla="*/ 88 h 88"/>
                <a:gd name="T50" fmla="*/ 14 w 44"/>
                <a:gd name="T51" fmla="*/ 85 h 88"/>
                <a:gd name="T52" fmla="*/ 11 w 44"/>
                <a:gd name="T53" fmla="*/ 82 h 88"/>
                <a:gd name="T54" fmla="*/ 11 w 44"/>
                <a:gd name="T55" fmla="*/ 79 h 88"/>
                <a:gd name="T56" fmla="*/ 13 w 44"/>
                <a:gd name="T57" fmla="*/ 60 h 88"/>
                <a:gd name="T58" fmla="*/ 11 w 44"/>
                <a:gd name="T59" fmla="*/ 47 h 88"/>
                <a:gd name="T60" fmla="*/ 8 w 44"/>
                <a:gd name="T61" fmla="*/ 44 h 88"/>
                <a:gd name="T62" fmla="*/ 8 w 44"/>
                <a:gd name="T63" fmla="*/ 38 h 88"/>
                <a:gd name="T64" fmla="*/ 6 w 44"/>
                <a:gd name="T65" fmla="*/ 33 h 88"/>
                <a:gd name="T66" fmla="*/ 0 w 44"/>
                <a:gd name="T67" fmla="*/ 29 h 88"/>
                <a:gd name="T68" fmla="*/ 0 w 44"/>
                <a:gd name="T69" fmla="*/ 24 h 88"/>
                <a:gd name="T70" fmla="*/ 2 w 44"/>
                <a:gd name="T71" fmla="*/ 21 h 88"/>
                <a:gd name="T72" fmla="*/ 3 w 44"/>
                <a:gd name="T73" fmla="*/ 19 h 88"/>
                <a:gd name="T74" fmla="*/ 5 w 44"/>
                <a:gd name="T75" fmla="*/ 18 h 88"/>
                <a:gd name="T76" fmla="*/ 5 w 44"/>
                <a:gd name="T77" fmla="*/ 18 h 88"/>
                <a:gd name="T78" fmla="*/ 6 w 44"/>
                <a:gd name="T79" fmla="*/ 16 h 88"/>
                <a:gd name="T80" fmla="*/ 8 w 44"/>
                <a:gd name="T81" fmla="*/ 14 h 88"/>
                <a:gd name="T82" fmla="*/ 10 w 44"/>
                <a:gd name="T83" fmla="*/ 13 h 88"/>
                <a:gd name="T84" fmla="*/ 11 w 44"/>
                <a:gd name="T85" fmla="*/ 14 h 88"/>
                <a:gd name="T86" fmla="*/ 21 w 44"/>
                <a:gd name="T87" fmla="*/ 11 h 88"/>
                <a:gd name="T88" fmla="*/ 24 w 44"/>
                <a:gd name="T89" fmla="*/ 7 h 88"/>
                <a:gd name="T90" fmla="*/ 22 w 44"/>
                <a:gd name="T91" fmla="*/ 2 h 88"/>
                <a:gd name="T92" fmla="*/ 27 w 44"/>
                <a:gd name="T93" fmla="*/ 2 h 88"/>
                <a:gd name="T94" fmla="*/ 30 w 44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" h="88">
                  <a:moveTo>
                    <a:pt x="30" y="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35" y="3"/>
                  </a:lnTo>
                  <a:lnTo>
                    <a:pt x="36" y="5"/>
                  </a:lnTo>
                  <a:lnTo>
                    <a:pt x="36" y="7"/>
                  </a:lnTo>
                  <a:lnTo>
                    <a:pt x="38" y="7"/>
                  </a:lnTo>
                  <a:lnTo>
                    <a:pt x="38" y="8"/>
                  </a:lnTo>
                  <a:lnTo>
                    <a:pt x="40" y="8"/>
                  </a:lnTo>
                  <a:lnTo>
                    <a:pt x="41" y="10"/>
                  </a:lnTo>
                  <a:lnTo>
                    <a:pt x="40" y="11"/>
                  </a:lnTo>
                  <a:lnTo>
                    <a:pt x="40" y="13"/>
                  </a:lnTo>
                  <a:lnTo>
                    <a:pt x="40" y="14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3" y="18"/>
                  </a:lnTo>
                  <a:lnTo>
                    <a:pt x="43" y="19"/>
                  </a:lnTo>
                  <a:lnTo>
                    <a:pt x="43" y="21"/>
                  </a:lnTo>
                  <a:lnTo>
                    <a:pt x="43" y="22"/>
                  </a:lnTo>
                  <a:lnTo>
                    <a:pt x="43" y="24"/>
                  </a:lnTo>
                  <a:lnTo>
                    <a:pt x="44" y="25"/>
                  </a:lnTo>
                  <a:lnTo>
                    <a:pt x="44" y="25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1" y="29"/>
                  </a:lnTo>
                  <a:lnTo>
                    <a:pt x="41" y="29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2"/>
                  </a:lnTo>
                  <a:lnTo>
                    <a:pt x="41" y="35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8"/>
                  </a:lnTo>
                  <a:lnTo>
                    <a:pt x="36" y="40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3"/>
                  </a:lnTo>
                  <a:lnTo>
                    <a:pt x="35" y="44"/>
                  </a:lnTo>
                  <a:lnTo>
                    <a:pt x="33" y="46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28" y="47"/>
                  </a:lnTo>
                  <a:lnTo>
                    <a:pt x="28" y="52"/>
                  </a:lnTo>
                  <a:lnTo>
                    <a:pt x="28" y="54"/>
                  </a:lnTo>
                  <a:lnTo>
                    <a:pt x="28" y="57"/>
                  </a:lnTo>
                  <a:lnTo>
                    <a:pt x="28" y="59"/>
                  </a:lnTo>
                  <a:lnTo>
                    <a:pt x="28" y="60"/>
                  </a:lnTo>
                  <a:lnTo>
                    <a:pt x="28" y="63"/>
                  </a:lnTo>
                  <a:lnTo>
                    <a:pt x="27" y="65"/>
                  </a:lnTo>
                  <a:lnTo>
                    <a:pt x="28" y="66"/>
                  </a:lnTo>
                  <a:lnTo>
                    <a:pt x="28" y="68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28" y="71"/>
                  </a:lnTo>
                  <a:lnTo>
                    <a:pt x="28" y="71"/>
                  </a:lnTo>
                  <a:lnTo>
                    <a:pt x="28" y="71"/>
                  </a:lnTo>
                  <a:lnTo>
                    <a:pt x="28" y="73"/>
                  </a:lnTo>
                  <a:lnTo>
                    <a:pt x="28" y="76"/>
                  </a:lnTo>
                  <a:lnTo>
                    <a:pt x="28" y="77"/>
                  </a:lnTo>
                  <a:lnTo>
                    <a:pt x="28" y="77"/>
                  </a:lnTo>
                  <a:lnTo>
                    <a:pt x="28" y="77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2"/>
                  </a:lnTo>
                  <a:lnTo>
                    <a:pt x="28" y="82"/>
                  </a:lnTo>
                  <a:lnTo>
                    <a:pt x="28" y="84"/>
                  </a:lnTo>
                  <a:lnTo>
                    <a:pt x="28" y="85"/>
                  </a:lnTo>
                  <a:lnTo>
                    <a:pt x="28" y="87"/>
                  </a:lnTo>
                  <a:lnTo>
                    <a:pt x="22" y="87"/>
                  </a:lnTo>
                  <a:lnTo>
                    <a:pt x="14" y="88"/>
                  </a:lnTo>
                  <a:lnTo>
                    <a:pt x="13" y="88"/>
                  </a:lnTo>
                  <a:lnTo>
                    <a:pt x="13" y="88"/>
                  </a:lnTo>
                  <a:lnTo>
                    <a:pt x="14" y="88"/>
                  </a:lnTo>
                  <a:lnTo>
                    <a:pt x="14" y="85"/>
                  </a:lnTo>
                  <a:lnTo>
                    <a:pt x="13" y="84"/>
                  </a:lnTo>
                  <a:lnTo>
                    <a:pt x="11" y="84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1" y="81"/>
                  </a:lnTo>
                  <a:lnTo>
                    <a:pt x="11" y="79"/>
                  </a:lnTo>
                  <a:lnTo>
                    <a:pt x="11" y="77"/>
                  </a:lnTo>
                  <a:lnTo>
                    <a:pt x="13" y="77"/>
                  </a:lnTo>
                  <a:lnTo>
                    <a:pt x="13" y="60"/>
                  </a:lnTo>
                  <a:lnTo>
                    <a:pt x="13" y="55"/>
                  </a:lnTo>
                  <a:lnTo>
                    <a:pt x="11" y="52"/>
                  </a:lnTo>
                  <a:lnTo>
                    <a:pt x="11" y="47"/>
                  </a:lnTo>
                  <a:lnTo>
                    <a:pt x="11" y="47"/>
                  </a:lnTo>
                  <a:lnTo>
                    <a:pt x="10" y="44"/>
                  </a:lnTo>
                  <a:lnTo>
                    <a:pt x="8" y="44"/>
                  </a:lnTo>
                  <a:lnTo>
                    <a:pt x="8" y="43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6" y="33"/>
                  </a:lnTo>
                  <a:lnTo>
                    <a:pt x="3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4"/>
                  </a:lnTo>
                  <a:lnTo>
                    <a:pt x="16" y="13"/>
                  </a:lnTo>
                  <a:lnTo>
                    <a:pt x="17" y="14"/>
                  </a:lnTo>
                  <a:lnTo>
                    <a:pt x="21" y="11"/>
                  </a:lnTo>
                  <a:lnTo>
                    <a:pt x="22" y="10"/>
                  </a:lnTo>
                  <a:lnTo>
                    <a:pt x="22" y="8"/>
                  </a:lnTo>
                  <a:lnTo>
                    <a:pt x="24" y="7"/>
                  </a:lnTo>
                  <a:lnTo>
                    <a:pt x="24" y="5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1" name="Freeform 328">
              <a:extLst>
                <a:ext uri="{FF2B5EF4-FFF2-40B4-BE49-F238E27FC236}">
                  <a16:creationId xmlns:a16="http://schemas.microsoft.com/office/drawing/2014/main" id="{8460D3C8-DDB3-29EF-13B3-A8E27DC4B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3667" y="4480247"/>
              <a:ext cx="48731" cy="62375"/>
            </a:xfrm>
            <a:custGeom>
              <a:avLst/>
              <a:gdLst>
                <a:gd name="T0" fmla="*/ 20 w 25"/>
                <a:gd name="T1" fmla="*/ 2 h 32"/>
                <a:gd name="T2" fmla="*/ 22 w 25"/>
                <a:gd name="T3" fmla="*/ 2 h 32"/>
                <a:gd name="T4" fmla="*/ 20 w 25"/>
                <a:gd name="T5" fmla="*/ 5 h 32"/>
                <a:gd name="T6" fmla="*/ 20 w 25"/>
                <a:gd name="T7" fmla="*/ 5 h 32"/>
                <a:gd name="T8" fmla="*/ 20 w 25"/>
                <a:gd name="T9" fmla="*/ 7 h 32"/>
                <a:gd name="T10" fmla="*/ 20 w 25"/>
                <a:gd name="T11" fmla="*/ 8 h 32"/>
                <a:gd name="T12" fmla="*/ 20 w 25"/>
                <a:gd name="T13" fmla="*/ 8 h 32"/>
                <a:gd name="T14" fmla="*/ 22 w 25"/>
                <a:gd name="T15" fmla="*/ 10 h 32"/>
                <a:gd name="T16" fmla="*/ 25 w 25"/>
                <a:gd name="T17" fmla="*/ 10 h 32"/>
                <a:gd name="T18" fmla="*/ 25 w 25"/>
                <a:gd name="T19" fmla="*/ 11 h 32"/>
                <a:gd name="T20" fmla="*/ 25 w 25"/>
                <a:gd name="T21" fmla="*/ 13 h 32"/>
                <a:gd name="T22" fmla="*/ 23 w 25"/>
                <a:gd name="T23" fmla="*/ 15 h 32"/>
                <a:gd name="T24" fmla="*/ 22 w 25"/>
                <a:gd name="T25" fmla="*/ 16 h 32"/>
                <a:gd name="T26" fmla="*/ 23 w 25"/>
                <a:gd name="T27" fmla="*/ 16 h 32"/>
                <a:gd name="T28" fmla="*/ 20 w 25"/>
                <a:gd name="T29" fmla="*/ 19 h 32"/>
                <a:gd name="T30" fmla="*/ 18 w 25"/>
                <a:gd name="T31" fmla="*/ 21 h 32"/>
                <a:gd name="T32" fmla="*/ 17 w 25"/>
                <a:gd name="T33" fmla="*/ 22 h 32"/>
                <a:gd name="T34" fmla="*/ 15 w 25"/>
                <a:gd name="T35" fmla="*/ 26 h 32"/>
                <a:gd name="T36" fmla="*/ 11 w 25"/>
                <a:gd name="T37" fmla="*/ 30 h 32"/>
                <a:gd name="T38" fmla="*/ 9 w 25"/>
                <a:gd name="T39" fmla="*/ 32 h 32"/>
                <a:gd name="T40" fmla="*/ 7 w 25"/>
                <a:gd name="T41" fmla="*/ 30 h 32"/>
                <a:gd name="T42" fmla="*/ 6 w 25"/>
                <a:gd name="T43" fmla="*/ 27 h 32"/>
                <a:gd name="T44" fmla="*/ 6 w 25"/>
                <a:gd name="T45" fmla="*/ 24 h 32"/>
                <a:gd name="T46" fmla="*/ 4 w 25"/>
                <a:gd name="T47" fmla="*/ 22 h 32"/>
                <a:gd name="T48" fmla="*/ 4 w 25"/>
                <a:gd name="T49" fmla="*/ 18 h 32"/>
                <a:gd name="T50" fmla="*/ 3 w 25"/>
                <a:gd name="T51" fmla="*/ 16 h 32"/>
                <a:gd name="T52" fmla="*/ 3 w 25"/>
                <a:gd name="T53" fmla="*/ 15 h 32"/>
                <a:gd name="T54" fmla="*/ 3 w 25"/>
                <a:gd name="T55" fmla="*/ 11 h 32"/>
                <a:gd name="T56" fmla="*/ 0 w 25"/>
                <a:gd name="T57" fmla="*/ 8 h 32"/>
                <a:gd name="T58" fmla="*/ 0 w 25"/>
                <a:gd name="T59" fmla="*/ 7 h 32"/>
                <a:gd name="T60" fmla="*/ 0 w 25"/>
                <a:gd name="T61" fmla="*/ 5 h 32"/>
                <a:gd name="T62" fmla="*/ 1 w 25"/>
                <a:gd name="T63" fmla="*/ 5 h 32"/>
                <a:gd name="T64" fmla="*/ 3 w 25"/>
                <a:gd name="T65" fmla="*/ 5 h 32"/>
                <a:gd name="T66" fmla="*/ 4 w 25"/>
                <a:gd name="T67" fmla="*/ 8 h 32"/>
                <a:gd name="T68" fmla="*/ 9 w 25"/>
                <a:gd name="T69" fmla="*/ 7 h 32"/>
                <a:gd name="T70" fmla="*/ 11 w 25"/>
                <a:gd name="T71" fmla="*/ 7 h 32"/>
                <a:gd name="T72" fmla="*/ 12 w 25"/>
                <a:gd name="T73" fmla="*/ 5 h 32"/>
                <a:gd name="T74" fmla="*/ 12 w 25"/>
                <a:gd name="T75" fmla="*/ 0 h 32"/>
                <a:gd name="T76" fmla="*/ 15 w 25"/>
                <a:gd name="T77" fmla="*/ 2 h 32"/>
                <a:gd name="T78" fmla="*/ 15 w 25"/>
                <a:gd name="T79" fmla="*/ 2 h 32"/>
                <a:gd name="T80" fmla="*/ 17 w 25"/>
                <a:gd name="T81" fmla="*/ 0 h 32"/>
                <a:gd name="T82" fmla="*/ 20 w 25"/>
                <a:gd name="T8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" h="32">
                  <a:moveTo>
                    <a:pt x="20" y="0"/>
                  </a:moveTo>
                  <a:lnTo>
                    <a:pt x="20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3" y="10"/>
                  </a:lnTo>
                  <a:lnTo>
                    <a:pt x="25" y="10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5" y="15"/>
                  </a:lnTo>
                  <a:lnTo>
                    <a:pt x="23" y="15"/>
                  </a:lnTo>
                  <a:lnTo>
                    <a:pt x="23" y="16"/>
                  </a:lnTo>
                  <a:lnTo>
                    <a:pt x="22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2" y="18"/>
                  </a:lnTo>
                  <a:lnTo>
                    <a:pt x="20" y="19"/>
                  </a:lnTo>
                  <a:lnTo>
                    <a:pt x="18" y="19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7" y="22"/>
                  </a:lnTo>
                  <a:lnTo>
                    <a:pt x="17" y="24"/>
                  </a:lnTo>
                  <a:lnTo>
                    <a:pt x="15" y="26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0"/>
                  </a:lnTo>
                  <a:lnTo>
                    <a:pt x="7" y="30"/>
                  </a:lnTo>
                  <a:lnTo>
                    <a:pt x="7" y="29"/>
                  </a:lnTo>
                  <a:lnTo>
                    <a:pt x="6" y="27"/>
                  </a:lnTo>
                  <a:lnTo>
                    <a:pt x="6" y="26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19"/>
                  </a:lnTo>
                  <a:lnTo>
                    <a:pt x="4" y="18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3"/>
                  </a:lnTo>
                  <a:lnTo>
                    <a:pt x="3" y="11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4" y="7"/>
                  </a:lnTo>
                  <a:lnTo>
                    <a:pt x="4" y="8"/>
                  </a:lnTo>
                  <a:lnTo>
                    <a:pt x="6" y="8"/>
                  </a:lnTo>
                  <a:lnTo>
                    <a:pt x="9" y="7"/>
                  </a:lnTo>
                  <a:lnTo>
                    <a:pt x="9" y="8"/>
                  </a:lnTo>
                  <a:lnTo>
                    <a:pt x="11" y="7"/>
                  </a:lnTo>
                  <a:lnTo>
                    <a:pt x="12" y="7"/>
                  </a:lnTo>
                  <a:lnTo>
                    <a:pt x="12" y="5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2" name="Freeform 329">
              <a:extLst>
                <a:ext uri="{FF2B5EF4-FFF2-40B4-BE49-F238E27FC236}">
                  <a16:creationId xmlns:a16="http://schemas.microsoft.com/office/drawing/2014/main" id="{9E7D2B78-3F2B-43E9-8E85-C33EC7FB4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5976" y="3663524"/>
              <a:ext cx="5848" cy="15594"/>
            </a:xfrm>
            <a:custGeom>
              <a:avLst/>
              <a:gdLst>
                <a:gd name="T0" fmla="*/ 1 w 3"/>
                <a:gd name="T1" fmla="*/ 0 h 8"/>
                <a:gd name="T2" fmla="*/ 3 w 3"/>
                <a:gd name="T3" fmla="*/ 0 h 8"/>
                <a:gd name="T4" fmla="*/ 1 w 3"/>
                <a:gd name="T5" fmla="*/ 2 h 8"/>
                <a:gd name="T6" fmla="*/ 3 w 3"/>
                <a:gd name="T7" fmla="*/ 3 h 8"/>
                <a:gd name="T8" fmla="*/ 3 w 3"/>
                <a:gd name="T9" fmla="*/ 5 h 8"/>
                <a:gd name="T10" fmla="*/ 3 w 3"/>
                <a:gd name="T11" fmla="*/ 7 h 8"/>
                <a:gd name="T12" fmla="*/ 1 w 3"/>
                <a:gd name="T13" fmla="*/ 8 h 8"/>
                <a:gd name="T14" fmla="*/ 1 w 3"/>
                <a:gd name="T15" fmla="*/ 7 h 8"/>
                <a:gd name="T16" fmla="*/ 0 w 3"/>
                <a:gd name="T17" fmla="*/ 5 h 8"/>
                <a:gd name="T18" fmla="*/ 1 w 3"/>
                <a:gd name="T19" fmla="*/ 3 h 8"/>
                <a:gd name="T20" fmla="*/ 0 w 3"/>
                <a:gd name="T21" fmla="*/ 2 h 8"/>
                <a:gd name="T22" fmla="*/ 0 w 3"/>
                <a:gd name="T23" fmla="*/ 2 h 8"/>
                <a:gd name="T24" fmla="*/ 1 w 3"/>
                <a:gd name="T2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3" y="3"/>
                  </a:lnTo>
                  <a:lnTo>
                    <a:pt x="3" y="5"/>
                  </a:lnTo>
                  <a:lnTo>
                    <a:pt x="3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3" name="Freeform 330">
              <a:extLst>
                <a:ext uri="{FF2B5EF4-FFF2-40B4-BE49-F238E27FC236}">
                  <a16:creationId xmlns:a16="http://schemas.microsoft.com/office/drawing/2014/main" id="{8CBD1EFA-6F8C-724F-28A3-B23130328F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4592" y="3090452"/>
              <a:ext cx="175430" cy="101360"/>
            </a:xfrm>
            <a:custGeom>
              <a:avLst/>
              <a:gdLst>
                <a:gd name="T0" fmla="*/ 8 w 90"/>
                <a:gd name="T1" fmla="*/ 1 h 52"/>
                <a:gd name="T2" fmla="*/ 10 w 90"/>
                <a:gd name="T3" fmla="*/ 4 h 52"/>
                <a:gd name="T4" fmla="*/ 7 w 90"/>
                <a:gd name="T5" fmla="*/ 6 h 52"/>
                <a:gd name="T6" fmla="*/ 13 w 90"/>
                <a:gd name="T7" fmla="*/ 6 h 52"/>
                <a:gd name="T8" fmla="*/ 27 w 90"/>
                <a:gd name="T9" fmla="*/ 8 h 52"/>
                <a:gd name="T10" fmla="*/ 40 w 90"/>
                <a:gd name="T11" fmla="*/ 9 h 52"/>
                <a:gd name="T12" fmla="*/ 49 w 90"/>
                <a:gd name="T13" fmla="*/ 8 h 52"/>
                <a:gd name="T14" fmla="*/ 60 w 90"/>
                <a:gd name="T15" fmla="*/ 3 h 52"/>
                <a:gd name="T16" fmla="*/ 68 w 90"/>
                <a:gd name="T17" fmla="*/ 1 h 52"/>
                <a:gd name="T18" fmla="*/ 76 w 90"/>
                <a:gd name="T19" fmla="*/ 4 h 52"/>
                <a:gd name="T20" fmla="*/ 79 w 90"/>
                <a:gd name="T21" fmla="*/ 4 h 52"/>
                <a:gd name="T22" fmla="*/ 85 w 90"/>
                <a:gd name="T23" fmla="*/ 8 h 52"/>
                <a:gd name="T24" fmla="*/ 90 w 90"/>
                <a:gd name="T25" fmla="*/ 9 h 52"/>
                <a:gd name="T26" fmla="*/ 85 w 90"/>
                <a:gd name="T27" fmla="*/ 14 h 52"/>
                <a:gd name="T28" fmla="*/ 81 w 90"/>
                <a:gd name="T29" fmla="*/ 17 h 52"/>
                <a:gd name="T30" fmla="*/ 79 w 90"/>
                <a:gd name="T31" fmla="*/ 26 h 52"/>
                <a:gd name="T32" fmla="*/ 74 w 90"/>
                <a:gd name="T33" fmla="*/ 31 h 52"/>
                <a:gd name="T34" fmla="*/ 79 w 90"/>
                <a:gd name="T35" fmla="*/ 36 h 52"/>
                <a:gd name="T36" fmla="*/ 79 w 90"/>
                <a:gd name="T37" fmla="*/ 39 h 52"/>
                <a:gd name="T38" fmla="*/ 78 w 90"/>
                <a:gd name="T39" fmla="*/ 39 h 52"/>
                <a:gd name="T40" fmla="*/ 74 w 90"/>
                <a:gd name="T41" fmla="*/ 41 h 52"/>
                <a:gd name="T42" fmla="*/ 71 w 90"/>
                <a:gd name="T43" fmla="*/ 37 h 52"/>
                <a:gd name="T44" fmla="*/ 67 w 90"/>
                <a:gd name="T45" fmla="*/ 37 h 52"/>
                <a:gd name="T46" fmla="*/ 63 w 90"/>
                <a:gd name="T47" fmla="*/ 39 h 52"/>
                <a:gd name="T48" fmla="*/ 60 w 90"/>
                <a:gd name="T49" fmla="*/ 41 h 52"/>
                <a:gd name="T50" fmla="*/ 60 w 90"/>
                <a:gd name="T51" fmla="*/ 42 h 52"/>
                <a:gd name="T52" fmla="*/ 57 w 90"/>
                <a:gd name="T53" fmla="*/ 44 h 52"/>
                <a:gd name="T54" fmla="*/ 54 w 90"/>
                <a:gd name="T55" fmla="*/ 44 h 52"/>
                <a:gd name="T56" fmla="*/ 54 w 90"/>
                <a:gd name="T57" fmla="*/ 45 h 52"/>
                <a:gd name="T58" fmla="*/ 56 w 90"/>
                <a:gd name="T59" fmla="*/ 48 h 52"/>
                <a:gd name="T60" fmla="*/ 51 w 90"/>
                <a:gd name="T61" fmla="*/ 50 h 52"/>
                <a:gd name="T62" fmla="*/ 48 w 90"/>
                <a:gd name="T63" fmla="*/ 50 h 52"/>
                <a:gd name="T64" fmla="*/ 41 w 90"/>
                <a:gd name="T65" fmla="*/ 52 h 52"/>
                <a:gd name="T66" fmla="*/ 37 w 90"/>
                <a:gd name="T67" fmla="*/ 50 h 52"/>
                <a:gd name="T68" fmla="*/ 33 w 90"/>
                <a:gd name="T69" fmla="*/ 48 h 52"/>
                <a:gd name="T70" fmla="*/ 32 w 90"/>
                <a:gd name="T71" fmla="*/ 47 h 52"/>
                <a:gd name="T72" fmla="*/ 27 w 90"/>
                <a:gd name="T73" fmla="*/ 47 h 52"/>
                <a:gd name="T74" fmla="*/ 24 w 90"/>
                <a:gd name="T75" fmla="*/ 48 h 52"/>
                <a:gd name="T76" fmla="*/ 22 w 90"/>
                <a:gd name="T77" fmla="*/ 48 h 52"/>
                <a:gd name="T78" fmla="*/ 18 w 90"/>
                <a:gd name="T79" fmla="*/ 50 h 52"/>
                <a:gd name="T80" fmla="*/ 13 w 90"/>
                <a:gd name="T81" fmla="*/ 50 h 52"/>
                <a:gd name="T82" fmla="*/ 8 w 90"/>
                <a:gd name="T83" fmla="*/ 50 h 52"/>
                <a:gd name="T84" fmla="*/ 10 w 90"/>
                <a:gd name="T85" fmla="*/ 44 h 52"/>
                <a:gd name="T86" fmla="*/ 8 w 90"/>
                <a:gd name="T87" fmla="*/ 42 h 52"/>
                <a:gd name="T88" fmla="*/ 7 w 90"/>
                <a:gd name="T89" fmla="*/ 39 h 52"/>
                <a:gd name="T90" fmla="*/ 2 w 90"/>
                <a:gd name="T91" fmla="*/ 36 h 52"/>
                <a:gd name="T92" fmla="*/ 2 w 90"/>
                <a:gd name="T93" fmla="*/ 33 h 52"/>
                <a:gd name="T94" fmla="*/ 2 w 90"/>
                <a:gd name="T95" fmla="*/ 30 h 52"/>
                <a:gd name="T96" fmla="*/ 2 w 90"/>
                <a:gd name="T97" fmla="*/ 26 h 52"/>
                <a:gd name="T98" fmla="*/ 2 w 90"/>
                <a:gd name="T99" fmla="*/ 25 h 52"/>
                <a:gd name="T100" fmla="*/ 5 w 90"/>
                <a:gd name="T101" fmla="*/ 23 h 52"/>
                <a:gd name="T102" fmla="*/ 8 w 90"/>
                <a:gd name="T103" fmla="*/ 20 h 52"/>
                <a:gd name="T104" fmla="*/ 8 w 90"/>
                <a:gd name="T105" fmla="*/ 19 h 52"/>
                <a:gd name="T106" fmla="*/ 7 w 90"/>
                <a:gd name="T107" fmla="*/ 15 h 52"/>
                <a:gd name="T108" fmla="*/ 2 w 90"/>
                <a:gd name="T109" fmla="*/ 12 h 52"/>
                <a:gd name="T110" fmla="*/ 0 w 90"/>
                <a:gd name="T111" fmla="*/ 9 h 52"/>
                <a:gd name="T112" fmla="*/ 0 w 90"/>
                <a:gd name="T113" fmla="*/ 6 h 52"/>
                <a:gd name="T114" fmla="*/ 2 w 90"/>
                <a:gd name="T115" fmla="*/ 4 h 52"/>
                <a:gd name="T116" fmla="*/ 3 w 90"/>
                <a:gd name="T11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0" h="52">
                  <a:moveTo>
                    <a:pt x="5" y="0"/>
                  </a:moveTo>
                  <a:lnTo>
                    <a:pt x="7" y="1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8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8"/>
                  </a:lnTo>
                  <a:lnTo>
                    <a:pt x="13" y="6"/>
                  </a:lnTo>
                  <a:lnTo>
                    <a:pt x="18" y="6"/>
                  </a:lnTo>
                  <a:lnTo>
                    <a:pt x="22" y="8"/>
                  </a:lnTo>
                  <a:lnTo>
                    <a:pt x="27" y="8"/>
                  </a:lnTo>
                  <a:lnTo>
                    <a:pt x="30" y="8"/>
                  </a:lnTo>
                  <a:lnTo>
                    <a:pt x="35" y="9"/>
                  </a:lnTo>
                  <a:lnTo>
                    <a:pt x="40" y="9"/>
                  </a:lnTo>
                  <a:lnTo>
                    <a:pt x="46" y="9"/>
                  </a:lnTo>
                  <a:lnTo>
                    <a:pt x="48" y="9"/>
                  </a:lnTo>
                  <a:lnTo>
                    <a:pt x="49" y="8"/>
                  </a:lnTo>
                  <a:lnTo>
                    <a:pt x="52" y="6"/>
                  </a:lnTo>
                  <a:lnTo>
                    <a:pt x="56" y="4"/>
                  </a:lnTo>
                  <a:lnTo>
                    <a:pt x="60" y="3"/>
                  </a:lnTo>
                  <a:lnTo>
                    <a:pt x="65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73" y="4"/>
                  </a:lnTo>
                  <a:lnTo>
                    <a:pt x="74" y="4"/>
                  </a:lnTo>
                  <a:lnTo>
                    <a:pt x="76" y="4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79" y="4"/>
                  </a:lnTo>
                  <a:lnTo>
                    <a:pt x="81" y="6"/>
                  </a:lnTo>
                  <a:lnTo>
                    <a:pt x="82" y="8"/>
                  </a:lnTo>
                  <a:lnTo>
                    <a:pt x="85" y="8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90" y="9"/>
                  </a:lnTo>
                  <a:lnTo>
                    <a:pt x="90" y="12"/>
                  </a:lnTo>
                  <a:lnTo>
                    <a:pt x="89" y="15"/>
                  </a:lnTo>
                  <a:lnTo>
                    <a:pt x="85" y="14"/>
                  </a:lnTo>
                  <a:lnTo>
                    <a:pt x="84" y="15"/>
                  </a:lnTo>
                  <a:lnTo>
                    <a:pt x="82" y="17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1" y="22"/>
                  </a:lnTo>
                  <a:lnTo>
                    <a:pt x="79" y="26"/>
                  </a:lnTo>
                  <a:lnTo>
                    <a:pt x="79" y="26"/>
                  </a:lnTo>
                  <a:lnTo>
                    <a:pt x="78" y="26"/>
                  </a:lnTo>
                  <a:lnTo>
                    <a:pt x="74" y="31"/>
                  </a:lnTo>
                  <a:lnTo>
                    <a:pt x="76" y="33"/>
                  </a:lnTo>
                  <a:lnTo>
                    <a:pt x="78" y="33"/>
                  </a:lnTo>
                  <a:lnTo>
                    <a:pt x="79" y="36"/>
                  </a:lnTo>
                  <a:lnTo>
                    <a:pt x="81" y="37"/>
                  </a:lnTo>
                  <a:lnTo>
                    <a:pt x="82" y="39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78" y="39"/>
                  </a:lnTo>
                  <a:lnTo>
                    <a:pt x="76" y="39"/>
                  </a:lnTo>
                  <a:lnTo>
                    <a:pt x="76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3" y="39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0" y="37"/>
                  </a:lnTo>
                  <a:lnTo>
                    <a:pt x="67" y="37"/>
                  </a:lnTo>
                  <a:lnTo>
                    <a:pt x="67" y="39"/>
                  </a:lnTo>
                  <a:lnTo>
                    <a:pt x="65" y="39"/>
                  </a:lnTo>
                  <a:lnTo>
                    <a:pt x="63" y="39"/>
                  </a:lnTo>
                  <a:lnTo>
                    <a:pt x="62" y="39"/>
                  </a:lnTo>
                  <a:lnTo>
                    <a:pt x="62" y="39"/>
                  </a:lnTo>
                  <a:lnTo>
                    <a:pt x="60" y="41"/>
                  </a:lnTo>
                  <a:lnTo>
                    <a:pt x="60" y="41"/>
                  </a:lnTo>
                  <a:lnTo>
                    <a:pt x="60" y="42"/>
                  </a:lnTo>
                  <a:lnTo>
                    <a:pt x="60" y="42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6" y="44"/>
                  </a:lnTo>
                  <a:lnTo>
                    <a:pt x="54" y="44"/>
                  </a:lnTo>
                  <a:lnTo>
                    <a:pt x="54" y="44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47"/>
                  </a:lnTo>
                  <a:lnTo>
                    <a:pt x="56" y="48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1" y="50"/>
                  </a:lnTo>
                  <a:lnTo>
                    <a:pt x="49" y="50"/>
                  </a:lnTo>
                  <a:lnTo>
                    <a:pt x="49" y="50"/>
                  </a:lnTo>
                  <a:lnTo>
                    <a:pt x="48" y="50"/>
                  </a:lnTo>
                  <a:lnTo>
                    <a:pt x="46" y="52"/>
                  </a:lnTo>
                  <a:lnTo>
                    <a:pt x="43" y="52"/>
                  </a:lnTo>
                  <a:lnTo>
                    <a:pt x="41" y="52"/>
                  </a:lnTo>
                  <a:lnTo>
                    <a:pt x="40" y="50"/>
                  </a:lnTo>
                  <a:lnTo>
                    <a:pt x="38" y="50"/>
                  </a:lnTo>
                  <a:lnTo>
                    <a:pt x="37" y="50"/>
                  </a:lnTo>
                  <a:lnTo>
                    <a:pt x="35" y="50"/>
                  </a:lnTo>
                  <a:lnTo>
                    <a:pt x="35" y="50"/>
                  </a:lnTo>
                  <a:lnTo>
                    <a:pt x="33" y="48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32" y="47"/>
                  </a:lnTo>
                  <a:lnTo>
                    <a:pt x="30" y="47"/>
                  </a:lnTo>
                  <a:lnTo>
                    <a:pt x="29" y="47"/>
                  </a:lnTo>
                  <a:lnTo>
                    <a:pt x="27" y="47"/>
                  </a:lnTo>
                  <a:lnTo>
                    <a:pt x="27" y="47"/>
                  </a:lnTo>
                  <a:lnTo>
                    <a:pt x="24" y="47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2" y="48"/>
                  </a:lnTo>
                  <a:lnTo>
                    <a:pt x="21" y="48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6" y="50"/>
                  </a:lnTo>
                  <a:lnTo>
                    <a:pt x="15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0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45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7" y="39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3" y="37"/>
                  </a:lnTo>
                  <a:lnTo>
                    <a:pt x="2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3" y="23"/>
                  </a:lnTo>
                  <a:lnTo>
                    <a:pt x="5" y="23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3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4" name="Freeform 331">
              <a:extLst>
                <a:ext uri="{FF2B5EF4-FFF2-40B4-BE49-F238E27FC236}">
                  <a16:creationId xmlns:a16="http://schemas.microsoft.com/office/drawing/2014/main" id="{3EF1FBEA-C52B-3E61-7AA2-2DB086A97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9056" y="3992941"/>
              <a:ext cx="224161" cy="159836"/>
            </a:xfrm>
            <a:custGeom>
              <a:avLst/>
              <a:gdLst>
                <a:gd name="T0" fmla="*/ 74 w 115"/>
                <a:gd name="T1" fmla="*/ 0 h 82"/>
                <a:gd name="T2" fmla="*/ 83 w 115"/>
                <a:gd name="T3" fmla="*/ 3 h 82"/>
                <a:gd name="T4" fmla="*/ 83 w 115"/>
                <a:gd name="T5" fmla="*/ 9 h 82"/>
                <a:gd name="T6" fmla="*/ 85 w 115"/>
                <a:gd name="T7" fmla="*/ 14 h 82"/>
                <a:gd name="T8" fmla="*/ 90 w 115"/>
                <a:gd name="T9" fmla="*/ 20 h 82"/>
                <a:gd name="T10" fmla="*/ 93 w 115"/>
                <a:gd name="T11" fmla="*/ 20 h 82"/>
                <a:gd name="T12" fmla="*/ 96 w 115"/>
                <a:gd name="T13" fmla="*/ 23 h 82"/>
                <a:gd name="T14" fmla="*/ 94 w 115"/>
                <a:gd name="T15" fmla="*/ 25 h 82"/>
                <a:gd name="T16" fmla="*/ 94 w 115"/>
                <a:gd name="T17" fmla="*/ 30 h 82"/>
                <a:gd name="T18" fmla="*/ 102 w 115"/>
                <a:gd name="T19" fmla="*/ 34 h 82"/>
                <a:gd name="T20" fmla="*/ 108 w 115"/>
                <a:gd name="T21" fmla="*/ 34 h 82"/>
                <a:gd name="T22" fmla="*/ 112 w 115"/>
                <a:gd name="T23" fmla="*/ 34 h 82"/>
                <a:gd name="T24" fmla="*/ 112 w 115"/>
                <a:gd name="T25" fmla="*/ 38 h 82"/>
                <a:gd name="T26" fmla="*/ 110 w 115"/>
                <a:gd name="T27" fmla="*/ 39 h 82"/>
                <a:gd name="T28" fmla="*/ 115 w 115"/>
                <a:gd name="T29" fmla="*/ 46 h 82"/>
                <a:gd name="T30" fmla="*/ 108 w 115"/>
                <a:gd name="T31" fmla="*/ 53 h 82"/>
                <a:gd name="T32" fmla="*/ 102 w 115"/>
                <a:gd name="T33" fmla="*/ 52 h 82"/>
                <a:gd name="T34" fmla="*/ 99 w 115"/>
                <a:gd name="T35" fmla="*/ 53 h 82"/>
                <a:gd name="T36" fmla="*/ 97 w 115"/>
                <a:gd name="T37" fmla="*/ 55 h 82"/>
                <a:gd name="T38" fmla="*/ 96 w 115"/>
                <a:gd name="T39" fmla="*/ 57 h 82"/>
                <a:gd name="T40" fmla="*/ 94 w 115"/>
                <a:gd name="T41" fmla="*/ 58 h 82"/>
                <a:gd name="T42" fmla="*/ 93 w 115"/>
                <a:gd name="T43" fmla="*/ 60 h 82"/>
                <a:gd name="T44" fmla="*/ 86 w 115"/>
                <a:gd name="T45" fmla="*/ 60 h 82"/>
                <a:gd name="T46" fmla="*/ 75 w 115"/>
                <a:gd name="T47" fmla="*/ 57 h 82"/>
                <a:gd name="T48" fmla="*/ 74 w 115"/>
                <a:gd name="T49" fmla="*/ 58 h 82"/>
                <a:gd name="T50" fmla="*/ 71 w 115"/>
                <a:gd name="T51" fmla="*/ 60 h 82"/>
                <a:gd name="T52" fmla="*/ 69 w 115"/>
                <a:gd name="T53" fmla="*/ 60 h 82"/>
                <a:gd name="T54" fmla="*/ 61 w 115"/>
                <a:gd name="T55" fmla="*/ 60 h 82"/>
                <a:gd name="T56" fmla="*/ 52 w 115"/>
                <a:gd name="T57" fmla="*/ 60 h 82"/>
                <a:gd name="T58" fmla="*/ 41 w 115"/>
                <a:gd name="T59" fmla="*/ 60 h 82"/>
                <a:gd name="T60" fmla="*/ 37 w 115"/>
                <a:gd name="T61" fmla="*/ 64 h 82"/>
                <a:gd name="T62" fmla="*/ 39 w 115"/>
                <a:gd name="T63" fmla="*/ 68 h 82"/>
                <a:gd name="T64" fmla="*/ 39 w 115"/>
                <a:gd name="T65" fmla="*/ 71 h 82"/>
                <a:gd name="T66" fmla="*/ 41 w 115"/>
                <a:gd name="T67" fmla="*/ 77 h 82"/>
                <a:gd name="T68" fmla="*/ 41 w 115"/>
                <a:gd name="T69" fmla="*/ 80 h 82"/>
                <a:gd name="T70" fmla="*/ 37 w 115"/>
                <a:gd name="T71" fmla="*/ 80 h 82"/>
                <a:gd name="T72" fmla="*/ 36 w 115"/>
                <a:gd name="T73" fmla="*/ 77 h 82"/>
                <a:gd name="T74" fmla="*/ 33 w 115"/>
                <a:gd name="T75" fmla="*/ 75 h 82"/>
                <a:gd name="T76" fmla="*/ 23 w 115"/>
                <a:gd name="T77" fmla="*/ 75 h 82"/>
                <a:gd name="T78" fmla="*/ 17 w 115"/>
                <a:gd name="T79" fmla="*/ 79 h 82"/>
                <a:gd name="T80" fmla="*/ 12 w 115"/>
                <a:gd name="T81" fmla="*/ 77 h 82"/>
                <a:gd name="T82" fmla="*/ 8 w 115"/>
                <a:gd name="T83" fmla="*/ 74 h 82"/>
                <a:gd name="T84" fmla="*/ 4 w 115"/>
                <a:gd name="T85" fmla="*/ 69 h 82"/>
                <a:gd name="T86" fmla="*/ 0 w 115"/>
                <a:gd name="T87" fmla="*/ 68 h 82"/>
                <a:gd name="T88" fmla="*/ 1 w 115"/>
                <a:gd name="T89" fmla="*/ 63 h 82"/>
                <a:gd name="T90" fmla="*/ 3 w 115"/>
                <a:gd name="T91" fmla="*/ 57 h 82"/>
                <a:gd name="T92" fmla="*/ 4 w 115"/>
                <a:gd name="T93" fmla="*/ 50 h 82"/>
                <a:gd name="T94" fmla="*/ 3 w 115"/>
                <a:gd name="T95" fmla="*/ 47 h 82"/>
                <a:gd name="T96" fmla="*/ 8 w 115"/>
                <a:gd name="T97" fmla="*/ 44 h 82"/>
                <a:gd name="T98" fmla="*/ 14 w 115"/>
                <a:gd name="T99" fmla="*/ 42 h 82"/>
                <a:gd name="T100" fmla="*/ 15 w 115"/>
                <a:gd name="T101" fmla="*/ 38 h 82"/>
                <a:gd name="T102" fmla="*/ 19 w 115"/>
                <a:gd name="T103" fmla="*/ 33 h 82"/>
                <a:gd name="T104" fmla="*/ 17 w 115"/>
                <a:gd name="T105" fmla="*/ 28 h 82"/>
                <a:gd name="T106" fmla="*/ 22 w 115"/>
                <a:gd name="T107" fmla="*/ 23 h 82"/>
                <a:gd name="T108" fmla="*/ 28 w 115"/>
                <a:gd name="T109" fmla="*/ 27 h 82"/>
                <a:gd name="T110" fmla="*/ 33 w 115"/>
                <a:gd name="T111" fmla="*/ 23 h 82"/>
                <a:gd name="T112" fmla="*/ 36 w 115"/>
                <a:gd name="T113" fmla="*/ 20 h 82"/>
                <a:gd name="T114" fmla="*/ 37 w 115"/>
                <a:gd name="T115" fmla="*/ 19 h 82"/>
                <a:gd name="T116" fmla="*/ 42 w 115"/>
                <a:gd name="T117" fmla="*/ 12 h 82"/>
                <a:gd name="T118" fmla="*/ 50 w 115"/>
                <a:gd name="T119" fmla="*/ 12 h 82"/>
                <a:gd name="T120" fmla="*/ 55 w 115"/>
                <a:gd name="T121" fmla="*/ 8 h 82"/>
                <a:gd name="T122" fmla="*/ 64 w 115"/>
                <a:gd name="T123" fmla="*/ 3 h 82"/>
                <a:gd name="T124" fmla="*/ 71 w 115"/>
                <a:gd name="T12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82">
                  <a:moveTo>
                    <a:pt x="72" y="0"/>
                  </a:moveTo>
                  <a:lnTo>
                    <a:pt x="74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7" y="0"/>
                  </a:lnTo>
                  <a:lnTo>
                    <a:pt x="80" y="1"/>
                  </a:lnTo>
                  <a:lnTo>
                    <a:pt x="83" y="1"/>
                  </a:lnTo>
                  <a:lnTo>
                    <a:pt x="83" y="3"/>
                  </a:lnTo>
                  <a:lnTo>
                    <a:pt x="83" y="3"/>
                  </a:lnTo>
                  <a:lnTo>
                    <a:pt x="82" y="6"/>
                  </a:lnTo>
                  <a:lnTo>
                    <a:pt x="82" y="8"/>
                  </a:lnTo>
                  <a:lnTo>
                    <a:pt x="83" y="9"/>
                  </a:lnTo>
                  <a:lnTo>
                    <a:pt x="85" y="11"/>
                  </a:lnTo>
                  <a:lnTo>
                    <a:pt x="85" y="11"/>
                  </a:lnTo>
                  <a:lnTo>
                    <a:pt x="85" y="12"/>
                  </a:lnTo>
                  <a:lnTo>
                    <a:pt x="85" y="14"/>
                  </a:lnTo>
                  <a:lnTo>
                    <a:pt x="86" y="16"/>
                  </a:lnTo>
                  <a:lnTo>
                    <a:pt x="88" y="17"/>
                  </a:lnTo>
                  <a:lnTo>
                    <a:pt x="88" y="19"/>
                  </a:lnTo>
                  <a:lnTo>
                    <a:pt x="90" y="20"/>
                  </a:lnTo>
                  <a:lnTo>
                    <a:pt x="91" y="20"/>
                  </a:lnTo>
                  <a:lnTo>
                    <a:pt x="91" y="20"/>
                  </a:lnTo>
                  <a:lnTo>
                    <a:pt x="93" y="20"/>
                  </a:lnTo>
                  <a:lnTo>
                    <a:pt x="93" y="20"/>
                  </a:lnTo>
                  <a:lnTo>
                    <a:pt x="93" y="22"/>
                  </a:lnTo>
                  <a:lnTo>
                    <a:pt x="94" y="22"/>
                  </a:lnTo>
                  <a:lnTo>
                    <a:pt x="94" y="23"/>
                  </a:lnTo>
                  <a:lnTo>
                    <a:pt x="96" y="23"/>
                  </a:lnTo>
                  <a:lnTo>
                    <a:pt x="97" y="25"/>
                  </a:lnTo>
                  <a:lnTo>
                    <a:pt x="97" y="25"/>
                  </a:lnTo>
                  <a:lnTo>
                    <a:pt x="96" y="25"/>
                  </a:lnTo>
                  <a:lnTo>
                    <a:pt x="94" y="25"/>
                  </a:lnTo>
                  <a:lnTo>
                    <a:pt x="94" y="25"/>
                  </a:lnTo>
                  <a:lnTo>
                    <a:pt x="94" y="27"/>
                  </a:lnTo>
                  <a:lnTo>
                    <a:pt x="94" y="30"/>
                  </a:lnTo>
                  <a:lnTo>
                    <a:pt x="94" y="30"/>
                  </a:lnTo>
                  <a:lnTo>
                    <a:pt x="96" y="30"/>
                  </a:lnTo>
                  <a:lnTo>
                    <a:pt x="99" y="33"/>
                  </a:lnTo>
                  <a:lnTo>
                    <a:pt x="102" y="34"/>
                  </a:lnTo>
                  <a:lnTo>
                    <a:pt x="102" y="34"/>
                  </a:lnTo>
                  <a:lnTo>
                    <a:pt x="104" y="36"/>
                  </a:lnTo>
                  <a:lnTo>
                    <a:pt x="105" y="36"/>
                  </a:lnTo>
                  <a:lnTo>
                    <a:pt x="107" y="34"/>
                  </a:lnTo>
                  <a:lnTo>
                    <a:pt x="108" y="34"/>
                  </a:lnTo>
                  <a:lnTo>
                    <a:pt x="108" y="34"/>
                  </a:lnTo>
                  <a:lnTo>
                    <a:pt x="110" y="34"/>
                  </a:lnTo>
                  <a:lnTo>
                    <a:pt x="110" y="34"/>
                  </a:lnTo>
                  <a:lnTo>
                    <a:pt x="112" y="34"/>
                  </a:lnTo>
                  <a:lnTo>
                    <a:pt x="112" y="36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41"/>
                  </a:lnTo>
                  <a:lnTo>
                    <a:pt x="112" y="42"/>
                  </a:lnTo>
                  <a:lnTo>
                    <a:pt x="113" y="46"/>
                  </a:lnTo>
                  <a:lnTo>
                    <a:pt x="115" y="46"/>
                  </a:lnTo>
                  <a:lnTo>
                    <a:pt x="113" y="47"/>
                  </a:lnTo>
                  <a:lnTo>
                    <a:pt x="113" y="49"/>
                  </a:lnTo>
                  <a:lnTo>
                    <a:pt x="112" y="50"/>
                  </a:lnTo>
                  <a:lnTo>
                    <a:pt x="108" y="53"/>
                  </a:lnTo>
                  <a:lnTo>
                    <a:pt x="107" y="52"/>
                  </a:lnTo>
                  <a:lnTo>
                    <a:pt x="102" y="53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1" y="52"/>
                  </a:lnTo>
                  <a:lnTo>
                    <a:pt x="101" y="53"/>
                  </a:lnTo>
                  <a:lnTo>
                    <a:pt x="101" y="53"/>
                  </a:lnTo>
                  <a:lnTo>
                    <a:pt x="99" y="53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6" y="55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6" y="58"/>
                  </a:lnTo>
                  <a:lnTo>
                    <a:pt x="96" y="58"/>
                  </a:lnTo>
                  <a:lnTo>
                    <a:pt x="94" y="58"/>
                  </a:lnTo>
                  <a:lnTo>
                    <a:pt x="94" y="58"/>
                  </a:lnTo>
                  <a:lnTo>
                    <a:pt x="94" y="58"/>
                  </a:lnTo>
                  <a:lnTo>
                    <a:pt x="93" y="60"/>
                  </a:lnTo>
                  <a:lnTo>
                    <a:pt x="93" y="60"/>
                  </a:lnTo>
                  <a:lnTo>
                    <a:pt x="90" y="60"/>
                  </a:lnTo>
                  <a:lnTo>
                    <a:pt x="88" y="60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82" y="58"/>
                  </a:lnTo>
                  <a:lnTo>
                    <a:pt x="78" y="57"/>
                  </a:lnTo>
                  <a:lnTo>
                    <a:pt x="75" y="57"/>
                  </a:lnTo>
                  <a:lnTo>
                    <a:pt x="75" y="57"/>
                  </a:lnTo>
                  <a:lnTo>
                    <a:pt x="75" y="58"/>
                  </a:lnTo>
                  <a:lnTo>
                    <a:pt x="74" y="58"/>
                  </a:lnTo>
                  <a:lnTo>
                    <a:pt x="74" y="58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69" y="60"/>
                  </a:lnTo>
                  <a:lnTo>
                    <a:pt x="69" y="60"/>
                  </a:lnTo>
                  <a:lnTo>
                    <a:pt x="67" y="60"/>
                  </a:lnTo>
                  <a:lnTo>
                    <a:pt x="66" y="58"/>
                  </a:lnTo>
                  <a:lnTo>
                    <a:pt x="64" y="58"/>
                  </a:lnTo>
                  <a:lnTo>
                    <a:pt x="61" y="60"/>
                  </a:lnTo>
                  <a:lnTo>
                    <a:pt x="58" y="58"/>
                  </a:lnTo>
                  <a:lnTo>
                    <a:pt x="56" y="58"/>
                  </a:lnTo>
                  <a:lnTo>
                    <a:pt x="56" y="60"/>
                  </a:lnTo>
                  <a:lnTo>
                    <a:pt x="52" y="60"/>
                  </a:lnTo>
                  <a:lnTo>
                    <a:pt x="47" y="60"/>
                  </a:lnTo>
                  <a:lnTo>
                    <a:pt x="44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7" y="63"/>
                  </a:lnTo>
                  <a:lnTo>
                    <a:pt x="37" y="64"/>
                  </a:lnTo>
                  <a:lnTo>
                    <a:pt x="37" y="66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9"/>
                  </a:lnTo>
                  <a:lnTo>
                    <a:pt x="39" y="69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2"/>
                  </a:lnTo>
                  <a:lnTo>
                    <a:pt x="41" y="75"/>
                  </a:lnTo>
                  <a:lnTo>
                    <a:pt x="41" y="77"/>
                  </a:lnTo>
                  <a:lnTo>
                    <a:pt x="39" y="77"/>
                  </a:lnTo>
                  <a:lnTo>
                    <a:pt x="39" y="79"/>
                  </a:lnTo>
                  <a:lnTo>
                    <a:pt x="41" y="80"/>
                  </a:lnTo>
                  <a:lnTo>
                    <a:pt x="41" y="80"/>
                  </a:lnTo>
                  <a:lnTo>
                    <a:pt x="41" y="82"/>
                  </a:lnTo>
                  <a:lnTo>
                    <a:pt x="39" y="82"/>
                  </a:lnTo>
                  <a:lnTo>
                    <a:pt x="39" y="82"/>
                  </a:lnTo>
                  <a:lnTo>
                    <a:pt x="37" y="80"/>
                  </a:lnTo>
                  <a:lnTo>
                    <a:pt x="37" y="80"/>
                  </a:lnTo>
                  <a:lnTo>
                    <a:pt x="37" y="79"/>
                  </a:lnTo>
                  <a:lnTo>
                    <a:pt x="36" y="79"/>
                  </a:lnTo>
                  <a:lnTo>
                    <a:pt x="36" y="77"/>
                  </a:lnTo>
                  <a:lnTo>
                    <a:pt x="34" y="77"/>
                  </a:lnTo>
                  <a:lnTo>
                    <a:pt x="34" y="75"/>
                  </a:lnTo>
                  <a:lnTo>
                    <a:pt x="33" y="75"/>
                  </a:lnTo>
                  <a:lnTo>
                    <a:pt x="33" y="75"/>
                  </a:lnTo>
                  <a:lnTo>
                    <a:pt x="31" y="75"/>
                  </a:lnTo>
                  <a:lnTo>
                    <a:pt x="28" y="74"/>
                  </a:lnTo>
                  <a:lnTo>
                    <a:pt x="25" y="74"/>
                  </a:lnTo>
                  <a:lnTo>
                    <a:pt x="23" y="75"/>
                  </a:lnTo>
                  <a:lnTo>
                    <a:pt x="22" y="75"/>
                  </a:lnTo>
                  <a:lnTo>
                    <a:pt x="19" y="77"/>
                  </a:lnTo>
                  <a:lnTo>
                    <a:pt x="19" y="77"/>
                  </a:lnTo>
                  <a:lnTo>
                    <a:pt x="17" y="79"/>
                  </a:lnTo>
                  <a:lnTo>
                    <a:pt x="15" y="79"/>
                  </a:lnTo>
                  <a:lnTo>
                    <a:pt x="15" y="79"/>
                  </a:lnTo>
                  <a:lnTo>
                    <a:pt x="14" y="77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1" y="75"/>
                  </a:lnTo>
                  <a:lnTo>
                    <a:pt x="9" y="75"/>
                  </a:lnTo>
                  <a:lnTo>
                    <a:pt x="8" y="74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6" y="69"/>
                  </a:lnTo>
                  <a:lnTo>
                    <a:pt x="4" y="69"/>
                  </a:lnTo>
                  <a:lnTo>
                    <a:pt x="4" y="69"/>
                  </a:lnTo>
                  <a:lnTo>
                    <a:pt x="1" y="69"/>
                  </a:lnTo>
                  <a:lnTo>
                    <a:pt x="1" y="68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1" y="64"/>
                  </a:lnTo>
                  <a:lnTo>
                    <a:pt x="1" y="64"/>
                  </a:lnTo>
                  <a:lnTo>
                    <a:pt x="1" y="63"/>
                  </a:lnTo>
                  <a:lnTo>
                    <a:pt x="1" y="60"/>
                  </a:lnTo>
                  <a:lnTo>
                    <a:pt x="0" y="58"/>
                  </a:lnTo>
                  <a:lnTo>
                    <a:pt x="1" y="58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4" y="53"/>
                  </a:lnTo>
                  <a:lnTo>
                    <a:pt x="4" y="52"/>
                  </a:lnTo>
                  <a:lnTo>
                    <a:pt x="4" y="50"/>
                  </a:lnTo>
                  <a:lnTo>
                    <a:pt x="3" y="50"/>
                  </a:lnTo>
                  <a:lnTo>
                    <a:pt x="3" y="49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8" y="44"/>
                  </a:lnTo>
                  <a:lnTo>
                    <a:pt x="11" y="44"/>
                  </a:lnTo>
                  <a:lnTo>
                    <a:pt x="12" y="44"/>
                  </a:lnTo>
                  <a:lnTo>
                    <a:pt x="12" y="42"/>
                  </a:lnTo>
                  <a:lnTo>
                    <a:pt x="14" y="42"/>
                  </a:lnTo>
                  <a:lnTo>
                    <a:pt x="14" y="41"/>
                  </a:lnTo>
                  <a:lnTo>
                    <a:pt x="15" y="41"/>
                  </a:lnTo>
                  <a:lnTo>
                    <a:pt x="15" y="39"/>
                  </a:lnTo>
                  <a:lnTo>
                    <a:pt x="15" y="38"/>
                  </a:lnTo>
                  <a:lnTo>
                    <a:pt x="15" y="36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9" y="33"/>
                  </a:lnTo>
                  <a:lnTo>
                    <a:pt x="19" y="31"/>
                  </a:lnTo>
                  <a:lnTo>
                    <a:pt x="19" y="30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2" y="23"/>
                  </a:lnTo>
                  <a:lnTo>
                    <a:pt x="23" y="23"/>
                  </a:lnTo>
                  <a:lnTo>
                    <a:pt x="23" y="25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30" y="27"/>
                  </a:lnTo>
                  <a:lnTo>
                    <a:pt x="31" y="27"/>
                  </a:lnTo>
                  <a:lnTo>
                    <a:pt x="33" y="25"/>
                  </a:lnTo>
                  <a:lnTo>
                    <a:pt x="33" y="23"/>
                  </a:lnTo>
                  <a:lnTo>
                    <a:pt x="33" y="22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7" y="16"/>
                  </a:lnTo>
                  <a:lnTo>
                    <a:pt x="39" y="14"/>
                  </a:lnTo>
                  <a:lnTo>
                    <a:pt x="42" y="12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9" y="12"/>
                  </a:lnTo>
                  <a:lnTo>
                    <a:pt x="50" y="12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56" y="8"/>
                  </a:lnTo>
                  <a:lnTo>
                    <a:pt x="58" y="6"/>
                  </a:lnTo>
                  <a:lnTo>
                    <a:pt x="63" y="5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6" y="1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5" name="Freeform 332">
              <a:extLst>
                <a:ext uri="{FF2B5EF4-FFF2-40B4-BE49-F238E27FC236}">
                  <a16:creationId xmlns:a16="http://schemas.microsoft.com/office/drawing/2014/main" id="{BD10670F-A45C-2EB0-CF05-52F202BD5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166" y="2829257"/>
              <a:ext cx="109156" cy="74070"/>
            </a:xfrm>
            <a:custGeom>
              <a:avLst/>
              <a:gdLst>
                <a:gd name="T0" fmla="*/ 33 w 56"/>
                <a:gd name="T1" fmla="*/ 1 h 38"/>
                <a:gd name="T2" fmla="*/ 33 w 56"/>
                <a:gd name="T3" fmla="*/ 1 h 38"/>
                <a:gd name="T4" fmla="*/ 37 w 56"/>
                <a:gd name="T5" fmla="*/ 1 h 38"/>
                <a:gd name="T6" fmla="*/ 38 w 56"/>
                <a:gd name="T7" fmla="*/ 3 h 38"/>
                <a:gd name="T8" fmla="*/ 43 w 56"/>
                <a:gd name="T9" fmla="*/ 4 h 38"/>
                <a:gd name="T10" fmla="*/ 44 w 56"/>
                <a:gd name="T11" fmla="*/ 4 h 38"/>
                <a:gd name="T12" fmla="*/ 48 w 56"/>
                <a:gd name="T13" fmla="*/ 8 h 38"/>
                <a:gd name="T14" fmla="*/ 48 w 56"/>
                <a:gd name="T15" fmla="*/ 11 h 38"/>
                <a:gd name="T16" fmla="*/ 46 w 56"/>
                <a:gd name="T17" fmla="*/ 11 h 38"/>
                <a:gd name="T18" fmla="*/ 46 w 56"/>
                <a:gd name="T19" fmla="*/ 14 h 38"/>
                <a:gd name="T20" fmla="*/ 48 w 56"/>
                <a:gd name="T21" fmla="*/ 14 h 38"/>
                <a:gd name="T22" fmla="*/ 51 w 56"/>
                <a:gd name="T23" fmla="*/ 15 h 38"/>
                <a:gd name="T24" fmla="*/ 54 w 56"/>
                <a:gd name="T25" fmla="*/ 17 h 38"/>
                <a:gd name="T26" fmla="*/ 54 w 56"/>
                <a:gd name="T27" fmla="*/ 19 h 38"/>
                <a:gd name="T28" fmla="*/ 56 w 56"/>
                <a:gd name="T29" fmla="*/ 22 h 38"/>
                <a:gd name="T30" fmla="*/ 52 w 56"/>
                <a:gd name="T31" fmla="*/ 26 h 38"/>
                <a:gd name="T32" fmla="*/ 52 w 56"/>
                <a:gd name="T33" fmla="*/ 26 h 38"/>
                <a:gd name="T34" fmla="*/ 49 w 56"/>
                <a:gd name="T35" fmla="*/ 26 h 38"/>
                <a:gd name="T36" fmla="*/ 46 w 56"/>
                <a:gd name="T37" fmla="*/ 30 h 38"/>
                <a:gd name="T38" fmla="*/ 46 w 56"/>
                <a:gd name="T39" fmla="*/ 31 h 38"/>
                <a:gd name="T40" fmla="*/ 48 w 56"/>
                <a:gd name="T41" fmla="*/ 34 h 38"/>
                <a:gd name="T42" fmla="*/ 48 w 56"/>
                <a:gd name="T43" fmla="*/ 36 h 38"/>
                <a:gd name="T44" fmla="*/ 46 w 56"/>
                <a:gd name="T45" fmla="*/ 38 h 38"/>
                <a:gd name="T46" fmla="*/ 43 w 56"/>
                <a:gd name="T47" fmla="*/ 38 h 38"/>
                <a:gd name="T48" fmla="*/ 40 w 56"/>
                <a:gd name="T49" fmla="*/ 36 h 38"/>
                <a:gd name="T50" fmla="*/ 38 w 56"/>
                <a:gd name="T51" fmla="*/ 34 h 38"/>
                <a:gd name="T52" fmla="*/ 35 w 56"/>
                <a:gd name="T53" fmla="*/ 33 h 38"/>
                <a:gd name="T54" fmla="*/ 33 w 56"/>
                <a:gd name="T55" fmla="*/ 30 h 38"/>
                <a:gd name="T56" fmla="*/ 33 w 56"/>
                <a:gd name="T57" fmla="*/ 26 h 38"/>
                <a:gd name="T58" fmla="*/ 32 w 56"/>
                <a:gd name="T59" fmla="*/ 28 h 38"/>
                <a:gd name="T60" fmla="*/ 27 w 56"/>
                <a:gd name="T61" fmla="*/ 30 h 38"/>
                <a:gd name="T62" fmla="*/ 24 w 56"/>
                <a:gd name="T63" fmla="*/ 30 h 38"/>
                <a:gd name="T64" fmla="*/ 24 w 56"/>
                <a:gd name="T65" fmla="*/ 28 h 38"/>
                <a:gd name="T66" fmla="*/ 24 w 56"/>
                <a:gd name="T67" fmla="*/ 26 h 38"/>
                <a:gd name="T68" fmla="*/ 24 w 56"/>
                <a:gd name="T69" fmla="*/ 23 h 38"/>
                <a:gd name="T70" fmla="*/ 19 w 56"/>
                <a:gd name="T71" fmla="*/ 22 h 38"/>
                <a:gd name="T72" fmla="*/ 18 w 56"/>
                <a:gd name="T73" fmla="*/ 23 h 38"/>
                <a:gd name="T74" fmla="*/ 16 w 56"/>
                <a:gd name="T75" fmla="*/ 20 h 38"/>
                <a:gd name="T76" fmla="*/ 11 w 56"/>
                <a:gd name="T77" fmla="*/ 19 h 38"/>
                <a:gd name="T78" fmla="*/ 10 w 56"/>
                <a:gd name="T79" fmla="*/ 15 h 38"/>
                <a:gd name="T80" fmla="*/ 8 w 56"/>
                <a:gd name="T81" fmla="*/ 14 h 38"/>
                <a:gd name="T82" fmla="*/ 5 w 56"/>
                <a:gd name="T83" fmla="*/ 15 h 38"/>
                <a:gd name="T84" fmla="*/ 2 w 56"/>
                <a:gd name="T85" fmla="*/ 14 h 38"/>
                <a:gd name="T86" fmla="*/ 2 w 56"/>
                <a:gd name="T87" fmla="*/ 11 h 38"/>
                <a:gd name="T88" fmla="*/ 0 w 56"/>
                <a:gd name="T89" fmla="*/ 8 h 38"/>
                <a:gd name="T90" fmla="*/ 13 w 56"/>
                <a:gd name="T91" fmla="*/ 3 h 38"/>
                <a:gd name="T92" fmla="*/ 13 w 56"/>
                <a:gd name="T93" fmla="*/ 4 h 38"/>
                <a:gd name="T94" fmla="*/ 16 w 56"/>
                <a:gd name="T95" fmla="*/ 4 h 38"/>
                <a:gd name="T96" fmla="*/ 18 w 56"/>
                <a:gd name="T97" fmla="*/ 6 h 38"/>
                <a:gd name="T98" fmla="*/ 22 w 56"/>
                <a:gd name="T99" fmla="*/ 4 h 38"/>
                <a:gd name="T100" fmla="*/ 26 w 56"/>
                <a:gd name="T101" fmla="*/ 3 h 38"/>
                <a:gd name="T102" fmla="*/ 27 w 56"/>
                <a:gd name="T103" fmla="*/ 3 h 38"/>
                <a:gd name="T104" fmla="*/ 29 w 56"/>
                <a:gd name="T105" fmla="*/ 1 h 38"/>
                <a:gd name="T106" fmla="*/ 30 w 56"/>
                <a:gd name="T107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6" h="38">
                  <a:moveTo>
                    <a:pt x="32" y="0"/>
                  </a:move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5" y="1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8" y="3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3" y="4"/>
                  </a:lnTo>
                  <a:lnTo>
                    <a:pt x="43" y="4"/>
                  </a:lnTo>
                  <a:lnTo>
                    <a:pt x="43" y="4"/>
                  </a:lnTo>
                  <a:lnTo>
                    <a:pt x="44" y="4"/>
                  </a:lnTo>
                  <a:lnTo>
                    <a:pt x="44" y="6"/>
                  </a:lnTo>
                  <a:lnTo>
                    <a:pt x="48" y="6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11"/>
                  </a:lnTo>
                  <a:lnTo>
                    <a:pt x="46" y="11"/>
                  </a:lnTo>
                  <a:lnTo>
                    <a:pt x="48" y="11"/>
                  </a:lnTo>
                  <a:lnTo>
                    <a:pt x="46" y="11"/>
                  </a:lnTo>
                  <a:lnTo>
                    <a:pt x="46" y="12"/>
                  </a:lnTo>
                  <a:lnTo>
                    <a:pt x="44" y="12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48" y="14"/>
                  </a:lnTo>
                  <a:lnTo>
                    <a:pt x="49" y="14"/>
                  </a:lnTo>
                  <a:lnTo>
                    <a:pt x="51" y="14"/>
                  </a:lnTo>
                  <a:lnTo>
                    <a:pt x="51" y="15"/>
                  </a:lnTo>
                  <a:lnTo>
                    <a:pt x="52" y="15"/>
                  </a:lnTo>
                  <a:lnTo>
                    <a:pt x="52" y="17"/>
                  </a:lnTo>
                  <a:lnTo>
                    <a:pt x="54" y="17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4" y="19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6" y="22"/>
                  </a:lnTo>
                  <a:lnTo>
                    <a:pt x="56" y="23"/>
                  </a:lnTo>
                  <a:lnTo>
                    <a:pt x="52" y="25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1" y="26"/>
                  </a:lnTo>
                  <a:lnTo>
                    <a:pt x="51" y="25"/>
                  </a:lnTo>
                  <a:lnTo>
                    <a:pt x="49" y="26"/>
                  </a:lnTo>
                  <a:lnTo>
                    <a:pt x="48" y="28"/>
                  </a:lnTo>
                  <a:lnTo>
                    <a:pt x="48" y="30"/>
                  </a:lnTo>
                  <a:lnTo>
                    <a:pt x="46" y="30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3"/>
                  </a:lnTo>
                  <a:lnTo>
                    <a:pt x="48" y="33"/>
                  </a:lnTo>
                  <a:lnTo>
                    <a:pt x="48" y="34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8" y="36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6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1" y="36"/>
                  </a:lnTo>
                  <a:lnTo>
                    <a:pt x="40" y="36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38" y="34"/>
                  </a:lnTo>
                  <a:lnTo>
                    <a:pt x="37" y="33"/>
                  </a:lnTo>
                  <a:lnTo>
                    <a:pt x="37" y="33"/>
                  </a:lnTo>
                  <a:lnTo>
                    <a:pt x="35" y="33"/>
                  </a:lnTo>
                  <a:lnTo>
                    <a:pt x="33" y="33"/>
                  </a:lnTo>
                  <a:lnTo>
                    <a:pt x="33" y="31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2" y="26"/>
                  </a:lnTo>
                  <a:lnTo>
                    <a:pt x="32" y="28"/>
                  </a:lnTo>
                  <a:lnTo>
                    <a:pt x="30" y="28"/>
                  </a:lnTo>
                  <a:lnTo>
                    <a:pt x="29" y="30"/>
                  </a:lnTo>
                  <a:lnTo>
                    <a:pt x="27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4" y="23"/>
                  </a:lnTo>
                  <a:lnTo>
                    <a:pt x="22" y="23"/>
                  </a:lnTo>
                  <a:lnTo>
                    <a:pt x="21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6" y="23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5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7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7" y="4"/>
                  </a:lnTo>
                  <a:lnTo>
                    <a:pt x="10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21" y="6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6" name="Freeform 333">
              <a:extLst>
                <a:ext uri="{FF2B5EF4-FFF2-40B4-BE49-F238E27FC236}">
                  <a16:creationId xmlns:a16="http://schemas.microsoft.com/office/drawing/2014/main" id="{386D3EBD-907B-FDEE-40FA-DB6BB7F1E4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6352" y="3655727"/>
              <a:ext cx="128649" cy="171531"/>
            </a:xfrm>
            <a:custGeom>
              <a:avLst/>
              <a:gdLst>
                <a:gd name="T0" fmla="*/ 55 w 66"/>
                <a:gd name="T1" fmla="*/ 77 h 88"/>
                <a:gd name="T2" fmla="*/ 55 w 66"/>
                <a:gd name="T3" fmla="*/ 72 h 88"/>
                <a:gd name="T4" fmla="*/ 45 w 66"/>
                <a:gd name="T5" fmla="*/ 66 h 88"/>
                <a:gd name="T6" fmla="*/ 50 w 66"/>
                <a:gd name="T7" fmla="*/ 63 h 88"/>
                <a:gd name="T8" fmla="*/ 36 w 66"/>
                <a:gd name="T9" fmla="*/ 56 h 88"/>
                <a:gd name="T10" fmla="*/ 39 w 66"/>
                <a:gd name="T11" fmla="*/ 67 h 88"/>
                <a:gd name="T12" fmla="*/ 36 w 66"/>
                <a:gd name="T13" fmla="*/ 59 h 88"/>
                <a:gd name="T14" fmla="*/ 37 w 66"/>
                <a:gd name="T15" fmla="*/ 56 h 88"/>
                <a:gd name="T16" fmla="*/ 7 w 66"/>
                <a:gd name="T17" fmla="*/ 3 h 88"/>
                <a:gd name="T18" fmla="*/ 12 w 66"/>
                <a:gd name="T19" fmla="*/ 4 h 88"/>
                <a:gd name="T20" fmla="*/ 14 w 66"/>
                <a:gd name="T21" fmla="*/ 3 h 88"/>
                <a:gd name="T22" fmla="*/ 20 w 66"/>
                <a:gd name="T23" fmla="*/ 9 h 88"/>
                <a:gd name="T24" fmla="*/ 23 w 66"/>
                <a:gd name="T25" fmla="*/ 6 h 88"/>
                <a:gd name="T26" fmla="*/ 25 w 66"/>
                <a:gd name="T27" fmla="*/ 20 h 88"/>
                <a:gd name="T28" fmla="*/ 37 w 66"/>
                <a:gd name="T29" fmla="*/ 22 h 88"/>
                <a:gd name="T30" fmla="*/ 58 w 66"/>
                <a:gd name="T31" fmla="*/ 22 h 88"/>
                <a:gd name="T32" fmla="*/ 63 w 66"/>
                <a:gd name="T33" fmla="*/ 26 h 88"/>
                <a:gd name="T34" fmla="*/ 58 w 66"/>
                <a:gd name="T35" fmla="*/ 33 h 88"/>
                <a:gd name="T36" fmla="*/ 55 w 66"/>
                <a:gd name="T37" fmla="*/ 36 h 88"/>
                <a:gd name="T38" fmla="*/ 50 w 66"/>
                <a:gd name="T39" fmla="*/ 37 h 88"/>
                <a:gd name="T40" fmla="*/ 45 w 66"/>
                <a:gd name="T41" fmla="*/ 44 h 88"/>
                <a:gd name="T42" fmla="*/ 47 w 66"/>
                <a:gd name="T43" fmla="*/ 53 h 88"/>
                <a:gd name="T44" fmla="*/ 52 w 66"/>
                <a:gd name="T45" fmla="*/ 55 h 88"/>
                <a:gd name="T46" fmla="*/ 55 w 66"/>
                <a:gd name="T47" fmla="*/ 47 h 88"/>
                <a:gd name="T48" fmla="*/ 59 w 66"/>
                <a:gd name="T49" fmla="*/ 44 h 88"/>
                <a:gd name="T50" fmla="*/ 63 w 66"/>
                <a:gd name="T51" fmla="*/ 55 h 88"/>
                <a:gd name="T52" fmla="*/ 64 w 66"/>
                <a:gd name="T53" fmla="*/ 69 h 88"/>
                <a:gd name="T54" fmla="*/ 66 w 66"/>
                <a:gd name="T55" fmla="*/ 80 h 88"/>
                <a:gd name="T56" fmla="*/ 59 w 66"/>
                <a:gd name="T57" fmla="*/ 80 h 88"/>
                <a:gd name="T58" fmla="*/ 61 w 66"/>
                <a:gd name="T59" fmla="*/ 86 h 88"/>
                <a:gd name="T60" fmla="*/ 56 w 66"/>
                <a:gd name="T61" fmla="*/ 74 h 88"/>
                <a:gd name="T62" fmla="*/ 53 w 66"/>
                <a:gd name="T63" fmla="*/ 66 h 88"/>
                <a:gd name="T64" fmla="*/ 47 w 66"/>
                <a:gd name="T65" fmla="*/ 58 h 88"/>
                <a:gd name="T66" fmla="*/ 37 w 66"/>
                <a:gd name="T67" fmla="*/ 50 h 88"/>
                <a:gd name="T68" fmla="*/ 36 w 66"/>
                <a:gd name="T69" fmla="*/ 48 h 88"/>
                <a:gd name="T70" fmla="*/ 36 w 66"/>
                <a:gd name="T71" fmla="*/ 53 h 88"/>
                <a:gd name="T72" fmla="*/ 34 w 66"/>
                <a:gd name="T73" fmla="*/ 58 h 88"/>
                <a:gd name="T74" fmla="*/ 36 w 66"/>
                <a:gd name="T75" fmla="*/ 66 h 88"/>
                <a:gd name="T76" fmla="*/ 30 w 66"/>
                <a:gd name="T77" fmla="*/ 72 h 88"/>
                <a:gd name="T78" fmla="*/ 26 w 66"/>
                <a:gd name="T79" fmla="*/ 69 h 88"/>
                <a:gd name="T80" fmla="*/ 26 w 66"/>
                <a:gd name="T81" fmla="*/ 67 h 88"/>
                <a:gd name="T82" fmla="*/ 22 w 66"/>
                <a:gd name="T83" fmla="*/ 72 h 88"/>
                <a:gd name="T84" fmla="*/ 18 w 66"/>
                <a:gd name="T85" fmla="*/ 74 h 88"/>
                <a:gd name="T86" fmla="*/ 14 w 66"/>
                <a:gd name="T87" fmla="*/ 67 h 88"/>
                <a:gd name="T88" fmla="*/ 11 w 66"/>
                <a:gd name="T89" fmla="*/ 55 h 88"/>
                <a:gd name="T90" fmla="*/ 9 w 66"/>
                <a:gd name="T91" fmla="*/ 48 h 88"/>
                <a:gd name="T92" fmla="*/ 9 w 66"/>
                <a:gd name="T93" fmla="*/ 39 h 88"/>
                <a:gd name="T94" fmla="*/ 4 w 66"/>
                <a:gd name="T95" fmla="*/ 33 h 88"/>
                <a:gd name="T96" fmla="*/ 0 w 66"/>
                <a:gd name="T97" fmla="*/ 29 h 88"/>
                <a:gd name="T98" fmla="*/ 6 w 66"/>
                <a:gd name="T99" fmla="*/ 22 h 88"/>
                <a:gd name="T100" fmla="*/ 12 w 66"/>
                <a:gd name="T101" fmla="*/ 20 h 88"/>
                <a:gd name="T102" fmla="*/ 6 w 66"/>
                <a:gd name="T103" fmla="*/ 15 h 88"/>
                <a:gd name="T104" fmla="*/ 0 w 66"/>
                <a:gd name="T105" fmla="*/ 9 h 88"/>
                <a:gd name="T106" fmla="*/ 6 w 66"/>
                <a:gd name="T107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" h="88">
                  <a:moveTo>
                    <a:pt x="55" y="74"/>
                  </a:moveTo>
                  <a:lnTo>
                    <a:pt x="56" y="74"/>
                  </a:lnTo>
                  <a:lnTo>
                    <a:pt x="56" y="74"/>
                  </a:lnTo>
                  <a:lnTo>
                    <a:pt x="56" y="75"/>
                  </a:lnTo>
                  <a:lnTo>
                    <a:pt x="56" y="77"/>
                  </a:lnTo>
                  <a:lnTo>
                    <a:pt x="55" y="77"/>
                  </a:lnTo>
                  <a:lnTo>
                    <a:pt x="55" y="77"/>
                  </a:lnTo>
                  <a:lnTo>
                    <a:pt x="55" y="75"/>
                  </a:lnTo>
                  <a:lnTo>
                    <a:pt x="55" y="74"/>
                  </a:lnTo>
                  <a:lnTo>
                    <a:pt x="55" y="74"/>
                  </a:lnTo>
                  <a:close/>
                  <a:moveTo>
                    <a:pt x="55" y="70"/>
                  </a:moveTo>
                  <a:lnTo>
                    <a:pt x="55" y="70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5" y="74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5" y="70"/>
                  </a:lnTo>
                  <a:close/>
                  <a:moveTo>
                    <a:pt x="44" y="61"/>
                  </a:moveTo>
                  <a:lnTo>
                    <a:pt x="45" y="64"/>
                  </a:lnTo>
                  <a:lnTo>
                    <a:pt x="45" y="66"/>
                  </a:lnTo>
                  <a:lnTo>
                    <a:pt x="44" y="67"/>
                  </a:lnTo>
                  <a:lnTo>
                    <a:pt x="42" y="67"/>
                  </a:lnTo>
                  <a:lnTo>
                    <a:pt x="44" y="61"/>
                  </a:lnTo>
                  <a:close/>
                  <a:moveTo>
                    <a:pt x="48" y="59"/>
                  </a:moveTo>
                  <a:lnTo>
                    <a:pt x="48" y="61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4"/>
                  </a:lnTo>
                  <a:lnTo>
                    <a:pt x="48" y="63"/>
                  </a:lnTo>
                  <a:lnTo>
                    <a:pt x="48" y="61"/>
                  </a:lnTo>
                  <a:lnTo>
                    <a:pt x="48" y="59"/>
                  </a:lnTo>
                  <a:close/>
                  <a:moveTo>
                    <a:pt x="36" y="56"/>
                  </a:moveTo>
                  <a:lnTo>
                    <a:pt x="37" y="58"/>
                  </a:lnTo>
                  <a:lnTo>
                    <a:pt x="37" y="58"/>
                  </a:lnTo>
                  <a:lnTo>
                    <a:pt x="37" y="59"/>
                  </a:lnTo>
                  <a:lnTo>
                    <a:pt x="39" y="59"/>
                  </a:lnTo>
                  <a:lnTo>
                    <a:pt x="41" y="63"/>
                  </a:lnTo>
                  <a:lnTo>
                    <a:pt x="41" y="64"/>
                  </a:lnTo>
                  <a:lnTo>
                    <a:pt x="39" y="67"/>
                  </a:lnTo>
                  <a:lnTo>
                    <a:pt x="39" y="69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7" y="64"/>
                  </a:lnTo>
                  <a:lnTo>
                    <a:pt x="37" y="63"/>
                  </a:lnTo>
                  <a:lnTo>
                    <a:pt x="37" y="61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8"/>
                  </a:lnTo>
                  <a:lnTo>
                    <a:pt x="34" y="56"/>
                  </a:lnTo>
                  <a:lnTo>
                    <a:pt x="36" y="56"/>
                  </a:lnTo>
                  <a:close/>
                  <a:moveTo>
                    <a:pt x="36" y="53"/>
                  </a:moveTo>
                  <a:lnTo>
                    <a:pt x="37" y="55"/>
                  </a:lnTo>
                  <a:lnTo>
                    <a:pt x="37" y="56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6" y="53"/>
                  </a:lnTo>
                  <a:close/>
                  <a:moveTo>
                    <a:pt x="4" y="0"/>
                  </a:moveTo>
                  <a:lnTo>
                    <a:pt x="6" y="1"/>
                  </a:lnTo>
                  <a:lnTo>
                    <a:pt x="7" y="3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8" y="9"/>
                  </a:lnTo>
                  <a:lnTo>
                    <a:pt x="20" y="9"/>
                  </a:lnTo>
                  <a:lnTo>
                    <a:pt x="22" y="9"/>
                  </a:lnTo>
                  <a:lnTo>
                    <a:pt x="22" y="7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5" y="15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6" y="20"/>
                  </a:lnTo>
                  <a:lnTo>
                    <a:pt x="28" y="20"/>
                  </a:lnTo>
                  <a:lnTo>
                    <a:pt x="30" y="20"/>
                  </a:lnTo>
                  <a:lnTo>
                    <a:pt x="31" y="22"/>
                  </a:lnTo>
                  <a:lnTo>
                    <a:pt x="34" y="22"/>
                  </a:lnTo>
                  <a:lnTo>
                    <a:pt x="36" y="22"/>
                  </a:lnTo>
                  <a:lnTo>
                    <a:pt x="37" y="22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7" y="22"/>
                  </a:lnTo>
                  <a:lnTo>
                    <a:pt x="48" y="22"/>
                  </a:lnTo>
                  <a:lnTo>
                    <a:pt x="48" y="22"/>
                  </a:lnTo>
                  <a:lnTo>
                    <a:pt x="53" y="22"/>
                  </a:lnTo>
                  <a:lnTo>
                    <a:pt x="58" y="22"/>
                  </a:lnTo>
                  <a:lnTo>
                    <a:pt x="59" y="22"/>
                  </a:lnTo>
                  <a:lnTo>
                    <a:pt x="63" y="23"/>
                  </a:lnTo>
                  <a:lnTo>
                    <a:pt x="64" y="25"/>
                  </a:lnTo>
                  <a:lnTo>
                    <a:pt x="64" y="25"/>
                  </a:lnTo>
                  <a:lnTo>
                    <a:pt x="64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1" y="26"/>
                  </a:lnTo>
                  <a:lnTo>
                    <a:pt x="59" y="26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29"/>
                  </a:lnTo>
                  <a:lnTo>
                    <a:pt x="58" y="31"/>
                  </a:lnTo>
                  <a:lnTo>
                    <a:pt x="58" y="33"/>
                  </a:lnTo>
                  <a:lnTo>
                    <a:pt x="58" y="33"/>
                  </a:lnTo>
                  <a:lnTo>
                    <a:pt x="58" y="34"/>
                  </a:lnTo>
                  <a:lnTo>
                    <a:pt x="56" y="34"/>
                  </a:lnTo>
                  <a:lnTo>
                    <a:pt x="56" y="34"/>
                  </a:lnTo>
                  <a:lnTo>
                    <a:pt x="56" y="34"/>
                  </a:lnTo>
                  <a:lnTo>
                    <a:pt x="55" y="36"/>
                  </a:lnTo>
                  <a:lnTo>
                    <a:pt x="55" y="36"/>
                  </a:lnTo>
                  <a:lnTo>
                    <a:pt x="55" y="36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52" y="36"/>
                  </a:lnTo>
                  <a:lnTo>
                    <a:pt x="52" y="37"/>
                  </a:lnTo>
                  <a:lnTo>
                    <a:pt x="50" y="37"/>
                  </a:lnTo>
                  <a:lnTo>
                    <a:pt x="50" y="37"/>
                  </a:lnTo>
                  <a:lnTo>
                    <a:pt x="48" y="37"/>
                  </a:lnTo>
                  <a:lnTo>
                    <a:pt x="47" y="37"/>
                  </a:lnTo>
                  <a:lnTo>
                    <a:pt x="47" y="39"/>
                  </a:lnTo>
                  <a:lnTo>
                    <a:pt x="47" y="39"/>
                  </a:lnTo>
                  <a:lnTo>
                    <a:pt x="45" y="40"/>
                  </a:lnTo>
                  <a:lnTo>
                    <a:pt x="45" y="42"/>
                  </a:lnTo>
                  <a:lnTo>
                    <a:pt x="45" y="44"/>
                  </a:lnTo>
                  <a:lnTo>
                    <a:pt x="45" y="45"/>
                  </a:lnTo>
                  <a:lnTo>
                    <a:pt x="45" y="48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2"/>
                  </a:lnTo>
                  <a:lnTo>
                    <a:pt x="48" y="52"/>
                  </a:lnTo>
                  <a:lnTo>
                    <a:pt x="48" y="52"/>
                  </a:lnTo>
                  <a:lnTo>
                    <a:pt x="48" y="52"/>
                  </a:lnTo>
                  <a:lnTo>
                    <a:pt x="50" y="53"/>
                  </a:lnTo>
                  <a:lnTo>
                    <a:pt x="50" y="55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3" y="52"/>
                  </a:lnTo>
                  <a:lnTo>
                    <a:pt x="53" y="50"/>
                  </a:lnTo>
                  <a:lnTo>
                    <a:pt x="53" y="48"/>
                  </a:lnTo>
                  <a:lnTo>
                    <a:pt x="55" y="47"/>
                  </a:lnTo>
                  <a:lnTo>
                    <a:pt x="56" y="47"/>
                  </a:lnTo>
                  <a:lnTo>
                    <a:pt x="56" y="45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61" y="47"/>
                  </a:lnTo>
                  <a:lnTo>
                    <a:pt x="61" y="50"/>
                  </a:lnTo>
                  <a:lnTo>
                    <a:pt x="61" y="50"/>
                  </a:lnTo>
                  <a:lnTo>
                    <a:pt x="61" y="53"/>
                  </a:lnTo>
                  <a:lnTo>
                    <a:pt x="63" y="55"/>
                  </a:lnTo>
                  <a:lnTo>
                    <a:pt x="63" y="56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4" y="59"/>
                  </a:lnTo>
                  <a:lnTo>
                    <a:pt x="64" y="61"/>
                  </a:lnTo>
                  <a:lnTo>
                    <a:pt x="64" y="63"/>
                  </a:lnTo>
                  <a:lnTo>
                    <a:pt x="64" y="69"/>
                  </a:lnTo>
                  <a:lnTo>
                    <a:pt x="64" y="70"/>
                  </a:lnTo>
                  <a:lnTo>
                    <a:pt x="66" y="70"/>
                  </a:lnTo>
                  <a:lnTo>
                    <a:pt x="66" y="75"/>
                  </a:lnTo>
                  <a:lnTo>
                    <a:pt x="66" y="77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64" y="80"/>
                  </a:lnTo>
                  <a:lnTo>
                    <a:pt x="64" y="80"/>
                  </a:lnTo>
                  <a:lnTo>
                    <a:pt x="64" y="78"/>
                  </a:lnTo>
                  <a:lnTo>
                    <a:pt x="63" y="78"/>
                  </a:lnTo>
                  <a:lnTo>
                    <a:pt x="61" y="78"/>
                  </a:lnTo>
                  <a:lnTo>
                    <a:pt x="61" y="78"/>
                  </a:lnTo>
                  <a:lnTo>
                    <a:pt x="59" y="80"/>
                  </a:lnTo>
                  <a:lnTo>
                    <a:pt x="59" y="80"/>
                  </a:lnTo>
                  <a:lnTo>
                    <a:pt x="59" y="81"/>
                  </a:lnTo>
                  <a:lnTo>
                    <a:pt x="59" y="83"/>
                  </a:lnTo>
                  <a:lnTo>
                    <a:pt x="61" y="83"/>
                  </a:lnTo>
                  <a:lnTo>
                    <a:pt x="61" y="85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8"/>
                  </a:lnTo>
                  <a:lnTo>
                    <a:pt x="61" y="88"/>
                  </a:lnTo>
                  <a:lnTo>
                    <a:pt x="59" y="86"/>
                  </a:lnTo>
                  <a:lnTo>
                    <a:pt x="59" y="85"/>
                  </a:lnTo>
                  <a:lnTo>
                    <a:pt x="58" y="81"/>
                  </a:lnTo>
                  <a:lnTo>
                    <a:pt x="56" y="77"/>
                  </a:lnTo>
                  <a:lnTo>
                    <a:pt x="56" y="74"/>
                  </a:lnTo>
                  <a:lnTo>
                    <a:pt x="55" y="72"/>
                  </a:lnTo>
                  <a:lnTo>
                    <a:pt x="55" y="67"/>
                  </a:lnTo>
                  <a:lnTo>
                    <a:pt x="55" y="66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3" y="66"/>
                  </a:lnTo>
                  <a:lnTo>
                    <a:pt x="53" y="64"/>
                  </a:lnTo>
                  <a:lnTo>
                    <a:pt x="52" y="63"/>
                  </a:lnTo>
                  <a:lnTo>
                    <a:pt x="50" y="59"/>
                  </a:lnTo>
                  <a:lnTo>
                    <a:pt x="48" y="58"/>
                  </a:lnTo>
                  <a:lnTo>
                    <a:pt x="48" y="56"/>
                  </a:lnTo>
                  <a:lnTo>
                    <a:pt x="48" y="58"/>
                  </a:lnTo>
                  <a:lnTo>
                    <a:pt x="47" y="58"/>
                  </a:lnTo>
                  <a:lnTo>
                    <a:pt x="45" y="59"/>
                  </a:lnTo>
                  <a:lnTo>
                    <a:pt x="44" y="61"/>
                  </a:lnTo>
                  <a:lnTo>
                    <a:pt x="42" y="61"/>
                  </a:lnTo>
                  <a:lnTo>
                    <a:pt x="39" y="58"/>
                  </a:lnTo>
                  <a:lnTo>
                    <a:pt x="37" y="55"/>
                  </a:lnTo>
                  <a:lnTo>
                    <a:pt x="37" y="53"/>
                  </a:lnTo>
                  <a:lnTo>
                    <a:pt x="37" y="50"/>
                  </a:lnTo>
                  <a:lnTo>
                    <a:pt x="37" y="48"/>
                  </a:lnTo>
                  <a:lnTo>
                    <a:pt x="37" y="47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7"/>
                  </a:lnTo>
                  <a:lnTo>
                    <a:pt x="36" y="47"/>
                  </a:lnTo>
                  <a:lnTo>
                    <a:pt x="36" y="48"/>
                  </a:lnTo>
                  <a:lnTo>
                    <a:pt x="34" y="48"/>
                  </a:lnTo>
                  <a:lnTo>
                    <a:pt x="31" y="47"/>
                  </a:lnTo>
                  <a:lnTo>
                    <a:pt x="33" y="48"/>
                  </a:lnTo>
                  <a:lnTo>
                    <a:pt x="36" y="48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6" y="53"/>
                  </a:lnTo>
                  <a:lnTo>
                    <a:pt x="36" y="53"/>
                  </a:lnTo>
                  <a:lnTo>
                    <a:pt x="34" y="53"/>
                  </a:lnTo>
                  <a:lnTo>
                    <a:pt x="34" y="55"/>
                  </a:lnTo>
                  <a:lnTo>
                    <a:pt x="36" y="56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34" y="58"/>
                  </a:lnTo>
                  <a:lnTo>
                    <a:pt x="34" y="59"/>
                  </a:lnTo>
                  <a:lnTo>
                    <a:pt x="34" y="59"/>
                  </a:lnTo>
                  <a:lnTo>
                    <a:pt x="34" y="61"/>
                  </a:lnTo>
                  <a:lnTo>
                    <a:pt x="36" y="61"/>
                  </a:lnTo>
                  <a:lnTo>
                    <a:pt x="36" y="63"/>
                  </a:lnTo>
                  <a:lnTo>
                    <a:pt x="37" y="64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4" y="67"/>
                  </a:lnTo>
                  <a:lnTo>
                    <a:pt x="33" y="69"/>
                  </a:lnTo>
                  <a:lnTo>
                    <a:pt x="33" y="70"/>
                  </a:lnTo>
                  <a:lnTo>
                    <a:pt x="31" y="72"/>
                  </a:lnTo>
                  <a:lnTo>
                    <a:pt x="30" y="72"/>
                  </a:lnTo>
                  <a:lnTo>
                    <a:pt x="30" y="72"/>
                  </a:lnTo>
                  <a:lnTo>
                    <a:pt x="30" y="70"/>
                  </a:lnTo>
                  <a:lnTo>
                    <a:pt x="30" y="70"/>
                  </a:lnTo>
                  <a:lnTo>
                    <a:pt x="30" y="69"/>
                  </a:lnTo>
                  <a:lnTo>
                    <a:pt x="31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26" y="69"/>
                  </a:lnTo>
                  <a:lnTo>
                    <a:pt x="26" y="67"/>
                  </a:lnTo>
                  <a:lnTo>
                    <a:pt x="26" y="66"/>
                  </a:lnTo>
                  <a:lnTo>
                    <a:pt x="26" y="64"/>
                  </a:lnTo>
                  <a:lnTo>
                    <a:pt x="28" y="63"/>
                  </a:lnTo>
                  <a:lnTo>
                    <a:pt x="26" y="64"/>
                  </a:lnTo>
                  <a:lnTo>
                    <a:pt x="26" y="66"/>
                  </a:lnTo>
                  <a:lnTo>
                    <a:pt x="26" y="67"/>
                  </a:lnTo>
                  <a:lnTo>
                    <a:pt x="26" y="69"/>
                  </a:lnTo>
                  <a:lnTo>
                    <a:pt x="25" y="70"/>
                  </a:lnTo>
                  <a:lnTo>
                    <a:pt x="25" y="70"/>
                  </a:lnTo>
                  <a:lnTo>
                    <a:pt x="23" y="72"/>
                  </a:lnTo>
                  <a:lnTo>
                    <a:pt x="22" y="72"/>
                  </a:lnTo>
                  <a:lnTo>
                    <a:pt x="22" y="74"/>
                  </a:lnTo>
                  <a:lnTo>
                    <a:pt x="22" y="72"/>
                  </a:lnTo>
                  <a:lnTo>
                    <a:pt x="22" y="70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0" y="69"/>
                  </a:lnTo>
                  <a:lnTo>
                    <a:pt x="20" y="70"/>
                  </a:lnTo>
                  <a:lnTo>
                    <a:pt x="20" y="72"/>
                  </a:lnTo>
                  <a:lnTo>
                    <a:pt x="18" y="74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15" y="72"/>
                  </a:lnTo>
                  <a:lnTo>
                    <a:pt x="15" y="72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7"/>
                  </a:lnTo>
                  <a:lnTo>
                    <a:pt x="14" y="66"/>
                  </a:lnTo>
                  <a:lnTo>
                    <a:pt x="12" y="63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6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1" y="52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48"/>
                  </a:lnTo>
                  <a:lnTo>
                    <a:pt x="9" y="47"/>
                  </a:lnTo>
                  <a:lnTo>
                    <a:pt x="7" y="47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7" y="44"/>
                  </a:lnTo>
                  <a:lnTo>
                    <a:pt x="7" y="42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7" y="34"/>
                  </a:lnTo>
                  <a:lnTo>
                    <a:pt x="6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4" y="25"/>
                  </a:lnTo>
                  <a:lnTo>
                    <a:pt x="6" y="22"/>
                  </a:lnTo>
                  <a:lnTo>
                    <a:pt x="7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1" y="22"/>
                  </a:lnTo>
                  <a:lnTo>
                    <a:pt x="12" y="22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7" y="17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9"/>
                  </a:lnTo>
                  <a:lnTo>
                    <a:pt x="1" y="7"/>
                  </a:lnTo>
                  <a:lnTo>
                    <a:pt x="3" y="6"/>
                  </a:lnTo>
                  <a:lnTo>
                    <a:pt x="4" y="4"/>
                  </a:lnTo>
                  <a:lnTo>
                    <a:pt x="4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7" name="Freeform 334">
              <a:extLst>
                <a:ext uri="{FF2B5EF4-FFF2-40B4-BE49-F238E27FC236}">
                  <a16:creationId xmlns:a16="http://schemas.microsoft.com/office/drawing/2014/main" id="{C2D9284A-BEBF-4489-5DCE-64EE6EE31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4765" y="4041673"/>
              <a:ext cx="5848" cy="5848"/>
            </a:xfrm>
            <a:custGeom>
              <a:avLst/>
              <a:gdLst>
                <a:gd name="T0" fmla="*/ 0 w 3"/>
                <a:gd name="T1" fmla="*/ 0 h 3"/>
                <a:gd name="T2" fmla="*/ 1 w 3"/>
                <a:gd name="T3" fmla="*/ 2 h 3"/>
                <a:gd name="T4" fmla="*/ 3 w 3"/>
                <a:gd name="T5" fmla="*/ 3 h 3"/>
                <a:gd name="T6" fmla="*/ 1 w 3"/>
                <a:gd name="T7" fmla="*/ 3 h 3"/>
                <a:gd name="T8" fmla="*/ 1 w 3"/>
                <a:gd name="T9" fmla="*/ 3 h 3"/>
                <a:gd name="T10" fmla="*/ 0 w 3"/>
                <a:gd name="T11" fmla="*/ 3 h 3"/>
                <a:gd name="T12" fmla="*/ 0 w 3"/>
                <a:gd name="T13" fmla="*/ 3 h 3"/>
                <a:gd name="T14" fmla="*/ 0 w 3"/>
                <a:gd name="T15" fmla="*/ 0 h 3"/>
                <a:gd name="T16" fmla="*/ 0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1" y="2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8" name="Freeform 335">
              <a:extLst>
                <a:ext uri="{FF2B5EF4-FFF2-40B4-BE49-F238E27FC236}">
                  <a16:creationId xmlns:a16="http://schemas.microsoft.com/office/drawing/2014/main" id="{7B53EA6B-9CD5-A4AD-8C5C-0686DD2B0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7467" y="3053417"/>
              <a:ext cx="107208" cy="95512"/>
            </a:xfrm>
            <a:custGeom>
              <a:avLst/>
              <a:gdLst>
                <a:gd name="T0" fmla="*/ 22 w 55"/>
                <a:gd name="T1" fmla="*/ 3 h 49"/>
                <a:gd name="T2" fmla="*/ 25 w 55"/>
                <a:gd name="T3" fmla="*/ 3 h 49"/>
                <a:gd name="T4" fmla="*/ 29 w 55"/>
                <a:gd name="T5" fmla="*/ 3 h 49"/>
                <a:gd name="T6" fmla="*/ 32 w 55"/>
                <a:gd name="T7" fmla="*/ 4 h 49"/>
                <a:gd name="T8" fmla="*/ 35 w 55"/>
                <a:gd name="T9" fmla="*/ 3 h 49"/>
                <a:gd name="T10" fmla="*/ 38 w 55"/>
                <a:gd name="T11" fmla="*/ 3 h 49"/>
                <a:gd name="T12" fmla="*/ 43 w 55"/>
                <a:gd name="T13" fmla="*/ 4 h 49"/>
                <a:gd name="T14" fmla="*/ 44 w 55"/>
                <a:gd name="T15" fmla="*/ 6 h 49"/>
                <a:gd name="T16" fmla="*/ 46 w 55"/>
                <a:gd name="T17" fmla="*/ 8 h 49"/>
                <a:gd name="T18" fmla="*/ 49 w 55"/>
                <a:gd name="T19" fmla="*/ 8 h 49"/>
                <a:gd name="T20" fmla="*/ 52 w 55"/>
                <a:gd name="T21" fmla="*/ 8 h 49"/>
                <a:gd name="T22" fmla="*/ 52 w 55"/>
                <a:gd name="T23" fmla="*/ 11 h 49"/>
                <a:gd name="T24" fmla="*/ 49 w 55"/>
                <a:gd name="T25" fmla="*/ 14 h 49"/>
                <a:gd name="T26" fmla="*/ 49 w 55"/>
                <a:gd name="T27" fmla="*/ 17 h 49"/>
                <a:gd name="T28" fmla="*/ 52 w 55"/>
                <a:gd name="T29" fmla="*/ 19 h 49"/>
                <a:gd name="T30" fmla="*/ 55 w 55"/>
                <a:gd name="T31" fmla="*/ 22 h 49"/>
                <a:gd name="T32" fmla="*/ 54 w 55"/>
                <a:gd name="T33" fmla="*/ 23 h 49"/>
                <a:gd name="T34" fmla="*/ 51 w 55"/>
                <a:gd name="T35" fmla="*/ 23 h 49"/>
                <a:gd name="T36" fmla="*/ 52 w 55"/>
                <a:gd name="T37" fmla="*/ 27 h 49"/>
                <a:gd name="T38" fmla="*/ 54 w 55"/>
                <a:gd name="T39" fmla="*/ 30 h 49"/>
                <a:gd name="T40" fmla="*/ 52 w 55"/>
                <a:gd name="T41" fmla="*/ 30 h 49"/>
                <a:gd name="T42" fmla="*/ 51 w 55"/>
                <a:gd name="T43" fmla="*/ 31 h 49"/>
                <a:gd name="T44" fmla="*/ 49 w 55"/>
                <a:gd name="T45" fmla="*/ 31 h 49"/>
                <a:gd name="T46" fmla="*/ 47 w 55"/>
                <a:gd name="T47" fmla="*/ 31 h 49"/>
                <a:gd name="T48" fmla="*/ 47 w 55"/>
                <a:gd name="T49" fmla="*/ 34 h 49"/>
                <a:gd name="T50" fmla="*/ 46 w 55"/>
                <a:gd name="T51" fmla="*/ 34 h 49"/>
                <a:gd name="T52" fmla="*/ 44 w 55"/>
                <a:gd name="T53" fmla="*/ 36 h 49"/>
                <a:gd name="T54" fmla="*/ 43 w 55"/>
                <a:gd name="T55" fmla="*/ 38 h 49"/>
                <a:gd name="T56" fmla="*/ 40 w 55"/>
                <a:gd name="T57" fmla="*/ 41 h 49"/>
                <a:gd name="T58" fmla="*/ 40 w 55"/>
                <a:gd name="T59" fmla="*/ 44 h 49"/>
                <a:gd name="T60" fmla="*/ 41 w 55"/>
                <a:gd name="T61" fmla="*/ 47 h 49"/>
                <a:gd name="T62" fmla="*/ 40 w 55"/>
                <a:gd name="T63" fmla="*/ 49 h 49"/>
                <a:gd name="T64" fmla="*/ 38 w 55"/>
                <a:gd name="T65" fmla="*/ 47 h 49"/>
                <a:gd name="T66" fmla="*/ 32 w 55"/>
                <a:gd name="T67" fmla="*/ 44 h 49"/>
                <a:gd name="T68" fmla="*/ 29 w 55"/>
                <a:gd name="T69" fmla="*/ 42 h 49"/>
                <a:gd name="T70" fmla="*/ 29 w 55"/>
                <a:gd name="T71" fmla="*/ 41 h 49"/>
                <a:gd name="T72" fmla="*/ 27 w 55"/>
                <a:gd name="T73" fmla="*/ 39 h 49"/>
                <a:gd name="T74" fmla="*/ 22 w 55"/>
                <a:gd name="T75" fmla="*/ 34 h 49"/>
                <a:gd name="T76" fmla="*/ 19 w 55"/>
                <a:gd name="T77" fmla="*/ 31 h 49"/>
                <a:gd name="T78" fmla="*/ 14 w 55"/>
                <a:gd name="T79" fmla="*/ 27 h 49"/>
                <a:gd name="T80" fmla="*/ 10 w 55"/>
                <a:gd name="T81" fmla="*/ 22 h 49"/>
                <a:gd name="T82" fmla="*/ 6 w 55"/>
                <a:gd name="T83" fmla="*/ 17 h 49"/>
                <a:gd name="T84" fmla="*/ 5 w 55"/>
                <a:gd name="T85" fmla="*/ 14 h 49"/>
                <a:gd name="T86" fmla="*/ 0 w 55"/>
                <a:gd name="T87" fmla="*/ 8 h 49"/>
                <a:gd name="T88" fmla="*/ 2 w 55"/>
                <a:gd name="T89" fmla="*/ 1 h 49"/>
                <a:gd name="T90" fmla="*/ 5 w 55"/>
                <a:gd name="T91" fmla="*/ 1 h 49"/>
                <a:gd name="T92" fmla="*/ 8 w 55"/>
                <a:gd name="T93" fmla="*/ 4 h 49"/>
                <a:gd name="T94" fmla="*/ 11 w 55"/>
                <a:gd name="T95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5" h="49">
                  <a:moveTo>
                    <a:pt x="17" y="0"/>
                  </a:moveTo>
                  <a:lnTo>
                    <a:pt x="21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7" y="3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2" y="3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40" y="3"/>
                  </a:lnTo>
                  <a:lnTo>
                    <a:pt x="40" y="4"/>
                  </a:lnTo>
                  <a:lnTo>
                    <a:pt x="43" y="4"/>
                  </a:lnTo>
                  <a:lnTo>
                    <a:pt x="44" y="4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47" y="8"/>
                  </a:lnTo>
                  <a:lnTo>
                    <a:pt x="47" y="8"/>
                  </a:lnTo>
                  <a:lnTo>
                    <a:pt x="49" y="8"/>
                  </a:lnTo>
                  <a:lnTo>
                    <a:pt x="51" y="6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2" y="11"/>
                  </a:lnTo>
                  <a:lnTo>
                    <a:pt x="51" y="12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9" y="15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4" y="20"/>
                  </a:lnTo>
                  <a:lnTo>
                    <a:pt x="55" y="22"/>
                  </a:lnTo>
                  <a:lnTo>
                    <a:pt x="55" y="22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4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1" y="23"/>
                  </a:lnTo>
                  <a:lnTo>
                    <a:pt x="51" y="23"/>
                  </a:lnTo>
                  <a:lnTo>
                    <a:pt x="51" y="23"/>
                  </a:lnTo>
                  <a:lnTo>
                    <a:pt x="52" y="27"/>
                  </a:lnTo>
                  <a:lnTo>
                    <a:pt x="54" y="28"/>
                  </a:lnTo>
                  <a:lnTo>
                    <a:pt x="55" y="30"/>
                  </a:lnTo>
                  <a:lnTo>
                    <a:pt x="54" y="30"/>
                  </a:lnTo>
                  <a:lnTo>
                    <a:pt x="54" y="31"/>
                  </a:lnTo>
                  <a:lnTo>
                    <a:pt x="54" y="31"/>
                  </a:lnTo>
                  <a:lnTo>
                    <a:pt x="52" y="30"/>
                  </a:lnTo>
                  <a:lnTo>
                    <a:pt x="52" y="30"/>
                  </a:lnTo>
                  <a:lnTo>
                    <a:pt x="51" y="30"/>
                  </a:lnTo>
                  <a:lnTo>
                    <a:pt x="51" y="31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6" y="31"/>
                  </a:lnTo>
                  <a:lnTo>
                    <a:pt x="47" y="33"/>
                  </a:lnTo>
                  <a:lnTo>
                    <a:pt x="47" y="34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4" y="36"/>
                  </a:lnTo>
                  <a:lnTo>
                    <a:pt x="43" y="36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9"/>
                  </a:lnTo>
                  <a:lnTo>
                    <a:pt x="43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1" y="47"/>
                  </a:lnTo>
                  <a:lnTo>
                    <a:pt x="41" y="47"/>
                  </a:lnTo>
                  <a:lnTo>
                    <a:pt x="41" y="47"/>
                  </a:lnTo>
                  <a:lnTo>
                    <a:pt x="40" y="49"/>
                  </a:lnTo>
                  <a:lnTo>
                    <a:pt x="40" y="49"/>
                  </a:lnTo>
                  <a:lnTo>
                    <a:pt x="40" y="49"/>
                  </a:lnTo>
                  <a:lnTo>
                    <a:pt x="38" y="47"/>
                  </a:lnTo>
                  <a:lnTo>
                    <a:pt x="38" y="47"/>
                  </a:lnTo>
                  <a:lnTo>
                    <a:pt x="35" y="45"/>
                  </a:lnTo>
                  <a:lnTo>
                    <a:pt x="33" y="45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29" y="42"/>
                  </a:lnTo>
                  <a:lnTo>
                    <a:pt x="29" y="42"/>
                  </a:lnTo>
                  <a:lnTo>
                    <a:pt x="27" y="42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7" y="39"/>
                  </a:lnTo>
                  <a:lnTo>
                    <a:pt x="24" y="38"/>
                  </a:lnTo>
                  <a:lnTo>
                    <a:pt x="22" y="36"/>
                  </a:lnTo>
                  <a:lnTo>
                    <a:pt x="22" y="34"/>
                  </a:lnTo>
                  <a:lnTo>
                    <a:pt x="22" y="33"/>
                  </a:lnTo>
                  <a:lnTo>
                    <a:pt x="22" y="33"/>
                  </a:lnTo>
                  <a:lnTo>
                    <a:pt x="19" y="31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5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8" y="20"/>
                  </a:lnTo>
                  <a:lnTo>
                    <a:pt x="6" y="19"/>
                  </a:lnTo>
                  <a:lnTo>
                    <a:pt x="6" y="17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6" y="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9" name="Freeform 336">
              <a:extLst>
                <a:ext uri="{FF2B5EF4-FFF2-40B4-BE49-F238E27FC236}">
                  <a16:creationId xmlns:a16="http://schemas.microsoft.com/office/drawing/2014/main" id="{1BB6CF96-9D7B-CEA9-7B51-F23336BD25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26140" y="3170370"/>
              <a:ext cx="159836" cy="115005"/>
            </a:xfrm>
            <a:custGeom>
              <a:avLst/>
              <a:gdLst>
                <a:gd name="T0" fmla="*/ 6 w 82"/>
                <a:gd name="T1" fmla="*/ 39 h 59"/>
                <a:gd name="T2" fmla="*/ 11 w 82"/>
                <a:gd name="T3" fmla="*/ 41 h 59"/>
                <a:gd name="T4" fmla="*/ 15 w 82"/>
                <a:gd name="T5" fmla="*/ 41 h 59"/>
                <a:gd name="T6" fmla="*/ 17 w 82"/>
                <a:gd name="T7" fmla="*/ 45 h 59"/>
                <a:gd name="T8" fmla="*/ 17 w 82"/>
                <a:gd name="T9" fmla="*/ 50 h 59"/>
                <a:gd name="T10" fmla="*/ 7 w 82"/>
                <a:gd name="T11" fmla="*/ 45 h 59"/>
                <a:gd name="T12" fmla="*/ 3 w 82"/>
                <a:gd name="T13" fmla="*/ 42 h 59"/>
                <a:gd name="T14" fmla="*/ 1 w 82"/>
                <a:gd name="T15" fmla="*/ 37 h 59"/>
                <a:gd name="T16" fmla="*/ 11 w 82"/>
                <a:gd name="T17" fmla="*/ 22 h 59"/>
                <a:gd name="T18" fmla="*/ 3 w 82"/>
                <a:gd name="T19" fmla="*/ 14 h 59"/>
                <a:gd name="T20" fmla="*/ 3 w 82"/>
                <a:gd name="T21" fmla="*/ 15 h 59"/>
                <a:gd name="T22" fmla="*/ 25 w 82"/>
                <a:gd name="T23" fmla="*/ 0 h 59"/>
                <a:gd name="T24" fmla="*/ 28 w 82"/>
                <a:gd name="T25" fmla="*/ 1 h 59"/>
                <a:gd name="T26" fmla="*/ 33 w 82"/>
                <a:gd name="T27" fmla="*/ 6 h 59"/>
                <a:gd name="T28" fmla="*/ 39 w 82"/>
                <a:gd name="T29" fmla="*/ 11 h 59"/>
                <a:gd name="T30" fmla="*/ 47 w 82"/>
                <a:gd name="T31" fmla="*/ 7 h 59"/>
                <a:gd name="T32" fmla="*/ 55 w 82"/>
                <a:gd name="T33" fmla="*/ 1 h 59"/>
                <a:gd name="T34" fmla="*/ 63 w 82"/>
                <a:gd name="T35" fmla="*/ 11 h 59"/>
                <a:gd name="T36" fmla="*/ 69 w 82"/>
                <a:gd name="T37" fmla="*/ 20 h 59"/>
                <a:gd name="T38" fmla="*/ 77 w 82"/>
                <a:gd name="T39" fmla="*/ 23 h 59"/>
                <a:gd name="T40" fmla="*/ 77 w 82"/>
                <a:gd name="T41" fmla="*/ 26 h 59"/>
                <a:gd name="T42" fmla="*/ 67 w 82"/>
                <a:gd name="T43" fmla="*/ 31 h 59"/>
                <a:gd name="T44" fmla="*/ 66 w 82"/>
                <a:gd name="T45" fmla="*/ 44 h 59"/>
                <a:gd name="T46" fmla="*/ 63 w 82"/>
                <a:gd name="T47" fmla="*/ 48 h 59"/>
                <a:gd name="T48" fmla="*/ 59 w 82"/>
                <a:gd name="T49" fmla="*/ 50 h 59"/>
                <a:gd name="T50" fmla="*/ 56 w 82"/>
                <a:gd name="T51" fmla="*/ 59 h 59"/>
                <a:gd name="T52" fmla="*/ 50 w 82"/>
                <a:gd name="T53" fmla="*/ 55 h 59"/>
                <a:gd name="T54" fmla="*/ 47 w 82"/>
                <a:gd name="T55" fmla="*/ 52 h 59"/>
                <a:gd name="T56" fmla="*/ 50 w 82"/>
                <a:gd name="T57" fmla="*/ 50 h 59"/>
                <a:gd name="T58" fmla="*/ 48 w 82"/>
                <a:gd name="T59" fmla="*/ 45 h 59"/>
                <a:gd name="T60" fmla="*/ 52 w 82"/>
                <a:gd name="T61" fmla="*/ 42 h 59"/>
                <a:gd name="T62" fmla="*/ 44 w 82"/>
                <a:gd name="T63" fmla="*/ 37 h 59"/>
                <a:gd name="T64" fmla="*/ 33 w 82"/>
                <a:gd name="T65" fmla="*/ 45 h 59"/>
                <a:gd name="T66" fmla="*/ 25 w 82"/>
                <a:gd name="T67" fmla="*/ 50 h 59"/>
                <a:gd name="T68" fmla="*/ 23 w 82"/>
                <a:gd name="T69" fmla="*/ 45 h 59"/>
                <a:gd name="T70" fmla="*/ 25 w 82"/>
                <a:gd name="T71" fmla="*/ 44 h 59"/>
                <a:gd name="T72" fmla="*/ 23 w 82"/>
                <a:gd name="T73" fmla="*/ 42 h 59"/>
                <a:gd name="T74" fmla="*/ 20 w 82"/>
                <a:gd name="T75" fmla="*/ 39 h 59"/>
                <a:gd name="T76" fmla="*/ 15 w 82"/>
                <a:gd name="T77" fmla="*/ 34 h 59"/>
                <a:gd name="T78" fmla="*/ 12 w 82"/>
                <a:gd name="T79" fmla="*/ 33 h 59"/>
                <a:gd name="T80" fmla="*/ 17 w 82"/>
                <a:gd name="T81" fmla="*/ 30 h 59"/>
                <a:gd name="T82" fmla="*/ 9 w 82"/>
                <a:gd name="T83" fmla="*/ 22 h 59"/>
                <a:gd name="T84" fmla="*/ 12 w 82"/>
                <a:gd name="T85" fmla="*/ 18 h 59"/>
                <a:gd name="T86" fmla="*/ 7 w 82"/>
                <a:gd name="T87" fmla="*/ 15 h 59"/>
                <a:gd name="T88" fmla="*/ 6 w 82"/>
                <a:gd name="T89" fmla="*/ 12 h 59"/>
                <a:gd name="T90" fmla="*/ 3 w 82"/>
                <a:gd name="T91" fmla="*/ 11 h 59"/>
                <a:gd name="T92" fmla="*/ 14 w 82"/>
                <a:gd name="T93" fmla="*/ 11 h 59"/>
                <a:gd name="T94" fmla="*/ 18 w 82"/>
                <a:gd name="T95" fmla="*/ 12 h 59"/>
                <a:gd name="T96" fmla="*/ 25 w 82"/>
                <a:gd name="T97" fmla="*/ 14 h 59"/>
                <a:gd name="T98" fmla="*/ 26 w 82"/>
                <a:gd name="T99" fmla="*/ 9 h 59"/>
                <a:gd name="T100" fmla="*/ 20 w 82"/>
                <a:gd name="T101" fmla="*/ 4 h 59"/>
                <a:gd name="T102" fmla="*/ 22 w 82"/>
                <a:gd name="T103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59">
                  <a:moveTo>
                    <a:pt x="4" y="36"/>
                  </a:moveTo>
                  <a:lnTo>
                    <a:pt x="4" y="36"/>
                  </a:lnTo>
                  <a:lnTo>
                    <a:pt x="4" y="37"/>
                  </a:lnTo>
                  <a:lnTo>
                    <a:pt x="6" y="37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7" y="39"/>
                  </a:lnTo>
                  <a:lnTo>
                    <a:pt x="7" y="39"/>
                  </a:lnTo>
                  <a:lnTo>
                    <a:pt x="9" y="41"/>
                  </a:lnTo>
                  <a:lnTo>
                    <a:pt x="11" y="41"/>
                  </a:lnTo>
                  <a:lnTo>
                    <a:pt x="12" y="41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2"/>
                  </a:lnTo>
                  <a:lnTo>
                    <a:pt x="14" y="42"/>
                  </a:lnTo>
                  <a:lnTo>
                    <a:pt x="15" y="44"/>
                  </a:lnTo>
                  <a:lnTo>
                    <a:pt x="17" y="44"/>
                  </a:lnTo>
                  <a:lnTo>
                    <a:pt x="17" y="45"/>
                  </a:lnTo>
                  <a:lnTo>
                    <a:pt x="17" y="47"/>
                  </a:lnTo>
                  <a:lnTo>
                    <a:pt x="18" y="48"/>
                  </a:lnTo>
                  <a:lnTo>
                    <a:pt x="18" y="50"/>
                  </a:lnTo>
                  <a:lnTo>
                    <a:pt x="20" y="52"/>
                  </a:lnTo>
                  <a:lnTo>
                    <a:pt x="17" y="50"/>
                  </a:lnTo>
                  <a:lnTo>
                    <a:pt x="12" y="50"/>
                  </a:lnTo>
                  <a:lnTo>
                    <a:pt x="11" y="48"/>
                  </a:lnTo>
                  <a:lnTo>
                    <a:pt x="9" y="47"/>
                  </a:lnTo>
                  <a:lnTo>
                    <a:pt x="7" y="47"/>
                  </a:lnTo>
                  <a:lnTo>
                    <a:pt x="7" y="45"/>
                  </a:lnTo>
                  <a:lnTo>
                    <a:pt x="6" y="45"/>
                  </a:lnTo>
                  <a:lnTo>
                    <a:pt x="6" y="45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37"/>
                  </a:lnTo>
                  <a:lnTo>
                    <a:pt x="4" y="36"/>
                  </a:lnTo>
                  <a:close/>
                  <a:moveTo>
                    <a:pt x="11" y="22"/>
                  </a:move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close/>
                  <a:moveTo>
                    <a:pt x="3" y="14"/>
                  </a:moveTo>
                  <a:lnTo>
                    <a:pt x="4" y="14"/>
                  </a:lnTo>
                  <a:lnTo>
                    <a:pt x="4" y="14"/>
                  </a:lnTo>
                  <a:lnTo>
                    <a:pt x="4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close/>
                  <a:moveTo>
                    <a:pt x="23" y="0"/>
                  </a:moveTo>
                  <a:lnTo>
                    <a:pt x="25" y="0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6"/>
                  </a:lnTo>
                  <a:lnTo>
                    <a:pt x="34" y="6"/>
                  </a:lnTo>
                  <a:lnTo>
                    <a:pt x="36" y="7"/>
                  </a:lnTo>
                  <a:lnTo>
                    <a:pt x="36" y="9"/>
                  </a:lnTo>
                  <a:lnTo>
                    <a:pt x="37" y="11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4" y="12"/>
                  </a:lnTo>
                  <a:lnTo>
                    <a:pt x="45" y="12"/>
                  </a:lnTo>
                  <a:lnTo>
                    <a:pt x="47" y="9"/>
                  </a:lnTo>
                  <a:lnTo>
                    <a:pt x="47" y="7"/>
                  </a:lnTo>
                  <a:lnTo>
                    <a:pt x="48" y="7"/>
                  </a:lnTo>
                  <a:lnTo>
                    <a:pt x="52" y="6"/>
                  </a:lnTo>
                  <a:lnTo>
                    <a:pt x="52" y="4"/>
                  </a:lnTo>
                  <a:lnTo>
                    <a:pt x="53" y="4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6" y="1"/>
                  </a:lnTo>
                  <a:lnTo>
                    <a:pt x="58" y="4"/>
                  </a:lnTo>
                  <a:lnTo>
                    <a:pt x="61" y="9"/>
                  </a:lnTo>
                  <a:lnTo>
                    <a:pt x="63" y="11"/>
                  </a:lnTo>
                  <a:lnTo>
                    <a:pt x="63" y="12"/>
                  </a:lnTo>
                  <a:lnTo>
                    <a:pt x="64" y="14"/>
                  </a:lnTo>
                  <a:lnTo>
                    <a:pt x="64" y="15"/>
                  </a:lnTo>
                  <a:lnTo>
                    <a:pt x="67" y="18"/>
                  </a:lnTo>
                  <a:lnTo>
                    <a:pt x="69" y="20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4" y="22"/>
                  </a:lnTo>
                  <a:lnTo>
                    <a:pt x="75" y="22"/>
                  </a:lnTo>
                  <a:lnTo>
                    <a:pt x="77" y="23"/>
                  </a:lnTo>
                  <a:lnTo>
                    <a:pt x="78" y="23"/>
                  </a:lnTo>
                  <a:lnTo>
                    <a:pt x="78" y="25"/>
                  </a:lnTo>
                  <a:lnTo>
                    <a:pt x="80" y="25"/>
                  </a:lnTo>
                  <a:lnTo>
                    <a:pt x="82" y="28"/>
                  </a:lnTo>
                  <a:lnTo>
                    <a:pt x="77" y="26"/>
                  </a:lnTo>
                  <a:lnTo>
                    <a:pt x="74" y="26"/>
                  </a:lnTo>
                  <a:lnTo>
                    <a:pt x="72" y="28"/>
                  </a:lnTo>
                  <a:lnTo>
                    <a:pt x="71" y="28"/>
                  </a:lnTo>
                  <a:lnTo>
                    <a:pt x="69" y="30"/>
                  </a:lnTo>
                  <a:lnTo>
                    <a:pt x="67" y="31"/>
                  </a:lnTo>
                  <a:lnTo>
                    <a:pt x="67" y="34"/>
                  </a:lnTo>
                  <a:lnTo>
                    <a:pt x="66" y="39"/>
                  </a:lnTo>
                  <a:lnTo>
                    <a:pt x="66" y="41"/>
                  </a:lnTo>
                  <a:lnTo>
                    <a:pt x="66" y="42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4" y="44"/>
                  </a:lnTo>
                  <a:lnTo>
                    <a:pt x="64" y="48"/>
                  </a:lnTo>
                  <a:lnTo>
                    <a:pt x="64" y="48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1" y="47"/>
                  </a:lnTo>
                  <a:lnTo>
                    <a:pt x="61" y="48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59" y="52"/>
                  </a:lnTo>
                  <a:lnTo>
                    <a:pt x="59" y="58"/>
                  </a:lnTo>
                  <a:lnTo>
                    <a:pt x="59" y="58"/>
                  </a:lnTo>
                  <a:lnTo>
                    <a:pt x="56" y="59"/>
                  </a:lnTo>
                  <a:lnTo>
                    <a:pt x="55" y="59"/>
                  </a:lnTo>
                  <a:lnTo>
                    <a:pt x="53" y="56"/>
                  </a:lnTo>
                  <a:lnTo>
                    <a:pt x="52" y="56"/>
                  </a:lnTo>
                  <a:lnTo>
                    <a:pt x="52" y="56"/>
                  </a:lnTo>
                  <a:lnTo>
                    <a:pt x="50" y="55"/>
                  </a:lnTo>
                  <a:lnTo>
                    <a:pt x="50" y="55"/>
                  </a:lnTo>
                  <a:lnTo>
                    <a:pt x="50" y="53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0"/>
                  </a:lnTo>
                  <a:lnTo>
                    <a:pt x="47" y="50"/>
                  </a:lnTo>
                  <a:lnTo>
                    <a:pt x="48" y="50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0" y="47"/>
                  </a:lnTo>
                  <a:lnTo>
                    <a:pt x="48" y="47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50" y="44"/>
                  </a:lnTo>
                  <a:lnTo>
                    <a:pt x="52" y="42"/>
                  </a:lnTo>
                  <a:lnTo>
                    <a:pt x="50" y="42"/>
                  </a:lnTo>
                  <a:lnTo>
                    <a:pt x="48" y="39"/>
                  </a:lnTo>
                  <a:lnTo>
                    <a:pt x="47" y="37"/>
                  </a:lnTo>
                  <a:lnTo>
                    <a:pt x="45" y="37"/>
                  </a:lnTo>
                  <a:lnTo>
                    <a:pt x="44" y="37"/>
                  </a:lnTo>
                  <a:lnTo>
                    <a:pt x="41" y="41"/>
                  </a:lnTo>
                  <a:lnTo>
                    <a:pt x="39" y="41"/>
                  </a:lnTo>
                  <a:lnTo>
                    <a:pt x="37" y="42"/>
                  </a:lnTo>
                  <a:lnTo>
                    <a:pt x="34" y="44"/>
                  </a:lnTo>
                  <a:lnTo>
                    <a:pt x="33" y="45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30" y="47"/>
                  </a:lnTo>
                  <a:lnTo>
                    <a:pt x="26" y="50"/>
                  </a:lnTo>
                  <a:lnTo>
                    <a:pt x="25" y="50"/>
                  </a:lnTo>
                  <a:lnTo>
                    <a:pt x="25" y="48"/>
                  </a:lnTo>
                  <a:lnTo>
                    <a:pt x="25" y="48"/>
                  </a:lnTo>
                  <a:lnTo>
                    <a:pt x="25" y="47"/>
                  </a:lnTo>
                  <a:lnTo>
                    <a:pt x="23" y="47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5" y="45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5" y="39"/>
                  </a:lnTo>
                  <a:lnTo>
                    <a:pt x="22" y="39"/>
                  </a:lnTo>
                  <a:lnTo>
                    <a:pt x="20" y="39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36"/>
                  </a:lnTo>
                  <a:lnTo>
                    <a:pt x="15" y="36"/>
                  </a:lnTo>
                  <a:lnTo>
                    <a:pt x="15" y="34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15" y="31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4" y="26"/>
                  </a:lnTo>
                  <a:lnTo>
                    <a:pt x="12" y="25"/>
                  </a:lnTo>
                  <a:lnTo>
                    <a:pt x="11" y="23"/>
                  </a:lnTo>
                  <a:lnTo>
                    <a:pt x="9" y="22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1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7" y="15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6" y="7"/>
                  </a:lnTo>
                  <a:lnTo>
                    <a:pt x="7" y="7"/>
                  </a:lnTo>
                  <a:lnTo>
                    <a:pt x="9" y="7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1"/>
                  </a:lnTo>
                  <a:lnTo>
                    <a:pt x="17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6" y="12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6" y="9"/>
                  </a:lnTo>
                  <a:lnTo>
                    <a:pt x="25" y="7"/>
                  </a:lnTo>
                  <a:lnTo>
                    <a:pt x="23" y="7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0" name="Freeform 337">
              <a:extLst>
                <a:ext uri="{FF2B5EF4-FFF2-40B4-BE49-F238E27FC236}">
                  <a16:creationId xmlns:a16="http://schemas.microsoft.com/office/drawing/2014/main" id="{3F6536B1-42E5-45F9-3F2F-9B6C68BB89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8484" y="4063113"/>
              <a:ext cx="5848" cy="3898"/>
            </a:xfrm>
            <a:custGeom>
              <a:avLst/>
              <a:gdLst>
                <a:gd name="T0" fmla="*/ 2 w 3"/>
                <a:gd name="T1" fmla="*/ 0 h 2"/>
                <a:gd name="T2" fmla="*/ 2 w 3"/>
                <a:gd name="T3" fmla="*/ 0 h 2"/>
                <a:gd name="T4" fmla="*/ 3 w 3"/>
                <a:gd name="T5" fmla="*/ 2 h 2"/>
                <a:gd name="T6" fmla="*/ 3 w 3"/>
                <a:gd name="T7" fmla="*/ 2 h 2"/>
                <a:gd name="T8" fmla="*/ 3 w 3"/>
                <a:gd name="T9" fmla="*/ 2 h 2"/>
                <a:gd name="T10" fmla="*/ 3 w 3"/>
                <a:gd name="T11" fmla="*/ 2 h 2"/>
                <a:gd name="T12" fmla="*/ 2 w 3"/>
                <a:gd name="T13" fmla="*/ 2 h 2"/>
                <a:gd name="T14" fmla="*/ 0 w 3"/>
                <a:gd name="T15" fmla="*/ 0 h 2"/>
                <a:gd name="T16" fmla="*/ 2 w 3"/>
                <a:gd name="T17" fmla="*/ 0 h 2"/>
                <a:gd name="T18" fmla="*/ 2 w 3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1" name="Freeform 338">
              <a:extLst>
                <a:ext uri="{FF2B5EF4-FFF2-40B4-BE49-F238E27FC236}">
                  <a16:creationId xmlns:a16="http://schemas.microsoft.com/office/drawing/2014/main" id="{586F8864-3532-EA53-2B3B-533183029F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46123" y="4698559"/>
              <a:ext cx="1298181" cy="1428780"/>
            </a:xfrm>
            <a:custGeom>
              <a:avLst/>
              <a:gdLst>
                <a:gd name="T0" fmla="*/ 497 w 666"/>
                <a:gd name="T1" fmla="*/ 517 h 733"/>
                <a:gd name="T2" fmla="*/ 479 w 666"/>
                <a:gd name="T3" fmla="*/ 482 h 733"/>
                <a:gd name="T4" fmla="*/ 511 w 666"/>
                <a:gd name="T5" fmla="*/ 485 h 733"/>
                <a:gd name="T6" fmla="*/ 508 w 666"/>
                <a:gd name="T7" fmla="*/ 504 h 733"/>
                <a:gd name="T8" fmla="*/ 497 w 666"/>
                <a:gd name="T9" fmla="*/ 515 h 733"/>
                <a:gd name="T10" fmla="*/ 475 w 666"/>
                <a:gd name="T11" fmla="*/ 519 h 733"/>
                <a:gd name="T12" fmla="*/ 459 w 666"/>
                <a:gd name="T13" fmla="*/ 476 h 733"/>
                <a:gd name="T14" fmla="*/ 506 w 666"/>
                <a:gd name="T15" fmla="*/ 457 h 733"/>
                <a:gd name="T16" fmla="*/ 448 w 666"/>
                <a:gd name="T17" fmla="*/ 465 h 733"/>
                <a:gd name="T18" fmla="*/ 358 w 666"/>
                <a:gd name="T19" fmla="*/ 389 h 733"/>
                <a:gd name="T20" fmla="*/ 587 w 666"/>
                <a:gd name="T21" fmla="*/ 263 h 733"/>
                <a:gd name="T22" fmla="*/ 585 w 666"/>
                <a:gd name="T23" fmla="*/ 222 h 733"/>
                <a:gd name="T24" fmla="*/ 554 w 666"/>
                <a:gd name="T25" fmla="*/ 202 h 733"/>
                <a:gd name="T26" fmla="*/ 522 w 666"/>
                <a:gd name="T27" fmla="*/ 150 h 733"/>
                <a:gd name="T28" fmla="*/ 383 w 666"/>
                <a:gd name="T29" fmla="*/ 103 h 733"/>
                <a:gd name="T30" fmla="*/ 347 w 666"/>
                <a:gd name="T31" fmla="*/ 82 h 733"/>
                <a:gd name="T32" fmla="*/ 177 w 666"/>
                <a:gd name="T33" fmla="*/ 65 h 733"/>
                <a:gd name="T34" fmla="*/ 345 w 666"/>
                <a:gd name="T35" fmla="*/ 62 h 733"/>
                <a:gd name="T36" fmla="*/ 341 w 666"/>
                <a:gd name="T37" fmla="*/ 21 h 733"/>
                <a:gd name="T38" fmla="*/ 260 w 666"/>
                <a:gd name="T39" fmla="*/ 18 h 733"/>
                <a:gd name="T40" fmla="*/ 344 w 666"/>
                <a:gd name="T41" fmla="*/ 18 h 733"/>
                <a:gd name="T42" fmla="*/ 434 w 666"/>
                <a:gd name="T43" fmla="*/ 27 h 733"/>
                <a:gd name="T44" fmla="*/ 459 w 666"/>
                <a:gd name="T45" fmla="*/ 65 h 733"/>
                <a:gd name="T46" fmla="*/ 483 w 666"/>
                <a:gd name="T47" fmla="*/ 125 h 733"/>
                <a:gd name="T48" fmla="*/ 519 w 666"/>
                <a:gd name="T49" fmla="*/ 153 h 733"/>
                <a:gd name="T50" fmla="*/ 544 w 666"/>
                <a:gd name="T51" fmla="*/ 185 h 733"/>
                <a:gd name="T52" fmla="*/ 579 w 666"/>
                <a:gd name="T53" fmla="*/ 229 h 733"/>
                <a:gd name="T54" fmla="*/ 576 w 666"/>
                <a:gd name="T55" fmla="*/ 328 h 733"/>
                <a:gd name="T56" fmla="*/ 554 w 666"/>
                <a:gd name="T57" fmla="*/ 363 h 733"/>
                <a:gd name="T58" fmla="*/ 535 w 666"/>
                <a:gd name="T59" fmla="*/ 413 h 733"/>
                <a:gd name="T60" fmla="*/ 484 w 666"/>
                <a:gd name="T61" fmla="*/ 448 h 733"/>
                <a:gd name="T62" fmla="*/ 465 w 666"/>
                <a:gd name="T63" fmla="*/ 432 h 733"/>
                <a:gd name="T64" fmla="*/ 413 w 666"/>
                <a:gd name="T65" fmla="*/ 435 h 733"/>
                <a:gd name="T66" fmla="*/ 382 w 666"/>
                <a:gd name="T67" fmla="*/ 386 h 733"/>
                <a:gd name="T68" fmla="*/ 349 w 666"/>
                <a:gd name="T69" fmla="*/ 383 h 733"/>
                <a:gd name="T70" fmla="*/ 355 w 666"/>
                <a:gd name="T71" fmla="*/ 350 h 733"/>
                <a:gd name="T72" fmla="*/ 322 w 666"/>
                <a:gd name="T73" fmla="*/ 370 h 733"/>
                <a:gd name="T74" fmla="*/ 293 w 666"/>
                <a:gd name="T75" fmla="*/ 334 h 733"/>
                <a:gd name="T76" fmla="*/ 166 w 666"/>
                <a:gd name="T77" fmla="*/ 347 h 733"/>
                <a:gd name="T78" fmla="*/ 76 w 666"/>
                <a:gd name="T79" fmla="*/ 380 h 733"/>
                <a:gd name="T80" fmla="*/ 41 w 666"/>
                <a:gd name="T81" fmla="*/ 341 h 733"/>
                <a:gd name="T82" fmla="*/ 5 w 666"/>
                <a:gd name="T83" fmla="*/ 241 h 733"/>
                <a:gd name="T84" fmla="*/ 14 w 666"/>
                <a:gd name="T85" fmla="*/ 237 h 733"/>
                <a:gd name="T86" fmla="*/ 16 w 666"/>
                <a:gd name="T87" fmla="*/ 175 h 733"/>
                <a:gd name="T88" fmla="*/ 76 w 666"/>
                <a:gd name="T89" fmla="*/ 151 h 733"/>
                <a:gd name="T90" fmla="*/ 136 w 666"/>
                <a:gd name="T91" fmla="*/ 104 h 733"/>
                <a:gd name="T92" fmla="*/ 158 w 666"/>
                <a:gd name="T93" fmla="*/ 99 h 733"/>
                <a:gd name="T94" fmla="*/ 166 w 666"/>
                <a:gd name="T95" fmla="*/ 92 h 733"/>
                <a:gd name="T96" fmla="*/ 174 w 666"/>
                <a:gd name="T97" fmla="*/ 77 h 733"/>
                <a:gd name="T98" fmla="*/ 185 w 666"/>
                <a:gd name="T99" fmla="*/ 63 h 733"/>
                <a:gd name="T100" fmla="*/ 200 w 666"/>
                <a:gd name="T101" fmla="*/ 57 h 733"/>
                <a:gd name="T102" fmla="*/ 224 w 666"/>
                <a:gd name="T103" fmla="*/ 70 h 733"/>
                <a:gd name="T104" fmla="*/ 241 w 666"/>
                <a:gd name="T105" fmla="*/ 66 h 733"/>
                <a:gd name="T106" fmla="*/ 260 w 666"/>
                <a:gd name="T107" fmla="*/ 36 h 733"/>
                <a:gd name="T108" fmla="*/ 286 w 666"/>
                <a:gd name="T109" fmla="*/ 27 h 733"/>
                <a:gd name="T110" fmla="*/ 298 w 666"/>
                <a:gd name="T111" fmla="*/ 25 h 733"/>
                <a:gd name="T112" fmla="*/ 333 w 666"/>
                <a:gd name="T113" fmla="*/ 30 h 733"/>
                <a:gd name="T114" fmla="*/ 333 w 666"/>
                <a:gd name="T115" fmla="*/ 55 h 733"/>
                <a:gd name="T116" fmla="*/ 350 w 666"/>
                <a:gd name="T117" fmla="*/ 87 h 733"/>
                <a:gd name="T118" fmla="*/ 412 w 666"/>
                <a:gd name="T119" fmla="*/ 88 h 733"/>
                <a:gd name="T120" fmla="*/ 418 w 666"/>
                <a:gd name="T121" fmla="*/ 29 h 733"/>
                <a:gd name="T122" fmla="*/ 421 w 666"/>
                <a:gd name="T123" fmla="*/ 2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66" h="733">
                  <a:moveTo>
                    <a:pt x="666" y="728"/>
                  </a:moveTo>
                  <a:lnTo>
                    <a:pt x="666" y="730"/>
                  </a:lnTo>
                  <a:lnTo>
                    <a:pt x="664" y="733"/>
                  </a:lnTo>
                  <a:lnTo>
                    <a:pt x="664" y="733"/>
                  </a:lnTo>
                  <a:lnTo>
                    <a:pt x="664" y="733"/>
                  </a:lnTo>
                  <a:lnTo>
                    <a:pt x="666" y="728"/>
                  </a:lnTo>
                  <a:lnTo>
                    <a:pt x="666" y="728"/>
                  </a:lnTo>
                  <a:close/>
                  <a:moveTo>
                    <a:pt x="497" y="519"/>
                  </a:moveTo>
                  <a:lnTo>
                    <a:pt x="497" y="519"/>
                  </a:lnTo>
                  <a:lnTo>
                    <a:pt x="498" y="520"/>
                  </a:lnTo>
                  <a:lnTo>
                    <a:pt x="498" y="522"/>
                  </a:lnTo>
                  <a:lnTo>
                    <a:pt x="497" y="523"/>
                  </a:lnTo>
                  <a:lnTo>
                    <a:pt x="497" y="523"/>
                  </a:lnTo>
                  <a:lnTo>
                    <a:pt x="495" y="523"/>
                  </a:lnTo>
                  <a:lnTo>
                    <a:pt x="494" y="522"/>
                  </a:lnTo>
                  <a:lnTo>
                    <a:pt x="494" y="522"/>
                  </a:lnTo>
                  <a:lnTo>
                    <a:pt x="495" y="522"/>
                  </a:lnTo>
                  <a:lnTo>
                    <a:pt x="495" y="522"/>
                  </a:lnTo>
                  <a:lnTo>
                    <a:pt x="495" y="520"/>
                  </a:lnTo>
                  <a:lnTo>
                    <a:pt x="495" y="520"/>
                  </a:lnTo>
                  <a:lnTo>
                    <a:pt x="497" y="520"/>
                  </a:lnTo>
                  <a:lnTo>
                    <a:pt x="497" y="519"/>
                  </a:lnTo>
                  <a:close/>
                  <a:moveTo>
                    <a:pt x="498" y="515"/>
                  </a:moveTo>
                  <a:lnTo>
                    <a:pt x="498" y="517"/>
                  </a:lnTo>
                  <a:lnTo>
                    <a:pt x="498" y="519"/>
                  </a:lnTo>
                  <a:lnTo>
                    <a:pt x="498" y="519"/>
                  </a:lnTo>
                  <a:lnTo>
                    <a:pt x="498" y="519"/>
                  </a:lnTo>
                  <a:lnTo>
                    <a:pt x="498" y="517"/>
                  </a:lnTo>
                  <a:lnTo>
                    <a:pt x="497" y="517"/>
                  </a:lnTo>
                  <a:lnTo>
                    <a:pt x="497" y="517"/>
                  </a:lnTo>
                  <a:lnTo>
                    <a:pt x="497" y="515"/>
                  </a:lnTo>
                  <a:lnTo>
                    <a:pt x="498" y="515"/>
                  </a:lnTo>
                  <a:close/>
                  <a:moveTo>
                    <a:pt x="508" y="508"/>
                  </a:moveTo>
                  <a:lnTo>
                    <a:pt x="509" y="508"/>
                  </a:lnTo>
                  <a:lnTo>
                    <a:pt x="509" y="508"/>
                  </a:lnTo>
                  <a:lnTo>
                    <a:pt x="509" y="509"/>
                  </a:lnTo>
                  <a:lnTo>
                    <a:pt x="509" y="509"/>
                  </a:lnTo>
                  <a:lnTo>
                    <a:pt x="508" y="509"/>
                  </a:lnTo>
                  <a:lnTo>
                    <a:pt x="508" y="509"/>
                  </a:lnTo>
                  <a:lnTo>
                    <a:pt x="508" y="508"/>
                  </a:lnTo>
                  <a:lnTo>
                    <a:pt x="508" y="508"/>
                  </a:lnTo>
                  <a:lnTo>
                    <a:pt x="508" y="508"/>
                  </a:lnTo>
                  <a:close/>
                  <a:moveTo>
                    <a:pt x="461" y="474"/>
                  </a:moveTo>
                  <a:lnTo>
                    <a:pt x="461" y="474"/>
                  </a:lnTo>
                  <a:lnTo>
                    <a:pt x="464" y="476"/>
                  </a:lnTo>
                  <a:lnTo>
                    <a:pt x="467" y="476"/>
                  </a:lnTo>
                  <a:lnTo>
                    <a:pt x="467" y="476"/>
                  </a:lnTo>
                  <a:lnTo>
                    <a:pt x="468" y="476"/>
                  </a:lnTo>
                  <a:lnTo>
                    <a:pt x="468" y="476"/>
                  </a:lnTo>
                  <a:lnTo>
                    <a:pt x="470" y="478"/>
                  </a:lnTo>
                  <a:lnTo>
                    <a:pt x="472" y="478"/>
                  </a:lnTo>
                  <a:lnTo>
                    <a:pt x="472" y="478"/>
                  </a:lnTo>
                  <a:lnTo>
                    <a:pt x="472" y="478"/>
                  </a:lnTo>
                  <a:lnTo>
                    <a:pt x="473" y="479"/>
                  </a:lnTo>
                  <a:lnTo>
                    <a:pt x="475" y="479"/>
                  </a:lnTo>
                  <a:lnTo>
                    <a:pt x="475" y="479"/>
                  </a:lnTo>
                  <a:lnTo>
                    <a:pt x="476" y="481"/>
                  </a:lnTo>
                  <a:lnTo>
                    <a:pt x="479" y="482"/>
                  </a:lnTo>
                  <a:lnTo>
                    <a:pt x="483" y="482"/>
                  </a:lnTo>
                  <a:lnTo>
                    <a:pt x="487" y="482"/>
                  </a:lnTo>
                  <a:lnTo>
                    <a:pt x="487" y="482"/>
                  </a:lnTo>
                  <a:lnTo>
                    <a:pt x="489" y="481"/>
                  </a:lnTo>
                  <a:lnTo>
                    <a:pt x="489" y="481"/>
                  </a:lnTo>
                  <a:lnTo>
                    <a:pt x="490" y="482"/>
                  </a:lnTo>
                  <a:lnTo>
                    <a:pt x="490" y="481"/>
                  </a:lnTo>
                  <a:lnTo>
                    <a:pt x="490" y="481"/>
                  </a:lnTo>
                  <a:lnTo>
                    <a:pt x="492" y="479"/>
                  </a:lnTo>
                  <a:lnTo>
                    <a:pt x="492" y="479"/>
                  </a:lnTo>
                  <a:lnTo>
                    <a:pt x="494" y="479"/>
                  </a:lnTo>
                  <a:lnTo>
                    <a:pt x="495" y="479"/>
                  </a:lnTo>
                  <a:lnTo>
                    <a:pt x="497" y="479"/>
                  </a:lnTo>
                  <a:lnTo>
                    <a:pt x="497" y="479"/>
                  </a:lnTo>
                  <a:lnTo>
                    <a:pt x="498" y="479"/>
                  </a:lnTo>
                  <a:lnTo>
                    <a:pt x="500" y="479"/>
                  </a:lnTo>
                  <a:lnTo>
                    <a:pt x="500" y="479"/>
                  </a:lnTo>
                  <a:lnTo>
                    <a:pt x="502" y="478"/>
                  </a:lnTo>
                  <a:lnTo>
                    <a:pt x="502" y="478"/>
                  </a:lnTo>
                  <a:lnTo>
                    <a:pt x="505" y="478"/>
                  </a:lnTo>
                  <a:lnTo>
                    <a:pt x="505" y="478"/>
                  </a:lnTo>
                  <a:lnTo>
                    <a:pt x="506" y="476"/>
                  </a:lnTo>
                  <a:lnTo>
                    <a:pt x="508" y="476"/>
                  </a:lnTo>
                  <a:lnTo>
                    <a:pt x="511" y="478"/>
                  </a:lnTo>
                  <a:lnTo>
                    <a:pt x="511" y="479"/>
                  </a:lnTo>
                  <a:lnTo>
                    <a:pt x="511" y="482"/>
                  </a:lnTo>
                  <a:lnTo>
                    <a:pt x="511" y="482"/>
                  </a:lnTo>
                  <a:lnTo>
                    <a:pt x="511" y="484"/>
                  </a:lnTo>
                  <a:lnTo>
                    <a:pt x="511" y="485"/>
                  </a:lnTo>
                  <a:lnTo>
                    <a:pt x="511" y="487"/>
                  </a:lnTo>
                  <a:lnTo>
                    <a:pt x="511" y="489"/>
                  </a:lnTo>
                  <a:lnTo>
                    <a:pt x="511" y="490"/>
                  </a:lnTo>
                  <a:lnTo>
                    <a:pt x="511" y="493"/>
                  </a:lnTo>
                  <a:lnTo>
                    <a:pt x="511" y="495"/>
                  </a:lnTo>
                  <a:lnTo>
                    <a:pt x="511" y="496"/>
                  </a:lnTo>
                  <a:lnTo>
                    <a:pt x="511" y="498"/>
                  </a:lnTo>
                  <a:lnTo>
                    <a:pt x="513" y="498"/>
                  </a:lnTo>
                  <a:lnTo>
                    <a:pt x="513" y="498"/>
                  </a:lnTo>
                  <a:lnTo>
                    <a:pt x="513" y="500"/>
                  </a:lnTo>
                  <a:lnTo>
                    <a:pt x="513" y="501"/>
                  </a:lnTo>
                  <a:lnTo>
                    <a:pt x="513" y="501"/>
                  </a:lnTo>
                  <a:lnTo>
                    <a:pt x="511" y="501"/>
                  </a:lnTo>
                  <a:lnTo>
                    <a:pt x="511" y="501"/>
                  </a:lnTo>
                  <a:lnTo>
                    <a:pt x="511" y="500"/>
                  </a:lnTo>
                  <a:lnTo>
                    <a:pt x="511" y="500"/>
                  </a:lnTo>
                  <a:lnTo>
                    <a:pt x="511" y="498"/>
                  </a:lnTo>
                  <a:lnTo>
                    <a:pt x="509" y="498"/>
                  </a:lnTo>
                  <a:lnTo>
                    <a:pt x="509" y="498"/>
                  </a:lnTo>
                  <a:lnTo>
                    <a:pt x="511" y="496"/>
                  </a:lnTo>
                  <a:lnTo>
                    <a:pt x="511" y="496"/>
                  </a:lnTo>
                  <a:lnTo>
                    <a:pt x="509" y="496"/>
                  </a:lnTo>
                  <a:lnTo>
                    <a:pt x="509" y="498"/>
                  </a:lnTo>
                  <a:lnTo>
                    <a:pt x="509" y="498"/>
                  </a:lnTo>
                  <a:lnTo>
                    <a:pt x="509" y="498"/>
                  </a:lnTo>
                  <a:lnTo>
                    <a:pt x="508" y="500"/>
                  </a:lnTo>
                  <a:lnTo>
                    <a:pt x="508" y="501"/>
                  </a:lnTo>
                  <a:lnTo>
                    <a:pt x="508" y="503"/>
                  </a:lnTo>
                  <a:lnTo>
                    <a:pt x="508" y="504"/>
                  </a:lnTo>
                  <a:lnTo>
                    <a:pt x="506" y="506"/>
                  </a:lnTo>
                  <a:lnTo>
                    <a:pt x="506" y="506"/>
                  </a:lnTo>
                  <a:lnTo>
                    <a:pt x="506" y="508"/>
                  </a:lnTo>
                  <a:lnTo>
                    <a:pt x="506" y="511"/>
                  </a:lnTo>
                  <a:lnTo>
                    <a:pt x="506" y="514"/>
                  </a:lnTo>
                  <a:lnTo>
                    <a:pt x="506" y="517"/>
                  </a:lnTo>
                  <a:lnTo>
                    <a:pt x="506" y="517"/>
                  </a:lnTo>
                  <a:lnTo>
                    <a:pt x="505" y="517"/>
                  </a:lnTo>
                  <a:lnTo>
                    <a:pt x="505" y="519"/>
                  </a:lnTo>
                  <a:lnTo>
                    <a:pt x="503" y="517"/>
                  </a:lnTo>
                  <a:lnTo>
                    <a:pt x="502" y="514"/>
                  </a:lnTo>
                  <a:lnTo>
                    <a:pt x="503" y="514"/>
                  </a:lnTo>
                  <a:lnTo>
                    <a:pt x="505" y="514"/>
                  </a:lnTo>
                  <a:lnTo>
                    <a:pt x="505" y="514"/>
                  </a:lnTo>
                  <a:lnTo>
                    <a:pt x="505" y="514"/>
                  </a:lnTo>
                  <a:lnTo>
                    <a:pt x="505" y="512"/>
                  </a:lnTo>
                  <a:lnTo>
                    <a:pt x="503" y="512"/>
                  </a:lnTo>
                  <a:lnTo>
                    <a:pt x="502" y="511"/>
                  </a:lnTo>
                  <a:lnTo>
                    <a:pt x="500" y="512"/>
                  </a:lnTo>
                  <a:lnTo>
                    <a:pt x="500" y="514"/>
                  </a:lnTo>
                  <a:lnTo>
                    <a:pt x="500" y="514"/>
                  </a:lnTo>
                  <a:lnTo>
                    <a:pt x="500" y="515"/>
                  </a:lnTo>
                  <a:lnTo>
                    <a:pt x="498" y="512"/>
                  </a:lnTo>
                  <a:lnTo>
                    <a:pt x="497" y="511"/>
                  </a:lnTo>
                  <a:lnTo>
                    <a:pt x="497" y="511"/>
                  </a:lnTo>
                  <a:lnTo>
                    <a:pt x="498" y="512"/>
                  </a:lnTo>
                  <a:lnTo>
                    <a:pt x="498" y="514"/>
                  </a:lnTo>
                  <a:lnTo>
                    <a:pt x="497" y="514"/>
                  </a:lnTo>
                  <a:lnTo>
                    <a:pt x="497" y="515"/>
                  </a:lnTo>
                  <a:lnTo>
                    <a:pt x="497" y="515"/>
                  </a:lnTo>
                  <a:lnTo>
                    <a:pt x="497" y="517"/>
                  </a:lnTo>
                  <a:lnTo>
                    <a:pt x="497" y="519"/>
                  </a:lnTo>
                  <a:lnTo>
                    <a:pt x="495" y="519"/>
                  </a:lnTo>
                  <a:lnTo>
                    <a:pt x="492" y="517"/>
                  </a:lnTo>
                  <a:lnTo>
                    <a:pt x="492" y="517"/>
                  </a:lnTo>
                  <a:lnTo>
                    <a:pt x="492" y="519"/>
                  </a:lnTo>
                  <a:lnTo>
                    <a:pt x="494" y="519"/>
                  </a:lnTo>
                  <a:lnTo>
                    <a:pt x="494" y="520"/>
                  </a:lnTo>
                  <a:lnTo>
                    <a:pt x="492" y="520"/>
                  </a:lnTo>
                  <a:lnTo>
                    <a:pt x="492" y="523"/>
                  </a:lnTo>
                  <a:lnTo>
                    <a:pt x="490" y="525"/>
                  </a:lnTo>
                  <a:lnTo>
                    <a:pt x="490" y="525"/>
                  </a:lnTo>
                  <a:lnTo>
                    <a:pt x="489" y="525"/>
                  </a:lnTo>
                  <a:lnTo>
                    <a:pt x="486" y="523"/>
                  </a:lnTo>
                  <a:lnTo>
                    <a:pt x="484" y="523"/>
                  </a:lnTo>
                  <a:lnTo>
                    <a:pt x="481" y="523"/>
                  </a:lnTo>
                  <a:lnTo>
                    <a:pt x="479" y="523"/>
                  </a:lnTo>
                  <a:lnTo>
                    <a:pt x="478" y="522"/>
                  </a:lnTo>
                  <a:lnTo>
                    <a:pt x="478" y="522"/>
                  </a:lnTo>
                  <a:lnTo>
                    <a:pt x="478" y="520"/>
                  </a:lnTo>
                  <a:lnTo>
                    <a:pt x="479" y="520"/>
                  </a:lnTo>
                  <a:lnTo>
                    <a:pt x="481" y="520"/>
                  </a:lnTo>
                  <a:lnTo>
                    <a:pt x="481" y="520"/>
                  </a:lnTo>
                  <a:lnTo>
                    <a:pt x="481" y="520"/>
                  </a:lnTo>
                  <a:lnTo>
                    <a:pt x="479" y="520"/>
                  </a:lnTo>
                  <a:lnTo>
                    <a:pt x="478" y="519"/>
                  </a:lnTo>
                  <a:lnTo>
                    <a:pt x="476" y="519"/>
                  </a:lnTo>
                  <a:lnTo>
                    <a:pt x="475" y="519"/>
                  </a:lnTo>
                  <a:lnTo>
                    <a:pt x="473" y="515"/>
                  </a:lnTo>
                  <a:lnTo>
                    <a:pt x="473" y="514"/>
                  </a:lnTo>
                  <a:lnTo>
                    <a:pt x="472" y="514"/>
                  </a:lnTo>
                  <a:lnTo>
                    <a:pt x="472" y="514"/>
                  </a:lnTo>
                  <a:lnTo>
                    <a:pt x="472" y="512"/>
                  </a:lnTo>
                  <a:lnTo>
                    <a:pt x="468" y="506"/>
                  </a:lnTo>
                  <a:lnTo>
                    <a:pt x="467" y="504"/>
                  </a:lnTo>
                  <a:lnTo>
                    <a:pt x="467" y="501"/>
                  </a:lnTo>
                  <a:lnTo>
                    <a:pt x="470" y="503"/>
                  </a:lnTo>
                  <a:lnTo>
                    <a:pt x="470" y="504"/>
                  </a:lnTo>
                  <a:lnTo>
                    <a:pt x="470" y="506"/>
                  </a:lnTo>
                  <a:lnTo>
                    <a:pt x="472" y="503"/>
                  </a:lnTo>
                  <a:lnTo>
                    <a:pt x="472" y="503"/>
                  </a:lnTo>
                  <a:lnTo>
                    <a:pt x="468" y="501"/>
                  </a:lnTo>
                  <a:lnTo>
                    <a:pt x="468" y="500"/>
                  </a:lnTo>
                  <a:lnTo>
                    <a:pt x="468" y="500"/>
                  </a:lnTo>
                  <a:lnTo>
                    <a:pt x="468" y="500"/>
                  </a:lnTo>
                  <a:lnTo>
                    <a:pt x="467" y="500"/>
                  </a:lnTo>
                  <a:lnTo>
                    <a:pt x="467" y="498"/>
                  </a:lnTo>
                  <a:lnTo>
                    <a:pt x="467" y="496"/>
                  </a:lnTo>
                  <a:lnTo>
                    <a:pt x="465" y="493"/>
                  </a:lnTo>
                  <a:lnTo>
                    <a:pt x="462" y="490"/>
                  </a:lnTo>
                  <a:lnTo>
                    <a:pt x="461" y="487"/>
                  </a:lnTo>
                  <a:lnTo>
                    <a:pt x="461" y="485"/>
                  </a:lnTo>
                  <a:lnTo>
                    <a:pt x="461" y="485"/>
                  </a:lnTo>
                  <a:lnTo>
                    <a:pt x="459" y="482"/>
                  </a:lnTo>
                  <a:lnTo>
                    <a:pt x="459" y="481"/>
                  </a:lnTo>
                  <a:lnTo>
                    <a:pt x="459" y="479"/>
                  </a:lnTo>
                  <a:lnTo>
                    <a:pt x="459" y="476"/>
                  </a:lnTo>
                  <a:lnTo>
                    <a:pt x="461" y="474"/>
                  </a:lnTo>
                  <a:close/>
                  <a:moveTo>
                    <a:pt x="509" y="471"/>
                  </a:moveTo>
                  <a:lnTo>
                    <a:pt x="511" y="471"/>
                  </a:lnTo>
                  <a:lnTo>
                    <a:pt x="511" y="471"/>
                  </a:lnTo>
                  <a:lnTo>
                    <a:pt x="509" y="473"/>
                  </a:lnTo>
                  <a:lnTo>
                    <a:pt x="509" y="471"/>
                  </a:lnTo>
                  <a:lnTo>
                    <a:pt x="509" y="471"/>
                  </a:lnTo>
                  <a:lnTo>
                    <a:pt x="509" y="471"/>
                  </a:lnTo>
                  <a:close/>
                  <a:moveTo>
                    <a:pt x="461" y="470"/>
                  </a:moveTo>
                  <a:lnTo>
                    <a:pt x="461" y="470"/>
                  </a:lnTo>
                  <a:lnTo>
                    <a:pt x="461" y="471"/>
                  </a:lnTo>
                  <a:lnTo>
                    <a:pt x="461" y="473"/>
                  </a:lnTo>
                  <a:lnTo>
                    <a:pt x="459" y="471"/>
                  </a:lnTo>
                  <a:lnTo>
                    <a:pt x="461" y="470"/>
                  </a:lnTo>
                  <a:lnTo>
                    <a:pt x="461" y="470"/>
                  </a:lnTo>
                  <a:close/>
                  <a:moveTo>
                    <a:pt x="513" y="468"/>
                  </a:moveTo>
                  <a:lnTo>
                    <a:pt x="513" y="468"/>
                  </a:lnTo>
                  <a:lnTo>
                    <a:pt x="514" y="470"/>
                  </a:lnTo>
                  <a:lnTo>
                    <a:pt x="513" y="471"/>
                  </a:lnTo>
                  <a:lnTo>
                    <a:pt x="513" y="471"/>
                  </a:lnTo>
                  <a:lnTo>
                    <a:pt x="513" y="470"/>
                  </a:lnTo>
                  <a:lnTo>
                    <a:pt x="511" y="470"/>
                  </a:lnTo>
                  <a:lnTo>
                    <a:pt x="509" y="470"/>
                  </a:lnTo>
                  <a:lnTo>
                    <a:pt x="508" y="470"/>
                  </a:lnTo>
                  <a:lnTo>
                    <a:pt x="508" y="470"/>
                  </a:lnTo>
                  <a:lnTo>
                    <a:pt x="508" y="468"/>
                  </a:lnTo>
                  <a:lnTo>
                    <a:pt x="509" y="468"/>
                  </a:lnTo>
                  <a:lnTo>
                    <a:pt x="513" y="468"/>
                  </a:lnTo>
                  <a:close/>
                  <a:moveTo>
                    <a:pt x="506" y="457"/>
                  </a:moveTo>
                  <a:lnTo>
                    <a:pt x="508" y="459"/>
                  </a:lnTo>
                  <a:lnTo>
                    <a:pt x="509" y="462"/>
                  </a:lnTo>
                  <a:lnTo>
                    <a:pt x="511" y="462"/>
                  </a:lnTo>
                  <a:lnTo>
                    <a:pt x="511" y="462"/>
                  </a:lnTo>
                  <a:lnTo>
                    <a:pt x="511" y="463"/>
                  </a:lnTo>
                  <a:lnTo>
                    <a:pt x="511" y="463"/>
                  </a:lnTo>
                  <a:lnTo>
                    <a:pt x="513" y="465"/>
                  </a:lnTo>
                  <a:lnTo>
                    <a:pt x="511" y="465"/>
                  </a:lnTo>
                  <a:lnTo>
                    <a:pt x="511" y="465"/>
                  </a:lnTo>
                  <a:lnTo>
                    <a:pt x="511" y="467"/>
                  </a:lnTo>
                  <a:lnTo>
                    <a:pt x="509" y="467"/>
                  </a:lnTo>
                  <a:lnTo>
                    <a:pt x="508" y="467"/>
                  </a:lnTo>
                  <a:lnTo>
                    <a:pt x="508" y="467"/>
                  </a:lnTo>
                  <a:lnTo>
                    <a:pt x="508" y="465"/>
                  </a:lnTo>
                  <a:lnTo>
                    <a:pt x="506" y="463"/>
                  </a:lnTo>
                  <a:lnTo>
                    <a:pt x="506" y="462"/>
                  </a:lnTo>
                  <a:lnTo>
                    <a:pt x="505" y="460"/>
                  </a:lnTo>
                  <a:lnTo>
                    <a:pt x="505" y="460"/>
                  </a:lnTo>
                  <a:lnTo>
                    <a:pt x="503" y="460"/>
                  </a:lnTo>
                  <a:lnTo>
                    <a:pt x="505" y="460"/>
                  </a:lnTo>
                  <a:lnTo>
                    <a:pt x="506" y="457"/>
                  </a:lnTo>
                  <a:close/>
                  <a:moveTo>
                    <a:pt x="449" y="456"/>
                  </a:moveTo>
                  <a:lnTo>
                    <a:pt x="451" y="457"/>
                  </a:lnTo>
                  <a:lnTo>
                    <a:pt x="451" y="459"/>
                  </a:lnTo>
                  <a:lnTo>
                    <a:pt x="451" y="460"/>
                  </a:lnTo>
                  <a:lnTo>
                    <a:pt x="451" y="462"/>
                  </a:lnTo>
                  <a:lnTo>
                    <a:pt x="451" y="463"/>
                  </a:lnTo>
                  <a:lnTo>
                    <a:pt x="449" y="463"/>
                  </a:lnTo>
                  <a:lnTo>
                    <a:pt x="448" y="465"/>
                  </a:lnTo>
                  <a:lnTo>
                    <a:pt x="448" y="465"/>
                  </a:lnTo>
                  <a:lnTo>
                    <a:pt x="448" y="463"/>
                  </a:lnTo>
                  <a:lnTo>
                    <a:pt x="448" y="462"/>
                  </a:lnTo>
                  <a:lnTo>
                    <a:pt x="446" y="460"/>
                  </a:lnTo>
                  <a:lnTo>
                    <a:pt x="448" y="460"/>
                  </a:lnTo>
                  <a:lnTo>
                    <a:pt x="448" y="459"/>
                  </a:lnTo>
                  <a:lnTo>
                    <a:pt x="448" y="457"/>
                  </a:lnTo>
                  <a:lnTo>
                    <a:pt x="448" y="457"/>
                  </a:lnTo>
                  <a:lnTo>
                    <a:pt x="448" y="456"/>
                  </a:lnTo>
                  <a:lnTo>
                    <a:pt x="449" y="456"/>
                  </a:lnTo>
                  <a:close/>
                  <a:moveTo>
                    <a:pt x="467" y="437"/>
                  </a:moveTo>
                  <a:lnTo>
                    <a:pt x="468" y="437"/>
                  </a:lnTo>
                  <a:lnTo>
                    <a:pt x="468" y="437"/>
                  </a:lnTo>
                  <a:lnTo>
                    <a:pt x="468" y="438"/>
                  </a:lnTo>
                  <a:lnTo>
                    <a:pt x="468" y="438"/>
                  </a:lnTo>
                  <a:lnTo>
                    <a:pt x="468" y="438"/>
                  </a:lnTo>
                  <a:lnTo>
                    <a:pt x="465" y="438"/>
                  </a:lnTo>
                  <a:lnTo>
                    <a:pt x="467" y="437"/>
                  </a:lnTo>
                  <a:close/>
                  <a:moveTo>
                    <a:pt x="470" y="433"/>
                  </a:moveTo>
                  <a:lnTo>
                    <a:pt x="472" y="435"/>
                  </a:lnTo>
                  <a:lnTo>
                    <a:pt x="468" y="437"/>
                  </a:lnTo>
                  <a:lnTo>
                    <a:pt x="468" y="435"/>
                  </a:lnTo>
                  <a:lnTo>
                    <a:pt x="468" y="435"/>
                  </a:lnTo>
                  <a:lnTo>
                    <a:pt x="468" y="433"/>
                  </a:lnTo>
                  <a:lnTo>
                    <a:pt x="470" y="433"/>
                  </a:lnTo>
                  <a:close/>
                  <a:moveTo>
                    <a:pt x="353" y="389"/>
                  </a:moveTo>
                  <a:lnTo>
                    <a:pt x="356" y="389"/>
                  </a:lnTo>
                  <a:lnTo>
                    <a:pt x="356" y="389"/>
                  </a:lnTo>
                  <a:lnTo>
                    <a:pt x="358" y="389"/>
                  </a:lnTo>
                  <a:lnTo>
                    <a:pt x="356" y="391"/>
                  </a:lnTo>
                  <a:lnTo>
                    <a:pt x="356" y="391"/>
                  </a:lnTo>
                  <a:lnTo>
                    <a:pt x="360" y="392"/>
                  </a:lnTo>
                  <a:lnTo>
                    <a:pt x="361" y="391"/>
                  </a:lnTo>
                  <a:lnTo>
                    <a:pt x="363" y="391"/>
                  </a:lnTo>
                  <a:lnTo>
                    <a:pt x="364" y="392"/>
                  </a:lnTo>
                  <a:lnTo>
                    <a:pt x="364" y="394"/>
                  </a:lnTo>
                  <a:lnTo>
                    <a:pt x="363" y="394"/>
                  </a:lnTo>
                  <a:lnTo>
                    <a:pt x="360" y="394"/>
                  </a:lnTo>
                  <a:lnTo>
                    <a:pt x="358" y="394"/>
                  </a:lnTo>
                  <a:lnTo>
                    <a:pt x="356" y="394"/>
                  </a:lnTo>
                  <a:lnTo>
                    <a:pt x="356" y="396"/>
                  </a:lnTo>
                  <a:lnTo>
                    <a:pt x="355" y="397"/>
                  </a:lnTo>
                  <a:lnTo>
                    <a:pt x="353" y="396"/>
                  </a:lnTo>
                  <a:lnTo>
                    <a:pt x="352" y="396"/>
                  </a:lnTo>
                  <a:lnTo>
                    <a:pt x="350" y="396"/>
                  </a:lnTo>
                  <a:lnTo>
                    <a:pt x="349" y="396"/>
                  </a:lnTo>
                  <a:lnTo>
                    <a:pt x="347" y="397"/>
                  </a:lnTo>
                  <a:lnTo>
                    <a:pt x="345" y="396"/>
                  </a:lnTo>
                  <a:lnTo>
                    <a:pt x="342" y="394"/>
                  </a:lnTo>
                  <a:lnTo>
                    <a:pt x="342" y="394"/>
                  </a:lnTo>
                  <a:lnTo>
                    <a:pt x="342" y="392"/>
                  </a:lnTo>
                  <a:lnTo>
                    <a:pt x="342" y="391"/>
                  </a:lnTo>
                  <a:lnTo>
                    <a:pt x="350" y="391"/>
                  </a:lnTo>
                  <a:lnTo>
                    <a:pt x="353" y="389"/>
                  </a:lnTo>
                  <a:close/>
                  <a:moveTo>
                    <a:pt x="585" y="259"/>
                  </a:moveTo>
                  <a:lnTo>
                    <a:pt x="587" y="259"/>
                  </a:lnTo>
                  <a:lnTo>
                    <a:pt x="587" y="259"/>
                  </a:lnTo>
                  <a:lnTo>
                    <a:pt x="587" y="263"/>
                  </a:lnTo>
                  <a:lnTo>
                    <a:pt x="585" y="263"/>
                  </a:lnTo>
                  <a:lnTo>
                    <a:pt x="585" y="263"/>
                  </a:lnTo>
                  <a:lnTo>
                    <a:pt x="585" y="260"/>
                  </a:lnTo>
                  <a:lnTo>
                    <a:pt x="585" y="259"/>
                  </a:lnTo>
                  <a:close/>
                  <a:moveTo>
                    <a:pt x="585" y="252"/>
                  </a:moveTo>
                  <a:lnTo>
                    <a:pt x="587" y="254"/>
                  </a:lnTo>
                  <a:lnTo>
                    <a:pt x="585" y="255"/>
                  </a:lnTo>
                  <a:lnTo>
                    <a:pt x="585" y="257"/>
                  </a:lnTo>
                  <a:lnTo>
                    <a:pt x="585" y="257"/>
                  </a:lnTo>
                  <a:lnTo>
                    <a:pt x="585" y="255"/>
                  </a:lnTo>
                  <a:lnTo>
                    <a:pt x="585" y="254"/>
                  </a:lnTo>
                  <a:lnTo>
                    <a:pt x="585" y="254"/>
                  </a:lnTo>
                  <a:lnTo>
                    <a:pt x="585" y="252"/>
                  </a:lnTo>
                  <a:close/>
                  <a:moveTo>
                    <a:pt x="2" y="230"/>
                  </a:moveTo>
                  <a:lnTo>
                    <a:pt x="3" y="235"/>
                  </a:lnTo>
                  <a:lnTo>
                    <a:pt x="3" y="235"/>
                  </a:lnTo>
                  <a:lnTo>
                    <a:pt x="3" y="237"/>
                  </a:lnTo>
                  <a:lnTo>
                    <a:pt x="3" y="237"/>
                  </a:lnTo>
                  <a:lnTo>
                    <a:pt x="3" y="238"/>
                  </a:lnTo>
                  <a:lnTo>
                    <a:pt x="3" y="238"/>
                  </a:lnTo>
                  <a:lnTo>
                    <a:pt x="0" y="233"/>
                  </a:lnTo>
                  <a:lnTo>
                    <a:pt x="0" y="230"/>
                  </a:lnTo>
                  <a:lnTo>
                    <a:pt x="0" y="230"/>
                  </a:lnTo>
                  <a:lnTo>
                    <a:pt x="2" y="230"/>
                  </a:lnTo>
                  <a:close/>
                  <a:moveTo>
                    <a:pt x="584" y="218"/>
                  </a:moveTo>
                  <a:lnTo>
                    <a:pt x="584" y="218"/>
                  </a:lnTo>
                  <a:lnTo>
                    <a:pt x="584" y="221"/>
                  </a:lnTo>
                  <a:lnTo>
                    <a:pt x="585" y="221"/>
                  </a:lnTo>
                  <a:lnTo>
                    <a:pt x="585" y="222"/>
                  </a:lnTo>
                  <a:lnTo>
                    <a:pt x="582" y="230"/>
                  </a:lnTo>
                  <a:lnTo>
                    <a:pt x="580" y="232"/>
                  </a:lnTo>
                  <a:lnTo>
                    <a:pt x="580" y="233"/>
                  </a:lnTo>
                  <a:lnTo>
                    <a:pt x="580" y="233"/>
                  </a:lnTo>
                  <a:lnTo>
                    <a:pt x="580" y="233"/>
                  </a:lnTo>
                  <a:lnTo>
                    <a:pt x="579" y="230"/>
                  </a:lnTo>
                  <a:lnTo>
                    <a:pt x="579" y="229"/>
                  </a:lnTo>
                  <a:lnTo>
                    <a:pt x="580" y="227"/>
                  </a:lnTo>
                  <a:lnTo>
                    <a:pt x="580" y="227"/>
                  </a:lnTo>
                  <a:lnTo>
                    <a:pt x="580" y="224"/>
                  </a:lnTo>
                  <a:lnTo>
                    <a:pt x="582" y="222"/>
                  </a:lnTo>
                  <a:lnTo>
                    <a:pt x="584" y="222"/>
                  </a:lnTo>
                  <a:lnTo>
                    <a:pt x="584" y="221"/>
                  </a:lnTo>
                  <a:lnTo>
                    <a:pt x="582" y="219"/>
                  </a:lnTo>
                  <a:lnTo>
                    <a:pt x="582" y="219"/>
                  </a:lnTo>
                  <a:lnTo>
                    <a:pt x="582" y="218"/>
                  </a:lnTo>
                  <a:lnTo>
                    <a:pt x="582" y="218"/>
                  </a:lnTo>
                  <a:lnTo>
                    <a:pt x="584" y="218"/>
                  </a:lnTo>
                  <a:close/>
                  <a:moveTo>
                    <a:pt x="552" y="199"/>
                  </a:moveTo>
                  <a:lnTo>
                    <a:pt x="552" y="199"/>
                  </a:lnTo>
                  <a:lnTo>
                    <a:pt x="554" y="199"/>
                  </a:lnTo>
                  <a:lnTo>
                    <a:pt x="554" y="199"/>
                  </a:lnTo>
                  <a:lnTo>
                    <a:pt x="554" y="199"/>
                  </a:lnTo>
                  <a:lnTo>
                    <a:pt x="554" y="200"/>
                  </a:lnTo>
                  <a:lnTo>
                    <a:pt x="555" y="202"/>
                  </a:lnTo>
                  <a:lnTo>
                    <a:pt x="555" y="202"/>
                  </a:lnTo>
                  <a:lnTo>
                    <a:pt x="555" y="203"/>
                  </a:lnTo>
                  <a:lnTo>
                    <a:pt x="554" y="203"/>
                  </a:lnTo>
                  <a:lnTo>
                    <a:pt x="554" y="202"/>
                  </a:lnTo>
                  <a:lnTo>
                    <a:pt x="550" y="199"/>
                  </a:lnTo>
                  <a:lnTo>
                    <a:pt x="552" y="199"/>
                  </a:lnTo>
                  <a:close/>
                  <a:moveTo>
                    <a:pt x="543" y="180"/>
                  </a:moveTo>
                  <a:lnTo>
                    <a:pt x="544" y="180"/>
                  </a:lnTo>
                  <a:lnTo>
                    <a:pt x="544" y="181"/>
                  </a:lnTo>
                  <a:lnTo>
                    <a:pt x="544" y="181"/>
                  </a:lnTo>
                  <a:lnTo>
                    <a:pt x="543" y="181"/>
                  </a:lnTo>
                  <a:lnTo>
                    <a:pt x="543" y="181"/>
                  </a:lnTo>
                  <a:lnTo>
                    <a:pt x="543" y="180"/>
                  </a:lnTo>
                  <a:lnTo>
                    <a:pt x="543" y="180"/>
                  </a:lnTo>
                  <a:close/>
                  <a:moveTo>
                    <a:pt x="535" y="177"/>
                  </a:moveTo>
                  <a:lnTo>
                    <a:pt x="535" y="178"/>
                  </a:lnTo>
                  <a:lnTo>
                    <a:pt x="535" y="180"/>
                  </a:lnTo>
                  <a:lnTo>
                    <a:pt x="535" y="180"/>
                  </a:lnTo>
                  <a:lnTo>
                    <a:pt x="535" y="178"/>
                  </a:lnTo>
                  <a:lnTo>
                    <a:pt x="535" y="177"/>
                  </a:lnTo>
                  <a:lnTo>
                    <a:pt x="535" y="177"/>
                  </a:lnTo>
                  <a:close/>
                  <a:moveTo>
                    <a:pt x="36" y="156"/>
                  </a:moveTo>
                  <a:lnTo>
                    <a:pt x="36" y="156"/>
                  </a:lnTo>
                  <a:lnTo>
                    <a:pt x="36" y="158"/>
                  </a:lnTo>
                  <a:lnTo>
                    <a:pt x="36" y="159"/>
                  </a:lnTo>
                  <a:lnTo>
                    <a:pt x="35" y="159"/>
                  </a:lnTo>
                  <a:lnTo>
                    <a:pt x="35" y="158"/>
                  </a:lnTo>
                  <a:lnTo>
                    <a:pt x="35" y="158"/>
                  </a:lnTo>
                  <a:lnTo>
                    <a:pt x="36" y="156"/>
                  </a:lnTo>
                  <a:close/>
                  <a:moveTo>
                    <a:pt x="522" y="148"/>
                  </a:moveTo>
                  <a:lnTo>
                    <a:pt x="522" y="150"/>
                  </a:lnTo>
                  <a:lnTo>
                    <a:pt x="522" y="150"/>
                  </a:lnTo>
                  <a:lnTo>
                    <a:pt x="522" y="150"/>
                  </a:lnTo>
                  <a:lnTo>
                    <a:pt x="522" y="151"/>
                  </a:lnTo>
                  <a:lnTo>
                    <a:pt x="522" y="151"/>
                  </a:lnTo>
                  <a:lnTo>
                    <a:pt x="520" y="150"/>
                  </a:lnTo>
                  <a:lnTo>
                    <a:pt x="522" y="148"/>
                  </a:lnTo>
                  <a:close/>
                  <a:moveTo>
                    <a:pt x="520" y="147"/>
                  </a:moveTo>
                  <a:lnTo>
                    <a:pt x="520" y="148"/>
                  </a:lnTo>
                  <a:lnTo>
                    <a:pt x="520" y="148"/>
                  </a:lnTo>
                  <a:lnTo>
                    <a:pt x="520" y="148"/>
                  </a:lnTo>
                  <a:lnTo>
                    <a:pt x="520" y="148"/>
                  </a:lnTo>
                  <a:lnTo>
                    <a:pt x="520" y="148"/>
                  </a:lnTo>
                  <a:lnTo>
                    <a:pt x="520" y="147"/>
                  </a:lnTo>
                  <a:lnTo>
                    <a:pt x="520" y="147"/>
                  </a:lnTo>
                  <a:close/>
                  <a:moveTo>
                    <a:pt x="483" y="120"/>
                  </a:moveTo>
                  <a:lnTo>
                    <a:pt x="483" y="120"/>
                  </a:lnTo>
                  <a:lnTo>
                    <a:pt x="483" y="122"/>
                  </a:lnTo>
                  <a:lnTo>
                    <a:pt x="483" y="123"/>
                  </a:lnTo>
                  <a:lnTo>
                    <a:pt x="483" y="123"/>
                  </a:lnTo>
                  <a:lnTo>
                    <a:pt x="483" y="123"/>
                  </a:lnTo>
                  <a:lnTo>
                    <a:pt x="481" y="123"/>
                  </a:lnTo>
                  <a:lnTo>
                    <a:pt x="481" y="122"/>
                  </a:lnTo>
                  <a:lnTo>
                    <a:pt x="479" y="122"/>
                  </a:lnTo>
                  <a:lnTo>
                    <a:pt x="479" y="120"/>
                  </a:lnTo>
                  <a:lnTo>
                    <a:pt x="481" y="120"/>
                  </a:lnTo>
                  <a:lnTo>
                    <a:pt x="481" y="120"/>
                  </a:lnTo>
                  <a:lnTo>
                    <a:pt x="483" y="120"/>
                  </a:lnTo>
                  <a:close/>
                  <a:moveTo>
                    <a:pt x="385" y="101"/>
                  </a:moveTo>
                  <a:lnTo>
                    <a:pt x="385" y="103"/>
                  </a:lnTo>
                  <a:lnTo>
                    <a:pt x="385" y="103"/>
                  </a:lnTo>
                  <a:lnTo>
                    <a:pt x="383" y="103"/>
                  </a:lnTo>
                  <a:lnTo>
                    <a:pt x="383" y="104"/>
                  </a:lnTo>
                  <a:lnTo>
                    <a:pt x="383" y="103"/>
                  </a:lnTo>
                  <a:lnTo>
                    <a:pt x="383" y="103"/>
                  </a:lnTo>
                  <a:lnTo>
                    <a:pt x="385" y="101"/>
                  </a:lnTo>
                  <a:close/>
                  <a:moveTo>
                    <a:pt x="385" y="93"/>
                  </a:moveTo>
                  <a:lnTo>
                    <a:pt x="386" y="93"/>
                  </a:lnTo>
                  <a:lnTo>
                    <a:pt x="386" y="95"/>
                  </a:lnTo>
                  <a:lnTo>
                    <a:pt x="385" y="95"/>
                  </a:lnTo>
                  <a:lnTo>
                    <a:pt x="385" y="95"/>
                  </a:lnTo>
                  <a:lnTo>
                    <a:pt x="383" y="96"/>
                  </a:lnTo>
                  <a:lnTo>
                    <a:pt x="383" y="96"/>
                  </a:lnTo>
                  <a:lnTo>
                    <a:pt x="382" y="98"/>
                  </a:lnTo>
                  <a:lnTo>
                    <a:pt x="382" y="98"/>
                  </a:lnTo>
                  <a:lnTo>
                    <a:pt x="380" y="98"/>
                  </a:lnTo>
                  <a:lnTo>
                    <a:pt x="380" y="98"/>
                  </a:lnTo>
                  <a:lnTo>
                    <a:pt x="379" y="98"/>
                  </a:lnTo>
                  <a:lnTo>
                    <a:pt x="380" y="96"/>
                  </a:lnTo>
                  <a:lnTo>
                    <a:pt x="380" y="95"/>
                  </a:lnTo>
                  <a:lnTo>
                    <a:pt x="382" y="93"/>
                  </a:lnTo>
                  <a:lnTo>
                    <a:pt x="383" y="93"/>
                  </a:lnTo>
                  <a:lnTo>
                    <a:pt x="385" y="93"/>
                  </a:lnTo>
                  <a:close/>
                  <a:moveTo>
                    <a:pt x="349" y="81"/>
                  </a:moveTo>
                  <a:lnTo>
                    <a:pt x="349" y="82"/>
                  </a:lnTo>
                  <a:lnTo>
                    <a:pt x="349" y="84"/>
                  </a:lnTo>
                  <a:lnTo>
                    <a:pt x="350" y="84"/>
                  </a:lnTo>
                  <a:lnTo>
                    <a:pt x="349" y="84"/>
                  </a:lnTo>
                  <a:lnTo>
                    <a:pt x="349" y="84"/>
                  </a:lnTo>
                  <a:lnTo>
                    <a:pt x="349" y="82"/>
                  </a:lnTo>
                  <a:lnTo>
                    <a:pt x="347" y="82"/>
                  </a:lnTo>
                  <a:lnTo>
                    <a:pt x="347" y="82"/>
                  </a:lnTo>
                  <a:lnTo>
                    <a:pt x="349" y="82"/>
                  </a:lnTo>
                  <a:lnTo>
                    <a:pt x="349" y="81"/>
                  </a:lnTo>
                  <a:close/>
                  <a:moveTo>
                    <a:pt x="342" y="81"/>
                  </a:moveTo>
                  <a:lnTo>
                    <a:pt x="342" y="81"/>
                  </a:lnTo>
                  <a:lnTo>
                    <a:pt x="342" y="82"/>
                  </a:lnTo>
                  <a:lnTo>
                    <a:pt x="341" y="82"/>
                  </a:lnTo>
                  <a:lnTo>
                    <a:pt x="341" y="82"/>
                  </a:lnTo>
                  <a:lnTo>
                    <a:pt x="341" y="81"/>
                  </a:lnTo>
                  <a:lnTo>
                    <a:pt x="341" y="81"/>
                  </a:lnTo>
                  <a:lnTo>
                    <a:pt x="342" y="81"/>
                  </a:lnTo>
                  <a:close/>
                  <a:moveTo>
                    <a:pt x="347" y="79"/>
                  </a:moveTo>
                  <a:lnTo>
                    <a:pt x="347" y="81"/>
                  </a:lnTo>
                  <a:lnTo>
                    <a:pt x="347" y="81"/>
                  </a:lnTo>
                  <a:lnTo>
                    <a:pt x="345" y="82"/>
                  </a:lnTo>
                  <a:lnTo>
                    <a:pt x="345" y="81"/>
                  </a:lnTo>
                  <a:lnTo>
                    <a:pt x="347" y="79"/>
                  </a:lnTo>
                  <a:close/>
                  <a:moveTo>
                    <a:pt x="167" y="76"/>
                  </a:moveTo>
                  <a:lnTo>
                    <a:pt x="169" y="76"/>
                  </a:lnTo>
                  <a:lnTo>
                    <a:pt x="169" y="77"/>
                  </a:lnTo>
                  <a:lnTo>
                    <a:pt x="169" y="77"/>
                  </a:lnTo>
                  <a:lnTo>
                    <a:pt x="169" y="77"/>
                  </a:lnTo>
                  <a:lnTo>
                    <a:pt x="169" y="79"/>
                  </a:lnTo>
                  <a:lnTo>
                    <a:pt x="167" y="79"/>
                  </a:lnTo>
                  <a:lnTo>
                    <a:pt x="167" y="77"/>
                  </a:lnTo>
                  <a:lnTo>
                    <a:pt x="167" y="77"/>
                  </a:lnTo>
                  <a:lnTo>
                    <a:pt x="167" y="76"/>
                  </a:lnTo>
                  <a:lnTo>
                    <a:pt x="167" y="76"/>
                  </a:lnTo>
                  <a:close/>
                  <a:moveTo>
                    <a:pt x="177" y="65"/>
                  </a:moveTo>
                  <a:lnTo>
                    <a:pt x="178" y="65"/>
                  </a:lnTo>
                  <a:lnTo>
                    <a:pt x="178" y="66"/>
                  </a:lnTo>
                  <a:lnTo>
                    <a:pt x="178" y="66"/>
                  </a:lnTo>
                  <a:lnTo>
                    <a:pt x="177" y="66"/>
                  </a:lnTo>
                  <a:lnTo>
                    <a:pt x="177" y="66"/>
                  </a:lnTo>
                  <a:lnTo>
                    <a:pt x="177" y="65"/>
                  </a:lnTo>
                  <a:lnTo>
                    <a:pt x="177" y="65"/>
                  </a:lnTo>
                  <a:close/>
                  <a:moveTo>
                    <a:pt x="344" y="52"/>
                  </a:moveTo>
                  <a:lnTo>
                    <a:pt x="344" y="52"/>
                  </a:lnTo>
                  <a:lnTo>
                    <a:pt x="344" y="54"/>
                  </a:lnTo>
                  <a:lnTo>
                    <a:pt x="344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4"/>
                  </a:lnTo>
                  <a:lnTo>
                    <a:pt x="347" y="54"/>
                  </a:lnTo>
                  <a:lnTo>
                    <a:pt x="347" y="54"/>
                  </a:lnTo>
                  <a:lnTo>
                    <a:pt x="347" y="55"/>
                  </a:lnTo>
                  <a:lnTo>
                    <a:pt x="345" y="55"/>
                  </a:lnTo>
                  <a:lnTo>
                    <a:pt x="345" y="57"/>
                  </a:lnTo>
                  <a:lnTo>
                    <a:pt x="345" y="57"/>
                  </a:lnTo>
                  <a:lnTo>
                    <a:pt x="344" y="58"/>
                  </a:lnTo>
                  <a:lnTo>
                    <a:pt x="344" y="58"/>
                  </a:lnTo>
                  <a:lnTo>
                    <a:pt x="345" y="60"/>
                  </a:lnTo>
                  <a:lnTo>
                    <a:pt x="347" y="60"/>
                  </a:lnTo>
                  <a:lnTo>
                    <a:pt x="347" y="60"/>
                  </a:lnTo>
                  <a:lnTo>
                    <a:pt x="347" y="60"/>
                  </a:lnTo>
                  <a:lnTo>
                    <a:pt x="347" y="62"/>
                  </a:lnTo>
                  <a:lnTo>
                    <a:pt x="347" y="62"/>
                  </a:lnTo>
                  <a:lnTo>
                    <a:pt x="345" y="62"/>
                  </a:lnTo>
                  <a:lnTo>
                    <a:pt x="344" y="62"/>
                  </a:lnTo>
                  <a:lnTo>
                    <a:pt x="341" y="62"/>
                  </a:lnTo>
                  <a:lnTo>
                    <a:pt x="339" y="62"/>
                  </a:lnTo>
                  <a:lnTo>
                    <a:pt x="339" y="60"/>
                  </a:lnTo>
                  <a:lnTo>
                    <a:pt x="339" y="60"/>
                  </a:lnTo>
                  <a:lnTo>
                    <a:pt x="341" y="60"/>
                  </a:lnTo>
                  <a:lnTo>
                    <a:pt x="339" y="57"/>
                  </a:lnTo>
                  <a:lnTo>
                    <a:pt x="339" y="55"/>
                  </a:lnTo>
                  <a:lnTo>
                    <a:pt x="341" y="54"/>
                  </a:lnTo>
                  <a:lnTo>
                    <a:pt x="342" y="54"/>
                  </a:lnTo>
                  <a:lnTo>
                    <a:pt x="344" y="52"/>
                  </a:lnTo>
                  <a:close/>
                  <a:moveTo>
                    <a:pt x="338" y="52"/>
                  </a:moveTo>
                  <a:lnTo>
                    <a:pt x="338" y="54"/>
                  </a:lnTo>
                  <a:lnTo>
                    <a:pt x="338" y="54"/>
                  </a:lnTo>
                  <a:lnTo>
                    <a:pt x="338" y="55"/>
                  </a:lnTo>
                  <a:lnTo>
                    <a:pt x="338" y="55"/>
                  </a:lnTo>
                  <a:lnTo>
                    <a:pt x="336" y="55"/>
                  </a:lnTo>
                  <a:lnTo>
                    <a:pt x="336" y="54"/>
                  </a:lnTo>
                  <a:lnTo>
                    <a:pt x="336" y="54"/>
                  </a:lnTo>
                  <a:lnTo>
                    <a:pt x="336" y="54"/>
                  </a:lnTo>
                  <a:lnTo>
                    <a:pt x="338" y="52"/>
                  </a:lnTo>
                  <a:close/>
                  <a:moveTo>
                    <a:pt x="341" y="21"/>
                  </a:moveTo>
                  <a:lnTo>
                    <a:pt x="341" y="21"/>
                  </a:lnTo>
                  <a:lnTo>
                    <a:pt x="339" y="22"/>
                  </a:lnTo>
                  <a:lnTo>
                    <a:pt x="339" y="22"/>
                  </a:lnTo>
                  <a:lnTo>
                    <a:pt x="336" y="24"/>
                  </a:lnTo>
                  <a:lnTo>
                    <a:pt x="338" y="22"/>
                  </a:lnTo>
                  <a:lnTo>
                    <a:pt x="341" y="21"/>
                  </a:lnTo>
                  <a:lnTo>
                    <a:pt x="341" y="21"/>
                  </a:lnTo>
                  <a:close/>
                  <a:moveTo>
                    <a:pt x="251" y="19"/>
                  </a:moveTo>
                  <a:lnTo>
                    <a:pt x="252" y="19"/>
                  </a:lnTo>
                  <a:lnTo>
                    <a:pt x="252" y="21"/>
                  </a:lnTo>
                  <a:lnTo>
                    <a:pt x="252" y="21"/>
                  </a:lnTo>
                  <a:lnTo>
                    <a:pt x="254" y="22"/>
                  </a:lnTo>
                  <a:lnTo>
                    <a:pt x="254" y="24"/>
                  </a:lnTo>
                  <a:lnTo>
                    <a:pt x="256" y="24"/>
                  </a:lnTo>
                  <a:lnTo>
                    <a:pt x="256" y="24"/>
                  </a:lnTo>
                  <a:lnTo>
                    <a:pt x="256" y="25"/>
                  </a:lnTo>
                  <a:lnTo>
                    <a:pt x="256" y="25"/>
                  </a:lnTo>
                  <a:lnTo>
                    <a:pt x="254" y="25"/>
                  </a:lnTo>
                  <a:lnTo>
                    <a:pt x="251" y="25"/>
                  </a:lnTo>
                  <a:lnTo>
                    <a:pt x="249" y="25"/>
                  </a:lnTo>
                  <a:lnTo>
                    <a:pt x="248" y="25"/>
                  </a:lnTo>
                  <a:lnTo>
                    <a:pt x="248" y="25"/>
                  </a:lnTo>
                  <a:lnTo>
                    <a:pt x="248" y="24"/>
                  </a:lnTo>
                  <a:lnTo>
                    <a:pt x="249" y="24"/>
                  </a:lnTo>
                  <a:lnTo>
                    <a:pt x="249" y="24"/>
                  </a:lnTo>
                  <a:lnTo>
                    <a:pt x="249" y="22"/>
                  </a:lnTo>
                  <a:lnTo>
                    <a:pt x="249" y="21"/>
                  </a:lnTo>
                  <a:lnTo>
                    <a:pt x="251" y="19"/>
                  </a:lnTo>
                  <a:lnTo>
                    <a:pt x="251" y="19"/>
                  </a:lnTo>
                  <a:close/>
                  <a:moveTo>
                    <a:pt x="252" y="16"/>
                  </a:moveTo>
                  <a:lnTo>
                    <a:pt x="252" y="16"/>
                  </a:lnTo>
                  <a:lnTo>
                    <a:pt x="254" y="18"/>
                  </a:lnTo>
                  <a:lnTo>
                    <a:pt x="256" y="18"/>
                  </a:lnTo>
                  <a:lnTo>
                    <a:pt x="256" y="19"/>
                  </a:lnTo>
                  <a:lnTo>
                    <a:pt x="257" y="19"/>
                  </a:lnTo>
                  <a:lnTo>
                    <a:pt x="260" y="18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63" y="18"/>
                  </a:lnTo>
                  <a:lnTo>
                    <a:pt x="265" y="18"/>
                  </a:lnTo>
                  <a:lnTo>
                    <a:pt x="265" y="16"/>
                  </a:lnTo>
                  <a:lnTo>
                    <a:pt x="267" y="18"/>
                  </a:lnTo>
                  <a:lnTo>
                    <a:pt x="268" y="19"/>
                  </a:lnTo>
                  <a:lnTo>
                    <a:pt x="268" y="19"/>
                  </a:lnTo>
                  <a:lnTo>
                    <a:pt x="270" y="19"/>
                  </a:lnTo>
                  <a:lnTo>
                    <a:pt x="270" y="21"/>
                  </a:lnTo>
                  <a:lnTo>
                    <a:pt x="268" y="21"/>
                  </a:lnTo>
                  <a:lnTo>
                    <a:pt x="268" y="22"/>
                  </a:lnTo>
                  <a:lnTo>
                    <a:pt x="267" y="22"/>
                  </a:lnTo>
                  <a:lnTo>
                    <a:pt x="265" y="24"/>
                  </a:lnTo>
                  <a:lnTo>
                    <a:pt x="260" y="27"/>
                  </a:lnTo>
                  <a:lnTo>
                    <a:pt x="256" y="24"/>
                  </a:lnTo>
                  <a:lnTo>
                    <a:pt x="254" y="22"/>
                  </a:lnTo>
                  <a:lnTo>
                    <a:pt x="252" y="21"/>
                  </a:lnTo>
                  <a:lnTo>
                    <a:pt x="252" y="18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52" y="16"/>
                  </a:lnTo>
                  <a:close/>
                  <a:moveTo>
                    <a:pt x="345" y="14"/>
                  </a:moveTo>
                  <a:lnTo>
                    <a:pt x="344" y="16"/>
                  </a:lnTo>
                  <a:lnTo>
                    <a:pt x="342" y="19"/>
                  </a:lnTo>
                  <a:lnTo>
                    <a:pt x="341" y="21"/>
                  </a:lnTo>
                  <a:lnTo>
                    <a:pt x="341" y="19"/>
                  </a:lnTo>
                  <a:lnTo>
                    <a:pt x="342" y="19"/>
                  </a:lnTo>
                  <a:lnTo>
                    <a:pt x="344" y="18"/>
                  </a:lnTo>
                  <a:lnTo>
                    <a:pt x="344" y="16"/>
                  </a:lnTo>
                  <a:lnTo>
                    <a:pt x="344" y="16"/>
                  </a:lnTo>
                  <a:lnTo>
                    <a:pt x="344" y="16"/>
                  </a:lnTo>
                  <a:lnTo>
                    <a:pt x="344" y="14"/>
                  </a:lnTo>
                  <a:lnTo>
                    <a:pt x="345" y="14"/>
                  </a:lnTo>
                  <a:close/>
                  <a:moveTo>
                    <a:pt x="284" y="13"/>
                  </a:moveTo>
                  <a:lnTo>
                    <a:pt x="284" y="14"/>
                  </a:lnTo>
                  <a:lnTo>
                    <a:pt x="284" y="16"/>
                  </a:lnTo>
                  <a:lnTo>
                    <a:pt x="286" y="16"/>
                  </a:lnTo>
                  <a:lnTo>
                    <a:pt x="284" y="18"/>
                  </a:lnTo>
                  <a:lnTo>
                    <a:pt x="284" y="19"/>
                  </a:lnTo>
                  <a:lnTo>
                    <a:pt x="282" y="16"/>
                  </a:lnTo>
                  <a:lnTo>
                    <a:pt x="284" y="16"/>
                  </a:lnTo>
                  <a:lnTo>
                    <a:pt x="282" y="14"/>
                  </a:lnTo>
                  <a:lnTo>
                    <a:pt x="284" y="14"/>
                  </a:lnTo>
                  <a:lnTo>
                    <a:pt x="284" y="13"/>
                  </a:lnTo>
                  <a:close/>
                  <a:moveTo>
                    <a:pt x="427" y="10"/>
                  </a:moveTo>
                  <a:lnTo>
                    <a:pt x="429" y="10"/>
                  </a:lnTo>
                  <a:lnTo>
                    <a:pt x="429" y="10"/>
                  </a:lnTo>
                  <a:lnTo>
                    <a:pt x="429" y="11"/>
                  </a:lnTo>
                  <a:lnTo>
                    <a:pt x="429" y="11"/>
                  </a:lnTo>
                  <a:lnTo>
                    <a:pt x="431" y="14"/>
                  </a:lnTo>
                  <a:lnTo>
                    <a:pt x="432" y="16"/>
                  </a:lnTo>
                  <a:lnTo>
                    <a:pt x="432" y="18"/>
                  </a:lnTo>
                  <a:lnTo>
                    <a:pt x="432" y="18"/>
                  </a:lnTo>
                  <a:lnTo>
                    <a:pt x="432" y="21"/>
                  </a:lnTo>
                  <a:lnTo>
                    <a:pt x="432" y="22"/>
                  </a:lnTo>
                  <a:lnTo>
                    <a:pt x="434" y="25"/>
                  </a:lnTo>
                  <a:lnTo>
                    <a:pt x="434" y="27"/>
                  </a:lnTo>
                  <a:lnTo>
                    <a:pt x="435" y="27"/>
                  </a:lnTo>
                  <a:lnTo>
                    <a:pt x="435" y="27"/>
                  </a:lnTo>
                  <a:lnTo>
                    <a:pt x="437" y="27"/>
                  </a:lnTo>
                  <a:lnTo>
                    <a:pt x="437" y="30"/>
                  </a:lnTo>
                  <a:lnTo>
                    <a:pt x="437" y="30"/>
                  </a:lnTo>
                  <a:lnTo>
                    <a:pt x="437" y="32"/>
                  </a:lnTo>
                  <a:lnTo>
                    <a:pt x="437" y="33"/>
                  </a:lnTo>
                  <a:lnTo>
                    <a:pt x="438" y="33"/>
                  </a:lnTo>
                  <a:lnTo>
                    <a:pt x="438" y="35"/>
                  </a:lnTo>
                  <a:lnTo>
                    <a:pt x="438" y="35"/>
                  </a:lnTo>
                  <a:lnTo>
                    <a:pt x="440" y="38"/>
                  </a:lnTo>
                  <a:lnTo>
                    <a:pt x="440" y="40"/>
                  </a:lnTo>
                  <a:lnTo>
                    <a:pt x="442" y="41"/>
                  </a:lnTo>
                  <a:lnTo>
                    <a:pt x="442" y="44"/>
                  </a:lnTo>
                  <a:lnTo>
                    <a:pt x="443" y="47"/>
                  </a:lnTo>
                  <a:lnTo>
                    <a:pt x="443" y="49"/>
                  </a:lnTo>
                  <a:lnTo>
                    <a:pt x="443" y="54"/>
                  </a:lnTo>
                  <a:lnTo>
                    <a:pt x="443" y="55"/>
                  </a:lnTo>
                  <a:lnTo>
                    <a:pt x="445" y="57"/>
                  </a:lnTo>
                  <a:lnTo>
                    <a:pt x="445" y="60"/>
                  </a:lnTo>
                  <a:lnTo>
                    <a:pt x="446" y="63"/>
                  </a:lnTo>
                  <a:lnTo>
                    <a:pt x="446" y="63"/>
                  </a:lnTo>
                  <a:lnTo>
                    <a:pt x="449" y="65"/>
                  </a:lnTo>
                  <a:lnTo>
                    <a:pt x="451" y="63"/>
                  </a:lnTo>
                  <a:lnTo>
                    <a:pt x="453" y="62"/>
                  </a:lnTo>
                  <a:lnTo>
                    <a:pt x="454" y="62"/>
                  </a:lnTo>
                  <a:lnTo>
                    <a:pt x="456" y="62"/>
                  </a:lnTo>
                  <a:lnTo>
                    <a:pt x="457" y="63"/>
                  </a:lnTo>
                  <a:lnTo>
                    <a:pt x="459" y="65"/>
                  </a:lnTo>
                  <a:lnTo>
                    <a:pt x="462" y="68"/>
                  </a:lnTo>
                  <a:lnTo>
                    <a:pt x="465" y="70"/>
                  </a:lnTo>
                  <a:lnTo>
                    <a:pt x="467" y="70"/>
                  </a:lnTo>
                  <a:lnTo>
                    <a:pt x="468" y="71"/>
                  </a:lnTo>
                  <a:lnTo>
                    <a:pt x="468" y="73"/>
                  </a:lnTo>
                  <a:lnTo>
                    <a:pt x="467" y="74"/>
                  </a:lnTo>
                  <a:lnTo>
                    <a:pt x="468" y="76"/>
                  </a:lnTo>
                  <a:lnTo>
                    <a:pt x="468" y="77"/>
                  </a:lnTo>
                  <a:lnTo>
                    <a:pt x="468" y="79"/>
                  </a:lnTo>
                  <a:lnTo>
                    <a:pt x="468" y="82"/>
                  </a:lnTo>
                  <a:lnTo>
                    <a:pt x="470" y="85"/>
                  </a:lnTo>
                  <a:lnTo>
                    <a:pt x="470" y="88"/>
                  </a:lnTo>
                  <a:lnTo>
                    <a:pt x="470" y="90"/>
                  </a:lnTo>
                  <a:lnTo>
                    <a:pt x="470" y="92"/>
                  </a:lnTo>
                  <a:lnTo>
                    <a:pt x="470" y="93"/>
                  </a:lnTo>
                  <a:lnTo>
                    <a:pt x="472" y="95"/>
                  </a:lnTo>
                  <a:lnTo>
                    <a:pt x="472" y="96"/>
                  </a:lnTo>
                  <a:lnTo>
                    <a:pt x="473" y="98"/>
                  </a:lnTo>
                  <a:lnTo>
                    <a:pt x="475" y="99"/>
                  </a:lnTo>
                  <a:lnTo>
                    <a:pt x="476" y="101"/>
                  </a:lnTo>
                  <a:lnTo>
                    <a:pt x="476" y="101"/>
                  </a:lnTo>
                  <a:lnTo>
                    <a:pt x="476" y="103"/>
                  </a:lnTo>
                  <a:lnTo>
                    <a:pt x="479" y="107"/>
                  </a:lnTo>
                  <a:lnTo>
                    <a:pt x="479" y="110"/>
                  </a:lnTo>
                  <a:lnTo>
                    <a:pt x="479" y="117"/>
                  </a:lnTo>
                  <a:lnTo>
                    <a:pt x="478" y="118"/>
                  </a:lnTo>
                  <a:lnTo>
                    <a:pt x="479" y="120"/>
                  </a:lnTo>
                  <a:lnTo>
                    <a:pt x="481" y="125"/>
                  </a:lnTo>
                  <a:lnTo>
                    <a:pt x="483" y="125"/>
                  </a:lnTo>
                  <a:lnTo>
                    <a:pt x="483" y="126"/>
                  </a:lnTo>
                  <a:lnTo>
                    <a:pt x="483" y="129"/>
                  </a:lnTo>
                  <a:lnTo>
                    <a:pt x="484" y="131"/>
                  </a:lnTo>
                  <a:lnTo>
                    <a:pt x="486" y="133"/>
                  </a:lnTo>
                  <a:lnTo>
                    <a:pt x="487" y="134"/>
                  </a:lnTo>
                  <a:lnTo>
                    <a:pt x="489" y="134"/>
                  </a:lnTo>
                  <a:lnTo>
                    <a:pt x="490" y="134"/>
                  </a:lnTo>
                  <a:lnTo>
                    <a:pt x="492" y="136"/>
                  </a:lnTo>
                  <a:lnTo>
                    <a:pt x="494" y="136"/>
                  </a:lnTo>
                  <a:lnTo>
                    <a:pt x="495" y="137"/>
                  </a:lnTo>
                  <a:lnTo>
                    <a:pt x="497" y="137"/>
                  </a:lnTo>
                  <a:lnTo>
                    <a:pt x="498" y="137"/>
                  </a:lnTo>
                  <a:lnTo>
                    <a:pt x="498" y="137"/>
                  </a:lnTo>
                  <a:lnTo>
                    <a:pt x="500" y="137"/>
                  </a:lnTo>
                  <a:lnTo>
                    <a:pt x="500" y="139"/>
                  </a:lnTo>
                  <a:lnTo>
                    <a:pt x="502" y="140"/>
                  </a:lnTo>
                  <a:lnTo>
                    <a:pt x="503" y="142"/>
                  </a:lnTo>
                  <a:lnTo>
                    <a:pt x="505" y="144"/>
                  </a:lnTo>
                  <a:lnTo>
                    <a:pt x="506" y="144"/>
                  </a:lnTo>
                  <a:lnTo>
                    <a:pt x="508" y="145"/>
                  </a:lnTo>
                  <a:lnTo>
                    <a:pt x="508" y="145"/>
                  </a:lnTo>
                  <a:lnTo>
                    <a:pt x="509" y="145"/>
                  </a:lnTo>
                  <a:lnTo>
                    <a:pt x="513" y="147"/>
                  </a:lnTo>
                  <a:lnTo>
                    <a:pt x="514" y="148"/>
                  </a:lnTo>
                  <a:lnTo>
                    <a:pt x="516" y="148"/>
                  </a:lnTo>
                  <a:lnTo>
                    <a:pt x="519" y="150"/>
                  </a:lnTo>
                  <a:lnTo>
                    <a:pt x="519" y="151"/>
                  </a:lnTo>
                  <a:lnTo>
                    <a:pt x="520" y="153"/>
                  </a:lnTo>
                  <a:lnTo>
                    <a:pt x="519" y="153"/>
                  </a:lnTo>
                  <a:lnTo>
                    <a:pt x="517" y="153"/>
                  </a:lnTo>
                  <a:lnTo>
                    <a:pt x="517" y="155"/>
                  </a:lnTo>
                  <a:lnTo>
                    <a:pt x="519" y="158"/>
                  </a:lnTo>
                  <a:lnTo>
                    <a:pt x="520" y="159"/>
                  </a:lnTo>
                  <a:lnTo>
                    <a:pt x="522" y="161"/>
                  </a:lnTo>
                  <a:lnTo>
                    <a:pt x="525" y="162"/>
                  </a:lnTo>
                  <a:lnTo>
                    <a:pt x="525" y="166"/>
                  </a:lnTo>
                  <a:lnTo>
                    <a:pt x="525" y="166"/>
                  </a:lnTo>
                  <a:lnTo>
                    <a:pt x="527" y="169"/>
                  </a:lnTo>
                  <a:lnTo>
                    <a:pt x="528" y="170"/>
                  </a:lnTo>
                  <a:lnTo>
                    <a:pt x="528" y="172"/>
                  </a:lnTo>
                  <a:lnTo>
                    <a:pt x="530" y="177"/>
                  </a:lnTo>
                  <a:lnTo>
                    <a:pt x="530" y="180"/>
                  </a:lnTo>
                  <a:lnTo>
                    <a:pt x="531" y="181"/>
                  </a:lnTo>
                  <a:lnTo>
                    <a:pt x="531" y="183"/>
                  </a:lnTo>
                  <a:lnTo>
                    <a:pt x="533" y="183"/>
                  </a:lnTo>
                  <a:lnTo>
                    <a:pt x="533" y="181"/>
                  </a:lnTo>
                  <a:lnTo>
                    <a:pt x="535" y="185"/>
                  </a:lnTo>
                  <a:lnTo>
                    <a:pt x="536" y="185"/>
                  </a:lnTo>
                  <a:lnTo>
                    <a:pt x="536" y="185"/>
                  </a:lnTo>
                  <a:lnTo>
                    <a:pt x="535" y="181"/>
                  </a:lnTo>
                  <a:lnTo>
                    <a:pt x="536" y="178"/>
                  </a:lnTo>
                  <a:lnTo>
                    <a:pt x="536" y="178"/>
                  </a:lnTo>
                  <a:lnTo>
                    <a:pt x="538" y="178"/>
                  </a:lnTo>
                  <a:lnTo>
                    <a:pt x="538" y="180"/>
                  </a:lnTo>
                  <a:lnTo>
                    <a:pt x="539" y="181"/>
                  </a:lnTo>
                  <a:lnTo>
                    <a:pt x="543" y="183"/>
                  </a:lnTo>
                  <a:lnTo>
                    <a:pt x="544" y="185"/>
                  </a:lnTo>
                  <a:lnTo>
                    <a:pt x="544" y="185"/>
                  </a:lnTo>
                  <a:lnTo>
                    <a:pt x="544" y="183"/>
                  </a:lnTo>
                  <a:lnTo>
                    <a:pt x="544" y="181"/>
                  </a:lnTo>
                  <a:lnTo>
                    <a:pt x="546" y="181"/>
                  </a:lnTo>
                  <a:lnTo>
                    <a:pt x="546" y="183"/>
                  </a:lnTo>
                  <a:lnTo>
                    <a:pt x="547" y="185"/>
                  </a:lnTo>
                  <a:lnTo>
                    <a:pt x="547" y="189"/>
                  </a:lnTo>
                  <a:lnTo>
                    <a:pt x="547" y="194"/>
                  </a:lnTo>
                  <a:lnTo>
                    <a:pt x="549" y="199"/>
                  </a:lnTo>
                  <a:lnTo>
                    <a:pt x="549" y="199"/>
                  </a:lnTo>
                  <a:lnTo>
                    <a:pt x="550" y="200"/>
                  </a:lnTo>
                  <a:lnTo>
                    <a:pt x="552" y="202"/>
                  </a:lnTo>
                  <a:lnTo>
                    <a:pt x="554" y="203"/>
                  </a:lnTo>
                  <a:lnTo>
                    <a:pt x="554" y="203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60" y="207"/>
                  </a:lnTo>
                  <a:lnTo>
                    <a:pt x="563" y="208"/>
                  </a:lnTo>
                  <a:lnTo>
                    <a:pt x="563" y="210"/>
                  </a:lnTo>
                  <a:lnTo>
                    <a:pt x="566" y="214"/>
                  </a:lnTo>
                  <a:lnTo>
                    <a:pt x="566" y="216"/>
                  </a:lnTo>
                  <a:lnTo>
                    <a:pt x="569" y="218"/>
                  </a:lnTo>
                  <a:lnTo>
                    <a:pt x="571" y="218"/>
                  </a:lnTo>
                  <a:lnTo>
                    <a:pt x="571" y="219"/>
                  </a:lnTo>
                  <a:lnTo>
                    <a:pt x="572" y="221"/>
                  </a:lnTo>
                  <a:lnTo>
                    <a:pt x="572" y="221"/>
                  </a:lnTo>
                  <a:lnTo>
                    <a:pt x="572" y="222"/>
                  </a:lnTo>
                  <a:lnTo>
                    <a:pt x="574" y="225"/>
                  </a:lnTo>
                  <a:lnTo>
                    <a:pt x="577" y="225"/>
                  </a:lnTo>
                  <a:lnTo>
                    <a:pt x="579" y="229"/>
                  </a:lnTo>
                  <a:lnTo>
                    <a:pt x="579" y="232"/>
                  </a:lnTo>
                  <a:lnTo>
                    <a:pt x="579" y="235"/>
                  </a:lnTo>
                  <a:lnTo>
                    <a:pt x="580" y="235"/>
                  </a:lnTo>
                  <a:lnTo>
                    <a:pt x="582" y="237"/>
                  </a:lnTo>
                  <a:lnTo>
                    <a:pt x="582" y="237"/>
                  </a:lnTo>
                  <a:lnTo>
                    <a:pt x="580" y="241"/>
                  </a:lnTo>
                  <a:lnTo>
                    <a:pt x="582" y="252"/>
                  </a:lnTo>
                  <a:lnTo>
                    <a:pt x="582" y="255"/>
                  </a:lnTo>
                  <a:lnTo>
                    <a:pt x="582" y="259"/>
                  </a:lnTo>
                  <a:lnTo>
                    <a:pt x="585" y="265"/>
                  </a:lnTo>
                  <a:lnTo>
                    <a:pt x="585" y="266"/>
                  </a:lnTo>
                  <a:lnTo>
                    <a:pt x="587" y="268"/>
                  </a:lnTo>
                  <a:lnTo>
                    <a:pt x="588" y="271"/>
                  </a:lnTo>
                  <a:lnTo>
                    <a:pt x="588" y="276"/>
                  </a:lnTo>
                  <a:lnTo>
                    <a:pt x="588" y="279"/>
                  </a:lnTo>
                  <a:lnTo>
                    <a:pt x="588" y="281"/>
                  </a:lnTo>
                  <a:lnTo>
                    <a:pt x="587" y="284"/>
                  </a:lnTo>
                  <a:lnTo>
                    <a:pt x="585" y="289"/>
                  </a:lnTo>
                  <a:lnTo>
                    <a:pt x="585" y="292"/>
                  </a:lnTo>
                  <a:lnTo>
                    <a:pt x="584" y="298"/>
                  </a:lnTo>
                  <a:lnTo>
                    <a:pt x="582" y="300"/>
                  </a:lnTo>
                  <a:lnTo>
                    <a:pt x="582" y="301"/>
                  </a:lnTo>
                  <a:lnTo>
                    <a:pt x="580" y="307"/>
                  </a:lnTo>
                  <a:lnTo>
                    <a:pt x="580" y="311"/>
                  </a:lnTo>
                  <a:lnTo>
                    <a:pt x="580" y="314"/>
                  </a:lnTo>
                  <a:lnTo>
                    <a:pt x="580" y="317"/>
                  </a:lnTo>
                  <a:lnTo>
                    <a:pt x="579" y="318"/>
                  </a:lnTo>
                  <a:lnTo>
                    <a:pt x="579" y="322"/>
                  </a:lnTo>
                  <a:lnTo>
                    <a:pt x="576" y="328"/>
                  </a:lnTo>
                  <a:lnTo>
                    <a:pt x="572" y="331"/>
                  </a:lnTo>
                  <a:lnTo>
                    <a:pt x="572" y="334"/>
                  </a:lnTo>
                  <a:lnTo>
                    <a:pt x="572" y="336"/>
                  </a:lnTo>
                  <a:lnTo>
                    <a:pt x="572" y="337"/>
                  </a:lnTo>
                  <a:lnTo>
                    <a:pt x="569" y="341"/>
                  </a:lnTo>
                  <a:lnTo>
                    <a:pt x="569" y="341"/>
                  </a:lnTo>
                  <a:lnTo>
                    <a:pt x="568" y="342"/>
                  </a:lnTo>
                  <a:lnTo>
                    <a:pt x="568" y="342"/>
                  </a:lnTo>
                  <a:lnTo>
                    <a:pt x="568" y="342"/>
                  </a:lnTo>
                  <a:lnTo>
                    <a:pt x="568" y="342"/>
                  </a:lnTo>
                  <a:lnTo>
                    <a:pt x="568" y="344"/>
                  </a:lnTo>
                  <a:lnTo>
                    <a:pt x="565" y="344"/>
                  </a:lnTo>
                  <a:lnTo>
                    <a:pt x="563" y="345"/>
                  </a:lnTo>
                  <a:lnTo>
                    <a:pt x="560" y="348"/>
                  </a:lnTo>
                  <a:lnTo>
                    <a:pt x="560" y="350"/>
                  </a:lnTo>
                  <a:lnTo>
                    <a:pt x="558" y="352"/>
                  </a:lnTo>
                  <a:lnTo>
                    <a:pt x="558" y="353"/>
                  </a:lnTo>
                  <a:lnTo>
                    <a:pt x="557" y="353"/>
                  </a:lnTo>
                  <a:lnTo>
                    <a:pt x="557" y="355"/>
                  </a:lnTo>
                  <a:lnTo>
                    <a:pt x="555" y="356"/>
                  </a:lnTo>
                  <a:lnTo>
                    <a:pt x="555" y="356"/>
                  </a:lnTo>
                  <a:lnTo>
                    <a:pt x="555" y="358"/>
                  </a:lnTo>
                  <a:lnTo>
                    <a:pt x="555" y="361"/>
                  </a:lnTo>
                  <a:lnTo>
                    <a:pt x="555" y="363"/>
                  </a:lnTo>
                  <a:lnTo>
                    <a:pt x="554" y="363"/>
                  </a:lnTo>
                  <a:lnTo>
                    <a:pt x="554" y="363"/>
                  </a:lnTo>
                  <a:lnTo>
                    <a:pt x="554" y="363"/>
                  </a:lnTo>
                  <a:lnTo>
                    <a:pt x="552" y="363"/>
                  </a:lnTo>
                  <a:lnTo>
                    <a:pt x="554" y="363"/>
                  </a:lnTo>
                  <a:lnTo>
                    <a:pt x="554" y="364"/>
                  </a:lnTo>
                  <a:lnTo>
                    <a:pt x="552" y="366"/>
                  </a:lnTo>
                  <a:lnTo>
                    <a:pt x="550" y="367"/>
                  </a:lnTo>
                  <a:lnTo>
                    <a:pt x="549" y="369"/>
                  </a:lnTo>
                  <a:lnTo>
                    <a:pt x="549" y="370"/>
                  </a:lnTo>
                  <a:lnTo>
                    <a:pt x="547" y="375"/>
                  </a:lnTo>
                  <a:lnTo>
                    <a:pt x="547" y="378"/>
                  </a:lnTo>
                  <a:lnTo>
                    <a:pt x="547" y="380"/>
                  </a:lnTo>
                  <a:lnTo>
                    <a:pt x="547" y="380"/>
                  </a:lnTo>
                  <a:lnTo>
                    <a:pt x="547" y="380"/>
                  </a:lnTo>
                  <a:lnTo>
                    <a:pt x="547" y="380"/>
                  </a:lnTo>
                  <a:lnTo>
                    <a:pt x="546" y="380"/>
                  </a:lnTo>
                  <a:lnTo>
                    <a:pt x="546" y="380"/>
                  </a:lnTo>
                  <a:lnTo>
                    <a:pt x="546" y="381"/>
                  </a:lnTo>
                  <a:lnTo>
                    <a:pt x="547" y="381"/>
                  </a:lnTo>
                  <a:lnTo>
                    <a:pt x="546" y="381"/>
                  </a:lnTo>
                  <a:lnTo>
                    <a:pt x="546" y="381"/>
                  </a:lnTo>
                  <a:lnTo>
                    <a:pt x="546" y="381"/>
                  </a:lnTo>
                  <a:lnTo>
                    <a:pt x="544" y="383"/>
                  </a:lnTo>
                  <a:lnTo>
                    <a:pt x="541" y="389"/>
                  </a:lnTo>
                  <a:lnTo>
                    <a:pt x="541" y="391"/>
                  </a:lnTo>
                  <a:lnTo>
                    <a:pt x="539" y="392"/>
                  </a:lnTo>
                  <a:lnTo>
                    <a:pt x="538" y="396"/>
                  </a:lnTo>
                  <a:lnTo>
                    <a:pt x="538" y="397"/>
                  </a:lnTo>
                  <a:lnTo>
                    <a:pt x="538" y="402"/>
                  </a:lnTo>
                  <a:lnTo>
                    <a:pt x="538" y="405"/>
                  </a:lnTo>
                  <a:lnTo>
                    <a:pt x="536" y="408"/>
                  </a:lnTo>
                  <a:lnTo>
                    <a:pt x="536" y="410"/>
                  </a:lnTo>
                  <a:lnTo>
                    <a:pt x="535" y="413"/>
                  </a:lnTo>
                  <a:lnTo>
                    <a:pt x="536" y="416"/>
                  </a:lnTo>
                  <a:lnTo>
                    <a:pt x="536" y="418"/>
                  </a:lnTo>
                  <a:lnTo>
                    <a:pt x="536" y="419"/>
                  </a:lnTo>
                  <a:lnTo>
                    <a:pt x="535" y="421"/>
                  </a:lnTo>
                  <a:lnTo>
                    <a:pt x="533" y="421"/>
                  </a:lnTo>
                  <a:lnTo>
                    <a:pt x="531" y="422"/>
                  </a:lnTo>
                  <a:lnTo>
                    <a:pt x="530" y="424"/>
                  </a:lnTo>
                  <a:lnTo>
                    <a:pt x="528" y="426"/>
                  </a:lnTo>
                  <a:lnTo>
                    <a:pt x="527" y="426"/>
                  </a:lnTo>
                  <a:lnTo>
                    <a:pt x="520" y="426"/>
                  </a:lnTo>
                  <a:lnTo>
                    <a:pt x="511" y="426"/>
                  </a:lnTo>
                  <a:lnTo>
                    <a:pt x="509" y="427"/>
                  </a:lnTo>
                  <a:lnTo>
                    <a:pt x="505" y="427"/>
                  </a:lnTo>
                  <a:lnTo>
                    <a:pt x="502" y="430"/>
                  </a:lnTo>
                  <a:lnTo>
                    <a:pt x="498" y="432"/>
                  </a:lnTo>
                  <a:lnTo>
                    <a:pt x="490" y="440"/>
                  </a:lnTo>
                  <a:lnTo>
                    <a:pt x="484" y="441"/>
                  </a:lnTo>
                  <a:lnTo>
                    <a:pt x="484" y="441"/>
                  </a:lnTo>
                  <a:lnTo>
                    <a:pt x="483" y="440"/>
                  </a:lnTo>
                  <a:lnTo>
                    <a:pt x="481" y="441"/>
                  </a:lnTo>
                  <a:lnTo>
                    <a:pt x="481" y="441"/>
                  </a:lnTo>
                  <a:lnTo>
                    <a:pt x="483" y="443"/>
                  </a:lnTo>
                  <a:lnTo>
                    <a:pt x="483" y="444"/>
                  </a:lnTo>
                  <a:lnTo>
                    <a:pt x="484" y="443"/>
                  </a:lnTo>
                  <a:lnTo>
                    <a:pt x="486" y="443"/>
                  </a:lnTo>
                  <a:lnTo>
                    <a:pt x="486" y="444"/>
                  </a:lnTo>
                  <a:lnTo>
                    <a:pt x="486" y="446"/>
                  </a:lnTo>
                  <a:lnTo>
                    <a:pt x="484" y="448"/>
                  </a:lnTo>
                  <a:lnTo>
                    <a:pt x="484" y="448"/>
                  </a:lnTo>
                  <a:lnTo>
                    <a:pt x="483" y="448"/>
                  </a:lnTo>
                  <a:lnTo>
                    <a:pt x="483" y="448"/>
                  </a:lnTo>
                  <a:lnTo>
                    <a:pt x="483" y="444"/>
                  </a:lnTo>
                  <a:lnTo>
                    <a:pt x="481" y="443"/>
                  </a:lnTo>
                  <a:lnTo>
                    <a:pt x="479" y="443"/>
                  </a:lnTo>
                  <a:lnTo>
                    <a:pt x="478" y="443"/>
                  </a:lnTo>
                  <a:lnTo>
                    <a:pt x="478" y="444"/>
                  </a:lnTo>
                  <a:lnTo>
                    <a:pt x="476" y="441"/>
                  </a:lnTo>
                  <a:lnTo>
                    <a:pt x="475" y="440"/>
                  </a:lnTo>
                  <a:lnTo>
                    <a:pt x="473" y="440"/>
                  </a:lnTo>
                  <a:lnTo>
                    <a:pt x="473" y="440"/>
                  </a:lnTo>
                  <a:lnTo>
                    <a:pt x="472" y="440"/>
                  </a:lnTo>
                  <a:lnTo>
                    <a:pt x="470" y="438"/>
                  </a:lnTo>
                  <a:lnTo>
                    <a:pt x="470" y="437"/>
                  </a:lnTo>
                  <a:lnTo>
                    <a:pt x="470" y="435"/>
                  </a:lnTo>
                  <a:lnTo>
                    <a:pt x="472" y="435"/>
                  </a:lnTo>
                  <a:lnTo>
                    <a:pt x="472" y="433"/>
                  </a:lnTo>
                  <a:lnTo>
                    <a:pt x="470" y="433"/>
                  </a:lnTo>
                  <a:lnTo>
                    <a:pt x="468" y="432"/>
                  </a:lnTo>
                  <a:lnTo>
                    <a:pt x="468" y="433"/>
                  </a:lnTo>
                  <a:lnTo>
                    <a:pt x="467" y="433"/>
                  </a:lnTo>
                  <a:lnTo>
                    <a:pt x="467" y="435"/>
                  </a:lnTo>
                  <a:lnTo>
                    <a:pt x="464" y="437"/>
                  </a:lnTo>
                  <a:lnTo>
                    <a:pt x="462" y="437"/>
                  </a:lnTo>
                  <a:lnTo>
                    <a:pt x="461" y="435"/>
                  </a:lnTo>
                  <a:lnTo>
                    <a:pt x="461" y="435"/>
                  </a:lnTo>
                  <a:lnTo>
                    <a:pt x="462" y="435"/>
                  </a:lnTo>
                  <a:lnTo>
                    <a:pt x="464" y="433"/>
                  </a:lnTo>
                  <a:lnTo>
                    <a:pt x="465" y="432"/>
                  </a:lnTo>
                  <a:lnTo>
                    <a:pt x="465" y="430"/>
                  </a:lnTo>
                  <a:lnTo>
                    <a:pt x="465" y="429"/>
                  </a:lnTo>
                  <a:lnTo>
                    <a:pt x="464" y="429"/>
                  </a:lnTo>
                  <a:lnTo>
                    <a:pt x="462" y="427"/>
                  </a:lnTo>
                  <a:lnTo>
                    <a:pt x="457" y="430"/>
                  </a:lnTo>
                  <a:lnTo>
                    <a:pt x="456" y="430"/>
                  </a:lnTo>
                  <a:lnTo>
                    <a:pt x="456" y="432"/>
                  </a:lnTo>
                  <a:lnTo>
                    <a:pt x="457" y="432"/>
                  </a:lnTo>
                  <a:lnTo>
                    <a:pt x="457" y="432"/>
                  </a:lnTo>
                  <a:lnTo>
                    <a:pt x="459" y="432"/>
                  </a:lnTo>
                  <a:lnTo>
                    <a:pt x="457" y="433"/>
                  </a:lnTo>
                  <a:lnTo>
                    <a:pt x="456" y="433"/>
                  </a:lnTo>
                  <a:lnTo>
                    <a:pt x="454" y="435"/>
                  </a:lnTo>
                  <a:lnTo>
                    <a:pt x="451" y="437"/>
                  </a:lnTo>
                  <a:lnTo>
                    <a:pt x="446" y="440"/>
                  </a:lnTo>
                  <a:lnTo>
                    <a:pt x="445" y="441"/>
                  </a:lnTo>
                  <a:lnTo>
                    <a:pt x="443" y="443"/>
                  </a:lnTo>
                  <a:lnTo>
                    <a:pt x="440" y="441"/>
                  </a:lnTo>
                  <a:lnTo>
                    <a:pt x="438" y="441"/>
                  </a:lnTo>
                  <a:lnTo>
                    <a:pt x="437" y="440"/>
                  </a:lnTo>
                  <a:lnTo>
                    <a:pt x="432" y="438"/>
                  </a:lnTo>
                  <a:lnTo>
                    <a:pt x="429" y="437"/>
                  </a:lnTo>
                  <a:lnTo>
                    <a:pt x="427" y="435"/>
                  </a:lnTo>
                  <a:lnTo>
                    <a:pt x="426" y="435"/>
                  </a:lnTo>
                  <a:lnTo>
                    <a:pt x="423" y="435"/>
                  </a:lnTo>
                  <a:lnTo>
                    <a:pt x="420" y="433"/>
                  </a:lnTo>
                  <a:lnTo>
                    <a:pt x="416" y="433"/>
                  </a:lnTo>
                  <a:lnTo>
                    <a:pt x="415" y="435"/>
                  </a:lnTo>
                  <a:lnTo>
                    <a:pt x="413" y="435"/>
                  </a:lnTo>
                  <a:lnTo>
                    <a:pt x="412" y="435"/>
                  </a:lnTo>
                  <a:lnTo>
                    <a:pt x="408" y="432"/>
                  </a:lnTo>
                  <a:lnTo>
                    <a:pt x="407" y="430"/>
                  </a:lnTo>
                  <a:lnTo>
                    <a:pt x="401" y="429"/>
                  </a:lnTo>
                  <a:lnTo>
                    <a:pt x="397" y="427"/>
                  </a:lnTo>
                  <a:lnTo>
                    <a:pt x="394" y="422"/>
                  </a:lnTo>
                  <a:lnTo>
                    <a:pt x="390" y="418"/>
                  </a:lnTo>
                  <a:lnTo>
                    <a:pt x="388" y="416"/>
                  </a:lnTo>
                  <a:lnTo>
                    <a:pt x="388" y="415"/>
                  </a:lnTo>
                  <a:lnTo>
                    <a:pt x="388" y="413"/>
                  </a:lnTo>
                  <a:lnTo>
                    <a:pt x="388" y="410"/>
                  </a:lnTo>
                  <a:lnTo>
                    <a:pt x="390" y="408"/>
                  </a:lnTo>
                  <a:lnTo>
                    <a:pt x="390" y="407"/>
                  </a:lnTo>
                  <a:lnTo>
                    <a:pt x="388" y="402"/>
                  </a:lnTo>
                  <a:lnTo>
                    <a:pt x="385" y="397"/>
                  </a:lnTo>
                  <a:lnTo>
                    <a:pt x="383" y="396"/>
                  </a:lnTo>
                  <a:lnTo>
                    <a:pt x="380" y="392"/>
                  </a:lnTo>
                  <a:lnTo>
                    <a:pt x="377" y="391"/>
                  </a:lnTo>
                  <a:lnTo>
                    <a:pt x="377" y="389"/>
                  </a:lnTo>
                  <a:lnTo>
                    <a:pt x="377" y="389"/>
                  </a:lnTo>
                  <a:lnTo>
                    <a:pt x="379" y="389"/>
                  </a:lnTo>
                  <a:lnTo>
                    <a:pt x="379" y="388"/>
                  </a:lnTo>
                  <a:lnTo>
                    <a:pt x="380" y="388"/>
                  </a:lnTo>
                  <a:lnTo>
                    <a:pt x="380" y="389"/>
                  </a:lnTo>
                  <a:lnTo>
                    <a:pt x="382" y="389"/>
                  </a:lnTo>
                  <a:lnTo>
                    <a:pt x="382" y="388"/>
                  </a:lnTo>
                  <a:lnTo>
                    <a:pt x="382" y="386"/>
                  </a:lnTo>
                  <a:lnTo>
                    <a:pt x="382" y="386"/>
                  </a:lnTo>
                  <a:lnTo>
                    <a:pt x="382" y="386"/>
                  </a:lnTo>
                  <a:lnTo>
                    <a:pt x="380" y="385"/>
                  </a:lnTo>
                  <a:lnTo>
                    <a:pt x="379" y="386"/>
                  </a:lnTo>
                  <a:lnTo>
                    <a:pt x="377" y="386"/>
                  </a:lnTo>
                  <a:lnTo>
                    <a:pt x="375" y="388"/>
                  </a:lnTo>
                  <a:lnTo>
                    <a:pt x="375" y="388"/>
                  </a:lnTo>
                  <a:lnTo>
                    <a:pt x="374" y="388"/>
                  </a:lnTo>
                  <a:lnTo>
                    <a:pt x="374" y="388"/>
                  </a:lnTo>
                  <a:lnTo>
                    <a:pt x="371" y="389"/>
                  </a:lnTo>
                  <a:lnTo>
                    <a:pt x="368" y="389"/>
                  </a:lnTo>
                  <a:lnTo>
                    <a:pt x="366" y="389"/>
                  </a:lnTo>
                  <a:lnTo>
                    <a:pt x="366" y="388"/>
                  </a:lnTo>
                  <a:lnTo>
                    <a:pt x="368" y="386"/>
                  </a:lnTo>
                  <a:lnTo>
                    <a:pt x="369" y="385"/>
                  </a:lnTo>
                  <a:lnTo>
                    <a:pt x="371" y="380"/>
                  </a:lnTo>
                  <a:lnTo>
                    <a:pt x="369" y="375"/>
                  </a:lnTo>
                  <a:lnTo>
                    <a:pt x="369" y="374"/>
                  </a:lnTo>
                  <a:lnTo>
                    <a:pt x="366" y="370"/>
                  </a:lnTo>
                  <a:lnTo>
                    <a:pt x="366" y="367"/>
                  </a:lnTo>
                  <a:lnTo>
                    <a:pt x="364" y="366"/>
                  </a:lnTo>
                  <a:lnTo>
                    <a:pt x="363" y="367"/>
                  </a:lnTo>
                  <a:lnTo>
                    <a:pt x="363" y="369"/>
                  </a:lnTo>
                  <a:lnTo>
                    <a:pt x="361" y="370"/>
                  </a:lnTo>
                  <a:lnTo>
                    <a:pt x="361" y="375"/>
                  </a:lnTo>
                  <a:lnTo>
                    <a:pt x="358" y="381"/>
                  </a:lnTo>
                  <a:lnTo>
                    <a:pt x="356" y="381"/>
                  </a:lnTo>
                  <a:lnTo>
                    <a:pt x="355" y="381"/>
                  </a:lnTo>
                  <a:lnTo>
                    <a:pt x="352" y="381"/>
                  </a:lnTo>
                  <a:lnTo>
                    <a:pt x="350" y="383"/>
                  </a:lnTo>
                  <a:lnTo>
                    <a:pt x="349" y="383"/>
                  </a:lnTo>
                  <a:lnTo>
                    <a:pt x="347" y="383"/>
                  </a:lnTo>
                  <a:lnTo>
                    <a:pt x="347" y="383"/>
                  </a:lnTo>
                  <a:lnTo>
                    <a:pt x="349" y="378"/>
                  </a:lnTo>
                  <a:lnTo>
                    <a:pt x="350" y="378"/>
                  </a:lnTo>
                  <a:lnTo>
                    <a:pt x="352" y="378"/>
                  </a:lnTo>
                  <a:lnTo>
                    <a:pt x="353" y="378"/>
                  </a:lnTo>
                  <a:lnTo>
                    <a:pt x="353" y="378"/>
                  </a:lnTo>
                  <a:lnTo>
                    <a:pt x="355" y="375"/>
                  </a:lnTo>
                  <a:lnTo>
                    <a:pt x="355" y="372"/>
                  </a:lnTo>
                  <a:lnTo>
                    <a:pt x="355" y="370"/>
                  </a:lnTo>
                  <a:lnTo>
                    <a:pt x="355" y="369"/>
                  </a:lnTo>
                  <a:lnTo>
                    <a:pt x="355" y="367"/>
                  </a:lnTo>
                  <a:lnTo>
                    <a:pt x="355" y="366"/>
                  </a:lnTo>
                  <a:lnTo>
                    <a:pt x="358" y="361"/>
                  </a:lnTo>
                  <a:lnTo>
                    <a:pt x="360" y="358"/>
                  </a:lnTo>
                  <a:lnTo>
                    <a:pt x="361" y="356"/>
                  </a:lnTo>
                  <a:lnTo>
                    <a:pt x="361" y="355"/>
                  </a:lnTo>
                  <a:lnTo>
                    <a:pt x="361" y="352"/>
                  </a:lnTo>
                  <a:lnTo>
                    <a:pt x="361" y="350"/>
                  </a:lnTo>
                  <a:lnTo>
                    <a:pt x="361" y="350"/>
                  </a:lnTo>
                  <a:lnTo>
                    <a:pt x="363" y="348"/>
                  </a:lnTo>
                  <a:lnTo>
                    <a:pt x="361" y="344"/>
                  </a:lnTo>
                  <a:lnTo>
                    <a:pt x="361" y="342"/>
                  </a:lnTo>
                  <a:lnTo>
                    <a:pt x="360" y="341"/>
                  </a:lnTo>
                  <a:lnTo>
                    <a:pt x="360" y="342"/>
                  </a:lnTo>
                  <a:lnTo>
                    <a:pt x="360" y="344"/>
                  </a:lnTo>
                  <a:lnTo>
                    <a:pt x="358" y="347"/>
                  </a:lnTo>
                  <a:lnTo>
                    <a:pt x="356" y="348"/>
                  </a:lnTo>
                  <a:lnTo>
                    <a:pt x="355" y="350"/>
                  </a:lnTo>
                  <a:lnTo>
                    <a:pt x="353" y="353"/>
                  </a:lnTo>
                  <a:lnTo>
                    <a:pt x="352" y="358"/>
                  </a:lnTo>
                  <a:lnTo>
                    <a:pt x="350" y="358"/>
                  </a:lnTo>
                  <a:lnTo>
                    <a:pt x="349" y="358"/>
                  </a:lnTo>
                  <a:lnTo>
                    <a:pt x="347" y="359"/>
                  </a:lnTo>
                  <a:lnTo>
                    <a:pt x="345" y="361"/>
                  </a:lnTo>
                  <a:lnTo>
                    <a:pt x="342" y="361"/>
                  </a:lnTo>
                  <a:lnTo>
                    <a:pt x="341" y="363"/>
                  </a:lnTo>
                  <a:lnTo>
                    <a:pt x="341" y="364"/>
                  </a:lnTo>
                  <a:lnTo>
                    <a:pt x="336" y="370"/>
                  </a:lnTo>
                  <a:lnTo>
                    <a:pt x="333" y="372"/>
                  </a:lnTo>
                  <a:lnTo>
                    <a:pt x="333" y="374"/>
                  </a:lnTo>
                  <a:lnTo>
                    <a:pt x="333" y="374"/>
                  </a:lnTo>
                  <a:lnTo>
                    <a:pt x="333" y="375"/>
                  </a:lnTo>
                  <a:lnTo>
                    <a:pt x="333" y="375"/>
                  </a:lnTo>
                  <a:lnTo>
                    <a:pt x="334" y="378"/>
                  </a:lnTo>
                  <a:lnTo>
                    <a:pt x="333" y="378"/>
                  </a:lnTo>
                  <a:lnTo>
                    <a:pt x="333" y="378"/>
                  </a:lnTo>
                  <a:lnTo>
                    <a:pt x="331" y="377"/>
                  </a:lnTo>
                  <a:lnTo>
                    <a:pt x="330" y="378"/>
                  </a:lnTo>
                  <a:lnTo>
                    <a:pt x="328" y="378"/>
                  </a:lnTo>
                  <a:lnTo>
                    <a:pt x="327" y="375"/>
                  </a:lnTo>
                  <a:lnTo>
                    <a:pt x="325" y="375"/>
                  </a:lnTo>
                  <a:lnTo>
                    <a:pt x="323" y="374"/>
                  </a:lnTo>
                  <a:lnTo>
                    <a:pt x="323" y="372"/>
                  </a:lnTo>
                  <a:lnTo>
                    <a:pt x="322" y="372"/>
                  </a:lnTo>
                  <a:lnTo>
                    <a:pt x="322" y="372"/>
                  </a:lnTo>
                  <a:lnTo>
                    <a:pt x="322" y="372"/>
                  </a:lnTo>
                  <a:lnTo>
                    <a:pt x="322" y="370"/>
                  </a:lnTo>
                  <a:lnTo>
                    <a:pt x="322" y="370"/>
                  </a:lnTo>
                  <a:lnTo>
                    <a:pt x="323" y="372"/>
                  </a:lnTo>
                  <a:lnTo>
                    <a:pt x="325" y="372"/>
                  </a:lnTo>
                  <a:lnTo>
                    <a:pt x="325" y="374"/>
                  </a:lnTo>
                  <a:lnTo>
                    <a:pt x="327" y="372"/>
                  </a:lnTo>
                  <a:lnTo>
                    <a:pt x="325" y="369"/>
                  </a:lnTo>
                  <a:lnTo>
                    <a:pt x="323" y="366"/>
                  </a:lnTo>
                  <a:lnTo>
                    <a:pt x="323" y="366"/>
                  </a:lnTo>
                  <a:lnTo>
                    <a:pt x="322" y="363"/>
                  </a:lnTo>
                  <a:lnTo>
                    <a:pt x="322" y="361"/>
                  </a:lnTo>
                  <a:lnTo>
                    <a:pt x="320" y="359"/>
                  </a:lnTo>
                  <a:lnTo>
                    <a:pt x="317" y="358"/>
                  </a:lnTo>
                  <a:lnTo>
                    <a:pt x="317" y="355"/>
                  </a:lnTo>
                  <a:lnTo>
                    <a:pt x="317" y="352"/>
                  </a:lnTo>
                  <a:lnTo>
                    <a:pt x="315" y="352"/>
                  </a:lnTo>
                  <a:lnTo>
                    <a:pt x="314" y="350"/>
                  </a:lnTo>
                  <a:lnTo>
                    <a:pt x="309" y="350"/>
                  </a:lnTo>
                  <a:lnTo>
                    <a:pt x="308" y="347"/>
                  </a:lnTo>
                  <a:lnTo>
                    <a:pt x="306" y="344"/>
                  </a:lnTo>
                  <a:lnTo>
                    <a:pt x="308" y="342"/>
                  </a:lnTo>
                  <a:lnTo>
                    <a:pt x="308" y="342"/>
                  </a:lnTo>
                  <a:lnTo>
                    <a:pt x="309" y="342"/>
                  </a:lnTo>
                  <a:lnTo>
                    <a:pt x="308" y="341"/>
                  </a:lnTo>
                  <a:lnTo>
                    <a:pt x="304" y="337"/>
                  </a:lnTo>
                  <a:lnTo>
                    <a:pt x="301" y="336"/>
                  </a:lnTo>
                  <a:lnTo>
                    <a:pt x="300" y="334"/>
                  </a:lnTo>
                  <a:lnTo>
                    <a:pt x="298" y="334"/>
                  </a:lnTo>
                  <a:lnTo>
                    <a:pt x="297" y="334"/>
                  </a:lnTo>
                  <a:lnTo>
                    <a:pt x="293" y="334"/>
                  </a:lnTo>
                  <a:lnTo>
                    <a:pt x="287" y="331"/>
                  </a:lnTo>
                  <a:lnTo>
                    <a:pt x="286" y="329"/>
                  </a:lnTo>
                  <a:lnTo>
                    <a:pt x="281" y="331"/>
                  </a:lnTo>
                  <a:lnTo>
                    <a:pt x="279" y="331"/>
                  </a:lnTo>
                  <a:lnTo>
                    <a:pt x="271" y="326"/>
                  </a:lnTo>
                  <a:lnTo>
                    <a:pt x="267" y="323"/>
                  </a:lnTo>
                  <a:lnTo>
                    <a:pt x="265" y="323"/>
                  </a:lnTo>
                  <a:lnTo>
                    <a:pt x="263" y="323"/>
                  </a:lnTo>
                  <a:lnTo>
                    <a:pt x="262" y="323"/>
                  </a:lnTo>
                  <a:lnTo>
                    <a:pt x="260" y="325"/>
                  </a:lnTo>
                  <a:lnTo>
                    <a:pt x="259" y="325"/>
                  </a:lnTo>
                  <a:lnTo>
                    <a:pt x="249" y="325"/>
                  </a:lnTo>
                  <a:lnTo>
                    <a:pt x="241" y="325"/>
                  </a:lnTo>
                  <a:lnTo>
                    <a:pt x="235" y="326"/>
                  </a:lnTo>
                  <a:lnTo>
                    <a:pt x="232" y="326"/>
                  </a:lnTo>
                  <a:lnTo>
                    <a:pt x="226" y="329"/>
                  </a:lnTo>
                  <a:lnTo>
                    <a:pt x="219" y="333"/>
                  </a:lnTo>
                  <a:lnTo>
                    <a:pt x="213" y="333"/>
                  </a:lnTo>
                  <a:lnTo>
                    <a:pt x="208" y="336"/>
                  </a:lnTo>
                  <a:lnTo>
                    <a:pt x="205" y="336"/>
                  </a:lnTo>
                  <a:lnTo>
                    <a:pt x="200" y="336"/>
                  </a:lnTo>
                  <a:lnTo>
                    <a:pt x="191" y="336"/>
                  </a:lnTo>
                  <a:lnTo>
                    <a:pt x="188" y="336"/>
                  </a:lnTo>
                  <a:lnTo>
                    <a:pt x="183" y="339"/>
                  </a:lnTo>
                  <a:lnTo>
                    <a:pt x="181" y="341"/>
                  </a:lnTo>
                  <a:lnTo>
                    <a:pt x="178" y="341"/>
                  </a:lnTo>
                  <a:lnTo>
                    <a:pt x="172" y="345"/>
                  </a:lnTo>
                  <a:lnTo>
                    <a:pt x="167" y="345"/>
                  </a:lnTo>
                  <a:lnTo>
                    <a:pt x="166" y="347"/>
                  </a:lnTo>
                  <a:lnTo>
                    <a:pt x="164" y="347"/>
                  </a:lnTo>
                  <a:lnTo>
                    <a:pt x="163" y="348"/>
                  </a:lnTo>
                  <a:lnTo>
                    <a:pt x="159" y="355"/>
                  </a:lnTo>
                  <a:lnTo>
                    <a:pt x="158" y="356"/>
                  </a:lnTo>
                  <a:lnTo>
                    <a:pt x="155" y="361"/>
                  </a:lnTo>
                  <a:lnTo>
                    <a:pt x="153" y="361"/>
                  </a:lnTo>
                  <a:lnTo>
                    <a:pt x="151" y="361"/>
                  </a:lnTo>
                  <a:lnTo>
                    <a:pt x="148" y="363"/>
                  </a:lnTo>
                  <a:lnTo>
                    <a:pt x="147" y="361"/>
                  </a:lnTo>
                  <a:lnTo>
                    <a:pt x="145" y="361"/>
                  </a:lnTo>
                  <a:lnTo>
                    <a:pt x="142" y="361"/>
                  </a:lnTo>
                  <a:lnTo>
                    <a:pt x="134" y="363"/>
                  </a:lnTo>
                  <a:lnTo>
                    <a:pt x="133" y="361"/>
                  </a:lnTo>
                  <a:lnTo>
                    <a:pt x="131" y="361"/>
                  </a:lnTo>
                  <a:lnTo>
                    <a:pt x="128" y="361"/>
                  </a:lnTo>
                  <a:lnTo>
                    <a:pt x="123" y="361"/>
                  </a:lnTo>
                  <a:lnTo>
                    <a:pt x="114" y="361"/>
                  </a:lnTo>
                  <a:lnTo>
                    <a:pt x="110" y="363"/>
                  </a:lnTo>
                  <a:lnTo>
                    <a:pt x="109" y="363"/>
                  </a:lnTo>
                  <a:lnTo>
                    <a:pt x="106" y="363"/>
                  </a:lnTo>
                  <a:lnTo>
                    <a:pt x="101" y="363"/>
                  </a:lnTo>
                  <a:lnTo>
                    <a:pt x="98" y="364"/>
                  </a:lnTo>
                  <a:lnTo>
                    <a:pt x="98" y="364"/>
                  </a:lnTo>
                  <a:lnTo>
                    <a:pt x="95" y="369"/>
                  </a:lnTo>
                  <a:lnTo>
                    <a:pt x="92" y="370"/>
                  </a:lnTo>
                  <a:lnTo>
                    <a:pt x="88" y="370"/>
                  </a:lnTo>
                  <a:lnTo>
                    <a:pt x="87" y="370"/>
                  </a:lnTo>
                  <a:lnTo>
                    <a:pt x="81" y="375"/>
                  </a:lnTo>
                  <a:lnTo>
                    <a:pt x="76" y="380"/>
                  </a:lnTo>
                  <a:lnTo>
                    <a:pt x="74" y="380"/>
                  </a:lnTo>
                  <a:lnTo>
                    <a:pt x="71" y="380"/>
                  </a:lnTo>
                  <a:lnTo>
                    <a:pt x="69" y="380"/>
                  </a:lnTo>
                  <a:lnTo>
                    <a:pt x="68" y="381"/>
                  </a:lnTo>
                  <a:lnTo>
                    <a:pt x="62" y="380"/>
                  </a:lnTo>
                  <a:lnTo>
                    <a:pt x="57" y="380"/>
                  </a:lnTo>
                  <a:lnTo>
                    <a:pt x="52" y="380"/>
                  </a:lnTo>
                  <a:lnTo>
                    <a:pt x="47" y="377"/>
                  </a:lnTo>
                  <a:lnTo>
                    <a:pt x="44" y="377"/>
                  </a:lnTo>
                  <a:lnTo>
                    <a:pt x="41" y="372"/>
                  </a:lnTo>
                  <a:lnTo>
                    <a:pt x="38" y="370"/>
                  </a:lnTo>
                  <a:lnTo>
                    <a:pt x="35" y="367"/>
                  </a:lnTo>
                  <a:lnTo>
                    <a:pt x="33" y="369"/>
                  </a:lnTo>
                  <a:lnTo>
                    <a:pt x="32" y="369"/>
                  </a:lnTo>
                  <a:lnTo>
                    <a:pt x="30" y="367"/>
                  </a:lnTo>
                  <a:lnTo>
                    <a:pt x="30" y="366"/>
                  </a:lnTo>
                  <a:lnTo>
                    <a:pt x="30" y="364"/>
                  </a:lnTo>
                  <a:lnTo>
                    <a:pt x="30" y="359"/>
                  </a:lnTo>
                  <a:lnTo>
                    <a:pt x="30" y="355"/>
                  </a:lnTo>
                  <a:lnTo>
                    <a:pt x="32" y="356"/>
                  </a:lnTo>
                  <a:lnTo>
                    <a:pt x="33" y="358"/>
                  </a:lnTo>
                  <a:lnTo>
                    <a:pt x="35" y="358"/>
                  </a:lnTo>
                  <a:lnTo>
                    <a:pt x="38" y="356"/>
                  </a:lnTo>
                  <a:lnTo>
                    <a:pt x="40" y="353"/>
                  </a:lnTo>
                  <a:lnTo>
                    <a:pt x="40" y="350"/>
                  </a:lnTo>
                  <a:lnTo>
                    <a:pt x="40" y="347"/>
                  </a:lnTo>
                  <a:lnTo>
                    <a:pt x="40" y="342"/>
                  </a:lnTo>
                  <a:lnTo>
                    <a:pt x="40" y="341"/>
                  </a:lnTo>
                  <a:lnTo>
                    <a:pt x="41" y="341"/>
                  </a:lnTo>
                  <a:lnTo>
                    <a:pt x="41" y="337"/>
                  </a:lnTo>
                  <a:lnTo>
                    <a:pt x="41" y="329"/>
                  </a:lnTo>
                  <a:lnTo>
                    <a:pt x="40" y="326"/>
                  </a:lnTo>
                  <a:lnTo>
                    <a:pt x="36" y="320"/>
                  </a:lnTo>
                  <a:lnTo>
                    <a:pt x="35" y="314"/>
                  </a:lnTo>
                  <a:lnTo>
                    <a:pt x="33" y="312"/>
                  </a:lnTo>
                  <a:lnTo>
                    <a:pt x="32" y="307"/>
                  </a:lnTo>
                  <a:lnTo>
                    <a:pt x="30" y="303"/>
                  </a:lnTo>
                  <a:lnTo>
                    <a:pt x="30" y="300"/>
                  </a:lnTo>
                  <a:lnTo>
                    <a:pt x="30" y="295"/>
                  </a:lnTo>
                  <a:lnTo>
                    <a:pt x="30" y="292"/>
                  </a:lnTo>
                  <a:lnTo>
                    <a:pt x="30" y="290"/>
                  </a:lnTo>
                  <a:lnTo>
                    <a:pt x="28" y="285"/>
                  </a:lnTo>
                  <a:lnTo>
                    <a:pt x="25" y="282"/>
                  </a:lnTo>
                  <a:lnTo>
                    <a:pt x="24" y="281"/>
                  </a:lnTo>
                  <a:lnTo>
                    <a:pt x="24" y="279"/>
                  </a:lnTo>
                  <a:lnTo>
                    <a:pt x="24" y="276"/>
                  </a:lnTo>
                  <a:lnTo>
                    <a:pt x="21" y="273"/>
                  </a:lnTo>
                  <a:lnTo>
                    <a:pt x="17" y="270"/>
                  </a:lnTo>
                  <a:lnTo>
                    <a:pt x="17" y="268"/>
                  </a:lnTo>
                  <a:lnTo>
                    <a:pt x="17" y="260"/>
                  </a:lnTo>
                  <a:lnTo>
                    <a:pt x="16" y="259"/>
                  </a:lnTo>
                  <a:lnTo>
                    <a:pt x="11" y="251"/>
                  </a:lnTo>
                  <a:lnTo>
                    <a:pt x="6" y="243"/>
                  </a:lnTo>
                  <a:lnTo>
                    <a:pt x="5" y="241"/>
                  </a:lnTo>
                  <a:lnTo>
                    <a:pt x="3" y="240"/>
                  </a:lnTo>
                  <a:lnTo>
                    <a:pt x="5" y="240"/>
                  </a:lnTo>
                  <a:lnTo>
                    <a:pt x="5" y="240"/>
                  </a:lnTo>
                  <a:lnTo>
                    <a:pt x="5" y="241"/>
                  </a:lnTo>
                  <a:lnTo>
                    <a:pt x="6" y="241"/>
                  </a:lnTo>
                  <a:lnTo>
                    <a:pt x="6" y="240"/>
                  </a:lnTo>
                  <a:lnTo>
                    <a:pt x="6" y="240"/>
                  </a:lnTo>
                  <a:lnTo>
                    <a:pt x="6" y="238"/>
                  </a:lnTo>
                  <a:lnTo>
                    <a:pt x="6" y="238"/>
                  </a:lnTo>
                  <a:lnTo>
                    <a:pt x="8" y="240"/>
                  </a:lnTo>
                  <a:lnTo>
                    <a:pt x="10" y="244"/>
                  </a:lnTo>
                  <a:lnTo>
                    <a:pt x="10" y="246"/>
                  </a:lnTo>
                  <a:lnTo>
                    <a:pt x="11" y="246"/>
                  </a:lnTo>
                  <a:lnTo>
                    <a:pt x="13" y="246"/>
                  </a:lnTo>
                  <a:lnTo>
                    <a:pt x="13" y="244"/>
                  </a:lnTo>
                  <a:lnTo>
                    <a:pt x="14" y="243"/>
                  </a:lnTo>
                  <a:lnTo>
                    <a:pt x="13" y="241"/>
                  </a:lnTo>
                  <a:lnTo>
                    <a:pt x="11" y="241"/>
                  </a:lnTo>
                  <a:lnTo>
                    <a:pt x="10" y="238"/>
                  </a:lnTo>
                  <a:lnTo>
                    <a:pt x="8" y="235"/>
                  </a:lnTo>
                  <a:lnTo>
                    <a:pt x="6" y="233"/>
                  </a:lnTo>
                  <a:lnTo>
                    <a:pt x="6" y="232"/>
                  </a:lnTo>
                  <a:lnTo>
                    <a:pt x="8" y="230"/>
                  </a:lnTo>
                  <a:lnTo>
                    <a:pt x="10" y="232"/>
                  </a:lnTo>
                  <a:lnTo>
                    <a:pt x="10" y="233"/>
                  </a:lnTo>
                  <a:lnTo>
                    <a:pt x="11" y="235"/>
                  </a:lnTo>
                  <a:lnTo>
                    <a:pt x="11" y="237"/>
                  </a:lnTo>
                  <a:lnTo>
                    <a:pt x="11" y="238"/>
                  </a:lnTo>
                  <a:lnTo>
                    <a:pt x="11" y="238"/>
                  </a:lnTo>
                  <a:lnTo>
                    <a:pt x="11" y="240"/>
                  </a:lnTo>
                  <a:lnTo>
                    <a:pt x="13" y="240"/>
                  </a:lnTo>
                  <a:lnTo>
                    <a:pt x="13" y="238"/>
                  </a:lnTo>
                  <a:lnTo>
                    <a:pt x="14" y="237"/>
                  </a:lnTo>
                  <a:lnTo>
                    <a:pt x="14" y="238"/>
                  </a:lnTo>
                  <a:lnTo>
                    <a:pt x="14" y="241"/>
                  </a:lnTo>
                  <a:lnTo>
                    <a:pt x="16" y="241"/>
                  </a:lnTo>
                  <a:lnTo>
                    <a:pt x="17" y="243"/>
                  </a:lnTo>
                  <a:lnTo>
                    <a:pt x="19" y="243"/>
                  </a:lnTo>
                  <a:lnTo>
                    <a:pt x="19" y="241"/>
                  </a:lnTo>
                  <a:lnTo>
                    <a:pt x="19" y="240"/>
                  </a:lnTo>
                  <a:lnTo>
                    <a:pt x="19" y="237"/>
                  </a:lnTo>
                  <a:lnTo>
                    <a:pt x="19" y="235"/>
                  </a:lnTo>
                  <a:lnTo>
                    <a:pt x="16" y="230"/>
                  </a:lnTo>
                  <a:lnTo>
                    <a:pt x="13" y="224"/>
                  </a:lnTo>
                  <a:lnTo>
                    <a:pt x="11" y="221"/>
                  </a:lnTo>
                  <a:lnTo>
                    <a:pt x="10" y="218"/>
                  </a:lnTo>
                  <a:lnTo>
                    <a:pt x="8" y="216"/>
                  </a:lnTo>
                  <a:lnTo>
                    <a:pt x="8" y="213"/>
                  </a:lnTo>
                  <a:lnTo>
                    <a:pt x="8" y="210"/>
                  </a:lnTo>
                  <a:lnTo>
                    <a:pt x="8" y="208"/>
                  </a:lnTo>
                  <a:lnTo>
                    <a:pt x="8" y="205"/>
                  </a:lnTo>
                  <a:lnTo>
                    <a:pt x="10" y="202"/>
                  </a:lnTo>
                  <a:lnTo>
                    <a:pt x="13" y="197"/>
                  </a:lnTo>
                  <a:lnTo>
                    <a:pt x="13" y="196"/>
                  </a:lnTo>
                  <a:lnTo>
                    <a:pt x="13" y="194"/>
                  </a:lnTo>
                  <a:lnTo>
                    <a:pt x="13" y="192"/>
                  </a:lnTo>
                  <a:lnTo>
                    <a:pt x="13" y="189"/>
                  </a:lnTo>
                  <a:lnTo>
                    <a:pt x="13" y="189"/>
                  </a:lnTo>
                  <a:lnTo>
                    <a:pt x="11" y="186"/>
                  </a:lnTo>
                  <a:lnTo>
                    <a:pt x="13" y="181"/>
                  </a:lnTo>
                  <a:lnTo>
                    <a:pt x="16" y="175"/>
                  </a:lnTo>
                  <a:lnTo>
                    <a:pt x="16" y="175"/>
                  </a:lnTo>
                  <a:lnTo>
                    <a:pt x="17" y="173"/>
                  </a:lnTo>
                  <a:lnTo>
                    <a:pt x="17" y="175"/>
                  </a:lnTo>
                  <a:lnTo>
                    <a:pt x="17" y="178"/>
                  </a:lnTo>
                  <a:lnTo>
                    <a:pt x="17" y="181"/>
                  </a:lnTo>
                  <a:lnTo>
                    <a:pt x="17" y="183"/>
                  </a:lnTo>
                  <a:lnTo>
                    <a:pt x="19" y="183"/>
                  </a:lnTo>
                  <a:lnTo>
                    <a:pt x="21" y="183"/>
                  </a:lnTo>
                  <a:lnTo>
                    <a:pt x="21" y="181"/>
                  </a:lnTo>
                  <a:lnTo>
                    <a:pt x="22" y="180"/>
                  </a:lnTo>
                  <a:lnTo>
                    <a:pt x="24" y="175"/>
                  </a:lnTo>
                  <a:lnTo>
                    <a:pt x="25" y="173"/>
                  </a:lnTo>
                  <a:lnTo>
                    <a:pt x="28" y="172"/>
                  </a:lnTo>
                  <a:lnTo>
                    <a:pt x="33" y="170"/>
                  </a:lnTo>
                  <a:lnTo>
                    <a:pt x="36" y="169"/>
                  </a:lnTo>
                  <a:lnTo>
                    <a:pt x="40" y="167"/>
                  </a:lnTo>
                  <a:lnTo>
                    <a:pt x="41" y="164"/>
                  </a:lnTo>
                  <a:lnTo>
                    <a:pt x="43" y="162"/>
                  </a:lnTo>
                  <a:lnTo>
                    <a:pt x="44" y="161"/>
                  </a:lnTo>
                  <a:lnTo>
                    <a:pt x="54" y="156"/>
                  </a:lnTo>
                  <a:lnTo>
                    <a:pt x="55" y="156"/>
                  </a:lnTo>
                  <a:lnTo>
                    <a:pt x="57" y="156"/>
                  </a:lnTo>
                  <a:lnTo>
                    <a:pt x="58" y="156"/>
                  </a:lnTo>
                  <a:lnTo>
                    <a:pt x="62" y="156"/>
                  </a:lnTo>
                  <a:lnTo>
                    <a:pt x="63" y="156"/>
                  </a:lnTo>
                  <a:lnTo>
                    <a:pt x="65" y="158"/>
                  </a:lnTo>
                  <a:lnTo>
                    <a:pt x="69" y="156"/>
                  </a:lnTo>
                  <a:lnTo>
                    <a:pt x="71" y="155"/>
                  </a:lnTo>
                  <a:lnTo>
                    <a:pt x="74" y="153"/>
                  </a:lnTo>
                  <a:lnTo>
                    <a:pt x="76" y="151"/>
                  </a:lnTo>
                  <a:lnTo>
                    <a:pt x="81" y="151"/>
                  </a:lnTo>
                  <a:lnTo>
                    <a:pt x="84" y="150"/>
                  </a:lnTo>
                  <a:lnTo>
                    <a:pt x="90" y="147"/>
                  </a:lnTo>
                  <a:lnTo>
                    <a:pt x="93" y="147"/>
                  </a:lnTo>
                  <a:lnTo>
                    <a:pt x="96" y="147"/>
                  </a:lnTo>
                  <a:lnTo>
                    <a:pt x="99" y="145"/>
                  </a:lnTo>
                  <a:lnTo>
                    <a:pt x="106" y="145"/>
                  </a:lnTo>
                  <a:lnTo>
                    <a:pt x="109" y="144"/>
                  </a:lnTo>
                  <a:lnTo>
                    <a:pt x="115" y="140"/>
                  </a:lnTo>
                  <a:lnTo>
                    <a:pt x="117" y="140"/>
                  </a:lnTo>
                  <a:lnTo>
                    <a:pt x="120" y="139"/>
                  </a:lnTo>
                  <a:lnTo>
                    <a:pt x="122" y="136"/>
                  </a:lnTo>
                  <a:lnTo>
                    <a:pt x="125" y="133"/>
                  </a:lnTo>
                  <a:lnTo>
                    <a:pt x="125" y="129"/>
                  </a:lnTo>
                  <a:lnTo>
                    <a:pt x="126" y="128"/>
                  </a:lnTo>
                  <a:lnTo>
                    <a:pt x="128" y="126"/>
                  </a:lnTo>
                  <a:lnTo>
                    <a:pt x="128" y="125"/>
                  </a:lnTo>
                  <a:lnTo>
                    <a:pt x="129" y="123"/>
                  </a:lnTo>
                  <a:lnTo>
                    <a:pt x="131" y="122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7" y="117"/>
                  </a:lnTo>
                  <a:lnTo>
                    <a:pt x="136" y="117"/>
                  </a:lnTo>
                  <a:lnTo>
                    <a:pt x="134" y="115"/>
                  </a:lnTo>
                  <a:lnTo>
                    <a:pt x="134" y="112"/>
                  </a:lnTo>
                  <a:lnTo>
                    <a:pt x="134" y="110"/>
                  </a:lnTo>
                  <a:lnTo>
                    <a:pt x="134" y="107"/>
                  </a:lnTo>
                  <a:lnTo>
                    <a:pt x="134" y="106"/>
                  </a:lnTo>
                  <a:lnTo>
                    <a:pt x="136" y="104"/>
                  </a:lnTo>
                  <a:lnTo>
                    <a:pt x="136" y="103"/>
                  </a:lnTo>
                  <a:lnTo>
                    <a:pt x="137" y="101"/>
                  </a:lnTo>
                  <a:lnTo>
                    <a:pt x="139" y="101"/>
                  </a:lnTo>
                  <a:lnTo>
                    <a:pt x="140" y="99"/>
                  </a:lnTo>
                  <a:lnTo>
                    <a:pt x="142" y="98"/>
                  </a:lnTo>
                  <a:lnTo>
                    <a:pt x="142" y="98"/>
                  </a:lnTo>
                  <a:lnTo>
                    <a:pt x="144" y="95"/>
                  </a:lnTo>
                  <a:lnTo>
                    <a:pt x="145" y="93"/>
                  </a:lnTo>
                  <a:lnTo>
                    <a:pt x="145" y="93"/>
                  </a:lnTo>
                  <a:lnTo>
                    <a:pt x="147" y="98"/>
                  </a:lnTo>
                  <a:lnTo>
                    <a:pt x="148" y="99"/>
                  </a:lnTo>
                  <a:lnTo>
                    <a:pt x="150" y="103"/>
                  </a:lnTo>
                  <a:lnTo>
                    <a:pt x="151" y="106"/>
                  </a:lnTo>
                  <a:lnTo>
                    <a:pt x="153" y="107"/>
                  </a:lnTo>
                  <a:lnTo>
                    <a:pt x="153" y="109"/>
                  </a:lnTo>
                  <a:lnTo>
                    <a:pt x="155" y="109"/>
                  </a:lnTo>
                  <a:lnTo>
                    <a:pt x="155" y="109"/>
                  </a:lnTo>
                  <a:lnTo>
                    <a:pt x="155" y="107"/>
                  </a:lnTo>
                  <a:lnTo>
                    <a:pt x="155" y="104"/>
                  </a:lnTo>
                  <a:lnTo>
                    <a:pt x="155" y="103"/>
                  </a:lnTo>
                  <a:lnTo>
                    <a:pt x="155" y="103"/>
                  </a:lnTo>
                  <a:lnTo>
                    <a:pt x="155" y="101"/>
                  </a:lnTo>
                  <a:lnTo>
                    <a:pt x="156" y="103"/>
                  </a:lnTo>
                  <a:lnTo>
                    <a:pt x="156" y="103"/>
                  </a:lnTo>
                  <a:lnTo>
                    <a:pt x="158" y="104"/>
                  </a:lnTo>
                  <a:lnTo>
                    <a:pt x="158" y="104"/>
                  </a:lnTo>
                  <a:lnTo>
                    <a:pt x="158" y="101"/>
                  </a:lnTo>
                  <a:lnTo>
                    <a:pt x="158" y="101"/>
                  </a:lnTo>
                  <a:lnTo>
                    <a:pt x="158" y="99"/>
                  </a:lnTo>
                  <a:lnTo>
                    <a:pt x="158" y="99"/>
                  </a:lnTo>
                  <a:lnTo>
                    <a:pt x="156" y="99"/>
                  </a:lnTo>
                  <a:lnTo>
                    <a:pt x="156" y="98"/>
                  </a:lnTo>
                  <a:lnTo>
                    <a:pt x="155" y="96"/>
                  </a:lnTo>
                  <a:lnTo>
                    <a:pt x="153" y="95"/>
                  </a:lnTo>
                  <a:lnTo>
                    <a:pt x="153" y="95"/>
                  </a:lnTo>
                  <a:lnTo>
                    <a:pt x="153" y="93"/>
                  </a:lnTo>
                  <a:lnTo>
                    <a:pt x="155" y="93"/>
                  </a:lnTo>
                  <a:lnTo>
                    <a:pt x="155" y="93"/>
                  </a:lnTo>
                  <a:lnTo>
                    <a:pt x="155" y="92"/>
                  </a:lnTo>
                  <a:lnTo>
                    <a:pt x="155" y="90"/>
                  </a:lnTo>
                  <a:lnTo>
                    <a:pt x="155" y="90"/>
                  </a:lnTo>
                  <a:lnTo>
                    <a:pt x="156" y="90"/>
                  </a:lnTo>
                  <a:lnTo>
                    <a:pt x="158" y="93"/>
                  </a:lnTo>
                  <a:lnTo>
                    <a:pt x="159" y="92"/>
                  </a:lnTo>
                  <a:lnTo>
                    <a:pt x="159" y="92"/>
                  </a:lnTo>
                  <a:lnTo>
                    <a:pt x="161" y="90"/>
                  </a:lnTo>
                  <a:lnTo>
                    <a:pt x="163" y="92"/>
                  </a:lnTo>
                  <a:lnTo>
                    <a:pt x="163" y="92"/>
                  </a:lnTo>
                  <a:lnTo>
                    <a:pt x="164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70" y="93"/>
                  </a:lnTo>
                  <a:lnTo>
                    <a:pt x="172" y="93"/>
                  </a:lnTo>
                  <a:lnTo>
                    <a:pt x="172" y="93"/>
                  </a:lnTo>
                  <a:lnTo>
                    <a:pt x="170" y="92"/>
                  </a:lnTo>
                  <a:lnTo>
                    <a:pt x="169" y="92"/>
                  </a:lnTo>
                  <a:lnTo>
                    <a:pt x="167" y="92"/>
                  </a:lnTo>
                  <a:lnTo>
                    <a:pt x="166" y="92"/>
                  </a:lnTo>
                  <a:lnTo>
                    <a:pt x="166" y="90"/>
                  </a:lnTo>
                  <a:lnTo>
                    <a:pt x="166" y="88"/>
                  </a:lnTo>
                  <a:lnTo>
                    <a:pt x="167" y="88"/>
                  </a:lnTo>
                  <a:lnTo>
                    <a:pt x="167" y="88"/>
                  </a:lnTo>
                  <a:lnTo>
                    <a:pt x="169" y="88"/>
                  </a:lnTo>
                  <a:lnTo>
                    <a:pt x="169" y="87"/>
                  </a:lnTo>
                  <a:lnTo>
                    <a:pt x="169" y="85"/>
                  </a:lnTo>
                  <a:lnTo>
                    <a:pt x="170" y="85"/>
                  </a:lnTo>
                  <a:lnTo>
                    <a:pt x="170" y="84"/>
                  </a:lnTo>
                  <a:lnTo>
                    <a:pt x="169" y="84"/>
                  </a:lnTo>
                  <a:lnTo>
                    <a:pt x="167" y="87"/>
                  </a:lnTo>
                  <a:lnTo>
                    <a:pt x="167" y="85"/>
                  </a:lnTo>
                  <a:lnTo>
                    <a:pt x="166" y="84"/>
                  </a:lnTo>
                  <a:lnTo>
                    <a:pt x="166" y="82"/>
                  </a:lnTo>
                  <a:lnTo>
                    <a:pt x="167" y="79"/>
                  </a:lnTo>
                  <a:lnTo>
                    <a:pt x="167" y="79"/>
                  </a:lnTo>
                  <a:lnTo>
                    <a:pt x="169" y="79"/>
                  </a:lnTo>
                  <a:lnTo>
                    <a:pt x="169" y="79"/>
                  </a:lnTo>
                  <a:lnTo>
                    <a:pt x="170" y="77"/>
                  </a:lnTo>
                  <a:lnTo>
                    <a:pt x="170" y="77"/>
                  </a:lnTo>
                  <a:lnTo>
                    <a:pt x="170" y="76"/>
                  </a:lnTo>
                  <a:lnTo>
                    <a:pt x="170" y="76"/>
                  </a:lnTo>
                  <a:lnTo>
                    <a:pt x="174" y="77"/>
                  </a:lnTo>
                  <a:lnTo>
                    <a:pt x="175" y="79"/>
                  </a:lnTo>
                  <a:lnTo>
                    <a:pt x="175" y="79"/>
                  </a:lnTo>
                  <a:lnTo>
                    <a:pt x="175" y="77"/>
                  </a:lnTo>
                  <a:lnTo>
                    <a:pt x="175" y="77"/>
                  </a:lnTo>
                  <a:lnTo>
                    <a:pt x="175" y="77"/>
                  </a:lnTo>
                  <a:lnTo>
                    <a:pt x="174" y="77"/>
                  </a:lnTo>
                  <a:lnTo>
                    <a:pt x="174" y="76"/>
                  </a:lnTo>
                  <a:lnTo>
                    <a:pt x="174" y="76"/>
                  </a:lnTo>
                  <a:lnTo>
                    <a:pt x="172" y="74"/>
                  </a:lnTo>
                  <a:lnTo>
                    <a:pt x="174" y="74"/>
                  </a:lnTo>
                  <a:lnTo>
                    <a:pt x="175" y="74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7" y="73"/>
                  </a:lnTo>
                  <a:lnTo>
                    <a:pt x="180" y="74"/>
                  </a:lnTo>
                  <a:lnTo>
                    <a:pt x="180" y="74"/>
                  </a:lnTo>
                  <a:lnTo>
                    <a:pt x="180" y="74"/>
                  </a:lnTo>
                  <a:lnTo>
                    <a:pt x="180" y="73"/>
                  </a:lnTo>
                  <a:lnTo>
                    <a:pt x="178" y="71"/>
                  </a:lnTo>
                  <a:lnTo>
                    <a:pt x="178" y="71"/>
                  </a:lnTo>
                  <a:lnTo>
                    <a:pt x="177" y="70"/>
                  </a:lnTo>
                  <a:lnTo>
                    <a:pt x="177" y="68"/>
                  </a:lnTo>
                  <a:lnTo>
                    <a:pt x="178" y="66"/>
                  </a:lnTo>
                  <a:lnTo>
                    <a:pt x="178" y="66"/>
                  </a:lnTo>
                  <a:lnTo>
                    <a:pt x="180" y="66"/>
                  </a:lnTo>
                  <a:lnTo>
                    <a:pt x="181" y="66"/>
                  </a:lnTo>
                  <a:lnTo>
                    <a:pt x="181" y="65"/>
                  </a:lnTo>
                  <a:lnTo>
                    <a:pt x="183" y="65"/>
                  </a:lnTo>
                  <a:lnTo>
                    <a:pt x="183" y="63"/>
                  </a:lnTo>
                  <a:lnTo>
                    <a:pt x="183" y="62"/>
                  </a:lnTo>
                  <a:lnTo>
                    <a:pt x="185" y="62"/>
                  </a:lnTo>
                  <a:lnTo>
                    <a:pt x="185" y="62"/>
                  </a:lnTo>
                  <a:lnTo>
                    <a:pt x="185" y="63"/>
                  </a:lnTo>
                  <a:lnTo>
                    <a:pt x="185" y="65"/>
                  </a:lnTo>
                  <a:lnTo>
                    <a:pt x="185" y="65"/>
                  </a:lnTo>
                  <a:lnTo>
                    <a:pt x="185" y="65"/>
                  </a:lnTo>
                  <a:lnTo>
                    <a:pt x="185" y="65"/>
                  </a:lnTo>
                  <a:lnTo>
                    <a:pt x="186" y="65"/>
                  </a:lnTo>
                  <a:lnTo>
                    <a:pt x="186" y="65"/>
                  </a:lnTo>
                  <a:lnTo>
                    <a:pt x="186" y="65"/>
                  </a:lnTo>
                  <a:lnTo>
                    <a:pt x="188" y="66"/>
                  </a:lnTo>
                  <a:lnTo>
                    <a:pt x="188" y="66"/>
                  </a:lnTo>
                  <a:lnTo>
                    <a:pt x="188" y="65"/>
                  </a:lnTo>
                  <a:lnTo>
                    <a:pt x="189" y="65"/>
                  </a:lnTo>
                  <a:lnTo>
                    <a:pt x="189" y="63"/>
                  </a:lnTo>
                  <a:lnTo>
                    <a:pt x="189" y="62"/>
                  </a:lnTo>
                  <a:lnTo>
                    <a:pt x="189" y="60"/>
                  </a:lnTo>
                  <a:lnTo>
                    <a:pt x="191" y="60"/>
                  </a:lnTo>
                  <a:lnTo>
                    <a:pt x="191" y="58"/>
                  </a:lnTo>
                  <a:lnTo>
                    <a:pt x="191" y="58"/>
                  </a:lnTo>
                  <a:lnTo>
                    <a:pt x="189" y="57"/>
                  </a:lnTo>
                  <a:lnTo>
                    <a:pt x="191" y="57"/>
                  </a:lnTo>
                  <a:lnTo>
                    <a:pt x="192" y="57"/>
                  </a:lnTo>
                  <a:lnTo>
                    <a:pt x="192" y="58"/>
                  </a:lnTo>
                  <a:lnTo>
                    <a:pt x="192" y="60"/>
                  </a:lnTo>
                  <a:lnTo>
                    <a:pt x="194" y="60"/>
                  </a:lnTo>
                  <a:lnTo>
                    <a:pt x="194" y="58"/>
                  </a:lnTo>
                  <a:lnTo>
                    <a:pt x="196" y="58"/>
                  </a:lnTo>
                  <a:lnTo>
                    <a:pt x="196" y="58"/>
                  </a:lnTo>
                  <a:lnTo>
                    <a:pt x="197" y="60"/>
                  </a:lnTo>
                  <a:lnTo>
                    <a:pt x="199" y="58"/>
                  </a:lnTo>
                  <a:lnTo>
                    <a:pt x="200" y="57"/>
                  </a:lnTo>
                  <a:lnTo>
                    <a:pt x="200" y="55"/>
                  </a:lnTo>
                  <a:lnTo>
                    <a:pt x="200" y="54"/>
                  </a:lnTo>
                  <a:lnTo>
                    <a:pt x="202" y="54"/>
                  </a:lnTo>
                  <a:lnTo>
                    <a:pt x="204" y="54"/>
                  </a:lnTo>
                  <a:lnTo>
                    <a:pt x="205" y="55"/>
                  </a:lnTo>
                  <a:lnTo>
                    <a:pt x="208" y="57"/>
                  </a:lnTo>
                  <a:lnTo>
                    <a:pt x="210" y="58"/>
                  </a:lnTo>
                  <a:lnTo>
                    <a:pt x="211" y="58"/>
                  </a:lnTo>
                  <a:lnTo>
                    <a:pt x="213" y="60"/>
                  </a:lnTo>
                  <a:lnTo>
                    <a:pt x="215" y="62"/>
                  </a:lnTo>
                  <a:lnTo>
                    <a:pt x="216" y="65"/>
                  </a:lnTo>
                  <a:lnTo>
                    <a:pt x="221" y="68"/>
                  </a:lnTo>
                  <a:lnTo>
                    <a:pt x="221" y="68"/>
                  </a:lnTo>
                  <a:lnTo>
                    <a:pt x="221" y="70"/>
                  </a:lnTo>
                  <a:lnTo>
                    <a:pt x="219" y="71"/>
                  </a:lnTo>
                  <a:lnTo>
                    <a:pt x="219" y="74"/>
                  </a:lnTo>
                  <a:lnTo>
                    <a:pt x="219" y="77"/>
                  </a:lnTo>
                  <a:lnTo>
                    <a:pt x="219" y="77"/>
                  </a:lnTo>
                  <a:lnTo>
                    <a:pt x="221" y="76"/>
                  </a:lnTo>
                  <a:lnTo>
                    <a:pt x="221" y="76"/>
                  </a:lnTo>
                  <a:lnTo>
                    <a:pt x="222" y="76"/>
                  </a:lnTo>
                  <a:lnTo>
                    <a:pt x="222" y="76"/>
                  </a:lnTo>
                  <a:lnTo>
                    <a:pt x="221" y="76"/>
                  </a:lnTo>
                  <a:lnTo>
                    <a:pt x="221" y="74"/>
                  </a:lnTo>
                  <a:lnTo>
                    <a:pt x="221" y="73"/>
                  </a:lnTo>
                  <a:lnTo>
                    <a:pt x="221" y="73"/>
                  </a:lnTo>
                  <a:lnTo>
                    <a:pt x="222" y="71"/>
                  </a:lnTo>
                  <a:lnTo>
                    <a:pt x="224" y="71"/>
                  </a:lnTo>
                  <a:lnTo>
                    <a:pt x="224" y="70"/>
                  </a:lnTo>
                  <a:lnTo>
                    <a:pt x="224" y="70"/>
                  </a:lnTo>
                  <a:lnTo>
                    <a:pt x="226" y="70"/>
                  </a:lnTo>
                  <a:lnTo>
                    <a:pt x="227" y="70"/>
                  </a:lnTo>
                  <a:lnTo>
                    <a:pt x="227" y="70"/>
                  </a:lnTo>
                  <a:lnTo>
                    <a:pt x="233" y="71"/>
                  </a:lnTo>
                  <a:lnTo>
                    <a:pt x="235" y="73"/>
                  </a:lnTo>
                  <a:lnTo>
                    <a:pt x="235" y="74"/>
                  </a:lnTo>
                  <a:lnTo>
                    <a:pt x="235" y="74"/>
                  </a:lnTo>
                  <a:lnTo>
                    <a:pt x="237" y="73"/>
                  </a:lnTo>
                  <a:lnTo>
                    <a:pt x="237" y="71"/>
                  </a:lnTo>
                  <a:lnTo>
                    <a:pt x="237" y="70"/>
                  </a:lnTo>
                  <a:lnTo>
                    <a:pt x="238" y="71"/>
                  </a:lnTo>
                  <a:lnTo>
                    <a:pt x="240" y="71"/>
                  </a:lnTo>
                  <a:lnTo>
                    <a:pt x="241" y="73"/>
                  </a:lnTo>
                  <a:lnTo>
                    <a:pt x="241" y="74"/>
                  </a:lnTo>
                  <a:lnTo>
                    <a:pt x="241" y="74"/>
                  </a:lnTo>
                  <a:lnTo>
                    <a:pt x="241" y="74"/>
                  </a:lnTo>
                  <a:lnTo>
                    <a:pt x="241" y="73"/>
                  </a:lnTo>
                  <a:lnTo>
                    <a:pt x="241" y="71"/>
                  </a:lnTo>
                  <a:lnTo>
                    <a:pt x="241" y="70"/>
                  </a:lnTo>
                  <a:lnTo>
                    <a:pt x="243" y="70"/>
                  </a:lnTo>
                  <a:lnTo>
                    <a:pt x="245" y="70"/>
                  </a:lnTo>
                  <a:lnTo>
                    <a:pt x="245" y="70"/>
                  </a:lnTo>
                  <a:lnTo>
                    <a:pt x="243" y="70"/>
                  </a:lnTo>
                  <a:lnTo>
                    <a:pt x="241" y="68"/>
                  </a:lnTo>
                  <a:lnTo>
                    <a:pt x="241" y="66"/>
                  </a:lnTo>
                  <a:lnTo>
                    <a:pt x="243" y="66"/>
                  </a:lnTo>
                  <a:lnTo>
                    <a:pt x="243" y="66"/>
                  </a:lnTo>
                  <a:lnTo>
                    <a:pt x="241" y="66"/>
                  </a:lnTo>
                  <a:lnTo>
                    <a:pt x="240" y="65"/>
                  </a:lnTo>
                  <a:lnTo>
                    <a:pt x="238" y="63"/>
                  </a:lnTo>
                  <a:lnTo>
                    <a:pt x="240" y="60"/>
                  </a:lnTo>
                  <a:lnTo>
                    <a:pt x="241" y="58"/>
                  </a:lnTo>
                  <a:lnTo>
                    <a:pt x="243" y="57"/>
                  </a:lnTo>
                  <a:lnTo>
                    <a:pt x="243" y="57"/>
                  </a:lnTo>
                  <a:lnTo>
                    <a:pt x="243" y="55"/>
                  </a:lnTo>
                  <a:lnTo>
                    <a:pt x="245" y="54"/>
                  </a:lnTo>
                  <a:lnTo>
                    <a:pt x="245" y="52"/>
                  </a:lnTo>
                  <a:lnTo>
                    <a:pt x="245" y="51"/>
                  </a:lnTo>
                  <a:lnTo>
                    <a:pt x="246" y="51"/>
                  </a:lnTo>
                  <a:lnTo>
                    <a:pt x="248" y="51"/>
                  </a:lnTo>
                  <a:lnTo>
                    <a:pt x="249" y="49"/>
                  </a:lnTo>
                  <a:lnTo>
                    <a:pt x="249" y="49"/>
                  </a:lnTo>
                  <a:lnTo>
                    <a:pt x="251" y="47"/>
                  </a:lnTo>
                  <a:lnTo>
                    <a:pt x="249" y="44"/>
                  </a:lnTo>
                  <a:lnTo>
                    <a:pt x="249" y="44"/>
                  </a:lnTo>
                  <a:lnTo>
                    <a:pt x="249" y="43"/>
                  </a:lnTo>
                  <a:lnTo>
                    <a:pt x="252" y="41"/>
                  </a:lnTo>
                  <a:lnTo>
                    <a:pt x="252" y="38"/>
                  </a:lnTo>
                  <a:lnTo>
                    <a:pt x="254" y="38"/>
                  </a:lnTo>
                  <a:lnTo>
                    <a:pt x="256" y="38"/>
                  </a:lnTo>
                  <a:lnTo>
                    <a:pt x="256" y="38"/>
                  </a:lnTo>
                  <a:lnTo>
                    <a:pt x="256" y="35"/>
                  </a:lnTo>
                  <a:lnTo>
                    <a:pt x="256" y="35"/>
                  </a:lnTo>
                  <a:lnTo>
                    <a:pt x="257" y="35"/>
                  </a:lnTo>
                  <a:lnTo>
                    <a:pt x="257" y="35"/>
                  </a:lnTo>
                  <a:lnTo>
                    <a:pt x="259" y="35"/>
                  </a:lnTo>
                  <a:lnTo>
                    <a:pt x="260" y="36"/>
                  </a:lnTo>
                  <a:lnTo>
                    <a:pt x="260" y="36"/>
                  </a:lnTo>
                  <a:lnTo>
                    <a:pt x="260" y="35"/>
                  </a:lnTo>
                  <a:lnTo>
                    <a:pt x="260" y="33"/>
                  </a:lnTo>
                  <a:lnTo>
                    <a:pt x="260" y="33"/>
                  </a:lnTo>
                  <a:lnTo>
                    <a:pt x="262" y="33"/>
                  </a:lnTo>
                  <a:lnTo>
                    <a:pt x="262" y="32"/>
                  </a:lnTo>
                  <a:lnTo>
                    <a:pt x="262" y="32"/>
                  </a:lnTo>
                  <a:lnTo>
                    <a:pt x="262" y="32"/>
                  </a:lnTo>
                  <a:lnTo>
                    <a:pt x="265" y="32"/>
                  </a:lnTo>
                  <a:lnTo>
                    <a:pt x="265" y="30"/>
                  </a:lnTo>
                  <a:lnTo>
                    <a:pt x="265" y="29"/>
                  </a:lnTo>
                  <a:lnTo>
                    <a:pt x="267" y="30"/>
                  </a:lnTo>
                  <a:lnTo>
                    <a:pt x="267" y="32"/>
                  </a:lnTo>
                  <a:lnTo>
                    <a:pt x="268" y="32"/>
                  </a:lnTo>
                  <a:lnTo>
                    <a:pt x="271" y="32"/>
                  </a:lnTo>
                  <a:lnTo>
                    <a:pt x="274" y="32"/>
                  </a:lnTo>
                  <a:lnTo>
                    <a:pt x="276" y="32"/>
                  </a:lnTo>
                  <a:lnTo>
                    <a:pt x="278" y="32"/>
                  </a:lnTo>
                  <a:lnTo>
                    <a:pt x="279" y="32"/>
                  </a:lnTo>
                  <a:lnTo>
                    <a:pt x="279" y="32"/>
                  </a:lnTo>
                  <a:lnTo>
                    <a:pt x="281" y="32"/>
                  </a:lnTo>
                  <a:lnTo>
                    <a:pt x="282" y="33"/>
                  </a:lnTo>
                  <a:lnTo>
                    <a:pt x="282" y="30"/>
                  </a:lnTo>
                  <a:lnTo>
                    <a:pt x="284" y="30"/>
                  </a:lnTo>
                  <a:lnTo>
                    <a:pt x="284" y="30"/>
                  </a:lnTo>
                  <a:lnTo>
                    <a:pt x="286" y="30"/>
                  </a:lnTo>
                  <a:lnTo>
                    <a:pt x="286" y="30"/>
                  </a:lnTo>
                  <a:lnTo>
                    <a:pt x="286" y="29"/>
                  </a:lnTo>
                  <a:lnTo>
                    <a:pt x="286" y="27"/>
                  </a:lnTo>
                  <a:lnTo>
                    <a:pt x="286" y="25"/>
                  </a:lnTo>
                  <a:lnTo>
                    <a:pt x="286" y="24"/>
                  </a:lnTo>
                  <a:lnTo>
                    <a:pt x="286" y="24"/>
                  </a:lnTo>
                  <a:lnTo>
                    <a:pt x="282" y="21"/>
                  </a:lnTo>
                  <a:lnTo>
                    <a:pt x="279" y="21"/>
                  </a:lnTo>
                  <a:lnTo>
                    <a:pt x="278" y="21"/>
                  </a:lnTo>
                  <a:lnTo>
                    <a:pt x="278" y="21"/>
                  </a:lnTo>
                  <a:lnTo>
                    <a:pt x="274" y="19"/>
                  </a:lnTo>
                  <a:lnTo>
                    <a:pt x="273" y="18"/>
                  </a:lnTo>
                  <a:lnTo>
                    <a:pt x="273" y="18"/>
                  </a:lnTo>
                  <a:lnTo>
                    <a:pt x="276" y="16"/>
                  </a:lnTo>
                  <a:lnTo>
                    <a:pt x="276" y="16"/>
                  </a:lnTo>
                  <a:lnTo>
                    <a:pt x="278" y="18"/>
                  </a:lnTo>
                  <a:lnTo>
                    <a:pt x="278" y="19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81" y="18"/>
                  </a:lnTo>
                  <a:lnTo>
                    <a:pt x="284" y="19"/>
                  </a:lnTo>
                  <a:lnTo>
                    <a:pt x="286" y="21"/>
                  </a:lnTo>
                  <a:lnTo>
                    <a:pt x="287" y="21"/>
                  </a:lnTo>
                  <a:lnTo>
                    <a:pt x="289" y="19"/>
                  </a:lnTo>
                  <a:lnTo>
                    <a:pt x="290" y="19"/>
                  </a:lnTo>
                  <a:lnTo>
                    <a:pt x="290" y="21"/>
                  </a:lnTo>
                  <a:lnTo>
                    <a:pt x="292" y="22"/>
                  </a:lnTo>
                  <a:lnTo>
                    <a:pt x="293" y="24"/>
                  </a:lnTo>
                  <a:lnTo>
                    <a:pt x="295" y="24"/>
                  </a:lnTo>
                  <a:lnTo>
                    <a:pt x="297" y="25"/>
                  </a:lnTo>
                  <a:lnTo>
                    <a:pt x="298" y="25"/>
                  </a:lnTo>
                  <a:lnTo>
                    <a:pt x="300" y="25"/>
                  </a:lnTo>
                  <a:lnTo>
                    <a:pt x="303" y="25"/>
                  </a:lnTo>
                  <a:lnTo>
                    <a:pt x="308" y="27"/>
                  </a:lnTo>
                  <a:lnTo>
                    <a:pt x="308" y="29"/>
                  </a:lnTo>
                  <a:lnTo>
                    <a:pt x="309" y="29"/>
                  </a:lnTo>
                  <a:lnTo>
                    <a:pt x="311" y="29"/>
                  </a:lnTo>
                  <a:lnTo>
                    <a:pt x="312" y="29"/>
                  </a:lnTo>
                  <a:lnTo>
                    <a:pt x="315" y="29"/>
                  </a:lnTo>
                  <a:lnTo>
                    <a:pt x="317" y="29"/>
                  </a:lnTo>
                  <a:lnTo>
                    <a:pt x="317" y="30"/>
                  </a:lnTo>
                  <a:lnTo>
                    <a:pt x="320" y="32"/>
                  </a:lnTo>
                  <a:lnTo>
                    <a:pt x="322" y="32"/>
                  </a:lnTo>
                  <a:lnTo>
                    <a:pt x="325" y="30"/>
                  </a:lnTo>
                  <a:lnTo>
                    <a:pt x="327" y="29"/>
                  </a:lnTo>
                  <a:lnTo>
                    <a:pt x="330" y="27"/>
                  </a:lnTo>
                  <a:lnTo>
                    <a:pt x="331" y="27"/>
                  </a:lnTo>
                  <a:lnTo>
                    <a:pt x="333" y="25"/>
                  </a:lnTo>
                  <a:lnTo>
                    <a:pt x="333" y="25"/>
                  </a:lnTo>
                  <a:lnTo>
                    <a:pt x="331" y="27"/>
                  </a:lnTo>
                  <a:lnTo>
                    <a:pt x="331" y="27"/>
                  </a:lnTo>
                  <a:lnTo>
                    <a:pt x="333" y="29"/>
                  </a:lnTo>
                  <a:lnTo>
                    <a:pt x="333" y="29"/>
                  </a:lnTo>
                  <a:lnTo>
                    <a:pt x="331" y="29"/>
                  </a:lnTo>
                  <a:lnTo>
                    <a:pt x="330" y="30"/>
                  </a:lnTo>
                  <a:lnTo>
                    <a:pt x="330" y="32"/>
                  </a:lnTo>
                  <a:lnTo>
                    <a:pt x="330" y="32"/>
                  </a:lnTo>
                  <a:lnTo>
                    <a:pt x="331" y="32"/>
                  </a:lnTo>
                  <a:lnTo>
                    <a:pt x="331" y="32"/>
                  </a:lnTo>
                  <a:lnTo>
                    <a:pt x="333" y="30"/>
                  </a:lnTo>
                  <a:lnTo>
                    <a:pt x="334" y="32"/>
                  </a:lnTo>
                  <a:lnTo>
                    <a:pt x="334" y="33"/>
                  </a:lnTo>
                  <a:lnTo>
                    <a:pt x="334" y="35"/>
                  </a:lnTo>
                  <a:lnTo>
                    <a:pt x="336" y="35"/>
                  </a:lnTo>
                  <a:lnTo>
                    <a:pt x="338" y="35"/>
                  </a:lnTo>
                  <a:lnTo>
                    <a:pt x="339" y="33"/>
                  </a:lnTo>
                  <a:lnTo>
                    <a:pt x="338" y="32"/>
                  </a:lnTo>
                  <a:lnTo>
                    <a:pt x="338" y="30"/>
                  </a:lnTo>
                  <a:lnTo>
                    <a:pt x="338" y="30"/>
                  </a:lnTo>
                  <a:lnTo>
                    <a:pt x="341" y="27"/>
                  </a:lnTo>
                  <a:lnTo>
                    <a:pt x="342" y="27"/>
                  </a:lnTo>
                  <a:lnTo>
                    <a:pt x="342" y="30"/>
                  </a:lnTo>
                  <a:lnTo>
                    <a:pt x="344" y="32"/>
                  </a:lnTo>
                  <a:lnTo>
                    <a:pt x="345" y="32"/>
                  </a:lnTo>
                  <a:lnTo>
                    <a:pt x="347" y="32"/>
                  </a:lnTo>
                  <a:lnTo>
                    <a:pt x="347" y="33"/>
                  </a:lnTo>
                  <a:lnTo>
                    <a:pt x="342" y="40"/>
                  </a:lnTo>
                  <a:lnTo>
                    <a:pt x="341" y="41"/>
                  </a:lnTo>
                  <a:lnTo>
                    <a:pt x="342" y="41"/>
                  </a:lnTo>
                  <a:lnTo>
                    <a:pt x="342" y="43"/>
                  </a:lnTo>
                  <a:lnTo>
                    <a:pt x="341" y="46"/>
                  </a:lnTo>
                  <a:lnTo>
                    <a:pt x="339" y="46"/>
                  </a:lnTo>
                  <a:lnTo>
                    <a:pt x="339" y="46"/>
                  </a:lnTo>
                  <a:lnTo>
                    <a:pt x="338" y="44"/>
                  </a:lnTo>
                  <a:lnTo>
                    <a:pt x="338" y="46"/>
                  </a:lnTo>
                  <a:lnTo>
                    <a:pt x="336" y="46"/>
                  </a:lnTo>
                  <a:lnTo>
                    <a:pt x="333" y="47"/>
                  </a:lnTo>
                  <a:lnTo>
                    <a:pt x="333" y="52"/>
                  </a:lnTo>
                  <a:lnTo>
                    <a:pt x="333" y="55"/>
                  </a:lnTo>
                  <a:lnTo>
                    <a:pt x="333" y="57"/>
                  </a:lnTo>
                  <a:lnTo>
                    <a:pt x="333" y="60"/>
                  </a:lnTo>
                  <a:lnTo>
                    <a:pt x="331" y="62"/>
                  </a:lnTo>
                  <a:lnTo>
                    <a:pt x="330" y="62"/>
                  </a:lnTo>
                  <a:lnTo>
                    <a:pt x="327" y="66"/>
                  </a:lnTo>
                  <a:lnTo>
                    <a:pt x="327" y="66"/>
                  </a:lnTo>
                  <a:lnTo>
                    <a:pt x="325" y="68"/>
                  </a:lnTo>
                  <a:lnTo>
                    <a:pt x="325" y="70"/>
                  </a:lnTo>
                  <a:lnTo>
                    <a:pt x="327" y="71"/>
                  </a:lnTo>
                  <a:lnTo>
                    <a:pt x="327" y="73"/>
                  </a:lnTo>
                  <a:lnTo>
                    <a:pt x="331" y="74"/>
                  </a:lnTo>
                  <a:lnTo>
                    <a:pt x="333" y="76"/>
                  </a:lnTo>
                  <a:lnTo>
                    <a:pt x="336" y="77"/>
                  </a:lnTo>
                  <a:lnTo>
                    <a:pt x="338" y="79"/>
                  </a:lnTo>
                  <a:lnTo>
                    <a:pt x="338" y="81"/>
                  </a:lnTo>
                  <a:lnTo>
                    <a:pt x="341" y="82"/>
                  </a:lnTo>
                  <a:lnTo>
                    <a:pt x="342" y="82"/>
                  </a:lnTo>
                  <a:lnTo>
                    <a:pt x="342" y="82"/>
                  </a:lnTo>
                  <a:lnTo>
                    <a:pt x="342" y="82"/>
                  </a:lnTo>
                  <a:lnTo>
                    <a:pt x="344" y="82"/>
                  </a:lnTo>
                  <a:lnTo>
                    <a:pt x="344" y="82"/>
                  </a:lnTo>
                  <a:lnTo>
                    <a:pt x="344" y="84"/>
                  </a:lnTo>
                  <a:lnTo>
                    <a:pt x="344" y="84"/>
                  </a:lnTo>
                  <a:lnTo>
                    <a:pt x="344" y="84"/>
                  </a:lnTo>
                  <a:lnTo>
                    <a:pt x="345" y="85"/>
                  </a:lnTo>
                  <a:lnTo>
                    <a:pt x="347" y="85"/>
                  </a:lnTo>
                  <a:lnTo>
                    <a:pt x="349" y="85"/>
                  </a:lnTo>
                  <a:lnTo>
                    <a:pt x="350" y="85"/>
                  </a:lnTo>
                  <a:lnTo>
                    <a:pt x="350" y="87"/>
                  </a:lnTo>
                  <a:lnTo>
                    <a:pt x="353" y="88"/>
                  </a:lnTo>
                  <a:lnTo>
                    <a:pt x="356" y="90"/>
                  </a:lnTo>
                  <a:lnTo>
                    <a:pt x="358" y="90"/>
                  </a:lnTo>
                  <a:lnTo>
                    <a:pt x="361" y="93"/>
                  </a:lnTo>
                  <a:lnTo>
                    <a:pt x="364" y="96"/>
                  </a:lnTo>
                  <a:lnTo>
                    <a:pt x="366" y="98"/>
                  </a:lnTo>
                  <a:lnTo>
                    <a:pt x="371" y="98"/>
                  </a:lnTo>
                  <a:lnTo>
                    <a:pt x="372" y="98"/>
                  </a:lnTo>
                  <a:lnTo>
                    <a:pt x="374" y="99"/>
                  </a:lnTo>
                  <a:lnTo>
                    <a:pt x="377" y="99"/>
                  </a:lnTo>
                  <a:lnTo>
                    <a:pt x="379" y="103"/>
                  </a:lnTo>
                  <a:lnTo>
                    <a:pt x="379" y="103"/>
                  </a:lnTo>
                  <a:lnTo>
                    <a:pt x="380" y="104"/>
                  </a:lnTo>
                  <a:lnTo>
                    <a:pt x="380" y="106"/>
                  </a:lnTo>
                  <a:lnTo>
                    <a:pt x="383" y="107"/>
                  </a:lnTo>
                  <a:lnTo>
                    <a:pt x="386" y="109"/>
                  </a:lnTo>
                  <a:lnTo>
                    <a:pt x="390" y="110"/>
                  </a:lnTo>
                  <a:lnTo>
                    <a:pt x="391" y="112"/>
                  </a:lnTo>
                  <a:lnTo>
                    <a:pt x="393" y="112"/>
                  </a:lnTo>
                  <a:lnTo>
                    <a:pt x="394" y="112"/>
                  </a:lnTo>
                  <a:lnTo>
                    <a:pt x="399" y="110"/>
                  </a:lnTo>
                  <a:lnTo>
                    <a:pt x="401" y="109"/>
                  </a:lnTo>
                  <a:lnTo>
                    <a:pt x="404" y="107"/>
                  </a:lnTo>
                  <a:lnTo>
                    <a:pt x="405" y="104"/>
                  </a:lnTo>
                  <a:lnTo>
                    <a:pt x="405" y="103"/>
                  </a:lnTo>
                  <a:lnTo>
                    <a:pt x="408" y="96"/>
                  </a:lnTo>
                  <a:lnTo>
                    <a:pt x="410" y="93"/>
                  </a:lnTo>
                  <a:lnTo>
                    <a:pt x="412" y="90"/>
                  </a:lnTo>
                  <a:lnTo>
                    <a:pt x="412" y="88"/>
                  </a:lnTo>
                  <a:lnTo>
                    <a:pt x="412" y="85"/>
                  </a:lnTo>
                  <a:lnTo>
                    <a:pt x="413" y="81"/>
                  </a:lnTo>
                  <a:lnTo>
                    <a:pt x="415" y="76"/>
                  </a:lnTo>
                  <a:lnTo>
                    <a:pt x="415" y="73"/>
                  </a:lnTo>
                  <a:lnTo>
                    <a:pt x="415" y="70"/>
                  </a:lnTo>
                  <a:lnTo>
                    <a:pt x="413" y="65"/>
                  </a:lnTo>
                  <a:lnTo>
                    <a:pt x="415" y="63"/>
                  </a:lnTo>
                  <a:lnTo>
                    <a:pt x="415" y="60"/>
                  </a:lnTo>
                  <a:lnTo>
                    <a:pt x="413" y="58"/>
                  </a:lnTo>
                  <a:lnTo>
                    <a:pt x="413" y="57"/>
                  </a:lnTo>
                  <a:lnTo>
                    <a:pt x="413" y="55"/>
                  </a:lnTo>
                  <a:lnTo>
                    <a:pt x="413" y="51"/>
                  </a:lnTo>
                  <a:lnTo>
                    <a:pt x="415" y="49"/>
                  </a:lnTo>
                  <a:lnTo>
                    <a:pt x="415" y="47"/>
                  </a:lnTo>
                  <a:lnTo>
                    <a:pt x="415" y="43"/>
                  </a:lnTo>
                  <a:lnTo>
                    <a:pt x="416" y="41"/>
                  </a:lnTo>
                  <a:lnTo>
                    <a:pt x="418" y="40"/>
                  </a:lnTo>
                  <a:lnTo>
                    <a:pt x="418" y="40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0" y="38"/>
                  </a:lnTo>
                  <a:lnTo>
                    <a:pt x="418" y="38"/>
                  </a:lnTo>
                  <a:lnTo>
                    <a:pt x="418" y="36"/>
                  </a:lnTo>
                  <a:lnTo>
                    <a:pt x="418" y="36"/>
                  </a:lnTo>
                  <a:lnTo>
                    <a:pt x="416" y="36"/>
                  </a:lnTo>
                  <a:lnTo>
                    <a:pt x="416" y="35"/>
                  </a:lnTo>
                  <a:lnTo>
                    <a:pt x="416" y="33"/>
                  </a:lnTo>
                  <a:lnTo>
                    <a:pt x="418" y="30"/>
                  </a:lnTo>
                  <a:lnTo>
                    <a:pt x="418" y="29"/>
                  </a:lnTo>
                  <a:lnTo>
                    <a:pt x="420" y="29"/>
                  </a:lnTo>
                  <a:lnTo>
                    <a:pt x="420" y="29"/>
                  </a:lnTo>
                  <a:lnTo>
                    <a:pt x="420" y="29"/>
                  </a:lnTo>
                  <a:lnTo>
                    <a:pt x="420" y="27"/>
                  </a:lnTo>
                  <a:lnTo>
                    <a:pt x="421" y="22"/>
                  </a:lnTo>
                  <a:lnTo>
                    <a:pt x="423" y="18"/>
                  </a:lnTo>
                  <a:lnTo>
                    <a:pt x="423" y="13"/>
                  </a:lnTo>
                  <a:lnTo>
                    <a:pt x="426" y="13"/>
                  </a:lnTo>
                  <a:lnTo>
                    <a:pt x="426" y="11"/>
                  </a:lnTo>
                  <a:lnTo>
                    <a:pt x="427" y="10"/>
                  </a:lnTo>
                  <a:close/>
                  <a:moveTo>
                    <a:pt x="423" y="8"/>
                  </a:moveTo>
                  <a:lnTo>
                    <a:pt x="424" y="10"/>
                  </a:lnTo>
                  <a:lnTo>
                    <a:pt x="423" y="10"/>
                  </a:lnTo>
                  <a:lnTo>
                    <a:pt x="423" y="10"/>
                  </a:lnTo>
                  <a:lnTo>
                    <a:pt x="423" y="10"/>
                  </a:lnTo>
                  <a:lnTo>
                    <a:pt x="423" y="8"/>
                  </a:lnTo>
                  <a:lnTo>
                    <a:pt x="423" y="8"/>
                  </a:lnTo>
                  <a:close/>
                  <a:moveTo>
                    <a:pt x="424" y="2"/>
                  </a:moveTo>
                  <a:lnTo>
                    <a:pt x="426" y="2"/>
                  </a:lnTo>
                  <a:lnTo>
                    <a:pt x="424" y="3"/>
                  </a:lnTo>
                  <a:lnTo>
                    <a:pt x="424" y="3"/>
                  </a:lnTo>
                  <a:lnTo>
                    <a:pt x="423" y="2"/>
                  </a:lnTo>
                  <a:lnTo>
                    <a:pt x="424" y="2"/>
                  </a:lnTo>
                  <a:lnTo>
                    <a:pt x="424" y="2"/>
                  </a:lnTo>
                  <a:close/>
                  <a:moveTo>
                    <a:pt x="423" y="0"/>
                  </a:moveTo>
                  <a:lnTo>
                    <a:pt x="423" y="0"/>
                  </a:lnTo>
                  <a:lnTo>
                    <a:pt x="423" y="2"/>
                  </a:lnTo>
                  <a:lnTo>
                    <a:pt x="423" y="2"/>
                  </a:lnTo>
                  <a:lnTo>
                    <a:pt x="421" y="2"/>
                  </a:lnTo>
                  <a:lnTo>
                    <a:pt x="4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2" name="Freeform 339">
              <a:extLst>
                <a:ext uri="{FF2B5EF4-FFF2-40B4-BE49-F238E27FC236}">
                  <a16:creationId xmlns:a16="http://schemas.microsoft.com/office/drawing/2014/main" id="{FE763926-04E1-F4A0-7BBF-2566AE381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037" y="2920870"/>
              <a:ext cx="216364" cy="95512"/>
            </a:xfrm>
            <a:custGeom>
              <a:avLst/>
              <a:gdLst>
                <a:gd name="T0" fmla="*/ 82 w 111"/>
                <a:gd name="T1" fmla="*/ 2 h 49"/>
                <a:gd name="T2" fmla="*/ 90 w 111"/>
                <a:gd name="T3" fmla="*/ 3 h 49"/>
                <a:gd name="T4" fmla="*/ 100 w 111"/>
                <a:gd name="T5" fmla="*/ 5 h 49"/>
                <a:gd name="T6" fmla="*/ 104 w 111"/>
                <a:gd name="T7" fmla="*/ 5 h 49"/>
                <a:gd name="T8" fmla="*/ 107 w 111"/>
                <a:gd name="T9" fmla="*/ 8 h 49"/>
                <a:gd name="T10" fmla="*/ 106 w 111"/>
                <a:gd name="T11" fmla="*/ 13 h 49"/>
                <a:gd name="T12" fmla="*/ 109 w 111"/>
                <a:gd name="T13" fmla="*/ 19 h 49"/>
                <a:gd name="T14" fmla="*/ 109 w 111"/>
                <a:gd name="T15" fmla="*/ 24 h 49"/>
                <a:gd name="T16" fmla="*/ 106 w 111"/>
                <a:gd name="T17" fmla="*/ 25 h 49"/>
                <a:gd name="T18" fmla="*/ 101 w 111"/>
                <a:gd name="T19" fmla="*/ 24 h 49"/>
                <a:gd name="T20" fmla="*/ 104 w 111"/>
                <a:gd name="T21" fmla="*/ 27 h 49"/>
                <a:gd name="T22" fmla="*/ 101 w 111"/>
                <a:gd name="T23" fmla="*/ 30 h 49"/>
                <a:gd name="T24" fmla="*/ 100 w 111"/>
                <a:gd name="T25" fmla="*/ 35 h 49"/>
                <a:gd name="T26" fmla="*/ 101 w 111"/>
                <a:gd name="T27" fmla="*/ 36 h 49"/>
                <a:gd name="T28" fmla="*/ 95 w 111"/>
                <a:gd name="T29" fmla="*/ 39 h 49"/>
                <a:gd name="T30" fmla="*/ 93 w 111"/>
                <a:gd name="T31" fmla="*/ 43 h 49"/>
                <a:gd name="T32" fmla="*/ 85 w 111"/>
                <a:gd name="T33" fmla="*/ 44 h 49"/>
                <a:gd name="T34" fmla="*/ 78 w 111"/>
                <a:gd name="T35" fmla="*/ 44 h 49"/>
                <a:gd name="T36" fmla="*/ 73 w 111"/>
                <a:gd name="T37" fmla="*/ 47 h 49"/>
                <a:gd name="T38" fmla="*/ 70 w 111"/>
                <a:gd name="T39" fmla="*/ 47 h 49"/>
                <a:gd name="T40" fmla="*/ 62 w 111"/>
                <a:gd name="T41" fmla="*/ 46 h 49"/>
                <a:gd name="T42" fmla="*/ 48 w 111"/>
                <a:gd name="T43" fmla="*/ 44 h 49"/>
                <a:gd name="T44" fmla="*/ 41 w 111"/>
                <a:gd name="T45" fmla="*/ 41 h 49"/>
                <a:gd name="T46" fmla="*/ 40 w 111"/>
                <a:gd name="T47" fmla="*/ 36 h 49"/>
                <a:gd name="T48" fmla="*/ 32 w 111"/>
                <a:gd name="T49" fmla="*/ 38 h 49"/>
                <a:gd name="T50" fmla="*/ 24 w 111"/>
                <a:gd name="T51" fmla="*/ 38 h 49"/>
                <a:gd name="T52" fmla="*/ 19 w 111"/>
                <a:gd name="T53" fmla="*/ 41 h 49"/>
                <a:gd name="T54" fmla="*/ 14 w 111"/>
                <a:gd name="T55" fmla="*/ 39 h 49"/>
                <a:gd name="T56" fmla="*/ 10 w 111"/>
                <a:gd name="T57" fmla="*/ 39 h 49"/>
                <a:gd name="T58" fmla="*/ 3 w 111"/>
                <a:gd name="T59" fmla="*/ 36 h 49"/>
                <a:gd name="T60" fmla="*/ 2 w 111"/>
                <a:gd name="T61" fmla="*/ 35 h 49"/>
                <a:gd name="T62" fmla="*/ 0 w 111"/>
                <a:gd name="T63" fmla="*/ 33 h 49"/>
                <a:gd name="T64" fmla="*/ 3 w 111"/>
                <a:gd name="T65" fmla="*/ 28 h 49"/>
                <a:gd name="T66" fmla="*/ 3 w 111"/>
                <a:gd name="T67" fmla="*/ 27 h 49"/>
                <a:gd name="T68" fmla="*/ 8 w 111"/>
                <a:gd name="T69" fmla="*/ 30 h 49"/>
                <a:gd name="T70" fmla="*/ 10 w 111"/>
                <a:gd name="T71" fmla="*/ 31 h 49"/>
                <a:gd name="T72" fmla="*/ 13 w 111"/>
                <a:gd name="T73" fmla="*/ 30 h 49"/>
                <a:gd name="T74" fmla="*/ 18 w 111"/>
                <a:gd name="T75" fmla="*/ 28 h 49"/>
                <a:gd name="T76" fmla="*/ 21 w 111"/>
                <a:gd name="T77" fmla="*/ 30 h 49"/>
                <a:gd name="T78" fmla="*/ 25 w 111"/>
                <a:gd name="T79" fmla="*/ 30 h 49"/>
                <a:gd name="T80" fmla="*/ 32 w 111"/>
                <a:gd name="T81" fmla="*/ 27 h 49"/>
                <a:gd name="T82" fmla="*/ 40 w 111"/>
                <a:gd name="T83" fmla="*/ 25 h 49"/>
                <a:gd name="T84" fmla="*/ 44 w 111"/>
                <a:gd name="T85" fmla="*/ 25 h 49"/>
                <a:gd name="T86" fmla="*/ 48 w 111"/>
                <a:gd name="T87" fmla="*/ 27 h 49"/>
                <a:gd name="T88" fmla="*/ 51 w 111"/>
                <a:gd name="T89" fmla="*/ 28 h 49"/>
                <a:gd name="T90" fmla="*/ 49 w 111"/>
                <a:gd name="T91" fmla="*/ 24 h 49"/>
                <a:gd name="T92" fmla="*/ 49 w 111"/>
                <a:gd name="T93" fmla="*/ 19 h 49"/>
                <a:gd name="T94" fmla="*/ 52 w 111"/>
                <a:gd name="T95" fmla="*/ 14 h 49"/>
                <a:gd name="T96" fmla="*/ 57 w 111"/>
                <a:gd name="T97" fmla="*/ 11 h 49"/>
                <a:gd name="T98" fmla="*/ 60 w 111"/>
                <a:gd name="T99" fmla="*/ 9 h 49"/>
                <a:gd name="T100" fmla="*/ 62 w 111"/>
                <a:gd name="T101" fmla="*/ 5 h 49"/>
                <a:gd name="T102" fmla="*/ 66 w 111"/>
                <a:gd name="T103" fmla="*/ 8 h 49"/>
                <a:gd name="T104" fmla="*/ 73 w 111"/>
                <a:gd name="T105" fmla="*/ 8 h 49"/>
                <a:gd name="T106" fmla="*/ 79 w 111"/>
                <a:gd name="T10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1" h="49">
                  <a:moveTo>
                    <a:pt x="79" y="0"/>
                  </a:moveTo>
                  <a:lnTo>
                    <a:pt x="81" y="0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5" y="2"/>
                  </a:lnTo>
                  <a:lnTo>
                    <a:pt x="89" y="3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92" y="3"/>
                  </a:lnTo>
                  <a:lnTo>
                    <a:pt x="95" y="5"/>
                  </a:lnTo>
                  <a:lnTo>
                    <a:pt x="96" y="5"/>
                  </a:lnTo>
                  <a:lnTo>
                    <a:pt x="100" y="5"/>
                  </a:lnTo>
                  <a:lnTo>
                    <a:pt x="100" y="5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3" y="5"/>
                  </a:lnTo>
                  <a:lnTo>
                    <a:pt x="104" y="5"/>
                  </a:lnTo>
                  <a:lnTo>
                    <a:pt x="104" y="6"/>
                  </a:lnTo>
                  <a:lnTo>
                    <a:pt x="106" y="6"/>
                  </a:lnTo>
                  <a:lnTo>
                    <a:pt x="107" y="6"/>
                  </a:lnTo>
                  <a:lnTo>
                    <a:pt x="107" y="8"/>
                  </a:lnTo>
                  <a:lnTo>
                    <a:pt x="107" y="8"/>
                  </a:lnTo>
                  <a:lnTo>
                    <a:pt x="107" y="8"/>
                  </a:lnTo>
                  <a:lnTo>
                    <a:pt x="107" y="9"/>
                  </a:lnTo>
                  <a:lnTo>
                    <a:pt x="107" y="9"/>
                  </a:lnTo>
                  <a:lnTo>
                    <a:pt x="106" y="11"/>
                  </a:lnTo>
                  <a:lnTo>
                    <a:pt x="106" y="13"/>
                  </a:lnTo>
                  <a:lnTo>
                    <a:pt x="107" y="16"/>
                  </a:lnTo>
                  <a:lnTo>
                    <a:pt x="109" y="17"/>
                  </a:lnTo>
                  <a:lnTo>
                    <a:pt x="109" y="19"/>
                  </a:lnTo>
                  <a:lnTo>
                    <a:pt x="111" y="19"/>
                  </a:lnTo>
                  <a:lnTo>
                    <a:pt x="109" y="19"/>
                  </a:lnTo>
                  <a:lnTo>
                    <a:pt x="109" y="20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09" y="24"/>
                  </a:lnTo>
                  <a:lnTo>
                    <a:pt x="109" y="24"/>
                  </a:lnTo>
                  <a:lnTo>
                    <a:pt x="107" y="25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4" y="25"/>
                  </a:lnTo>
                  <a:lnTo>
                    <a:pt x="103" y="24"/>
                  </a:lnTo>
                  <a:lnTo>
                    <a:pt x="103" y="24"/>
                  </a:lnTo>
                  <a:lnTo>
                    <a:pt x="103" y="24"/>
                  </a:lnTo>
                  <a:lnTo>
                    <a:pt x="101" y="24"/>
                  </a:lnTo>
                  <a:lnTo>
                    <a:pt x="101" y="25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3" y="27"/>
                  </a:lnTo>
                  <a:lnTo>
                    <a:pt x="104" y="27"/>
                  </a:lnTo>
                  <a:lnTo>
                    <a:pt x="103" y="28"/>
                  </a:lnTo>
                  <a:lnTo>
                    <a:pt x="103" y="28"/>
                  </a:lnTo>
                  <a:lnTo>
                    <a:pt x="103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0" y="30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100" y="33"/>
                  </a:lnTo>
                  <a:lnTo>
                    <a:pt x="100" y="35"/>
                  </a:lnTo>
                  <a:lnTo>
                    <a:pt x="101" y="35"/>
                  </a:lnTo>
                  <a:lnTo>
                    <a:pt x="101" y="35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1" y="38"/>
                  </a:lnTo>
                  <a:lnTo>
                    <a:pt x="100" y="38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5" y="39"/>
                  </a:lnTo>
                  <a:lnTo>
                    <a:pt x="95" y="39"/>
                  </a:lnTo>
                  <a:lnTo>
                    <a:pt x="93" y="41"/>
                  </a:lnTo>
                  <a:lnTo>
                    <a:pt x="93" y="43"/>
                  </a:lnTo>
                  <a:lnTo>
                    <a:pt x="93" y="43"/>
                  </a:lnTo>
                  <a:lnTo>
                    <a:pt x="93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89" y="43"/>
                  </a:lnTo>
                  <a:lnTo>
                    <a:pt x="87" y="44"/>
                  </a:lnTo>
                  <a:lnTo>
                    <a:pt x="85" y="44"/>
                  </a:lnTo>
                  <a:lnTo>
                    <a:pt x="82" y="44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8" y="46"/>
                  </a:lnTo>
                  <a:lnTo>
                    <a:pt x="76" y="46"/>
                  </a:lnTo>
                  <a:lnTo>
                    <a:pt x="74" y="47"/>
                  </a:lnTo>
                  <a:lnTo>
                    <a:pt x="74" y="47"/>
                  </a:lnTo>
                  <a:lnTo>
                    <a:pt x="73" y="47"/>
                  </a:lnTo>
                  <a:lnTo>
                    <a:pt x="73" y="49"/>
                  </a:lnTo>
                  <a:lnTo>
                    <a:pt x="73" y="47"/>
                  </a:lnTo>
                  <a:lnTo>
                    <a:pt x="71" y="47"/>
                  </a:lnTo>
                  <a:lnTo>
                    <a:pt x="71" y="47"/>
                  </a:lnTo>
                  <a:lnTo>
                    <a:pt x="70" y="47"/>
                  </a:lnTo>
                  <a:lnTo>
                    <a:pt x="66" y="47"/>
                  </a:lnTo>
                  <a:lnTo>
                    <a:pt x="65" y="47"/>
                  </a:lnTo>
                  <a:lnTo>
                    <a:pt x="63" y="46"/>
                  </a:lnTo>
                  <a:lnTo>
                    <a:pt x="63" y="46"/>
                  </a:lnTo>
                  <a:lnTo>
                    <a:pt x="62" y="46"/>
                  </a:lnTo>
                  <a:lnTo>
                    <a:pt x="60" y="46"/>
                  </a:lnTo>
                  <a:lnTo>
                    <a:pt x="57" y="46"/>
                  </a:lnTo>
                  <a:lnTo>
                    <a:pt x="55" y="46"/>
                  </a:lnTo>
                  <a:lnTo>
                    <a:pt x="54" y="46"/>
                  </a:lnTo>
                  <a:lnTo>
                    <a:pt x="48" y="44"/>
                  </a:lnTo>
                  <a:lnTo>
                    <a:pt x="46" y="44"/>
                  </a:lnTo>
                  <a:lnTo>
                    <a:pt x="44" y="44"/>
                  </a:lnTo>
                  <a:lnTo>
                    <a:pt x="43" y="43"/>
                  </a:lnTo>
                  <a:lnTo>
                    <a:pt x="41" y="43"/>
                  </a:lnTo>
                  <a:lnTo>
                    <a:pt x="41" y="41"/>
                  </a:lnTo>
                  <a:lnTo>
                    <a:pt x="40" y="41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7" y="36"/>
                  </a:lnTo>
                  <a:lnTo>
                    <a:pt x="33" y="38"/>
                  </a:lnTo>
                  <a:lnTo>
                    <a:pt x="32" y="38"/>
                  </a:lnTo>
                  <a:lnTo>
                    <a:pt x="30" y="38"/>
                  </a:lnTo>
                  <a:lnTo>
                    <a:pt x="29" y="38"/>
                  </a:lnTo>
                  <a:lnTo>
                    <a:pt x="29" y="38"/>
                  </a:lnTo>
                  <a:lnTo>
                    <a:pt x="25" y="38"/>
                  </a:lnTo>
                  <a:lnTo>
                    <a:pt x="24" y="38"/>
                  </a:lnTo>
                  <a:lnTo>
                    <a:pt x="22" y="39"/>
                  </a:lnTo>
                  <a:lnTo>
                    <a:pt x="22" y="41"/>
                  </a:lnTo>
                  <a:lnTo>
                    <a:pt x="22" y="41"/>
                  </a:lnTo>
                  <a:lnTo>
                    <a:pt x="21" y="41"/>
                  </a:lnTo>
                  <a:lnTo>
                    <a:pt x="19" y="41"/>
                  </a:lnTo>
                  <a:lnTo>
                    <a:pt x="18" y="41"/>
                  </a:lnTo>
                  <a:lnTo>
                    <a:pt x="18" y="39"/>
                  </a:lnTo>
                  <a:lnTo>
                    <a:pt x="16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7" y="39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3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0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8" y="27"/>
                  </a:lnTo>
                  <a:lnTo>
                    <a:pt x="18" y="28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21" y="28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22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9" y="28"/>
                  </a:lnTo>
                  <a:lnTo>
                    <a:pt x="30" y="27"/>
                  </a:lnTo>
                  <a:lnTo>
                    <a:pt x="32" y="27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5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4" y="25"/>
                  </a:lnTo>
                  <a:lnTo>
                    <a:pt x="44" y="25"/>
                  </a:lnTo>
                  <a:lnTo>
                    <a:pt x="46" y="25"/>
                  </a:lnTo>
                  <a:lnTo>
                    <a:pt x="48" y="25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9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7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51" y="22"/>
                  </a:lnTo>
                  <a:lnTo>
                    <a:pt x="51" y="20"/>
                  </a:lnTo>
                  <a:lnTo>
                    <a:pt x="49" y="19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6"/>
                  </a:lnTo>
                  <a:lnTo>
                    <a:pt x="49" y="16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4" y="14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7" y="11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60" y="9"/>
                  </a:lnTo>
                  <a:lnTo>
                    <a:pt x="60" y="9"/>
                  </a:lnTo>
                  <a:lnTo>
                    <a:pt x="62" y="9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2" y="6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6"/>
                  </a:lnTo>
                  <a:lnTo>
                    <a:pt x="65" y="6"/>
                  </a:lnTo>
                  <a:lnTo>
                    <a:pt x="66" y="8"/>
                  </a:lnTo>
                  <a:lnTo>
                    <a:pt x="68" y="8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3" y="8"/>
                  </a:lnTo>
                  <a:lnTo>
                    <a:pt x="73" y="8"/>
                  </a:lnTo>
                  <a:lnTo>
                    <a:pt x="74" y="8"/>
                  </a:lnTo>
                  <a:lnTo>
                    <a:pt x="76" y="6"/>
                  </a:lnTo>
                  <a:lnTo>
                    <a:pt x="76" y="5"/>
                  </a:lnTo>
                  <a:lnTo>
                    <a:pt x="78" y="5"/>
                  </a:lnTo>
                  <a:lnTo>
                    <a:pt x="79" y="5"/>
                  </a:lnTo>
                  <a:lnTo>
                    <a:pt x="79" y="3"/>
                  </a:lnTo>
                  <a:lnTo>
                    <a:pt x="79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3" name="Freeform 340">
              <a:extLst>
                <a:ext uri="{FF2B5EF4-FFF2-40B4-BE49-F238E27FC236}">
                  <a16:creationId xmlns:a16="http://schemas.microsoft.com/office/drawing/2014/main" id="{9981E6B0-5185-A346-2330-9B7A346CF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4165" y="4819411"/>
              <a:ext cx="5848" cy="1950"/>
            </a:xfrm>
            <a:custGeom>
              <a:avLst/>
              <a:gdLst>
                <a:gd name="T0" fmla="*/ 2 w 3"/>
                <a:gd name="T1" fmla="*/ 0 h 1"/>
                <a:gd name="T2" fmla="*/ 3 w 3"/>
                <a:gd name="T3" fmla="*/ 0 h 1"/>
                <a:gd name="T4" fmla="*/ 3 w 3"/>
                <a:gd name="T5" fmla="*/ 0 h 1"/>
                <a:gd name="T6" fmla="*/ 2 w 3"/>
                <a:gd name="T7" fmla="*/ 1 h 1"/>
                <a:gd name="T8" fmla="*/ 2 w 3"/>
                <a:gd name="T9" fmla="*/ 1 h 1"/>
                <a:gd name="T10" fmla="*/ 0 w 3"/>
                <a:gd name="T11" fmla="*/ 0 h 1"/>
                <a:gd name="T12" fmla="*/ 2 w 3"/>
                <a:gd name="T13" fmla="*/ 0 h 1"/>
                <a:gd name="T14" fmla="*/ 2 w 3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4" name="Freeform 341">
              <a:extLst>
                <a:ext uri="{FF2B5EF4-FFF2-40B4-BE49-F238E27FC236}">
                  <a16:creationId xmlns:a16="http://schemas.microsoft.com/office/drawing/2014/main" id="{AEB9A0C5-3ACF-2F93-B2A0-AC0E9621BF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1023" y="5035775"/>
              <a:ext cx="561376" cy="1103259"/>
            </a:xfrm>
            <a:custGeom>
              <a:avLst/>
              <a:gdLst>
                <a:gd name="T0" fmla="*/ 127 w 288"/>
                <a:gd name="T1" fmla="*/ 561 h 566"/>
                <a:gd name="T2" fmla="*/ 79 w 288"/>
                <a:gd name="T3" fmla="*/ 531 h 566"/>
                <a:gd name="T4" fmla="*/ 121 w 288"/>
                <a:gd name="T5" fmla="*/ 558 h 566"/>
                <a:gd name="T6" fmla="*/ 80 w 288"/>
                <a:gd name="T7" fmla="*/ 561 h 566"/>
                <a:gd name="T8" fmla="*/ 170 w 288"/>
                <a:gd name="T9" fmla="*/ 276 h 566"/>
                <a:gd name="T10" fmla="*/ 126 w 288"/>
                <a:gd name="T11" fmla="*/ 5 h 566"/>
                <a:gd name="T12" fmla="*/ 142 w 288"/>
                <a:gd name="T13" fmla="*/ 4 h 566"/>
                <a:gd name="T14" fmla="*/ 170 w 288"/>
                <a:gd name="T15" fmla="*/ 21 h 566"/>
                <a:gd name="T16" fmla="*/ 208 w 288"/>
                <a:gd name="T17" fmla="*/ 41 h 566"/>
                <a:gd name="T18" fmla="*/ 228 w 288"/>
                <a:gd name="T19" fmla="*/ 60 h 566"/>
                <a:gd name="T20" fmla="*/ 222 w 288"/>
                <a:gd name="T21" fmla="*/ 75 h 566"/>
                <a:gd name="T22" fmla="*/ 238 w 288"/>
                <a:gd name="T23" fmla="*/ 87 h 566"/>
                <a:gd name="T24" fmla="*/ 260 w 288"/>
                <a:gd name="T25" fmla="*/ 86 h 566"/>
                <a:gd name="T26" fmla="*/ 272 w 288"/>
                <a:gd name="T27" fmla="*/ 73 h 566"/>
                <a:gd name="T28" fmla="*/ 285 w 288"/>
                <a:gd name="T29" fmla="*/ 60 h 566"/>
                <a:gd name="T30" fmla="*/ 280 w 288"/>
                <a:gd name="T31" fmla="*/ 84 h 566"/>
                <a:gd name="T32" fmla="*/ 268 w 288"/>
                <a:gd name="T33" fmla="*/ 92 h 566"/>
                <a:gd name="T34" fmla="*/ 255 w 288"/>
                <a:gd name="T35" fmla="*/ 101 h 566"/>
                <a:gd name="T36" fmla="*/ 236 w 288"/>
                <a:gd name="T37" fmla="*/ 123 h 566"/>
                <a:gd name="T38" fmla="*/ 227 w 288"/>
                <a:gd name="T39" fmla="*/ 144 h 566"/>
                <a:gd name="T40" fmla="*/ 224 w 288"/>
                <a:gd name="T41" fmla="*/ 161 h 566"/>
                <a:gd name="T42" fmla="*/ 219 w 288"/>
                <a:gd name="T43" fmla="*/ 194 h 566"/>
                <a:gd name="T44" fmla="*/ 244 w 288"/>
                <a:gd name="T45" fmla="*/ 229 h 566"/>
                <a:gd name="T46" fmla="*/ 176 w 288"/>
                <a:gd name="T47" fmla="*/ 271 h 566"/>
                <a:gd name="T48" fmla="*/ 165 w 288"/>
                <a:gd name="T49" fmla="*/ 287 h 566"/>
                <a:gd name="T50" fmla="*/ 129 w 288"/>
                <a:gd name="T51" fmla="*/ 305 h 566"/>
                <a:gd name="T52" fmla="*/ 129 w 288"/>
                <a:gd name="T53" fmla="*/ 328 h 566"/>
                <a:gd name="T54" fmla="*/ 143 w 288"/>
                <a:gd name="T55" fmla="*/ 327 h 566"/>
                <a:gd name="T56" fmla="*/ 129 w 288"/>
                <a:gd name="T57" fmla="*/ 339 h 566"/>
                <a:gd name="T58" fmla="*/ 120 w 288"/>
                <a:gd name="T59" fmla="*/ 368 h 566"/>
                <a:gd name="T60" fmla="*/ 86 w 288"/>
                <a:gd name="T61" fmla="*/ 396 h 566"/>
                <a:gd name="T62" fmla="*/ 107 w 288"/>
                <a:gd name="T63" fmla="*/ 427 h 566"/>
                <a:gd name="T64" fmla="*/ 85 w 288"/>
                <a:gd name="T65" fmla="*/ 456 h 566"/>
                <a:gd name="T66" fmla="*/ 74 w 288"/>
                <a:gd name="T67" fmla="*/ 468 h 566"/>
                <a:gd name="T68" fmla="*/ 66 w 288"/>
                <a:gd name="T69" fmla="*/ 492 h 566"/>
                <a:gd name="T70" fmla="*/ 74 w 288"/>
                <a:gd name="T71" fmla="*/ 511 h 566"/>
                <a:gd name="T72" fmla="*/ 19 w 288"/>
                <a:gd name="T73" fmla="*/ 500 h 566"/>
                <a:gd name="T74" fmla="*/ 11 w 288"/>
                <a:gd name="T75" fmla="*/ 479 h 566"/>
                <a:gd name="T76" fmla="*/ 0 w 288"/>
                <a:gd name="T77" fmla="*/ 457 h 566"/>
                <a:gd name="T78" fmla="*/ 17 w 288"/>
                <a:gd name="T79" fmla="*/ 437 h 566"/>
                <a:gd name="T80" fmla="*/ 23 w 288"/>
                <a:gd name="T81" fmla="*/ 413 h 566"/>
                <a:gd name="T82" fmla="*/ 27 w 288"/>
                <a:gd name="T83" fmla="*/ 390 h 566"/>
                <a:gd name="T84" fmla="*/ 30 w 288"/>
                <a:gd name="T85" fmla="*/ 372 h 566"/>
                <a:gd name="T86" fmla="*/ 27 w 288"/>
                <a:gd name="T87" fmla="*/ 357 h 566"/>
                <a:gd name="T88" fmla="*/ 22 w 288"/>
                <a:gd name="T89" fmla="*/ 335 h 566"/>
                <a:gd name="T90" fmla="*/ 25 w 288"/>
                <a:gd name="T91" fmla="*/ 317 h 566"/>
                <a:gd name="T92" fmla="*/ 27 w 288"/>
                <a:gd name="T93" fmla="*/ 292 h 566"/>
                <a:gd name="T94" fmla="*/ 31 w 288"/>
                <a:gd name="T95" fmla="*/ 278 h 566"/>
                <a:gd name="T96" fmla="*/ 36 w 288"/>
                <a:gd name="T97" fmla="*/ 254 h 566"/>
                <a:gd name="T98" fmla="*/ 38 w 288"/>
                <a:gd name="T99" fmla="*/ 231 h 566"/>
                <a:gd name="T100" fmla="*/ 45 w 288"/>
                <a:gd name="T101" fmla="*/ 213 h 566"/>
                <a:gd name="T102" fmla="*/ 52 w 288"/>
                <a:gd name="T103" fmla="*/ 194 h 566"/>
                <a:gd name="T104" fmla="*/ 50 w 288"/>
                <a:gd name="T105" fmla="*/ 175 h 566"/>
                <a:gd name="T106" fmla="*/ 47 w 288"/>
                <a:gd name="T107" fmla="*/ 156 h 566"/>
                <a:gd name="T108" fmla="*/ 47 w 288"/>
                <a:gd name="T109" fmla="*/ 139 h 566"/>
                <a:gd name="T110" fmla="*/ 52 w 288"/>
                <a:gd name="T111" fmla="*/ 119 h 566"/>
                <a:gd name="T112" fmla="*/ 64 w 288"/>
                <a:gd name="T113" fmla="*/ 92 h 566"/>
                <a:gd name="T114" fmla="*/ 74 w 288"/>
                <a:gd name="T115" fmla="*/ 75 h 566"/>
                <a:gd name="T116" fmla="*/ 74 w 288"/>
                <a:gd name="T117" fmla="*/ 49 h 566"/>
                <a:gd name="T118" fmla="*/ 91 w 288"/>
                <a:gd name="T119" fmla="*/ 32 h 566"/>
                <a:gd name="T120" fmla="*/ 105 w 288"/>
                <a:gd name="T121" fmla="*/ 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8" h="566">
                  <a:moveTo>
                    <a:pt x="131" y="560"/>
                  </a:moveTo>
                  <a:lnTo>
                    <a:pt x="132" y="560"/>
                  </a:lnTo>
                  <a:lnTo>
                    <a:pt x="135" y="560"/>
                  </a:lnTo>
                  <a:lnTo>
                    <a:pt x="137" y="560"/>
                  </a:lnTo>
                  <a:lnTo>
                    <a:pt x="138" y="560"/>
                  </a:lnTo>
                  <a:lnTo>
                    <a:pt x="138" y="560"/>
                  </a:lnTo>
                  <a:lnTo>
                    <a:pt x="140" y="560"/>
                  </a:lnTo>
                  <a:lnTo>
                    <a:pt x="142" y="560"/>
                  </a:lnTo>
                  <a:lnTo>
                    <a:pt x="142" y="560"/>
                  </a:lnTo>
                  <a:lnTo>
                    <a:pt x="138" y="561"/>
                  </a:lnTo>
                  <a:lnTo>
                    <a:pt x="138" y="561"/>
                  </a:lnTo>
                  <a:lnTo>
                    <a:pt x="134" y="561"/>
                  </a:lnTo>
                  <a:lnTo>
                    <a:pt x="132" y="561"/>
                  </a:lnTo>
                  <a:lnTo>
                    <a:pt x="131" y="561"/>
                  </a:lnTo>
                  <a:lnTo>
                    <a:pt x="129" y="563"/>
                  </a:lnTo>
                  <a:lnTo>
                    <a:pt x="127" y="563"/>
                  </a:lnTo>
                  <a:lnTo>
                    <a:pt x="127" y="561"/>
                  </a:lnTo>
                  <a:lnTo>
                    <a:pt x="129" y="561"/>
                  </a:lnTo>
                  <a:lnTo>
                    <a:pt x="129" y="561"/>
                  </a:lnTo>
                  <a:lnTo>
                    <a:pt x="131" y="560"/>
                  </a:lnTo>
                  <a:lnTo>
                    <a:pt x="131" y="560"/>
                  </a:lnTo>
                  <a:close/>
                  <a:moveTo>
                    <a:pt x="72" y="519"/>
                  </a:moveTo>
                  <a:lnTo>
                    <a:pt x="72" y="519"/>
                  </a:lnTo>
                  <a:lnTo>
                    <a:pt x="75" y="524"/>
                  </a:lnTo>
                  <a:lnTo>
                    <a:pt x="77" y="525"/>
                  </a:lnTo>
                  <a:lnTo>
                    <a:pt x="77" y="527"/>
                  </a:lnTo>
                  <a:lnTo>
                    <a:pt x="75" y="525"/>
                  </a:lnTo>
                  <a:lnTo>
                    <a:pt x="74" y="527"/>
                  </a:lnTo>
                  <a:lnTo>
                    <a:pt x="74" y="528"/>
                  </a:lnTo>
                  <a:lnTo>
                    <a:pt x="74" y="528"/>
                  </a:lnTo>
                  <a:lnTo>
                    <a:pt x="74" y="530"/>
                  </a:lnTo>
                  <a:lnTo>
                    <a:pt x="74" y="530"/>
                  </a:lnTo>
                  <a:lnTo>
                    <a:pt x="75" y="531"/>
                  </a:lnTo>
                  <a:lnTo>
                    <a:pt x="79" y="531"/>
                  </a:lnTo>
                  <a:lnTo>
                    <a:pt x="79" y="531"/>
                  </a:lnTo>
                  <a:lnTo>
                    <a:pt x="80" y="536"/>
                  </a:lnTo>
                  <a:lnTo>
                    <a:pt x="82" y="538"/>
                  </a:lnTo>
                  <a:lnTo>
                    <a:pt x="83" y="538"/>
                  </a:lnTo>
                  <a:lnTo>
                    <a:pt x="85" y="541"/>
                  </a:lnTo>
                  <a:lnTo>
                    <a:pt x="88" y="544"/>
                  </a:lnTo>
                  <a:lnTo>
                    <a:pt x="91" y="546"/>
                  </a:lnTo>
                  <a:lnTo>
                    <a:pt x="94" y="549"/>
                  </a:lnTo>
                  <a:lnTo>
                    <a:pt x="97" y="550"/>
                  </a:lnTo>
                  <a:lnTo>
                    <a:pt x="101" y="552"/>
                  </a:lnTo>
                  <a:lnTo>
                    <a:pt x="102" y="553"/>
                  </a:lnTo>
                  <a:lnTo>
                    <a:pt x="107" y="555"/>
                  </a:lnTo>
                  <a:lnTo>
                    <a:pt x="110" y="557"/>
                  </a:lnTo>
                  <a:lnTo>
                    <a:pt x="113" y="558"/>
                  </a:lnTo>
                  <a:lnTo>
                    <a:pt x="120" y="558"/>
                  </a:lnTo>
                  <a:lnTo>
                    <a:pt x="121" y="558"/>
                  </a:lnTo>
                  <a:lnTo>
                    <a:pt x="121" y="558"/>
                  </a:lnTo>
                  <a:lnTo>
                    <a:pt x="121" y="561"/>
                  </a:lnTo>
                  <a:lnTo>
                    <a:pt x="120" y="563"/>
                  </a:lnTo>
                  <a:lnTo>
                    <a:pt x="118" y="563"/>
                  </a:lnTo>
                  <a:lnTo>
                    <a:pt x="115" y="563"/>
                  </a:lnTo>
                  <a:lnTo>
                    <a:pt x="113" y="563"/>
                  </a:lnTo>
                  <a:lnTo>
                    <a:pt x="112" y="563"/>
                  </a:lnTo>
                  <a:lnTo>
                    <a:pt x="110" y="563"/>
                  </a:lnTo>
                  <a:lnTo>
                    <a:pt x="109" y="565"/>
                  </a:lnTo>
                  <a:lnTo>
                    <a:pt x="107" y="565"/>
                  </a:lnTo>
                  <a:lnTo>
                    <a:pt x="105" y="565"/>
                  </a:lnTo>
                  <a:lnTo>
                    <a:pt x="104" y="566"/>
                  </a:lnTo>
                  <a:lnTo>
                    <a:pt x="102" y="566"/>
                  </a:lnTo>
                  <a:lnTo>
                    <a:pt x="101" y="566"/>
                  </a:lnTo>
                  <a:lnTo>
                    <a:pt x="96" y="563"/>
                  </a:lnTo>
                  <a:lnTo>
                    <a:pt x="93" y="563"/>
                  </a:lnTo>
                  <a:lnTo>
                    <a:pt x="83" y="563"/>
                  </a:lnTo>
                  <a:lnTo>
                    <a:pt x="80" y="561"/>
                  </a:lnTo>
                  <a:lnTo>
                    <a:pt x="77" y="561"/>
                  </a:lnTo>
                  <a:lnTo>
                    <a:pt x="75" y="561"/>
                  </a:lnTo>
                  <a:lnTo>
                    <a:pt x="74" y="561"/>
                  </a:lnTo>
                  <a:lnTo>
                    <a:pt x="72" y="561"/>
                  </a:lnTo>
                  <a:lnTo>
                    <a:pt x="71" y="563"/>
                  </a:lnTo>
                  <a:lnTo>
                    <a:pt x="71" y="558"/>
                  </a:lnTo>
                  <a:lnTo>
                    <a:pt x="72" y="552"/>
                  </a:lnTo>
                  <a:lnTo>
                    <a:pt x="72" y="546"/>
                  </a:lnTo>
                  <a:lnTo>
                    <a:pt x="72" y="541"/>
                  </a:lnTo>
                  <a:lnTo>
                    <a:pt x="72" y="536"/>
                  </a:lnTo>
                  <a:lnTo>
                    <a:pt x="72" y="530"/>
                  </a:lnTo>
                  <a:lnTo>
                    <a:pt x="72" y="525"/>
                  </a:lnTo>
                  <a:lnTo>
                    <a:pt x="72" y="519"/>
                  </a:lnTo>
                  <a:close/>
                  <a:moveTo>
                    <a:pt x="167" y="275"/>
                  </a:moveTo>
                  <a:lnTo>
                    <a:pt x="168" y="275"/>
                  </a:lnTo>
                  <a:lnTo>
                    <a:pt x="168" y="275"/>
                  </a:lnTo>
                  <a:lnTo>
                    <a:pt x="170" y="276"/>
                  </a:lnTo>
                  <a:lnTo>
                    <a:pt x="170" y="276"/>
                  </a:lnTo>
                  <a:lnTo>
                    <a:pt x="168" y="276"/>
                  </a:lnTo>
                  <a:lnTo>
                    <a:pt x="167" y="275"/>
                  </a:lnTo>
                  <a:lnTo>
                    <a:pt x="167" y="275"/>
                  </a:lnTo>
                  <a:lnTo>
                    <a:pt x="167" y="275"/>
                  </a:lnTo>
                  <a:close/>
                  <a:moveTo>
                    <a:pt x="107" y="0"/>
                  </a:moveTo>
                  <a:lnTo>
                    <a:pt x="107" y="0"/>
                  </a:lnTo>
                  <a:lnTo>
                    <a:pt x="109" y="0"/>
                  </a:lnTo>
                  <a:lnTo>
                    <a:pt x="109" y="2"/>
                  </a:lnTo>
                  <a:lnTo>
                    <a:pt x="112" y="4"/>
                  </a:lnTo>
                  <a:lnTo>
                    <a:pt x="113" y="5"/>
                  </a:lnTo>
                  <a:lnTo>
                    <a:pt x="115" y="5"/>
                  </a:lnTo>
                  <a:lnTo>
                    <a:pt x="116" y="5"/>
                  </a:lnTo>
                  <a:lnTo>
                    <a:pt x="116" y="5"/>
                  </a:lnTo>
                  <a:lnTo>
                    <a:pt x="123" y="5"/>
                  </a:lnTo>
                  <a:lnTo>
                    <a:pt x="124" y="5"/>
                  </a:lnTo>
                  <a:lnTo>
                    <a:pt x="126" y="5"/>
                  </a:lnTo>
                  <a:lnTo>
                    <a:pt x="127" y="5"/>
                  </a:lnTo>
                  <a:lnTo>
                    <a:pt x="129" y="5"/>
                  </a:lnTo>
                  <a:lnTo>
                    <a:pt x="131" y="7"/>
                  </a:lnTo>
                  <a:lnTo>
                    <a:pt x="131" y="8"/>
                  </a:lnTo>
                  <a:lnTo>
                    <a:pt x="132" y="10"/>
                  </a:lnTo>
                  <a:lnTo>
                    <a:pt x="132" y="12"/>
                  </a:lnTo>
                  <a:lnTo>
                    <a:pt x="134" y="15"/>
                  </a:lnTo>
                  <a:lnTo>
                    <a:pt x="134" y="16"/>
                  </a:lnTo>
                  <a:lnTo>
                    <a:pt x="134" y="15"/>
                  </a:lnTo>
                  <a:lnTo>
                    <a:pt x="135" y="12"/>
                  </a:lnTo>
                  <a:lnTo>
                    <a:pt x="135" y="10"/>
                  </a:lnTo>
                  <a:lnTo>
                    <a:pt x="137" y="8"/>
                  </a:lnTo>
                  <a:lnTo>
                    <a:pt x="138" y="4"/>
                  </a:lnTo>
                  <a:lnTo>
                    <a:pt x="140" y="4"/>
                  </a:lnTo>
                  <a:lnTo>
                    <a:pt x="140" y="4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3" y="4"/>
                  </a:lnTo>
                  <a:lnTo>
                    <a:pt x="143" y="4"/>
                  </a:lnTo>
                  <a:lnTo>
                    <a:pt x="149" y="4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7" y="5"/>
                  </a:lnTo>
                  <a:lnTo>
                    <a:pt x="157" y="7"/>
                  </a:lnTo>
                  <a:lnTo>
                    <a:pt x="157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8"/>
                  </a:lnTo>
                  <a:lnTo>
                    <a:pt x="162" y="10"/>
                  </a:lnTo>
                  <a:lnTo>
                    <a:pt x="164" y="13"/>
                  </a:lnTo>
                  <a:lnTo>
                    <a:pt x="167" y="16"/>
                  </a:lnTo>
                  <a:lnTo>
                    <a:pt x="168" y="19"/>
                  </a:lnTo>
                  <a:lnTo>
                    <a:pt x="170" y="21"/>
                  </a:lnTo>
                  <a:lnTo>
                    <a:pt x="172" y="23"/>
                  </a:lnTo>
                  <a:lnTo>
                    <a:pt x="173" y="23"/>
                  </a:lnTo>
                  <a:lnTo>
                    <a:pt x="175" y="24"/>
                  </a:lnTo>
                  <a:lnTo>
                    <a:pt x="175" y="24"/>
                  </a:lnTo>
                  <a:lnTo>
                    <a:pt x="176" y="26"/>
                  </a:lnTo>
                  <a:lnTo>
                    <a:pt x="179" y="27"/>
                  </a:lnTo>
                  <a:lnTo>
                    <a:pt x="181" y="29"/>
                  </a:lnTo>
                  <a:lnTo>
                    <a:pt x="181" y="30"/>
                  </a:lnTo>
                  <a:lnTo>
                    <a:pt x="184" y="32"/>
                  </a:lnTo>
                  <a:lnTo>
                    <a:pt x="189" y="34"/>
                  </a:lnTo>
                  <a:lnTo>
                    <a:pt x="192" y="34"/>
                  </a:lnTo>
                  <a:lnTo>
                    <a:pt x="195" y="34"/>
                  </a:lnTo>
                  <a:lnTo>
                    <a:pt x="198" y="35"/>
                  </a:lnTo>
                  <a:lnTo>
                    <a:pt x="202" y="38"/>
                  </a:lnTo>
                  <a:lnTo>
                    <a:pt x="205" y="40"/>
                  </a:lnTo>
                  <a:lnTo>
                    <a:pt x="205" y="40"/>
                  </a:lnTo>
                  <a:lnTo>
                    <a:pt x="208" y="41"/>
                  </a:lnTo>
                  <a:lnTo>
                    <a:pt x="214" y="46"/>
                  </a:lnTo>
                  <a:lnTo>
                    <a:pt x="217" y="46"/>
                  </a:lnTo>
                  <a:lnTo>
                    <a:pt x="219" y="48"/>
                  </a:lnTo>
                  <a:lnTo>
                    <a:pt x="220" y="48"/>
                  </a:lnTo>
                  <a:lnTo>
                    <a:pt x="220" y="48"/>
                  </a:lnTo>
                  <a:lnTo>
                    <a:pt x="222" y="48"/>
                  </a:lnTo>
                  <a:lnTo>
                    <a:pt x="224" y="48"/>
                  </a:lnTo>
                  <a:lnTo>
                    <a:pt x="225" y="49"/>
                  </a:lnTo>
                  <a:lnTo>
                    <a:pt x="228" y="51"/>
                  </a:lnTo>
                  <a:lnTo>
                    <a:pt x="230" y="54"/>
                  </a:lnTo>
                  <a:lnTo>
                    <a:pt x="231" y="56"/>
                  </a:lnTo>
                  <a:lnTo>
                    <a:pt x="231" y="56"/>
                  </a:lnTo>
                  <a:lnTo>
                    <a:pt x="231" y="57"/>
                  </a:lnTo>
                  <a:lnTo>
                    <a:pt x="231" y="57"/>
                  </a:lnTo>
                  <a:lnTo>
                    <a:pt x="230" y="59"/>
                  </a:lnTo>
                  <a:lnTo>
                    <a:pt x="228" y="59"/>
                  </a:lnTo>
                  <a:lnTo>
                    <a:pt x="228" y="60"/>
                  </a:lnTo>
                  <a:lnTo>
                    <a:pt x="228" y="60"/>
                  </a:lnTo>
                  <a:lnTo>
                    <a:pt x="227" y="62"/>
                  </a:lnTo>
                  <a:lnTo>
                    <a:pt x="227" y="64"/>
                  </a:lnTo>
                  <a:lnTo>
                    <a:pt x="227" y="64"/>
                  </a:lnTo>
                  <a:lnTo>
                    <a:pt x="227" y="65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22" y="68"/>
                  </a:lnTo>
                  <a:lnTo>
                    <a:pt x="222" y="70"/>
                  </a:lnTo>
                  <a:lnTo>
                    <a:pt x="222" y="71"/>
                  </a:lnTo>
                  <a:lnTo>
                    <a:pt x="222" y="73"/>
                  </a:lnTo>
                  <a:lnTo>
                    <a:pt x="222" y="75"/>
                  </a:lnTo>
                  <a:lnTo>
                    <a:pt x="222" y="75"/>
                  </a:lnTo>
                  <a:lnTo>
                    <a:pt x="222" y="75"/>
                  </a:lnTo>
                  <a:lnTo>
                    <a:pt x="222" y="75"/>
                  </a:lnTo>
                  <a:lnTo>
                    <a:pt x="222" y="76"/>
                  </a:lnTo>
                  <a:lnTo>
                    <a:pt x="220" y="76"/>
                  </a:lnTo>
                  <a:lnTo>
                    <a:pt x="220" y="76"/>
                  </a:lnTo>
                  <a:lnTo>
                    <a:pt x="220" y="78"/>
                  </a:lnTo>
                  <a:lnTo>
                    <a:pt x="220" y="78"/>
                  </a:lnTo>
                  <a:lnTo>
                    <a:pt x="219" y="78"/>
                  </a:lnTo>
                  <a:lnTo>
                    <a:pt x="219" y="79"/>
                  </a:lnTo>
                  <a:lnTo>
                    <a:pt x="217" y="79"/>
                  </a:lnTo>
                  <a:lnTo>
                    <a:pt x="217" y="81"/>
                  </a:lnTo>
                  <a:lnTo>
                    <a:pt x="216" y="81"/>
                  </a:lnTo>
                  <a:lnTo>
                    <a:pt x="216" y="82"/>
                  </a:lnTo>
                  <a:lnTo>
                    <a:pt x="217" y="84"/>
                  </a:lnTo>
                  <a:lnTo>
                    <a:pt x="224" y="84"/>
                  </a:lnTo>
                  <a:lnTo>
                    <a:pt x="228" y="84"/>
                  </a:lnTo>
                  <a:lnTo>
                    <a:pt x="235" y="86"/>
                  </a:lnTo>
                  <a:lnTo>
                    <a:pt x="238" y="87"/>
                  </a:lnTo>
                  <a:lnTo>
                    <a:pt x="239" y="86"/>
                  </a:lnTo>
                  <a:lnTo>
                    <a:pt x="241" y="86"/>
                  </a:lnTo>
                  <a:lnTo>
                    <a:pt x="243" y="87"/>
                  </a:lnTo>
                  <a:lnTo>
                    <a:pt x="244" y="87"/>
                  </a:lnTo>
                  <a:lnTo>
                    <a:pt x="246" y="87"/>
                  </a:lnTo>
                  <a:lnTo>
                    <a:pt x="247" y="87"/>
                  </a:lnTo>
                  <a:lnTo>
                    <a:pt x="247" y="89"/>
                  </a:lnTo>
                  <a:lnTo>
                    <a:pt x="249" y="87"/>
                  </a:lnTo>
                  <a:lnTo>
                    <a:pt x="250" y="86"/>
                  </a:lnTo>
                  <a:lnTo>
                    <a:pt x="250" y="86"/>
                  </a:lnTo>
                  <a:lnTo>
                    <a:pt x="252" y="84"/>
                  </a:lnTo>
                  <a:lnTo>
                    <a:pt x="254" y="84"/>
                  </a:lnTo>
                  <a:lnTo>
                    <a:pt x="255" y="84"/>
                  </a:lnTo>
                  <a:lnTo>
                    <a:pt x="257" y="86"/>
                  </a:lnTo>
                  <a:lnTo>
                    <a:pt x="257" y="86"/>
                  </a:lnTo>
                  <a:lnTo>
                    <a:pt x="258" y="86"/>
                  </a:lnTo>
                  <a:lnTo>
                    <a:pt x="260" y="86"/>
                  </a:lnTo>
                  <a:lnTo>
                    <a:pt x="260" y="84"/>
                  </a:lnTo>
                  <a:lnTo>
                    <a:pt x="260" y="82"/>
                  </a:lnTo>
                  <a:lnTo>
                    <a:pt x="260" y="82"/>
                  </a:lnTo>
                  <a:lnTo>
                    <a:pt x="261" y="81"/>
                  </a:lnTo>
                  <a:lnTo>
                    <a:pt x="261" y="81"/>
                  </a:lnTo>
                  <a:lnTo>
                    <a:pt x="263" y="79"/>
                  </a:lnTo>
                  <a:lnTo>
                    <a:pt x="263" y="79"/>
                  </a:lnTo>
                  <a:lnTo>
                    <a:pt x="266" y="79"/>
                  </a:lnTo>
                  <a:lnTo>
                    <a:pt x="266" y="78"/>
                  </a:lnTo>
                  <a:lnTo>
                    <a:pt x="266" y="78"/>
                  </a:lnTo>
                  <a:lnTo>
                    <a:pt x="268" y="78"/>
                  </a:lnTo>
                  <a:lnTo>
                    <a:pt x="268" y="76"/>
                  </a:lnTo>
                  <a:lnTo>
                    <a:pt x="269" y="76"/>
                  </a:lnTo>
                  <a:lnTo>
                    <a:pt x="269" y="75"/>
                  </a:lnTo>
                  <a:lnTo>
                    <a:pt x="271" y="75"/>
                  </a:lnTo>
                  <a:lnTo>
                    <a:pt x="271" y="75"/>
                  </a:lnTo>
                  <a:lnTo>
                    <a:pt x="272" y="73"/>
                  </a:lnTo>
                  <a:lnTo>
                    <a:pt x="274" y="68"/>
                  </a:lnTo>
                  <a:lnTo>
                    <a:pt x="274" y="64"/>
                  </a:lnTo>
                  <a:lnTo>
                    <a:pt x="274" y="57"/>
                  </a:lnTo>
                  <a:lnTo>
                    <a:pt x="276" y="57"/>
                  </a:lnTo>
                  <a:lnTo>
                    <a:pt x="276" y="59"/>
                  </a:lnTo>
                  <a:lnTo>
                    <a:pt x="277" y="59"/>
                  </a:lnTo>
                  <a:lnTo>
                    <a:pt x="277" y="57"/>
                  </a:lnTo>
                  <a:lnTo>
                    <a:pt x="279" y="57"/>
                  </a:lnTo>
                  <a:lnTo>
                    <a:pt x="279" y="57"/>
                  </a:lnTo>
                  <a:lnTo>
                    <a:pt x="280" y="57"/>
                  </a:lnTo>
                  <a:lnTo>
                    <a:pt x="280" y="57"/>
                  </a:lnTo>
                  <a:lnTo>
                    <a:pt x="282" y="57"/>
                  </a:lnTo>
                  <a:lnTo>
                    <a:pt x="282" y="57"/>
                  </a:lnTo>
                  <a:lnTo>
                    <a:pt x="284" y="57"/>
                  </a:lnTo>
                  <a:lnTo>
                    <a:pt x="284" y="59"/>
                  </a:lnTo>
                  <a:lnTo>
                    <a:pt x="285" y="59"/>
                  </a:lnTo>
                  <a:lnTo>
                    <a:pt x="285" y="60"/>
                  </a:lnTo>
                  <a:lnTo>
                    <a:pt x="285" y="64"/>
                  </a:lnTo>
                  <a:lnTo>
                    <a:pt x="287" y="65"/>
                  </a:lnTo>
                  <a:lnTo>
                    <a:pt x="288" y="68"/>
                  </a:lnTo>
                  <a:lnTo>
                    <a:pt x="288" y="68"/>
                  </a:lnTo>
                  <a:lnTo>
                    <a:pt x="287" y="70"/>
                  </a:lnTo>
                  <a:lnTo>
                    <a:pt x="287" y="71"/>
                  </a:lnTo>
                  <a:lnTo>
                    <a:pt x="287" y="75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7" y="78"/>
                  </a:lnTo>
                  <a:lnTo>
                    <a:pt x="287" y="79"/>
                  </a:lnTo>
                  <a:lnTo>
                    <a:pt x="285" y="81"/>
                  </a:lnTo>
                  <a:lnTo>
                    <a:pt x="285" y="82"/>
                  </a:lnTo>
                  <a:lnTo>
                    <a:pt x="284" y="82"/>
                  </a:lnTo>
                  <a:lnTo>
                    <a:pt x="282" y="84"/>
                  </a:lnTo>
                  <a:lnTo>
                    <a:pt x="282" y="84"/>
                  </a:lnTo>
                  <a:lnTo>
                    <a:pt x="280" y="84"/>
                  </a:lnTo>
                  <a:lnTo>
                    <a:pt x="280" y="84"/>
                  </a:lnTo>
                  <a:lnTo>
                    <a:pt x="279" y="86"/>
                  </a:lnTo>
                  <a:lnTo>
                    <a:pt x="279" y="86"/>
                  </a:lnTo>
                  <a:lnTo>
                    <a:pt x="277" y="87"/>
                  </a:lnTo>
                  <a:lnTo>
                    <a:pt x="276" y="87"/>
                  </a:lnTo>
                  <a:lnTo>
                    <a:pt x="276" y="87"/>
                  </a:lnTo>
                  <a:lnTo>
                    <a:pt x="274" y="87"/>
                  </a:lnTo>
                  <a:lnTo>
                    <a:pt x="274" y="87"/>
                  </a:lnTo>
                  <a:lnTo>
                    <a:pt x="272" y="87"/>
                  </a:lnTo>
                  <a:lnTo>
                    <a:pt x="272" y="87"/>
                  </a:lnTo>
                  <a:lnTo>
                    <a:pt x="271" y="89"/>
                  </a:lnTo>
                  <a:lnTo>
                    <a:pt x="271" y="89"/>
                  </a:lnTo>
                  <a:lnTo>
                    <a:pt x="269" y="90"/>
                  </a:lnTo>
                  <a:lnTo>
                    <a:pt x="269" y="90"/>
                  </a:lnTo>
                  <a:lnTo>
                    <a:pt x="269" y="90"/>
                  </a:lnTo>
                  <a:lnTo>
                    <a:pt x="268" y="92"/>
                  </a:lnTo>
                  <a:lnTo>
                    <a:pt x="268" y="92"/>
                  </a:lnTo>
                  <a:lnTo>
                    <a:pt x="268" y="92"/>
                  </a:lnTo>
                  <a:lnTo>
                    <a:pt x="268" y="93"/>
                  </a:lnTo>
                  <a:lnTo>
                    <a:pt x="265" y="93"/>
                  </a:lnTo>
                  <a:lnTo>
                    <a:pt x="263" y="95"/>
                  </a:lnTo>
                  <a:lnTo>
                    <a:pt x="263" y="95"/>
                  </a:lnTo>
                  <a:lnTo>
                    <a:pt x="261" y="97"/>
                  </a:lnTo>
                  <a:lnTo>
                    <a:pt x="260" y="97"/>
                  </a:lnTo>
                  <a:lnTo>
                    <a:pt x="258" y="98"/>
                  </a:lnTo>
                  <a:lnTo>
                    <a:pt x="258" y="100"/>
                  </a:lnTo>
                  <a:lnTo>
                    <a:pt x="258" y="100"/>
                  </a:lnTo>
                  <a:lnTo>
                    <a:pt x="258" y="100"/>
                  </a:lnTo>
                  <a:lnTo>
                    <a:pt x="258" y="101"/>
                  </a:lnTo>
                  <a:lnTo>
                    <a:pt x="258" y="101"/>
                  </a:lnTo>
                  <a:lnTo>
                    <a:pt x="257" y="101"/>
                  </a:lnTo>
                  <a:lnTo>
                    <a:pt x="257" y="100"/>
                  </a:lnTo>
                  <a:lnTo>
                    <a:pt x="255" y="101"/>
                  </a:lnTo>
                  <a:lnTo>
                    <a:pt x="255" y="101"/>
                  </a:lnTo>
                  <a:lnTo>
                    <a:pt x="255" y="101"/>
                  </a:lnTo>
                  <a:lnTo>
                    <a:pt x="255" y="103"/>
                  </a:lnTo>
                  <a:lnTo>
                    <a:pt x="255" y="103"/>
                  </a:lnTo>
                  <a:lnTo>
                    <a:pt x="254" y="103"/>
                  </a:lnTo>
                  <a:lnTo>
                    <a:pt x="254" y="104"/>
                  </a:lnTo>
                  <a:lnTo>
                    <a:pt x="252" y="104"/>
                  </a:lnTo>
                  <a:lnTo>
                    <a:pt x="250" y="106"/>
                  </a:lnTo>
                  <a:lnTo>
                    <a:pt x="249" y="108"/>
                  </a:lnTo>
                  <a:lnTo>
                    <a:pt x="249" y="111"/>
                  </a:lnTo>
                  <a:lnTo>
                    <a:pt x="247" y="112"/>
                  </a:lnTo>
                  <a:lnTo>
                    <a:pt x="246" y="112"/>
                  </a:lnTo>
                  <a:lnTo>
                    <a:pt x="246" y="114"/>
                  </a:lnTo>
                  <a:lnTo>
                    <a:pt x="244" y="116"/>
                  </a:lnTo>
                  <a:lnTo>
                    <a:pt x="243" y="117"/>
                  </a:lnTo>
                  <a:lnTo>
                    <a:pt x="241" y="120"/>
                  </a:lnTo>
                  <a:lnTo>
                    <a:pt x="238" y="122"/>
                  </a:lnTo>
                  <a:lnTo>
                    <a:pt x="236" y="123"/>
                  </a:lnTo>
                  <a:lnTo>
                    <a:pt x="235" y="123"/>
                  </a:lnTo>
                  <a:lnTo>
                    <a:pt x="235" y="125"/>
                  </a:lnTo>
                  <a:lnTo>
                    <a:pt x="235" y="127"/>
                  </a:lnTo>
                  <a:lnTo>
                    <a:pt x="231" y="128"/>
                  </a:lnTo>
                  <a:lnTo>
                    <a:pt x="231" y="130"/>
                  </a:lnTo>
                  <a:lnTo>
                    <a:pt x="230" y="130"/>
                  </a:lnTo>
                  <a:lnTo>
                    <a:pt x="230" y="131"/>
                  </a:lnTo>
                  <a:lnTo>
                    <a:pt x="230" y="133"/>
                  </a:lnTo>
                  <a:lnTo>
                    <a:pt x="228" y="134"/>
                  </a:lnTo>
                  <a:lnTo>
                    <a:pt x="227" y="136"/>
                  </a:lnTo>
                  <a:lnTo>
                    <a:pt x="228" y="138"/>
                  </a:lnTo>
                  <a:lnTo>
                    <a:pt x="228" y="139"/>
                  </a:lnTo>
                  <a:lnTo>
                    <a:pt x="228" y="141"/>
                  </a:lnTo>
                  <a:lnTo>
                    <a:pt x="227" y="141"/>
                  </a:lnTo>
                  <a:lnTo>
                    <a:pt x="227" y="142"/>
                  </a:lnTo>
                  <a:lnTo>
                    <a:pt x="227" y="142"/>
                  </a:lnTo>
                  <a:lnTo>
                    <a:pt x="227" y="144"/>
                  </a:lnTo>
                  <a:lnTo>
                    <a:pt x="227" y="145"/>
                  </a:lnTo>
                  <a:lnTo>
                    <a:pt x="227" y="147"/>
                  </a:lnTo>
                  <a:lnTo>
                    <a:pt x="225" y="149"/>
                  </a:lnTo>
                  <a:lnTo>
                    <a:pt x="225" y="150"/>
                  </a:lnTo>
                  <a:lnTo>
                    <a:pt x="225" y="150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5" y="153"/>
                  </a:lnTo>
                  <a:lnTo>
                    <a:pt x="225" y="155"/>
                  </a:lnTo>
                  <a:lnTo>
                    <a:pt x="224" y="155"/>
                  </a:lnTo>
                  <a:lnTo>
                    <a:pt x="224" y="156"/>
                  </a:lnTo>
                  <a:lnTo>
                    <a:pt x="222" y="156"/>
                  </a:lnTo>
                  <a:lnTo>
                    <a:pt x="224" y="158"/>
                  </a:lnTo>
                  <a:lnTo>
                    <a:pt x="224" y="158"/>
                  </a:lnTo>
                  <a:lnTo>
                    <a:pt x="222" y="160"/>
                  </a:lnTo>
                  <a:lnTo>
                    <a:pt x="224" y="161"/>
                  </a:lnTo>
                  <a:lnTo>
                    <a:pt x="224" y="161"/>
                  </a:lnTo>
                  <a:lnTo>
                    <a:pt x="224" y="163"/>
                  </a:lnTo>
                  <a:lnTo>
                    <a:pt x="222" y="166"/>
                  </a:lnTo>
                  <a:lnTo>
                    <a:pt x="222" y="168"/>
                  </a:lnTo>
                  <a:lnTo>
                    <a:pt x="224" y="174"/>
                  </a:lnTo>
                  <a:lnTo>
                    <a:pt x="222" y="174"/>
                  </a:lnTo>
                  <a:lnTo>
                    <a:pt x="222" y="175"/>
                  </a:lnTo>
                  <a:lnTo>
                    <a:pt x="220" y="175"/>
                  </a:lnTo>
                  <a:lnTo>
                    <a:pt x="220" y="175"/>
                  </a:lnTo>
                  <a:lnTo>
                    <a:pt x="219" y="175"/>
                  </a:lnTo>
                  <a:lnTo>
                    <a:pt x="219" y="179"/>
                  </a:lnTo>
                  <a:lnTo>
                    <a:pt x="217" y="185"/>
                  </a:lnTo>
                  <a:lnTo>
                    <a:pt x="217" y="186"/>
                  </a:lnTo>
                  <a:lnTo>
                    <a:pt x="219" y="188"/>
                  </a:lnTo>
                  <a:lnTo>
                    <a:pt x="219" y="190"/>
                  </a:lnTo>
                  <a:lnTo>
                    <a:pt x="219" y="191"/>
                  </a:lnTo>
                  <a:lnTo>
                    <a:pt x="219" y="193"/>
                  </a:lnTo>
                  <a:lnTo>
                    <a:pt x="219" y="194"/>
                  </a:lnTo>
                  <a:lnTo>
                    <a:pt x="219" y="194"/>
                  </a:lnTo>
                  <a:lnTo>
                    <a:pt x="217" y="194"/>
                  </a:lnTo>
                  <a:lnTo>
                    <a:pt x="219" y="197"/>
                  </a:lnTo>
                  <a:lnTo>
                    <a:pt x="219" y="199"/>
                  </a:lnTo>
                  <a:lnTo>
                    <a:pt x="220" y="201"/>
                  </a:lnTo>
                  <a:lnTo>
                    <a:pt x="228" y="205"/>
                  </a:lnTo>
                  <a:lnTo>
                    <a:pt x="231" y="207"/>
                  </a:lnTo>
                  <a:lnTo>
                    <a:pt x="235" y="210"/>
                  </a:lnTo>
                  <a:lnTo>
                    <a:pt x="238" y="212"/>
                  </a:lnTo>
                  <a:lnTo>
                    <a:pt x="238" y="215"/>
                  </a:lnTo>
                  <a:lnTo>
                    <a:pt x="235" y="218"/>
                  </a:lnTo>
                  <a:lnTo>
                    <a:pt x="235" y="221"/>
                  </a:lnTo>
                  <a:lnTo>
                    <a:pt x="235" y="223"/>
                  </a:lnTo>
                  <a:lnTo>
                    <a:pt x="236" y="226"/>
                  </a:lnTo>
                  <a:lnTo>
                    <a:pt x="239" y="227"/>
                  </a:lnTo>
                  <a:lnTo>
                    <a:pt x="241" y="229"/>
                  </a:lnTo>
                  <a:lnTo>
                    <a:pt x="244" y="229"/>
                  </a:lnTo>
                  <a:lnTo>
                    <a:pt x="244" y="229"/>
                  </a:lnTo>
                  <a:lnTo>
                    <a:pt x="244" y="229"/>
                  </a:lnTo>
                  <a:lnTo>
                    <a:pt x="244" y="235"/>
                  </a:lnTo>
                  <a:lnTo>
                    <a:pt x="244" y="237"/>
                  </a:lnTo>
                  <a:lnTo>
                    <a:pt x="244" y="238"/>
                  </a:lnTo>
                  <a:lnTo>
                    <a:pt x="238" y="246"/>
                  </a:lnTo>
                  <a:lnTo>
                    <a:pt x="235" y="251"/>
                  </a:lnTo>
                  <a:lnTo>
                    <a:pt x="233" y="254"/>
                  </a:lnTo>
                  <a:lnTo>
                    <a:pt x="231" y="257"/>
                  </a:lnTo>
                  <a:lnTo>
                    <a:pt x="230" y="259"/>
                  </a:lnTo>
                  <a:lnTo>
                    <a:pt x="222" y="264"/>
                  </a:lnTo>
                  <a:lnTo>
                    <a:pt x="211" y="267"/>
                  </a:lnTo>
                  <a:lnTo>
                    <a:pt x="202" y="270"/>
                  </a:lnTo>
                  <a:lnTo>
                    <a:pt x="198" y="270"/>
                  </a:lnTo>
                  <a:lnTo>
                    <a:pt x="183" y="271"/>
                  </a:lnTo>
                  <a:lnTo>
                    <a:pt x="181" y="273"/>
                  </a:lnTo>
                  <a:lnTo>
                    <a:pt x="176" y="271"/>
                  </a:lnTo>
                  <a:lnTo>
                    <a:pt x="173" y="273"/>
                  </a:lnTo>
                  <a:lnTo>
                    <a:pt x="170" y="271"/>
                  </a:lnTo>
                  <a:lnTo>
                    <a:pt x="167" y="271"/>
                  </a:lnTo>
                  <a:lnTo>
                    <a:pt x="165" y="270"/>
                  </a:lnTo>
                  <a:lnTo>
                    <a:pt x="162" y="270"/>
                  </a:lnTo>
                  <a:lnTo>
                    <a:pt x="162" y="270"/>
                  </a:lnTo>
                  <a:lnTo>
                    <a:pt x="164" y="273"/>
                  </a:lnTo>
                  <a:lnTo>
                    <a:pt x="162" y="275"/>
                  </a:lnTo>
                  <a:lnTo>
                    <a:pt x="164" y="276"/>
                  </a:lnTo>
                  <a:lnTo>
                    <a:pt x="164" y="276"/>
                  </a:lnTo>
                  <a:lnTo>
                    <a:pt x="165" y="278"/>
                  </a:lnTo>
                  <a:lnTo>
                    <a:pt x="167" y="279"/>
                  </a:lnTo>
                  <a:lnTo>
                    <a:pt x="165" y="279"/>
                  </a:lnTo>
                  <a:lnTo>
                    <a:pt x="165" y="279"/>
                  </a:lnTo>
                  <a:lnTo>
                    <a:pt x="167" y="281"/>
                  </a:lnTo>
                  <a:lnTo>
                    <a:pt x="167" y="283"/>
                  </a:lnTo>
                  <a:lnTo>
                    <a:pt x="165" y="287"/>
                  </a:lnTo>
                  <a:lnTo>
                    <a:pt x="164" y="287"/>
                  </a:lnTo>
                  <a:lnTo>
                    <a:pt x="164" y="287"/>
                  </a:lnTo>
                  <a:lnTo>
                    <a:pt x="162" y="289"/>
                  </a:lnTo>
                  <a:lnTo>
                    <a:pt x="162" y="294"/>
                  </a:lnTo>
                  <a:lnTo>
                    <a:pt x="161" y="295"/>
                  </a:lnTo>
                  <a:lnTo>
                    <a:pt x="162" y="297"/>
                  </a:lnTo>
                  <a:lnTo>
                    <a:pt x="164" y="301"/>
                  </a:lnTo>
                  <a:lnTo>
                    <a:pt x="164" y="303"/>
                  </a:lnTo>
                  <a:lnTo>
                    <a:pt x="162" y="305"/>
                  </a:lnTo>
                  <a:lnTo>
                    <a:pt x="156" y="308"/>
                  </a:lnTo>
                  <a:lnTo>
                    <a:pt x="154" y="308"/>
                  </a:lnTo>
                  <a:lnTo>
                    <a:pt x="149" y="309"/>
                  </a:lnTo>
                  <a:lnTo>
                    <a:pt x="145" y="309"/>
                  </a:lnTo>
                  <a:lnTo>
                    <a:pt x="142" y="309"/>
                  </a:lnTo>
                  <a:lnTo>
                    <a:pt x="137" y="306"/>
                  </a:lnTo>
                  <a:lnTo>
                    <a:pt x="134" y="305"/>
                  </a:lnTo>
                  <a:lnTo>
                    <a:pt x="129" y="305"/>
                  </a:lnTo>
                  <a:lnTo>
                    <a:pt x="126" y="303"/>
                  </a:lnTo>
                  <a:lnTo>
                    <a:pt x="127" y="303"/>
                  </a:lnTo>
                  <a:lnTo>
                    <a:pt x="127" y="303"/>
                  </a:lnTo>
                  <a:lnTo>
                    <a:pt x="126" y="301"/>
                  </a:lnTo>
                  <a:lnTo>
                    <a:pt x="126" y="301"/>
                  </a:lnTo>
                  <a:lnTo>
                    <a:pt x="123" y="303"/>
                  </a:lnTo>
                  <a:lnTo>
                    <a:pt x="123" y="305"/>
                  </a:lnTo>
                  <a:lnTo>
                    <a:pt x="123" y="306"/>
                  </a:lnTo>
                  <a:lnTo>
                    <a:pt x="121" y="308"/>
                  </a:lnTo>
                  <a:lnTo>
                    <a:pt x="123" y="311"/>
                  </a:lnTo>
                  <a:lnTo>
                    <a:pt x="124" y="316"/>
                  </a:lnTo>
                  <a:lnTo>
                    <a:pt x="124" y="319"/>
                  </a:lnTo>
                  <a:lnTo>
                    <a:pt x="123" y="323"/>
                  </a:lnTo>
                  <a:lnTo>
                    <a:pt x="124" y="325"/>
                  </a:lnTo>
                  <a:lnTo>
                    <a:pt x="126" y="327"/>
                  </a:lnTo>
                  <a:lnTo>
                    <a:pt x="129" y="328"/>
                  </a:lnTo>
                  <a:lnTo>
                    <a:pt x="129" y="328"/>
                  </a:lnTo>
                  <a:lnTo>
                    <a:pt x="131" y="328"/>
                  </a:lnTo>
                  <a:lnTo>
                    <a:pt x="131" y="328"/>
                  </a:lnTo>
                  <a:lnTo>
                    <a:pt x="131" y="328"/>
                  </a:lnTo>
                  <a:lnTo>
                    <a:pt x="131" y="330"/>
                  </a:lnTo>
                  <a:lnTo>
                    <a:pt x="131" y="331"/>
                  </a:lnTo>
                  <a:lnTo>
                    <a:pt x="132" y="331"/>
                  </a:lnTo>
                  <a:lnTo>
                    <a:pt x="135" y="331"/>
                  </a:lnTo>
                  <a:lnTo>
                    <a:pt x="137" y="331"/>
                  </a:lnTo>
                  <a:lnTo>
                    <a:pt x="137" y="330"/>
                  </a:lnTo>
                  <a:lnTo>
                    <a:pt x="138" y="328"/>
                  </a:lnTo>
                  <a:lnTo>
                    <a:pt x="135" y="328"/>
                  </a:lnTo>
                  <a:lnTo>
                    <a:pt x="135" y="328"/>
                  </a:lnTo>
                  <a:lnTo>
                    <a:pt x="137" y="327"/>
                  </a:lnTo>
                  <a:lnTo>
                    <a:pt x="140" y="327"/>
                  </a:lnTo>
                  <a:lnTo>
                    <a:pt x="142" y="325"/>
                  </a:lnTo>
                  <a:lnTo>
                    <a:pt x="143" y="327"/>
                  </a:lnTo>
                  <a:lnTo>
                    <a:pt x="143" y="327"/>
                  </a:lnTo>
                  <a:lnTo>
                    <a:pt x="143" y="328"/>
                  </a:lnTo>
                  <a:lnTo>
                    <a:pt x="145" y="331"/>
                  </a:lnTo>
                  <a:lnTo>
                    <a:pt x="145" y="333"/>
                  </a:lnTo>
                  <a:lnTo>
                    <a:pt x="145" y="336"/>
                  </a:lnTo>
                  <a:lnTo>
                    <a:pt x="143" y="336"/>
                  </a:lnTo>
                  <a:lnTo>
                    <a:pt x="143" y="338"/>
                  </a:lnTo>
                  <a:lnTo>
                    <a:pt x="138" y="339"/>
                  </a:lnTo>
                  <a:lnTo>
                    <a:pt x="137" y="339"/>
                  </a:lnTo>
                  <a:lnTo>
                    <a:pt x="135" y="338"/>
                  </a:lnTo>
                  <a:lnTo>
                    <a:pt x="135" y="335"/>
                  </a:lnTo>
                  <a:lnTo>
                    <a:pt x="134" y="333"/>
                  </a:lnTo>
                  <a:lnTo>
                    <a:pt x="132" y="333"/>
                  </a:lnTo>
                  <a:lnTo>
                    <a:pt x="129" y="333"/>
                  </a:lnTo>
                  <a:lnTo>
                    <a:pt x="127" y="335"/>
                  </a:lnTo>
                  <a:lnTo>
                    <a:pt x="124" y="336"/>
                  </a:lnTo>
                  <a:lnTo>
                    <a:pt x="124" y="338"/>
                  </a:lnTo>
                  <a:lnTo>
                    <a:pt x="129" y="339"/>
                  </a:lnTo>
                  <a:lnTo>
                    <a:pt x="132" y="341"/>
                  </a:lnTo>
                  <a:lnTo>
                    <a:pt x="134" y="341"/>
                  </a:lnTo>
                  <a:lnTo>
                    <a:pt x="134" y="341"/>
                  </a:lnTo>
                  <a:lnTo>
                    <a:pt x="134" y="341"/>
                  </a:lnTo>
                  <a:lnTo>
                    <a:pt x="132" y="342"/>
                  </a:lnTo>
                  <a:lnTo>
                    <a:pt x="129" y="344"/>
                  </a:lnTo>
                  <a:lnTo>
                    <a:pt x="126" y="344"/>
                  </a:lnTo>
                  <a:lnTo>
                    <a:pt x="124" y="346"/>
                  </a:lnTo>
                  <a:lnTo>
                    <a:pt x="121" y="350"/>
                  </a:lnTo>
                  <a:lnTo>
                    <a:pt x="121" y="352"/>
                  </a:lnTo>
                  <a:lnTo>
                    <a:pt x="120" y="352"/>
                  </a:lnTo>
                  <a:lnTo>
                    <a:pt x="120" y="355"/>
                  </a:lnTo>
                  <a:lnTo>
                    <a:pt x="121" y="360"/>
                  </a:lnTo>
                  <a:lnTo>
                    <a:pt x="120" y="361"/>
                  </a:lnTo>
                  <a:lnTo>
                    <a:pt x="120" y="363"/>
                  </a:lnTo>
                  <a:lnTo>
                    <a:pt x="120" y="364"/>
                  </a:lnTo>
                  <a:lnTo>
                    <a:pt x="120" y="368"/>
                  </a:lnTo>
                  <a:lnTo>
                    <a:pt x="115" y="371"/>
                  </a:lnTo>
                  <a:lnTo>
                    <a:pt x="113" y="372"/>
                  </a:lnTo>
                  <a:lnTo>
                    <a:pt x="115" y="374"/>
                  </a:lnTo>
                  <a:lnTo>
                    <a:pt x="115" y="375"/>
                  </a:lnTo>
                  <a:lnTo>
                    <a:pt x="115" y="377"/>
                  </a:lnTo>
                  <a:lnTo>
                    <a:pt x="113" y="377"/>
                  </a:lnTo>
                  <a:lnTo>
                    <a:pt x="107" y="375"/>
                  </a:lnTo>
                  <a:lnTo>
                    <a:pt x="105" y="377"/>
                  </a:lnTo>
                  <a:lnTo>
                    <a:pt x="102" y="379"/>
                  </a:lnTo>
                  <a:lnTo>
                    <a:pt x="102" y="379"/>
                  </a:lnTo>
                  <a:lnTo>
                    <a:pt x="101" y="380"/>
                  </a:lnTo>
                  <a:lnTo>
                    <a:pt x="97" y="380"/>
                  </a:lnTo>
                  <a:lnTo>
                    <a:pt x="96" y="382"/>
                  </a:lnTo>
                  <a:lnTo>
                    <a:pt x="91" y="386"/>
                  </a:lnTo>
                  <a:lnTo>
                    <a:pt x="90" y="390"/>
                  </a:lnTo>
                  <a:lnTo>
                    <a:pt x="86" y="394"/>
                  </a:lnTo>
                  <a:lnTo>
                    <a:pt x="86" y="396"/>
                  </a:lnTo>
                  <a:lnTo>
                    <a:pt x="86" y="398"/>
                  </a:lnTo>
                  <a:lnTo>
                    <a:pt x="86" y="399"/>
                  </a:lnTo>
                  <a:lnTo>
                    <a:pt x="86" y="401"/>
                  </a:lnTo>
                  <a:lnTo>
                    <a:pt x="88" y="402"/>
                  </a:lnTo>
                  <a:lnTo>
                    <a:pt x="90" y="404"/>
                  </a:lnTo>
                  <a:lnTo>
                    <a:pt x="99" y="413"/>
                  </a:lnTo>
                  <a:lnTo>
                    <a:pt x="101" y="413"/>
                  </a:lnTo>
                  <a:lnTo>
                    <a:pt x="110" y="415"/>
                  </a:lnTo>
                  <a:lnTo>
                    <a:pt x="112" y="415"/>
                  </a:lnTo>
                  <a:lnTo>
                    <a:pt x="113" y="416"/>
                  </a:lnTo>
                  <a:lnTo>
                    <a:pt x="113" y="418"/>
                  </a:lnTo>
                  <a:lnTo>
                    <a:pt x="113" y="423"/>
                  </a:lnTo>
                  <a:lnTo>
                    <a:pt x="112" y="424"/>
                  </a:lnTo>
                  <a:lnTo>
                    <a:pt x="112" y="426"/>
                  </a:lnTo>
                  <a:lnTo>
                    <a:pt x="109" y="427"/>
                  </a:lnTo>
                  <a:lnTo>
                    <a:pt x="107" y="427"/>
                  </a:lnTo>
                  <a:lnTo>
                    <a:pt x="107" y="427"/>
                  </a:lnTo>
                  <a:lnTo>
                    <a:pt x="109" y="427"/>
                  </a:lnTo>
                  <a:lnTo>
                    <a:pt x="110" y="427"/>
                  </a:lnTo>
                  <a:lnTo>
                    <a:pt x="112" y="427"/>
                  </a:lnTo>
                  <a:lnTo>
                    <a:pt x="112" y="429"/>
                  </a:lnTo>
                  <a:lnTo>
                    <a:pt x="112" y="431"/>
                  </a:lnTo>
                  <a:lnTo>
                    <a:pt x="110" y="431"/>
                  </a:lnTo>
                  <a:lnTo>
                    <a:pt x="110" y="432"/>
                  </a:lnTo>
                  <a:lnTo>
                    <a:pt x="104" y="437"/>
                  </a:lnTo>
                  <a:lnTo>
                    <a:pt x="101" y="438"/>
                  </a:lnTo>
                  <a:lnTo>
                    <a:pt x="99" y="440"/>
                  </a:lnTo>
                  <a:lnTo>
                    <a:pt x="94" y="442"/>
                  </a:lnTo>
                  <a:lnTo>
                    <a:pt x="93" y="443"/>
                  </a:lnTo>
                  <a:lnTo>
                    <a:pt x="91" y="446"/>
                  </a:lnTo>
                  <a:lnTo>
                    <a:pt x="88" y="448"/>
                  </a:lnTo>
                  <a:lnTo>
                    <a:pt x="85" y="454"/>
                  </a:lnTo>
                  <a:lnTo>
                    <a:pt x="85" y="454"/>
                  </a:lnTo>
                  <a:lnTo>
                    <a:pt x="85" y="456"/>
                  </a:lnTo>
                  <a:lnTo>
                    <a:pt x="83" y="465"/>
                  </a:lnTo>
                  <a:lnTo>
                    <a:pt x="83" y="467"/>
                  </a:lnTo>
                  <a:lnTo>
                    <a:pt x="82" y="468"/>
                  </a:lnTo>
                  <a:lnTo>
                    <a:pt x="79" y="470"/>
                  </a:lnTo>
                  <a:lnTo>
                    <a:pt x="77" y="470"/>
                  </a:lnTo>
                  <a:lnTo>
                    <a:pt x="75" y="468"/>
                  </a:lnTo>
                  <a:lnTo>
                    <a:pt x="74" y="467"/>
                  </a:lnTo>
                  <a:lnTo>
                    <a:pt x="72" y="465"/>
                  </a:lnTo>
                  <a:lnTo>
                    <a:pt x="71" y="464"/>
                  </a:lnTo>
                  <a:lnTo>
                    <a:pt x="71" y="464"/>
                  </a:lnTo>
                  <a:lnTo>
                    <a:pt x="72" y="465"/>
                  </a:lnTo>
                  <a:lnTo>
                    <a:pt x="71" y="467"/>
                  </a:lnTo>
                  <a:lnTo>
                    <a:pt x="68" y="467"/>
                  </a:lnTo>
                  <a:lnTo>
                    <a:pt x="66" y="468"/>
                  </a:lnTo>
                  <a:lnTo>
                    <a:pt x="71" y="468"/>
                  </a:lnTo>
                  <a:lnTo>
                    <a:pt x="72" y="468"/>
                  </a:lnTo>
                  <a:lnTo>
                    <a:pt x="74" y="468"/>
                  </a:lnTo>
                  <a:lnTo>
                    <a:pt x="74" y="470"/>
                  </a:lnTo>
                  <a:lnTo>
                    <a:pt x="75" y="472"/>
                  </a:lnTo>
                  <a:lnTo>
                    <a:pt x="74" y="472"/>
                  </a:lnTo>
                  <a:lnTo>
                    <a:pt x="72" y="472"/>
                  </a:lnTo>
                  <a:lnTo>
                    <a:pt x="71" y="473"/>
                  </a:lnTo>
                  <a:lnTo>
                    <a:pt x="68" y="475"/>
                  </a:lnTo>
                  <a:lnTo>
                    <a:pt x="66" y="478"/>
                  </a:lnTo>
                  <a:lnTo>
                    <a:pt x="64" y="479"/>
                  </a:lnTo>
                  <a:lnTo>
                    <a:pt x="64" y="483"/>
                  </a:lnTo>
                  <a:lnTo>
                    <a:pt x="64" y="484"/>
                  </a:lnTo>
                  <a:lnTo>
                    <a:pt x="63" y="486"/>
                  </a:lnTo>
                  <a:lnTo>
                    <a:pt x="61" y="487"/>
                  </a:lnTo>
                  <a:lnTo>
                    <a:pt x="61" y="487"/>
                  </a:lnTo>
                  <a:lnTo>
                    <a:pt x="63" y="487"/>
                  </a:lnTo>
                  <a:lnTo>
                    <a:pt x="63" y="487"/>
                  </a:lnTo>
                  <a:lnTo>
                    <a:pt x="64" y="489"/>
                  </a:lnTo>
                  <a:lnTo>
                    <a:pt x="66" y="492"/>
                  </a:lnTo>
                  <a:lnTo>
                    <a:pt x="66" y="495"/>
                  </a:lnTo>
                  <a:lnTo>
                    <a:pt x="66" y="497"/>
                  </a:lnTo>
                  <a:lnTo>
                    <a:pt x="66" y="497"/>
                  </a:lnTo>
                  <a:lnTo>
                    <a:pt x="63" y="498"/>
                  </a:lnTo>
                  <a:lnTo>
                    <a:pt x="61" y="498"/>
                  </a:lnTo>
                  <a:lnTo>
                    <a:pt x="60" y="498"/>
                  </a:lnTo>
                  <a:lnTo>
                    <a:pt x="60" y="498"/>
                  </a:lnTo>
                  <a:lnTo>
                    <a:pt x="61" y="498"/>
                  </a:lnTo>
                  <a:lnTo>
                    <a:pt x="64" y="500"/>
                  </a:lnTo>
                  <a:lnTo>
                    <a:pt x="66" y="498"/>
                  </a:lnTo>
                  <a:lnTo>
                    <a:pt x="68" y="500"/>
                  </a:lnTo>
                  <a:lnTo>
                    <a:pt x="68" y="500"/>
                  </a:lnTo>
                  <a:lnTo>
                    <a:pt x="71" y="506"/>
                  </a:lnTo>
                  <a:lnTo>
                    <a:pt x="74" y="509"/>
                  </a:lnTo>
                  <a:lnTo>
                    <a:pt x="75" y="513"/>
                  </a:lnTo>
                  <a:lnTo>
                    <a:pt x="74" y="513"/>
                  </a:lnTo>
                  <a:lnTo>
                    <a:pt x="74" y="511"/>
                  </a:lnTo>
                  <a:lnTo>
                    <a:pt x="72" y="511"/>
                  </a:lnTo>
                  <a:lnTo>
                    <a:pt x="71" y="511"/>
                  </a:lnTo>
                  <a:lnTo>
                    <a:pt x="68" y="509"/>
                  </a:lnTo>
                  <a:lnTo>
                    <a:pt x="63" y="509"/>
                  </a:lnTo>
                  <a:lnTo>
                    <a:pt x="60" y="509"/>
                  </a:lnTo>
                  <a:lnTo>
                    <a:pt x="56" y="508"/>
                  </a:lnTo>
                  <a:lnTo>
                    <a:pt x="52" y="506"/>
                  </a:lnTo>
                  <a:lnTo>
                    <a:pt x="45" y="506"/>
                  </a:lnTo>
                  <a:lnTo>
                    <a:pt x="38" y="506"/>
                  </a:lnTo>
                  <a:lnTo>
                    <a:pt x="31" y="506"/>
                  </a:lnTo>
                  <a:lnTo>
                    <a:pt x="27" y="506"/>
                  </a:lnTo>
                  <a:lnTo>
                    <a:pt x="23" y="506"/>
                  </a:lnTo>
                  <a:lnTo>
                    <a:pt x="23" y="505"/>
                  </a:lnTo>
                  <a:lnTo>
                    <a:pt x="23" y="503"/>
                  </a:lnTo>
                  <a:lnTo>
                    <a:pt x="22" y="503"/>
                  </a:lnTo>
                  <a:lnTo>
                    <a:pt x="20" y="502"/>
                  </a:lnTo>
                  <a:lnTo>
                    <a:pt x="19" y="500"/>
                  </a:lnTo>
                  <a:lnTo>
                    <a:pt x="19" y="498"/>
                  </a:lnTo>
                  <a:lnTo>
                    <a:pt x="17" y="497"/>
                  </a:lnTo>
                  <a:lnTo>
                    <a:pt x="17" y="495"/>
                  </a:lnTo>
                  <a:lnTo>
                    <a:pt x="19" y="492"/>
                  </a:lnTo>
                  <a:lnTo>
                    <a:pt x="19" y="490"/>
                  </a:lnTo>
                  <a:lnTo>
                    <a:pt x="17" y="490"/>
                  </a:lnTo>
                  <a:lnTo>
                    <a:pt x="17" y="489"/>
                  </a:lnTo>
                  <a:lnTo>
                    <a:pt x="17" y="487"/>
                  </a:lnTo>
                  <a:lnTo>
                    <a:pt x="19" y="487"/>
                  </a:lnTo>
                  <a:lnTo>
                    <a:pt x="19" y="486"/>
                  </a:lnTo>
                  <a:lnTo>
                    <a:pt x="19" y="483"/>
                  </a:lnTo>
                  <a:lnTo>
                    <a:pt x="19" y="481"/>
                  </a:lnTo>
                  <a:lnTo>
                    <a:pt x="17" y="479"/>
                  </a:lnTo>
                  <a:lnTo>
                    <a:pt x="17" y="479"/>
                  </a:lnTo>
                  <a:lnTo>
                    <a:pt x="15" y="479"/>
                  </a:lnTo>
                  <a:lnTo>
                    <a:pt x="14" y="479"/>
                  </a:lnTo>
                  <a:lnTo>
                    <a:pt x="11" y="479"/>
                  </a:lnTo>
                  <a:lnTo>
                    <a:pt x="11" y="481"/>
                  </a:lnTo>
                  <a:lnTo>
                    <a:pt x="9" y="481"/>
                  </a:lnTo>
                  <a:lnTo>
                    <a:pt x="8" y="483"/>
                  </a:lnTo>
                  <a:lnTo>
                    <a:pt x="6" y="483"/>
                  </a:lnTo>
                  <a:lnTo>
                    <a:pt x="6" y="481"/>
                  </a:lnTo>
                  <a:lnTo>
                    <a:pt x="6" y="479"/>
                  </a:lnTo>
                  <a:lnTo>
                    <a:pt x="4" y="478"/>
                  </a:lnTo>
                  <a:lnTo>
                    <a:pt x="4" y="476"/>
                  </a:lnTo>
                  <a:lnTo>
                    <a:pt x="4" y="475"/>
                  </a:lnTo>
                  <a:lnTo>
                    <a:pt x="3" y="472"/>
                  </a:lnTo>
                  <a:lnTo>
                    <a:pt x="1" y="470"/>
                  </a:lnTo>
                  <a:lnTo>
                    <a:pt x="1" y="468"/>
                  </a:lnTo>
                  <a:lnTo>
                    <a:pt x="1" y="467"/>
                  </a:lnTo>
                  <a:lnTo>
                    <a:pt x="1" y="464"/>
                  </a:lnTo>
                  <a:lnTo>
                    <a:pt x="1" y="462"/>
                  </a:lnTo>
                  <a:lnTo>
                    <a:pt x="0" y="461"/>
                  </a:lnTo>
                  <a:lnTo>
                    <a:pt x="0" y="457"/>
                  </a:lnTo>
                  <a:lnTo>
                    <a:pt x="1" y="457"/>
                  </a:lnTo>
                  <a:lnTo>
                    <a:pt x="1" y="456"/>
                  </a:lnTo>
                  <a:lnTo>
                    <a:pt x="6" y="454"/>
                  </a:lnTo>
                  <a:lnTo>
                    <a:pt x="6" y="453"/>
                  </a:lnTo>
                  <a:lnTo>
                    <a:pt x="8" y="451"/>
                  </a:lnTo>
                  <a:lnTo>
                    <a:pt x="8" y="450"/>
                  </a:lnTo>
                  <a:lnTo>
                    <a:pt x="9" y="450"/>
                  </a:lnTo>
                  <a:lnTo>
                    <a:pt x="11" y="448"/>
                  </a:lnTo>
                  <a:lnTo>
                    <a:pt x="12" y="448"/>
                  </a:lnTo>
                  <a:lnTo>
                    <a:pt x="14" y="446"/>
                  </a:lnTo>
                  <a:lnTo>
                    <a:pt x="14" y="445"/>
                  </a:lnTo>
                  <a:lnTo>
                    <a:pt x="14" y="445"/>
                  </a:lnTo>
                  <a:lnTo>
                    <a:pt x="14" y="443"/>
                  </a:lnTo>
                  <a:lnTo>
                    <a:pt x="14" y="440"/>
                  </a:lnTo>
                  <a:lnTo>
                    <a:pt x="14" y="440"/>
                  </a:lnTo>
                  <a:lnTo>
                    <a:pt x="15" y="438"/>
                  </a:lnTo>
                  <a:lnTo>
                    <a:pt x="17" y="437"/>
                  </a:lnTo>
                  <a:lnTo>
                    <a:pt x="19" y="435"/>
                  </a:lnTo>
                  <a:lnTo>
                    <a:pt x="19" y="432"/>
                  </a:lnTo>
                  <a:lnTo>
                    <a:pt x="17" y="431"/>
                  </a:lnTo>
                  <a:lnTo>
                    <a:pt x="15" y="431"/>
                  </a:lnTo>
                  <a:lnTo>
                    <a:pt x="15" y="429"/>
                  </a:lnTo>
                  <a:lnTo>
                    <a:pt x="15" y="427"/>
                  </a:lnTo>
                  <a:lnTo>
                    <a:pt x="17" y="424"/>
                  </a:lnTo>
                  <a:lnTo>
                    <a:pt x="19" y="423"/>
                  </a:lnTo>
                  <a:lnTo>
                    <a:pt x="19" y="421"/>
                  </a:lnTo>
                  <a:lnTo>
                    <a:pt x="19" y="421"/>
                  </a:lnTo>
                  <a:lnTo>
                    <a:pt x="22" y="418"/>
                  </a:lnTo>
                  <a:lnTo>
                    <a:pt x="22" y="416"/>
                  </a:lnTo>
                  <a:lnTo>
                    <a:pt x="23" y="416"/>
                  </a:lnTo>
                  <a:lnTo>
                    <a:pt x="25" y="416"/>
                  </a:lnTo>
                  <a:lnTo>
                    <a:pt x="25" y="415"/>
                  </a:lnTo>
                  <a:lnTo>
                    <a:pt x="23" y="413"/>
                  </a:lnTo>
                  <a:lnTo>
                    <a:pt x="23" y="413"/>
                  </a:lnTo>
                  <a:lnTo>
                    <a:pt x="23" y="412"/>
                  </a:lnTo>
                  <a:lnTo>
                    <a:pt x="23" y="410"/>
                  </a:lnTo>
                  <a:lnTo>
                    <a:pt x="25" y="409"/>
                  </a:lnTo>
                  <a:lnTo>
                    <a:pt x="27" y="407"/>
                  </a:lnTo>
                  <a:lnTo>
                    <a:pt x="27" y="405"/>
                  </a:lnTo>
                  <a:lnTo>
                    <a:pt x="28" y="405"/>
                  </a:lnTo>
                  <a:lnTo>
                    <a:pt x="27" y="402"/>
                  </a:lnTo>
                  <a:lnTo>
                    <a:pt x="27" y="401"/>
                  </a:lnTo>
                  <a:lnTo>
                    <a:pt x="27" y="399"/>
                  </a:lnTo>
                  <a:lnTo>
                    <a:pt x="25" y="398"/>
                  </a:lnTo>
                  <a:lnTo>
                    <a:pt x="25" y="398"/>
                  </a:lnTo>
                  <a:lnTo>
                    <a:pt x="25" y="396"/>
                  </a:lnTo>
                  <a:lnTo>
                    <a:pt x="28" y="394"/>
                  </a:lnTo>
                  <a:lnTo>
                    <a:pt x="28" y="393"/>
                  </a:lnTo>
                  <a:lnTo>
                    <a:pt x="28" y="393"/>
                  </a:lnTo>
                  <a:lnTo>
                    <a:pt x="27" y="391"/>
                  </a:lnTo>
                  <a:lnTo>
                    <a:pt x="27" y="390"/>
                  </a:lnTo>
                  <a:lnTo>
                    <a:pt x="27" y="386"/>
                  </a:lnTo>
                  <a:lnTo>
                    <a:pt x="28" y="386"/>
                  </a:lnTo>
                  <a:lnTo>
                    <a:pt x="30" y="385"/>
                  </a:lnTo>
                  <a:lnTo>
                    <a:pt x="30" y="385"/>
                  </a:lnTo>
                  <a:lnTo>
                    <a:pt x="33" y="382"/>
                  </a:lnTo>
                  <a:lnTo>
                    <a:pt x="33" y="380"/>
                  </a:lnTo>
                  <a:lnTo>
                    <a:pt x="31" y="380"/>
                  </a:lnTo>
                  <a:lnTo>
                    <a:pt x="30" y="377"/>
                  </a:lnTo>
                  <a:lnTo>
                    <a:pt x="28" y="375"/>
                  </a:lnTo>
                  <a:lnTo>
                    <a:pt x="25" y="375"/>
                  </a:lnTo>
                  <a:lnTo>
                    <a:pt x="22" y="375"/>
                  </a:lnTo>
                  <a:lnTo>
                    <a:pt x="22" y="374"/>
                  </a:lnTo>
                  <a:lnTo>
                    <a:pt x="22" y="372"/>
                  </a:lnTo>
                  <a:lnTo>
                    <a:pt x="23" y="372"/>
                  </a:lnTo>
                  <a:lnTo>
                    <a:pt x="27" y="372"/>
                  </a:lnTo>
                  <a:lnTo>
                    <a:pt x="28" y="372"/>
                  </a:lnTo>
                  <a:lnTo>
                    <a:pt x="30" y="372"/>
                  </a:lnTo>
                  <a:lnTo>
                    <a:pt x="31" y="372"/>
                  </a:lnTo>
                  <a:lnTo>
                    <a:pt x="33" y="372"/>
                  </a:lnTo>
                  <a:lnTo>
                    <a:pt x="34" y="372"/>
                  </a:lnTo>
                  <a:lnTo>
                    <a:pt x="34" y="369"/>
                  </a:lnTo>
                  <a:lnTo>
                    <a:pt x="34" y="369"/>
                  </a:lnTo>
                  <a:lnTo>
                    <a:pt x="36" y="368"/>
                  </a:lnTo>
                  <a:lnTo>
                    <a:pt x="34" y="366"/>
                  </a:lnTo>
                  <a:lnTo>
                    <a:pt x="33" y="366"/>
                  </a:lnTo>
                  <a:lnTo>
                    <a:pt x="25" y="366"/>
                  </a:lnTo>
                  <a:lnTo>
                    <a:pt x="25" y="364"/>
                  </a:lnTo>
                  <a:lnTo>
                    <a:pt x="25" y="363"/>
                  </a:lnTo>
                  <a:lnTo>
                    <a:pt x="25" y="361"/>
                  </a:lnTo>
                  <a:lnTo>
                    <a:pt x="25" y="361"/>
                  </a:lnTo>
                  <a:lnTo>
                    <a:pt x="27" y="360"/>
                  </a:lnTo>
                  <a:lnTo>
                    <a:pt x="27" y="358"/>
                  </a:lnTo>
                  <a:lnTo>
                    <a:pt x="28" y="358"/>
                  </a:lnTo>
                  <a:lnTo>
                    <a:pt x="27" y="357"/>
                  </a:lnTo>
                  <a:lnTo>
                    <a:pt x="27" y="355"/>
                  </a:lnTo>
                  <a:lnTo>
                    <a:pt x="27" y="353"/>
                  </a:lnTo>
                  <a:lnTo>
                    <a:pt x="27" y="352"/>
                  </a:lnTo>
                  <a:lnTo>
                    <a:pt x="27" y="352"/>
                  </a:lnTo>
                  <a:lnTo>
                    <a:pt x="25" y="350"/>
                  </a:lnTo>
                  <a:lnTo>
                    <a:pt x="25" y="349"/>
                  </a:lnTo>
                  <a:lnTo>
                    <a:pt x="25" y="347"/>
                  </a:lnTo>
                  <a:lnTo>
                    <a:pt x="25" y="347"/>
                  </a:lnTo>
                  <a:lnTo>
                    <a:pt x="27" y="346"/>
                  </a:lnTo>
                  <a:lnTo>
                    <a:pt x="27" y="346"/>
                  </a:lnTo>
                  <a:lnTo>
                    <a:pt x="27" y="344"/>
                  </a:lnTo>
                  <a:lnTo>
                    <a:pt x="25" y="344"/>
                  </a:lnTo>
                  <a:lnTo>
                    <a:pt x="22" y="342"/>
                  </a:lnTo>
                  <a:lnTo>
                    <a:pt x="22" y="342"/>
                  </a:lnTo>
                  <a:lnTo>
                    <a:pt x="20" y="341"/>
                  </a:lnTo>
                  <a:lnTo>
                    <a:pt x="22" y="338"/>
                  </a:lnTo>
                  <a:lnTo>
                    <a:pt x="22" y="335"/>
                  </a:lnTo>
                  <a:lnTo>
                    <a:pt x="20" y="335"/>
                  </a:lnTo>
                  <a:lnTo>
                    <a:pt x="22" y="333"/>
                  </a:lnTo>
                  <a:lnTo>
                    <a:pt x="22" y="331"/>
                  </a:lnTo>
                  <a:lnTo>
                    <a:pt x="22" y="330"/>
                  </a:lnTo>
                  <a:lnTo>
                    <a:pt x="22" y="328"/>
                  </a:lnTo>
                  <a:lnTo>
                    <a:pt x="22" y="328"/>
                  </a:lnTo>
                  <a:lnTo>
                    <a:pt x="22" y="327"/>
                  </a:lnTo>
                  <a:lnTo>
                    <a:pt x="22" y="327"/>
                  </a:lnTo>
                  <a:lnTo>
                    <a:pt x="23" y="327"/>
                  </a:lnTo>
                  <a:lnTo>
                    <a:pt x="23" y="327"/>
                  </a:lnTo>
                  <a:lnTo>
                    <a:pt x="25" y="327"/>
                  </a:lnTo>
                  <a:lnTo>
                    <a:pt x="27" y="325"/>
                  </a:lnTo>
                  <a:lnTo>
                    <a:pt x="27" y="325"/>
                  </a:lnTo>
                  <a:lnTo>
                    <a:pt x="27" y="323"/>
                  </a:lnTo>
                  <a:lnTo>
                    <a:pt x="25" y="320"/>
                  </a:lnTo>
                  <a:lnTo>
                    <a:pt x="25" y="317"/>
                  </a:lnTo>
                  <a:lnTo>
                    <a:pt x="25" y="317"/>
                  </a:lnTo>
                  <a:lnTo>
                    <a:pt x="25" y="316"/>
                  </a:lnTo>
                  <a:lnTo>
                    <a:pt x="25" y="314"/>
                  </a:lnTo>
                  <a:lnTo>
                    <a:pt x="25" y="311"/>
                  </a:lnTo>
                  <a:lnTo>
                    <a:pt x="25" y="306"/>
                  </a:lnTo>
                  <a:lnTo>
                    <a:pt x="25" y="305"/>
                  </a:lnTo>
                  <a:lnTo>
                    <a:pt x="23" y="303"/>
                  </a:lnTo>
                  <a:lnTo>
                    <a:pt x="23" y="301"/>
                  </a:lnTo>
                  <a:lnTo>
                    <a:pt x="25" y="300"/>
                  </a:lnTo>
                  <a:lnTo>
                    <a:pt x="25" y="298"/>
                  </a:lnTo>
                  <a:lnTo>
                    <a:pt x="27" y="297"/>
                  </a:lnTo>
                  <a:lnTo>
                    <a:pt x="27" y="297"/>
                  </a:lnTo>
                  <a:lnTo>
                    <a:pt x="27" y="297"/>
                  </a:lnTo>
                  <a:lnTo>
                    <a:pt x="28" y="295"/>
                  </a:lnTo>
                  <a:lnTo>
                    <a:pt x="27" y="295"/>
                  </a:lnTo>
                  <a:lnTo>
                    <a:pt x="27" y="294"/>
                  </a:lnTo>
                  <a:lnTo>
                    <a:pt x="25" y="292"/>
                  </a:lnTo>
                  <a:lnTo>
                    <a:pt x="27" y="292"/>
                  </a:lnTo>
                  <a:lnTo>
                    <a:pt x="27" y="290"/>
                  </a:lnTo>
                  <a:lnTo>
                    <a:pt x="27" y="290"/>
                  </a:lnTo>
                  <a:lnTo>
                    <a:pt x="28" y="290"/>
                  </a:lnTo>
                  <a:lnTo>
                    <a:pt x="28" y="289"/>
                  </a:lnTo>
                  <a:lnTo>
                    <a:pt x="28" y="287"/>
                  </a:lnTo>
                  <a:lnTo>
                    <a:pt x="28" y="287"/>
                  </a:lnTo>
                  <a:lnTo>
                    <a:pt x="28" y="284"/>
                  </a:lnTo>
                  <a:lnTo>
                    <a:pt x="27" y="283"/>
                  </a:lnTo>
                  <a:lnTo>
                    <a:pt x="28" y="283"/>
                  </a:lnTo>
                  <a:lnTo>
                    <a:pt x="28" y="283"/>
                  </a:lnTo>
                  <a:lnTo>
                    <a:pt x="30" y="283"/>
                  </a:lnTo>
                  <a:lnTo>
                    <a:pt x="30" y="283"/>
                  </a:lnTo>
                  <a:lnTo>
                    <a:pt x="30" y="283"/>
                  </a:lnTo>
                  <a:lnTo>
                    <a:pt x="30" y="281"/>
                  </a:lnTo>
                  <a:lnTo>
                    <a:pt x="30" y="281"/>
                  </a:lnTo>
                  <a:lnTo>
                    <a:pt x="31" y="279"/>
                  </a:lnTo>
                  <a:lnTo>
                    <a:pt x="31" y="278"/>
                  </a:lnTo>
                  <a:lnTo>
                    <a:pt x="31" y="276"/>
                  </a:lnTo>
                  <a:lnTo>
                    <a:pt x="31" y="273"/>
                  </a:lnTo>
                  <a:lnTo>
                    <a:pt x="31" y="271"/>
                  </a:lnTo>
                  <a:lnTo>
                    <a:pt x="33" y="271"/>
                  </a:lnTo>
                  <a:lnTo>
                    <a:pt x="33" y="270"/>
                  </a:lnTo>
                  <a:lnTo>
                    <a:pt x="34" y="270"/>
                  </a:lnTo>
                  <a:lnTo>
                    <a:pt x="36" y="268"/>
                  </a:lnTo>
                  <a:lnTo>
                    <a:pt x="38" y="268"/>
                  </a:lnTo>
                  <a:lnTo>
                    <a:pt x="39" y="267"/>
                  </a:lnTo>
                  <a:lnTo>
                    <a:pt x="39" y="265"/>
                  </a:lnTo>
                  <a:lnTo>
                    <a:pt x="39" y="265"/>
                  </a:lnTo>
                  <a:lnTo>
                    <a:pt x="39" y="264"/>
                  </a:lnTo>
                  <a:lnTo>
                    <a:pt x="38" y="264"/>
                  </a:lnTo>
                  <a:lnTo>
                    <a:pt x="38" y="260"/>
                  </a:lnTo>
                  <a:lnTo>
                    <a:pt x="38" y="259"/>
                  </a:lnTo>
                  <a:lnTo>
                    <a:pt x="38" y="256"/>
                  </a:lnTo>
                  <a:lnTo>
                    <a:pt x="36" y="254"/>
                  </a:lnTo>
                  <a:lnTo>
                    <a:pt x="34" y="253"/>
                  </a:lnTo>
                  <a:lnTo>
                    <a:pt x="34" y="249"/>
                  </a:lnTo>
                  <a:lnTo>
                    <a:pt x="34" y="248"/>
                  </a:lnTo>
                  <a:lnTo>
                    <a:pt x="36" y="246"/>
                  </a:lnTo>
                  <a:lnTo>
                    <a:pt x="34" y="246"/>
                  </a:lnTo>
                  <a:lnTo>
                    <a:pt x="34" y="245"/>
                  </a:lnTo>
                  <a:lnTo>
                    <a:pt x="34" y="243"/>
                  </a:lnTo>
                  <a:lnTo>
                    <a:pt x="36" y="242"/>
                  </a:lnTo>
                  <a:lnTo>
                    <a:pt x="36" y="240"/>
                  </a:lnTo>
                  <a:lnTo>
                    <a:pt x="34" y="238"/>
                  </a:lnTo>
                  <a:lnTo>
                    <a:pt x="34" y="237"/>
                  </a:lnTo>
                  <a:lnTo>
                    <a:pt x="34" y="235"/>
                  </a:lnTo>
                  <a:lnTo>
                    <a:pt x="36" y="234"/>
                  </a:lnTo>
                  <a:lnTo>
                    <a:pt x="36" y="234"/>
                  </a:lnTo>
                  <a:lnTo>
                    <a:pt x="36" y="232"/>
                  </a:lnTo>
                  <a:lnTo>
                    <a:pt x="36" y="231"/>
                  </a:lnTo>
                  <a:lnTo>
                    <a:pt x="38" y="231"/>
                  </a:lnTo>
                  <a:lnTo>
                    <a:pt x="39" y="229"/>
                  </a:lnTo>
                  <a:lnTo>
                    <a:pt x="39" y="229"/>
                  </a:lnTo>
                  <a:lnTo>
                    <a:pt x="41" y="229"/>
                  </a:lnTo>
                  <a:lnTo>
                    <a:pt x="41" y="229"/>
                  </a:lnTo>
                  <a:lnTo>
                    <a:pt x="41" y="229"/>
                  </a:lnTo>
                  <a:lnTo>
                    <a:pt x="41" y="227"/>
                  </a:lnTo>
                  <a:lnTo>
                    <a:pt x="42" y="226"/>
                  </a:lnTo>
                  <a:lnTo>
                    <a:pt x="44" y="226"/>
                  </a:lnTo>
                  <a:lnTo>
                    <a:pt x="45" y="224"/>
                  </a:lnTo>
                  <a:lnTo>
                    <a:pt x="45" y="224"/>
                  </a:lnTo>
                  <a:lnTo>
                    <a:pt x="45" y="223"/>
                  </a:lnTo>
                  <a:lnTo>
                    <a:pt x="45" y="221"/>
                  </a:lnTo>
                  <a:lnTo>
                    <a:pt x="47" y="219"/>
                  </a:lnTo>
                  <a:lnTo>
                    <a:pt x="45" y="216"/>
                  </a:lnTo>
                  <a:lnTo>
                    <a:pt x="45" y="215"/>
                  </a:lnTo>
                  <a:lnTo>
                    <a:pt x="45" y="213"/>
                  </a:lnTo>
                  <a:lnTo>
                    <a:pt x="45" y="213"/>
                  </a:lnTo>
                  <a:lnTo>
                    <a:pt x="45" y="212"/>
                  </a:lnTo>
                  <a:lnTo>
                    <a:pt x="44" y="212"/>
                  </a:lnTo>
                  <a:lnTo>
                    <a:pt x="44" y="210"/>
                  </a:lnTo>
                  <a:lnTo>
                    <a:pt x="44" y="210"/>
                  </a:lnTo>
                  <a:lnTo>
                    <a:pt x="45" y="210"/>
                  </a:lnTo>
                  <a:lnTo>
                    <a:pt x="45" y="208"/>
                  </a:lnTo>
                  <a:lnTo>
                    <a:pt x="47" y="205"/>
                  </a:lnTo>
                  <a:lnTo>
                    <a:pt x="47" y="204"/>
                  </a:lnTo>
                  <a:lnTo>
                    <a:pt x="47" y="202"/>
                  </a:lnTo>
                  <a:lnTo>
                    <a:pt x="47" y="202"/>
                  </a:lnTo>
                  <a:lnTo>
                    <a:pt x="49" y="201"/>
                  </a:lnTo>
                  <a:lnTo>
                    <a:pt x="49" y="19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50" y="196"/>
                  </a:lnTo>
                  <a:lnTo>
                    <a:pt x="52" y="194"/>
                  </a:lnTo>
                  <a:lnTo>
                    <a:pt x="52" y="194"/>
                  </a:lnTo>
                  <a:lnTo>
                    <a:pt x="53" y="194"/>
                  </a:lnTo>
                  <a:lnTo>
                    <a:pt x="53" y="194"/>
                  </a:lnTo>
                  <a:lnTo>
                    <a:pt x="53" y="194"/>
                  </a:lnTo>
                  <a:lnTo>
                    <a:pt x="53" y="193"/>
                  </a:lnTo>
                  <a:lnTo>
                    <a:pt x="53" y="191"/>
                  </a:lnTo>
                  <a:lnTo>
                    <a:pt x="53" y="190"/>
                  </a:lnTo>
                  <a:lnTo>
                    <a:pt x="53" y="186"/>
                  </a:lnTo>
                  <a:lnTo>
                    <a:pt x="53" y="183"/>
                  </a:lnTo>
                  <a:lnTo>
                    <a:pt x="55" y="182"/>
                  </a:lnTo>
                  <a:lnTo>
                    <a:pt x="55" y="180"/>
                  </a:lnTo>
                  <a:lnTo>
                    <a:pt x="55" y="180"/>
                  </a:lnTo>
                  <a:lnTo>
                    <a:pt x="55" y="179"/>
                  </a:lnTo>
                  <a:lnTo>
                    <a:pt x="53" y="179"/>
                  </a:lnTo>
                  <a:lnTo>
                    <a:pt x="52" y="179"/>
                  </a:lnTo>
                  <a:lnTo>
                    <a:pt x="52" y="179"/>
                  </a:lnTo>
                  <a:lnTo>
                    <a:pt x="50" y="177"/>
                  </a:lnTo>
                  <a:lnTo>
                    <a:pt x="50" y="175"/>
                  </a:lnTo>
                  <a:lnTo>
                    <a:pt x="50" y="174"/>
                  </a:lnTo>
                  <a:lnTo>
                    <a:pt x="52" y="174"/>
                  </a:lnTo>
                  <a:lnTo>
                    <a:pt x="52" y="172"/>
                  </a:lnTo>
                  <a:lnTo>
                    <a:pt x="52" y="172"/>
                  </a:lnTo>
                  <a:lnTo>
                    <a:pt x="50" y="171"/>
                  </a:lnTo>
                  <a:lnTo>
                    <a:pt x="49" y="168"/>
                  </a:lnTo>
                  <a:lnTo>
                    <a:pt x="50" y="166"/>
                  </a:lnTo>
                  <a:lnTo>
                    <a:pt x="49" y="164"/>
                  </a:lnTo>
                  <a:lnTo>
                    <a:pt x="49" y="163"/>
                  </a:lnTo>
                  <a:lnTo>
                    <a:pt x="47" y="163"/>
                  </a:lnTo>
                  <a:lnTo>
                    <a:pt x="47" y="161"/>
                  </a:lnTo>
                  <a:lnTo>
                    <a:pt x="47" y="16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9" y="158"/>
                  </a:lnTo>
                  <a:lnTo>
                    <a:pt x="47" y="156"/>
                  </a:lnTo>
                  <a:lnTo>
                    <a:pt x="47" y="156"/>
                  </a:lnTo>
                  <a:lnTo>
                    <a:pt x="45" y="156"/>
                  </a:lnTo>
                  <a:lnTo>
                    <a:pt x="45" y="155"/>
                  </a:lnTo>
                  <a:lnTo>
                    <a:pt x="44" y="153"/>
                  </a:lnTo>
                  <a:lnTo>
                    <a:pt x="44" y="152"/>
                  </a:lnTo>
                  <a:lnTo>
                    <a:pt x="44" y="149"/>
                  </a:lnTo>
                  <a:lnTo>
                    <a:pt x="44" y="147"/>
                  </a:lnTo>
                  <a:lnTo>
                    <a:pt x="44" y="145"/>
                  </a:lnTo>
                  <a:lnTo>
                    <a:pt x="44" y="144"/>
                  </a:lnTo>
                  <a:lnTo>
                    <a:pt x="45" y="144"/>
                  </a:lnTo>
                  <a:lnTo>
                    <a:pt x="45" y="144"/>
                  </a:lnTo>
                  <a:lnTo>
                    <a:pt x="47" y="144"/>
                  </a:lnTo>
                  <a:lnTo>
                    <a:pt x="47" y="142"/>
                  </a:lnTo>
                  <a:lnTo>
                    <a:pt x="47" y="142"/>
                  </a:lnTo>
                  <a:lnTo>
                    <a:pt x="47" y="142"/>
                  </a:lnTo>
                  <a:lnTo>
                    <a:pt x="47" y="141"/>
                  </a:lnTo>
                  <a:lnTo>
                    <a:pt x="47" y="141"/>
                  </a:lnTo>
                  <a:lnTo>
                    <a:pt x="47" y="139"/>
                  </a:lnTo>
                  <a:lnTo>
                    <a:pt x="49" y="138"/>
                  </a:lnTo>
                  <a:lnTo>
                    <a:pt x="49" y="134"/>
                  </a:lnTo>
                  <a:lnTo>
                    <a:pt x="50" y="133"/>
                  </a:lnTo>
                  <a:lnTo>
                    <a:pt x="50" y="133"/>
                  </a:lnTo>
                  <a:lnTo>
                    <a:pt x="50" y="131"/>
                  </a:lnTo>
                  <a:lnTo>
                    <a:pt x="50" y="133"/>
                  </a:lnTo>
                  <a:lnTo>
                    <a:pt x="52" y="131"/>
                  </a:lnTo>
                  <a:lnTo>
                    <a:pt x="53" y="131"/>
                  </a:lnTo>
                  <a:lnTo>
                    <a:pt x="53" y="130"/>
                  </a:lnTo>
                  <a:lnTo>
                    <a:pt x="53" y="130"/>
                  </a:lnTo>
                  <a:lnTo>
                    <a:pt x="53" y="128"/>
                  </a:lnTo>
                  <a:lnTo>
                    <a:pt x="53" y="128"/>
                  </a:lnTo>
                  <a:lnTo>
                    <a:pt x="52" y="128"/>
                  </a:lnTo>
                  <a:lnTo>
                    <a:pt x="53" y="127"/>
                  </a:lnTo>
                  <a:lnTo>
                    <a:pt x="53" y="125"/>
                  </a:lnTo>
                  <a:lnTo>
                    <a:pt x="53" y="123"/>
                  </a:lnTo>
                  <a:lnTo>
                    <a:pt x="52" y="119"/>
                  </a:lnTo>
                  <a:lnTo>
                    <a:pt x="52" y="116"/>
                  </a:lnTo>
                  <a:lnTo>
                    <a:pt x="52" y="114"/>
                  </a:lnTo>
                  <a:lnTo>
                    <a:pt x="53" y="112"/>
                  </a:lnTo>
                  <a:lnTo>
                    <a:pt x="55" y="112"/>
                  </a:lnTo>
                  <a:lnTo>
                    <a:pt x="55" y="111"/>
                  </a:lnTo>
                  <a:lnTo>
                    <a:pt x="55" y="108"/>
                  </a:lnTo>
                  <a:lnTo>
                    <a:pt x="55" y="104"/>
                  </a:lnTo>
                  <a:lnTo>
                    <a:pt x="56" y="104"/>
                  </a:lnTo>
                  <a:lnTo>
                    <a:pt x="56" y="101"/>
                  </a:lnTo>
                  <a:lnTo>
                    <a:pt x="58" y="100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1" y="97"/>
                  </a:lnTo>
                  <a:lnTo>
                    <a:pt x="63" y="95"/>
                  </a:lnTo>
                  <a:lnTo>
                    <a:pt x="64" y="93"/>
                  </a:lnTo>
                  <a:lnTo>
                    <a:pt x="64" y="92"/>
                  </a:lnTo>
                  <a:lnTo>
                    <a:pt x="64" y="90"/>
                  </a:lnTo>
                  <a:lnTo>
                    <a:pt x="66" y="89"/>
                  </a:lnTo>
                  <a:lnTo>
                    <a:pt x="66" y="87"/>
                  </a:lnTo>
                  <a:lnTo>
                    <a:pt x="68" y="86"/>
                  </a:lnTo>
                  <a:lnTo>
                    <a:pt x="68" y="84"/>
                  </a:lnTo>
                  <a:lnTo>
                    <a:pt x="69" y="82"/>
                  </a:lnTo>
                  <a:lnTo>
                    <a:pt x="69" y="81"/>
                  </a:lnTo>
                  <a:lnTo>
                    <a:pt x="71" y="81"/>
                  </a:lnTo>
                  <a:lnTo>
                    <a:pt x="71" y="82"/>
                  </a:lnTo>
                  <a:lnTo>
                    <a:pt x="72" y="82"/>
                  </a:lnTo>
                  <a:lnTo>
                    <a:pt x="72" y="81"/>
                  </a:lnTo>
                  <a:lnTo>
                    <a:pt x="75" y="81"/>
                  </a:lnTo>
                  <a:lnTo>
                    <a:pt x="75" y="79"/>
                  </a:lnTo>
                  <a:lnTo>
                    <a:pt x="75" y="79"/>
                  </a:lnTo>
                  <a:lnTo>
                    <a:pt x="75" y="78"/>
                  </a:lnTo>
                  <a:lnTo>
                    <a:pt x="75" y="76"/>
                  </a:lnTo>
                  <a:lnTo>
                    <a:pt x="74" y="75"/>
                  </a:lnTo>
                  <a:lnTo>
                    <a:pt x="72" y="71"/>
                  </a:lnTo>
                  <a:lnTo>
                    <a:pt x="72" y="71"/>
                  </a:lnTo>
                  <a:lnTo>
                    <a:pt x="72" y="70"/>
                  </a:lnTo>
                  <a:lnTo>
                    <a:pt x="72" y="70"/>
                  </a:lnTo>
                  <a:lnTo>
                    <a:pt x="74" y="68"/>
                  </a:lnTo>
                  <a:lnTo>
                    <a:pt x="75" y="67"/>
                  </a:lnTo>
                  <a:lnTo>
                    <a:pt x="74" y="65"/>
                  </a:lnTo>
                  <a:lnTo>
                    <a:pt x="74" y="60"/>
                  </a:lnTo>
                  <a:lnTo>
                    <a:pt x="72" y="59"/>
                  </a:lnTo>
                  <a:lnTo>
                    <a:pt x="72" y="56"/>
                  </a:lnTo>
                  <a:lnTo>
                    <a:pt x="72" y="56"/>
                  </a:lnTo>
                  <a:lnTo>
                    <a:pt x="72" y="52"/>
                  </a:lnTo>
                  <a:lnTo>
                    <a:pt x="74" y="51"/>
                  </a:lnTo>
                  <a:lnTo>
                    <a:pt x="74" y="51"/>
                  </a:lnTo>
                  <a:lnTo>
                    <a:pt x="75" y="51"/>
                  </a:lnTo>
                  <a:lnTo>
                    <a:pt x="75" y="51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2" y="46"/>
                  </a:lnTo>
                  <a:lnTo>
                    <a:pt x="72" y="45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80" y="38"/>
                  </a:lnTo>
                  <a:lnTo>
                    <a:pt x="82" y="37"/>
                  </a:lnTo>
                  <a:lnTo>
                    <a:pt x="86" y="35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1" y="32"/>
                  </a:lnTo>
                  <a:lnTo>
                    <a:pt x="93" y="27"/>
                  </a:lnTo>
                  <a:lnTo>
                    <a:pt x="94" y="23"/>
                  </a:lnTo>
                  <a:lnTo>
                    <a:pt x="94" y="18"/>
                  </a:lnTo>
                  <a:lnTo>
                    <a:pt x="93" y="16"/>
                  </a:lnTo>
                  <a:lnTo>
                    <a:pt x="93" y="15"/>
                  </a:lnTo>
                  <a:lnTo>
                    <a:pt x="94" y="13"/>
                  </a:lnTo>
                  <a:lnTo>
                    <a:pt x="94" y="12"/>
                  </a:lnTo>
                  <a:lnTo>
                    <a:pt x="96" y="12"/>
                  </a:lnTo>
                  <a:lnTo>
                    <a:pt x="97" y="10"/>
                  </a:lnTo>
                  <a:lnTo>
                    <a:pt x="99" y="8"/>
                  </a:lnTo>
                  <a:lnTo>
                    <a:pt x="99" y="7"/>
                  </a:lnTo>
                  <a:lnTo>
                    <a:pt x="99" y="7"/>
                  </a:lnTo>
                  <a:lnTo>
                    <a:pt x="101" y="7"/>
                  </a:lnTo>
                  <a:lnTo>
                    <a:pt x="102" y="5"/>
                  </a:lnTo>
                  <a:lnTo>
                    <a:pt x="104" y="5"/>
                  </a:lnTo>
                  <a:lnTo>
                    <a:pt x="105" y="4"/>
                  </a:lnTo>
                  <a:lnTo>
                    <a:pt x="105" y="2"/>
                  </a:lnTo>
                  <a:lnTo>
                    <a:pt x="105" y="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5" name="Freeform 342">
              <a:extLst>
                <a:ext uri="{FF2B5EF4-FFF2-40B4-BE49-F238E27FC236}">
                  <a16:creationId xmlns:a16="http://schemas.microsoft.com/office/drawing/2014/main" id="{C181EF53-F996-BF46-189A-E67FAC5EBE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94412" y="4538723"/>
              <a:ext cx="346961" cy="387896"/>
            </a:xfrm>
            <a:custGeom>
              <a:avLst/>
              <a:gdLst>
                <a:gd name="T0" fmla="*/ 42 w 178"/>
                <a:gd name="T1" fmla="*/ 22 h 199"/>
                <a:gd name="T2" fmla="*/ 66 w 178"/>
                <a:gd name="T3" fmla="*/ 22 h 199"/>
                <a:gd name="T4" fmla="*/ 72 w 178"/>
                <a:gd name="T5" fmla="*/ 25 h 199"/>
                <a:gd name="T6" fmla="*/ 75 w 178"/>
                <a:gd name="T7" fmla="*/ 37 h 199"/>
                <a:gd name="T8" fmla="*/ 79 w 178"/>
                <a:gd name="T9" fmla="*/ 44 h 199"/>
                <a:gd name="T10" fmla="*/ 88 w 178"/>
                <a:gd name="T11" fmla="*/ 54 h 199"/>
                <a:gd name="T12" fmla="*/ 98 w 178"/>
                <a:gd name="T13" fmla="*/ 52 h 199"/>
                <a:gd name="T14" fmla="*/ 110 w 178"/>
                <a:gd name="T15" fmla="*/ 52 h 199"/>
                <a:gd name="T16" fmla="*/ 112 w 178"/>
                <a:gd name="T17" fmla="*/ 41 h 199"/>
                <a:gd name="T18" fmla="*/ 128 w 178"/>
                <a:gd name="T19" fmla="*/ 37 h 199"/>
                <a:gd name="T20" fmla="*/ 129 w 178"/>
                <a:gd name="T21" fmla="*/ 41 h 199"/>
                <a:gd name="T22" fmla="*/ 146 w 178"/>
                <a:gd name="T23" fmla="*/ 43 h 199"/>
                <a:gd name="T24" fmla="*/ 148 w 178"/>
                <a:gd name="T25" fmla="*/ 62 h 199"/>
                <a:gd name="T26" fmla="*/ 150 w 178"/>
                <a:gd name="T27" fmla="*/ 79 h 199"/>
                <a:gd name="T28" fmla="*/ 153 w 178"/>
                <a:gd name="T29" fmla="*/ 92 h 199"/>
                <a:gd name="T30" fmla="*/ 153 w 178"/>
                <a:gd name="T31" fmla="*/ 98 h 199"/>
                <a:gd name="T32" fmla="*/ 159 w 178"/>
                <a:gd name="T33" fmla="*/ 96 h 199"/>
                <a:gd name="T34" fmla="*/ 172 w 178"/>
                <a:gd name="T35" fmla="*/ 95 h 199"/>
                <a:gd name="T36" fmla="*/ 178 w 178"/>
                <a:gd name="T37" fmla="*/ 93 h 199"/>
                <a:gd name="T38" fmla="*/ 178 w 178"/>
                <a:gd name="T39" fmla="*/ 103 h 199"/>
                <a:gd name="T40" fmla="*/ 176 w 178"/>
                <a:gd name="T41" fmla="*/ 111 h 199"/>
                <a:gd name="T42" fmla="*/ 176 w 178"/>
                <a:gd name="T43" fmla="*/ 122 h 199"/>
                <a:gd name="T44" fmla="*/ 148 w 178"/>
                <a:gd name="T45" fmla="*/ 125 h 199"/>
                <a:gd name="T46" fmla="*/ 151 w 178"/>
                <a:gd name="T47" fmla="*/ 178 h 199"/>
                <a:gd name="T48" fmla="*/ 162 w 178"/>
                <a:gd name="T49" fmla="*/ 188 h 199"/>
                <a:gd name="T50" fmla="*/ 148 w 178"/>
                <a:gd name="T51" fmla="*/ 197 h 199"/>
                <a:gd name="T52" fmla="*/ 132 w 178"/>
                <a:gd name="T53" fmla="*/ 199 h 199"/>
                <a:gd name="T54" fmla="*/ 118 w 178"/>
                <a:gd name="T55" fmla="*/ 197 h 199"/>
                <a:gd name="T56" fmla="*/ 102 w 178"/>
                <a:gd name="T57" fmla="*/ 196 h 199"/>
                <a:gd name="T58" fmla="*/ 96 w 178"/>
                <a:gd name="T59" fmla="*/ 189 h 199"/>
                <a:gd name="T60" fmla="*/ 69 w 178"/>
                <a:gd name="T61" fmla="*/ 189 h 199"/>
                <a:gd name="T62" fmla="*/ 39 w 178"/>
                <a:gd name="T63" fmla="*/ 189 h 199"/>
                <a:gd name="T64" fmla="*/ 30 w 178"/>
                <a:gd name="T65" fmla="*/ 188 h 199"/>
                <a:gd name="T66" fmla="*/ 22 w 178"/>
                <a:gd name="T67" fmla="*/ 183 h 199"/>
                <a:gd name="T68" fmla="*/ 12 w 178"/>
                <a:gd name="T69" fmla="*/ 186 h 199"/>
                <a:gd name="T70" fmla="*/ 3 w 178"/>
                <a:gd name="T71" fmla="*/ 188 h 199"/>
                <a:gd name="T72" fmla="*/ 1 w 178"/>
                <a:gd name="T73" fmla="*/ 167 h 199"/>
                <a:gd name="T74" fmla="*/ 5 w 178"/>
                <a:gd name="T75" fmla="*/ 158 h 199"/>
                <a:gd name="T76" fmla="*/ 19 w 178"/>
                <a:gd name="T77" fmla="*/ 122 h 199"/>
                <a:gd name="T78" fmla="*/ 30 w 178"/>
                <a:gd name="T79" fmla="*/ 103 h 199"/>
                <a:gd name="T80" fmla="*/ 27 w 178"/>
                <a:gd name="T81" fmla="*/ 87 h 199"/>
                <a:gd name="T82" fmla="*/ 20 w 178"/>
                <a:gd name="T83" fmla="*/ 73 h 199"/>
                <a:gd name="T84" fmla="*/ 20 w 178"/>
                <a:gd name="T85" fmla="*/ 66 h 199"/>
                <a:gd name="T86" fmla="*/ 23 w 178"/>
                <a:gd name="T87" fmla="*/ 59 h 199"/>
                <a:gd name="T88" fmla="*/ 9 w 178"/>
                <a:gd name="T89" fmla="*/ 29 h 199"/>
                <a:gd name="T90" fmla="*/ 16 w 178"/>
                <a:gd name="T91" fmla="*/ 24 h 199"/>
                <a:gd name="T92" fmla="*/ 23 w 178"/>
                <a:gd name="T93" fmla="*/ 21 h 199"/>
                <a:gd name="T94" fmla="*/ 19 w 178"/>
                <a:gd name="T95" fmla="*/ 3 h 199"/>
                <a:gd name="T96" fmla="*/ 12 w 178"/>
                <a:gd name="T97" fmla="*/ 8 h 199"/>
                <a:gd name="T98" fmla="*/ 12 w 178"/>
                <a:gd name="T99" fmla="*/ 11 h 199"/>
                <a:gd name="T100" fmla="*/ 8 w 178"/>
                <a:gd name="T101" fmla="*/ 21 h 199"/>
                <a:gd name="T102" fmla="*/ 6 w 178"/>
                <a:gd name="T103" fmla="*/ 11 h 199"/>
                <a:gd name="T104" fmla="*/ 9 w 178"/>
                <a:gd name="T105" fmla="*/ 5 h 199"/>
                <a:gd name="T106" fmla="*/ 14 w 178"/>
                <a:gd name="T107" fmla="*/ 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8" h="199">
                  <a:moveTo>
                    <a:pt x="30" y="21"/>
                  </a:moveTo>
                  <a:lnTo>
                    <a:pt x="33" y="21"/>
                  </a:lnTo>
                  <a:lnTo>
                    <a:pt x="34" y="22"/>
                  </a:lnTo>
                  <a:lnTo>
                    <a:pt x="36" y="22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4" y="22"/>
                  </a:lnTo>
                  <a:lnTo>
                    <a:pt x="49" y="22"/>
                  </a:lnTo>
                  <a:lnTo>
                    <a:pt x="53" y="22"/>
                  </a:lnTo>
                  <a:lnTo>
                    <a:pt x="58" y="22"/>
                  </a:lnTo>
                  <a:lnTo>
                    <a:pt x="63" y="22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69" y="22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1" y="25"/>
                  </a:lnTo>
                  <a:lnTo>
                    <a:pt x="72" y="25"/>
                  </a:lnTo>
                  <a:lnTo>
                    <a:pt x="72" y="27"/>
                  </a:lnTo>
                  <a:lnTo>
                    <a:pt x="72" y="29"/>
                  </a:lnTo>
                  <a:lnTo>
                    <a:pt x="72" y="30"/>
                  </a:lnTo>
                  <a:lnTo>
                    <a:pt x="72" y="32"/>
                  </a:lnTo>
                  <a:lnTo>
                    <a:pt x="74" y="35"/>
                  </a:lnTo>
                  <a:lnTo>
                    <a:pt x="75" y="37"/>
                  </a:lnTo>
                  <a:lnTo>
                    <a:pt x="75" y="38"/>
                  </a:lnTo>
                  <a:lnTo>
                    <a:pt x="75" y="40"/>
                  </a:lnTo>
                  <a:lnTo>
                    <a:pt x="77" y="41"/>
                  </a:lnTo>
                  <a:lnTo>
                    <a:pt x="77" y="43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80" y="48"/>
                  </a:lnTo>
                  <a:lnTo>
                    <a:pt x="82" y="51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7" y="54"/>
                  </a:lnTo>
                  <a:lnTo>
                    <a:pt x="88" y="54"/>
                  </a:lnTo>
                  <a:lnTo>
                    <a:pt x="90" y="54"/>
                  </a:lnTo>
                  <a:lnTo>
                    <a:pt x="91" y="54"/>
                  </a:lnTo>
                  <a:lnTo>
                    <a:pt x="91" y="54"/>
                  </a:lnTo>
                  <a:lnTo>
                    <a:pt x="94" y="52"/>
                  </a:lnTo>
                  <a:lnTo>
                    <a:pt x="96" y="52"/>
                  </a:lnTo>
                  <a:lnTo>
                    <a:pt x="98" y="52"/>
                  </a:lnTo>
                  <a:lnTo>
                    <a:pt x="99" y="51"/>
                  </a:lnTo>
                  <a:lnTo>
                    <a:pt x="101" y="51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7" y="52"/>
                  </a:lnTo>
                  <a:lnTo>
                    <a:pt x="110" y="52"/>
                  </a:lnTo>
                  <a:lnTo>
                    <a:pt x="110" y="48"/>
                  </a:lnTo>
                  <a:lnTo>
                    <a:pt x="110" y="48"/>
                  </a:lnTo>
                  <a:lnTo>
                    <a:pt x="112" y="46"/>
                  </a:lnTo>
                  <a:lnTo>
                    <a:pt x="112" y="44"/>
                  </a:lnTo>
                  <a:lnTo>
                    <a:pt x="112" y="43"/>
                  </a:lnTo>
                  <a:lnTo>
                    <a:pt x="112" y="41"/>
                  </a:lnTo>
                  <a:lnTo>
                    <a:pt x="113" y="40"/>
                  </a:lnTo>
                  <a:lnTo>
                    <a:pt x="115" y="38"/>
                  </a:lnTo>
                  <a:lnTo>
                    <a:pt x="118" y="38"/>
                  </a:lnTo>
                  <a:lnTo>
                    <a:pt x="120" y="38"/>
                  </a:lnTo>
                  <a:lnTo>
                    <a:pt x="123" y="37"/>
                  </a:lnTo>
                  <a:lnTo>
                    <a:pt x="128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8" y="40"/>
                  </a:lnTo>
                  <a:lnTo>
                    <a:pt x="128" y="41"/>
                  </a:lnTo>
                  <a:lnTo>
                    <a:pt x="128" y="41"/>
                  </a:lnTo>
                  <a:lnTo>
                    <a:pt x="129" y="41"/>
                  </a:lnTo>
                  <a:lnTo>
                    <a:pt x="134" y="41"/>
                  </a:lnTo>
                  <a:lnTo>
                    <a:pt x="137" y="43"/>
                  </a:lnTo>
                  <a:lnTo>
                    <a:pt x="142" y="43"/>
                  </a:lnTo>
                  <a:lnTo>
                    <a:pt x="145" y="43"/>
                  </a:lnTo>
                  <a:lnTo>
                    <a:pt x="145" y="43"/>
                  </a:lnTo>
                  <a:lnTo>
                    <a:pt x="146" y="43"/>
                  </a:lnTo>
                  <a:lnTo>
                    <a:pt x="146" y="44"/>
                  </a:lnTo>
                  <a:lnTo>
                    <a:pt x="146" y="46"/>
                  </a:lnTo>
                  <a:lnTo>
                    <a:pt x="145" y="51"/>
                  </a:lnTo>
                  <a:lnTo>
                    <a:pt x="146" y="54"/>
                  </a:lnTo>
                  <a:lnTo>
                    <a:pt x="148" y="57"/>
                  </a:lnTo>
                  <a:lnTo>
                    <a:pt x="148" y="62"/>
                  </a:lnTo>
                  <a:lnTo>
                    <a:pt x="146" y="65"/>
                  </a:lnTo>
                  <a:lnTo>
                    <a:pt x="146" y="70"/>
                  </a:lnTo>
                  <a:lnTo>
                    <a:pt x="146" y="74"/>
                  </a:lnTo>
                  <a:lnTo>
                    <a:pt x="146" y="76"/>
                  </a:lnTo>
                  <a:lnTo>
                    <a:pt x="148" y="77"/>
                  </a:lnTo>
                  <a:lnTo>
                    <a:pt x="150" y="79"/>
                  </a:lnTo>
                  <a:lnTo>
                    <a:pt x="151" y="82"/>
                  </a:lnTo>
                  <a:lnTo>
                    <a:pt x="153" y="85"/>
                  </a:lnTo>
                  <a:lnTo>
                    <a:pt x="153" y="87"/>
                  </a:lnTo>
                  <a:lnTo>
                    <a:pt x="153" y="88"/>
                  </a:lnTo>
                  <a:lnTo>
                    <a:pt x="153" y="90"/>
                  </a:lnTo>
                  <a:lnTo>
                    <a:pt x="153" y="92"/>
                  </a:lnTo>
                  <a:lnTo>
                    <a:pt x="153" y="93"/>
                  </a:lnTo>
                  <a:lnTo>
                    <a:pt x="151" y="93"/>
                  </a:lnTo>
                  <a:lnTo>
                    <a:pt x="151" y="95"/>
                  </a:lnTo>
                  <a:lnTo>
                    <a:pt x="151" y="96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4" y="98"/>
                  </a:lnTo>
                  <a:lnTo>
                    <a:pt x="156" y="96"/>
                  </a:lnTo>
                  <a:lnTo>
                    <a:pt x="157" y="96"/>
                  </a:lnTo>
                  <a:lnTo>
                    <a:pt x="159" y="96"/>
                  </a:lnTo>
                  <a:lnTo>
                    <a:pt x="161" y="96"/>
                  </a:lnTo>
                  <a:lnTo>
                    <a:pt x="164" y="96"/>
                  </a:lnTo>
                  <a:lnTo>
                    <a:pt x="165" y="96"/>
                  </a:lnTo>
                  <a:lnTo>
                    <a:pt x="169" y="95"/>
                  </a:lnTo>
                  <a:lnTo>
                    <a:pt x="170" y="95"/>
                  </a:lnTo>
                  <a:lnTo>
                    <a:pt x="172" y="95"/>
                  </a:lnTo>
                  <a:lnTo>
                    <a:pt x="173" y="96"/>
                  </a:lnTo>
                  <a:lnTo>
                    <a:pt x="175" y="96"/>
                  </a:lnTo>
                  <a:lnTo>
                    <a:pt x="176" y="95"/>
                  </a:lnTo>
                  <a:lnTo>
                    <a:pt x="176" y="95"/>
                  </a:lnTo>
                  <a:lnTo>
                    <a:pt x="176" y="95"/>
                  </a:lnTo>
                  <a:lnTo>
                    <a:pt x="178" y="93"/>
                  </a:lnTo>
                  <a:lnTo>
                    <a:pt x="178" y="96"/>
                  </a:lnTo>
                  <a:lnTo>
                    <a:pt x="178" y="98"/>
                  </a:lnTo>
                  <a:lnTo>
                    <a:pt x="178" y="101"/>
                  </a:lnTo>
                  <a:lnTo>
                    <a:pt x="178" y="101"/>
                  </a:lnTo>
                  <a:lnTo>
                    <a:pt x="178" y="101"/>
                  </a:lnTo>
                  <a:lnTo>
                    <a:pt x="178" y="103"/>
                  </a:lnTo>
                  <a:lnTo>
                    <a:pt x="178" y="103"/>
                  </a:lnTo>
                  <a:lnTo>
                    <a:pt x="178" y="104"/>
                  </a:lnTo>
                  <a:lnTo>
                    <a:pt x="178" y="106"/>
                  </a:lnTo>
                  <a:lnTo>
                    <a:pt x="178" y="106"/>
                  </a:lnTo>
                  <a:lnTo>
                    <a:pt x="178" y="109"/>
                  </a:lnTo>
                  <a:lnTo>
                    <a:pt x="176" y="111"/>
                  </a:lnTo>
                  <a:lnTo>
                    <a:pt x="176" y="112"/>
                  </a:lnTo>
                  <a:lnTo>
                    <a:pt x="178" y="115"/>
                  </a:lnTo>
                  <a:lnTo>
                    <a:pt x="178" y="117"/>
                  </a:lnTo>
                  <a:lnTo>
                    <a:pt x="176" y="118"/>
                  </a:lnTo>
                  <a:lnTo>
                    <a:pt x="176" y="120"/>
                  </a:lnTo>
                  <a:lnTo>
                    <a:pt x="176" y="122"/>
                  </a:lnTo>
                  <a:lnTo>
                    <a:pt x="176" y="122"/>
                  </a:lnTo>
                  <a:lnTo>
                    <a:pt x="178" y="125"/>
                  </a:lnTo>
                  <a:lnTo>
                    <a:pt x="176" y="125"/>
                  </a:lnTo>
                  <a:lnTo>
                    <a:pt x="176" y="125"/>
                  </a:lnTo>
                  <a:lnTo>
                    <a:pt x="175" y="125"/>
                  </a:lnTo>
                  <a:lnTo>
                    <a:pt x="148" y="125"/>
                  </a:lnTo>
                  <a:lnTo>
                    <a:pt x="148" y="128"/>
                  </a:lnTo>
                  <a:lnTo>
                    <a:pt x="148" y="145"/>
                  </a:lnTo>
                  <a:lnTo>
                    <a:pt x="148" y="150"/>
                  </a:lnTo>
                  <a:lnTo>
                    <a:pt x="148" y="169"/>
                  </a:lnTo>
                  <a:lnTo>
                    <a:pt x="150" y="172"/>
                  </a:lnTo>
                  <a:lnTo>
                    <a:pt x="151" y="178"/>
                  </a:lnTo>
                  <a:lnTo>
                    <a:pt x="151" y="178"/>
                  </a:lnTo>
                  <a:lnTo>
                    <a:pt x="153" y="178"/>
                  </a:lnTo>
                  <a:lnTo>
                    <a:pt x="156" y="181"/>
                  </a:lnTo>
                  <a:lnTo>
                    <a:pt x="156" y="183"/>
                  </a:lnTo>
                  <a:lnTo>
                    <a:pt x="159" y="185"/>
                  </a:lnTo>
                  <a:lnTo>
                    <a:pt x="162" y="188"/>
                  </a:lnTo>
                  <a:lnTo>
                    <a:pt x="165" y="191"/>
                  </a:lnTo>
                  <a:lnTo>
                    <a:pt x="169" y="192"/>
                  </a:lnTo>
                  <a:lnTo>
                    <a:pt x="164" y="194"/>
                  </a:lnTo>
                  <a:lnTo>
                    <a:pt x="157" y="196"/>
                  </a:lnTo>
                  <a:lnTo>
                    <a:pt x="153" y="196"/>
                  </a:lnTo>
                  <a:lnTo>
                    <a:pt x="148" y="197"/>
                  </a:lnTo>
                  <a:lnTo>
                    <a:pt x="145" y="197"/>
                  </a:lnTo>
                  <a:lnTo>
                    <a:pt x="140" y="199"/>
                  </a:lnTo>
                  <a:lnTo>
                    <a:pt x="140" y="199"/>
                  </a:lnTo>
                  <a:lnTo>
                    <a:pt x="139" y="197"/>
                  </a:lnTo>
                  <a:lnTo>
                    <a:pt x="135" y="197"/>
                  </a:lnTo>
                  <a:lnTo>
                    <a:pt x="132" y="199"/>
                  </a:lnTo>
                  <a:lnTo>
                    <a:pt x="131" y="199"/>
                  </a:lnTo>
                  <a:lnTo>
                    <a:pt x="129" y="199"/>
                  </a:lnTo>
                  <a:lnTo>
                    <a:pt x="128" y="197"/>
                  </a:lnTo>
                  <a:lnTo>
                    <a:pt x="126" y="197"/>
                  </a:lnTo>
                  <a:lnTo>
                    <a:pt x="123" y="196"/>
                  </a:lnTo>
                  <a:lnTo>
                    <a:pt x="118" y="197"/>
                  </a:lnTo>
                  <a:lnTo>
                    <a:pt x="115" y="197"/>
                  </a:lnTo>
                  <a:lnTo>
                    <a:pt x="110" y="196"/>
                  </a:lnTo>
                  <a:lnTo>
                    <a:pt x="109" y="196"/>
                  </a:lnTo>
                  <a:lnTo>
                    <a:pt x="107" y="196"/>
                  </a:lnTo>
                  <a:lnTo>
                    <a:pt x="105" y="196"/>
                  </a:lnTo>
                  <a:lnTo>
                    <a:pt x="102" y="196"/>
                  </a:lnTo>
                  <a:lnTo>
                    <a:pt x="101" y="194"/>
                  </a:lnTo>
                  <a:lnTo>
                    <a:pt x="99" y="192"/>
                  </a:lnTo>
                  <a:lnTo>
                    <a:pt x="98" y="191"/>
                  </a:lnTo>
                  <a:lnTo>
                    <a:pt x="98" y="189"/>
                  </a:lnTo>
                  <a:lnTo>
                    <a:pt x="98" y="189"/>
                  </a:lnTo>
                  <a:lnTo>
                    <a:pt x="96" y="189"/>
                  </a:lnTo>
                  <a:lnTo>
                    <a:pt x="93" y="189"/>
                  </a:lnTo>
                  <a:lnTo>
                    <a:pt x="88" y="189"/>
                  </a:lnTo>
                  <a:lnTo>
                    <a:pt x="87" y="189"/>
                  </a:lnTo>
                  <a:lnTo>
                    <a:pt x="80" y="189"/>
                  </a:lnTo>
                  <a:lnTo>
                    <a:pt x="75" y="189"/>
                  </a:lnTo>
                  <a:lnTo>
                    <a:pt x="69" y="189"/>
                  </a:lnTo>
                  <a:lnTo>
                    <a:pt x="64" y="189"/>
                  </a:lnTo>
                  <a:lnTo>
                    <a:pt x="58" y="189"/>
                  </a:lnTo>
                  <a:lnTo>
                    <a:pt x="53" y="189"/>
                  </a:lnTo>
                  <a:lnTo>
                    <a:pt x="47" y="189"/>
                  </a:lnTo>
                  <a:lnTo>
                    <a:pt x="42" y="189"/>
                  </a:lnTo>
                  <a:lnTo>
                    <a:pt x="39" y="189"/>
                  </a:lnTo>
                  <a:lnTo>
                    <a:pt x="36" y="189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1" y="189"/>
                  </a:lnTo>
                  <a:lnTo>
                    <a:pt x="30" y="188"/>
                  </a:lnTo>
                  <a:lnTo>
                    <a:pt x="28" y="188"/>
                  </a:lnTo>
                  <a:lnTo>
                    <a:pt x="27" y="186"/>
                  </a:lnTo>
                  <a:lnTo>
                    <a:pt x="25" y="185"/>
                  </a:lnTo>
                  <a:lnTo>
                    <a:pt x="25" y="183"/>
                  </a:lnTo>
                  <a:lnTo>
                    <a:pt x="23" y="183"/>
                  </a:lnTo>
                  <a:lnTo>
                    <a:pt x="22" y="183"/>
                  </a:lnTo>
                  <a:lnTo>
                    <a:pt x="20" y="183"/>
                  </a:lnTo>
                  <a:lnTo>
                    <a:pt x="19" y="185"/>
                  </a:lnTo>
                  <a:lnTo>
                    <a:pt x="17" y="185"/>
                  </a:lnTo>
                  <a:lnTo>
                    <a:pt x="16" y="185"/>
                  </a:lnTo>
                  <a:lnTo>
                    <a:pt x="14" y="186"/>
                  </a:lnTo>
                  <a:lnTo>
                    <a:pt x="12" y="186"/>
                  </a:lnTo>
                  <a:lnTo>
                    <a:pt x="9" y="186"/>
                  </a:lnTo>
                  <a:lnTo>
                    <a:pt x="9" y="186"/>
                  </a:lnTo>
                  <a:lnTo>
                    <a:pt x="8" y="186"/>
                  </a:lnTo>
                  <a:lnTo>
                    <a:pt x="6" y="186"/>
                  </a:lnTo>
                  <a:lnTo>
                    <a:pt x="5" y="186"/>
                  </a:lnTo>
                  <a:lnTo>
                    <a:pt x="3" y="188"/>
                  </a:lnTo>
                  <a:lnTo>
                    <a:pt x="0" y="188"/>
                  </a:lnTo>
                  <a:lnTo>
                    <a:pt x="1" y="181"/>
                  </a:lnTo>
                  <a:lnTo>
                    <a:pt x="1" y="180"/>
                  </a:lnTo>
                  <a:lnTo>
                    <a:pt x="1" y="177"/>
                  </a:lnTo>
                  <a:lnTo>
                    <a:pt x="1" y="169"/>
                  </a:lnTo>
                  <a:lnTo>
                    <a:pt x="1" y="167"/>
                  </a:lnTo>
                  <a:lnTo>
                    <a:pt x="1" y="166"/>
                  </a:lnTo>
                  <a:lnTo>
                    <a:pt x="1" y="166"/>
                  </a:lnTo>
                  <a:lnTo>
                    <a:pt x="3" y="164"/>
                  </a:lnTo>
                  <a:lnTo>
                    <a:pt x="5" y="164"/>
                  </a:lnTo>
                  <a:lnTo>
                    <a:pt x="5" y="161"/>
                  </a:lnTo>
                  <a:lnTo>
                    <a:pt x="5" y="158"/>
                  </a:lnTo>
                  <a:lnTo>
                    <a:pt x="8" y="148"/>
                  </a:lnTo>
                  <a:lnTo>
                    <a:pt x="9" y="140"/>
                  </a:lnTo>
                  <a:lnTo>
                    <a:pt x="11" y="136"/>
                  </a:lnTo>
                  <a:lnTo>
                    <a:pt x="12" y="131"/>
                  </a:lnTo>
                  <a:lnTo>
                    <a:pt x="17" y="125"/>
                  </a:lnTo>
                  <a:lnTo>
                    <a:pt x="19" y="122"/>
                  </a:lnTo>
                  <a:lnTo>
                    <a:pt x="20" y="120"/>
                  </a:lnTo>
                  <a:lnTo>
                    <a:pt x="25" y="118"/>
                  </a:lnTo>
                  <a:lnTo>
                    <a:pt x="27" y="115"/>
                  </a:lnTo>
                  <a:lnTo>
                    <a:pt x="28" y="112"/>
                  </a:lnTo>
                  <a:lnTo>
                    <a:pt x="30" y="107"/>
                  </a:lnTo>
                  <a:lnTo>
                    <a:pt x="30" y="103"/>
                  </a:lnTo>
                  <a:lnTo>
                    <a:pt x="31" y="96"/>
                  </a:lnTo>
                  <a:lnTo>
                    <a:pt x="31" y="95"/>
                  </a:lnTo>
                  <a:lnTo>
                    <a:pt x="30" y="92"/>
                  </a:lnTo>
                  <a:lnTo>
                    <a:pt x="30" y="90"/>
                  </a:lnTo>
                  <a:lnTo>
                    <a:pt x="28" y="88"/>
                  </a:lnTo>
                  <a:lnTo>
                    <a:pt x="27" y="87"/>
                  </a:lnTo>
                  <a:lnTo>
                    <a:pt x="27" y="85"/>
                  </a:lnTo>
                  <a:lnTo>
                    <a:pt x="23" y="81"/>
                  </a:lnTo>
                  <a:lnTo>
                    <a:pt x="23" y="79"/>
                  </a:lnTo>
                  <a:lnTo>
                    <a:pt x="22" y="77"/>
                  </a:lnTo>
                  <a:lnTo>
                    <a:pt x="22" y="74"/>
                  </a:lnTo>
                  <a:lnTo>
                    <a:pt x="20" y="73"/>
                  </a:lnTo>
                  <a:lnTo>
                    <a:pt x="20" y="70"/>
                  </a:lnTo>
                  <a:lnTo>
                    <a:pt x="19" y="68"/>
                  </a:lnTo>
                  <a:lnTo>
                    <a:pt x="19" y="66"/>
                  </a:lnTo>
                  <a:lnTo>
                    <a:pt x="19" y="66"/>
                  </a:lnTo>
                  <a:lnTo>
                    <a:pt x="20" y="65"/>
                  </a:lnTo>
                  <a:lnTo>
                    <a:pt x="20" y="66"/>
                  </a:lnTo>
                  <a:lnTo>
                    <a:pt x="19" y="66"/>
                  </a:lnTo>
                  <a:lnTo>
                    <a:pt x="19" y="66"/>
                  </a:lnTo>
                  <a:lnTo>
                    <a:pt x="23" y="62"/>
                  </a:lnTo>
                  <a:lnTo>
                    <a:pt x="23" y="62"/>
                  </a:lnTo>
                  <a:lnTo>
                    <a:pt x="23" y="60"/>
                  </a:lnTo>
                  <a:lnTo>
                    <a:pt x="23" y="59"/>
                  </a:lnTo>
                  <a:lnTo>
                    <a:pt x="23" y="57"/>
                  </a:lnTo>
                  <a:lnTo>
                    <a:pt x="20" y="49"/>
                  </a:lnTo>
                  <a:lnTo>
                    <a:pt x="17" y="41"/>
                  </a:lnTo>
                  <a:lnTo>
                    <a:pt x="16" y="37"/>
                  </a:lnTo>
                  <a:lnTo>
                    <a:pt x="12" y="32"/>
                  </a:lnTo>
                  <a:lnTo>
                    <a:pt x="9" y="29"/>
                  </a:lnTo>
                  <a:lnTo>
                    <a:pt x="9" y="25"/>
                  </a:lnTo>
                  <a:lnTo>
                    <a:pt x="8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12" y="24"/>
                  </a:lnTo>
                  <a:lnTo>
                    <a:pt x="16" y="24"/>
                  </a:lnTo>
                  <a:lnTo>
                    <a:pt x="19" y="22"/>
                  </a:lnTo>
                  <a:lnTo>
                    <a:pt x="20" y="22"/>
                  </a:lnTo>
                  <a:lnTo>
                    <a:pt x="22" y="21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1"/>
                  </a:lnTo>
                  <a:lnTo>
                    <a:pt x="28" y="21"/>
                  </a:lnTo>
                  <a:lnTo>
                    <a:pt x="30" y="21"/>
                  </a:lnTo>
                  <a:close/>
                  <a:moveTo>
                    <a:pt x="17" y="0"/>
                  </a:moveTo>
                  <a:lnTo>
                    <a:pt x="17" y="2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2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2" y="16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9" y="19"/>
                  </a:lnTo>
                  <a:lnTo>
                    <a:pt x="8" y="19"/>
                  </a:lnTo>
                  <a:lnTo>
                    <a:pt x="8" y="21"/>
                  </a:lnTo>
                  <a:lnTo>
                    <a:pt x="8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6" y="14"/>
                  </a:lnTo>
                  <a:lnTo>
                    <a:pt x="6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8"/>
                  </a:lnTo>
                  <a:lnTo>
                    <a:pt x="6" y="7"/>
                  </a:lnTo>
                  <a:lnTo>
                    <a:pt x="8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6" name="Freeform 343">
              <a:extLst>
                <a:ext uri="{FF2B5EF4-FFF2-40B4-BE49-F238E27FC236}">
                  <a16:creationId xmlns:a16="http://schemas.microsoft.com/office/drawing/2014/main" id="{F30D637C-F868-B72C-EA44-71B7C4A35D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105" y="3191812"/>
              <a:ext cx="87716" cy="79919"/>
            </a:xfrm>
            <a:custGeom>
              <a:avLst/>
              <a:gdLst>
                <a:gd name="T0" fmla="*/ 30 w 45"/>
                <a:gd name="T1" fmla="*/ 11 h 41"/>
                <a:gd name="T2" fmla="*/ 30 w 45"/>
                <a:gd name="T3" fmla="*/ 11 h 41"/>
                <a:gd name="T4" fmla="*/ 22 w 45"/>
                <a:gd name="T5" fmla="*/ 3 h 41"/>
                <a:gd name="T6" fmla="*/ 22 w 45"/>
                <a:gd name="T7" fmla="*/ 4 h 41"/>
                <a:gd name="T8" fmla="*/ 23 w 45"/>
                <a:gd name="T9" fmla="*/ 3 h 41"/>
                <a:gd name="T10" fmla="*/ 22 w 45"/>
                <a:gd name="T11" fmla="*/ 0 h 41"/>
                <a:gd name="T12" fmla="*/ 25 w 45"/>
                <a:gd name="T13" fmla="*/ 1 h 41"/>
                <a:gd name="T14" fmla="*/ 23 w 45"/>
                <a:gd name="T15" fmla="*/ 3 h 41"/>
                <a:gd name="T16" fmla="*/ 23 w 45"/>
                <a:gd name="T17" fmla="*/ 3 h 41"/>
                <a:gd name="T18" fmla="*/ 28 w 45"/>
                <a:gd name="T19" fmla="*/ 4 h 41"/>
                <a:gd name="T20" fmla="*/ 31 w 45"/>
                <a:gd name="T21" fmla="*/ 7 h 41"/>
                <a:gd name="T22" fmla="*/ 28 w 45"/>
                <a:gd name="T23" fmla="*/ 9 h 41"/>
                <a:gd name="T24" fmla="*/ 30 w 45"/>
                <a:gd name="T25" fmla="*/ 12 h 41"/>
                <a:gd name="T26" fmla="*/ 36 w 45"/>
                <a:gd name="T27" fmla="*/ 17 h 41"/>
                <a:gd name="T28" fmla="*/ 36 w 45"/>
                <a:gd name="T29" fmla="*/ 20 h 41"/>
                <a:gd name="T30" fmla="*/ 31 w 45"/>
                <a:gd name="T31" fmla="*/ 22 h 41"/>
                <a:gd name="T32" fmla="*/ 31 w 45"/>
                <a:gd name="T33" fmla="*/ 22 h 41"/>
                <a:gd name="T34" fmla="*/ 34 w 45"/>
                <a:gd name="T35" fmla="*/ 25 h 41"/>
                <a:gd name="T36" fmla="*/ 37 w 45"/>
                <a:gd name="T37" fmla="*/ 26 h 41"/>
                <a:gd name="T38" fmla="*/ 44 w 45"/>
                <a:gd name="T39" fmla="*/ 28 h 41"/>
                <a:gd name="T40" fmla="*/ 42 w 45"/>
                <a:gd name="T41" fmla="*/ 31 h 41"/>
                <a:gd name="T42" fmla="*/ 42 w 45"/>
                <a:gd name="T43" fmla="*/ 31 h 41"/>
                <a:gd name="T44" fmla="*/ 45 w 45"/>
                <a:gd name="T45" fmla="*/ 34 h 41"/>
                <a:gd name="T46" fmla="*/ 42 w 45"/>
                <a:gd name="T47" fmla="*/ 34 h 41"/>
                <a:gd name="T48" fmla="*/ 44 w 45"/>
                <a:gd name="T49" fmla="*/ 36 h 41"/>
                <a:gd name="T50" fmla="*/ 44 w 45"/>
                <a:gd name="T51" fmla="*/ 39 h 41"/>
                <a:gd name="T52" fmla="*/ 39 w 45"/>
                <a:gd name="T53" fmla="*/ 41 h 41"/>
                <a:gd name="T54" fmla="*/ 36 w 45"/>
                <a:gd name="T55" fmla="*/ 36 h 41"/>
                <a:gd name="T56" fmla="*/ 34 w 45"/>
                <a:gd name="T57" fmla="*/ 33 h 41"/>
                <a:gd name="T58" fmla="*/ 34 w 45"/>
                <a:gd name="T59" fmla="*/ 30 h 41"/>
                <a:gd name="T60" fmla="*/ 33 w 45"/>
                <a:gd name="T61" fmla="*/ 28 h 41"/>
                <a:gd name="T62" fmla="*/ 28 w 45"/>
                <a:gd name="T63" fmla="*/ 30 h 41"/>
                <a:gd name="T64" fmla="*/ 25 w 45"/>
                <a:gd name="T65" fmla="*/ 28 h 41"/>
                <a:gd name="T66" fmla="*/ 23 w 45"/>
                <a:gd name="T67" fmla="*/ 26 h 41"/>
                <a:gd name="T68" fmla="*/ 20 w 45"/>
                <a:gd name="T69" fmla="*/ 26 h 41"/>
                <a:gd name="T70" fmla="*/ 15 w 45"/>
                <a:gd name="T71" fmla="*/ 23 h 41"/>
                <a:gd name="T72" fmla="*/ 11 w 45"/>
                <a:gd name="T73" fmla="*/ 20 h 41"/>
                <a:gd name="T74" fmla="*/ 4 w 45"/>
                <a:gd name="T75" fmla="*/ 20 h 41"/>
                <a:gd name="T76" fmla="*/ 4 w 45"/>
                <a:gd name="T77" fmla="*/ 19 h 41"/>
                <a:gd name="T78" fmla="*/ 3 w 45"/>
                <a:gd name="T79" fmla="*/ 14 h 41"/>
                <a:gd name="T80" fmla="*/ 3 w 45"/>
                <a:gd name="T81" fmla="*/ 11 h 41"/>
                <a:gd name="T82" fmla="*/ 3 w 45"/>
                <a:gd name="T83" fmla="*/ 7 h 41"/>
                <a:gd name="T84" fmla="*/ 1 w 45"/>
                <a:gd name="T85" fmla="*/ 4 h 41"/>
                <a:gd name="T86" fmla="*/ 1 w 45"/>
                <a:gd name="T87" fmla="*/ 3 h 41"/>
                <a:gd name="T88" fmla="*/ 6 w 45"/>
                <a:gd name="T89" fmla="*/ 1 h 41"/>
                <a:gd name="T90" fmla="*/ 11 w 45"/>
                <a:gd name="T91" fmla="*/ 1 h 41"/>
                <a:gd name="T92" fmla="*/ 20 w 45"/>
                <a:gd name="T93" fmla="*/ 1 h 41"/>
                <a:gd name="T94" fmla="*/ 20 w 45"/>
                <a:gd name="T9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5" h="41">
                  <a:moveTo>
                    <a:pt x="30" y="11"/>
                  </a:move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close/>
                  <a:moveTo>
                    <a:pt x="22" y="3"/>
                  </a:moveTo>
                  <a:lnTo>
                    <a:pt x="22" y="3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3" y="4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2" y="3"/>
                  </a:lnTo>
                  <a:close/>
                  <a:moveTo>
                    <a:pt x="22" y="0"/>
                  </a:moveTo>
                  <a:lnTo>
                    <a:pt x="23" y="0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30" y="6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11"/>
                  </a:lnTo>
                  <a:lnTo>
                    <a:pt x="30" y="12"/>
                  </a:lnTo>
                  <a:lnTo>
                    <a:pt x="31" y="14"/>
                  </a:lnTo>
                  <a:lnTo>
                    <a:pt x="33" y="15"/>
                  </a:lnTo>
                  <a:lnTo>
                    <a:pt x="36" y="17"/>
                  </a:lnTo>
                  <a:lnTo>
                    <a:pt x="36" y="19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4" y="20"/>
                  </a:lnTo>
                  <a:lnTo>
                    <a:pt x="34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4" y="23"/>
                  </a:lnTo>
                  <a:lnTo>
                    <a:pt x="34" y="25"/>
                  </a:lnTo>
                  <a:lnTo>
                    <a:pt x="36" y="25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9" y="28"/>
                  </a:lnTo>
                  <a:lnTo>
                    <a:pt x="41" y="28"/>
                  </a:lnTo>
                  <a:lnTo>
                    <a:pt x="44" y="28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4" y="33"/>
                  </a:lnTo>
                  <a:lnTo>
                    <a:pt x="44" y="33"/>
                  </a:lnTo>
                  <a:lnTo>
                    <a:pt x="45" y="34"/>
                  </a:lnTo>
                  <a:lnTo>
                    <a:pt x="45" y="34"/>
                  </a:lnTo>
                  <a:lnTo>
                    <a:pt x="44" y="34"/>
                  </a:lnTo>
                  <a:lnTo>
                    <a:pt x="42" y="34"/>
                  </a:lnTo>
                  <a:lnTo>
                    <a:pt x="42" y="34"/>
                  </a:lnTo>
                  <a:lnTo>
                    <a:pt x="42" y="36"/>
                  </a:lnTo>
                  <a:lnTo>
                    <a:pt x="44" y="36"/>
                  </a:lnTo>
                  <a:lnTo>
                    <a:pt x="44" y="37"/>
                  </a:lnTo>
                  <a:lnTo>
                    <a:pt x="44" y="37"/>
                  </a:lnTo>
                  <a:lnTo>
                    <a:pt x="44" y="39"/>
                  </a:lnTo>
                  <a:lnTo>
                    <a:pt x="41" y="39"/>
                  </a:lnTo>
                  <a:lnTo>
                    <a:pt x="39" y="41"/>
                  </a:lnTo>
                  <a:lnTo>
                    <a:pt x="39" y="41"/>
                  </a:lnTo>
                  <a:lnTo>
                    <a:pt x="37" y="39"/>
                  </a:lnTo>
                  <a:lnTo>
                    <a:pt x="37" y="37"/>
                  </a:lnTo>
                  <a:lnTo>
                    <a:pt x="36" y="36"/>
                  </a:lnTo>
                  <a:lnTo>
                    <a:pt x="36" y="34"/>
                  </a:lnTo>
                  <a:lnTo>
                    <a:pt x="36" y="33"/>
                  </a:lnTo>
                  <a:lnTo>
                    <a:pt x="34" y="33"/>
                  </a:lnTo>
                  <a:lnTo>
                    <a:pt x="33" y="31"/>
                  </a:lnTo>
                  <a:lnTo>
                    <a:pt x="34" y="31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3" y="28"/>
                  </a:lnTo>
                  <a:lnTo>
                    <a:pt x="33" y="28"/>
                  </a:lnTo>
                  <a:lnTo>
                    <a:pt x="31" y="30"/>
                  </a:lnTo>
                  <a:lnTo>
                    <a:pt x="30" y="30"/>
                  </a:lnTo>
                  <a:lnTo>
                    <a:pt x="28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28"/>
                  </a:lnTo>
                  <a:lnTo>
                    <a:pt x="25" y="28"/>
                  </a:lnTo>
                  <a:lnTo>
                    <a:pt x="25" y="26"/>
                  </a:lnTo>
                  <a:lnTo>
                    <a:pt x="23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0" y="26"/>
                  </a:lnTo>
                  <a:lnTo>
                    <a:pt x="19" y="26"/>
                  </a:lnTo>
                  <a:lnTo>
                    <a:pt x="19" y="25"/>
                  </a:lnTo>
                  <a:lnTo>
                    <a:pt x="15" y="23"/>
                  </a:lnTo>
                  <a:lnTo>
                    <a:pt x="14" y="22"/>
                  </a:lnTo>
                  <a:lnTo>
                    <a:pt x="12" y="20"/>
                  </a:lnTo>
                  <a:lnTo>
                    <a:pt x="11" y="20"/>
                  </a:lnTo>
                  <a:lnTo>
                    <a:pt x="8" y="22"/>
                  </a:lnTo>
                  <a:lnTo>
                    <a:pt x="8" y="20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1"/>
                  </a:lnTo>
                  <a:lnTo>
                    <a:pt x="9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20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7" name="Freeform 344">
              <a:extLst>
                <a:ext uri="{FF2B5EF4-FFF2-40B4-BE49-F238E27FC236}">
                  <a16:creationId xmlns:a16="http://schemas.microsoft.com/office/drawing/2014/main" id="{D5BAC029-1D1E-4447-91E6-27C6DED07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8826" y="3145031"/>
              <a:ext cx="48731" cy="97461"/>
            </a:xfrm>
            <a:custGeom>
              <a:avLst/>
              <a:gdLst>
                <a:gd name="T0" fmla="*/ 6 w 25"/>
                <a:gd name="T1" fmla="*/ 0 h 50"/>
                <a:gd name="T2" fmla="*/ 6 w 25"/>
                <a:gd name="T3" fmla="*/ 2 h 50"/>
                <a:gd name="T4" fmla="*/ 6 w 25"/>
                <a:gd name="T5" fmla="*/ 3 h 50"/>
                <a:gd name="T6" fmla="*/ 10 w 25"/>
                <a:gd name="T7" fmla="*/ 2 h 50"/>
                <a:gd name="T8" fmla="*/ 11 w 25"/>
                <a:gd name="T9" fmla="*/ 2 h 50"/>
                <a:gd name="T10" fmla="*/ 13 w 25"/>
                <a:gd name="T11" fmla="*/ 3 h 50"/>
                <a:gd name="T12" fmla="*/ 14 w 25"/>
                <a:gd name="T13" fmla="*/ 6 h 50"/>
                <a:gd name="T14" fmla="*/ 18 w 25"/>
                <a:gd name="T15" fmla="*/ 6 h 50"/>
                <a:gd name="T16" fmla="*/ 18 w 25"/>
                <a:gd name="T17" fmla="*/ 11 h 50"/>
                <a:gd name="T18" fmla="*/ 18 w 25"/>
                <a:gd name="T19" fmla="*/ 13 h 50"/>
                <a:gd name="T20" fmla="*/ 18 w 25"/>
                <a:gd name="T21" fmla="*/ 16 h 50"/>
                <a:gd name="T22" fmla="*/ 18 w 25"/>
                <a:gd name="T23" fmla="*/ 19 h 50"/>
                <a:gd name="T24" fmla="*/ 16 w 25"/>
                <a:gd name="T25" fmla="*/ 19 h 50"/>
                <a:gd name="T26" fmla="*/ 18 w 25"/>
                <a:gd name="T27" fmla="*/ 22 h 50"/>
                <a:gd name="T28" fmla="*/ 18 w 25"/>
                <a:gd name="T29" fmla="*/ 25 h 50"/>
                <a:gd name="T30" fmla="*/ 19 w 25"/>
                <a:gd name="T31" fmla="*/ 27 h 50"/>
                <a:gd name="T32" fmla="*/ 21 w 25"/>
                <a:gd name="T33" fmla="*/ 30 h 50"/>
                <a:gd name="T34" fmla="*/ 24 w 25"/>
                <a:gd name="T35" fmla="*/ 30 h 50"/>
                <a:gd name="T36" fmla="*/ 24 w 25"/>
                <a:gd name="T37" fmla="*/ 31 h 50"/>
                <a:gd name="T38" fmla="*/ 24 w 25"/>
                <a:gd name="T39" fmla="*/ 33 h 50"/>
                <a:gd name="T40" fmla="*/ 25 w 25"/>
                <a:gd name="T41" fmla="*/ 35 h 50"/>
                <a:gd name="T42" fmla="*/ 24 w 25"/>
                <a:gd name="T43" fmla="*/ 36 h 50"/>
                <a:gd name="T44" fmla="*/ 22 w 25"/>
                <a:gd name="T45" fmla="*/ 38 h 50"/>
                <a:gd name="T46" fmla="*/ 21 w 25"/>
                <a:gd name="T47" fmla="*/ 39 h 50"/>
                <a:gd name="T48" fmla="*/ 21 w 25"/>
                <a:gd name="T49" fmla="*/ 41 h 50"/>
                <a:gd name="T50" fmla="*/ 19 w 25"/>
                <a:gd name="T51" fmla="*/ 43 h 50"/>
                <a:gd name="T52" fmla="*/ 18 w 25"/>
                <a:gd name="T53" fmla="*/ 44 h 50"/>
                <a:gd name="T54" fmla="*/ 16 w 25"/>
                <a:gd name="T55" fmla="*/ 44 h 50"/>
                <a:gd name="T56" fmla="*/ 14 w 25"/>
                <a:gd name="T57" fmla="*/ 46 h 50"/>
                <a:gd name="T58" fmla="*/ 14 w 25"/>
                <a:gd name="T59" fmla="*/ 46 h 50"/>
                <a:gd name="T60" fmla="*/ 16 w 25"/>
                <a:gd name="T61" fmla="*/ 47 h 50"/>
                <a:gd name="T62" fmla="*/ 14 w 25"/>
                <a:gd name="T63" fmla="*/ 49 h 50"/>
                <a:gd name="T64" fmla="*/ 14 w 25"/>
                <a:gd name="T65" fmla="*/ 49 h 50"/>
                <a:gd name="T66" fmla="*/ 14 w 25"/>
                <a:gd name="T67" fmla="*/ 50 h 50"/>
                <a:gd name="T68" fmla="*/ 13 w 25"/>
                <a:gd name="T69" fmla="*/ 50 h 50"/>
                <a:gd name="T70" fmla="*/ 11 w 25"/>
                <a:gd name="T71" fmla="*/ 50 h 50"/>
                <a:gd name="T72" fmla="*/ 10 w 25"/>
                <a:gd name="T73" fmla="*/ 50 h 50"/>
                <a:gd name="T74" fmla="*/ 10 w 25"/>
                <a:gd name="T75" fmla="*/ 47 h 50"/>
                <a:gd name="T76" fmla="*/ 2 w 25"/>
                <a:gd name="T77" fmla="*/ 41 h 50"/>
                <a:gd name="T78" fmla="*/ 0 w 25"/>
                <a:gd name="T79" fmla="*/ 39 h 50"/>
                <a:gd name="T80" fmla="*/ 0 w 25"/>
                <a:gd name="T81" fmla="*/ 38 h 50"/>
                <a:gd name="T82" fmla="*/ 2 w 25"/>
                <a:gd name="T83" fmla="*/ 39 h 50"/>
                <a:gd name="T84" fmla="*/ 2 w 25"/>
                <a:gd name="T85" fmla="*/ 38 h 50"/>
                <a:gd name="T86" fmla="*/ 0 w 25"/>
                <a:gd name="T87" fmla="*/ 35 h 50"/>
                <a:gd name="T88" fmla="*/ 2 w 25"/>
                <a:gd name="T89" fmla="*/ 30 h 50"/>
                <a:gd name="T90" fmla="*/ 2 w 25"/>
                <a:gd name="T91" fmla="*/ 24 h 50"/>
                <a:gd name="T92" fmla="*/ 2 w 25"/>
                <a:gd name="T93" fmla="*/ 20 h 50"/>
                <a:gd name="T94" fmla="*/ 3 w 25"/>
                <a:gd name="T95" fmla="*/ 17 h 50"/>
                <a:gd name="T96" fmla="*/ 3 w 25"/>
                <a:gd name="T97" fmla="*/ 14 h 50"/>
                <a:gd name="T98" fmla="*/ 0 w 25"/>
                <a:gd name="T99" fmla="*/ 13 h 50"/>
                <a:gd name="T100" fmla="*/ 0 w 25"/>
                <a:gd name="T101" fmla="*/ 11 h 50"/>
                <a:gd name="T102" fmla="*/ 0 w 25"/>
                <a:gd name="T103" fmla="*/ 9 h 50"/>
                <a:gd name="T104" fmla="*/ 2 w 25"/>
                <a:gd name="T105" fmla="*/ 9 h 50"/>
                <a:gd name="T106" fmla="*/ 2 w 25"/>
                <a:gd name="T107" fmla="*/ 9 h 50"/>
                <a:gd name="T108" fmla="*/ 2 w 25"/>
                <a:gd name="T109" fmla="*/ 6 h 50"/>
                <a:gd name="T110" fmla="*/ 0 w 25"/>
                <a:gd name="T111" fmla="*/ 6 h 50"/>
                <a:gd name="T112" fmla="*/ 2 w 25"/>
                <a:gd name="T113" fmla="*/ 3 h 50"/>
                <a:gd name="T114" fmla="*/ 3 w 25"/>
                <a:gd name="T115" fmla="*/ 2 h 50"/>
                <a:gd name="T116" fmla="*/ 5 w 25"/>
                <a:gd name="T1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" h="50">
                  <a:moveTo>
                    <a:pt x="5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3"/>
                  </a:lnTo>
                  <a:lnTo>
                    <a:pt x="8" y="3"/>
                  </a:lnTo>
                  <a:lnTo>
                    <a:pt x="10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6" y="6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8" y="17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6" y="19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4"/>
                  </a:lnTo>
                  <a:lnTo>
                    <a:pt x="18" y="25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22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3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1" y="38"/>
                  </a:lnTo>
                  <a:lnTo>
                    <a:pt x="21" y="39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19" y="43"/>
                  </a:lnTo>
                  <a:lnTo>
                    <a:pt x="19" y="43"/>
                  </a:lnTo>
                  <a:lnTo>
                    <a:pt x="19" y="44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6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7"/>
                  </a:lnTo>
                  <a:lnTo>
                    <a:pt x="16" y="47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49"/>
                  </a:lnTo>
                  <a:lnTo>
                    <a:pt x="10" y="47"/>
                  </a:lnTo>
                  <a:lnTo>
                    <a:pt x="8" y="44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2" y="30"/>
                  </a:lnTo>
                  <a:lnTo>
                    <a:pt x="2" y="27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8" name="Freeform 345">
              <a:extLst>
                <a:ext uri="{FF2B5EF4-FFF2-40B4-BE49-F238E27FC236}">
                  <a16:creationId xmlns:a16="http://schemas.microsoft.com/office/drawing/2014/main" id="{742C1E86-6CEA-6C3E-082D-97D6820E9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54" y="3901329"/>
              <a:ext cx="3898" cy="195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1 h 1"/>
                <a:gd name="T8" fmla="*/ 0 w 2"/>
                <a:gd name="T9" fmla="*/ 0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9" name="Freeform 346">
              <a:extLst>
                <a:ext uri="{FF2B5EF4-FFF2-40B4-BE49-F238E27FC236}">
                  <a16:creationId xmlns:a16="http://schemas.microsoft.com/office/drawing/2014/main" id="{74E69B21-ED81-7D26-295E-F071111291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8492" y="3914973"/>
              <a:ext cx="7797" cy="21442"/>
            </a:xfrm>
            <a:custGeom>
              <a:avLst/>
              <a:gdLst>
                <a:gd name="T0" fmla="*/ 2 w 4"/>
                <a:gd name="T1" fmla="*/ 8 h 11"/>
                <a:gd name="T2" fmla="*/ 4 w 4"/>
                <a:gd name="T3" fmla="*/ 8 h 11"/>
                <a:gd name="T4" fmla="*/ 4 w 4"/>
                <a:gd name="T5" fmla="*/ 10 h 11"/>
                <a:gd name="T6" fmla="*/ 4 w 4"/>
                <a:gd name="T7" fmla="*/ 10 h 11"/>
                <a:gd name="T8" fmla="*/ 4 w 4"/>
                <a:gd name="T9" fmla="*/ 10 h 11"/>
                <a:gd name="T10" fmla="*/ 4 w 4"/>
                <a:gd name="T11" fmla="*/ 10 h 11"/>
                <a:gd name="T12" fmla="*/ 4 w 4"/>
                <a:gd name="T13" fmla="*/ 10 h 11"/>
                <a:gd name="T14" fmla="*/ 4 w 4"/>
                <a:gd name="T15" fmla="*/ 11 h 11"/>
                <a:gd name="T16" fmla="*/ 2 w 4"/>
                <a:gd name="T17" fmla="*/ 11 h 11"/>
                <a:gd name="T18" fmla="*/ 0 w 4"/>
                <a:gd name="T19" fmla="*/ 10 h 11"/>
                <a:gd name="T20" fmla="*/ 0 w 4"/>
                <a:gd name="T21" fmla="*/ 10 h 11"/>
                <a:gd name="T22" fmla="*/ 2 w 4"/>
                <a:gd name="T23" fmla="*/ 8 h 11"/>
                <a:gd name="T24" fmla="*/ 2 w 4"/>
                <a:gd name="T25" fmla="*/ 0 h 11"/>
                <a:gd name="T26" fmla="*/ 2 w 4"/>
                <a:gd name="T27" fmla="*/ 0 h 11"/>
                <a:gd name="T28" fmla="*/ 2 w 4"/>
                <a:gd name="T29" fmla="*/ 0 h 11"/>
                <a:gd name="T30" fmla="*/ 4 w 4"/>
                <a:gd name="T31" fmla="*/ 2 h 11"/>
                <a:gd name="T32" fmla="*/ 4 w 4"/>
                <a:gd name="T33" fmla="*/ 2 h 11"/>
                <a:gd name="T34" fmla="*/ 4 w 4"/>
                <a:gd name="T35" fmla="*/ 4 h 11"/>
                <a:gd name="T36" fmla="*/ 2 w 4"/>
                <a:gd name="T37" fmla="*/ 2 h 11"/>
                <a:gd name="T38" fmla="*/ 2 w 4"/>
                <a:gd name="T39" fmla="*/ 0 h 11"/>
                <a:gd name="T40" fmla="*/ 2 w 4"/>
                <a:gd name="T41" fmla="*/ 0 h 11"/>
                <a:gd name="T42" fmla="*/ 2 w 4"/>
                <a:gd name="T4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11">
                  <a:moveTo>
                    <a:pt x="2" y="8"/>
                  </a:moveTo>
                  <a:lnTo>
                    <a:pt x="4" y="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8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0" name="Freeform 347">
              <a:extLst>
                <a:ext uri="{FF2B5EF4-FFF2-40B4-BE49-F238E27FC236}">
                  <a16:creationId xmlns:a16="http://schemas.microsoft.com/office/drawing/2014/main" id="{8407C245-C369-F0AE-A231-3A5502DE9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8614" y="3283425"/>
              <a:ext cx="405438" cy="284586"/>
            </a:xfrm>
            <a:custGeom>
              <a:avLst/>
              <a:gdLst>
                <a:gd name="T0" fmla="*/ 157 w 208"/>
                <a:gd name="T1" fmla="*/ 9 h 146"/>
                <a:gd name="T2" fmla="*/ 159 w 208"/>
                <a:gd name="T3" fmla="*/ 14 h 146"/>
                <a:gd name="T4" fmla="*/ 162 w 208"/>
                <a:gd name="T5" fmla="*/ 30 h 146"/>
                <a:gd name="T6" fmla="*/ 178 w 208"/>
                <a:gd name="T7" fmla="*/ 22 h 146"/>
                <a:gd name="T8" fmla="*/ 190 w 208"/>
                <a:gd name="T9" fmla="*/ 17 h 146"/>
                <a:gd name="T10" fmla="*/ 192 w 208"/>
                <a:gd name="T11" fmla="*/ 20 h 146"/>
                <a:gd name="T12" fmla="*/ 201 w 208"/>
                <a:gd name="T13" fmla="*/ 17 h 146"/>
                <a:gd name="T14" fmla="*/ 208 w 208"/>
                <a:gd name="T15" fmla="*/ 20 h 146"/>
                <a:gd name="T16" fmla="*/ 201 w 208"/>
                <a:gd name="T17" fmla="*/ 22 h 146"/>
                <a:gd name="T18" fmla="*/ 195 w 208"/>
                <a:gd name="T19" fmla="*/ 27 h 146"/>
                <a:gd name="T20" fmla="*/ 178 w 208"/>
                <a:gd name="T21" fmla="*/ 27 h 146"/>
                <a:gd name="T22" fmla="*/ 168 w 208"/>
                <a:gd name="T23" fmla="*/ 30 h 146"/>
                <a:gd name="T24" fmla="*/ 159 w 208"/>
                <a:gd name="T25" fmla="*/ 36 h 146"/>
                <a:gd name="T26" fmla="*/ 159 w 208"/>
                <a:gd name="T27" fmla="*/ 44 h 146"/>
                <a:gd name="T28" fmla="*/ 160 w 208"/>
                <a:gd name="T29" fmla="*/ 52 h 146"/>
                <a:gd name="T30" fmla="*/ 159 w 208"/>
                <a:gd name="T31" fmla="*/ 57 h 146"/>
                <a:gd name="T32" fmla="*/ 153 w 208"/>
                <a:gd name="T33" fmla="*/ 64 h 146"/>
                <a:gd name="T34" fmla="*/ 154 w 208"/>
                <a:gd name="T35" fmla="*/ 72 h 146"/>
                <a:gd name="T36" fmla="*/ 137 w 208"/>
                <a:gd name="T37" fmla="*/ 72 h 146"/>
                <a:gd name="T38" fmla="*/ 142 w 208"/>
                <a:gd name="T39" fmla="*/ 85 h 146"/>
                <a:gd name="T40" fmla="*/ 129 w 208"/>
                <a:gd name="T41" fmla="*/ 93 h 146"/>
                <a:gd name="T42" fmla="*/ 126 w 208"/>
                <a:gd name="T43" fmla="*/ 109 h 146"/>
                <a:gd name="T44" fmla="*/ 118 w 208"/>
                <a:gd name="T45" fmla="*/ 109 h 146"/>
                <a:gd name="T46" fmla="*/ 108 w 208"/>
                <a:gd name="T47" fmla="*/ 110 h 146"/>
                <a:gd name="T48" fmla="*/ 105 w 208"/>
                <a:gd name="T49" fmla="*/ 116 h 146"/>
                <a:gd name="T50" fmla="*/ 93 w 208"/>
                <a:gd name="T51" fmla="*/ 116 h 146"/>
                <a:gd name="T52" fmla="*/ 85 w 208"/>
                <a:gd name="T53" fmla="*/ 123 h 146"/>
                <a:gd name="T54" fmla="*/ 83 w 208"/>
                <a:gd name="T55" fmla="*/ 137 h 146"/>
                <a:gd name="T56" fmla="*/ 72 w 208"/>
                <a:gd name="T57" fmla="*/ 143 h 146"/>
                <a:gd name="T58" fmla="*/ 56 w 208"/>
                <a:gd name="T59" fmla="*/ 145 h 146"/>
                <a:gd name="T60" fmla="*/ 30 w 208"/>
                <a:gd name="T61" fmla="*/ 146 h 146"/>
                <a:gd name="T62" fmla="*/ 12 w 208"/>
                <a:gd name="T63" fmla="*/ 132 h 146"/>
                <a:gd name="T64" fmla="*/ 12 w 208"/>
                <a:gd name="T65" fmla="*/ 115 h 146"/>
                <a:gd name="T66" fmla="*/ 4 w 208"/>
                <a:gd name="T67" fmla="*/ 105 h 146"/>
                <a:gd name="T68" fmla="*/ 1 w 208"/>
                <a:gd name="T69" fmla="*/ 88 h 146"/>
                <a:gd name="T70" fmla="*/ 3 w 208"/>
                <a:gd name="T71" fmla="*/ 80 h 146"/>
                <a:gd name="T72" fmla="*/ 3 w 208"/>
                <a:gd name="T73" fmla="*/ 69 h 146"/>
                <a:gd name="T74" fmla="*/ 4 w 208"/>
                <a:gd name="T75" fmla="*/ 64 h 146"/>
                <a:gd name="T76" fmla="*/ 9 w 208"/>
                <a:gd name="T77" fmla="*/ 60 h 146"/>
                <a:gd name="T78" fmla="*/ 9 w 208"/>
                <a:gd name="T79" fmla="*/ 53 h 146"/>
                <a:gd name="T80" fmla="*/ 12 w 208"/>
                <a:gd name="T81" fmla="*/ 49 h 146"/>
                <a:gd name="T82" fmla="*/ 19 w 208"/>
                <a:gd name="T83" fmla="*/ 50 h 146"/>
                <a:gd name="T84" fmla="*/ 26 w 208"/>
                <a:gd name="T85" fmla="*/ 55 h 146"/>
                <a:gd name="T86" fmla="*/ 33 w 208"/>
                <a:gd name="T87" fmla="*/ 53 h 146"/>
                <a:gd name="T88" fmla="*/ 39 w 208"/>
                <a:gd name="T89" fmla="*/ 46 h 146"/>
                <a:gd name="T90" fmla="*/ 47 w 208"/>
                <a:gd name="T91" fmla="*/ 41 h 146"/>
                <a:gd name="T92" fmla="*/ 53 w 208"/>
                <a:gd name="T93" fmla="*/ 39 h 146"/>
                <a:gd name="T94" fmla="*/ 63 w 208"/>
                <a:gd name="T95" fmla="*/ 24 h 146"/>
                <a:gd name="T96" fmla="*/ 75 w 208"/>
                <a:gd name="T97" fmla="*/ 17 h 146"/>
                <a:gd name="T98" fmla="*/ 86 w 208"/>
                <a:gd name="T99" fmla="*/ 19 h 146"/>
                <a:gd name="T100" fmla="*/ 102 w 208"/>
                <a:gd name="T101" fmla="*/ 20 h 146"/>
                <a:gd name="T102" fmla="*/ 107 w 208"/>
                <a:gd name="T103" fmla="*/ 24 h 146"/>
                <a:gd name="T104" fmla="*/ 115 w 208"/>
                <a:gd name="T105" fmla="*/ 22 h 146"/>
                <a:gd name="T106" fmla="*/ 121 w 208"/>
                <a:gd name="T107" fmla="*/ 19 h 146"/>
                <a:gd name="T108" fmla="*/ 127 w 208"/>
                <a:gd name="T109" fmla="*/ 22 h 146"/>
                <a:gd name="T110" fmla="*/ 131 w 208"/>
                <a:gd name="T111" fmla="*/ 16 h 146"/>
                <a:gd name="T112" fmla="*/ 140 w 208"/>
                <a:gd name="T113" fmla="*/ 14 h 146"/>
                <a:gd name="T114" fmla="*/ 143 w 208"/>
                <a:gd name="T115" fmla="*/ 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8" h="146">
                  <a:moveTo>
                    <a:pt x="151" y="0"/>
                  </a:moveTo>
                  <a:lnTo>
                    <a:pt x="153" y="1"/>
                  </a:lnTo>
                  <a:lnTo>
                    <a:pt x="156" y="3"/>
                  </a:lnTo>
                  <a:lnTo>
                    <a:pt x="157" y="5"/>
                  </a:lnTo>
                  <a:lnTo>
                    <a:pt x="156" y="8"/>
                  </a:lnTo>
                  <a:lnTo>
                    <a:pt x="156" y="9"/>
                  </a:lnTo>
                  <a:lnTo>
                    <a:pt x="157" y="9"/>
                  </a:lnTo>
                  <a:lnTo>
                    <a:pt x="157" y="9"/>
                  </a:lnTo>
                  <a:lnTo>
                    <a:pt x="159" y="9"/>
                  </a:lnTo>
                  <a:lnTo>
                    <a:pt x="160" y="9"/>
                  </a:lnTo>
                  <a:lnTo>
                    <a:pt x="160" y="9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59" y="14"/>
                  </a:lnTo>
                  <a:lnTo>
                    <a:pt x="159" y="17"/>
                  </a:lnTo>
                  <a:lnTo>
                    <a:pt x="159" y="20"/>
                  </a:lnTo>
                  <a:lnTo>
                    <a:pt x="159" y="22"/>
                  </a:lnTo>
                  <a:lnTo>
                    <a:pt x="159" y="24"/>
                  </a:lnTo>
                  <a:lnTo>
                    <a:pt x="160" y="27"/>
                  </a:lnTo>
                  <a:lnTo>
                    <a:pt x="160" y="28"/>
                  </a:lnTo>
                  <a:lnTo>
                    <a:pt x="162" y="30"/>
                  </a:lnTo>
                  <a:lnTo>
                    <a:pt x="162" y="30"/>
                  </a:lnTo>
                  <a:lnTo>
                    <a:pt x="164" y="30"/>
                  </a:lnTo>
                  <a:lnTo>
                    <a:pt x="165" y="28"/>
                  </a:lnTo>
                  <a:lnTo>
                    <a:pt x="168" y="27"/>
                  </a:lnTo>
                  <a:lnTo>
                    <a:pt x="172" y="25"/>
                  </a:lnTo>
                  <a:lnTo>
                    <a:pt x="176" y="24"/>
                  </a:lnTo>
                  <a:lnTo>
                    <a:pt x="178" y="22"/>
                  </a:lnTo>
                  <a:lnTo>
                    <a:pt x="179" y="20"/>
                  </a:lnTo>
                  <a:lnTo>
                    <a:pt x="184" y="17"/>
                  </a:lnTo>
                  <a:lnTo>
                    <a:pt x="187" y="17"/>
                  </a:lnTo>
                  <a:lnTo>
                    <a:pt x="187" y="17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92" y="17"/>
                  </a:lnTo>
                  <a:lnTo>
                    <a:pt x="192" y="19"/>
                  </a:lnTo>
                  <a:lnTo>
                    <a:pt x="192" y="19"/>
                  </a:lnTo>
                  <a:lnTo>
                    <a:pt x="190" y="20"/>
                  </a:lnTo>
                  <a:lnTo>
                    <a:pt x="190" y="20"/>
                  </a:lnTo>
                  <a:lnTo>
                    <a:pt x="190" y="20"/>
                  </a:lnTo>
                  <a:lnTo>
                    <a:pt x="192" y="20"/>
                  </a:lnTo>
                  <a:lnTo>
                    <a:pt x="195" y="20"/>
                  </a:lnTo>
                  <a:lnTo>
                    <a:pt x="197" y="19"/>
                  </a:lnTo>
                  <a:lnTo>
                    <a:pt x="198" y="19"/>
                  </a:lnTo>
                  <a:lnTo>
                    <a:pt x="198" y="19"/>
                  </a:lnTo>
                  <a:lnTo>
                    <a:pt x="200" y="17"/>
                  </a:lnTo>
                  <a:lnTo>
                    <a:pt x="200" y="17"/>
                  </a:lnTo>
                  <a:lnTo>
                    <a:pt x="201" y="17"/>
                  </a:lnTo>
                  <a:lnTo>
                    <a:pt x="203" y="19"/>
                  </a:lnTo>
                  <a:lnTo>
                    <a:pt x="205" y="17"/>
                  </a:lnTo>
                  <a:lnTo>
                    <a:pt x="206" y="19"/>
                  </a:lnTo>
                  <a:lnTo>
                    <a:pt x="208" y="20"/>
                  </a:lnTo>
                  <a:lnTo>
                    <a:pt x="208" y="20"/>
                  </a:lnTo>
                  <a:lnTo>
                    <a:pt x="208" y="20"/>
                  </a:lnTo>
                  <a:lnTo>
                    <a:pt x="208" y="20"/>
                  </a:lnTo>
                  <a:lnTo>
                    <a:pt x="206" y="20"/>
                  </a:lnTo>
                  <a:lnTo>
                    <a:pt x="206" y="20"/>
                  </a:lnTo>
                  <a:lnTo>
                    <a:pt x="206" y="20"/>
                  </a:lnTo>
                  <a:lnTo>
                    <a:pt x="205" y="20"/>
                  </a:lnTo>
                  <a:lnTo>
                    <a:pt x="203" y="20"/>
                  </a:lnTo>
                  <a:lnTo>
                    <a:pt x="201" y="22"/>
                  </a:lnTo>
                  <a:lnTo>
                    <a:pt x="201" y="22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1" y="25"/>
                  </a:lnTo>
                  <a:lnTo>
                    <a:pt x="198" y="27"/>
                  </a:lnTo>
                  <a:lnTo>
                    <a:pt x="197" y="27"/>
                  </a:lnTo>
                  <a:lnTo>
                    <a:pt x="195" y="27"/>
                  </a:lnTo>
                  <a:lnTo>
                    <a:pt x="194" y="27"/>
                  </a:lnTo>
                  <a:lnTo>
                    <a:pt x="192" y="27"/>
                  </a:lnTo>
                  <a:lnTo>
                    <a:pt x="192" y="27"/>
                  </a:lnTo>
                  <a:lnTo>
                    <a:pt x="187" y="27"/>
                  </a:lnTo>
                  <a:lnTo>
                    <a:pt x="183" y="27"/>
                  </a:lnTo>
                  <a:lnTo>
                    <a:pt x="181" y="27"/>
                  </a:lnTo>
                  <a:lnTo>
                    <a:pt x="178" y="27"/>
                  </a:lnTo>
                  <a:lnTo>
                    <a:pt x="176" y="27"/>
                  </a:lnTo>
                  <a:lnTo>
                    <a:pt x="175" y="28"/>
                  </a:lnTo>
                  <a:lnTo>
                    <a:pt x="173" y="28"/>
                  </a:lnTo>
                  <a:lnTo>
                    <a:pt x="172" y="28"/>
                  </a:lnTo>
                  <a:lnTo>
                    <a:pt x="170" y="28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5" y="33"/>
                  </a:lnTo>
                  <a:lnTo>
                    <a:pt x="164" y="33"/>
                  </a:lnTo>
                  <a:lnTo>
                    <a:pt x="164" y="35"/>
                  </a:lnTo>
                  <a:lnTo>
                    <a:pt x="162" y="35"/>
                  </a:lnTo>
                  <a:lnTo>
                    <a:pt x="160" y="35"/>
                  </a:lnTo>
                  <a:lnTo>
                    <a:pt x="160" y="35"/>
                  </a:lnTo>
                  <a:lnTo>
                    <a:pt x="159" y="36"/>
                  </a:lnTo>
                  <a:lnTo>
                    <a:pt x="157" y="38"/>
                  </a:lnTo>
                  <a:lnTo>
                    <a:pt x="156" y="39"/>
                  </a:lnTo>
                  <a:lnTo>
                    <a:pt x="154" y="41"/>
                  </a:lnTo>
                  <a:lnTo>
                    <a:pt x="156" y="41"/>
                  </a:lnTo>
                  <a:lnTo>
                    <a:pt x="157" y="42"/>
                  </a:lnTo>
                  <a:lnTo>
                    <a:pt x="157" y="42"/>
                  </a:lnTo>
                  <a:lnTo>
                    <a:pt x="159" y="44"/>
                  </a:lnTo>
                  <a:lnTo>
                    <a:pt x="159" y="46"/>
                  </a:lnTo>
                  <a:lnTo>
                    <a:pt x="159" y="47"/>
                  </a:lnTo>
                  <a:lnTo>
                    <a:pt x="160" y="49"/>
                  </a:lnTo>
                  <a:lnTo>
                    <a:pt x="160" y="50"/>
                  </a:lnTo>
                  <a:lnTo>
                    <a:pt x="160" y="50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3"/>
                  </a:lnTo>
                  <a:lnTo>
                    <a:pt x="160" y="53"/>
                  </a:lnTo>
                  <a:lnTo>
                    <a:pt x="160" y="55"/>
                  </a:lnTo>
                  <a:lnTo>
                    <a:pt x="160" y="55"/>
                  </a:lnTo>
                  <a:lnTo>
                    <a:pt x="160" y="55"/>
                  </a:lnTo>
                  <a:lnTo>
                    <a:pt x="159" y="57"/>
                  </a:lnTo>
                  <a:lnTo>
                    <a:pt x="159" y="58"/>
                  </a:lnTo>
                  <a:lnTo>
                    <a:pt x="157" y="58"/>
                  </a:lnTo>
                  <a:lnTo>
                    <a:pt x="156" y="60"/>
                  </a:lnTo>
                  <a:lnTo>
                    <a:pt x="156" y="61"/>
                  </a:lnTo>
                  <a:lnTo>
                    <a:pt x="154" y="63"/>
                  </a:lnTo>
                  <a:lnTo>
                    <a:pt x="153" y="64"/>
                  </a:lnTo>
                  <a:lnTo>
                    <a:pt x="153" y="64"/>
                  </a:lnTo>
                  <a:lnTo>
                    <a:pt x="151" y="64"/>
                  </a:lnTo>
                  <a:lnTo>
                    <a:pt x="153" y="66"/>
                  </a:lnTo>
                  <a:lnTo>
                    <a:pt x="153" y="66"/>
                  </a:lnTo>
                  <a:lnTo>
                    <a:pt x="154" y="68"/>
                  </a:lnTo>
                  <a:lnTo>
                    <a:pt x="154" y="69"/>
                  </a:lnTo>
                  <a:lnTo>
                    <a:pt x="154" y="71"/>
                  </a:lnTo>
                  <a:lnTo>
                    <a:pt x="154" y="72"/>
                  </a:lnTo>
                  <a:lnTo>
                    <a:pt x="153" y="72"/>
                  </a:lnTo>
                  <a:lnTo>
                    <a:pt x="149" y="74"/>
                  </a:lnTo>
                  <a:lnTo>
                    <a:pt x="148" y="74"/>
                  </a:lnTo>
                  <a:lnTo>
                    <a:pt x="143" y="74"/>
                  </a:lnTo>
                  <a:lnTo>
                    <a:pt x="143" y="74"/>
                  </a:lnTo>
                  <a:lnTo>
                    <a:pt x="142" y="74"/>
                  </a:lnTo>
                  <a:lnTo>
                    <a:pt x="137" y="72"/>
                  </a:lnTo>
                  <a:lnTo>
                    <a:pt x="137" y="74"/>
                  </a:lnTo>
                  <a:lnTo>
                    <a:pt x="135" y="76"/>
                  </a:lnTo>
                  <a:lnTo>
                    <a:pt x="138" y="79"/>
                  </a:lnTo>
                  <a:lnTo>
                    <a:pt x="140" y="80"/>
                  </a:lnTo>
                  <a:lnTo>
                    <a:pt x="142" y="82"/>
                  </a:lnTo>
                  <a:lnTo>
                    <a:pt x="142" y="83"/>
                  </a:lnTo>
                  <a:lnTo>
                    <a:pt x="142" y="85"/>
                  </a:lnTo>
                  <a:lnTo>
                    <a:pt x="138" y="87"/>
                  </a:lnTo>
                  <a:lnTo>
                    <a:pt x="137" y="88"/>
                  </a:lnTo>
                  <a:lnTo>
                    <a:pt x="134" y="88"/>
                  </a:lnTo>
                  <a:lnTo>
                    <a:pt x="132" y="88"/>
                  </a:lnTo>
                  <a:lnTo>
                    <a:pt x="131" y="90"/>
                  </a:lnTo>
                  <a:lnTo>
                    <a:pt x="131" y="93"/>
                  </a:lnTo>
                  <a:lnTo>
                    <a:pt x="129" y="93"/>
                  </a:lnTo>
                  <a:lnTo>
                    <a:pt x="129" y="94"/>
                  </a:lnTo>
                  <a:lnTo>
                    <a:pt x="129" y="96"/>
                  </a:lnTo>
                  <a:lnTo>
                    <a:pt x="127" y="98"/>
                  </a:lnTo>
                  <a:lnTo>
                    <a:pt x="127" y="99"/>
                  </a:lnTo>
                  <a:lnTo>
                    <a:pt x="127" y="102"/>
                  </a:lnTo>
                  <a:lnTo>
                    <a:pt x="127" y="107"/>
                  </a:lnTo>
                  <a:lnTo>
                    <a:pt x="126" y="109"/>
                  </a:lnTo>
                  <a:lnTo>
                    <a:pt x="124" y="110"/>
                  </a:lnTo>
                  <a:lnTo>
                    <a:pt x="123" y="112"/>
                  </a:lnTo>
                  <a:lnTo>
                    <a:pt x="121" y="112"/>
                  </a:lnTo>
                  <a:lnTo>
                    <a:pt x="119" y="112"/>
                  </a:lnTo>
                  <a:lnTo>
                    <a:pt x="119" y="110"/>
                  </a:lnTo>
                  <a:lnTo>
                    <a:pt x="118" y="110"/>
                  </a:lnTo>
                  <a:lnTo>
                    <a:pt x="118" y="109"/>
                  </a:lnTo>
                  <a:lnTo>
                    <a:pt x="116" y="109"/>
                  </a:lnTo>
                  <a:lnTo>
                    <a:pt x="115" y="110"/>
                  </a:lnTo>
                  <a:lnTo>
                    <a:pt x="113" y="110"/>
                  </a:lnTo>
                  <a:lnTo>
                    <a:pt x="112" y="109"/>
                  </a:lnTo>
                  <a:lnTo>
                    <a:pt x="112" y="109"/>
                  </a:lnTo>
                  <a:lnTo>
                    <a:pt x="110" y="110"/>
                  </a:lnTo>
                  <a:lnTo>
                    <a:pt x="108" y="110"/>
                  </a:lnTo>
                  <a:lnTo>
                    <a:pt x="105" y="113"/>
                  </a:lnTo>
                  <a:lnTo>
                    <a:pt x="104" y="113"/>
                  </a:lnTo>
                  <a:lnTo>
                    <a:pt x="102" y="113"/>
                  </a:lnTo>
                  <a:lnTo>
                    <a:pt x="104" y="115"/>
                  </a:lnTo>
                  <a:lnTo>
                    <a:pt x="104" y="115"/>
                  </a:lnTo>
                  <a:lnTo>
                    <a:pt x="105" y="115"/>
                  </a:lnTo>
                  <a:lnTo>
                    <a:pt x="105" y="116"/>
                  </a:lnTo>
                  <a:lnTo>
                    <a:pt x="104" y="116"/>
                  </a:lnTo>
                  <a:lnTo>
                    <a:pt x="102" y="116"/>
                  </a:lnTo>
                  <a:lnTo>
                    <a:pt x="101" y="118"/>
                  </a:lnTo>
                  <a:lnTo>
                    <a:pt x="99" y="118"/>
                  </a:lnTo>
                  <a:lnTo>
                    <a:pt x="96" y="118"/>
                  </a:lnTo>
                  <a:lnTo>
                    <a:pt x="94" y="116"/>
                  </a:lnTo>
                  <a:lnTo>
                    <a:pt x="93" y="116"/>
                  </a:lnTo>
                  <a:lnTo>
                    <a:pt x="91" y="118"/>
                  </a:lnTo>
                  <a:lnTo>
                    <a:pt x="91" y="118"/>
                  </a:lnTo>
                  <a:lnTo>
                    <a:pt x="90" y="121"/>
                  </a:lnTo>
                  <a:lnTo>
                    <a:pt x="88" y="121"/>
                  </a:lnTo>
                  <a:lnTo>
                    <a:pt x="88" y="121"/>
                  </a:lnTo>
                  <a:lnTo>
                    <a:pt x="86" y="123"/>
                  </a:lnTo>
                  <a:lnTo>
                    <a:pt x="85" y="123"/>
                  </a:lnTo>
                  <a:lnTo>
                    <a:pt x="85" y="124"/>
                  </a:lnTo>
                  <a:lnTo>
                    <a:pt x="83" y="128"/>
                  </a:lnTo>
                  <a:lnTo>
                    <a:pt x="85" y="129"/>
                  </a:lnTo>
                  <a:lnTo>
                    <a:pt x="85" y="132"/>
                  </a:lnTo>
                  <a:lnTo>
                    <a:pt x="83" y="134"/>
                  </a:lnTo>
                  <a:lnTo>
                    <a:pt x="83" y="135"/>
                  </a:lnTo>
                  <a:lnTo>
                    <a:pt x="83" y="137"/>
                  </a:lnTo>
                  <a:lnTo>
                    <a:pt x="85" y="139"/>
                  </a:lnTo>
                  <a:lnTo>
                    <a:pt x="83" y="139"/>
                  </a:lnTo>
                  <a:lnTo>
                    <a:pt x="83" y="140"/>
                  </a:lnTo>
                  <a:lnTo>
                    <a:pt x="82" y="140"/>
                  </a:lnTo>
                  <a:lnTo>
                    <a:pt x="80" y="140"/>
                  </a:lnTo>
                  <a:lnTo>
                    <a:pt x="75" y="142"/>
                  </a:lnTo>
                  <a:lnTo>
                    <a:pt x="72" y="143"/>
                  </a:lnTo>
                  <a:lnTo>
                    <a:pt x="67" y="143"/>
                  </a:lnTo>
                  <a:lnTo>
                    <a:pt x="67" y="145"/>
                  </a:lnTo>
                  <a:lnTo>
                    <a:pt x="64" y="145"/>
                  </a:lnTo>
                  <a:lnTo>
                    <a:pt x="63" y="145"/>
                  </a:lnTo>
                  <a:lnTo>
                    <a:pt x="61" y="145"/>
                  </a:lnTo>
                  <a:lnTo>
                    <a:pt x="58" y="145"/>
                  </a:lnTo>
                  <a:lnTo>
                    <a:pt x="56" y="145"/>
                  </a:lnTo>
                  <a:lnTo>
                    <a:pt x="55" y="145"/>
                  </a:lnTo>
                  <a:lnTo>
                    <a:pt x="53" y="146"/>
                  </a:lnTo>
                  <a:lnTo>
                    <a:pt x="53" y="146"/>
                  </a:lnTo>
                  <a:lnTo>
                    <a:pt x="52" y="146"/>
                  </a:lnTo>
                  <a:lnTo>
                    <a:pt x="50" y="146"/>
                  </a:lnTo>
                  <a:lnTo>
                    <a:pt x="45" y="145"/>
                  </a:lnTo>
                  <a:lnTo>
                    <a:pt x="30" y="146"/>
                  </a:lnTo>
                  <a:lnTo>
                    <a:pt x="28" y="146"/>
                  </a:lnTo>
                  <a:lnTo>
                    <a:pt x="22" y="145"/>
                  </a:lnTo>
                  <a:lnTo>
                    <a:pt x="15" y="143"/>
                  </a:lnTo>
                  <a:lnTo>
                    <a:pt x="11" y="142"/>
                  </a:lnTo>
                  <a:lnTo>
                    <a:pt x="6" y="140"/>
                  </a:lnTo>
                  <a:lnTo>
                    <a:pt x="9" y="135"/>
                  </a:lnTo>
                  <a:lnTo>
                    <a:pt x="12" y="132"/>
                  </a:lnTo>
                  <a:lnTo>
                    <a:pt x="15" y="128"/>
                  </a:lnTo>
                  <a:lnTo>
                    <a:pt x="19" y="124"/>
                  </a:lnTo>
                  <a:lnTo>
                    <a:pt x="19" y="123"/>
                  </a:lnTo>
                  <a:lnTo>
                    <a:pt x="19" y="121"/>
                  </a:lnTo>
                  <a:lnTo>
                    <a:pt x="19" y="116"/>
                  </a:lnTo>
                  <a:lnTo>
                    <a:pt x="17" y="115"/>
                  </a:lnTo>
                  <a:lnTo>
                    <a:pt x="12" y="115"/>
                  </a:lnTo>
                  <a:lnTo>
                    <a:pt x="9" y="115"/>
                  </a:lnTo>
                  <a:lnTo>
                    <a:pt x="6" y="113"/>
                  </a:lnTo>
                  <a:lnTo>
                    <a:pt x="4" y="113"/>
                  </a:lnTo>
                  <a:lnTo>
                    <a:pt x="4" y="112"/>
                  </a:lnTo>
                  <a:lnTo>
                    <a:pt x="4" y="110"/>
                  </a:lnTo>
                  <a:lnTo>
                    <a:pt x="4" y="107"/>
                  </a:lnTo>
                  <a:lnTo>
                    <a:pt x="4" y="105"/>
                  </a:lnTo>
                  <a:lnTo>
                    <a:pt x="4" y="102"/>
                  </a:lnTo>
                  <a:lnTo>
                    <a:pt x="4" y="102"/>
                  </a:lnTo>
                  <a:lnTo>
                    <a:pt x="3" y="96"/>
                  </a:lnTo>
                  <a:lnTo>
                    <a:pt x="3" y="93"/>
                  </a:lnTo>
                  <a:lnTo>
                    <a:pt x="1" y="90"/>
                  </a:lnTo>
                  <a:lnTo>
                    <a:pt x="1" y="88"/>
                  </a:lnTo>
                  <a:lnTo>
                    <a:pt x="1" y="88"/>
                  </a:lnTo>
                  <a:lnTo>
                    <a:pt x="3" y="85"/>
                  </a:lnTo>
                  <a:lnTo>
                    <a:pt x="4" y="83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4" y="80"/>
                  </a:lnTo>
                  <a:lnTo>
                    <a:pt x="3" y="80"/>
                  </a:lnTo>
                  <a:lnTo>
                    <a:pt x="1" y="80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0" y="72"/>
                  </a:lnTo>
                  <a:lnTo>
                    <a:pt x="1" y="71"/>
                  </a:lnTo>
                  <a:lnTo>
                    <a:pt x="3" y="69"/>
                  </a:lnTo>
                  <a:lnTo>
                    <a:pt x="6" y="69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6" y="64"/>
                  </a:lnTo>
                  <a:lnTo>
                    <a:pt x="6" y="63"/>
                  </a:lnTo>
                  <a:lnTo>
                    <a:pt x="8" y="63"/>
                  </a:lnTo>
                  <a:lnTo>
                    <a:pt x="8" y="61"/>
                  </a:lnTo>
                  <a:lnTo>
                    <a:pt x="8" y="61"/>
                  </a:lnTo>
                  <a:lnTo>
                    <a:pt x="8" y="61"/>
                  </a:lnTo>
                  <a:lnTo>
                    <a:pt x="9" y="60"/>
                  </a:lnTo>
                  <a:lnTo>
                    <a:pt x="9" y="58"/>
                  </a:lnTo>
                  <a:lnTo>
                    <a:pt x="9" y="57"/>
                  </a:lnTo>
                  <a:lnTo>
                    <a:pt x="9" y="57"/>
                  </a:lnTo>
                  <a:lnTo>
                    <a:pt x="9" y="57"/>
                  </a:lnTo>
                  <a:lnTo>
                    <a:pt x="9" y="55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2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1" y="47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14" y="49"/>
                  </a:lnTo>
                  <a:lnTo>
                    <a:pt x="15" y="50"/>
                  </a:lnTo>
                  <a:lnTo>
                    <a:pt x="17" y="50"/>
                  </a:lnTo>
                  <a:lnTo>
                    <a:pt x="19" y="50"/>
                  </a:lnTo>
                  <a:lnTo>
                    <a:pt x="20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3" y="52"/>
                  </a:lnTo>
                  <a:lnTo>
                    <a:pt x="25" y="52"/>
                  </a:lnTo>
                  <a:lnTo>
                    <a:pt x="26" y="53"/>
                  </a:lnTo>
                  <a:lnTo>
                    <a:pt x="26" y="55"/>
                  </a:lnTo>
                  <a:lnTo>
                    <a:pt x="26" y="55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30" y="53"/>
                  </a:lnTo>
                  <a:lnTo>
                    <a:pt x="31" y="53"/>
                  </a:lnTo>
                  <a:lnTo>
                    <a:pt x="31" y="53"/>
                  </a:lnTo>
                  <a:lnTo>
                    <a:pt x="33" y="53"/>
                  </a:lnTo>
                  <a:lnTo>
                    <a:pt x="34" y="52"/>
                  </a:lnTo>
                  <a:lnTo>
                    <a:pt x="36" y="50"/>
                  </a:lnTo>
                  <a:lnTo>
                    <a:pt x="37" y="50"/>
                  </a:lnTo>
                  <a:lnTo>
                    <a:pt x="37" y="49"/>
                  </a:lnTo>
                  <a:lnTo>
                    <a:pt x="37" y="47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37" y="44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41" y="44"/>
                  </a:lnTo>
                  <a:lnTo>
                    <a:pt x="44" y="42"/>
                  </a:lnTo>
                  <a:lnTo>
                    <a:pt x="47" y="41"/>
                  </a:lnTo>
                  <a:lnTo>
                    <a:pt x="49" y="41"/>
                  </a:lnTo>
                  <a:lnTo>
                    <a:pt x="50" y="41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2" y="39"/>
                  </a:lnTo>
                  <a:lnTo>
                    <a:pt x="52" y="39"/>
                  </a:lnTo>
                  <a:lnTo>
                    <a:pt x="53" y="39"/>
                  </a:lnTo>
                  <a:lnTo>
                    <a:pt x="56" y="38"/>
                  </a:lnTo>
                  <a:lnTo>
                    <a:pt x="58" y="36"/>
                  </a:lnTo>
                  <a:lnTo>
                    <a:pt x="60" y="35"/>
                  </a:lnTo>
                  <a:lnTo>
                    <a:pt x="60" y="31"/>
                  </a:lnTo>
                  <a:lnTo>
                    <a:pt x="61" y="28"/>
                  </a:lnTo>
                  <a:lnTo>
                    <a:pt x="61" y="25"/>
                  </a:lnTo>
                  <a:lnTo>
                    <a:pt x="63" y="24"/>
                  </a:lnTo>
                  <a:lnTo>
                    <a:pt x="63" y="22"/>
                  </a:lnTo>
                  <a:lnTo>
                    <a:pt x="64" y="22"/>
                  </a:lnTo>
                  <a:lnTo>
                    <a:pt x="67" y="20"/>
                  </a:lnTo>
                  <a:lnTo>
                    <a:pt x="69" y="20"/>
                  </a:lnTo>
                  <a:lnTo>
                    <a:pt x="74" y="20"/>
                  </a:lnTo>
                  <a:lnTo>
                    <a:pt x="74" y="19"/>
                  </a:lnTo>
                  <a:lnTo>
                    <a:pt x="75" y="17"/>
                  </a:lnTo>
                  <a:lnTo>
                    <a:pt x="75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8" y="16"/>
                  </a:lnTo>
                  <a:lnTo>
                    <a:pt x="82" y="17"/>
                  </a:lnTo>
                  <a:lnTo>
                    <a:pt x="85" y="19"/>
                  </a:lnTo>
                  <a:lnTo>
                    <a:pt x="86" y="19"/>
                  </a:lnTo>
                  <a:lnTo>
                    <a:pt x="88" y="19"/>
                  </a:lnTo>
                  <a:lnTo>
                    <a:pt x="91" y="19"/>
                  </a:lnTo>
                  <a:lnTo>
                    <a:pt x="96" y="19"/>
                  </a:lnTo>
                  <a:lnTo>
                    <a:pt x="97" y="20"/>
                  </a:lnTo>
                  <a:lnTo>
                    <a:pt x="99" y="20"/>
                  </a:lnTo>
                  <a:lnTo>
                    <a:pt x="101" y="20"/>
                  </a:lnTo>
                  <a:lnTo>
                    <a:pt x="102" y="20"/>
                  </a:lnTo>
                  <a:lnTo>
                    <a:pt x="102" y="20"/>
                  </a:lnTo>
                  <a:lnTo>
                    <a:pt x="104" y="20"/>
                  </a:lnTo>
                  <a:lnTo>
                    <a:pt x="104" y="20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7" y="24"/>
                  </a:lnTo>
                  <a:lnTo>
                    <a:pt x="108" y="25"/>
                  </a:lnTo>
                  <a:lnTo>
                    <a:pt x="110" y="25"/>
                  </a:lnTo>
                  <a:lnTo>
                    <a:pt x="112" y="24"/>
                  </a:lnTo>
                  <a:lnTo>
                    <a:pt x="113" y="24"/>
                  </a:lnTo>
                  <a:lnTo>
                    <a:pt x="113" y="24"/>
                  </a:lnTo>
                  <a:lnTo>
                    <a:pt x="113" y="24"/>
                  </a:lnTo>
                  <a:lnTo>
                    <a:pt x="115" y="22"/>
                  </a:lnTo>
                  <a:lnTo>
                    <a:pt x="116" y="22"/>
                  </a:lnTo>
                  <a:lnTo>
                    <a:pt x="118" y="20"/>
                  </a:lnTo>
                  <a:lnTo>
                    <a:pt x="118" y="20"/>
                  </a:lnTo>
                  <a:lnTo>
                    <a:pt x="119" y="20"/>
                  </a:lnTo>
                  <a:lnTo>
                    <a:pt x="119" y="20"/>
                  </a:lnTo>
                  <a:lnTo>
                    <a:pt x="121" y="20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23" y="19"/>
                  </a:lnTo>
                  <a:lnTo>
                    <a:pt x="123" y="19"/>
                  </a:lnTo>
                  <a:lnTo>
                    <a:pt x="124" y="20"/>
                  </a:lnTo>
                  <a:lnTo>
                    <a:pt x="126" y="22"/>
                  </a:lnTo>
                  <a:lnTo>
                    <a:pt x="127" y="22"/>
                  </a:lnTo>
                  <a:lnTo>
                    <a:pt x="127" y="22"/>
                  </a:lnTo>
                  <a:lnTo>
                    <a:pt x="129" y="22"/>
                  </a:lnTo>
                  <a:lnTo>
                    <a:pt x="129" y="20"/>
                  </a:lnTo>
                  <a:lnTo>
                    <a:pt x="129" y="20"/>
                  </a:lnTo>
                  <a:lnTo>
                    <a:pt x="129" y="17"/>
                  </a:lnTo>
                  <a:lnTo>
                    <a:pt x="129" y="17"/>
                  </a:lnTo>
                  <a:lnTo>
                    <a:pt x="131" y="16"/>
                  </a:lnTo>
                  <a:lnTo>
                    <a:pt x="132" y="14"/>
                  </a:lnTo>
                  <a:lnTo>
                    <a:pt x="135" y="14"/>
                  </a:lnTo>
                  <a:lnTo>
                    <a:pt x="137" y="14"/>
                  </a:lnTo>
                  <a:lnTo>
                    <a:pt x="137" y="16"/>
                  </a:lnTo>
                  <a:lnTo>
                    <a:pt x="138" y="16"/>
                  </a:lnTo>
                  <a:lnTo>
                    <a:pt x="140" y="16"/>
                  </a:lnTo>
                  <a:lnTo>
                    <a:pt x="140" y="14"/>
                  </a:lnTo>
                  <a:lnTo>
                    <a:pt x="142" y="14"/>
                  </a:lnTo>
                  <a:lnTo>
                    <a:pt x="142" y="12"/>
                  </a:lnTo>
                  <a:lnTo>
                    <a:pt x="140" y="9"/>
                  </a:lnTo>
                  <a:lnTo>
                    <a:pt x="140" y="9"/>
                  </a:lnTo>
                  <a:lnTo>
                    <a:pt x="142" y="9"/>
                  </a:lnTo>
                  <a:lnTo>
                    <a:pt x="142" y="8"/>
                  </a:lnTo>
                  <a:lnTo>
                    <a:pt x="143" y="6"/>
                  </a:lnTo>
                  <a:lnTo>
                    <a:pt x="145" y="5"/>
                  </a:lnTo>
                  <a:lnTo>
                    <a:pt x="146" y="3"/>
                  </a:lnTo>
                  <a:lnTo>
                    <a:pt x="148" y="1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1" name="Freeform 348">
              <a:extLst>
                <a:ext uri="{FF2B5EF4-FFF2-40B4-BE49-F238E27FC236}">
                  <a16:creationId xmlns:a16="http://schemas.microsoft.com/office/drawing/2014/main" id="{91264D7D-1FD7-5320-43C5-36D0E4D5F6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9113" y="3669371"/>
              <a:ext cx="134497" cy="101360"/>
            </a:xfrm>
            <a:custGeom>
              <a:avLst/>
              <a:gdLst>
                <a:gd name="T0" fmla="*/ 33 w 69"/>
                <a:gd name="T1" fmla="*/ 29 h 52"/>
                <a:gd name="T2" fmla="*/ 31 w 69"/>
                <a:gd name="T3" fmla="*/ 30 h 52"/>
                <a:gd name="T4" fmla="*/ 30 w 69"/>
                <a:gd name="T5" fmla="*/ 29 h 52"/>
                <a:gd name="T6" fmla="*/ 16 w 69"/>
                <a:gd name="T7" fmla="*/ 27 h 52"/>
                <a:gd name="T8" fmla="*/ 14 w 69"/>
                <a:gd name="T9" fmla="*/ 27 h 52"/>
                <a:gd name="T10" fmla="*/ 25 w 69"/>
                <a:gd name="T11" fmla="*/ 26 h 52"/>
                <a:gd name="T12" fmla="*/ 25 w 69"/>
                <a:gd name="T13" fmla="*/ 27 h 52"/>
                <a:gd name="T14" fmla="*/ 22 w 69"/>
                <a:gd name="T15" fmla="*/ 27 h 52"/>
                <a:gd name="T16" fmla="*/ 25 w 69"/>
                <a:gd name="T17" fmla="*/ 26 h 52"/>
                <a:gd name="T18" fmla="*/ 41 w 69"/>
                <a:gd name="T19" fmla="*/ 26 h 52"/>
                <a:gd name="T20" fmla="*/ 39 w 69"/>
                <a:gd name="T21" fmla="*/ 26 h 52"/>
                <a:gd name="T22" fmla="*/ 41 w 69"/>
                <a:gd name="T23" fmla="*/ 24 h 52"/>
                <a:gd name="T24" fmla="*/ 66 w 69"/>
                <a:gd name="T25" fmla="*/ 13 h 52"/>
                <a:gd name="T26" fmla="*/ 68 w 69"/>
                <a:gd name="T27" fmla="*/ 13 h 52"/>
                <a:gd name="T28" fmla="*/ 65 w 69"/>
                <a:gd name="T29" fmla="*/ 0 h 52"/>
                <a:gd name="T30" fmla="*/ 66 w 69"/>
                <a:gd name="T31" fmla="*/ 4 h 52"/>
                <a:gd name="T32" fmla="*/ 66 w 69"/>
                <a:gd name="T33" fmla="*/ 7 h 52"/>
                <a:gd name="T34" fmla="*/ 68 w 69"/>
                <a:gd name="T35" fmla="*/ 7 h 52"/>
                <a:gd name="T36" fmla="*/ 69 w 69"/>
                <a:gd name="T37" fmla="*/ 18 h 52"/>
                <a:gd name="T38" fmla="*/ 68 w 69"/>
                <a:gd name="T39" fmla="*/ 19 h 52"/>
                <a:gd name="T40" fmla="*/ 65 w 69"/>
                <a:gd name="T41" fmla="*/ 21 h 52"/>
                <a:gd name="T42" fmla="*/ 63 w 69"/>
                <a:gd name="T43" fmla="*/ 19 h 52"/>
                <a:gd name="T44" fmla="*/ 63 w 69"/>
                <a:gd name="T45" fmla="*/ 18 h 52"/>
                <a:gd name="T46" fmla="*/ 61 w 69"/>
                <a:gd name="T47" fmla="*/ 18 h 52"/>
                <a:gd name="T48" fmla="*/ 60 w 69"/>
                <a:gd name="T49" fmla="*/ 19 h 52"/>
                <a:gd name="T50" fmla="*/ 60 w 69"/>
                <a:gd name="T51" fmla="*/ 22 h 52"/>
                <a:gd name="T52" fmla="*/ 60 w 69"/>
                <a:gd name="T53" fmla="*/ 26 h 52"/>
                <a:gd name="T54" fmla="*/ 60 w 69"/>
                <a:gd name="T55" fmla="*/ 29 h 52"/>
                <a:gd name="T56" fmla="*/ 63 w 69"/>
                <a:gd name="T57" fmla="*/ 30 h 52"/>
                <a:gd name="T58" fmla="*/ 61 w 69"/>
                <a:gd name="T59" fmla="*/ 32 h 52"/>
                <a:gd name="T60" fmla="*/ 57 w 69"/>
                <a:gd name="T61" fmla="*/ 32 h 52"/>
                <a:gd name="T62" fmla="*/ 57 w 69"/>
                <a:gd name="T63" fmla="*/ 33 h 52"/>
                <a:gd name="T64" fmla="*/ 55 w 69"/>
                <a:gd name="T65" fmla="*/ 37 h 52"/>
                <a:gd name="T66" fmla="*/ 52 w 69"/>
                <a:gd name="T67" fmla="*/ 45 h 52"/>
                <a:gd name="T68" fmla="*/ 52 w 69"/>
                <a:gd name="T69" fmla="*/ 49 h 52"/>
                <a:gd name="T70" fmla="*/ 50 w 69"/>
                <a:gd name="T71" fmla="*/ 52 h 52"/>
                <a:gd name="T72" fmla="*/ 47 w 69"/>
                <a:gd name="T73" fmla="*/ 52 h 52"/>
                <a:gd name="T74" fmla="*/ 41 w 69"/>
                <a:gd name="T75" fmla="*/ 52 h 52"/>
                <a:gd name="T76" fmla="*/ 31 w 69"/>
                <a:gd name="T77" fmla="*/ 51 h 52"/>
                <a:gd name="T78" fmla="*/ 22 w 69"/>
                <a:gd name="T79" fmla="*/ 49 h 52"/>
                <a:gd name="T80" fmla="*/ 16 w 69"/>
                <a:gd name="T81" fmla="*/ 49 h 52"/>
                <a:gd name="T82" fmla="*/ 14 w 69"/>
                <a:gd name="T83" fmla="*/ 48 h 52"/>
                <a:gd name="T84" fmla="*/ 11 w 69"/>
                <a:gd name="T85" fmla="*/ 46 h 52"/>
                <a:gd name="T86" fmla="*/ 9 w 69"/>
                <a:gd name="T87" fmla="*/ 43 h 52"/>
                <a:gd name="T88" fmla="*/ 6 w 69"/>
                <a:gd name="T89" fmla="*/ 40 h 52"/>
                <a:gd name="T90" fmla="*/ 5 w 69"/>
                <a:gd name="T91" fmla="*/ 37 h 52"/>
                <a:gd name="T92" fmla="*/ 1 w 69"/>
                <a:gd name="T93" fmla="*/ 33 h 52"/>
                <a:gd name="T94" fmla="*/ 0 w 69"/>
                <a:gd name="T95" fmla="*/ 30 h 52"/>
                <a:gd name="T96" fmla="*/ 0 w 69"/>
                <a:gd name="T97" fmla="*/ 27 h 52"/>
                <a:gd name="T98" fmla="*/ 0 w 69"/>
                <a:gd name="T99" fmla="*/ 29 h 52"/>
                <a:gd name="T100" fmla="*/ 3 w 69"/>
                <a:gd name="T101" fmla="*/ 30 h 52"/>
                <a:gd name="T102" fmla="*/ 8 w 69"/>
                <a:gd name="T103" fmla="*/ 32 h 52"/>
                <a:gd name="T104" fmla="*/ 14 w 69"/>
                <a:gd name="T105" fmla="*/ 30 h 52"/>
                <a:gd name="T106" fmla="*/ 31 w 69"/>
                <a:gd name="T107" fmla="*/ 32 h 52"/>
                <a:gd name="T108" fmla="*/ 39 w 69"/>
                <a:gd name="T109" fmla="*/ 29 h 52"/>
                <a:gd name="T110" fmla="*/ 41 w 69"/>
                <a:gd name="T111" fmla="*/ 26 h 52"/>
                <a:gd name="T112" fmla="*/ 44 w 69"/>
                <a:gd name="T113" fmla="*/ 22 h 52"/>
                <a:gd name="T114" fmla="*/ 50 w 69"/>
                <a:gd name="T115" fmla="*/ 16 h 52"/>
                <a:gd name="T116" fmla="*/ 55 w 69"/>
                <a:gd name="T117" fmla="*/ 11 h 52"/>
                <a:gd name="T118" fmla="*/ 63 w 69"/>
                <a:gd name="T119" fmla="*/ 4 h 52"/>
                <a:gd name="T120" fmla="*/ 65 w 69"/>
                <a:gd name="T12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9" h="52">
                  <a:moveTo>
                    <a:pt x="31" y="29"/>
                  </a:moveTo>
                  <a:lnTo>
                    <a:pt x="33" y="29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0" y="30"/>
                  </a:lnTo>
                  <a:lnTo>
                    <a:pt x="28" y="30"/>
                  </a:lnTo>
                  <a:lnTo>
                    <a:pt x="30" y="29"/>
                  </a:lnTo>
                  <a:lnTo>
                    <a:pt x="31" y="29"/>
                  </a:lnTo>
                  <a:close/>
                  <a:moveTo>
                    <a:pt x="14" y="27"/>
                  </a:moveTo>
                  <a:lnTo>
                    <a:pt x="16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close/>
                  <a:moveTo>
                    <a:pt x="25" y="26"/>
                  </a:moveTo>
                  <a:lnTo>
                    <a:pt x="27" y="27"/>
                  </a:lnTo>
                  <a:lnTo>
                    <a:pt x="25" y="27"/>
                  </a:lnTo>
                  <a:lnTo>
                    <a:pt x="25" y="27"/>
                  </a:lnTo>
                  <a:lnTo>
                    <a:pt x="25" y="29"/>
                  </a:lnTo>
                  <a:lnTo>
                    <a:pt x="24" y="29"/>
                  </a:lnTo>
                  <a:lnTo>
                    <a:pt x="22" y="27"/>
                  </a:lnTo>
                  <a:lnTo>
                    <a:pt x="25" y="27"/>
                  </a:lnTo>
                  <a:lnTo>
                    <a:pt x="25" y="27"/>
                  </a:lnTo>
                  <a:lnTo>
                    <a:pt x="25" y="26"/>
                  </a:lnTo>
                  <a:close/>
                  <a:moveTo>
                    <a:pt x="41" y="24"/>
                  </a:moveTo>
                  <a:lnTo>
                    <a:pt x="41" y="26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39" y="26"/>
                  </a:lnTo>
                  <a:lnTo>
                    <a:pt x="39" y="26"/>
                  </a:lnTo>
                  <a:lnTo>
                    <a:pt x="39" y="24"/>
                  </a:lnTo>
                  <a:lnTo>
                    <a:pt x="41" y="24"/>
                  </a:lnTo>
                  <a:close/>
                  <a:moveTo>
                    <a:pt x="66" y="13"/>
                  </a:moveTo>
                  <a:lnTo>
                    <a:pt x="66" y="13"/>
                  </a:lnTo>
                  <a:lnTo>
                    <a:pt x="66" y="13"/>
                  </a:lnTo>
                  <a:lnTo>
                    <a:pt x="66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6" y="13"/>
                  </a:lnTo>
                  <a:close/>
                  <a:moveTo>
                    <a:pt x="65" y="0"/>
                  </a:moveTo>
                  <a:lnTo>
                    <a:pt x="66" y="0"/>
                  </a:lnTo>
                  <a:lnTo>
                    <a:pt x="66" y="2"/>
                  </a:lnTo>
                  <a:lnTo>
                    <a:pt x="66" y="4"/>
                  </a:lnTo>
                  <a:lnTo>
                    <a:pt x="66" y="5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8" y="7"/>
                  </a:lnTo>
                  <a:lnTo>
                    <a:pt x="68" y="7"/>
                  </a:lnTo>
                  <a:lnTo>
                    <a:pt x="69" y="8"/>
                  </a:lnTo>
                  <a:lnTo>
                    <a:pt x="69" y="16"/>
                  </a:lnTo>
                  <a:lnTo>
                    <a:pt x="69" y="18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19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5" y="21"/>
                  </a:lnTo>
                  <a:lnTo>
                    <a:pt x="65" y="21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1" y="18"/>
                  </a:lnTo>
                  <a:lnTo>
                    <a:pt x="61" y="18"/>
                  </a:lnTo>
                  <a:lnTo>
                    <a:pt x="61" y="18"/>
                  </a:lnTo>
                  <a:lnTo>
                    <a:pt x="60" y="19"/>
                  </a:lnTo>
                  <a:lnTo>
                    <a:pt x="60" y="21"/>
                  </a:lnTo>
                  <a:lnTo>
                    <a:pt x="60" y="22"/>
                  </a:lnTo>
                  <a:lnTo>
                    <a:pt x="60" y="22"/>
                  </a:lnTo>
                  <a:lnTo>
                    <a:pt x="60" y="24"/>
                  </a:lnTo>
                  <a:lnTo>
                    <a:pt x="60" y="24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7"/>
                  </a:lnTo>
                  <a:lnTo>
                    <a:pt x="60" y="29"/>
                  </a:lnTo>
                  <a:lnTo>
                    <a:pt x="60" y="29"/>
                  </a:lnTo>
                  <a:lnTo>
                    <a:pt x="63" y="29"/>
                  </a:lnTo>
                  <a:lnTo>
                    <a:pt x="63" y="30"/>
                  </a:lnTo>
                  <a:lnTo>
                    <a:pt x="63" y="30"/>
                  </a:lnTo>
                  <a:lnTo>
                    <a:pt x="63" y="32"/>
                  </a:lnTo>
                  <a:lnTo>
                    <a:pt x="61" y="32"/>
                  </a:lnTo>
                  <a:lnTo>
                    <a:pt x="60" y="32"/>
                  </a:lnTo>
                  <a:lnTo>
                    <a:pt x="58" y="32"/>
                  </a:lnTo>
                  <a:lnTo>
                    <a:pt x="57" y="32"/>
                  </a:lnTo>
                  <a:lnTo>
                    <a:pt x="55" y="33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7" y="35"/>
                  </a:lnTo>
                  <a:lnTo>
                    <a:pt x="57" y="37"/>
                  </a:lnTo>
                  <a:lnTo>
                    <a:pt x="55" y="37"/>
                  </a:lnTo>
                  <a:lnTo>
                    <a:pt x="55" y="40"/>
                  </a:lnTo>
                  <a:lnTo>
                    <a:pt x="54" y="41"/>
                  </a:lnTo>
                  <a:lnTo>
                    <a:pt x="52" y="45"/>
                  </a:lnTo>
                  <a:lnTo>
                    <a:pt x="52" y="46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52" y="52"/>
                  </a:lnTo>
                  <a:lnTo>
                    <a:pt x="50" y="52"/>
                  </a:lnTo>
                  <a:lnTo>
                    <a:pt x="50" y="52"/>
                  </a:lnTo>
                  <a:lnTo>
                    <a:pt x="49" y="52"/>
                  </a:lnTo>
                  <a:lnTo>
                    <a:pt x="49" y="52"/>
                  </a:lnTo>
                  <a:lnTo>
                    <a:pt x="47" y="52"/>
                  </a:lnTo>
                  <a:lnTo>
                    <a:pt x="46" y="52"/>
                  </a:lnTo>
                  <a:lnTo>
                    <a:pt x="44" y="52"/>
                  </a:lnTo>
                  <a:lnTo>
                    <a:pt x="41" y="52"/>
                  </a:lnTo>
                  <a:lnTo>
                    <a:pt x="38" y="51"/>
                  </a:lnTo>
                  <a:lnTo>
                    <a:pt x="35" y="51"/>
                  </a:lnTo>
                  <a:lnTo>
                    <a:pt x="31" y="51"/>
                  </a:lnTo>
                  <a:lnTo>
                    <a:pt x="28" y="51"/>
                  </a:lnTo>
                  <a:lnTo>
                    <a:pt x="25" y="49"/>
                  </a:lnTo>
                  <a:lnTo>
                    <a:pt x="22" y="49"/>
                  </a:lnTo>
                  <a:lnTo>
                    <a:pt x="20" y="49"/>
                  </a:lnTo>
                  <a:lnTo>
                    <a:pt x="17" y="49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13" y="46"/>
                  </a:lnTo>
                  <a:lnTo>
                    <a:pt x="11" y="46"/>
                  </a:lnTo>
                  <a:lnTo>
                    <a:pt x="11" y="45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3"/>
                  </a:lnTo>
                  <a:lnTo>
                    <a:pt x="1" y="32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3" y="30"/>
                  </a:lnTo>
                  <a:lnTo>
                    <a:pt x="3" y="32"/>
                  </a:lnTo>
                  <a:lnTo>
                    <a:pt x="5" y="32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20" y="30"/>
                  </a:lnTo>
                  <a:lnTo>
                    <a:pt x="25" y="30"/>
                  </a:lnTo>
                  <a:lnTo>
                    <a:pt x="31" y="32"/>
                  </a:lnTo>
                  <a:lnTo>
                    <a:pt x="33" y="30"/>
                  </a:lnTo>
                  <a:lnTo>
                    <a:pt x="36" y="30"/>
                  </a:lnTo>
                  <a:lnTo>
                    <a:pt x="39" y="29"/>
                  </a:lnTo>
                  <a:lnTo>
                    <a:pt x="39" y="27"/>
                  </a:lnTo>
                  <a:lnTo>
                    <a:pt x="41" y="27"/>
                  </a:lnTo>
                  <a:lnTo>
                    <a:pt x="41" y="26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4" y="21"/>
                  </a:lnTo>
                  <a:lnTo>
                    <a:pt x="46" y="19"/>
                  </a:lnTo>
                  <a:lnTo>
                    <a:pt x="50" y="16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5" y="11"/>
                  </a:lnTo>
                  <a:lnTo>
                    <a:pt x="57" y="10"/>
                  </a:lnTo>
                  <a:lnTo>
                    <a:pt x="63" y="5"/>
                  </a:lnTo>
                  <a:lnTo>
                    <a:pt x="63" y="4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2" name="Freeform 349">
              <a:extLst>
                <a:ext uri="{FF2B5EF4-FFF2-40B4-BE49-F238E27FC236}">
                  <a16:creationId xmlns:a16="http://schemas.microsoft.com/office/drawing/2014/main" id="{9268EAFE-851F-05A9-729D-FC6D56E28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927" y="3145031"/>
              <a:ext cx="7797" cy="5848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3 w 4"/>
                <a:gd name="T5" fmla="*/ 0 h 3"/>
                <a:gd name="T6" fmla="*/ 4 w 4"/>
                <a:gd name="T7" fmla="*/ 2 h 3"/>
                <a:gd name="T8" fmla="*/ 4 w 4"/>
                <a:gd name="T9" fmla="*/ 2 h 3"/>
                <a:gd name="T10" fmla="*/ 4 w 4"/>
                <a:gd name="T11" fmla="*/ 2 h 3"/>
                <a:gd name="T12" fmla="*/ 3 w 4"/>
                <a:gd name="T13" fmla="*/ 2 h 3"/>
                <a:gd name="T14" fmla="*/ 3 w 4"/>
                <a:gd name="T15" fmla="*/ 2 h 3"/>
                <a:gd name="T16" fmla="*/ 1 w 4"/>
                <a:gd name="T17" fmla="*/ 3 h 3"/>
                <a:gd name="T18" fmla="*/ 1 w 4"/>
                <a:gd name="T19" fmla="*/ 3 h 3"/>
                <a:gd name="T20" fmla="*/ 0 w 4"/>
                <a:gd name="T21" fmla="*/ 3 h 3"/>
                <a:gd name="T22" fmla="*/ 0 w 4"/>
                <a:gd name="T23" fmla="*/ 3 h 3"/>
                <a:gd name="T24" fmla="*/ 0 w 4"/>
                <a:gd name="T25" fmla="*/ 3 h 3"/>
                <a:gd name="T26" fmla="*/ 0 w 4"/>
                <a:gd name="T27" fmla="*/ 2 h 3"/>
                <a:gd name="T28" fmla="*/ 0 w 4"/>
                <a:gd name="T29" fmla="*/ 2 h 3"/>
                <a:gd name="T30" fmla="*/ 0 w 4"/>
                <a:gd name="T31" fmla="*/ 2 h 3"/>
                <a:gd name="T32" fmla="*/ 0 w 4"/>
                <a:gd name="T33" fmla="*/ 0 h 3"/>
                <a:gd name="T34" fmla="*/ 0 w 4"/>
                <a:gd name="T35" fmla="*/ 0 h 3"/>
                <a:gd name="T36" fmla="*/ 1 w 4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3" name="Freeform 350">
              <a:extLst>
                <a:ext uri="{FF2B5EF4-FFF2-40B4-BE49-F238E27FC236}">
                  <a16:creationId xmlns:a16="http://schemas.microsoft.com/office/drawing/2014/main" id="{BFA296F3-EBD2-547C-F289-BD464C5FC4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8820" y="4367192"/>
              <a:ext cx="7026944" cy="1602260"/>
            </a:xfrm>
            <a:custGeom>
              <a:avLst/>
              <a:gdLst>
                <a:gd name="T0" fmla="*/ 0 w 3605"/>
                <a:gd name="T1" fmla="*/ 818 h 822"/>
                <a:gd name="T2" fmla="*/ 7 w 3605"/>
                <a:gd name="T3" fmla="*/ 805 h 822"/>
                <a:gd name="T4" fmla="*/ 8 w 3605"/>
                <a:gd name="T5" fmla="*/ 750 h 822"/>
                <a:gd name="T6" fmla="*/ 64 w 3605"/>
                <a:gd name="T7" fmla="*/ 729 h 822"/>
                <a:gd name="T8" fmla="*/ 3522 w 3605"/>
                <a:gd name="T9" fmla="*/ 704 h 822"/>
                <a:gd name="T10" fmla="*/ 8 w 3605"/>
                <a:gd name="T11" fmla="*/ 651 h 822"/>
                <a:gd name="T12" fmla="*/ 11 w 3605"/>
                <a:gd name="T13" fmla="*/ 637 h 822"/>
                <a:gd name="T14" fmla="*/ 297 w 3605"/>
                <a:gd name="T15" fmla="*/ 515 h 822"/>
                <a:gd name="T16" fmla="*/ 284 w 3605"/>
                <a:gd name="T17" fmla="*/ 518 h 822"/>
                <a:gd name="T18" fmla="*/ 155 w 3605"/>
                <a:gd name="T19" fmla="*/ 482 h 822"/>
                <a:gd name="T20" fmla="*/ 275 w 3605"/>
                <a:gd name="T21" fmla="*/ 392 h 822"/>
                <a:gd name="T22" fmla="*/ 270 w 3605"/>
                <a:gd name="T23" fmla="*/ 392 h 822"/>
                <a:gd name="T24" fmla="*/ 322 w 3605"/>
                <a:gd name="T25" fmla="*/ 312 h 822"/>
                <a:gd name="T26" fmla="*/ 317 w 3605"/>
                <a:gd name="T27" fmla="*/ 321 h 822"/>
                <a:gd name="T28" fmla="*/ 407 w 3605"/>
                <a:gd name="T29" fmla="*/ 298 h 822"/>
                <a:gd name="T30" fmla="*/ 404 w 3605"/>
                <a:gd name="T31" fmla="*/ 299 h 822"/>
                <a:gd name="T32" fmla="*/ 1478 w 3605"/>
                <a:gd name="T33" fmla="*/ 265 h 822"/>
                <a:gd name="T34" fmla="*/ 1465 w 3605"/>
                <a:gd name="T35" fmla="*/ 271 h 822"/>
                <a:gd name="T36" fmla="*/ 1453 w 3605"/>
                <a:gd name="T37" fmla="*/ 282 h 822"/>
                <a:gd name="T38" fmla="*/ 1461 w 3605"/>
                <a:gd name="T39" fmla="*/ 271 h 822"/>
                <a:gd name="T40" fmla="*/ 1470 w 3605"/>
                <a:gd name="T41" fmla="*/ 265 h 822"/>
                <a:gd name="T42" fmla="*/ 2922 w 3605"/>
                <a:gd name="T43" fmla="*/ 263 h 822"/>
                <a:gd name="T44" fmla="*/ 2921 w 3605"/>
                <a:gd name="T45" fmla="*/ 258 h 822"/>
                <a:gd name="T46" fmla="*/ 68 w 3605"/>
                <a:gd name="T47" fmla="*/ 262 h 822"/>
                <a:gd name="T48" fmla="*/ 64 w 3605"/>
                <a:gd name="T49" fmla="*/ 260 h 822"/>
                <a:gd name="T50" fmla="*/ 49 w 3605"/>
                <a:gd name="T51" fmla="*/ 255 h 822"/>
                <a:gd name="T52" fmla="*/ 51 w 3605"/>
                <a:gd name="T53" fmla="*/ 246 h 822"/>
                <a:gd name="T54" fmla="*/ 1560 w 3605"/>
                <a:gd name="T55" fmla="*/ 199 h 822"/>
                <a:gd name="T56" fmla="*/ 440 w 3605"/>
                <a:gd name="T57" fmla="*/ 186 h 822"/>
                <a:gd name="T58" fmla="*/ 1563 w 3605"/>
                <a:gd name="T59" fmla="*/ 189 h 822"/>
                <a:gd name="T60" fmla="*/ 1566 w 3605"/>
                <a:gd name="T61" fmla="*/ 224 h 822"/>
                <a:gd name="T62" fmla="*/ 1562 w 3605"/>
                <a:gd name="T63" fmla="*/ 230 h 822"/>
                <a:gd name="T64" fmla="*/ 1554 w 3605"/>
                <a:gd name="T65" fmla="*/ 203 h 822"/>
                <a:gd name="T66" fmla="*/ 1552 w 3605"/>
                <a:gd name="T67" fmla="*/ 170 h 822"/>
                <a:gd name="T68" fmla="*/ 455 w 3605"/>
                <a:gd name="T69" fmla="*/ 165 h 822"/>
                <a:gd name="T70" fmla="*/ 447 w 3605"/>
                <a:gd name="T71" fmla="*/ 175 h 822"/>
                <a:gd name="T72" fmla="*/ 442 w 3605"/>
                <a:gd name="T73" fmla="*/ 178 h 822"/>
                <a:gd name="T74" fmla="*/ 445 w 3605"/>
                <a:gd name="T75" fmla="*/ 170 h 822"/>
                <a:gd name="T76" fmla="*/ 464 w 3605"/>
                <a:gd name="T77" fmla="*/ 161 h 822"/>
                <a:gd name="T78" fmla="*/ 1468 w 3605"/>
                <a:gd name="T79" fmla="*/ 158 h 822"/>
                <a:gd name="T80" fmla="*/ 346 w 3605"/>
                <a:gd name="T81" fmla="*/ 91 h 822"/>
                <a:gd name="T82" fmla="*/ 341 w 3605"/>
                <a:gd name="T83" fmla="*/ 85 h 822"/>
                <a:gd name="T84" fmla="*/ 1489 w 3605"/>
                <a:gd name="T85" fmla="*/ 88 h 822"/>
                <a:gd name="T86" fmla="*/ 1491 w 3605"/>
                <a:gd name="T87" fmla="*/ 115 h 822"/>
                <a:gd name="T88" fmla="*/ 1508 w 3605"/>
                <a:gd name="T89" fmla="*/ 142 h 822"/>
                <a:gd name="T90" fmla="*/ 1502 w 3605"/>
                <a:gd name="T91" fmla="*/ 148 h 822"/>
                <a:gd name="T92" fmla="*/ 1487 w 3605"/>
                <a:gd name="T93" fmla="*/ 123 h 822"/>
                <a:gd name="T94" fmla="*/ 1481 w 3605"/>
                <a:gd name="T95" fmla="*/ 90 h 822"/>
                <a:gd name="T96" fmla="*/ 1521 w 3605"/>
                <a:gd name="T97" fmla="*/ 60 h 822"/>
                <a:gd name="T98" fmla="*/ 1483 w 3605"/>
                <a:gd name="T99" fmla="*/ 52 h 822"/>
                <a:gd name="T100" fmla="*/ 1322 w 3605"/>
                <a:gd name="T101" fmla="*/ 39 h 822"/>
                <a:gd name="T102" fmla="*/ 1525 w 3605"/>
                <a:gd name="T103" fmla="*/ 30 h 822"/>
                <a:gd name="T104" fmla="*/ 1543 w 3605"/>
                <a:gd name="T105" fmla="*/ 22 h 822"/>
                <a:gd name="T106" fmla="*/ 1555 w 3605"/>
                <a:gd name="T107" fmla="*/ 28 h 822"/>
                <a:gd name="T108" fmla="*/ 1550 w 3605"/>
                <a:gd name="T109" fmla="*/ 43 h 822"/>
                <a:gd name="T110" fmla="*/ 1544 w 3605"/>
                <a:gd name="T111" fmla="*/ 54 h 822"/>
                <a:gd name="T112" fmla="*/ 1533 w 3605"/>
                <a:gd name="T113" fmla="*/ 68 h 822"/>
                <a:gd name="T114" fmla="*/ 1522 w 3605"/>
                <a:gd name="T115" fmla="*/ 63 h 822"/>
                <a:gd name="T116" fmla="*/ 1519 w 3605"/>
                <a:gd name="T117" fmla="*/ 39 h 822"/>
                <a:gd name="T118" fmla="*/ 1532 w 3605"/>
                <a:gd name="T119" fmla="*/ 24 h 822"/>
                <a:gd name="T120" fmla="*/ 1539 w 3605"/>
                <a:gd name="T121" fmla="*/ 5 h 822"/>
                <a:gd name="T122" fmla="*/ 1530 w 3605"/>
                <a:gd name="T123" fmla="*/ 5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05" h="822">
                  <a:moveTo>
                    <a:pt x="2" y="810"/>
                  </a:moveTo>
                  <a:lnTo>
                    <a:pt x="2" y="811"/>
                  </a:lnTo>
                  <a:lnTo>
                    <a:pt x="4" y="813"/>
                  </a:lnTo>
                  <a:lnTo>
                    <a:pt x="5" y="815"/>
                  </a:lnTo>
                  <a:lnTo>
                    <a:pt x="7" y="815"/>
                  </a:lnTo>
                  <a:lnTo>
                    <a:pt x="8" y="815"/>
                  </a:lnTo>
                  <a:lnTo>
                    <a:pt x="13" y="815"/>
                  </a:lnTo>
                  <a:lnTo>
                    <a:pt x="18" y="813"/>
                  </a:lnTo>
                  <a:lnTo>
                    <a:pt x="18" y="815"/>
                  </a:lnTo>
                  <a:lnTo>
                    <a:pt x="19" y="815"/>
                  </a:lnTo>
                  <a:lnTo>
                    <a:pt x="19" y="816"/>
                  </a:lnTo>
                  <a:lnTo>
                    <a:pt x="18" y="816"/>
                  </a:lnTo>
                  <a:lnTo>
                    <a:pt x="15" y="816"/>
                  </a:lnTo>
                  <a:lnTo>
                    <a:pt x="13" y="816"/>
                  </a:lnTo>
                  <a:lnTo>
                    <a:pt x="10" y="816"/>
                  </a:lnTo>
                  <a:lnTo>
                    <a:pt x="10" y="816"/>
                  </a:lnTo>
                  <a:lnTo>
                    <a:pt x="7" y="816"/>
                  </a:lnTo>
                  <a:lnTo>
                    <a:pt x="5" y="818"/>
                  </a:lnTo>
                  <a:lnTo>
                    <a:pt x="5" y="819"/>
                  </a:lnTo>
                  <a:lnTo>
                    <a:pt x="5" y="819"/>
                  </a:lnTo>
                  <a:lnTo>
                    <a:pt x="7" y="819"/>
                  </a:lnTo>
                  <a:lnTo>
                    <a:pt x="7" y="819"/>
                  </a:lnTo>
                  <a:lnTo>
                    <a:pt x="8" y="821"/>
                  </a:lnTo>
                  <a:lnTo>
                    <a:pt x="7" y="821"/>
                  </a:lnTo>
                  <a:lnTo>
                    <a:pt x="5" y="822"/>
                  </a:lnTo>
                  <a:lnTo>
                    <a:pt x="5" y="822"/>
                  </a:lnTo>
                  <a:lnTo>
                    <a:pt x="4" y="821"/>
                  </a:lnTo>
                  <a:lnTo>
                    <a:pt x="4" y="818"/>
                  </a:lnTo>
                  <a:lnTo>
                    <a:pt x="2" y="818"/>
                  </a:lnTo>
                  <a:lnTo>
                    <a:pt x="2" y="818"/>
                  </a:lnTo>
                  <a:lnTo>
                    <a:pt x="0" y="818"/>
                  </a:lnTo>
                  <a:lnTo>
                    <a:pt x="0" y="818"/>
                  </a:lnTo>
                  <a:lnTo>
                    <a:pt x="2" y="816"/>
                  </a:lnTo>
                  <a:lnTo>
                    <a:pt x="4" y="816"/>
                  </a:lnTo>
                  <a:lnTo>
                    <a:pt x="5" y="816"/>
                  </a:lnTo>
                  <a:lnTo>
                    <a:pt x="5" y="815"/>
                  </a:lnTo>
                  <a:lnTo>
                    <a:pt x="4" y="815"/>
                  </a:lnTo>
                  <a:lnTo>
                    <a:pt x="2" y="813"/>
                  </a:lnTo>
                  <a:lnTo>
                    <a:pt x="0" y="815"/>
                  </a:lnTo>
                  <a:lnTo>
                    <a:pt x="0" y="815"/>
                  </a:lnTo>
                  <a:lnTo>
                    <a:pt x="0" y="815"/>
                  </a:lnTo>
                  <a:lnTo>
                    <a:pt x="0" y="813"/>
                  </a:lnTo>
                  <a:lnTo>
                    <a:pt x="0" y="813"/>
                  </a:lnTo>
                  <a:lnTo>
                    <a:pt x="0" y="811"/>
                  </a:lnTo>
                  <a:lnTo>
                    <a:pt x="2" y="811"/>
                  </a:lnTo>
                  <a:lnTo>
                    <a:pt x="2" y="810"/>
                  </a:lnTo>
                  <a:close/>
                  <a:moveTo>
                    <a:pt x="5" y="800"/>
                  </a:moveTo>
                  <a:lnTo>
                    <a:pt x="7" y="800"/>
                  </a:lnTo>
                  <a:lnTo>
                    <a:pt x="7" y="800"/>
                  </a:lnTo>
                  <a:lnTo>
                    <a:pt x="11" y="802"/>
                  </a:lnTo>
                  <a:lnTo>
                    <a:pt x="15" y="804"/>
                  </a:lnTo>
                  <a:lnTo>
                    <a:pt x="16" y="804"/>
                  </a:lnTo>
                  <a:lnTo>
                    <a:pt x="18" y="805"/>
                  </a:lnTo>
                  <a:lnTo>
                    <a:pt x="18" y="805"/>
                  </a:lnTo>
                  <a:lnTo>
                    <a:pt x="18" y="807"/>
                  </a:lnTo>
                  <a:lnTo>
                    <a:pt x="18" y="807"/>
                  </a:lnTo>
                  <a:lnTo>
                    <a:pt x="16" y="807"/>
                  </a:lnTo>
                  <a:lnTo>
                    <a:pt x="16" y="807"/>
                  </a:lnTo>
                  <a:lnTo>
                    <a:pt x="15" y="807"/>
                  </a:lnTo>
                  <a:lnTo>
                    <a:pt x="11" y="805"/>
                  </a:lnTo>
                  <a:lnTo>
                    <a:pt x="10" y="804"/>
                  </a:lnTo>
                  <a:lnTo>
                    <a:pt x="8" y="804"/>
                  </a:lnTo>
                  <a:lnTo>
                    <a:pt x="8" y="805"/>
                  </a:lnTo>
                  <a:lnTo>
                    <a:pt x="7" y="805"/>
                  </a:lnTo>
                  <a:lnTo>
                    <a:pt x="5" y="805"/>
                  </a:lnTo>
                  <a:lnTo>
                    <a:pt x="4" y="805"/>
                  </a:lnTo>
                  <a:lnTo>
                    <a:pt x="4" y="805"/>
                  </a:lnTo>
                  <a:lnTo>
                    <a:pt x="5" y="804"/>
                  </a:lnTo>
                  <a:lnTo>
                    <a:pt x="5" y="804"/>
                  </a:lnTo>
                  <a:lnTo>
                    <a:pt x="5" y="804"/>
                  </a:lnTo>
                  <a:lnTo>
                    <a:pt x="5" y="802"/>
                  </a:lnTo>
                  <a:lnTo>
                    <a:pt x="4" y="802"/>
                  </a:lnTo>
                  <a:lnTo>
                    <a:pt x="5" y="802"/>
                  </a:lnTo>
                  <a:lnTo>
                    <a:pt x="5" y="800"/>
                  </a:lnTo>
                  <a:close/>
                  <a:moveTo>
                    <a:pt x="24" y="742"/>
                  </a:moveTo>
                  <a:lnTo>
                    <a:pt x="24" y="744"/>
                  </a:lnTo>
                  <a:lnTo>
                    <a:pt x="26" y="744"/>
                  </a:lnTo>
                  <a:lnTo>
                    <a:pt x="27" y="745"/>
                  </a:lnTo>
                  <a:lnTo>
                    <a:pt x="29" y="745"/>
                  </a:lnTo>
                  <a:lnTo>
                    <a:pt x="30" y="745"/>
                  </a:lnTo>
                  <a:lnTo>
                    <a:pt x="30" y="747"/>
                  </a:lnTo>
                  <a:lnTo>
                    <a:pt x="30" y="747"/>
                  </a:lnTo>
                  <a:lnTo>
                    <a:pt x="27" y="748"/>
                  </a:lnTo>
                  <a:lnTo>
                    <a:pt x="24" y="747"/>
                  </a:lnTo>
                  <a:lnTo>
                    <a:pt x="23" y="747"/>
                  </a:lnTo>
                  <a:lnTo>
                    <a:pt x="19" y="747"/>
                  </a:lnTo>
                  <a:lnTo>
                    <a:pt x="15" y="748"/>
                  </a:lnTo>
                  <a:lnTo>
                    <a:pt x="11" y="752"/>
                  </a:lnTo>
                  <a:lnTo>
                    <a:pt x="8" y="753"/>
                  </a:lnTo>
                  <a:lnTo>
                    <a:pt x="7" y="753"/>
                  </a:lnTo>
                  <a:lnTo>
                    <a:pt x="7" y="755"/>
                  </a:lnTo>
                  <a:lnTo>
                    <a:pt x="7" y="755"/>
                  </a:lnTo>
                  <a:lnTo>
                    <a:pt x="5" y="756"/>
                  </a:lnTo>
                  <a:lnTo>
                    <a:pt x="7" y="753"/>
                  </a:lnTo>
                  <a:lnTo>
                    <a:pt x="7" y="752"/>
                  </a:lnTo>
                  <a:lnTo>
                    <a:pt x="8" y="750"/>
                  </a:lnTo>
                  <a:lnTo>
                    <a:pt x="10" y="750"/>
                  </a:lnTo>
                  <a:lnTo>
                    <a:pt x="8" y="748"/>
                  </a:lnTo>
                  <a:lnTo>
                    <a:pt x="8" y="747"/>
                  </a:lnTo>
                  <a:lnTo>
                    <a:pt x="8" y="747"/>
                  </a:lnTo>
                  <a:lnTo>
                    <a:pt x="10" y="747"/>
                  </a:lnTo>
                  <a:lnTo>
                    <a:pt x="10" y="748"/>
                  </a:lnTo>
                  <a:lnTo>
                    <a:pt x="11" y="748"/>
                  </a:lnTo>
                  <a:lnTo>
                    <a:pt x="16" y="747"/>
                  </a:lnTo>
                  <a:lnTo>
                    <a:pt x="19" y="745"/>
                  </a:lnTo>
                  <a:lnTo>
                    <a:pt x="21" y="744"/>
                  </a:lnTo>
                  <a:lnTo>
                    <a:pt x="21" y="744"/>
                  </a:lnTo>
                  <a:lnTo>
                    <a:pt x="21" y="744"/>
                  </a:lnTo>
                  <a:lnTo>
                    <a:pt x="21" y="744"/>
                  </a:lnTo>
                  <a:lnTo>
                    <a:pt x="23" y="744"/>
                  </a:lnTo>
                  <a:lnTo>
                    <a:pt x="24" y="742"/>
                  </a:lnTo>
                  <a:close/>
                  <a:moveTo>
                    <a:pt x="64" y="725"/>
                  </a:moveTo>
                  <a:lnTo>
                    <a:pt x="64" y="725"/>
                  </a:lnTo>
                  <a:lnTo>
                    <a:pt x="65" y="726"/>
                  </a:lnTo>
                  <a:lnTo>
                    <a:pt x="65" y="726"/>
                  </a:lnTo>
                  <a:lnTo>
                    <a:pt x="65" y="726"/>
                  </a:lnTo>
                  <a:lnTo>
                    <a:pt x="65" y="726"/>
                  </a:lnTo>
                  <a:lnTo>
                    <a:pt x="67" y="726"/>
                  </a:lnTo>
                  <a:lnTo>
                    <a:pt x="67" y="726"/>
                  </a:lnTo>
                  <a:lnTo>
                    <a:pt x="67" y="728"/>
                  </a:lnTo>
                  <a:lnTo>
                    <a:pt x="68" y="728"/>
                  </a:lnTo>
                  <a:lnTo>
                    <a:pt x="68" y="729"/>
                  </a:lnTo>
                  <a:lnTo>
                    <a:pt x="68" y="729"/>
                  </a:lnTo>
                  <a:lnTo>
                    <a:pt x="68" y="729"/>
                  </a:lnTo>
                  <a:lnTo>
                    <a:pt x="68" y="731"/>
                  </a:lnTo>
                  <a:lnTo>
                    <a:pt x="67" y="731"/>
                  </a:lnTo>
                  <a:lnTo>
                    <a:pt x="65" y="731"/>
                  </a:lnTo>
                  <a:lnTo>
                    <a:pt x="64" y="729"/>
                  </a:lnTo>
                  <a:lnTo>
                    <a:pt x="64" y="728"/>
                  </a:lnTo>
                  <a:lnTo>
                    <a:pt x="62" y="725"/>
                  </a:lnTo>
                  <a:lnTo>
                    <a:pt x="64" y="725"/>
                  </a:lnTo>
                  <a:lnTo>
                    <a:pt x="64" y="725"/>
                  </a:lnTo>
                  <a:close/>
                  <a:moveTo>
                    <a:pt x="3515" y="701"/>
                  </a:moveTo>
                  <a:lnTo>
                    <a:pt x="3515" y="701"/>
                  </a:lnTo>
                  <a:lnTo>
                    <a:pt x="3515" y="703"/>
                  </a:lnTo>
                  <a:lnTo>
                    <a:pt x="3515" y="703"/>
                  </a:lnTo>
                  <a:lnTo>
                    <a:pt x="3517" y="701"/>
                  </a:lnTo>
                  <a:lnTo>
                    <a:pt x="3517" y="701"/>
                  </a:lnTo>
                  <a:lnTo>
                    <a:pt x="3517" y="703"/>
                  </a:lnTo>
                  <a:lnTo>
                    <a:pt x="3517" y="703"/>
                  </a:lnTo>
                  <a:lnTo>
                    <a:pt x="3515" y="704"/>
                  </a:lnTo>
                  <a:lnTo>
                    <a:pt x="3517" y="706"/>
                  </a:lnTo>
                  <a:lnTo>
                    <a:pt x="3517" y="706"/>
                  </a:lnTo>
                  <a:lnTo>
                    <a:pt x="3517" y="706"/>
                  </a:lnTo>
                  <a:lnTo>
                    <a:pt x="3517" y="707"/>
                  </a:lnTo>
                  <a:lnTo>
                    <a:pt x="3517" y="707"/>
                  </a:lnTo>
                  <a:lnTo>
                    <a:pt x="3515" y="706"/>
                  </a:lnTo>
                  <a:lnTo>
                    <a:pt x="3515" y="706"/>
                  </a:lnTo>
                  <a:lnTo>
                    <a:pt x="3515" y="706"/>
                  </a:lnTo>
                  <a:lnTo>
                    <a:pt x="3515" y="704"/>
                  </a:lnTo>
                  <a:lnTo>
                    <a:pt x="3515" y="703"/>
                  </a:lnTo>
                  <a:lnTo>
                    <a:pt x="3515" y="701"/>
                  </a:lnTo>
                  <a:lnTo>
                    <a:pt x="3515" y="701"/>
                  </a:lnTo>
                  <a:close/>
                  <a:moveTo>
                    <a:pt x="3520" y="696"/>
                  </a:moveTo>
                  <a:lnTo>
                    <a:pt x="3520" y="696"/>
                  </a:lnTo>
                  <a:lnTo>
                    <a:pt x="3520" y="698"/>
                  </a:lnTo>
                  <a:lnTo>
                    <a:pt x="3520" y="698"/>
                  </a:lnTo>
                  <a:lnTo>
                    <a:pt x="3520" y="701"/>
                  </a:lnTo>
                  <a:lnTo>
                    <a:pt x="3522" y="703"/>
                  </a:lnTo>
                  <a:lnTo>
                    <a:pt x="3522" y="704"/>
                  </a:lnTo>
                  <a:lnTo>
                    <a:pt x="3520" y="704"/>
                  </a:lnTo>
                  <a:lnTo>
                    <a:pt x="3520" y="704"/>
                  </a:lnTo>
                  <a:lnTo>
                    <a:pt x="3520" y="704"/>
                  </a:lnTo>
                  <a:lnTo>
                    <a:pt x="3520" y="703"/>
                  </a:lnTo>
                  <a:lnTo>
                    <a:pt x="3520" y="700"/>
                  </a:lnTo>
                  <a:lnTo>
                    <a:pt x="3518" y="698"/>
                  </a:lnTo>
                  <a:lnTo>
                    <a:pt x="3520" y="698"/>
                  </a:lnTo>
                  <a:lnTo>
                    <a:pt x="3520" y="698"/>
                  </a:lnTo>
                  <a:lnTo>
                    <a:pt x="3520" y="696"/>
                  </a:lnTo>
                  <a:lnTo>
                    <a:pt x="3520" y="696"/>
                  </a:lnTo>
                  <a:close/>
                  <a:moveTo>
                    <a:pt x="3525" y="693"/>
                  </a:moveTo>
                  <a:lnTo>
                    <a:pt x="3525" y="695"/>
                  </a:lnTo>
                  <a:lnTo>
                    <a:pt x="3525" y="696"/>
                  </a:lnTo>
                  <a:lnTo>
                    <a:pt x="3525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700"/>
                  </a:lnTo>
                  <a:lnTo>
                    <a:pt x="3526" y="701"/>
                  </a:lnTo>
                  <a:lnTo>
                    <a:pt x="3525" y="701"/>
                  </a:lnTo>
                  <a:lnTo>
                    <a:pt x="3525" y="701"/>
                  </a:lnTo>
                  <a:lnTo>
                    <a:pt x="3525" y="700"/>
                  </a:lnTo>
                  <a:lnTo>
                    <a:pt x="3525" y="700"/>
                  </a:lnTo>
                  <a:lnTo>
                    <a:pt x="3525" y="698"/>
                  </a:lnTo>
                  <a:lnTo>
                    <a:pt x="3525" y="695"/>
                  </a:lnTo>
                  <a:lnTo>
                    <a:pt x="3525" y="693"/>
                  </a:lnTo>
                  <a:close/>
                  <a:moveTo>
                    <a:pt x="7" y="649"/>
                  </a:moveTo>
                  <a:lnTo>
                    <a:pt x="8" y="649"/>
                  </a:lnTo>
                  <a:lnTo>
                    <a:pt x="8" y="651"/>
                  </a:lnTo>
                  <a:lnTo>
                    <a:pt x="10" y="651"/>
                  </a:lnTo>
                  <a:lnTo>
                    <a:pt x="10" y="652"/>
                  </a:lnTo>
                  <a:lnTo>
                    <a:pt x="10" y="654"/>
                  </a:lnTo>
                  <a:lnTo>
                    <a:pt x="8" y="652"/>
                  </a:lnTo>
                  <a:lnTo>
                    <a:pt x="7" y="654"/>
                  </a:lnTo>
                  <a:lnTo>
                    <a:pt x="5" y="654"/>
                  </a:lnTo>
                  <a:lnTo>
                    <a:pt x="5" y="654"/>
                  </a:lnTo>
                  <a:lnTo>
                    <a:pt x="5" y="652"/>
                  </a:lnTo>
                  <a:lnTo>
                    <a:pt x="5" y="651"/>
                  </a:lnTo>
                  <a:lnTo>
                    <a:pt x="5" y="649"/>
                  </a:lnTo>
                  <a:lnTo>
                    <a:pt x="7" y="649"/>
                  </a:lnTo>
                  <a:close/>
                  <a:moveTo>
                    <a:pt x="11" y="643"/>
                  </a:moveTo>
                  <a:lnTo>
                    <a:pt x="13" y="643"/>
                  </a:lnTo>
                  <a:lnTo>
                    <a:pt x="13" y="643"/>
                  </a:lnTo>
                  <a:lnTo>
                    <a:pt x="13" y="644"/>
                  </a:lnTo>
                  <a:lnTo>
                    <a:pt x="11" y="644"/>
                  </a:lnTo>
                  <a:lnTo>
                    <a:pt x="11" y="644"/>
                  </a:lnTo>
                  <a:lnTo>
                    <a:pt x="10" y="644"/>
                  </a:lnTo>
                  <a:lnTo>
                    <a:pt x="11" y="643"/>
                  </a:lnTo>
                  <a:close/>
                  <a:moveTo>
                    <a:pt x="15" y="635"/>
                  </a:moveTo>
                  <a:lnTo>
                    <a:pt x="15" y="635"/>
                  </a:lnTo>
                  <a:lnTo>
                    <a:pt x="15" y="635"/>
                  </a:lnTo>
                  <a:lnTo>
                    <a:pt x="15" y="635"/>
                  </a:lnTo>
                  <a:lnTo>
                    <a:pt x="15" y="637"/>
                  </a:lnTo>
                  <a:lnTo>
                    <a:pt x="15" y="637"/>
                  </a:lnTo>
                  <a:lnTo>
                    <a:pt x="15" y="638"/>
                  </a:lnTo>
                  <a:lnTo>
                    <a:pt x="15" y="638"/>
                  </a:lnTo>
                  <a:lnTo>
                    <a:pt x="15" y="638"/>
                  </a:lnTo>
                  <a:lnTo>
                    <a:pt x="13" y="638"/>
                  </a:lnTo>
                  <a:lnTo>
                    <a:pt x="11" y="637"/>
                  </a:lnTo>
                  <a:lnTo>
                    <a:pt x="11" y="637"/>
                  </a:lnTo>
                  <a:lnTo>
                    <a:pt x="11" y="637"/>
                  </a:lnTo>
                  <a:lnTo>
                    <a:pt x="11" y="635"/>
                  </a:lnTo>
                  <a:lnTo>
                    <a:pt x="13" y="635"/>
                  </a:lnTo>
                  <a:lnTo>
                    <a:pt x="15" y="635"/>
                  </a:lnTo>
                  <a:close/>
                  <a:moveTo>
                    <a:pt x="3602" y="610"/>
                  </a:moveTo>
                  <a:lnTo>
                    <a:pt x="3604" y="610"/>
                  </a:lnTo>
                  <a:lnTo>
                    <a:pt x="3605" y="611"/>
                  </a:lnTo>
                  <a:lnTo>
                    <a:pt x="3605" y="611"/>
                  </a:lnTo>
                  <a:lnTo>
                    <a:pt x="3605" y="613"/>
                  </a:lnTo>
                  <a:lnTo>
                    <a:pt x="3604" y="613"/>
                  </a:lnTo>
                  <a:lnTo>
                    <a:pt x="3604" y="614"/>
                  </a:lnTo>
                  <a:lnTo>
                    <a:pt x="3602" y="614"/>
                  </a:lnTo>
                  <a:lnTo>
                    <a:pt x="3600" y="614"/>
                  </a:lnTo>
                  <a:lnTo>
                    <a:pt x="3600" y="614"/>
                  </a:lnTo>
                  <a:lnTo>
                    <a:pt x="3600" y="613"/>
                  </a:lnTo>
                  <a:lnTo>
                    <a:pt x="3600" y="613"/>
                  </a:lnTo>
                  <a:lnTo>
                    <a:pt x="3600" y="611"/>
                  </a:lnTo>
                  <a:lnTo>
                    <a:pt x="3600" y="611"/>
                  </a:lnTo>
                  <a:lnTo>
                    <a:pt x="3602" y="610"/>
                  </a:lnTo>
                  <a:close/>
                  <a:moveTo>
                    <a:pt x="297" y="504"/>
                  </a:moveTo>
                  <a:lnTo>
                    <a:pt x="298" y="504"/>
                  </a:lnTo>
                  <a:lnTo>
                    <a:pt x="298" y="504"/>
                  </a:lnTo>
                  <a:lnTo>
                    <a:pt x="298" y="506"/>
                  </a:lnTo>
                  <a:lnTo>
                    <a:pt x="298" y="507"/>
                  </a:lnTo>
                  <a:lnTo>
                    <a:pt x="298" y="509"/>
                  </a:lnTo>
                  <a:lnTo>
                    <a:pt x="300" y="509"/>
                  </a:lnTo>
                  <a:lnTo>
                    <a:pt x="300" y="509"/>
                  </a:lnTo>
                  <a:lnTo>
                    <a:pt x="300" y="511"/>
                  </a:lnTo>
                  <a:lnTo>
                    <a:pt x="298" y="511"/>
                  </a:lnTo>
                  <a:lnTo>
                    <a:pt x="298" y="512"/>
                  </a:lnTo>
                  <a:lnTo>
                    <a:pt x="298" y="514"/>
                  </a:lnTo>
                  <a:lnTo>
                    <a:pt x="297" y="514"/>
                  </a:lnTo>
                  <a:lnTo>
                    <a:pt x="297" y="515"/>
                  </a:lnTo>
                  <a:lnTo>
                    <a:pt x="297" y="515"/>
                  </a:lnTo>
                  <a:lnTo>
                    <a:pt x="295" y="515"/>
                  </a:lnTo>
                  <a:lnTo>
                    <a:pt x="295" y="515"/>
                  </a:lnTo>
                  <a:lnTo>
                    <a:pt x="294" y="515"/>
                  </a:lnTo>
                  <a:lnTo>
                    <a:pt x="294" y="514"/>
                  </a:lnTo>
                  <a:lnTo>
                    <a:pt x="294" y="514"/>
                  </a:lnTo>
                  <a:lnTo>
                    <a:pt x="292" y="514"/>
                  </a:lnTo>
                  <a:lnTo>
                    <a:pt x="292" y="515"/>
                  </a:lnTo>
                  <a:lnTo>
                    <a:pt x="291" y="517"/>
                  </a:lnTo>
                  <a:lnTo>
                    <a:pt x="291" y="518"/>
                  </a:lnTo>
                  <a:lnTo>
                    <a:pt x="289" y="518"/>
                  </a:lnTo>
                  <a:lnTo>
                    <a:pt x="289" y="518"/>
                  </a:lnTo>
                  <a:lnTo>
                    <a:pt x="289" y="518"/>
                  </a:lnTo>
                  <a:lnTo>
                    <a:pt x="287" y="518"/>
                  </a:lnTo>
                  <a:lnTo>
                    <a:pt x="287" y="520"/>
                  </a:lnTo>
                  <a:lnTo>
                    <a:pt x="287" y="522"/>
                  </a:lnTo>
                  <a:lnTo>
                    <a:pt x="287" y="523"/>
                  </a:lnTo>
                  <a:lnTo>
                    <a:pt x="287" y="525"/>
                  </a:lnTo>
                  <a:lnTo>
                    <a:pt x="287" y="526"/>
                  </a:lnTo>
                  <a:lnTo>
                    <a:pt x="286" y="526"/>
                  </a:lnTo>
                  <a:lnTo>
                    <a:pt x="286" y="526"/>
                  </a:lnTo>
                  <a:lnTo>
                    <a:pt x="286" y="526"/>
                  </a:lnTo>
                  <a:lnTo>
                    <a:pt x="286" y="526"/>
                  </a:lnTo>
                  <a:lnTo>
                    <a:pt x="286" y="525"/>
                  </a:lnTo>
                  <a:lnTo>
                    <a:pt x="286" y="525"/>
                  </a:lnTo>
                  <a:lnTo>
                    <a:pt x="286" y="525"/>
                  </a:lnTo>
                  <a:lnTo>
                    <a:pt x="286" y="523"/>
                  </a:lnTo>
                  <a:lnTo>
                    <a:pt x="286" y="522"/>
                  </a:lnTo>
                  <a:lnTo>
                    <a:pt x="284" y="522"/>
                  </a:lnTo>
                  <a:lnTo>
                    <a:pt x="284" y="520"/>
                  </a:lnTo>
                  <a:lnTo>
                    <a:pt x="284" y="518"/>
                  </a:lnTo>
                  <a:lnTo>
                    <a:pt x="284" y="518"/>
                  </a:lnTo>
                  <a:lnTo>
                    <a:pt x="286" y="517"/>
                  </a:lnTo>
                  <a:lnTo>
                    <a:pt x="287" y="517"/>
                  </a:lnTo>
                  <a:lnTo>
                    <a:pt x="287" y="517"/>
                  </a:lnTo>
                  <a:lnTo>
                    <a:pt x="289" y="515"/>
                  </a:lnTo>
                  <a:lnTo>
                    <a:pt x="289" y="515"/>
                  </a:lnTo>
                  <a:lnTo>
                    <a:pt x="289" y="514"/>
                  </a:lnTo>
                  <a:lnTo>
                    <a:pt x="289" y="514"/>
                  </a:lnTo>
                  <a:lnTo>
                    <a:pt x="289" y="514"/>
                  </a:lnTo>
                  <a:lnTo>
                    <a:pt x="289" y="512"/>
                  </a:lnTo>
                  <a:lnTo>
                    <a:pt x="291" y="512"/>
                  </a:lnTo>
                  <a:lnTo>
                    <a:pt x="291" y="512"/>
                  </a:lnTo>
                  <a:lnTo>
                    <a:pt x="292" y="512"/>
                  </a:lnTo>
                  <a:lnTo>
                    <a:pt x="292" y="511"/>
                  </a:lnTo>
                  <a:lnTo>
                    <a:pt x="294" y="511"/>
                  </a:lnTo>
                  <a:lnTo>
                    <a:pt x="294" y="509"/>
                  </a:lnTo>
                  <a:lnTo>
                    <a:pt x="294" y="509"/>
                  </a:lnTo>
                  <a:lnTo>
                    <a:pt x="295" y="507"/>
                  </a:lnTo>
                  <a:lnTo>
                    <a:pt x="297" y="507"/>
                  </a:lnTo>
                  <a:lnTo>
                    <a:pt x="297" y="506"/>
                  </a:lnTo>
                  <a:lnTo>
                    <a:pt x="297" y="506"/>
                  </a:lnTo>
                  <a:lnTo>
                    <a:pt x="297" y="506"/>
                  </a:lnTo>
                  <a:lnTo>
                    <a:pt x="297" y="504"/>
                  </a:lnTo>
                  <a:lnTo>
                    <a:pt x="297" y="504"/>
                  </a:lnTo>
                  <a:close/>
                  <a:moveTo>
                    <a:pt x="155" y="477"/>
                  </a:moveTo>
                  <a:lnTo>
                    <a:pt x="157" y="477"/>
                  </a:lnTo>
                  <a:lnTo>
                    <a:pt x="158" y="477"/>
                  </a:lnTo>
                  <a:lnTo>
                    <a:pt x="158" y="477"/>
                  </a:lnTo>
                  <a:lnTo>
                    <a:pt x="160" y="479"/>
                  </a:lnTo>
                  <a:lnTo>
                    <a:pt x="160" y="481"/>
                  </a:lnTo>
                  <a:lnTo>
                    <a:pt x="160" y="482"/>
                  </a:lnTo>
                  <a:lnTo>
                    <a:pt x="158" y="482"/>
                  </a:lnTo>
                  <a:lnTo>
                    <a:pt x="155" y="482"/>
                  </a:lnTo>
                  <a:lnTo>
                    <a:pt x="153" y="484"/>
                  </a:lnTo>
                  <a:lnTo>
                    <a:pt x="152" y="482"/>
                  </a:lnTo>
                  <a:lnTo>
                    <a:pt x="152" y="482"/>
                  </a:lnTo>
                  <a:lnTo>
                    <a:pt x="150" y="481"/>
                  </a:lnTo>
                  <a:lnTo>
                    <a:pt x="149" y="481"/>
                  </a:lnTo>
                  <a:lnTo>
                    <a:pt x="150" y="479"/>
                  </a:lnTo>
                  <a:lnTo>
                    <a:pt x="152" y="479"/>
                  </a:lnTo>
                  <a:lnTo>
                    <a:pt x="153" y="479"/>
                  </a:lnTo>
                  <a:lnTo>
                    <a:pt x="153" y="477"/>
                  </a:lnTo>
                  <a:lnTo>
                    <a:pt x="155" y="477"/>
                  </a:lnTo>
                  <a:close/>
                  <a:moveTo>
                    <a:pt x="275" y="378"/>
                  </a:moveTo>
                  <a:lnTo>
                    <a:pt x="275" y="378"/>
                  </a:lnTo>
                  <a:lnTo>
                    <a:pt x="275" y="380"/>
                  </a:lnTo>
                  <a:lnTo>
                    <a:pt x="275" y="381"/>
                  </a:lnTo>
                  <a:lnTo>
                    <a:pt x="275" y="383"/>
                  </a:lnTo>
                  <a:lnTo>
                    <a:pt x="275" y="386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5" y="388"/>
                  </a:lnTo>
                  <a:lnTo>
                    <a:pt x="275" y="389"/>
                  </a:lnTo>
                  <a:lnTo>
                    <a:pt x="275" y="389"/>
                  </a:lnTo>
                  <a:lnTo>
                    <a:pt x="275" y="389"/>
                  </a:lnTo>
                  <a:lnTo>
                    <a:pt x="276" y="391"/>
                  </a:lnTo>
                  <a:lnTo>
                    <a:pt x="275" y="391"/>
                  </a:lnTo>
                  <a:lnTo>
                    <a:pt x="275" y="391"/>
                  </a:lnTo>
                  <a:lnTo>
                    <a:pt x="273" y="391"/>
                  </a:lnTo>
                  <a:lnTo>
                    <a:pt x="273" y="391"/>
                  </a:lnTo>
                  <a:lnTo>
                    <a:pt x="273" y="391"/>
                  </a:lnTo>
                  <a:lnTo>
                    <a:pt x="273" y="391"/>
                  </a:lnTo>
                  <a:lnTo>
                    <a:pt x="275" y="392"/>
                  </a:lnTo>
                  <a:lnTo>
                    <a:pt x="275" y="392"/>
                  </a:lnTo>
                  <a:lnTo>
                    <a:pt x="275" y="394"/>
                  </a:lnTo>
                  <a:lnTo>
                    <a:pt x="275" y="394"/>
                  </a:lnTo>
                  <a:lnTo>
                    <a:pt x="273" y="394"/>
                  </a:lnTo>
                  <a:lnTo>
                    <a:pt x="273" y="394"/>
                  </a:lnTo>
                  <a:lnTo>
                    <a:pt x="275" y="395"/>
                  </a:lnTo>
                  <a:lnTo>
                    <a:pt x="276" y="395"/>
                  </a:lnTo>
                  <a:lnTo>
                    <a:pt x="275" y="395"/>
                  </a:lnTo>
                  <a:lnTo>
                    <a:pt x="275" y="395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2" y="397"/>
                  </a:lnTo>
                  <a:lnTo>
                    <a:pt x="272" y="397"/>
                  </a:lnTo>
                  <a:lnTo>
                    <a:pt x="272" y="399"/>
                  </a:lnTo>
                  <a:lnTo>
                    <a:pt x="270" y="399"/>
                  </a:lnTo>
                  <a:lnTo>
                    <a:pt x="270" y="399"/>
                  </a:lnTo>
                  <a:lnTo>
                    <a:pt x="270" y="399"/>
                  </a:lnTo>
                  <a:lnTo>
                    <a:pt x="270" y="397"/>
                  </a:lnTo>
                  <a:lnTo>
                    <a:pt x="270" y="395"/>
                  </a:lnTo>
                  <a:lnTo>
                    <a:pt x="272" y="395"/>
                  </a:lnTo>
                  <a:lnTo>
                    <a:pt x="272" y="394"/>
                  </a:lnTo>
                  <a:lnTo>
                    <a:pt x="272" y="394"/>
                  </a:lnTo>
                  <a:lnTo>
                    <a:pt x="272" y="394"/>
                  </a:lnTo>
                  <a:lnTo>
                    <a:pt x="270" y="394"/>
                  </a:lnTo>
                  <a:lnTo>
                    <a:pt x="270" y="394"/>
                  </a:lnTo>
                  <a:lnTo>
                    <a:pt x="270" y="394"/>
                  </a:lnTo>
                  <a:lnTo>
                    <a:pt x="268" y="392"/>
                  </a:lnTo>
                  <a:lnTo>
                    <a:pt x="268" y="392"/>
                  </a:lnTo>
                  <a:lnTo>
                    <a:pt x="268" y="392"/>
                  </a:lnTo>
                  <a:lnTo>
                    <a:pt x="270" y="392"/>
                  </a:lnTo>
                  <a:lnTo>
                    <a:pt x="272" y="392"/>
                  </a:lnTo>
                  <a:lnTo>
                    <a:pt x="272" y="392"/>
                  </a:lnTo>
                  <a:lnTo>
                    <a:pt x="272" y="391"/>
                  </a:lnTo>
                  <a:lnTo>
                    <a:pt x="272" y="391"/>
                  </a:lnTo>
                  <a:lnTo>
                    <a:pt x="270" y="391"/>
                  </a:lnTo>
                  <a:lnTo>
                    <a:pt x="267" y="389"/>
                  </a:lnTo>
                  <a:lnTo>
                    <a:pt x="268" y="389"/>
                  </a:lnTo>
                  <a:lnTo>
                    <a:pt x="268" y="389"/>
                  </a:lnTo>
                  <a:lnTo>
                    <a:pt x="270" y="389"/>
                  </a:lnTo>
                  <a:lnTo>
                    <a:pt x="272" y="389"/>
                  </a:lnTo>
                  <a:lnTo>
                    <a:pt x="272" y="389"/>
                  </a:lnTo>
                  <a:lnTo>
                    <a:pt x="272" y="389"/>
                  </a:lnTo>
                  <a:lnTo>
                    <a:pt x="272" y="388"/>
                  </a:lnTo>
                  <a:lnTo>
                    <a:pt x="272" y="388"/>
                  </a:lnTo>
                  <a:lnTo>
                    <a:pt x="273" y="388"/>
                  </a:lnTo>
                  <a:lnTo>
                    <a:pt x="273" y="386"/>
                  </a:lnTo>
                  <a:lnTo>
                    <a:pt x="273" y="386"/>
                  </a:lnTo>
                  <a:lnTo>
                    <a:pt x="273" y="386"/>
                  </a:lnTo>
                  <a:lnTo>
                    <a:pt x="273" y="384"/>
                  </a:lnTo>
                  <a:lnTo>
                    <a:pt x="273" y="384"/>
                  </a:lnTo>
                  <a:lnTo>
                    <a:pt x="273" y="383"/>
                  </a:lnTo>
                  <a:lnTo>
                    <a:pt x="273" y="383"/>
                  </a:lnTo>
                  <a:lnTo>
                    <a:pt x="275" y="383"/>
                  </a:lnTo>
                  <a:lnTo>
                    <a:pt x="275" y="381"/>
                  </a:lnTo>
                  <a:lnTo>
                    <a:pt x="275" y="381"/>
                  </a:lnTo>
                  <a:lnTo>
                    <a:pt x="275" y="380"/>
                  </a:lnTo>
                  <a:lnTo>
                    <a:pt x="273" y="380"/>
                  </a:lnTo>
                  <a:lnTo>
                    <a:pt x="273" y="380"/>
                  </a:lnTo>
                  <a:lnTo>
                    <a:pt x="275" y="378"/>
                  </a:lnTo>
                  <a:lnTo>
                    <a:pt x="275" y="378"/>
                  </a:lnTo>
                  <a:lnTo>
                    <a:pt x="275" y="378"/>
                  </a:lnTo>
                  <a:close/>
                  <a:moveTo>
                    <a:pt x="322" y="312"/>
                  </a:moveTo>
                  <a:lnTo>
                    <a:pt x="324" y="312"/>
                  </a:lnTo>
                  <a:lnTo>
                    <a:pt x="324" y="315"/>
                  </a:lnTo>
                  <a:lnTo>
                    <a:pt x="324" y="315"/>
                  </a:lnTo>
                  <a:lnTo>
                    <a:pt x="325" y="315"/>
                  </a:lnTo>
                  <a:lnTo>
                    <a:pt x="327" y="314"/>
                  </a:lnTo>
                  <a:lnTo>
                    <a:pt x="328" y="314"/>
                  </a:lnTo>
                  <a:lnTo>
                    <a:pt x="327" y="315"/>
                  </a:lnTo>
                  <a:lnTo>
                    <a:pt x="325" y="317"/>
                  </a:lnTo>
                  <a:lnTo>
                    <a:pt x="325" y="317"/>
                  </a:lnTo>
                  <a:lnTo>
                    <a:pt x="324" y="318"/>
                  </a:lnTo>
                  <a:lnTo>
                    <a:pt x="322" y="318"/>
                  </a:lnTo>
                  <a:lnTo>
                    <a:pt x="322" y="320"/>
                  </a:lnTo>
                  <a:lnTo>
                    <a:pt x="324" y="320"/>
                  </a:lnTo>
                  <a:lnTo>
                    <a:pt x="324" y="321"/>
                  </a:lnTo>
                  <a:lnTo>
                    <a:pt x="322" y="321"/>
                  </a:lnTo>
                  <a:lnTo>
                    <a:pt x="322" y="321"/>
                  </a:lnTo>
                  <a:lnTo>
                    <a:pt x="321" y="321"/>
                  </a:lnTo>
                  <a:lnTo>
                    <a:pt x="321" y="321"/>
                  </a:lnTo>
                  <a:lnTo>
                    <a:pt x="321" y="321"/>
                  </a:lnTo>
                  <a:lnTo>
                    <a:pt x="319" y="321"/>
                  </a:lnTo>
                  <a:lnTo>
                    <a:pt x="319" y="321"/>
                  </a:lnTo>
                  <a:lnTo>
                    <a:pt x="321" y="323"/>
                  </a:lnTo>
                  <a:lnTo>
                    <a:pt x="322" y="325"/>
                  </a:lnTo>
                  <a:lnTo>
                    <a:pt x="322" y="325"/>
                  </a:lnTo>
                  <a:lnTo>
                    <a:pt x="319" y="323"/>
                  </a:lnTo>
                  <a:lnTo>
                    <a:pt x="317" y="323"/>
                  </a:lnTo>
                  <a:lnTo>
                    <a:pt x="317" y="323"/>
                  </a:lnTo>
                  <a:lnTo>
                    <a:pt x="317" y="323"/>
                  </a:lnTo>
                  <a:lnTo>
                    <a:pt x="316" y="323"/>
                  </a:lnTo>
                  <a:lnTo>
                    <a:pt x="316" y="321"/>
                  </a:lnTo>
                  <a:lnTo>
                    <a:pt x="316" y="321"/>
                  </a:lnTo>
                  <a:lnTo>
                    <a:pt x="317" y="321"/>
                  </a:lnTo>
                  <a:lnTo>
                    <a:pt x="316" y="320"/>
                  </a:lnTo>
                  <a:lnTo>
                    <a:pt x="316" y="320"/>
                  </a:lnTo>
                  <a:lnTo>
                    <a:pt x="317" y="320"/>
                  </a:lnTo>
                  <a:lnTo>
                    <a:pt x="317" y="320"/>
                  </a:lnTo>
                  <a:lnTo>
                    <a:pt x="319" y="320"/>
                  </a:lnTo>
                  <a:lnTo>
                    <a:pt x="321" y="320"/>
                  </a:lnTo>
                  <a:lnTo>
                    <a:pt x="321" y="320"/>
                  </a:lnTo>
                  <a:lnTo>
                    <a:pt x="321" y="318"/>
                  </a:lnTo>
                  <a:lnTo>
                    <a:pt x="321" y="318"/>
                  </a:lnTo>
                  <a:lnTo>
                    <a:pt x="321" y="318"/>
                  </a:lnTo>
                  <a:lnTo>
                    <a:pt x="322" y="318"/>
                  </a:lnTo>
                  <a:lnTo>
                    <a:pt x="322" y="318"/>
                  </a:lnTo>
                  <a:lnTo>
                    <a:pt x="322" y="317"/>
                  </a:lnTo>
                  <a:lnTo>
                    <a:pt x="322" y="314"/>
                  </a:lnTo>
                  <a:lnTo>
                    <a:pt x="322" y="312"/>
                  </a:lnTo>
                  <a:lnTo>
                    <a:pt x="322" y="312"/>
                  </a:lnTo>
                  <a:close/>
                  <a:moveTo>
                    <a:pt x="406" y="290"/>
                  </a:moveTo>
                  <a:lnTo>
                    <a:pt x="406" y="290"/>
                  </a:lnTo>
                  <a:lnTo>
                    <a:pt x="406" y="290"/>
                  </a:lnTo>
                  <a:lnTo>
                    <a:pt x="406" y="292"/>
                  </a:lnTo>
                  <a:lnTo>
                    <a:pt x="406" y="293"/>
                  </a:lnTo>
                  <a:lnTo>
                    <a:pt x="406" y="293"/>
                  </a:lnTo>
                  <a:lnTo>
                    <a:pt x="406" y="293"/>
                  </a:lnTo>
                  <a:lnTo>
                    <a:pt x="406" y="295"/>
                  </a:lnTo>
                  <a:lnTo>
                    <a:pt x="407" y="295"/>
                  </a:lnTo>
                  <a:lnTo>
                    <a:pt x="407" y="295"/>
                  </a:lnTo>
                  <a:lnTo>
                    <a:pt x="407" y="295"/>
                  </a:lnTo>
                  <a:lnTo>
                    <a:pt x="407" y="296"/>
                  </a:lnTo>
                  <a:lnTo>
                    <a:pt x="407" y="296"/>
                  </a:lnTo>
                  <a:lnTo>
                    <a:pt x="407" y="296"/>
                  </a:lnTo>
                  <a:lnTo>
                    <a:pt x="407" y="298"/>
                  </a:lnTo>
                  <a:lnTo>
                    <a:pt x="407" y="298"/>
                  </a:lnTo>
                  <a:lnTo>
                    <a:pt x="409" y="298"/>
                  </a:lnTo>
                  <a:lnTo>
                    <a:pt x="409" y="298"/>
                  </a:lnTo>
                  <a:lnTo>
                    <a:pt x="409" y="298"/>
                  </a:lnTo>
                  <a:lnTo>
                    <a:pt x="409" y="298"/>
                  </a:lnTo>
                  <a:lnTo>
                    <a:pt x="410" y="298"/>
                  </a:lnTo>
                  <a:lnTo>
                    <a:pt x="410" y="298"/>
                  </a:lnTo>
                  <a:lnTo>
                    <a:pt x="410" y="299"/>
                  </a:lnTo>
                  <a:lnTo>
                    <a:pt x="410" y="299"/>
                  </a:lnTo>
                  <a:lnTo>
                    <a:pt x="410" y="299"/>
                  </a:lnTo>
                  <a:lnTo>
                    <a:pt x="410" y="299"/>
                  </a:lnTo>
                  <a:lnTo>
                    <a:pt x="409" y="299"/>
                  </a:lnTo>
                  <a:lnTo>
                    <a:pt x="407" y="299"/>
                  </a:lnTo>
                  <a:lnTo>
                    <a:pt x="407" y="299"/>
                  </a:lnTo>
                  <a:lnTo>
                    <a:pt x="407" y="299"/>
                  </a:lnTo>
                  <a:lnTo>
                    <a:pt x="409" y="301"/>
                  </a:lnTo>
                  <a:lnTo>
                    <a:pt x="407" y="303"/>
                  </a:lnTo>
                  <a:lnTo>
                    <a:pt x="407" y="301"/>
                  </a:lnTo>
                  <a:lnTo>
                    <a:pt x="407" y="301"/>
                  </a:lnTo>
                  <a:lnTo>
                    <a:pt x="406" y="301"/>
                  </a:lnTo>
                  <a:lnTo>
                    <a:pt x="406" y="301"/>
                  </a:lnTo>
                  <a:lnTo>
                    <a:pt x="404" y="301"/>
                  </a:lnTo>
                  <a:lnTo>
                    <a:pt x="404" y="301"/>
                  </a:lnTo>
                  <a:lnTo>
                    <a:pt x="404" y="301"/>
                  </a:lnTo>
                  <a:lnTo>
                    <a:pt x="404" y="299"/>
                  </a:lnTo>
                  <a:lnTo>
                    <a:pt x="406" y="299"/>
                  </a:lnTo>
                  <a:lnTo>
                    <a:pt x="406" y="299"/>
                  </a:lnTo>
                  <a:lnTo>
                    <a:pt x="406" y="299"/>
                  </a:lnTo>
                  <a:lnTo>
                    <a:pt x="406" y="298"/>
                  </a:lnTo>
                  <a:lnTo>
                    <a:pt x="406" y="298"/>
                  </a:lnTo>
                  <a:lnTo>
                    <a:pt x="406" y="299"/>
                  </a:lnTo>
                  <a:lnTo>
                    <a:pt x="406" y="299"/>
                  </a:lnTo>
                  <a:lnTo>
                    <a:pt x="404" y="299"/>
                  </a:lnTo>
                  <a:lnTo>
                    <a:pt x="404" y="298"/>
                  </a:lnTo>
                  <a:lnTo>
                    <a:pt x="406" y="298"/>
                  </a:lnTo>
                  <a:lnTo>
                    <a:pt x="406" y="296"/>
                  </a:lnTo>
                  <a:lnTo>
                    <a:pt x="406" y="296"/>
                  </a:lnTo>
                  <a:lnTo>
                    <a:pt x="406" y="296"/>
                  </a:lnTo>
                  <a:lnTo>
                    <a:pt x="404" y="296"/>
                  </a:lnTo>
                  <a:lnTo>
                    <a:pt x="404" y="296"/>
                  </a:lnTo>
                  <a:lnTo>
                    <a:pt x="404" y="296"/>
                  </a:lnTo>
                  <a:lnTo>
                    <a:pt x="404" y="295"/>
                  </a:lnTo>
                  <a:lnTo>
                    <a:pt x="406" y="295"/>
                  </a:lnTo>
                  <a:lnTo>
                    <a:pt x="404" y="293"/>
                  </a:lnTo>
                  <a:lnTo>
                    <a:pt x="404" y="293"/>
                  </a:lnTo>
                  <a:lnTo>
                    <a:pt x="404" y="295"/>
                  </a:lnTo>
                  <a:lnTo>
                    <a:pt x="403" y="295"/>
                  </a:lnTo>
                  <a:lnTo>
                    <a:pt x="403" y="295"/>
                  </a:lnTo>
                  <a:lnTo>
                    <a:pt x="403" y="295"/>
                  </a:lnTo>
                  <a:lnTo>
                    <a:pt x="403" y="295"/>
                  </a:lnTo>
                  <a:lnTo>
                    <a:pt x="403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4" y="290"/>
                  </a:lnTo>
                  <a:lnTo>
                    <a:pt x="404" y="290"/>
                  </a:lnTo>
                  <a:lnTo>
                    <a:pt x="404" y="290"/>
                  </a:lnTo>
                  <a:lnTo>
                    <a:pt x="406" y="290"/>
                  </a:lnTo>
                  <a:close/>
                  <a:moveTo>
                    <a:pt x="1473" y="265"/>
                  </a:moveTo>
                  <a:lnTo>
                    <a:pt x="1475" y="265"/>
                  </a:lnTo>
                  <a:lnTo>
                    <a:pt x="1475" y="265"/>
                  </a:lnTo>
                  <a:lnTo>
                    <a:pt x="1476" y="265"/>
                  </a:lnTo>
                  <a:lnTo>
                    <a:pt x="1478" y="265"/>
                  </a:lnTo>
                  <a:lnTo>
                    <a:pt x="1478" y="265"/>
                  </a:lnTo>
                  <a:lnTo>
                    <a:pt x="1478" y="266"/>
                  </a:lnTo>
                  <a:lnTo>
                    <a:pt x="1480" y="266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6" y="266"/>
                  </a:lnTo>
                  <a:lnTo>
                    <a:pt x="1476" y="268"/>
                  </a:lnTo>
                  <a:lnTo>
                    <a:pt x="1476" y="268"/>
                  </a:lnTo>
                  <a:lnTo>
                    <a:pt x="1476" y="268"/>
                  </a:lnTo>
                  <a:lnTo>
                    <a:pt x="1475" y="269"/>
                  </a:lnTo>
                  <a:lnTo>
                    <a:pt x="1475" y="268"/>
                  </a:lnTo>
                  <a:lnTo>
                    <a:pt x="1475" y="268"/>
                  </a:lnTo>
                  <a:lnTo>
                    <a:pt x="1475" y="268"/>
                  </a:lnTo>
                  <a:lnTo>
                    <a:pt x="1475" y="268"/>
                  </a:lnTo>
                  <a:lnTo>
                    <a:pt x="1473" y="268"/>
                  </a:lnTo>
                  <a:lnTo>
                    <a:pt x="1473" y="268"/>
                  </a:lnTo>
                  <a:lnTo>
                    <a:pt x="1473" y="268"/>
                  </a:lnTo>
                  <a:lnTo>
                    <a:pt x="1473" y="268"/>
                  </a:lnTo>
                  <a:lnTo>
                    <a:pt x="1472" y="268"/>
                  </a:lnTo>
                  <a:lnTo>
                    <a:pt x="1472" y="268"/>
                  </a:lnTo>
                  <a:lnTo>
                    <a:pt x="1472" y="269"/>
                  </a:lnTo>
                  <a:lnTo>
                    <a:pt x="1472" y="269"/>
                  </a:lnTo>
                  <a:lnTo>
                    <a:pt x="1472" y="269"/>
                  </a:lnTo>
                  <a:lnTo>
                    <a:pt x="1470" y="269"/>
                  </a:lnTo>
                  <a:lnTo>
                    <a:pt x="1470" y="268"/>
                  </a:lnTo>
                  <a:lnTo>
                    <a:pt x="1470" y="268"/>
                  </a:lnTo>
                  <a:lnTo>
                    <a:pt x="1468" y="269"/>
                  </a:lnTo>
                  <a:lnTo>
                    <a:pt x="1467" y="269"/>
                  </a:lnTo>
                  <a:lnTo>
                    <a:pt x="1467" y="269"/>
                  </a:lnTo>
                  <a:lnTo>
                    <a:pt x="1465" y="269"/>
                  </a:lnTo>
                  <a:lnTo>
                    <a:pt x="1465" y="271"/>
                  </a:lnTo>
                  <a:lnTo>
                    <a:pt x="1465" y="271"/>
                  </a:lnTo>
                  <a:lnTo>
                    <a:pt x="1465" y="271"/>
                  </a:lnTo>
                  <a:lnTo>
                    <a:pt x="1465" y="273"/>
                  </a:lnTo>
                  <a:lnTo>
                    <a:pt x="1465" y="273"/>
                  </a:lnTo>
                  <a:lnTo>
                    <a:pt x="1465" y="273"/>
                  </a:lnTo>
                  <a:lnTo>
                    <a:pt x="1464" y="273"/>
                  </a:lnTo>
                  <a:lnTo>
                    <a:pt x="1464" y="273"/>
                  </a:lnTo>
                  <a:lnTo>
                    <a:pt x="1464" y="273"/>
                  </a:lnTo>
                  <a:lnTo>
                    <a:pt x="1464" y="273"/>
                  </a:lnTo>
                  <a:lnTo>
                    <a:pt x="1462" y="273"/>
                  </a:lnTo>
                  <a:lnTo>
                    <a:pt x="1462" y="274"/>
                  </a:lnTo>
                  <a:lnTo>
                    <a:pt x="1462" y="274"/>
                  </a:lnTo>
                  <a:lnTo>
                    <a:pt x="1461" y="274"/>
                  </a:lnTo>
                  <a:lnTo>
                    <a:pt x="1461" y="274"/>
                  </a:lnTo>
                  <a:lnTo>
                    <a:pt x="1461" y="276"/>
                  </a:lnTo>
                  <a:lnTo>
                    <a:pt x="1459" y="276"/>
                  </a:lnTo>
                  <a:lnTo>
                    <a:pt x="1459" y="276"/>
                  </a:lnTo>
                  <a:lnTo>
                    <a:pt x="1459" y="277"/>
                  </a:lnTo>
                  <a:lnTo>
                    <a:pt x="1459" y="279"/>
                  </a:lnTo>
                  <a:lnTo>
                    <a:pt x="1459" y="279"/>
                  </a:lnTo>
                  <a:lnTo>
                    <a:pt x="1457" y="279"/>
                  </a:lnTo>
                  <a:lnTo>
                    <a:pt x="1457" y="279"/>
                  </a:lnTo>
                  <a:lnTo>
                    <a:pt x="1456" y="279"/>
                  </a:lnTo>
                  <a:lnTo>
                    <a:pt x="1456" y="280"/>
                  </a:lnTo>
                  <a:lnTo>
                    <a:pt x="1456" y="280"/>
                  </a:lnTo>
                  <a:lnTo>
                    <a:pt x="1457" y="280"/>
                  </a:lnTo>
                  <a:lnTo>
                    <a:pt x="1456" y="280"/>
                  </a:lnTo>
                  <a:lnTo>
                    <a:pt x="1456" y="280"/>
                  </a:lnTo>
                  <a:lnTo>
                    <a:pt x="1456" y="280"/>
                  </a:lnTo>
                  <a:lnTo>
                    <a:pt x="1454" y="280"/>
                  </a:lnTo>
                  <a:lnTo>
                    <a:pt x="1454" y="282"/>
                  </a:lnTo>
                  <a:lnTo>
                    <a:pt x="1453" y="282"/>
                  </a:lnTo>
                  <a:lnTo>
                    <a:pt x="1453" y="284"/>
                  </a:lnTo>
                  <a:lnTo>
                    <a:pt x="1453" y="284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0" y="285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1" y="284"/>
                  </a:lnTo>
                  <a:lnTo>
                    <a:pt x="1451" y="284"/>
                  </a:lnTo>
                  <a:lnTo>
                    <a:pt x="1451" y="284"/>
                  </a:lnTo>
                  <a:lnTo>
                    <a:pt x="1453" y="282"/>
                  </a:lnTo>
                  <a:lnTo>
                    <a:pt x="1454" y="280"/>
                  </a:lnTo>
                  <a:lnTo>
                    <a:pt x="1454" y="280"/>
                  </a:lnTo>
                  <a:lnTo>
                    <a:pt x="1454" y="280"/>
                  </a:lnTo>
                  <a:lnTo>
                    <a:pt x="1454" y="280"/>
                  </a:lnTo>
                  <a:lnTo>
                    <a:pt x="1456" y="279"/>
                  </a:lnTo>
                  <a:lnTo>
                    <a:pt x="1456" y="279"/>
                  </a:lnTo>
                  <a:lnTo>
                    <a:pt x="1456" y="279"/>
                  </a:lnTo>
                  <a:lnTo>
                    <a:pt x="1454" y="279"/>
                  </a:lnTo>
                  <a:lnTo>
                    <a:pt x="1456" y="277"/>
                  </a:lnTo>
                  <a:lnTo>
                    <a:pt x="1456" y="276"/>
                  </a:lnTo>
                  <a:lnTo>
                    <a:pt x="1457" y="276"/>
                  </a:lnTo>
                  <a:lnTo>
                    <a:pt x="1457" y="274"/>
                  </a:lnTo>
                  <a:lnTo>
                    <a:pt x="1459" y="273"/>
                  </a:lnTo>
                  <a:lnTo>
                    <a:pt x="1459" y="273"/>
                  </a:lnTo>
                  <a:lnTo>
                    <a:pt x="1459" y="273"/>
                  </a:lnTo>
                  <a:lnTo>
                    <a:pt x="1461" y="273"/>
                  </a:lnTo>
                  <a:lnTo>
                    <a:pt x="1461" y="273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2" y="271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8"/>
                  </a:lnTo>
                  <a:lnTo>
                    <a:pt x="1462" y="268"/>
                  </a:lnTo>
                  <a:lnTo>
                    <a:pt x="1464" y="268"/>
                  </a:lnTo>
                  <a:lnTo>
                    <a:pt x="1464" y="268"/>
                  </a:lnTo>
                  <a:lnTo>
                    <a:pt x="1464" y="268"/>
                  </a:lnTo>
                  <a:lnTo>
                    <a:pt x="1464" y="269"/>
                  </a:lnTo>
                  <a:lnTo>
                    <a:pt x="1465" y="269"/>
                  </a:lnTo>
                  <a:lnTo>
                    <a:pt x="1465" y="269"/>
                  </a:lnTo>
                  <a:lnTo>
                    <a:pt x="1465" y="268"/>
                  </a:lnTo>
                  <a:lnTo>
                    <a:pt x="1465" y="268"/>
                  </a:lnTo>
                  <a:lnTo>
                    <a:pt x="1467" y="268"/>
                  </a:lnTo>
                  <a:lnTo>
                    <a:pt x="1467" y="268"/>
                  </a:lnTo>
                  <a:lnTo>
                    <a:pt x="1467" y="266"/>
                  </a:lnTo>
                  <a:lnTo>
                    <a:pt x="1467" y="266"/>
                  </a:lnTo>
                  <a:lnTo>
                    <a:pt x="1467" y="266"/>
                  </a:lnTo>
                  <a:lnTo>
                    <a:pt x="1468" y="266"/>
                  </a:lnTo>
                  <a:lnTo>
                    <a:pt x="1468" y="266"/>
                  </a:lnTo>
                  <a:lnTo>
                    <a:pt x="1468" y="265"/>
                  </a:lnTo>
                  <a:lnTo>
                    <a:pt x="1468" y="265"/>
                  </a:lnTo>
                  <a:lnTo>
                    <a:pt x="1468" y="265"/>
                  </a:lnTo>
                  <a:lnTo>
                    <a:pt x="1470" y="265"/>
                  </a:lnTo>
                  <a:lnTo>
                    <a:pt x="1470" y="265"/>
                  </a:lnTo>
                  <a:lnTo>
                    <a:pt x="1470" y="265"/>
                  </a:lnTo>
                  <a:lnTo>
                    <a:pt x="1472" y="265"/>
                  </a:lnTo>
                  <a:lnTo>
                    <a:pt x="1472" y="265"/>
                  </a:lnTo>
                  <a:lnTo>
                    <a:pt x="1472" y="265"/>
                  </a:lnTo>
                  <a:lnTo>
                    <a:pt x="1473" y="265"/>
                  </a:lnTo>
                  <a:lnTo>
                    <a:pt x="1473" y="265"/>
                  </a:lnTo>
                  <a:lnTo>
                    <a:pt x="1473" y="265"/>
                  </a:lnTo>
                  <a:lnTo>
                    <a:pt x="1473" y="265"/>
                  </a:lnTo>
                  <a:close/>
                  <a:moveTo>
                    <a:pt x="2922" y="258"/>
                  </a:moveTo>
                  <a:lnTo>
                    <a:pt x="2922" y="258"/>
                  </a:lnTo>
                  <a:lnTo>
                    <a:pt x="2921" y="258"/>
                  </a:lnTo>
                  <a:lnTo>
                    <a:pt x="2921" y="258"/>
                  </a:lnTo>
                  <a:lnTo>
                    <a:pt x="2922" y="260"/>
                  </a:lnTo>
                  <a:lnTo>
                    <a:pt x="2922" y="260"/>
                  </a:lnTo>
                  <a:lnTo>
                    <a:pt x="2922" y="260"/>
                  </a:lnTo>
                  <a:lnTo>
                    <a:pt x="2922" y="258"/>
                  </a:lnTo>
                  <a:lnTo>
                    <a:pt x="2924" y="258"/>
                  </a:lnTo>
                  <a:lnTo>
                    <a:pt x="2924" y="258"/>
                  </a:lnTo>
                  <a:lnTo>
                    <a:pt x="2925" y="258"/>
                  </a:lnTo>
                  <a:lnTo>
                    <a:pt x="2925" y="258"/>
                  </a:lnTo>
                  <a:lnTo>
                    <a:pt x="2925" y="260"/>
                  </a:lnTo>
                  <a:lnTo>
                    <a:pt x="2924" y="260"/>
                  </a:lnTo>
                  <a:lnTo>
                    <a:pt x="2924" y="260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5"/>
                  </a:lnTo>
                  <a:lnTo>
                    <a:pt x="2922" y="265"/>
                  </a:lnTo>
                  <a:lnTo>
                    <a:pt x="2922" y="266"/>
                  </a:lnTo>
                  <a:lnTo>
                    <a:pt x="2921" y="266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5"/>
                  </a:lnTo>
                  <a:lnTo>
                    <a:pt x="2919" y="265"/>
                  </a:lnTo>
                  <a:lnTo>
                    <a:pt x="2918" y="265"/>
                  </a:lnTo>
                  <a:lnTo>
                    <a:pt x="2918" y="265"/>
                  </a:lnTo>
                  <a:lnTo>
                    <a:pt x="2918" y="263"/>
                  </a:lnTo>
                  <a:lnTo>
                    <a:pt x="2919" y="262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58"/>
                  </a:lnTo>
                  <a:lnTo>
                    <a:pt x="2921" y="258"/>
                  </a:lnTo>
                  <a:lnTo>
                    <a:pt x="2921" y="258"/>
                  </a:lnTo>
                  <a:lnTo>
                    <a:pt x="2921" y="258"/>
                  </a:lnTo>
                  <a:lnTo>
                    <a:pt x="2922" y="258"/>
                  </a:lnTo>
                  <a:close/>
                  <a:moveTo>
                    <a:pt x="52" y="246"/>
                  </a:moveTo>
                  <a:lnTo>
                    <a:pt x="52" y="247"/>
                  </a:lnTo>
                  <a:lnTo>
                    <a:pt x="54" y="247"/>
                  </a:lnTo>
                  <a:lnTo>
                    <a:pt x="56" y="249"/>
                  </a:lnTo>
                  <a:lnTo>
                    <a:pt x="57" y="249"/>
                  </a:lnTo>
                  <a:lnTo>
                    <a:pt x="57" y="249"/>
                  </a:lnTo>
                  <a:lnTo>
                    <a:pt x="57" y="251"/>
                  </a:lnTo>
                  <a:lnTo>
                    <a:pt x="59" y="252"/>
                  </a:lnTo>
                  <a:lnTo>
                    <a:pt x="59" y="252"/>
                  </a:lnTo>
                  <a:lnTo>
                    <a:pt x="59" y="252"/>
                  </a:lnTo>
                  <a:lnTo>
                    <a:pt x="60" y="252"/>
                  </a:lnTo>
                  <a:lnTo>
                    <a:pt x="60" y="252"/>
                  </a:lnTo>
                  <a:lnTo>
                    <a:pt x="60" y="254"/>
                  </a:lnTo>
                  <a:lnTo>
                    <a:pt x="62" y="254"/>
                  </a:lnTo>
                  <a:lnTo>
                    <a:pt x="62" y="255"/>
                  </a:lnTo>
                  <a:lnTo>
                    <a:pt x="62" y="255"/>
                  </a:lnTo>
                  <a:lnTo>
                    <a:pt x="62" y="255"/>
                  </a:lnTo>
                  <a:lnTo>
                    <a:pt x="64" y="255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4" y="258"/>
                  </a:lnTo>
                  <a:lnTo>
                    <a:pt x="64" y="258"/>
                  </a:lnTo>
                  <a:lnTo>
                    <a:pt x="65" y="260"/>
                  </a:lnTo>
                  <a:lnTo>
                    <a:pt x="65" y="260"/>
                  </a:lnTo>
                  <a:lnTo>
                    <a:pt x="67" y="260"/>
                  </a:lnTo>
                  <a:lnTo>
                    <a:pt x="68" y="260"/>
                  </a:lnTo>
                  <a:lnTo>
                    <a:pt x="68" y="260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3"/>
                  </a:lnTo>
                  <a:lnTo>
                    <a:pt x="65" y="263"/>
                  </a:lnTo>
                  <a:lnTo>
                    <a:pt x="65" y="263"/>
                  </a:lnTo>
                  <a:lnTo>
                    <a:pt x="64" y="263"/>
                  </a:lnTo>
                  <a:lnTo>
                    <a:pt x="64" y="263"/>
                  </a:lnTo>
                  <a:lnTo>
                    <a:pt x="64" y="263"/>
                  </a:lnTo>
                  <a:lnTo>
                    <a:pt x="64" y="265"/>
                  </a:lnTo>
                  <a:lnTo>
                    <a:pt x="65" y="265"/>
                  </a:lnTo>
                  <a:lnTo>
                    <a:pt x="65" y="265"/>
                  </a:lnTo>
                  <a:lnTo>
                    <a:pt x="64" y="265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4" y="265"/>
                  </a:lnTo>
                  <a:lnTo>
                    <a:pt x="62" y="265"/>
                  </a:lnTo>
                  <a:lnTo>
                    <a:pt x="62" y="265"/>
                  </a:lnTo>
                  <a:lnTo>
                    <a:pt x="62" y="265"/>
                  </a:lnTo>
                  <a:lnTo>
                    <a:pt x="60" y="265"/>
                  </a:lnTo>
                  <a:lnTo>
                    <a:pt x="62" y="263"/>
                  </a:lnTo>
                  <a:lnTo>
                    <a:pt x="62" y="262"/>
                  </a:lnTo>
                  <a:lnTo>
                    <a:pt x="62" y="262"/>
                  </a:lnTo>
                  <a:lnTo>
                    <a:pt x="62" y="262"/>
                  </a:lnTo>
                  <a:lnTo>
                    <a:pt x="62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2" y="258"/>
                  </a:lnTo>
                  <a:lnTo>
                    <a:pt x="62" y="258"/>
                  </a:lnTo>
                  <a:lnTo>
                    <a:pt x="60" y="258"/>
                  </a:lnTo>
                  <a:lnTo>
                    <a:pt x="60" y="258"/>
                  </a:lnTo>
                  <a:lnTo>
                    <a:pt x="60" y="260"/>
                  </a:lnTo>
                  <a:lnTo>
                    <a:pt x="60" y="260"/>
                  </a:lnTo>
                  <a:lnTo>
                    <a:pt x="60" y="260"/>
                  </a:lnTo>
                  <a:lnTo>
                    <a:pt x="59" y="260"/>
                  </a:lnTo>
                  <a:lnTo>
                    <a:pt x="59" y="260"/>
                  </a:lnTo>
                  <a:lnTo>
                    <a:pt x="57" y="260"/>
                  </a:lnTo>
                  <a:lnTo>
                    <a:pt x="57" y="260"/>
                  </a:lnTo>
                  <a:lnTo>
                    <a:pt x="57" y="260"/>
                  </a:lnTo>
                  <a:lnTo>
                    <a:pt x="56" y="260"/>
                  </a:lnTo>
                  <a:lnTo>
                    <a:pt x="56" y="260"/>
                  </a:lnTo>
                  <a:lnTo>
                    <a:pt x="56" y="260"/>
                  </a:lnTo>
                  <a:lnTo>
                    <a:pt x="56" y="258"/>
                  </a:lnTo>
                  <a:lnTo>
                    <a:pt x="56" y="258"/>
                  </a:lnTo>
                  <a:lnTo>
                    <a:pt x="56" y="257"/>
                  </a:lnTo>
                  <a:lnTo>
                    <a:pt x="56" y="257"/>
                  </a:lnTo>
                  <a:lnTo>
                    <a:pt x="54" y="257"/>
                  </a:lnTo>
                  <a:lnTo>
                    <a:pt x="52" y="257"/>
                  </a:lnTo>
                  <a:lnTo>
                    <a:pt x="52" y="255"/>
                  </a:lnTo>
                  <a:lnTo>
                    <a:pt x="52" y="255"/>
                  </a:lnTo>
                  <a:lnTo>
                    <a:pt x="52" y="255"/>
                  </a:lnTo>
                  <a:lnTo>
                    <a:pt x="51" y="255"/>
                  </a:lnTo>
                  <a:lnTo>
                    <a:pt x="51" y="255"/>
                  </a:lnTo>
                  <a:lnTo>
                    <a:pt x="51" y="254"/>
                  </a:lnTo>
                  <a:lnTo>
                    <a:pt x="51" y="254"/>
                  </a:lnTo>
                  <a:lnTo>
                    <a:pt x="49" y="254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51" y="255"/>
                  </a:lnTo>
                  <a:lnTo>
                    <a:pt x="51" y="255"/>
                  </a:lnTo>
                  <a:lnTo>
                    <a:pt x="51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8" y="255"/>
                  </a:lnTo>
                  <a:lnTo>
                    <a:pt x="48" y="255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2"/>
                  </a:lnTo>
                  <a:lnTo>
                    <a:pt x="48" y="252"/>
                  </a:lnTo>
                  <a:lnTo>
                    <a:pt x="48" y="252"/>
                  </a:lnTo>
                  <a:lnTo>
                    <a:pt x="49" y="252"/>
                  </a:lnTo>
                  <a:lnTo>
                    <a:pt x="49" y="252"/>
                  </a:lnTo>
                  <a:lnTo>
                    <a:pt x="51" y="252"/>
                  </a:lnTo>
                  <a:lnTo>
                    <a:pt x="51" y="252"/>
                  </a:lnTo>
                  <a:lnTo>
                    <a:pt x="51" y="252"/>
                  </a:lnTo>
                  <a:lnTo>
                    <a:pt x="49" y="251"/>
                  </a:lnTo>
                  <a:lnTo>
                    <a:pt x="49" y="249"/>
                  </a:lnTo>
                  <a:lnTo>
                    <a:pt x="49" y="247"/>
                  </a:lnTo>
                  <a:lnTo>
                    <a:pt x="49" y="247"/>
                  </a:lnTo>
                  <a:lnTo>
                    <a:pt x="49" y="247"/>
                  </a:lnTo>
                  <a:lnTo>
                    <a:pt x="49" y="247"/>
                  </a:lnTo>
                  <a:lnTo>
                    <a:pt x="51" y="247"/>
                  </a:lnTo>
                  <a:lnTo>
                    <a:pt x="51" y="246"/>
                  </a:lnTo>
                  <a:lnTo>
                    <a:pt x="51" y="246"/>
                  </a:lnTo>
                  <a:lnTo>
                    <a:pt x="51" y="246"/>
                  </a:lnTo>
                  <a:lnTo>
                    <a:pt x="52" y="246"/>
                  </a:lnTo>
                  <a:close/>
                  <a:moveTo>
                    <a:pt x="1569" y="235"/>
                  </a:moveTo>
                  <a:lnTo>
                    <a:pt x="1569" y="235"/>
                  </a:lnTo>
                  <a:lnTo>
                    <a:pt x="1569" y="236"/>
                  </a:lnTo>
                  <a:lnTo>
                    <a:pt x="1571" y="236"/>
                  </a:lnTo>
                  <a:lnTo>
                    <a:pt x="1569" y="238"/>
                  </a:lnTo>
                  <a:lnTo>
                    <a:pt x="1569" y="238"/>
                  </a:lnTo>
                  <a:lnTo>
                    <a:pt x="1569" y="238"/>
                  </a:lnTo>
                  <a:lnTo>
                    <a:pt x="1568" y="238"/>
                  </a:lnTo>
                  <a:lnTo>
                    <a:pt x="1568" y="236"/>
                  </a:lnTo>
                  <a:lnTo>
                    <a:pt x="1569" y="235"/>
                  </a:lnTo>
                  <a:lnTo>
                    <a:pt x="1569" y="235"/>
                  </a:lnTo>
                  <a:close/>
                  <a:moveTo>
                    <a:pt x="1562" y="199"/>
                  </a:moveTo>
                  <a:lnTo>
                    <a:pt x="1562" y="199"/>
                  </a:lnTo>
                  <a:lnTo>
                    <a:pt x="1562" y="199"/>
                  </a:lnTo>
                  <a:lnTo>
                    <a:pt x="1562" y="200"/>
                  </a:lnTo>
                  <a:lnTo>
                    <a:pt x="1562" y="200"/>
                  </a:lnTo>
                  <a:lnTo>
                    <a:pt x="1562" y="200"/>
                  </a:lnTo>
                  <a:lnTo>
                    <a:pt x="1562" y="200"/>
                  </a:lnTo>
                  <a:lnTo>
                    <a:pt x="1562" y="199"/>
                  </a:lnTo>
                  <a:lnTo>
                    <a:pt x="1562" y="199"/>
                  </a:lnTo>
                  <a:lnTo>
                    <a:pt x="1562" y="199"/>
                  </a:lnTo>
                  <a:lnTo>
                    <a:pt x="1562" y="199"/>
                  </a:lnTo>
                  <a:close/>
                  <a:moveTo>
                    <a:pt x="1560" y="199"/>
                  </a:moveTo>
                  <a:lnTo>
                    <a:pt x="1560" y="199"/>
                  </a:lnTo>
                  <a:lnTo>
                    <a:pt x="1558" y="199"/>
                  </a:lnTo>
                  <a:lnTo>
                    <a:pt x="1560" y="199"/>
                  </a:lnTo>
                  <a:lnTo>
                    <a:pt x="1560" y="199"/>
                  </a:lnTo>
                  <a:lnTo>
                    <a:pt x="1560" y="199"/>
                  </a:lnTo>
                  <a:lnTo>
                    <a:pt x="1560" y="199"/>
                  </a:lnTo>
                  <a:lnTo>
                    <a:pt x="1560" y="199"/>
                  </a:lnTo>
                  <a:close/>
                  <a:moveTo>
                    <a:pt x="1492" y="183"/>
                  </a:moveTo>
                  <a:lnTo>
                    <a:pt x="1494" y="183"/>
                  </a:lnTo>
                  <a:lnTo>
                    <a:pt x="1494" y="184"/>
                  </a:lnTo>
                  <a:lnTo>
                    <a:pt x="1494" y="184"/>
                  </a:lnTo>
                  <a:lnTo>
                    <a:pt x="1492" y="188"/>
                  </a:lnTo>
                  <a:lnTo>
                    <a:pt x="1492" y="188"/>
                  </a:lnTo>
                  <a:lnTo>
                    <a:pt x="1491" y="189"/>
                  </a:lnTo>
                  <a:lnTo>
                    <a:pt x="1491" y="189"/>
                  </a:lnTo>
                  <a:lnTo>
                    <a:pt x="1489" y="189"/>
                  </a:lnTo>
                  <a:lnTo>
                    <a:pt x="1487" y="189"/>
                  </a:lnTo>
                  <a:lnTo>
                    <a:pt x="1487" y="188"/>
                  </a:lnTo>
                  <a:lnTo>
                    <a:pt x="1487" y="188"/>
                  </a:lnTo>
                  <a:lnTo>
                    <a:pt x="1486" y="188"/>
                  </a:lnTo>
                  <a:lnTo>
                    <a:pt x="1486" y="186"/>
                  </a:lnTo>
                  <a:lnTo>
                    <a:pt x="1486" y="186"/>
                  </a:lnTo>
                  <a:lnTo>
                    <a:pt x="1487" y="186"/>
                  </a:lnTo>
                  <a:lnTo>
                    <a:pt x="1489" y="183"/>
                  </a:lnTo>
                  <a:lnTo>
                    <a:pt x="1491" y="183"/>
                  </a:lnTo>
                  <a:lnTo>
                    <a:pt x="1491" y="183"/>
                  </a:lnTo>
                  <a:lnTo>
                    <a:pt x="1492" y="183"/>
                  </a:lnTo>
                  <a:close/>
                  <a:moveTo>
                    <a:pt x="442" y="181"/>
                  </a:moveTo>
                  <a:lnTo>
                    <a:pt x="440" y="181"/>
                  </a:lnTo>
                  <a:lnTo>
                    <a:pt x="440" y="183"/>
                  </a:lnTo>
                  <a:lnTo>
                    <a:pt x="439" y="183"/>
                  </a:lnTo>
                  <a:lnTo>
                    <a:pt x="439" y="183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39" y="184"/>
                  </a:lnTo>
                  <a:lnTo>
                    <a:pt x="439" y="184"/>
                  </a:lnTo>
                  <a:lnTo>
                    <a:pt x="439" y="186"/>
                  </a:lnTo>
                  <a:lnTo>
                    <a:pt x="440" y="186"/>
                  </a:lnTo>
                  <a:lnTo>
                    <a:pt x="440" y="186"/>
                  </a:lnTo>
                  <a:lnTo>
                    <a:pt x="440" y="184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40" y="181"/>
                  </a:lnTo>
                  <a:lnTo>
                    <a:pt x="442" y="181"/>
                  </a:lnTo>
                  <a:lnTo>
                    <a:pt x="442" y="181"/>
                  </a:lnTo>
                  <a:close/>
                  <a:moveTo>
                    <a:pt x="1550" y="162"/>
                  </a:moveTo>
                  <a:lnTo>
                    <a:pt x="1552" y="162"/>
                  </a:lnTo>
                  <a:lnTo>
                    <a:pt x="1555" y="165"/>
                  </a:lnTo>
                  <a:lnTo>
                    <a:pt x="1557" y="165"/>
                  </a:lnTo>
                  <a:lnTo>
                    <a:pt x="1558" y="169"/>
                  </a:lnTo>
                  <a:lnTo>
                    <a:pt x="1558" y="170"/>
                  </a:lnTo>
                  <a:lnTo>
                    <a:pt x="1558" y="170"/>
                  </a:lnTo>
                  <a:lnTo>
                    <a:pt x="1560" y="173"/>
                  </a:lnTo>
                  <a:lnTo>
                    <a:pt x="1560" y="173"/>
                  </a:lnTo>
                  <a:lnTo>
                    <a:pt x="1560" y="175"/>
                  </a:lnTo>
                  <a:lnTo>
                    <a:pt x="1560" y="175"/>
                  </a:lnTo>
                  <a:lnTo>
                    <a:pt x="1560" y="176"/>
                  </a:lnTo>
                  <a:lnTo>
                    <a:pt x="1560" y="176"/>
                  </a:lnTo>
                  <a:lnTo>
                    <a:pt x="1560" y="178"/>
                  </a:lnTo>
                  <a:lnTo>
                    <a:pt x="1562" y="180"/>
                  </a:lnTo>
                  <a:lnTo>
                    <a:pt x="1562" y="181"/>
                  </a:lnTo>
                  <a:lnTo>
                    <a:pt x="1560" y="181"/>
                  </a:lnTo>
                  <a:lnTo>
                    <a:pt x="1560" y="184"/>
                  </a:lnTo>
                  <a:lnTo>
                    <a:pt x="1560" y="184"/>
                  </a:lnTo>
                  <a:lnTo>
                    <a:pt x="1560" y="184"/>
                  </a:lnTo>
                  <a:lnTo>
                    <a:pt x="1560" y="186"/>
                  </a:lnTo>
                  <a:lnTo>
                    <a:pt x="1562" y="186"/>
                  </a:lnTo>
                  <a:lnTo>
                    <a:pt x="1562" y="188"/>
                  </a:lnTo>
                  <a:lnTo>
                    <a:pt x="1562" y="188"/>
                  </a:lnTo>
                  <a:lnTo>
                    <a:pt x="1563" y="189"/>
                  </a:lnTo>
                  <a:lnTo>
                    <a:pt x="1563" y="189"/>
                  </a:lnTo>
                  <a:lnTo>
                    <a:pt x="1563" y="189"/>
                  </a:lnTo>
                  <a:lnTo>
                    <a:pt x="1565" y="189"/>
                  </a:lnTo>
                  <a:lnTo>
                    <a:pt x="1565" y="191"/>
                  </a:lnTo>
                  <a:lnTo>
                    <a:pt x="1565" y="192"/>
                  </a:lnTo>
                  <a:lnTo>
                    <a:pt x="1565" y="194"/>
                  </a:lnTo>
                  <a:lnTo>
                    <a:pt x="1565" y="197"/>
                  </a:lnTo>
                  <a:lnTo>
                    <a:pt x="1565" y="199"/>
                  </a:lnTo>
                  <a:lnTo>
                    <a:pt x="1563" y="199"/>
                  </a:lnTo>
                  <a:lnTo>
                    <a:pt x="1563" y="199"/>
                  </a:lnTo>
                  <a:lnTo>
                    <a:pt x="1563" y="200"/>
                  </a:lnTo>
                  <a:lnTo>
                    <a:pt x="1562" y="200"/>
                  </a:lnTo>
                  <a:lnTo>
                    <a:pt x="1562" y="202"/>
                  </a:lnTo>
                  <a:lnTo>
                    <a:pt x="1562" y="202"/>
                  </a:lnTo>
                  <a:lnTo>
                    <a:pt x="1562" y="202"/>
                  </a:lnTo>
                  <a:lnTo>
                    <a:pt x="1562" y="203"/>
                  </a:lnTo>
                  <a:lnTo>
                    <a:pt x="1562" y="205"/>
                  </a:lnTo>
                  <a:lnTo>
                    <a:pt x="1562" y="205"/>
                  </a:lnTo>
                  <a:lnTo>
                    <a:pt x="1563" y="208"/>
                  </a:lnTo>
                  <a:lnTo>
                    <a:pt x="1563" y="210"/>
                  </a:lnTo>
                  <a:lnTo>
                    <a:pt x="1563" y="211"/>
                  </a:lnTo>
                  <a:lnTo>
                    <a:pt x="1563" y="213"/>
                  </a:lnTo>
                  <a:lnTo>
                    <a:pt x="1563" y="214"/>
                  </a:lnTo>
                  <a:lnTo>
                    <a:pt x="1563" y="214"/>
                  </a:lnTo>
                  <a:lnTo>
                    <a:pt x="1563" y="217"/>
                  </a:lnTo>
                  <a:lnTo>
                    <a:pt x="1563" y="217"/>
                  </a:lnTo>
                  <a:lnTo>
                    <a:pt x="1563" y="219"/>
                  </a:lnTo>
                  <a:lnTo>
                    <a:pt x="1563" y="219"/>
                  </a:lnTo>
                  <a:lnTo>
                    <a:pt x="1563" y="222"/>
                  </a:lnTo>
                  <a:lnTo>
                    <a:pt x="1563" y="224"/>
                  </a:lnTo>
                  <a:lnTo>
                    <a:pt x="1565" y="224"/>
                  </a:lnTo>
                  <a:lnTo>
                    <a:pt x="1566" y="224"/>
                  </a:lnTo>
                  <a:lnTo>
                    <a:pt x="1566" y="224"/>
                  </a:lnTo>
                  <a:lnTo>
                    <a:pt x="1568" y="225"/>
                  </a:lnTo>
                  <a:lnTo>
                    <a:pt x="1568" y="228"/>
                  </a:lnTo>
                  <a:lnTo>
                    <a:pt x="1568" y="228"/>
                  </a:lnTo>
                  <a:lnTo>
                    <a:pt x="1569" y="232"/>
                  </a:lnTo>
                  <a:lnTo>
                    <a:pt x="1569" y="233"/>
                  </a:lnTo>
                  <a:lnTo>
                    <a:pt x="1569" y="233"/>
                  </a:lnTo>
                  <a:lnTo>
                    <a:pt x="1569" y="233"/>
                  </a:lnTo>
                  <a:lnTo>
                    <a:pt x="1569" y="233"/>
                  </a:lnTo>
                  <a:lnTo>
                    <a:pt x="1568" y="233"/>
                  </a:lnTo>
                  <a:lnTo>
                    <a:pt x="1568" y="232"/>
                  </a:lnTo>
                  <a:lnTo>
                    <a:pt x="1566" y="230"/>
                  </a:lnTo>
                  <a:lnTo>
                    <a:pt x="1566" y="230"/>
                  </a:lnTo>
                  <a:lnTo>
                    <a:pt x="1565" y="230"/>
                  </a:lnTo>
                  <a:lnTo>
                    <a:pt x="1565" y="230"/>
                  </a:lnTo>
                  <a:lnTo>
                    <a:pt x="1565" y="228"/>
                  </a:lnTo>
                  <a:lnTo>
                    <a:pt x="1565" y="228"/>
                  </a:lnTo>
                  <a:lnTo>
                    <a:pt x="1565" y="228"/>
                  </a:lnTo>
                  <a:lnTo>
                    <a:pt x="1565" y="228"/>
                  </a:lnTo>
                  <a:lnTo>
                    <a:pt x="1563" y="228"/>
                  </a:lnTo>
                  <a:lnTo>
                    <a:pt x="1563" y="228"/>
                  </a:lnTo>
                  <a:lnTo>
                    <a:pt x="1563" y="228"/>
                  </a:lnTo>
                  <a:lnTo>
                    <a:pt x="1563" y="228"/>
                  </a:lnTo>
                  <a:lnTo>
                    <a:pt x="1563" y="230"/>
                  </a:lnTo>
                  <a:lnTo>
                    <a:pt x="1563" y="230"/>
                  </a:lnTo>
                  <a:lnTo>
                    <a:pt x="1563" y="230"/>
                  </a:lnTo>
                  <a:lnTo>
                    <a:pt x="1563" y="230"/>
                  </a:lnTo>
                  <a:lnTo>
                    <a:pt x="1563" y="232"/>
                  </a:lnTo>
                  <a:lnTo>
                    <a:pt x="1562" y="232"/>
                  </a:lnTo>
                  <a:lnTo>
                    <a:pt x="1562" y="232"/>
                  </a:lnTo>
                  <a:lnTo>
                    <a:pt x="1562" y="232"/>
                  </a:lnTo>
                  <a:lnTo>
                    <a:pt x="1562" y="230"/>
                  </a:lnTo>
                  <a:lnTo>
                    <a:pt x="1560" y="230"/>
                  </a:lnTo>
                  <a:lnTo>
                    <a:pt x="1560" y="230"/>
                  </a:lnTo>
                  <a:lnTo>
                    <a:pt x="1560" y="228"/>
                  </a:lnTo>
                  <a:lnTo>
                    <a:pt x="1560" y="228"/>
                  </a:lnTo>
                  <a:lnTo>
                    <a:pt x="1558" y="227"/>
                  </a:lnTo>
                  <a:lnTo>
                    <a:pt x="1560" y="227"/>
                  </a:lnTo>
                  <a:lnTo>
                    <a:pt x="1560" y="227"/>
                  </a:lnTo>
                  <a:lnTo>
                    <a:pt x="1560" y="225"/>
                  </a:lnTo>
                  <a:lnTo>
                    <a:pt x="1560" y="224"/>
                  </a:lnTo>
                  <a:lnTo>
                    <a:pt x="1560" y="222"/>
                  </a:lnTo>
                  <a:lnTo>
                    <a:pt x="1560" y="222"/>
                  </a:lnTo>
                  <a:lnTo>
                    <a:pt x="1558" y="221"/>
                  </a:lnTo>
                  <a:lnTo>
                    <a:pt x="1558" y="221"/>
                  </a:lnTo>
                  <a:lnTo>
                    <a:pt x="1557" y="221"/>
                  </a:lnTo>
                  <a:lnTo>
                    <a:pt x="1555" y="219"/>
                  </a:lnTo>
                  <a:lnTo>
                    <a:pt x="1555" y="217"/>
                  </a:lnTo>
                  <a:lnTo>
                    <a:pt x="1555" y="217"/>
                  </a:lnTo>
                  <a:lnTo>
                    <a:pt x="1557" y="217"/>
                  </a:lnTo>
                  <a:lnTo>
                    <a:pt x="1557" y="216"/>
                  </a:lnTo>
                  <a:lnTo>
                    <a:pt x="1557" y="213"/>
                  </a:lnTo>
                  <a:lnTo>
                    <a:pt x="1555" y="211"/>
                  </a:lnTo>
                  <a:lnTo>
                    <a:pt x="1555" y="211"/>
                  </a:lnTo>
                  <a:lnTo>
                    <a:pt x="1555" y="210"/>
                  </a:lnTo>
                  <a:lnTo>
                    <a:pt x="1555" y="210"/>
                  </a:lnTo>
                  <a:lnTo>
                    <a:pt x="1555" y="210"/>
                  </a:lnTo>
                  <a:lnTo>
                    <a:pt x="1555" y="210"/>
                  </a:lnTo>
                  <a:lnTo>
                    <a:pt x="1555" y="208"/>
                  </a:lnTo>
                  <a:lnTo>
                    <a:pt x="1554" y="208"/>
                  </a:lnTo>
                  <a:lnTo>
                    <a:pt x="1554" y="208"/>
                  </a:lnTo>
                  <a:lnTo>
                    <a:pt x="1554" y="205"/>
                  </a:lnTo>
                  <a:lnTo>
                    <a:pt x="1554" y="205"/>
                  </a:lnTo>
                  <a:lnTo>
                    <a:pt x="1554" y="203"/>
                  </a:lnTo>
                  <a:lnTo>
                    <a:pt x="1552" y="203"/>
                  </a:lnTo>
                  <a:lnTo>
                    <a:pt x="1552" y="203"/>
                  </a:lnTo>
                  <a:lnTo>
                    <a:pt x="1552" y="202"/>
                  </a:lnTo>
                  <a:lnTo>
                    <a:pt x="1552" y="202"/>
                  </a:lnTo>
                  <a:lnTo>
                    <a:pt x="1552" y="199"/>
                  </a:lnTo>
                  <a:lnTo>
                    <a:pt x="1552" y="199"/>
                  </a:lnTo>
                  <a:lnTo>
                    <a:pt x="1554" y="197"/>
                  </a:lnTo>
                  <a:lnTo>
                    <a:pt x="1554" y="197"/>
                  </a:lnTo>
                  <a:lnTo>
                    <a:pt x="1554" y="195"/>
                  </a:lnTo>
                  <a:lnTo>
                    <a:pt x="1555" y="195"/>
                  </a:lnTo>
                  <a:lnTo>
                    <a:pt x="1555" y="194"/>
                  </a:lnTo>
                  <a:lnTo>
                    <a:pt x="1555" y="194"/>
                  </a:lnTo>
                  <a:lnTo>
                    <a:pt x="1555" y="191"/>
                  </a:lnTo>
                  <a:lnTo>
                    <a:pt x="1555" y="189"/>
                  </a:lnTo>
                  <a:lnTo>
                    <a:pt x="1555" y="188"/>
                  </a:lnTo>
                  <a:lnTo>
                    <a:pt x="1555" y="186"/>
                  </a:lnTo>
                  <a:lnTo>
                    <a:pt x="1555" y="186"/>
                  </a:lnTo>
                  <a:lnTo>
                    <a:pt x="1555" y="186"/>
                  </a:lnTo>
                  <a:lnTo>
                    <a:pt x="1555" y="184"/>
                  </a:lnTo>
                  <a:lnTo>
                    <a:pt x="1554" y="178"/>
                  </a:lnTo>
                  <a:lnTo>
                    <a:pt x="1554" y="178"/>
                  </a:lnTo>
                  <a:lnTo>
                    <a:pt x="1554" y="178"/>
                  </a:lnTo>
                  <a:lnTo>
                    <a:pt x="1554" y="176"/>
                  </a:lnTo>
                  <a:lnTo>
                    <a:pt x="1555" y="176"/>
                  </a:lnTo>
                  <a:lnTo>
                    <a:pt x="1555" y="176"/>
                  </a:lnTo>
                  <a:lnTo>
                    <a:pt x="1555" y="176"/>
                  </a:lnTo>
                  <a:lnTo>
                    <a:pt x="1555" y="176"/>
                  </a:lnTo>
                  <a:lnTo>
                    <a:pt x="1555" y="175"/>
                  </a:lnTo>
                  <a:lnTo>
                    <a:pt x="1554" y="173"/>
                  </a:lnTo>
                  <a:lnTo>
                    <a:pt x="1554" y="173"/>
                  </a:lnTo>
                  <a:lnTo>
                    <a:pt x="1552" y="172"/>
                  </a:lnTo>
                  <a:lnTo>
                    <a:pt x="1552" y="170"/>
                  </a:lnTo>
                  <a:lnTo>
                    <a:pt x="1550" y="170"/>
                  </a:lnTo>
                  <a:lnTo>
                    <a:pt x="1550" y="167"/>
                  </a:lnTo>
                  <a:lnTo>
                    <a:pt x="1550" y="167"/>
                  </a:lnTo>
                  <a:lnTo>
                    <a:pt x="1550" y="167"/>
                  </a:lnTo>
                  <a:lnTo>
                    <a:pt x="1550" y="165"/>
                  </a:lnTo>
                  <a:lnTo>
                    <a:pt x="1550" y="165"/>
                  </a:lnTo>
                  <a:lnTo>
                    <a:pt x="1550" y="164"/>
                  </a:lnTo>
                  <a:lnTo>
                    <a:pt x="1550" y="164"/>
                  </a:lnTo>
                  <a:lnTo>
                    <a:pt x="1550" y="162"/>
                  </a:lnTo>
                  <a:lnTo>
                    <a:pt x="1550" y="162"/>
                  </a:lnTo>
                  <a:lnTo>
                    <a:pt x="1550" y="162"/>
                  </a:lnTo>
                  <a:close/>
                  <a:moveTo>
                    <a:pt x="467" y="154"/>
                  </a:moveTo>
                  <a:lnTo>
                    <a:pt x="467" y="154"/>
                  </a:lnTo>
                  <a:lnTo>
                    <a:pt x="467" y="156"/>
                  </a:lnTo>
                  <a:lnTo>
                    <a:pt x="469" y="156"/>
                  </a:lnTo>
                  <a:lnTo>
                    <a:pt x="467" y="158"/>
                  </a:lnTo>
                  <a:lnTo>
                    <a:pt x="469" y="159"/>
                  </a:lnTo>
                  <a:lnTo>
                    <a:pt x="470" y="161"/>
                  </a:lnTo>
                  <a:lnTo>
                    <a:pt x="470" y="161"/>
                  </a:lnTo>
                  <a:lnTo>
                    <a:pt x="469" y="161"/>
                  </a:lnTo>
                  <a:lnTo>
                    <a:pt x="466" y="162"/>
                  </a:lnTo>
                  <a:lnTo>
                    <a:pt x="466" y="164"/>
                  </a:lnTo>
                  <a:lnTo>
                    <a:pt x="466" y="164"/>
                  </a:lnTo>
                  <a:lnTo>
                    <a:pt x="464" y="165"/>
                  </a:lnTo>
                  <a:lnTo>
                    <a:pt x="462" y="165"/>
                  </a:lnTo>
                  <a:lnTo>
                    <a:pt x="462" y="165"/>
                  </a:lnTo>
                  <a:lnTo>
                    <a:pt x="461" y="167"/>
                  </a:lnTo>
                  <a:lnTo>
                    <a:pt x="459" y="167"/>
                  </a:lnTo>
                  <a:lnTo>
                    <a:pt x="459" y="165"/>
                  </a:lnTo>
                  <a:lnTo>
                    <a:pt x="458" y="167"/>
                  </a:lnTo>
                  <a:lnTo>
                    <a:pt x="455" y="167"/>
                  </a:lnTo>
                  <a:lnTo>
                    <a:pt x="455" y="165"/>
                  </a:lnTo>
                  <a:lnTo>
                    <a:pt x="453" y="165"/>
                  </a:lnTo>
                  <a:lnTo>
                    <a:pt x="453" y="167"/>
                  </a:lnTo>
                  <a:lnTo>
                    <a:pt x="451" y="167"/>
                  </a:lnTo>
                  <a:lnTo>
                    <a:pt x="450" y="170"/>
                  </a:lnTo>
                  <a:lnTo>
                    <a:pt x="450" y="170"/>
                  </a:lnTo>
                  <a:lnTo>
                    <a:pt x="451" y="170"/>
                  </a:lnTo>
                  <a:lnTo>
                    <a:pt x="453" y="172"/>
                  </a:lnTo>
                  <a:lnTo>
                    <a:pt x="455" y="173"/>
                  </a:lnTo>
                  <a:lnTo>
                    <a:pt x="455" y="173"/>
                  </a:lnTo>
                  <a:lnTo>
                    <a:pt x="455" y="173"/>
                  </a:lnTo>
                  <a:lnTo>
                    <a:pt x="453" y="173"/>
                  </a:lnTo>
                  <a:lnTo>
                    <a:pt x="453" y="172"/>
                  </a:lnTo>
                  <a:lnTo>
                    <a:pt x="451" y="172"/>
                  </a:lnTo>
                  <a:lnTo>
                    <a:pt x="450" y="172"/>
                  </a:lnTo>
                  <a:lnTo>
                    <a:pt x="450" y="170"/>
                  </a:lnTo>
                  <a:lnTo>
                    <a:pt x="448" y="170"/>
                  </a:lnTo>
                  <a:lnTo>
                    <a:pt x="448" y="170"/>
                  </a:lnTo>
                  <a:lnTo>
                    <a:pt x="447" y="172"/>
                  </a:lnTo>
                  <a:lnTo>
                    <a:pt x="448" y="176"/>
                  </a:lnTo>
                  <a:lnTo>
                    <a:pt x="450" y="180"/>
                  </a:lnTo>
                  <a:lnTo>
                    <a:pt x="450" y="180"/>
                  </a:lnTo>
                  <a:lnTo>
                    <a:pt x="450" y="183"/>
                  </a:lnTo>
                  <a:lnTo>
                    <a:pt x="448" y="183"/>
                  </a:lnTo>
                  <a:lnTo>
                    <a:pt x="448" y="183"/>
                  </a:lnTo>
                  <a:lnTo>
                    <a:pt x="448" y="184"/>
                  </a:lnTo>
                  <a:lnTo>
                    <a:pt x="448" y="184"/>
                  </a:lnTo>
                  <a:lnTo>
                    <a:pt x="448" y="181"/>
                  </a:lnTo>
                  <a:lnTo>
                    <a:pt x="450" y="180"/>
                  </a:lnTo>
                  <a:lnTo>
                    <a:pt x="448" y="176"/>
                  </a:lnTo>
                  <a:lnTo>
                    <a:pt x="448" y="176"/>
                  </a:lnTo>
                  <a:lnTo>
                    <a:pt x="447" y="175"/>
                  </a:lnTo>
                  <a:lnTo>
                    <a:pt x="447" y="175"/>
                  </a:lnTo>
                  <a:lnTo>
                    <a:pt x="445" y="176"/>
                  </a:lnTo>
                  <a:lnTo>
                    <a:pt x="445" y="176"/>
                  </a:lnTo>
                  <a:lnTo>
                    <a:pt x="444" y="180"/>
                  </a:lnTo>
                  <a:lnTo>
                    <a:pt x="442" y="181"/>
                  </a:lnTo>
                  <a:lnTo>
                    <a:pt x="442" y="181"/>
                  </a:lnTo>
                  <a:lnTo>
                    <a:pt x="442" y="184"/>
                  </a:lnTo>
                  <a:lnTo>
                    <a:pt x="442" y="186"/>
                  </a:lnTo>
                  <a:lnTo>
                    <a:pt x="440" y="186"/>
                  </a:lnTo>
                  <a:lnTo>
                    <a:pt x="440" y="188"/>
                  </a:lnTo>
                  <a:lnTo>
                    <a:pt x="440" y="188"/>
                  </a:lnTo>
                  <a:lnTo>
                    <a:pt x="439" y="188"/>
                  </a:lnTo>
                  <a:lnTo>
                    <a:pt x="439" y="188"/>
                  </a:lnTo>
                  <a:lnTo>
                    <a:pt x="439" y="186"/>
                  </a:lnTo>
                  <a:lnTo>
                    <a:pt x="437" y="186"/>
                  </a:lnTo>
                  <a:lnTo>
                    <a:pt x="437" y="186"/>
                  </a:lnTo>
                  <a:lnTo>
                    <a:pt x="436" y="186"/>
                  </a:lnTo>
                  <a:lnTo>
                    <a:pt x="436" y="186"/>
                  </a:lnTo>
                  <a:lnTo>
                    <a:pt x="437" y="184"/>
                  </a:lnTo>
                  <a:lnTo>
                    <a:pt x="437" y="183"/>
                  </a:lnTo>
                  <a:lnTo>
                    <a:pt x="437" y="183"/>
                  </a:lnTo>
                  <a:lnTo>
                    <a:pt x="439" y="181"/>
                  </a:lnTo>
                  <a:lnTo>
                    <a:pt x="440" y="181"/>
                  </a:lnTo>
                  <a:lnTo>
                    <a:pt x="439" y="180"/>
                  </a:lnTo>
                  <a:lnTo>
                    <a:pt x="439" y="180"/>
                  </a:lnTo>
                  <a:lnTo>
                    <a:pt x="439" y="180"/>
                  </a:lnTo>
                  <a:lnTo>
                    <a:pt x="439" y="178"/>
                  </a:lnTo>
                  <a:lnTo>
                    <a:pt x="439" y="178"/>
                  </a:lnTo>
                  <a:lnTo>
                    <a:pt x="439" y="178"/>
                  </a:lnTo>
                  <a:lnTo>
                    <a:pt x="440" y="180"/>
                  </a:lnTo>
                  <a:lnTo>
                    <a:pt x="442" y="180"/>
                  </a:lnTo>
                  <a:lnTo>
                    <a:pt x="442" y="180"/>
                  </a:lnTo>
                  <a:lnTo>
                    <a:pt x="442" y="178"/>
                  </a:lnTo>
                  <a:lnTo>
                    <a:pt x="442" y="178"/>
                  </a:lnTo>
                  <a:lnTo>
                    <a:pt x="440" y="176"/>
                  </a:lnTo>
                  <a:lnTo>
                    <a:pt x="440" y="176"/>
                  </a:lnTo>
                  <a:lnTo>
                    <a:pt x="440" y="176"/>
                  </a:lnTo>
                  <a:lnTo>
                    <a:pt x="442" y="176"/>
                  </a:lnTo>
                  <a:lnTo>
                    <a:pt x="444" y="176"/>
                  </a:lnTo>
                  <a:lnTo>
                    <a:pt x="444" y="176"/>
                  </a:lnTo>
                  <a:lnTo>
                    <a:pt x="444" y="176"/>
                  </a:lnTo>
                  <a:lnTo>
                    <a:pt x="444" y="175"/>
                  </a:lnTo>
                  <a:lnTo>
                    <a:pt x="442" y="175"/>
                  </a:lnTo>
                  <a:lnTo>
                    <a:pt x="444" y="173"/>
                  </a:lnTo>
                  <a:lnTo>
                    <a:pt x="444" y="173"/>
                  </a:lnTo>
                  <a:lnTo>
                    <a:pt x="445" y="175"/>
                  </a:lnTo>
                  <a:lnTo>
                    <a:pt x="445" y="173"/>
                  </a:lnTo>
                  <a:lnTo>
                    <a:pt x="445" y="173"/>
                  </a:lnTo>
                  <a:lnTo>
                    <a:pt x="445" y="172"/>
                  </a:lnTo>
                  <a:lnTo>
                    <a:pt x="444" y="170"/>
                  </a:lnTo>
                  <a:lnTo>
                    <a:pt x="442" y="169"/>
                  </a:lnTo>
                  <a:lnTo>
                    <a:pt x="440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4" y="169"/>
                  </a:lnTo>
                  <a:lnTo>
                    <a:pt x="444" y="169"/>
                  </a:lnTo>
                  <a:lnTo>
                    <a:pt x="444" y="169"/>
                  </a:lnTo>
                  <a:lnTo>
                    <a:pt x="444" y="170"/>
                  </a:lnTo>
                  <a:lnTo>
                    <a:pt x="445" y="170"/>
                  </a:lnTo>
                  <a:lnTo>
                    <a:pt x="445" y="170"/>
                  </a:lnTo>
                  <a:lnTo>
                    <a:pt x="445" y="170"/>
                  </a:lnTo>
                  <a:lnTo>
                    <a:pt x="445" y="170"/>
                  </a:lnTo>
                  <a:lnTo>
                    <a:pt x="445" y="169"/>
                  </a:lnTo>
                  <a:lnTo>
                    <a:pt x="445" y="169"/>
                  </a:lnTo>
                  <a:lnTo>
                    <a:pt x="445" y="169"/>
                  </a:lnTo>
                  <a:lnTo>
                    <a:pt x="447" y="169"/>
                  </a:lnTo>
                  <a:lnTo>
                    <a:pt x="447" y="169"/>
                  </a:lnTo>
                  <a:lnTo>
                    <a:pt x="448" y="169"/>
                  </a:lnTo>
                  <a:lnTo>
                    <a:pt x="448" y="169"/>
                  </a:lnTo>
                  <a:lnTo>
                    <a:pt x="448" y="167"/>
                  </a:lnTo>
                  <a:lnTo>
                    <a:pt x="448" y="167"/>
                  </a:lnTo>
                  <a:lnTo>
                    <a:pt x="448" y="165"/>
                  </a:lnTo>
                  <a:lnTo>
                    <a:pt x="448" y="165"/>
                  </a:lnTo>
                  <a:lnTo>
                    <a:pt x="448" y="165"/>
                  </a:lnTo>
                  <a:lnTo>
                    <a:pt x="450" y="165"/>
                  </a:lnTo>
                  <a:lnTo>
                    <a:pt x="450" y="164"/>
                  </a:lnTo>
                  <a:lnTo>
                    <a:pt x="450" y="164"/>
                  </a:lnTo>
                  <a:lnTo>
                    <a:pt x="451" y="164"/>
                  </a:lnTo>
                  <a:lnTo>
                    <a:pt x="451" y="162"/>
                  </a:lnTo>
                  <a:lnTo>
                    <a:pt x="451" y="162"/>
                  </a:lnTo>
                  <a:lnTo>
                    <a:pt x="453" y="162"/>
                  </a:lnTo>
                  <a:lnTo>
                    <a:pt x="453" y="164"/>
                  </a:lnTo>
                  <a:lnTo>
                    <a:pt x="453" y="164"/>
                  </a:lnTo>
                  <a:lnTo>
                    <a:pt x="456" y="162"/>
                  </a:lnTo>
                  <a:lnTo>
                    <a:pt x="458" y="164"/>
                  </a:lnTo>
                  <a:lnTo>
                    <a:pt x="459" y="164"/>
                  </a:lnTo>
                  <a:lnTo>
                    <a:pt x="461" y="164"/>
                  </a:lnTo>
                  <a:lnTo>
                    <a:pt x="461" y="164"/>
                  </a:lnTo>
                  <a:lnTo>
                    <a:pt x="462" y="164"/>
                  </a:lnTo>
                  <a:lnTo>
                    <a:pt x="462" y="164"/>
                  </a:lnTo>
                  <a:lnTo>
                    <a:pt x="462" y="164"/>
                  </a:lnTo>
                  <a:lnTo>
                    <a:pt x="464" y="164"/>
                  </a:lnTo>
                  <a:lnTo>
                    <a:pt x="464" y="162"/>
                  </a:lnTo>
                  <a:lnTo>
                    <a:pt x="464" y="161"/>
                  </a:lnTo>
                  <a:lnTo>
                    <a:pt x="464" y="161"/>
                  </a:lnTo>
                  <a:lnTo>
                    <a:pt x="464" y="159"/>
                  </a:lnTo>
                  <a:lnTo>
                    <a:pt x="464" y="161"/>
                  </a:lnTo>
                  <a:lnTo>
                    <a:pt x="464" y="159"/>
                  </a:lnTo>
                  <a:lnTo>
                    <a:pt x="464" y="159"/>
                  </a:lnTo>
                  <a:lnTo>
                    <a:pt x="464" y="159"/>
                  </a:lnTo>
                  <a:lnTo>
                    <a:pt x="466" y="159"/>
                  </a:lnTo>
                  <a:lnTo>
                    <a:pt x="466" y="159"/>
                  </a:lnTo>
                  <a:lnTo>
                    <a:pt x="467" y="158"/>
                  </a:lnTo>
                  <a:lnTo>
                    <a:pt x="467" y="158"/>
                  </a:lnTo>
                  <a:lnTo>
                    <a:pt x="466" y="158"/>
                  </a:lnTo>
                  <a:lnTo>
                    <a:pt x="467" y="156"/>
                  </a:lnTo>
                  <a:lnTo>
                    <a:pt x="467" y="156"/>
                  </a:lnTo>
                  <a:lnTo>
                    <a:pt x="467" y="154"/>
                  </a:lnTo>
                  <a:close/>
                  <a:moveTo>
                    <a:pt x="1476" y="148"/>
                  </a:moveTo>
                  <a:lnTo>
                    <a:pt x="1478" y="148"/>
                  </a:lnTo>
                  <a:lnTo>
                    <a:pt x="1480" y="150"/>
                  </a:lnTo>
                  <a:lnTo>
                    <a:pt x="1481" y="150"/>
                  </a:lnTo>
                  <a:lnTo>
                    <a:pt x="1481" y="151"/>
                  </a:lnTo>
                  <a:lnTo>
                    <a:pt x="1480" y="154"/>
                  </a:lnTo>
                  <a:lnTo>
                    <a:pt x="1478" y="156"/>
                  </a:lnTo>
                  <a:lnTo>
                    <a:pt x="1476" y="159"/>
                  </a:lnTo>
                  <a:lnTo>
                    <a:pt x="1475" y="161"/>
                  </a:lnTo>
                  <a:lnTo>
                    <a:pt x="1473" y="161"/>
                  </a:lnTo>
                  <a:lnTo>
                    <a:pt x="1472" y="161"/>
                  </a:lnTo>
                  <a:lnTo>
                    <a:pt x="1472" y="161"/>
                  </a:lnTo>
                  <a:lnTo>
                    <a:pt x="1472" y="162"/>
                  </a:lnTo>
                  <a:lnTo>
                    <a:pt x="1472" y="162"/>
                  </a:lnTo>
                  <a:lnTo>
                    <a:pt x="1470" y="162"/>
                  </a:lnTo>
                  <a:lnTo>
                    <a:pt x="1470" y="161"/>
                  </a:lnTo>
                  <a:lnTo>
                    <a:pt x="1468" y="161"/>
                  </a:lnTo>
                  <a:lnTo>
                    <a:pt x="1468" y="158"/>
                  </a:lnTo>
                  <a:lnTo>
                    <a:pt x="1470" y="156"/>
                  </a:lnTo>
                  <a:lnTo>
                    <a:pt x="1473" y="151"/>
                  </a:lnTo>
                  <a:lnTo>
                    <a:pt x="1476" y="148"/>
                  </a:lnTo>
                  <a:close/>
                  <a:moveTo>
                    <a:pt x="1521" y="134"/>
                  </a:moveTo>
                  <a:lnTo>
                    <a:pt x="1522" y="136"/>
                  </a:lnTo>
                  <a:lnTo>
                    <a:pt x="1525" y="137"/>
                  </a:lnTo>
                  <a:lnTo>
                    <a:pt x="1528" y="140"/>
                  </a:lnTo>
                  <a:lnTo>
                    <a:pt x="1530" y="140"/>
                  </a:lnTo>
                  <a:lnTo>
                    <a:pt x="1530" y="142"/>
                  </a:lnTo>
                  <a:lnTo>
                    <a:pt x="1530" y="142"/>
                  </a:lnTo>
                  <a:lnTo>
                    <a:pt x="1527" y="140"/>
                  </a:lnTo>
                  <a:lnTo>
                    <a:pt x="1525" y="140"/>
                  </a:lnTo>
                  <a:lnTo>
                    <a:pt x="1524" y="140"/>
                  </a:lnTo>
                  <a:lnTo>
                    <a:pt x="1522" y="140"/>
                  </a:lnTo>
                  <a:lnTo>
                    <a:pt x="1521" y="140"/>
                  </a:lnTo>
                  <a:lnTo>
                    <a:pt x="1521" y="139"/>
                  </a:lnTo>
                  <a:lnTo>
                    <a:pt x="1521" y="137"/>
                  </a:lnTo>
                  <a:lnTo>
                    <a:pt x="1519" y="136"/>
                  </a:lnTo>
                  <a:lnTo>
                    <a:pt x="1519" y="136"/>
                  </a:lnTo>
                  <a:lnTo>
                    <a:pt x="1521" y="136"/>
                  </a:lnTo>
                  <a:lnTo>
                    <a:pt x="1521" y="134"/>
                  </a:lnTo>
                  <a:close/>
                  <a:moveTo>
                    <a:pt x="341" y="80"/>
                  </a:moveTo>
                  <a:lnTo>
                    <a:pt x="343" y="80"/>
                  </a:lnTo>
                  <a:lnTo>
                    <a:pt x="343" y="82"/>
                  </a:lnTo>
                  <a:lnTo>
                    <a:pt x="344" y="85"/>
                  </a:lnTo>
                  <a:lnTo>
                    <a:pt x="344" y="87"/>
                  </a:lnTo>
                  <a:lnTo>
                    <a:pt x="344" y="87"/>
                  </a:lnTo>
                  <a:lnTo>
                    <a:pt x="344" y="87"/>
                  </a:lnTo>
                  <a:lnTo>
                    <a:pt x="344" y="88"/>
                  </a:lnTo>
                  <a:lnTo>
                    <a:pt x="346" y="90"/>
                  </a:lnTo>
                  <a:lnTo>
                    <a:pt x="346" y="90"/>
                  </a:lnTo>
                  <a:lnTo>
                    <a:pt x="346" y="91"/>
                  </a:lnTo>
                  <a:lnTo>
                    <a:pt x="347" y="93"/>
                  </a:lnTo>
                  <a:lnTo>
                    <a:pt x="347" y="93"/>
                  </a:lnTo>
                  <a:lnTo>
                    <a:pt x="347" y="95"/>
                  </a:lnTo>
                  <a:lnTo>
                    <a:pt x="347" y="95"/>
                  </a:lnTo>
                  <a:lnTo>
                    <a:pt x="346" y="96"/>
                  </a:lnTo>
                  <a:lnTo>
                    <a:pt x="346" y="96"/>
                  </a:lnTo>
                  <a:lnTo>
                    <a:pt x="347" y="99"/>
                  </a:lnTo>
                  <a:lnTo>
                    <a:pt x="349" y="101"/>
                  </a:lnTo>
                  <a:lnTo>
                    <a:pt x="352" y="101"/>
                  </a:lnTo>
                  <a:lnTo>
                    <a:pt x="352" y="101"/>
                  </a:lnTo>
                  <a:lnTo>
                    <a:pt x="352" y="102"/>
                  </a:lnTo>
                  <a:lnTo>
                    <a:pt x="349" y="102"/>
                  </a:lnTo>
                  <a:lnTo>
                    <a:pt x="347" y="101"/>
                  </a:lnTo>
                  <a:lnTo>
                    <a:pt x="346" y="99"/>
                  </a:lnTo>
                  <a:lnTo>
                    <a:pt x="346" y="98"/>
                  </a:lnTo>
                  <a:lnTo>
                    <a:pt x="344" y="95"/>
                  </a:lnTo>
                  <a:lnTo>
                    <a:pt x="344" y="93"/>
                  </a:lnTo>
                  <a:lnTo>
                    <a:pt x="343" y="91"/>
                  </a:lnTo>
                  <a:lnTo>
                    <a:pt x="341" y="91"/>
                  </a:lnTo>
                  <a:lnTo>
                    <a:pt x="341" y="91"/>
                  </a:lnTo>
                  <a:lnTo>
                    <a:pt x="341" y="90"/>
                  </a:lnTo>
                  <a:lnTo>
                    <a:pt x="343" y="90"/>
                  </a:lnTo>
                  <a:lnTo>
                    <a:pt x="341" y="88"/>
                  </a:lnTo>
                  <a:lnTo>
                    <a:pt x="341" y="88"/>
                  </a:lnTo>
                  <a:lnTo>
                    <a:pt x="339" y="88"/>
                  </a:lnTo>
                  <a:lnTo>
                    <a:pt x="339" y="88"/>
                  </a:lnTo>
                  <a:lnTo>
                    <a:pt x="339" y="87"/>
                  </a:lnTo>
                  <a:lnTo>
                    <a:pt x="339" y="87"/>
                  </a:lnTo>
                  <a:lnTo>
                    <a:pt x="339" y="87"/>
                  </a:lnTo>
                  <a:lnTo>
                    <a:pt x="339" y="85"/>
                  </a:lnTo>
                  <a:lnTo>
                    <a:pt x="339" y="85"/>
                  </a:lnTo>
                  <a:lnTo>
                    <a:pt x="341" y="85"/>
                  </a:lnTo>
                  <a:lnTo>
                    <a:pt x="341" y="84"/>
                  </a:lnTo>
                  <a:lnTo>
                    <a:pt x="341" y="84"/>
                  </a:lnTo>
                  <a:lnTo>
                    <a:pt x="341" y="82"/>
                  </a:lnTo>
                  <a:lnTo>
                    <a:pt x="341" y="80"/>
                  </a:lnTo>
                  <a:lnTo>
                    <a:pt x="341" y="80"/>
                  </a:lnTo>
                  <a:close/>
                  <a:moveTo>
                    <a:pt x="1577" y="74"/>
                  </a:moveTo>
                  <a:lnTo>
                    <a:pt x="1579" y="74"/>
                  </a:lnTo>
                  <a:lnTo>
                    <a:pt x="1579" y="76"/>
                  </a:lnTo>
                  <a:lnTo>
                    <a:pt x="1579" y="77"/>
                  </a:lnTo>
                  <a:lnTo>
                    <a:pt x="1577" y="79"/>
                  </a:lnTo>
                  <a:lnTo>
                    <a:pt x="1577" y="79"/>
                  </a:lnTo>
                  <a:lnTo>
                    <a:pt x="1577" y="79"/>
                  </a:lnTo>
                  <a:lnTo>
                    <a:pt x="1577" y="79"/>
                  </a:lnTo>
                  <a:lnTo>
                    <a:pt x="1576" y="79"/>
                  </a:lnTo>
                  <a:lnTo>
                    <a:pt x="1576" y="77"/>
                  </a:lnTo>
                  <a:lnTo>
                    <a:pt x="1577" y="76"/>
                  </a:lnTo>
                  <a:lnTo>
                    <a:pt x="1577" y="76"/>
                  </a:lnTo>
                  <a:lnTo>
                    <a:pt x="1577" y="74"/>
                  </a:lnTo>
                  <a:lnTo>
                    <a:pt x="1577" y="74"/>
                  </a:lnTo>
                  <a:close/>
                  <a:moveTo>
                    <a:pt x="1481" y="73"/>
                  </a:moveTo>
                  <a:lnTo>
                    <a:pt x="1483" y="74"/>
                  </a:lnTo>
                  <a:lnTo>
                    <a:pt x="1484" y="74"/>
                  </a:lnTo>
                  <a:lnTo>
                    <a:pt x="1484" y="76"/>
                  </a:lnTo>
                  <a:lnTo>
                    <a:pt x="1484" y="77"/>
                  </a:lnTo>
                  <a:lnTo>
                    <a:pt x="1484" y="80"/>
                  </a:lnTo>
                  <a:lnTo>
                    <a:pt x="1484" y="80"/>
                  </a:lnTo>
                  <a:lnTo>
                    <a:pt x="1486" y="82"/>
                  </a:lnTo>
                  <a:lnTo>
                    <a:pt x="1486" y="84"/>
                  </a:lnTo>
                  <a:lnTo>
                    <a:pt x="1486" y="85"/>
                  </a:lnTo>
                  <a:lnTo>
                    <a:pt x="1487" y="87"/>
                  </a:lnTo>
                  <a:lnTo>
                    <a:pt x="1487" y="88"/>
                  </a:lnTo>
                  <a:lnTo>
                    <a:pt x="1489" y="88"/>
                  </a:lnTo>
                  <a:lnTo>
                    <a:pt x="1489" y="90"/>
                  </a:lnTo>
                  <a:lnTo>
                    <a:pt x="1487" y="95"/>
                  </a:lnTo>
                  <a:lnTo>
                    <a:pt x="1487" y="96"/>
                  </a:lnTo>
                  <a:lnTo>
                    <a:pt x="1487" y="96"/>
                  </a:lnTo>
                  <a:lnTo>
                    <a:pt x="1487" y="96"/>
                  </a:lnTo>
                  <a:lnTo>
                    <a:pt x="1487" y="96"/>
                  </a:lnTo>
                  <a:lnTo>
                    <a:pt x="1489" y="96"/>
                  </a:lnTo>
                  <a:lnTo>
                    <a:pt x="1491" y="96"/>
                  </a:lnTo>
                  <a:lnTo>
                    <a:pt x="1491" y="98"/>
                  </a:lnTo>
                  <a:lnTo>
                    <a:pt x="1491" y="99"/>
                  </a:lnTo>
                  <a:lnTo>
                    <a:pt x="1491" y="99"/>
                  </a:lnTo>
                  <a:lnTo>
                    <a:pt x="1491" y="99"/>
                  </a:lnTo>
                  <a:lnTo>
                    <a:pt x="1491" y="101"/>
                  </a:lnTo>
                  <a:lnTo>
                    <a:pt x="1491" y="101"/>
                  </a:lnTo>
                  <a:lnTo>
                    <a:pt x="1491" y="102"/>
                  </a:lnTo>
                  <a:lnTo>
                    <a:pt x="1491" y="102"/>
                  </a:lnTo>
                  <a:lnTo>
                    <a:pt x="1491" y="104"/>
                  </a:lnTo>
                  <a:lnTo>
                    <a:pt x="1491" y="104"/>
                  </a:lnTo>
                  <a:lnTo>
                    <a:pt x="1492" y="106"/>
                  </a:lnTo>
                  <a:lnTo>
                    <a:pt x="1492" y="109"/>
                  </a:lnTo>
                  <a:lnTo>
                    <a:pt x="1492" y="109"/>
                  </a:lnTo>
                  <a:lnTo>
                    <a:pt x="1492" y="110"/>
                  </a:lnTo>
                  <a:lnTo>
                    <a:pt x="1492" y="110"/>
                  </a:lnTo>
                  <a:lnTo>
                    <a:pt x="1492" y="112"/>
                  </a:lnTo>
                  <a:lnTo>
                    <a:pt x="1491" y="112"/>
                  </a:lnTo>
                  <a:lnTo>
                    <a:pt x="1491" y="112"/>
                  </a:lnTo>
                  <a:lnTo>
                    <a:pt x="1491" y="112"/>
                  </a:lnTo>
                  <a:lnTo>
                    <a:pt x="1491" y="112"/>
                  </a:lnTo>
                  <a:lnTo>
                    <a:pt x="1489" y="113"/>
                  </a:lnTo>
                  <a:lnTo>
                    <a:pt x="1489" y="115"/>
                  </a:lnTo>
                  <a:lnTo>
                    <a:pt x="1489" y="115"/>
                  </a:lnTo>
                  <a:lnTo>
                    <a:pt x="1491" y="115"/>
                  </a:lnTo>
                  <a:lnTo>
                    <a:pt x="1491" y="117"/>
                  </a:lnTo>
                  <a:lnTo>
                    <a:pt x="1492" y="118"/>
                  </a:lnTo>
                  <a:lnTo>
                    <a:pt x="1492" y="118"/>
                  </a:lnTo>
                  <a:lnTo>
                    <a:pt x="1494" y="118"/>
                  </a:lnTo>
                  <a:lnTo>
                    <a:pt x="1494" y="118"/>
                  </a:lnTo>
                  <a:lnTo>
                    <a:pt x="1495" y="118"/>
                  </a:lnTo>
                  <a:lnTo>
                    <a:pt x="1495" y="118"/>
                  </a:lnTo>
                  <a:lnTo>
                    <a:pt x="1495" y="118"/>
                  </a:lnTo>
                  <a:lnTo>
                    <a:pt x="1495" y="118"/>
                  </a:lnTo>
                  <a:lnTo>
                    <a:pt x="1498" y="120"/>
                  </a:lnTo>
                  <a:lnTo>
                    <a:pt x="1498" y="121"/>
                  </a:lnTo>
                  <a:lnTo>
                    <a:pt x="1498" y="123"/>
                  </a:lnTo>
                  <a:lnTo>
                    <a:pt x="1500" y="125"/>
                  </a:lnTo>
                  <a:lnTo>
                    <a:pt x="1502" y="125"/>
                  </a:lnTo>
                  <a:lnTo>
                    <a:pt x="1502" y="126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9"/>
                  </a:lnTo>
                  <a:lnTo>
                    <a:pt x="1502" y="131"/>
                  </a:lnTo>
                  <a:lnTo>
                    <a:pt x="1502" y="132"/>
                  </a:lnTo>
                  <a:lnTo>
                    <a:pt x="1502" y="134"/>
                  </a:lnTo>
                  <a:lnTo>
                    <a:pt x="1503" y="134"/>
                  </a:lnTo>
                  <a:lnTo>
                    <a:pt x="1503" y="136"/>
                  </a:lnTo>
                  <a:lnTo>
                    <a:pt x="1505" y="139"/>
                  </a:lnTo>
                  <a:lnTo>
                    <a:pt x="1506" y="140"/>
                  </a:lnTo>
                  <a:lnTo>
                    <a:pt x="1506" y="142"/>
                  </a:lnTo>
                  <a:lnTo>
                    <a:pt x="1506" y="142"/>
                  </a:lnTo>
                  <a:lnTo>
                    <a:pt x="1508" y="142"/>
                  </a:lnTo>
                  <a:lnTo>
                    <a:pt x="1508" y="142"/>
                  </a:lnTo>
                  <a:lnTo>
                    <a:pt x="1508" y="143"/>
                  </a:lnTo>
                  <a:lnTo>
                    <a:pt x="1508" y="143"/>
                  </a:lnTo>
                  <a:lnTo>
                    <a:pt x="1508" y="143"/>
                  </a:lnTo>
                  <a:lnTo>
                    <a:pt x="1508" y="145"/>
                  </a:lnTo>
                  <a:lnTo>
                    <a:pt x="1509" y="147"/>
                  </a:lnTo>
                  <a:lnTo>
                    <a:pt x="1509" y="147"/>
                  </a:lnTo>
                  <a:lnTo>
                    <a:pt x="1509" y="148"/>
                  </a:lnTo>
                  <a:lnTo>
                    <a:pt x="1509" y="148"/>
                  </a:lnTo>
                  <a:lnTo>
                    <a:pt x="1511" y="150"/>
                  </a:lnTo>
                  <a:lnTo>
                    <a:pt x="1511" y="150"/>
                  </a:lnTo>
                  <a:lnTo>
                    <a:pt x="1511" y="151"/>
                  </a:lnTo>
                  <a:lnTo>
                    <a:pt x="1511" y="151"/>
                  </a:lnTo>
                  <a:lnTo>
                    <a:pt x="1511" y="151"/>
                  </a:lnTo>
                  <a:lnTo>
                    <a:pt x="1509" y="151"/>
                  </a:lnTo>
                  <a:lnTo>
                    <a:pt x="1509" y="151"/>
                  </a:lnTo>
                  <a:lnTo>
                    <a:pt x="1509" y="151"/>
                  </a:lnTo>
                  <a:lnTo>
                    <a:pt x="1509" y="151"/>
                  </a:lnTo>
                  <a:lnTo>
                    <a:pt x="1508" y="151"/>
                  </a:lnTo>
                  <a:lnTo>
                    <a:pt x="1508" y="151"/>
                  </a:lnTo>
                  <a:lnTo>
                    <a:pt x="1508" y="151"/>
                  </a:lnTo>
                  <a:lnTo>
                    <a:pt x="1505" y="148"/>
                  </a:lnTo>
                  <a:lnTo>
                    <a:pt x="1505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0" y="148"/>
                  </a:lnTo>
                  <a:lnTo>
                    <a:pt x="1500" y="148"/>
                  </a:lnTo>
                  <a:lnTo>
                    <a:pt x="1500" y="147"/>
                  </a:lnTo>
                  <a:lnTo>
                    <a:pt x="1500" y="147"/>
                  </a:lnTo>
                  <a:lnTo>
                    <a:pt x="1500" y="145"/>
                  </a:lnTo>
                  <a:lnTo>
                    <a:pt x="1500" y="145"/>
                  </a:lnTo>
                  <a:lnTo>
                    <a:pt x="1502" y="145"/>
                  </a:lnTo>
                  <a:lnTo>
                    <a:pt x="1502" y="143"/>
                  </a:lnTo>
                  <a:lnTo>
                    <a:pt x="1502" y="143"/>
                  </a:lnTo>
                  <a:lnTo>
                    <a:pt x="1502" y="142"/>
                  </a:lnTo>
                  <a:lnTo>
                    <a:pt x="1502" y="142"/>
                  </a:lnTo>
                  <a:lnTo>
                    <a:pt x="1500" y="140"/>
                  </a:lnTo>
                  <a:lnTo>
                    <a:pt x="1500" y="140"/>
                  </a:lnTo>
                  <a:lnTo>
                    <a:pt x="1500" y="140"/>
                  </a:lnTo>
                  <a:lnTo>
                    <a:pt x="1498" y="139"/>
                  </a:lnTo>
                  <a:lnTo>
                    <a:pt x="1498" y="139"/>
                  </a:lnTo>
                  <a:lnTo>
                    <a:pt x="1498" y="139"/>
                  </a:lnTo>
                  <a:lnTo>
                    <a:pt x="1497" y="139"/>
                  </a:lnTo>
                  <a:lnTo>
                    <a:pt x="1497" y="137"/>
                  </a:lnTo>
                  <a:lnTo>
                    <a:pt x="1497" y="136"/>
                  </a:lnTo>
                  <a:lnTo>
                    <a:pt x="1497" y="134"/>
                  </a:lnTo>
                  <a:lnTo>
                    <a:pt x="1497" y="134"/>
                  </a:lnTo>
                  <a:lnTo>
                    <a:pt x="1497" y="132"/>
                  </a:lnTo>
                  <a:lnTo>
                    <a:pt x="1495" y="131"/>
                  </a:lnTo>
                  <a:lnTo>
                    <a:pt x="1495" y="129"/>
                  </a:lnTo>
                  <a:lnTo>
                    <a:pt x="1494" y="128"/>
                  </a:lnTo>
                  <a:lnTo>
                    <a:pt x="1492" y="128"/>
                  </a:lnTo>
                  <a:lnTo>
                    <a:pt x="1491" y="126"/>
                  </a:lnTo>
                  <a:lnTo>
                    <a:pt x="1491" y="126"/>
                  </a:lnTo>
                  <a:lnTo>
                    <a:pt x="1487" y="123"/>
                  </a:lnTo>
                  <a:lnTo>
                    <a:pt x="1487" y="123"/>
                  </a:lnTo>
                  <a:lnTo>
                    <a:pt x="1486" y="121"/>
                  </a:lnTo>
                  <a:lnTo>
                    <a:pt x="1486" y="121"/>
                  </a:lnTo>
                  <a:lnTo>
                    <a:pt x="1486" y="120"/>
                  </a:lnTo>
                  <a:lnTo>
                    <a:pt x="1486" y="118"/>
                  </a:lnTo>
                  <a:lnTo>
                    <a:pt x="1486" y="118"/>
                  </a:lnTo>
                  <a:lnTo>
                    <a:pt x="1486" y="118"/>
                  </a:lnTo>
                  <a:lnTo>
                    <a:pt x="1486" y="118"/>
                  </a:lnTo>
                  <a:lnTo>
                    <a:pt x="1484" y="115"/>
                  </a:lnTo>
                  <a:lnTo>
                    <a:pt x="1483" y="113"/>
                  </a:lnTo>
                  <a:lnTo>
                    <a:pt x="1483" y="113"/>
                  </a:lnTo>
                  <a:lnTo>
                    <a:pt x="1483" y="113"/>
                  </a:lnTo>
                  <a:lnTo>
                    <a:pt x="1483" y="113"/>
                  </a:lnTo>
                  <a:lnTo>
                    <a:pt x="1481" y="112"/>
                  </a:lnTo>
                  <a:lnTo>
                    <a:pt x="1481" y="110"/>
                  </a:lnTo>
                  <a:lnTo>
                    <a:pt x="1481" y="110"/>
                  </a:lnTo>
                  <a:lnTo>
                    <a:pt x="1483" y="110"/>
                  </a:lnTo>
                  <a:lnTo>
                    <a:pt x="1484" y="109"/>
                  </a:lnTo>
                  <a:lnTo>
                    <a:pt x="1484" y="109"/>
                  </a:lnTo>
                  <a:lnTo>
                    <a:pt x="1484" y="107"/>
                  </a:lnTo>
                  <a:lnTo>
                    <a:pt x="1484" y="107"/>
                  </a:lnTo>
                  <a:lnTo>
                    <a:pt x="1484" y="106"/>
                  </a:lnTo>
                  <a:lnTo>
                    <a:pt x="1484" y="106"/>
                  </a:lnTo>
                  <a:lnTo>
                    <a:pt x="1484" y="106"/>
                  </a:lnTo>
                  <a:lnTo>
                    <a:pt x="1483" y="102"/>
                  </a:lnTo>
                  <a:lnTo>
                    <a:pt x="1481" y="101"/>
                  </a:lnTo>
                  <a:lnTo>
                    <a:pt x="1481" y="99"/>
                  </a:lnTo>
                  <a:lnTo>
                    <a:pt x="1481" y="98"/>
                  </a:lnTo>
                  <a:lnTo>
                    <a:pt x="1481" y="98"/>
                  </a:lnTo>
                  <a:lnTo>
                    <a:pt x="1481" y="93"/>
                  </a:lnTo>
                  <a:lnTo>
                    <a:pt x="1481" y="91"/>
                  </a:lnTo>
                  <a:lnTo>
                    <a:pt x="1481" y="90"/>
                  </a:lnTo>
                  <a:lnTo>
                    <a:pt x="1481" y="90"/>
                  </a:lnTo>
                  <a:lnTo>
                    <a:pt x="1483" y="90"/>
                  </a:lnTo>
                  <a:lnTo>
                    <a:pt x="1483" y="88"/>
                  </a:lnTo>
                  <a:lnTo>
                    <a:pt x="1483" y="84"/>
                  </a:lnTo>
                  <a:lnTo>
                    <a:pt x="1483" y="84"/>
                  </a:lnTo>
                  <a:lnTo>
                    <a:pt x="1483" y="84"/>
                  </a:lnTo>
                  <a:lnTo>
                    <a:pt x="1483" y="85"/>
                  </a:lnTo>
                  <a:lnTo>
                    <a:pt x="1481" y="88"/>
                  </a:lnTo>
                  <a:lnTo>
                    <a:pt x="1481" y="88"/>
                  </a:lnTo>
                  <a:lnTo>
                    <a:pt x="1480" y="87"/>
                  </a:lnTo>
                  <a:lnTo>
                    <a:pt x="1480" y="87"/>
                  </a:lnTo>
                  <a:lnTo>
                    <a:pt x="1480" y="87"/>
                  </a:lnTo>
                  <a:lnTo>
                    <a:pt x="1481" y="85"/>
                  </a:lnTo>
                  <a:lnTo>
                    <a:pt x="1480" y="85"/>
                  </a:lnTo>
                  <a:lnTo>
                    <a:pt x="1480" y="84"/>
                  </a:lnTo>
                  <a:lnTo>
                    <a:pt x="1481" y="82"/>
                  </a:lnTo>
                  <a:lnTo>
                    <a:pt x="1481" y="80"/>
                  </a:lnTo>
                  <a:lnTo>
                    <a:pt x="1481" y="80"/>
                  </a:lnTo>
                  <a:lnTo>
                    <a:pt x="1481" y="80"/>
                  </a:lnTo>
                  <a:lnTo>
                    <a:pt x="1481" y="79"/>
                  </a:lnTo>
                  <a:lnTo>
                    <a:pt x="1481" y="79"/>
                  </a:lnTo>
                  <a:lnTo>
                    <a:pt x="1481" y="77"/>
                  </a:lnTo>
                  <a:lnTo>
                    <a:pt x="1481" y="76"/>
                  </a:lnTo>
                  <a:lnTo>
                    <a:pt x="1481" y="74"/>
                  </a:lnTo>
                  <a:lnTo>
                    <a:pt x="1481" y="74"/>
                  </a:lnTo>
                  <a:lnTo>
                    <a:pt x="1481" y="74"/>
                  </a:lnTo>
                  <a:lnTo>
                    <a:pt x="1481" y="73"/>
                  </a:lnTo>
                  <a:close/>
                  <a:moveTo>
                    <a:pt x="1519" y="57"/>
                  </a:moveTo>
                  <a:lnTo>
                    <a:pt x="1519" y="57"/>
                  </a:lnTo>
                  <a:lnTo>
                    <a:pt x="1519" y="58"/>
                  </a:lnTo>
                  <a:lnTo>
                    <a:pt x="1521" y="60"/>
                  </a:lnTo>
                  <a:lnTo>
                    <a:pt x="1521" y="60"/>
                  </a:lnTo>
                  <a:lnTo>
                    <a:pt x="1521" y="60"/>
                  </a:lnTo>
                  <a:lnTo>
                    <a:pt x="1521" y="60"/>
                  </a:lnTo>
                  <a:lnTo>
                    <a:pt x="1522" y="60"/>
                  </a:lnTo>
                  <a:lnTo>
                    <a:pt x="1524" y="58"/>
                  </a:lnTo>
                  <a:lnTo>
                    <a:pt x="1524" y="58"/>
                  </a:lnTo>
                  <a:lnTo>
                    <a:pt x="1524" y="58"/>
                  </a:lnTo>
                  <a:lnTo>
                    <a:pt x="1524" y="57"/>
                  </a:lnTo>
                  <a:lnTo>
                    <a:pt x="1522" y="58"/>
                  </a:lnTo>
                  <a:lnTo>
                    <a:pt x="1521" y="58"/>
                  </a:lnTo>
                  <a:lnTo>
                    <a:pt x="1521" y="58"/>
                  </a:lnTo>
                  <a:lnTo>
                    <a:pt x="1521" y="57"/>
                  </a:lnTo>
                  <a:lnTo>
                    <a:pt x="1519" y="57"/>
                  </a:lnTo>
                  <a:close/>
                  <a:moveTo>
                    <a:pt x="1536" y="52"/>
                  </a:moveTo>
                  <a:lnTo>
                    <a:pt x="1535" y="52"/>
                  </a:lnTo>
                  <a:lnTo>
                    <a:pt x="1535" y="54"/>
                  </a:lnTo>
                  <a:lnTo>
                    <a:pt x="1535" y="54"/>
                  </a:lnTo>
                  <a:lnTo>
                    <a:pt x="1535" y="55"/>
                  </a:lnTo>
                  <a:lnTo>
                    <a:pt x="1535" y="55"/>
                  </a:lnTo>
                  <a:lnTo>
                    <a:pt x="1536" y="55"/>
                  </a:lnTo>
                  <a:lnTo>
                    <a:pt x="1538" y="57"/>
                  </a:lnTo>
                  <a:lnTo>
                    <a:pt x="1538" y="57"/>
                  </a:lnTo>
                  <a:lnTo>
                    <a:pt x="1539" y="57"/>
                  </a:lnTo>
                  <a:lnTo>
                    <a:pt x="1539" y="55"/>
                  </a:lnTo>
                  <a:lnTo>
                    <a:pt x="1539" y="55"/>
                  </a:lnTo>
                  <a:lnTo>
                    <a:pt x="1538" y="54"/>
                  </a:lnTo>
                  <a:lnTo>
                    <a:pt x="1538" y="54"/>
                  </a:lnTo>
                  <a:lnTo>
                    <a:pt x="1538" y="54"/>
                  </a:lnTo>
                  <a:lnTo>
                    <a:pt x="1536" y="54"/>
                  </a:lnTo>
                  <a:lnTo>
                    <a:pt x="1536" y="52"/>
                  </a:lnTo>
                  <a:close/>
                  <a:moveTo>
                    <a:pt x="1480" y="49"/>
                  </a:moveTo>
                  <a:lnTo>
                    <a:pt x="1481" y="49"/>
                  </a:lnTo>
                  <a:lnTo>
                    <a:pt x="1483" y="50"/>
                  </a:lnTo>
                  <a:lnTo>
                    <a:pt x="1483" y="52"/>
                  </a:lnTo>
                  <a:lnTo>
                    <a:pt x="1484" y="54"/>
                  </a:lnTo>
                  <a:lnTo>
                    <a:pt x="1484" y="55"/>
                  </a:lnTo>
                  <a:lnTo>
                    <a:pt x="1483" y="55"/>
                  </a:lnTo>
                  <a:lnTo>
                    <a:pt x="1483" y="55"/>
                  </a:lnTo>
                  <a:lnTo>
                    <a:pt x="1483" y="57"/>
                  </a:lnTo>
                  <a:lnTo>
                    <a:pt x="1481" y="58"/>
                  </a:lnTo>
                  <a:lnTo>
                    <a:pt x="1481" y="58"/>
                  </a:lnTo>
                  <a:lnTo>
                    <a:pt x="1480" y="58"/>
                  </a:lnTo>
                  <a:lnTo>
                    <a:pt x="1480" y="60"/>
                  </a:lnTo>
                  <a:lnTo>
                    <a:pt x="1480" y="60"/>
                  </a:lnTo>
                  <a:lnTo>
                    <a:pt x="1478" y="60"/>
                  </a:lnTo>
                  <a:lnTo>
                    <a:pt x="1476" y="60"/>
                  </a:lnTo>
                  <a:lnTo>
                    <a:pt x="1476" y="60"/>
                  </a:lnTo>
                  <a:lnTo>
                    <a:pt x="1478" y="58"/>
                  </a:lnTo>
                  <a:lnTo>
                    <a:pt x="1478" y="57"/>
                  </a:lnTo>
                  <a:lnTo>
                    <a:pt x="1478" y="57"/>
                  </a:lnTo>
                  <a:lnTo>
                    <a:pt x="1476" y="57"/>
                  </a:lnTo>
                  <a:lnTo>
                    <a:pt x="1478" y="57"/>
                  </a:lnTo>
                  <a:lnTo>
                    <a:pt x="1478" y="55"/>
                  </a:lnTo>
                  <a:lnTo>
                    <a:pt x="1478" y="54"/>
                  </a:lnTo>
                  <a:lnTo>
                    <a:pt x="1480" y="52"/>
                  </a:lnTo>
                  <a:lnTo>
                    <a:pt x="1480" y="49"/>
                  </a:lnTo>
                  <a:lnTo>
                    <a:pt x="1480" y="49"/>
                  </a:lnTo>
                  <a:close/>
                  <a:moveTo>
                    <a:pt x="1320" y="35"/>
                  </a:moveTo>
                  <a:lnTo>
                    <a:pt x="1320" y="35"/>
                  </a:lnTo>
                  <a:lnTo>
                    <a:pt x="1322" y="35"/>
                  </a:lnTo>
                  <a:lnTo>
                    <a:pt x="1322" y="36"/>
                  </a:lnTo>
                  <a:lnTo>
                    <a:pt x="1322" y="36"/>
                  </a:lnTo>
                  <a:lnTo>
                    <a:pt x="1322" y="36"/>
                  </a:lnTo>
                  <a:lnTo>
                    <a:pt x="1322" y="36"/>
                  </a:lnTo>
                  <a:lnTo>
                    <a:pt x="1322" y="38"/>
                  </a:lnTo>
                  <a:lnTo>
                    <a:pt x="1322" y="39"/>
                  </a:lnTo>
                  <a:lnTo>
                    <a:pt x="1322" y="39"/>
                  </a:lnTo>
                  <a:lnTo>
                    <a:pt x="1322" y="39"/>
                  </a:lnTo>
                  <a:lnTo>
                    <a:pt x="1322" y="39"/>
                  </a:lnTo>
                  <a:lnTo>
                    <a:pt x="1320" y="39"/>
                  </a:lnTo>
                  <a:lnTo>
                    <a:pt x="1320" y="39"/>
                  </a:lnTo>
                  <a:lnTo>
                    <a:pt x="1320" y="39"/>
                  </a:lnTo>
                  <a:lnTo>
                    <a:pt x="1320" y="38"/>
                  </a:lnTo>
                  <a:lnTo>
                    <a:pt x="1319" y="38"/>
                  </a:lnTo>
                  <a:lnTo>
                    <a:pt x="1319" y="36"/>
                  </a:lnTo>
                  <a:lnTo>
                    <a:pt x="1319" y="36"/>
                  </a:lnTo>
                  <a:lnTo>
                    <a:pt x="1319" y="36"/>
                  </a:lnTo>
                  <a:lnTo>
                    <a:pt x="1317" y="36"/>
                  </a:lnTo>
                  <a:lnTo>
                    <a:pt x="1317" y="35"/>
                  </a:lnTo>
                  <a:lnTo>
                    <a:pt x="1317" y="35"/>
                  </a:lnTo>
                  <a:lnTo>
                    <a:pt x="1317" y="35"/>
                  </a:lnTo>
                  <a:lnTo>
                    <a:pt x="1319" y="35"/>
                  </a:lnTo>
                  <a:lnTo>
                    <a:pt x="1320" y="35"/>
                  </a:lnTo>
                  <a:close/>
                  <a:moveTo>
                    <a:pt x="1524" y="28"/>
                  </a:moveTo>
                  <a:lnTo>
                    <a:pt x="1524" y="28"/>
                  </a:lnTo>
                  <a:lnTo>
                    <a:pt x="1524" y="30"/>
                  </a:lnTo>
                  <a:lnTo>
                    <a:pt x="1524" y="30"/>
                  </a:lnTo>
                  <a:lnTo>
                    <a:pt x="1524" y="30"/>
                  </a:lnTo>
                  <a:lnTo>
                    <a:pt x="1525" y="30"/>
                  </a:lnTo>
                  <a:lnTo>
                    <a:pt x="1525" y="32"/>
                  </a:lnTo>
                  <a:lnTo>
                    <a:pt x="1525" y="32"/>
                  </a:lnTo>
                  <a:lnTo>
                    <a:pt x="1524" y="32"/>
                  </a:lnTo>
                  <a:lnTo>
                    <a:pt x="1524" y="33"/>
                  </a:lnTo>
                  <a:lnTo>
                    <a:pt x="1527" y="32"/>
                  </a:lnTo>
                  <a:lnTo>
                    <a:pt x="1527" y="32"/>
                  </a:lnTo>
                  <a:lnTo>
                    <a:pt x="1527" y="30"/>
                  </a:lnTo>
                  <a:lnTo>
                    <a:pt x="1527" y="30"/>
                  </a:lnTo>
                  <a:lnTo>
                    <a:pt x="1525" y="30"/>
                  </a:lnTo>
                  <a:lnTo>
                    <a:pt x="1525" y="30"/>
                  </a:lnTo>
                  <a:lnTo>
                    <a:pt x="1525" y="28"/>
                  </a:lnTo>
                  <a:lnTo>
                    <a:pt x="1525" y="28"/>
                  </a:lnTo>
                  <a:lnTo>
                    <a:pt x="1524" y="28"/>
                  </a:lnTo>
                  <a:close/>
                  <a:moveTo>
                    <a:pt x="1489" y="27"/>
                  </a:moveTo>
                  <a:lnTo>
                    <a:pt x="1491" y="27"/>
                  </a:lnTo>
                  <a:lnTo>
                    <a:pt x="1492" y="28"/>
                  </a:lnTo>
                  <a:lnTo>
                    <a:pt x="1492" y="30"/>
                  </a:lnTo>
                  <a:lnTo>
                    <a:pt x="1489" y="33"/>
                  </a:lnTo>
                  <a:lnTo>
                    <a:pt x="1486" y="35"/>
                  </a:lnTo>
                  <a:lnTo>
                    <a:pt x="1486" y="35"/>
                  </a:lnTo>
                  <a:lnTo>
                    <a:pt x="1484" y="35"/>
                  </a:lnTo>
                  <a:lnTo>
                    <a:pt x="1484" y="35"/>
                  </a:lnTo>
                  <a:lnTo>
                    <a:pt x="1484" y="33"/>
                  </a:lnTo>
                  <a:lnTo>
                    <a:pt x="1484" y="33"/>
                  </a:lnTo>
                  <a:lnTo>
                    <a:pt x="1484" y="32"/>
                  </a:lnTo>
                  <a:lnTo>
                    <a:pt x="1484" y="30"/>
                  </a:lnTo>
                  <a:lnTo>
                    <a:pt x="1486" y="28"/>
                  </a:lnTo>
                  <a:lnTo>
                    <a:pt x="1487" y="27"/>
                  </a:lnTo>
                  <a:lnTo>
                    <a:pt x="1489" y="27"/>
                  </a:lnTo>
                  <a:close/>
                  <a:moveTo>
                    <a:pt x="1541" y="21"/>
                  </a:moveTo>
                  <a:lnTo>
                    <a:pt x="1539" y="22"/>
                  </a:lnTo>
                  <a:lnTo>
                    <a:pt x="1539" y="22"/>
                  </a:lnTo>
                  <a:lnTo>
                    <a:pt x="1539" y="22"/>
                  </a:lnTo>
                  <a:lnTo>
                    <a:pt x="1539" y="22"/>
                  </a:lnTo>
                  <a:lnTo>
                    <a:pt x="1539" y="24"/>
                  </a:lnTo>
                  <a:lnTo>
                    <a:pt x="1541" y="24"/>
                  </a:lnTo>
                  <a:lnTo>
                    <a:pt x="1541" y="24"/>
                  </a:lnTo>
                  <a:lnTo>
                    <a:pt x="1541" y="24"/>
                  </a:lnTo>
                  <a:lnTo>
                    <a:pt x="1541" y="24"/>
                  </a:lnTo>
                  <a:lnTo>
                    <a:pt x="1541" y="22"/>
                  </a:lnTo>
                  <a:lnTo>
                    <a:pt x="1543" y="22"/>
                  </a:lnTo>
                  <a:lnTo>
                    <a:pt x="1543" y="22"/>
                  </a:lnTo>
                  <a:lnTo>
                    <a:pt x="1541" y="21"/>
                  </a:lnTo>
                  <a:close/>
                  <a:moveTo>
                    <a:pt x="1543" y="19"/>
                  </a:moveTo>
                  <a:lnTo>
                    <a:pt x="1543" y="19"/>
                  </a:lnTo>
                  <a:lnTo>
                    <a:pt x="1541" y="21"/>
                  </a:lnTo>
                  <a:lnTo>
                    <a:pt x="1543" y="21"/>
                  </a:lnTo>
                  <a:lnTo>
                    <a:pt x="1544" y="21"/>
                  </a:lnTo>
                  <a:lnTo>
                    <a:pt x="1544" y="21"/>
                  </a:lnTo>
                  <a:lnTo>
                    <a:pt x="1544" y="21"/>
                  </a:lnTo>
                  <a:lnTo>
                    <a:pt x="1543" y="22"/>
                  </a:lnTo>
                  <a:lnTo>
                    <a:pt x="1543" y="22"/>
                  </a:lnTo>
                  <a:lnTo>
                    <a:pt x="1544" y="22"/>
                  </a:lnTo>
                  <a:lnTo>
                    <a:pt x="1544" y="22"/>
                  </a:lnTo>
                  <a:lnTo>
                    <a:pt x="1546" y="22"/>
                  </a:lnTo>
                  <a:lnTo>
                    <a:pt x="1546" y="21"/>
                  </a:lnTo>
                  <a:lnTo>
                    <a:pt x="1547" y="21"/>
                  </a:lnTo>
                  <a:lnTo>
                    <a:pt x="1547" y="21"/>
                  </a:lnTo>
                  <a:lnTo>
                    <a:pt x="1547" y="22"/>
                  </a:lnTo>
                  <a:lnTo>
                    <a:pt x="1547" y="22"/>
                  </a:lnTo>
                  <a:lnTo>
                    <a:pt x="1549" y="22"/>
                  </a:lnTo>
                  <a:lnTo>
                    <a:pt x="1550" y="22"/>
                  </a:lnTo>
                  <a:lnTo>
                    <a:pt x="1550" y="22"/>
                  </a:lnTo>
                  <a:lnTo>
                    <a:pt x="1550" y="24"/>
                  </a:lnTo>
                  <a:lnTo>
                    <a:pt x="1550" y="25"/>
                  </a:lnTo>
                  <a:lnTo>
                    <a:pt x="1552" y="25"/>
                  </a:lnTo>
                  <a:lnTo>
                    <a:pt x="1552" y="27"/>
                  </a:lnTo>
                  <a:lnTo>
                    <a:pt x="1552" y="27"/>
                  </a:lnTo>
                  <a:lnTo>
                    <a:pt x="1554" y="27"/>
                  </a:lnTo>
                  <a:lnTo>
                    <a:pt x="1554" y="27"/>
                  </a:lnTo>
                  <a:lnTo>
                    <a:pt x="1552" y="27"/>
                  </a:lnTo>
                  <a:lnTo>
                    <a:pt x="1554" y="28"/>
                  </a:lnTo>
                  <a:lnTo>
                    <a:pt x="1555" y="28"/>
                  </a:lnTo>
                  <a:lnTo>
                    <a:pt x="1555" y="30"/>
                  </a:lnTo>
                  <a:lnTo>
                    <a:pt x="1555" y="30"/>
                  </a:lnTo>
                  <a:lnTo>
                    <a:pt x="1557" y="30"/>
                  </a:lnTo>
                  <a:lnTo>
                    <a:pt x="1557" y="30"/>
                  </a:lnTo>
                  <a:lnTo>
                    <a:pt x="1557" y="28"/>
                  </a:lnTo>
                  <a:lnTo>
                    <a:pt x="1557" y="28"/>
                  </a:lnTo>
                  <a:lnTo>
                    <a:pt x="1558" y="27"/>
                  </a:lnTo>
                  <a:lnTo>
                    <a:pt x="1562" y="27"/>
                  </a:lnTo>
                  <a:lnTo>
                    <a:pt x="1563" y="30"/>
                  </a:lnTo>
                  <a:lnTo>
                    <a:pt x="1563" y="30"/>
                  </a:lnTo>
                  <a:lnTo>
                    <a:pt x="1562" y="30"/>
                  </a:lnTo>
                  <a:lnTo>
                    <a:pt x="1560" y="30"/>
                  </a:lnTo>
                  <a:lnTo>
                    <a:pt x="1558" y="30"/>
                  </a:lnTo>
                  <a:lnTo>
                    <a:pt x="1558" y="30"/>
                  </a:lnTo>
                  <a:lnTo>
                    <a:pt x="1558" y="32"/>
                  </a:lnTo>
                  <a:lnTo>
                    <a:pt x="1558" y="33"/>
                  </a:lnTo>
                  <a:lnTo>
                    <a:pt x="1557" y="33"/>
                  </a:lnTo>
                  <a:lnTo>
                    <a:pt x="1557" y="32"/>
                  </a:lnTo>
                  <a:lnTo>
                    <a:pt x="1557" y="32"/>
                  </a:lnTo>
                  <a:lnTo>
                    <a:pt x="1555" y="32"/>
                  </a:lnTo>
                  <a:lnTo>
                    <a:pt x="1554" y="32"/>
                  </a:lnTo>
                  <a:lnTo>
                    <a:pt x="1554" y="32"/>
                  </a:lnTo>
                  <a:lnTo>
                    <a:pt x="1552" y="33"/>
                  </a:lnTo>
                  <a:lnTo>
                    <a:pt x="1552" y="35"/>
                  </a:lnTo>
                  <a:lnTo>
                    <a:pt x="1552" y="36"/>
                  </a:lnTo>
                  <a:lnTo>
                    <a:pt x="1552" y="36"/>
                  </a:lnTo>
                  <a:lnTo>
                    <a:pt x="1554" y="38"/>
                  </a:lnTo>
                  <a:lnTo>
                    <a:pt x="1554" y="39"/>
                  </a:lnTo>
                  <a:lnTo>
                    <a:pt x="1554" y="39"/>
                  </a:lnTo>
                  <a:lnTo>
                    <a:pt x="1552" y="39"/>
                  </a:lnTo>
                  <a:lnTo>
                    <a:pt x="1552" y="39"/>
                  </a:lnTo>
                  <a:lnTo>
                    <a:pt x="1550" y="43"/>
                  </a:lnTo>
                  <a:lnTo>
                    <a:pt x="1550" y="43"/>
                  </a:lnTo>
                  <a:lnTo>
                    <a:pt x="1550" y="44"/>
                  </a:lnTo>
                  <a:lnTo>
                    <a:pt x="1550" y="44"/>
                  </a:lnTo>
                  <a:lnTo>
                    <a:pt x="1550" y="44"/>
                  </a:lnTo>
                  <a:lnTo>
                    <a:pt x="1549" y="44"/>
                  </a:lnTo>
                  <a:lnTo>
                    <a:pt x="1549" y="44"/>
                  </a:lnTo>
                  <a:lnTo>
                    <a:pt x="1549" y="46"/>
                  </a:lnTo>
                  <a:lnTo>
                    <a:pt x="1549" y="46"/>
                  </a:lnTo>
                  <a:lnTo>
                    <a:pt x="1549" y="46"/>
                  </a:lnTo>
                  <a:lnTo>
                    <a:pt x="1550" y="47"/>
                  </a:lnTo>
                  <a:lnTo>
                    <a:pt x="1550" y="47"/>
                  </a:lnTo>
                  <a:lnTo>
                    <a:pt x="1549" y="47"/>
                  </a:lnTo>
                  <a:lnTo>
                    <a:pt x="1549" y="47"/>
                  </a:lnTo>
                  <a:lnTo>
                    <a:pt x="1547" y="47"/>
                  </a:lnTo>
                  <a:lnTo>
                    <a:pt x="1547" y="47"/>
                  </a:lnTo>
                  <a:lnTo>
                    <a:pt x="1546" y="47"/>
                  </a:lnTo>
                  <a:lnTo>
                    <a:pt x="1546" y="47"/>
                  </a:lnTo>
                  <a:lnTo>
                    <a:pt x="1546" y="49"/>
                  </a:lnTo>
                  <a:lnTo>
                    <a:pt x="1547" y="49"/>
                  </a:lnTo>
                  <a:lnTo>
                    <a:pt x="1546" y="49"/>
                  </a:lnTo>
                  <a:lnTo>
                    <a:pt x="1546" y="50"/>
                  </a:lnTo>
                  <a:lnTo>
                    <a:pt x="1544" y="50"/>
                  </a:lnTo>
                  <a:lnTo>
                    <a:pt x="1544" y="52"/>
                  </a:lnTo>
                  <a:lnTo>
                    <a:pt x="1543" y="52"/>
                  </a:lnTo>
                  <a:lnTo>
                    <a:pt x="1543" y="52"/>
                  </a:lnTo>
                  <a:lnTo>
                    <a:pt x="1541" y="52"/>
                  </a:lnTo>
                  <a:lnTo>
                    <a:pt x="1541" y="54"/>
                  </a:lnTo>
                  <a:lnTo>
                    <a:pt x="1543" y="54"/>
                  </a:lnTo>
                  <a:lnTo>
                    <a:pt x="1544" y="54"/>
                  </a:lnTo>
                  <a:lnTo>
                    <a:pt x="1544" y="54"/>
                  </a:lnTo>
                  <a:lnTo>
                    <a:pt x="1544" y="54"/>
                  </a:lnTo>
                  <a:lnTo>
                    <a:pt x="1544" y="54"/>
                  </a:lnTo>
                  <a:lnTo>
                    <a:pt x="1543" y="54"/>
                  </a:lnTo>
                  <a:lnTo>
                    <a:pt x="1543" y="55"/>
                  </a:lnTo>
                  <a:lnTo>
                    <a:pt x="1541" y="54"/>
                  </a:lnTo>
                  <a:lnTo>
                    <a:pt x="1539" y="55"/>
                  </a:lnTo>
                  <a:lnTo>
                    <a:pt x="1539" y="55"/>
                  </a:lnTo>
                  <a:lnTo>
                    <a:pt x="1541" y="55"/>
                  </a:lnTo>
                  <a:lnTo>
                    <a:pt x="1544" y="57"/>
                  </a:lnTo>
                  <a:lnTo>
                    <a:pt x="1546" y="57"/>
                  </a:lnTo>
                  <a:lnTo>
                    <a:pt x="1547" y="55"/>
                  </a:lnTo>
                  <a:lnTo>
                    <a:pt x="1549" y="55"/>
                  </a:lnTo>
                  <a:lnTo>
                    <a:pt x="1549" y="57"/>
                  </a:lnTo>
                  <a:lnTo>
                    <a:pt x="1549" y="57"/>
                  </a:lnTo>
                  <a:lnTo>
                    <a:pt x="1547" y="57"/>
                  </a:lnTo>
                  <a:lnTo>
                    <a:pt x="1546" y="60"/>
                  </a:lnTo>
                  <a:lnTo>
                    <a:pt x="1544" y="60"/>
                  </a:lnTo>
                  <a:lnTo>
                    <a:pt x="1543" y="60"/>
                  </a:lnTo>
                  <a:lnTo>
                    <a:pt x="1543" y="61"/>
                  </a:lnTo>
                  <a:lnTo>
                    <a:pt x="1543" y="61"/>
                  </a:lnTo>
                  <a:lnTo>
                    <a:pt x="1543" y="61"/>
                  </a:lnTo>
                  <a:lnTo>
                    <a:pt x="1539" y="61"/>
                  </a:lnTo>
                  <a:lnTo>
                    <a:pt x="1538" y="60"/>
                  </a:lnTo>
                  <a:lnTo>
                    <a:pt x="1536" y="60"/>
                  </a:lnTo>
                  <a:lnTo>
                    <a:pt x="1536" y="60"/>
                  </a:lnTo>
                  <a:lnTo>
                    <a:pt x="1535" y="60"/>
                  </a:lnTo>
                  <a:lnTo>
                    <a:pt x="1535" y="61"/>
                  </a:lnTo>
                  <a:lnTo>
                    <a:pt x="1535" y="63"/>
                  </a:lnTo>
                  <a:lnTo>
                    <a:pt x="1536" y="66"/>
                  </a:lnTo>
                  <a:lnTo>
                    <a:pt x="1536" y="66"/>
                  </a:lnTo>
                  <a:lnTo>
                    <a:pt x="1535" y="66"/>
                  </a:lnTo>
                  <a:lnTo>
                    <a:pt x="1533" y="68"/>
                  </a:lnTo>
                  <a:lnTo>
                    <a:pt x="1533" y="68"/>
                  </a:lnTo>
                  <a:lnTo>
                    <a:pt x="1533" y="68"/>
                  </a:lnTo>
                  <a:lnTo>
                    <a:pt x="1533" y="66"/>
                  </a:lnTo>
                  <a:lnTo>
                    <a:pt x="1535" y="66"/>
                  </a:lnTo>
                  <a:lnTo>
                    <a:pt x="1535" y="65"/>
                  </a:lnTo>
                  <a:lnTo>
                    <a:pt x="1535" y="63"/>
                  </a:lnTo>
                  <a:lnTo>
                    <a:pt x="1535" y="61"/>
                  </a:lnTo>
                  <a:lnTo>
                    <a:pt x="1535" y="61"/>
                  </a:lnTo>
                  <a:lnTo>
                    <a:pt x="1533" y="61"/>
                  </a:lnTo>
                  <a:lnTo>
                    <a:pt x="1533" y="61"/>
                  </a:lnTo>
                  <a:lnTo>
                    <a:pt x="1532" y="61"/>
                  </a:lnTo>
                  <a:lnTo>
                    <a:pt x="1532" y="60"/>
                  </a:lnTo>
                  <a:lnTo>
                    <a:pt x="1532" y="60"/>
                  </a:lnTo>
                  <a:lnTo>
                    <a:pt x="1530" y="61"/>
                  </a:lnTo>
                  <a:lnTo>
                    <a:pt x="1530" y="61"/>
                  </a:lnTo>
                  <a:lnTo>
                    <a:pt x="1530" y="60"/>
                  </a:lnTo>
                  <a:lnTo>
                    <a:pt x="1530" y="60"/>
                  </a:lnTo>
                  <a:lnTo>
                    <a:pt x="1528" y="60"/>
                  </a:lnTo>
                  <a:lnTo>
                    <a:pt x="1528" y="60"/>
                  </a:lnTo>
                  <a:lnTo>
                    <a:pt x="1527" y="60"/>
                  </a:lnTo>
                  <a:lnTo>
                    <a:pt x="1527" y="58"/>
                  </a:lnTo>
                  <a:lnTo>
                    <a:pt x="1527" y="58"/>
                  </a:lnTo>
                  <a:lnTo>
                    <a:pt x="1525" y="58"/>
                  </a:lnTo>
                  <a:lnTo>
                    <a:pt x="1525" y="58"/>
                  </a:lnTo>
                  <a:lnTo>
                    <a:pt x="1525" y="60"/>
                  </a:lnTo>
                  <a:lnTo>
                    <a:pt x="1524" y="60"/>
                  </a:lnTo>
                  <a:lnTo>
                    <a:pt x="1524" y="60"/>
                  </a:lnTo>
                  <a:lnTo>
                    <a:pt x="1524" y="61"/>
                  </a:lnTo>
                  <a:lnTo>
                    <a:pt x="1525" y="61"/>
                  </a:lnTo>
                  <a:lnTo>
                    <a:pt x="1524" y="61"/>
                  </a:lnTo>
                  <a:lnTo>
                    <a:pt x="1522" y="61"/>
                  </a:lnTo>
                  <a:lnTo>
                    <a:pt x="1522" y="61"/>
                  </a:lnTo>
                  <a:lnTo>
                    <a:pt x="1522" y="63"/>
                  </a:lnTo>
                  <a:lnTo>
                    <a:pt x="1522" y="63"/>
                  </a:lnTo>
                  <a:lnTo>
                    <a:pt x="1522" y="65"/>
                  </a:lnTo>
                  <a:lnTo>
                    <a:pt x="1522" y="65"/>
                  </a:lnTo>
                  <a:lnTo>
                    <a:pt x="1521" y="63"/>
                  </a:lnTo>
                  <a:lnTo>
                    <a:pt x="1521" y="63"/>
                  </a:lnTo>
                  <a:lnTo>
                    <a:pt x="1521" y="65"/>
                  </a:lnTo>
                  <a:lnTo>
                    <a:pt x="1521" y="65"/>
                  </a:lnTo>
                  <a:lnTo>
                    <a:pt x="1521" y="66"/>
                  </a:lnTo>
                  <a:lnTo>
                    <a:pt x="1519" y="65"/>
                  </a:lnTo>
                  <a:lnTo>
                    <a:pt x="1519" y="65"/>
                  </a:lnTo>
                  <a:lnTo>
                    <a:pt x="1519" y="65"/>
                  </a:lnTo>
                  <a:lnTo>
                    <a:pt x="1519" y="63"/>
                  </a:lnTo>
                  <a:lnTo>
                    <a:pt x="1519" y="63"/>
                  </a:lnTo>
                  <a:lnTo>
                    <a:pt x="1519" y="61"/>
                  </a:lnTo>
                  <a:lnTo>
                    <a:pt x="1519" y="61"/>
                  </a:lnTo>
                  <a:lnTo>
                    <a:pt x="1519" y="61"/>
                  </a:lnTo>
                  <a:lnTo>
                    <a:pt x="1519" y="60"/>
                  </a:lnTo>
                  <a:lnTo>
                    <a:pt x="1519" y="60"/>
                  </a:lnTo>
                  <a:lnTo>
                    <a:pt x="1519" y="60"/>
                  </a:lnTo>
                  <a:lnTo>
                    <a:pt x="1517" y="58"/>
                  </a:lnTo>
                  <a:lnTo>
                    <a:pt x="1517" y="58"/>
                  </a:lnTo>
                  <a:lnTo>
                    <a:pt x="1517" y="55"/>
                  </a:lnTo>
                  <a:lnTo>
                    <a:pt x="1517" y="54"/>
                  </a:lnTo>
                  <a:lnTo>
                    <a:pt x="1517" y="54"/>
                  </a:lnTo>
                  <a:lnTo>
                    <a:pt x="1519" y="47"/>
                  </a:lnTo>
                  <a:lnTo>
                    <a:pt x="1519" y="46"/>
                  </a:lnTo>
                  <a:lnTo>
                    <a:pt x="1521" y="44"/>
                  </a:lnTo>
                  <a:lnTo>
                    <a:pt x="1521" y="41"/>
                  </a:lnTo>
                  <a:lnTo>
                    <a:pt x="1521" y="41"/>
                  </a:lnTo>
                  <a:lnTo>
                    <a:pt x="1521" y="39"/>
                  </a:lnTo>
                  <a:lnTo>
                    <a:pt x="1521" y="39"/>
                  </a:lnTo>
                  <a:lnTo>
                    <a:pt x="1519" y="39"/>
                  </a:lnTo>
                  <a:lnTo>
                    <a:pt x="1519" y="39"/>
                  </a:lnTo>
                  <a:lnTo>
                    <a:pt x="1519" y="39"/>
                  </a:lnTo>
                  <a:lnTo>
                    <a:pt x="1519" y="38"/>
                  </a:lnTo>
                  <a:lnTo>
                    <a:pt x="1519" y="38"/>
                  </a:lnTo>
                  <a:lnTo>
                    <a:pt x="1519" y="36"/>
                  </a:lnTo>
                  <a:lnTo>
                    <a:pt x="1519" y="33"/>
                  </a:lnTo>
                  <a:lnTo>
                    <a:pt x="1521" y="32"/>
                  </a:lnTo>
                  <a:lnTo>
                    <a:pt x="1522" y="30"/>
                  </a:lnTo>
                  <a:lnTo>
                    <a:pt x="1522" y="28"/>
                  </a:lnTo>
                  <a:lnTo>
                    <a:pt x="1522" y="28"/>
                  </a:lnTo>
                  <a:lnTo>
                    <a:pt x="1522" y="28"/>
                  </a:lnTo>
                  <a:lnTo>
                    <a:pt x="1522" y="28"/>
                  </a:lnTo>
                  <a:lnTo>
                    <a:pt x="1522" y="27"/>
                  </a:lnTo>
                  <a:lnTo>
                    <a:pt x="1522" y="27"/>
                  </a:lnTo>
                  <a:lnTo>
                    <a:pt x="1524" y="27"/>
                  </a:lnTo>
                  <a:lnTo>
                    <a:pt x="1525" y="25"/>
                  </a:lnTo>
                  <a:lnTo>
                    <a:pt x="1525" y="25"/>
                  </a:lnTo>
                  <a:lnTo>
                    <a:pt x="1527" y="25"/>
                  </a:lnTo>
                  <a:lnTo>
                    <a:pt x="1527" y="25"/>
                  </a:lnTo>
                  <a:lnTo>
                    <a:pt x="1527" y="25"/>
                  </a:lnTo>
                  <a:lnTo>
                    <a:pt x="1528" y="24"/>
                  </a:lnTo>
                  <a:lnTo>
                    <a:pt x="1528" y="24"/>
                  </a:lnTo>
                  <a:lnTo>
                    <a:pt x="1528" y="24"/>
                  </a:lnTo>
                  <a:lnTo>
                    <a:pt x="1528" y="25"/>
                  </a:lnTo>
                  <a:lnTo>
                    <a:pt x="1530" y="25"/>
                  </a:lnTo>
                  <a:lnTo>
                    <a:pt x="1530" y="24"/>
                  </a:lnTo>
                  <a:lnTo>
                    <a:pt x="1530" y="24"/>
                  </a:lnTo>
                  <a:lnTo>
                    <a:pt x="1532" y="22"/>
                  </a:lnTo>
                  <a:lnTo>
                    <a:pt x="1532" y="22"/>
                  </a:lnTo>
                  <a:lnTo>
                    <a:pt x="1532" y="22"/>
                  </a:lnTo>
                  <a:lnTo>
                    <a:pt x="1532" y="22"/>
                  </a:lnTo>
                  <a:lnTo>
                    <a:pt x="1533" y="22"/>
                  </a:lnTo>
                  <a:lnTo>
                    <a:pt x="1532" y="24"/>
                  </a:lnTo>
                  <a:lnTo>
                    <a:pt x="1532" y="24"/>
                  </a:lnTo>
                  <a:lnTo>
                    <a:pt x="1533" y="24"/>
                  </a:lnTo>
                  <a:lnTo>
                    <a:pt x="1533" y="24"/>
                  </a:lnTo>
                  <a:lnTo>
                    <a:pt x="1533" y="24"/>
                  </a:lnTo>
                  <a:lnTo>
                    <a:pt x="1535" y="24"/>
                  </a:lnTo>
                  <a:lnTo>
                    <a:pt x="1535" y="24"/>
                  </a:lnTo>
                  <a:lnTo>
                    <a:pt x="1535" y="24"/>
                  </a:lnTo>
                  <a:lnTo>
                    <a:pt x="1536" y="24"/>
                  </a:lnTo>
                  <a:lnTo>
                    <a:pt x="1536" y="24"/>
                  </a:lnTo>
                  <a:lnTo>
                    <a:pt x="1538" y="24"/>
                  </a:lnTo>
                  <a:lnTo>
                    <a:pt x="1538" y="22"/>
                  </a:lnTo>
                  <a:lnTo>
                    <a:pt x="1538" y="22"/>
                  </a:lnTo>
                  <a:lnTo>
                    <a:pt x="1539" y="22"/>
                  </a:lnTo>
                  <a:lnTo>
                    <a:pt x="1539" y="21"/>
                  </a:lnTo>
                  <a:lnTo>
                    <a:pt x="1539" y="19"/>
                  </a:lnTo>
                  <a:lnTo>
                    <a:pt x="1541" y="19"/>
                  </a:lnTo>
                  <a:lnTo>
                    <a:pt x="1541" y="19"/>
                  </a:lnTo>
                  <a:lnTo>
                    <a:pt x="1541" y="19"/>
                  </a:lnTo>
                  <a:lnTo>
                    <a:pt x="1543" y="19"/>
                  </a:lnTo>
                  <a:close/>
                  <a:moveTo>
                    <a:pt x="1543" y="0"/>
                  </a:moveTo>
                  <a:lnTo>
                    <a:pt x="1543" y="0"/>
                  </a:lnTo>
                  <a:lnTo>
                    <a:pt x="1544" y="2"/>
                  </a:lnTo>
                  <a:lnTo>
                    <a:pt x="1544" y="2"/>
                  </a:lnTo>
                  <a:lnTo>
                    <a:pt x="1544" y="2"/>
                  </a:lnTo>
                  <a:lnTo>
                    <a:pt x="1544" y="2"/>
                  </a:lnTo>
                  <a:lnTo>
                    <a:pt x="1543" y="2"/>
                  </a:lnTo>
                  <a:lnTo>
                    <a:pt x="1541" y="2"/>
                  </a:lnTo>
                  <a:lnTo>
                    <a:pt x="1539" y="3"/>
                  </a:lnTo>
                  <a:lnTo>
                    <a:pt x="1539" y="3"/>
                  </a:lnTo>
                  <a:lnTo>
                    <a:pt x="1538" y="3"/>
                  </a:lnTo>
                  <a:lnTo>
                    <a:pt x="1539" y="5"/>
                  </a:lnTo>
                  <a:lnTo>
                    <a:pt x="1539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39" y="5"/>
                  </a:lnTo>
                  <a:lnTo>
                    <a:pt x="1539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6"/>
                  </a:lnTo>
                  <a:lnTo>
                    <a:pt x="1541" y="6"/>
                  </a:lnTo>
                  <a:lnTo>
                    <a:pt x="1541" y="8"/>
                  </a:lnTo>
                  <a:lnTo>
                    <a:pt x="1541" y="8"/>
                  </a:lnTo>
                  <a:lnTo>
                    <a:pt x="1539" y="8"/>
                  </a:lnTo>
                  <a:lnTo>
                    <a:pt x="1539" y="6"/>
                  </a:lnTo>
                  <a:lnTo>
                    <a:pt x="1538" y="6"/>
                  </a:lnTo>
                  <a:lnTo>
                    <a:pt x="1538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6"/>
                  </a:lnTo>
                  <a:lnTo>
                    <a:pt x="1535" y="6"/>
                  </a:lnTo>
                  <a:lnTo>
                    <a:pt x="1535" y="5"/>
                  </a:lnTo>
                  <a:lnTo>
                    <a:pt x="1533" y="5"/>
                  </a:lnTo>
                  <a:lnTo>
                    <a:pt x="1533" y="5"/>
                  </a:lnTo>
                  <a:lnTo>
                    <a:pt x="1533" y="6"/>
                  </a:lnTo>
                  <a:lnTo>
                    <a:pt x="1533" y="6"/>
                  </a:lnTo>
                  <a:lnTo>
                    <a:pt x="1532" y="6"/>
                  </a:lnTo>
                  <a:lnTo>
                    <a:pt x="1530" y="5"/>
                  </a:lnTo>
                  <a:lnTo>
                    <a:pt x="1530" y="5"/>
                  </a:lnTo>
                  <a:lnTo>
                    <a:pt x="1530" y="3"/>
                  </a:lnTo>
                  <a:lnTo>
                    <a:pt x="1530" y="3"/>
                  </a:lnTo>
                  <a:lnTo>
                    <a:pt x="1532" y="3"/>
                  </a:lnTo>
                  <a:lnTo>
                    <a:pt x="1533" y="3"/>
                  </a:lnTo>
                  <a:lnTo>
                    <a:pt x="1535" y="3"/>
                  </a:lnTo>
                  <a:lnTo>
                    <a:pt x="1535" y="3"/>
                  </a:lnTo>
                  <a:lnTo>
                    <a:pt x="1533" y="3"/>
                  </a:lnTo>
                  <a:lnTo>
                    <a:pt x="1535" y="3"/>
                  </a:lnTo>
                  <a:lnTo>
                    <a:pt x="1535" y="3"/>
                  </a:lnTo>
                  <a:lnTo>
                    <a:pt x="1536" y="3"/>
                  </a:lnTo>
                  <a:lnTo>
                    <a:pt x="1536" y="3"/>
                  </a:lnTo>
                  <a:lnTo>
                    <a:pt x="1536" y="3"/>
                  </a:lnTo>
                  <a:lnTo>
                    <a:pt x="1538" y="3"/>
                  </a:lnTo>
                  <a:lnTo>
                    <a:pt x="1538" y="2"/>
                  </a:lnTo>
                  <a:lnTo>
                    <a:pt x="1538" y="2"/>
                  </a:lnTo>
                  <a:lnTo>
                    <a:pt x="1538" y="2"/>
                  </a:lnTo>
                  <a:lnTo>
                    <a:pt x="1539" y="2"/>
                  </a:lnTo>
                  <a:lnTo>
                    <a:pt x="1539" y="2"/>
                  </a:lnTo>
                  <a:lnTo>
                    <a:pt x="1539" y="2"/>
                  </a:lnTo>
                  <a:lnTo>
                    <a:pt x="1541" y="2"/>
                  </a:lnTo>
                  <a:lnTo>
                    <a:pt x="1541" y="2"/>
                  </a:lnTo>
                  <a:lnTo>
                    <a:pt x="1541" y="2"/>
                  </a:lnTo>
                  <a:lnTo>
                    <a:pt x="1543" y="2"/>
                  </a:lnTo>
                  <a:lnTo>
                    <a:pt x="154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4" name="Freeform 351">
              <a:extLst>
                <a:ext uri="{FF2B5EF4-FFF2-40B4-BE49-F238E27FC236}">
                  <a16:creationId xmlns:a16="http://schemas.microsoft.com/office/drawing/2014/main" id="{E89D2987-373D-178E-FAFB-6151B1C412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6076" y="3445211"/>
              <a:ext cx="6354462" cy="943423"/>
            </a:xfrm>
            <a:custGeom>
              <a:avLst/>
              <a:gdLst>
                <a:gd name="T0" fmla="*/ 1958 w 3260"/>
                <a:gd name="T1" fmla="*/ 481 h 484"/>
                <a:gd name="T2" fmla="*/ 2950 w 3260"/>
                <a:gd name="T3" fmla="*/ 464 h 484"/>
                <a:gd name="T4" fmla="*/ 2046 w 3260"/>
                <a:gd name="T5" fmla="*/ 456 h 484"/>
                <a:gd name="T6" fmla="*/ 722 w 3260"/>
                <a:gd name="T7" fmla="*/ 427 h 484"/>
                <a:gd name="T8" fmla="*/ 719 w 3260"/>
                <a:gd name="T9" fmla="*/ 434 h 484"/>
                <a:gd name="T10" fmla="*/ 2064 w 3260"/>
                <a:gd name="T11" fmla="*/ 410 h 484"/>
                <a:gd name="T12" fmla="*/ 1505 w 3260"/>
                <a:gd name="T13" fmla="*/ 375 h 484"/>
                <a:gd name="T14" fmla="*/ 1513 w 3260"/>
                <a:gd name="T15" fmla="*/ 380 h 484"/>
                <a:gd name="T16" fmla="*/ 1521 w 3260"/>
                <a:gd name="T17" fmla="*/ 379 h 484"/>
                <a:gd name="T18" fmla="*/ 1520 w 3260"/>
                <a:gd name="T19" fmla="*/ 380 h 484"/>
                <a:gd name="T20" fmla="*/ 1523 w 3260"/>
                <a:gd name="T21" fmla="*/ 390 h 484"/>
                <a:gd name="T22" fmla="*/ 1521 w 3260"/>
                <a:gd name="T23" fmla="*/ 404 h 484"/>
                <a:gd name="T24" fmla="*/ 1510 w 3260"/>
                <a:gd name="T25" fmla="*/ 402 h 484"/>
                <a:gd name="T26" fmla="*/ 1520 w 3260"/>
                <a:gd name="T27" fmla="*/ 399 h 484"/>
                <a:gd name="T28" fmla="*/ 1520 w 3260"/>
                <a:gd name="T29" fmla="*/ 393 h 484"/>
                <a:gd name="T30" fmla="*/ 1510 w 3260"/>
                <a:gd name="T31" fmla="*/ 390 h 484"/>
                <a:gd name="T32" fmla="*/ 1512 w 3260"/>
                <a:gd name="T33" fmla="*/ 383 h 484"/>
                <a:gd name="T34" fmla="*/ 1504 w 3260"/>
                <a:gd name="T35" fmla="*/ 375 h 484"/>
                <a:gd name="T36" fmla="*/ 1501 w 3260"/>
                <a:gd name="T37" fmla="*/ 372 h 484"/>
                <a:gd name="T38" fmla="*/ 362 w 3260"/>
                <a:gd name="T39" fmla="*/ 367 h 484"/>
                <a:gd name="T40" fmla="*/ 1584 w 3260"/>
                <a:gd name="T41" fmla="*/ 356 h 484"/>
                <a:gd name="T42" fmla="*/ 279 w 3260"/>
                <a:gd name="T43" fmla="*/ 323 h 484"/>
                <a:gd name="T44" fmla="*/ 277 w 3260"/>
                <a:gd name="T45" fmla="*/ 330 h 484"/>
                <a:gd name="T46" fmla="*/ 2057 w 3260"/>
                <a:gd name="T47" fmla="*/ 331 h 484"/>
                <a:gd name="T48" fmla="*/ 2059 w 3260"/>
                <a:gd name="T49" fmla="*/ 320 h 484"/>
                <a:gd name="T50" fmla="*/ 1731 w 3260"/>
                <a:gd name="T51" fmla="*/ 309 h 484"/>
                <a:gd name="T52" fmla="*/ 3024 w 3260"/>
                <a:gd name="T53" fmla="*/ 314 h 484"/>
                <a:gd name="T54" fmla="*/ 231 w 3260"/>
                <a:gd name="T55" fmla="*/ 275 h 484"/>
                <a:gd name="T56" fmla="*/ 3003 w 3260"/>
                <a:gd name="T57" fmla="*/ 227 h 484"/>
                <a:gd name="T58" fmla="*/ 23 w 3260"/>
                <a:gd name="T59" fmla="*/ 204 h 484"/>
                <a:gd name="T60" fmla="*/ 1994 w 3260"/>
                <a:gd name="T61" fmla="*/ 160 h 484"/>
                <a:gd name="T62" fmla="*/ 1983 w 3260"/>
                <a:gd name="T63" fmla="*/ 169 h 484"/>
                <a:gd name="T64" fmla="*/ 1974 w 3260"/>
                <a:gd name="T65" fmla="*/ 174 h 484"/>
                <a:gd name="T66" fmla="*/ 1979 w 3260"/>
                <a:gd name="T67" fmla="*/ 169 h 484"/>
                <a:gd name="T68" fmla="*/ 1991 w 3260"/>
                <a:gd name="T69" fmla="*/ 155 h 484"/>
                <a:gd name="T70" fmla="*/ 107 w 3260"/>
                <a:gd name="T71" fmla="*/ 136 h 484"/>
                <a:gd name="T72" fmla="*/ 107 w 3260"/>
                <a:gd name="T73" fmla="*/ 126 h 484"/>
                <a:gd name="T74" fmla="*/ 350 w 3260"/>
                <a:gd name="T75" fmla="*/ 98 h 484"/>
                <a:gd name="T76" fmla="*/ 2830 w 3260"/>
                <a:gd name="T77" fmla="*/ 70 h 484"/>
                <a:gd name="T78" fmla="*/ 2825 w 3260"/>
                <a:gd name="T79" fmla="*/ 71 h 484"/>
                <a:gd name="T80" fmla="*/ 53 w 3260"/>
                <a:gd name="T81" fmla="*/ 60 h 484"/>
                <a:gd name="T82" fmla="*/ 53 w 3260"/>
                <a:gd name="T83" fmla="*/ 60 h 484"/>
                <a:gd name="T84" fmla="*/ 3204 w 3260"/>
                <a:gd name="T85" fmla="*/ 67 h 484"/>
                <a:gd name="T86" fmla="*/ 3196 w 3260"/>
                <a:gd name="T87" fmla="*/ 59 h 484"/>
                <a:gd name="T88" fmla="*/ 3166 w 3260"/>
                <a:gd name="T89" fmla="*/ 56 h 484"/>
                <a:gd name="T90" fmla="*/ 3201 w 3260"/>
                <a:gd name="T91" fmla="*/ 56 h 484"/>
                <a:gd name="T92" fmla="*/ 3202 w 3260"/>
                <a:gd name="T93" fmla="*/ 52 h 484"/>
                <a:gd name="T94" fmla="*/ 3175 w 3260"/>
                <a:gd name="T95" fmla="*/ 51 h 484"/>
                <a:gd name="T96" fmla="*/ 3172 w 3260"/>
                <a:gd name="T97" fmla="*/ 49 h 484"/>
                <a:gd name="T98" fmla="*/ 3177 w 3260"/>
                <a:gd name="T99" fmla="*/ 43 h 484"/>
                <a:gd name="T100" fmla="*/ 2693 w 3260"/>
                <a:gd name="T101" fmla="*/ 41 h 484"/>
                <a:gd name="T102" fmla="*/ 2206 w 3260"/>
                <a:gd name="T103" fmla="*/ 45 h 484"/>
                <a:gd name="T104" fmla="*/ 2824 w 3260"/>
                <a:gd name="T105" fmla="*/ 43 h 484"/>
                <a:gd name="T106" fmla="*/ 2751 w 3260"/>
                <a:gd name="T107" fmla="*/ 40 h 484"/>
                <a:gd name="T108" fmla="*/ 2767 w 3260"/>
                <a:gd name="T109" fmla="*/ 40 h 484"/>
                <a:gd name="T110" fmla="*/ 3237 w 3260"/>
                <a:gd name="T111" fmla="*/ 30 h 484"/>
                <a:gd name="T112" fmla="*/ 2716 w 3260"/>
                <a:gd name="T113" fmla="*/ 29 h 484"/>
                <a:gd name="T114" fmla="*/ 2031 w 3260"/>
                <a:gd name="T115" fmla="*/ 33 h 484"/>
                <a:gd name="T116" fmla="*/ 2802 w 3260"/>
                <a:gd name="T117" fmla="*/ 24 h 484"/>
                <a:gd name="T118" fmla="*/ 2032 w 3260"/>
                <a:gd name="T119" fmla="*/ 11 h 484"/>
                <a:gd name="T120" fmla="*/ 3243 w 3260"/>
                <a:gd name="T121" fmla="*/ 8 h 484"/>
                <a:gd name="T122" fmla="*/ 3240 w 3260"/>
                <a:gd name="T123" fmla="*/ 5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60" h="484">
                  <a:moveTo>
                    <a:pt x="1972" y="464"/>
                  </a:moveTo>
                  <a:lnTo>
                    <a:pt x="1972" y="464"/>
                  </a:lnTo>
                  <a:lnTo>
                    <a:pt x="1972" y="465"/>
                  </a:lnTo>
                  <a:lnTo>
                    <a:pt x="1972" y="465"/>
                  </a:lnTo>
                  <a:lnTo>
                    <a:pt x="1972" y="467"/>
                  </a:lnTo>
                  <a:lnTo>
                    <a:pt x="1972" y="471"/>
                  </a:lnTo>
                  <a:lnTo>
                    <a:pt x="1972" y="471"/>
                  </a:lnTo>
                  <a:lnTo>
                    <a:pt x="1971" y="471"/>
                  </a:lnTo>
                  <a:lnTo>
                    <a:pt x="1971" y="471"/>
                  </a:lnTo>
                  <a:lnTo>
                    <a:pt x="1971" y="473"/>
                  </a:lnTo>
                  <a:lnTo>
                    <a:pt x="1971" y="473"/>
                  </a:lnTo>
                  <a:lnTo>
                    <a:pt x="1969" y="475"/>
                  </a:lnTo>
                  <a:lnTo>
                    <a:pt x="1969" y="475"/>
                  </a:lnTo>
                  <a:lnTo>
                    <a:pt x="1967" y="476"/>
                  </a:lnTo>
                  <a:lnTo>
                    <a:pt x="1966" y="476"/>
                  </a:lnTo>
                  <a:lnTo>
                    <a:pt x="1966" y="476"/>
                  </a:lnTo>
                  <a:lnTo>
                    <a:pt x="1966" y="476"/>
                  </a:lnTo>
                  <a:lnTo>
                    <a:pt x="1964" y="478"/>
                  </a:lnTo>
                  <a:lnTo>
                    <a:pt x="1963" y="479"/>
                  </a:lnTo>
                  <a:lnTo>
                    <a:pt x="1961" y="481"/>
                  </a:lnTo>
                  <a:lnTo>
                    <a:pt x="1961" y="481"/>
                  </a:lnTo>
                  <a:lnTo>
                    <a:pt x="1960" y="484"/>
                  </a:lnTo>
                  <a:lnTo>
                    <a:pt x="1960" y="484"/>
                  </a:lnTo>
                  <a:lnTo>
                    <a:pt x="1960" y="484"/>
                  </a:lnTo>
                  <a:lnTo>
                    <a:pt x="1958" y="484"/>
                  </a:lnTo>
                  <a:lnTo>
                    <a:pt x="1958" y="484"/>
                  </a:lnTo>
                  <a:lnTo>
                    <a:pt x="1958" y="482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6" y="481"/>
                  </a:lnTo>
                  <a:lnTo>
                    <a:pt x="1956" y="479"/>
                  </a:lnTo>
                  <a:lnTo>
                    <a:pt x="1958" y="478"/>
                  </a:lnTo>
                  <a:lnTo>
                    <a:pt x="1958" y="478"/>
                  </a:lnTo>
                  <a:lnTo>
                    <a:pt x="1960" y="476"/>
                  </a:lnTo>
                  <a:lnTo>
                    <a:pt x="1960" y="476"/>
                  </a:lnTo>
                  <a:lnTo>
                    <a:pt x="1961" y="475"/>
                  </a:lnTo>
                  <a:lnTo>
                    <a:pt x="1961" y="475"/>
                  </a:lnTo>
                  <a:lnTo>
                    <a:pt x="1964" y="471"/>
                  </a:lnTo>
                  <a:lnTo>
                    <a:pt x="1964" y="471"/>
                  </a:lnTo>
                  <a:lnTo>
                    <a:pt x="1966" y="470"/>
                  </a:lnTo>
                  <a:lnTo>
                    <a:pt x="1969" y="468"/>
                  </a:lnTo>
                  <a:lnTo>
                    <a:pt x="1969" y="467"/>
                  </a:lnTo>
                  <a:lnTo>
                    <a:pt x="1971" y="467"/>
                  </a:lnTo>
                  <a:lnTo>
                    <a:pt x="1971" y="465"/>
                  </a:lnTo>
                  <a:lnTo>
                    <a:pt x="1972" y="464"/>
                  </a:lnTo>
                  <a:lnTo>
                    <a:pt x="1972" y="464"/>
                  </a:lnTo>
                  <a:close/>
                  <a:moveTo>
                    <a:pt x="2942" y="457"/>
                  </a:moveTo>
                  <a:lnTo>
                    <a:pt x="2944" y="457"/>
                  </a:lnTo>
                  <a:lnTo>
                    <a:pt x="2945" y="457"/>
                  </a:lnTo>
                  <a:lnTo>
                    <a:pt x="2945" y="459"/>
                  </a:lnTo>
                  <a:lnTo>
                    <a:pt x="2947" y="459"/>
                  </a:lnTo>
                  <a:lnTo>
                    <a:pt x="2948" y="460"/>
                  </a:lnTo>
                  <a:lnTo>
                    <a:pt x="2948" y="462"/>
                  </a:lnTo>
                  <a:lnTo>
                    <a:pt x="2950" y="462"/>
                  </a:lnTo>
                  <a:lnTo>
                    <a:pt x="2950" y="464"/>
                  </a:lnTo>
                  <a:lnTo>
                    <a:pt x="2951" y="464"/>
                  </a:lnTo>
                  <a:lnTo>
                    <a:pt x="2951" y="464"/>
                  </a:lnTo>
                  <a:lnTo>
                    <a:pt x="2950" y="464"/>
                  </a:lnTo>
                  <a:lnTo>
                    <a:pt x="2948" y="465"/>
                  </a:lnTo>
                  <a:lnTo>
                    <a:pt x="2948" y="465"/>
                  </a:lnTo>
                  <a:lnTo>
                    <a:pt x="2947" y="465"/>
                  </a:lnTo>
                  <a:lnTo>
                    <a:pt x="2947" y="464"/>
                  </a:lnTo>
                  <a:lnTo>
                    <a:pt x="2945" y="464"/>
                  </a:lnTo>
                  <a:lnTo>
                    <a:pt x="2945" y="462"/>
                  </a:lnTo>
                  <a:lnTo>
                    <a:pt x="2945" y="462"/>
                  </a:lnTo>
                  <a:lnTo>
                    <a:pt x="2945" y="462"/>
                  </a:lnTo>
                  <a:lnTo>
                    <a:pt x="2947" y="464"/>
                  </a:lnTo>
                  <a:lnTo>
                    <a:pt x="2948" y="462"/>
                  </a:lnTo>
                  <a:lnTo>
                    <a:pt x="2948" y="462"/>
                  </a:lnTo>
                  <a:lnTo>
                    <a:pt x="2948" y="462"/>
                  </a:lnTo>
                  <a:lnTo>
                    <a:pt x="2947" y="460"/>
                  </a:lnTo>
                  <a:lnTo>
                    <a:pt x="2945" y="459"/>
                  </a:lnTo>
                  <a:lnTo>
                    <a:pt x="2945" y="459"/>
                  </a:lnTo>
                  <a:lnTo>
                    <a:pt x="2945" y="460"/>
                  </a:lnTo>
                  <a:lnTo>
                    <a:pt x="2944" y="460"/>
                  </a:lnTo>
                  <a:lnTo>
                    <a:pt x="2944" y="460"/>
                  </a:lnTo>
                  <a:lnTo>
                    <a:pt x="2944" y="459"/>
                  </a:lnTo>
                  <a:lnTo>
                    <a:pt x="2942" y="457"/>
                  </a:lnTo>
                  <a:lnTo>
                    <a:pt x="2942" y="457"/>
                  </a:lnTo>
                  <a:lnTo>
                    <a:pt x="2942" y="457"/>
                  </a:lnTo>
                  <a:close/>
                  <a:moveTo>
                    <a:pt x="2040" y="432"/>
                  </a:moveTo>
                  <a:lnTo>
                    <a:pt x="2040" y="432"/>
                  </a:lnTo>
                  <a:lnTo>
                    <a:pt x="2042" y="435"/>
                  </a:lnTo>
                  <a:lnTo>
                    <a:pt x="2042" y="438"/>
                  </a:lnTo>
                  <a:lnTo>
                    <a:pt x="2042" y="440"/>
                  </a:lnTo>
                  <a:lnTo>
                    <a:pt x="2042" y="443"/>
                  </a:lnTo>
                  <a:lnTo>
                    <a:pt x="2042" y="448"/>
                  </a:lnTo>
                  <a:lnTo>
                    <a:pt x="2043" y="453"/>
                  </a:lnTo>
                  <a:lnTo>
                    <a:pt x="2045" y="456"/>
                  </a:lnTo>
                  <a:lnTo>
                    <a:pt x="2046" y="456"/>
                  </a:lnTo>
                  <a:lnTo>
                    <a:pt x="2048" y="457"/>
                  </a:lnTo>
                  <a:lnTo>
                    <a:pt x="2048" y="459"/>
                  </a:lnTo>
                  <a:lnTo>
                    <a:pt x="2048" y="462"/>
                  </a:lnTo>
                  <a:lnTo>
                    <a:pt x="2048" y="464"/>
                  </a:lnTo>
                  <a:lnTo>
                    <a:pt x="2046" y="464"/>
                  </a:lnTo>
                  <a:lnTo>
                    <a:pt x="2046" y="464"/>
                  </a:lnTo>
                  <a:lnTo>
                    <a:pt x="2045" y="459"/>
                  </a:lnTo>
                  <a:lnTo>
                    <a:pt x="2043" y="457"/>
                  </a:lnTo>
                  <a:lnTo>
                    <a:pt x="2042" y="456"/>
                  </a:lnTo>
                  <a:lnTo>
                    <a:pt x="2042" y="456"/>
                  </a:lnTo>
                  <a:lnTo>
                    <a:pt x="2040" y="454"/>
                  </a:lnTo>
                  <a:lnTo>
                    <a:pt x="2040" y="453"/>
                  </a:lnTo>
                  <a:lnTo>
                    <a:pt x="2038" y="451"/>
                  </a:lnTo>
                  <a:lnTo>
                    <a:pt x="2038" y="449"/>
                  </a:lnTo>
                  <a:lnTo>
                    <a:pt x="2037" y="448"/>
                  </a:lnTo>
                  <a:lnTo>
                    <a:pt x="2037" y="448"/>
                  </a:lnTo>
                  <a:lnTo>
                    <a:pt x="2037" y="446"/>
                  </a:lnTo>
                  <a:lnTo>
                    <a:pt x="2035" y="445"/>
                  </a:lnTo>
                  <a:lnTo>
                    <a:pt x="2037" y="443"/>
                  </a:lnTo>
                  <a:lnTo>
                    <a:pt x="2037" y="440"/>
                  </a:lnTo>
                  <a:lnTo>
                    <a:pt x="2037" y="437"/>
                  </a:lnTo>
                  <a:lnTo>
                    <a:pt x="2037" y="435"/>
                  </a:lnTo>
                  <a:lnTo>
                    <a:pt x="2037" y="434"/>
                  </a:lnTo>
                  <a:lnTo>
                    <a:pt x="2038" y="432"/>
                  </a:lnTo>
                  <a:lnTo>
                    <a:pt x="2038" y="434"/>
                  </a:lnTo>
                  <a:lnTo>
                    <a:pt x="2040" y="434"/>
                  </a:lnTo>
                  <a:lnTo>
                    <a:pt x="2040" y="432"/>
                  </a:lnTo>
                  <a:lnTo>
                    <a:pt x="2040" y="432"/>
                  </a:lnTo>
                  <a:lnTo>
                    <a:pt x="2040" y="432"/>
                  </a:lnTo>
                  <a:close/>
                  <a:moveTo>
                    <a:pt x="720" y="426"/>
                  </a:moveTo>
                  <a:lnTo>
                    <a:pt x="722" y="426"/>
                  </a:lnTo>
                  <a:lnTo>
                    <a:pt x="722" y="427"/>
                  </a:lnTo>
                  <a:lnTo>
                    <a:pt x="723" y="427"/>
                  </a:lnTo>
                  <a:lnTo>
                    <a:pt x="723" y="427"/>
                  </a:lnTo>
                  <a:lnTo>
                    <a:pt x="725" y="427"/>
                  </a:lnTo>
                  <a:lnTo>
                    <a:pt x="725" y="427"/>
                  </a:lnTo>
                  <a:lnTo>
                    <a:pt x="725" y="427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3" y="431"/>
                  </a:lnTo>
                  <a:lnTo>
                    <a:pt x="723" y="431"/>
                  </a:lnTo>
                  <a:lnTo>
                    <a:pt x="723" y="431"/>
                  </a:lnTo>
                  <a:lnTo>
                    <a:pt x="723" y="431"/>
                  </a:lnTo>
                  <a:lnTo>
                    <a:pt x="725" y="432"/>
                  </a:lnTo>
                  <a:lnTo>
                    <a:pt x="725" y="432"/>
                  </a:lnTo>
                  <a:lnTo>
                    <a:pt x="725" y="432"/>
                  </a:lnTo>
                  <a:lnTo>
                    <a:pt x="725" y="432"/>
                  </a:lnTo>
                  <a:lnTo>
                    <a:pt x="723" y="432"/>
                  </a:lnTo>
                  <a:lnTo>
                    <a:pt x="723" y="432"/>
                  </a:lnTo>
                  <a:lnTo>
                    <a:pt x="723" y="432"/>
                  </a:lnTo>
                  <a:lnTo>
                    <a:pt x="723" y="432"/>
                  </a:lnTo>
                  <a:lnTo>
                    <a:pt x="722" y="432"/>
                  </a:lnTo>
                  <a:lnTo>
                    <a:pt x="722" y="432"/>
                  </a:lnTo>
                  <a:lnTo>
                    <a:pt x="722" y="434"/>
                  </a:lnTo>
                  <a:lnTo>
                    <a:pt x="722" y="434"/>
                  </a:lnTo>
                  <a:lnTo>
                    <a:pt x="720" y="434"/>
                  </a:lnTo>
                  <a:lnTo>
                    <a:pt x="720" y="434"/>
                  </a:lnTo>
                  <a:lnTo>
                    <a:pt x="720" y="434"/>
                  </a:lnTo>
                  <a:lnTo>
                    <a:pt x="720" y="434"/>
                  </a:lnTo>
                  <a:lnTo>
                    <a:pt x="719" y="434"/>
                  </a:lnTo>
                  <a:lnTo>
                    <a:pt x="719" y="434"/>
                  </a:lnTo>
                  <a:lnTo>
                    <a:pt x="719" y="434"/>
                  </a:lnTo>
                  <a:lnTo>
                    <a:pt x="719" y="434"/>
                  </a:lnTo>
                  <a:lnTo>
                    <a:pt x="719" y="432"/>
                  </a:lnTo>
                  <a:lnTo>
                    <a:pt x="719" y="432"/>
                  </a:lnTo>
                  <a:lnTo>
                    <a:pt x="719" y="432"/>
                  </a:lnTo>
                  <a:lnTo>
                    <a:pt x="719" y="432"/>
                  </a:lnTo>
                  <a:lnTo>
                    <a:pt x="719" y="431"/>
                  </a:lnTo>
                  <a:lnTo>
                    <a:pt x="719" y="431"/>
                  </a:lnTo>
                  <a:lnTo>
                    <a:pt x="720" y="429"/>
                  </a:lnTo>
                  <a:lnTo>
                    <a:pt x="720" y="427"/>
                  </a:lnTo>
                  <a:lnTo>
                    <a:pt x="720" y="426"/>
                  </a:lnTo>
                  <a:close/>
                  <a:moveTo>
                    <a:pt x="2067" y="404"/>
                  </a:moveTo>
                  <a:lnTo>
                    <a:pt x="2068" y="404"/>
                  </a:lnTo>
                  <a:lnTo>
                    <a:pt x="2068" y="404"/>
                  </a:lnTo>
                  <a:lnTo>
                    <a:pt x="2068" y="404"/>
                  </a:lnTo>
                  <a:lnTo>
                    <a:pt x="2068" y="404"/>
                  </a:lnTo>
                  <a:lnTo>
                    <a:pt x="2068" y="405"/>
                  </a:lnTo>
                  <a:lnTo>
                    <a:pt x="2068" y="405"/>
                  </a:lnTo>
                  <a:lnTo>
                    <a:pt x="2068" y="405"/>
                  </a:lnTo>
                  <a:lnTo>
                    <a:pt x="2068" y="405"/>
                  </a:lnTo>
                  <a:lnTo>
                    <a:pt x="2068" y="407"/>
                  </a:lnTo>
                  <a:lnTo>
                    <a:pt x="2067" y="408"/>
                  </a:lnTo>
                  <a:lnTo>
                    <a:pt x="2067" y="410"/>
                  </a:lnTo>
                  <a:lnTo>
                    <a:pt x="2065" y="410"/>
                  </a:lnTo>
                  <a:lnTo>
                    <a:pt x="2065" y="412"/>
                  </a:lnTo>
                  <a:lnTo>
                    <a:pt x="2064" y="412"/>
                  </a:lnTo>
                  <a:lnTo>
                    <a:pt x="2064" y="412"/>
                  </a:lnTo>
                  <a:lnTo>
                    <a:pt x="2062" y="412"/>
                  </a:lnTo>
                  <a:lnTo>
                    <a:pt x="2062" y="412"/>
                  </a:lnTo>
                  <a:lnTo>
                    <a:pt x="2062" y="412"/>
                  </a:lnTo>
                  <a:lnTo>
                    <a:pt x="2064" y="410"/>
                  </a:lnTo>
                  <a:lnTo>
                    <a:pt x="2064" y="410"/>
                  </a:lnTo>
                  <a:lnTo>
                    <a:pt x="2065" y="410"/>
                  </a:lnTo>
                  <a:lnTo>
                    <a:pt x="2065" y="408"/>
                  </a:lnTo>
                  <a:lnTo>
                    <a:pt x="2065" y="408"/>
                  </a:lnTo>
                  <a:lnTo>
                    <a:pt x="2065" y="407"/>
                  </a:lnTo>
                  <a:lnTo>
                    <a:pt x="2065" y="405"/>
                  </a:lnTo>
                  <a:lnTo>
                    <a:pt x="2065" y="405"/>
                  </a:lnTo>
                  <a:lnTo>
                    <a:pt x="2067" y="404"/>
                  </a:lnTo>
                  <a:lnTo>
                    <a:pt x="2067" y="404"/>
                  </a:lnTo>
                  <a:close/>
                  <a:moveTo>
                    <a:pt x="1518" y="401"/>
                  </a:moveTo>
                  <a:lnTo>
                    <a:pt x="1518" y="401"/>
                  </a:lnTo>
                  <a:lnTo>
                    <a:pt x="1518" y="402"/>
                  </a:lnTo>
                  <a:lnTo>
                    <a:pt x="1518" y="402"/>
                  </a:lnTo>
                  <a:lnTo>
                    <a:pt x="1520" y="402"/>
                  </a:lnTo>
                  <a:lnTo>
                    <a:pt x="1520" y="402"/>
                  </a:lnTo>
                  <a:lnTo>
                    <a:pt x="1520" y="402"/>
                  </a:lnTo>
                  <a:lnTo>
                    <a:pt x="1520" y="401"/>
                  </a:lnTo>
                  <a:lnTo>
                    <a:pt x="1520" y="401"/>
                  </a:lnTo>
                  <a:lnTo>
                    <a:pt x="1518" y="401"/>
                  </a:lnTo>
                  <a:close/>
                  <a:moveTo>
                    <a:pt x="1501" y="367"/>
                  </a:moveTo>
                  <a:lnTo>
                    <a:pt x="1501" y="367"/>
                  </a:lnTo>
                  <a:lnTo>
                    <a:pt x="1501" y="369"/>
                  </a:lnTo>
                  <a:lnTo>
                    <a:pt x="1501" y="369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4" y="372"/>
                  </a:lnTo>
                  <a:lnTo>
                    <a:pt x="1504" y="374"/>
                  </a:lnTo>
                  <a:lnTo>
                    <a:pt x="1505" y="375"/>
                  </a:lnTo>
                  <a:lnTo>
                    <a:pt x="1505" y="375"/>
                  </a:lnTo>
                  <a:lnTo>
                    <a:pt x="1505" y="375"/>
                  </a:lnTo>
                  <a:lnTo>
                    <a:pt x="1505" y="374"/>
                  </a:lnTo>
                  <a:lnTo>
                    <a:pt x="1505" y="374"/>
                  </a:lnTo>
                  <a:lnTo>
                    <a:pt x="1505" y="372"/>
                  </a:lnTo>
                  <a:lnTo>
                    <a:pt x="1507" y="372"/>
                  </a:lnTo>
                  <a:lnTo>
                    <a:pt x="1507" y="372"/>
                  </a:lnTo>
                  <a:lnTo>
                    <a:pt x="1507" y="372"/>
                  </a:lnTo>
                  <a:lnTo>
                    <a:pt x="1505" y="374"/>
                  </a:lnTo>
                  <a:lnTo>
                    <a:pt x="1507" y="374"/>
                  </a:lnTo>
                  <a:lnTo>
                    <a:pt x="1507" y="374"/>
                  </a:lnTo>
                  <a:lnTo>
                    <a:pt x="1507" y="374"/>
                  </a:lnTo>
                  <a:lnTo>
                    <a:pt x="1507" y="374"/>
                  </a:lnTo>
                  <a:lnTo>
                    <a:pt x="1507" y="375"/>
                  </a:lnTo>
                  <a:lnTo>
                    <a:pt x="1505" y="375"/>
                  </a:lnTo>
                  <a:lnTo>
                    <a:pt x="1505" y="375"/>
                  </a:lnTo>
                  <a:lnTo>
                    <a:pt x="1507" y="377"/>
                  </a:lnTo>
                  <a:lnTo>
                    <a:pt x="1507" y="377"/>
                  </a:lnTo>
                  <a:lnTo>
                    <a:pt x="1509" y="379"/>
                  </a:lnTo>
                  <a:lnTo>
                    <a:pt x="1509" y="379"/>
                  </a:lnTo>
                  <a:lnTo>
                    <a:pt x="1509" y="379"/>
                  </a:lnTo>
                  <a:lnTo>
                    <a:pt x="1510" y="380"/>
                  </a:lnTo>
                  <a:lnTo>
                    <a:pt x="1510" y="380"/>
                  </a:lnTo>
                  <a:lnTo>
                    <a:pt x="1510" y="380"/>
                  </a:lnTo>
                  <a:lnTo>
                    <a:pt x="1510" y="380"/>
                  </a:lnTo>
                  <a:lnTo>
                    <a:pt x="1512" y="380"/>
                  </a:lnTo>
                  <a:lnTo>
                    <a:pt x="1512" y="380"/>
                  </a:lnTo>
                  <a:lnTo>
                    <a:pt x="1513" y="380"/>
                  </a:lnTo>
                  <a:lnTo>
                    <a:pt x="1513" y="380"/>
                  </a:lnTo>
                  <a:lnTo>
                    <a:pt x="1513" y="380"/>
                  </a:lnTo>
                  <a:lnTo>
                    <a:pt x="1515" y="380"/>
                  </a:lnTo>
                  <a:lnTo>
                    <a:pt x="1515" y="380"/>
                  </a:lnTo>
                  <a:lnTo>
                    <a:pt x="1515" y="380"/>
                  </a:lnTo>
                  <a:lnTo>
                    <a:pt x="1513" y="380"/>
                  </a:lnTo>
                  <a:lnTo>
                    <a:pt x="1513" y="380"/>
                  </a:lnTo>
                  <a:lnTo>
                    <a:pt x="1513" y="382"/>
                  </a:lnTo>
                  <a:lnTo>
                    <a:pt x="1513" y="382"/>
                  </a:lnTo>
                  <a:lnTo>
                    <a:pt x="1513" y="382"/>
                  </a:lnTo>
                  <a:lnTo>
                    <a:pt x="1515" y="383"/>
                  </a:lnTo>
                  <a:lnTo>
                    <a:pt x="1516" y="383"/>
                  </a:lnTo>
                  <a:lnTo>
                    <a:pt x="1516" y="383"/>
                  </a:lnTo>
                  <a:lnTo>
                    <a:pt x="1516" y="385"/>
                  </a:lnTo>
                  <a:lnTo>
                    <a:pt x="1516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5"/>
                  </a:lnTo>
                  <a:lnTo>
                    <a:pt x="1518" y="385"/>
                  </a:lnTo>
                  <a:lnTo>
                    <a:pt x="1518" y="385"/>
                  </a:lnTo>
                  <a:lnTo>
                    <a:pt x="1518" y="383"/>
                  </a:lnTo>
                  <a:lnTo>
                    <a:pt x="1520" y="383"/>
                  </a:lnTo>
                  <a:lnTo>
                    <a:pt x="1518" y="383"/>
                  </a:lnTo>
                  <a:lnTo>
                    <a:pt x="1518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0"/>
                  </a:lnTo>
                  <a:lnTo>
                    <a:pt x="1520" y="380"/>
                  </a:lnTo>
                  <a:lnTo>
                    <a:pt x="1520" y="380"/>
                  </a:lnTo>
                  <a:lnTo>
                    <a:pt x="1520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0" y="379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4"/>
                  </a:lnTo>
                  <a:lnTo>
                    <a:pt x="1520" y="374"/>
                  </a:lnTo>
                  <a:lnTo>
                    <a:pt x="1520" y="372"/>
                  </a:lnTo>
                  <a:lnTo>
                    <a:pt x="1521" y="372"/>
                  </a:lnTo>
                  <a:lnTo>
                    <a:pt x="1520" y="374"/>
                  </a:lnTo>
                  <a:lnTo>
                    <a:pt x="1520" y="374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80"/>
                  </a:lnTo>
                  <a:lnTo>
                    <a:pt x="1520" y="380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0" y="383"/>
                  </a:lnTo>
                  <a:lnTo>
                    <a:pt x="1520" y="383"/>
                  </a:lnTo>
                  <a:lnTo>
                    <a:pt x="1520" y="383"/>
                  </a:lnTo>
                  <a:lnTo>
                    <a:pt x="1520" y="385"/>
                  </a:lnTo>
                  <a:lnTo>
                    <a:pt x="1520" y="385"/>
                  </a:lnTo>
                  <a:lnTo>
                    <a:pt x="1520" y="385"/>
                  </a:lnTo>
                  <a:lnTo>
                    <a:pt x="1520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6"/>
                  </a:lnTo>
                  <a:lnTo>
                    <a:pt x="1521" y="386"/>
                  </a:lnTo>
                  <a:lnTo>
                    <a:pt x="1521" y="386"/>
                  </a:lnTo>
                  <a:lnTo>
                    <a:pt x="1521" y="388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1"/>
                  </a:lnTo>
                  <a:lnTo>
                    <a:pt x="1521" y="391"/>
                  </a:lnTo>
                  <a:lnTo>
                    <a:pt x="1521" y="391"/>
                  </a:lnTo>
                  <a:lnTo>
                    <a:pt x="1523" y="390"/>
                  </a:lnTo>
                  <a:lnTo>
                    <a:pt x="1523" y="391"/>
                  </a:lnTo>
                  <a:lnTo>
                    <a:pt x="1523" y="391"/>
                  </a:lnTo>
                  <a:lnTo>
                    <a:pt x="1523" y="391"/>
                  </a:lnTo>
                  <a:lnTo>
                    <a:pt x="1523" y="391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6"/>
                  </a:lnTo>
                  <a:lnTo>
                    <a:pt x="1521" y="396"/>
                  </a:lnTo>
                  <a:lnTo>
                    <a:pt x="1521" y="396"/>
                  </a:lnTo>
                  <a:lnTo>
                    <a:pt x="1521" y="396"/>
                  </a:lnTo>
                  <a:lnTo>
                    <a:pt x="1523" y="396"/>
                  </a:lnTo>
                  <a:lnTo>
                    <a:pt x="1523" y="397"/>
                  </a:lnTo>
                  <a:lnTo>
                    <a:pt x="1521" y="397"/>
                  </a:lnTo>
                  <a:lnTo>
                    <a:pt x="1521" y="397"/>
                  </a:lnTo>
                  <a:lnTo>
                    <a:pt x="1521" y="399"/>
                  </a:lnTo>
                  <a:lnTo>
                    <a:pt x="1521" y="399"/>
                  </a:lnTo>
                  <a:lnTo>
                    <a:pt x="1521" y="401"/>
                  </a:lnTo>
                  <a:lnTo>
                    <a:pt x="1521" y="402"/>
                  </a:lnTo>
                  <a:lnTo>
                    <a:pt x="1521" y="402"/>
                  </a:lnTo>
                  <a:lnTo>
                    <a:pt x="1523" y="402"/>
                  </a:lnTo>
                  <a:lnTo>
                    <a:pt x="1523" y="402"/>
                  </a:lnTo>
                  <a:lnTo>
                    <a:pt x="1523" y="402"/>
                  </a:lnTo>
                  <a:lnTo>
                    <a:pt x="1521" y="402"/>
                  </a:lnTo>
                  <a:lnTo>
                    <a:pt x="1521" y="404"/>
                  </a:lnTo>
                  <a:lnTo>
                    <a:pt x="1521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5"/>
                  </a:lnTo>
                  <a:lnTo>
                    <a:pt x="1520" y="405"/>
                  </a:lnTo>
                  <a:lnTo>
                    <a:pt x="1520" y="407"/>
                  </a:lnTo>
                  <a:lnTo>
                    <a:pt x="1520" y="407"/>
                  </a:lnTo>
                  <a:lnTo>
                    <a:pt x="1520" y="407"/>
                  </a:lnTo>
                  <a:lnTo>
                    <a:pt x="1518" y="407"/>
                  </a:lnTo>
                  <a:lnTo>
                    <a:pt x="1518" y="407"/>
                  </a:lnTo>
                  <a:lnTo>
                    <a:pt x="1518" y="407"/>
                  </a:lnTo>
                  <a:lnTo>
                    <a:pt x="1516" y="407"/>
                  </a:lnTo>
                  <a:lnTo>
                    <a:pt x="1516" y="405"/>
                  </a:lnTo>
                  <a:lnTo>
                    <a:pt x="1516" y="405"/>
                  </a:lnTo>
                  <a:lnTo>
                    <a:pt x="1515" y="404"/>
                  </a:lnTo>
                  <a:lnTo>
                    <a:pt x="1513" y="404"/>
                  </a:lnTo>
                  <a:lnTo>
                    <a:pt x="1513" y="404"/>
                  </a:lnTo>
                  <a:lnTo>
                    <a:pt x="1512" y="402"/>
                  </a:lnTo>
                  <a:lnTo>
                    <a:pt x="1510" y="402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10" y="401"/>
                  </a:lnTo>
                  <a:lnTo>
                    <a:pt x="1510" y="401"/>
                  </a:lnTo>
                  <a:lnTo>
                    <a:pt x="1510" y="402"/>
                  </a:lnTo>
                  <a:lnTo>
                    <a:pt x="1512" y="402"/>
                  </a:lnTo>
                  <a:lnTo>
                    <a:pt x="1512" y="402"/>
                  </a:lnTo>
                  <a:lnTo>
                    <a:pt x="1512" y="402"/>
                  </a:lnTo>
                  <a:lnTo>
                    <a:pt x="1512" y="401"/>
                  </a:lnTo>
                  <a:lnTo>
                    <a:pt x="1512" y="401"/>
                  </a:lnTo>
                  <a:lnTo>
                    <a:pt x="1512" y="401"/>
                  </a:lnTo>
                  <a:lnTo>
                    <a:pt x="1512" y="401"/>
                  </a:lnTo>
                  <a:lnTo>
                    <a:pt x="1513" y="402"/>
                  </a:lnTo>
                  <a:lnTo>
                    <a:pt x="1513" y="402"/>
                  </a:lnTo>
                  <a:lnTo>
                    <a:pt x="1513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6" y="404"/>
                  </a:lnTo>
                  <a:lnTo>
                    <a:pt x="1516" y="404"/>
                  </a:lnTo>
                  <a:lnTo>
                    <a:pt x="1516" y="402"/>
                  </a:lnTo>
                  <a:lnTo>
                    <a:pt x="1518" y="402"/>
                  </a:lnTo>
                  <a:lnTo>
                    <a:pt x="1518" y="402"/>
                  </a:lnTo>
                  <a:lnTo>
                    <a:pt x="1518" y="402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8" y="401"/>
                  </a:lnTo>
                  <a:lnTo>
                    <a:pt x="1518" y="401"/>
                  </a:lnTo>
                  <a:lnTo>
                    <a:pt x="1518" y="401"/>
                  </a:lnTo>
                  <a:lnTo>
                    <a:pt x="1520" y="399"/>
                  </a:lnTo>
                  <a:lnTo>
                    <a:pt x="1520" y="399"/>
                  </a:lnTo>
                  <a:lnTo>
                    <a:pt x="1520" y="399"/>
                  </a:lnTo>
                  <a:lnTo>
                    <a:pt x="1518" y="399"/>
                  </a:lnTo>
                  <a:lnTo>
                    <a:pt x="1518" y="399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6"/>
                  </a:lnTo>
                  <a:lnTo>
                    <a:pt x="1520" y="396"/>
                  </a:lnTo>
                  <a:lnTo>
                    <a:pt x="1520" y="396"/>
                  </a:lnTo>
                  <a:lnTo>
                    <a:pt x="1518" y="396"/>
                  </a:lnTo>
                  <a:lnTo>
                    <a:pt x="1518" y="396"/>
                  </a:lnTo>
                  <a:lnTo>
                    <a:pt x="1518" y="396"/>
                  </a:lnTo>
                  <a:lnTo>
                    <a:pt x="1518" y="396"/>
                  </a:lnTo>
                  <a:lnTo>
                    <a:pt x="1518" y="394"/>
                  </a:lnTo>
                  <a:lnTo>
                    <a:pt x="1518" y="394"/>
                  </a:lnTo>
                  <a:lnTo>
                    <a:pt x="1518" y="394"/>
                  </a:lnTo>
                  <a:lnTo>
                    <a:pt x="1518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3"/>
                  </a:lnTo>
                  <a:lnTo>
                    <a:pt x="1520" y="393"/>
                  </a:lnTo>
                  <a:lnTo>
                    <a:pt x="1520" y="393"/>
                  </a:lnTo>
                  <a:lnTo>
                    <a:pt x="1520" y="393"/>
                  </a:lnTo>
                  <a:lnTo>
                    <a:pt x="1518" y="393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5" y="391"/>
                  </a:lnTo>
                  <a:lnTo>
                    <a:pt x="1515" y="391"/>
                  </a:lnTo>
                  <a:lnTo>
                    <a:pt x="1515" y="390"/>
                  </a:lnTo>
                  <a:lnTo>
                    <a:pt x="1515" y="390"/>
                  </a:lnTo>
                  <a:lnTo>
                    <a:pt x="1515" y="390"/>
                  </a:lnTo>
                  <a:lnTo>
                    <a:pt x="1515" y="390"/>
                  </a:lnTo>
                  <a:lnTo>
                    <a:pt x="1516" y="390"/>
                  </a:lnTo>
                  <a:lnTo>
                    <a:pt x="1516" y="390"/>
                  </a:lnTo>
                  <a:lnTo>
                    <a:pt x="1516" y="390"/>
                  </a:lnTo>
                  <a:lnTo>
                    <a:pt x="1518" y="390"/>
                  </a:lnTo>
                  <a:lnTo>
                    <a:pt x="1518" y="390"/>
                  </a:lnTo>
                  <a:lnTo>
                    <a:pt x="1518" y="390"/>
                  </a:lnTo>
                  <a:lnTo>
                    <a:pt x="1516" y="388"/>
                  </a:lnTo>
                  <a:lnTo>
                    <a:pt x="1516" y="388"/>
                  </a:lnTo>
                  <a:lnTo>
                    <a:pt x="1515" y="388"/>
                  </a:lnTo>
                  <a:lnTo>
                    <a:pt x="1515" y="388"/>
                  </a:lnTo>
                  <a:lnTo>
                    <a:pt x="1513" y="390"/>
                  </a:lnTo>
                  <a:lnTo>
                    <a:pt x="1512" y="390"/>
                  </a:lnTo>
                  <a:lnTo>
                    <a:pt x="1510" y="390"/>
                  </a:lnTo>
                  <a:lnTo>
                    <a:pt x="1510" y="390"/>
                  </a:lnTo>
                  <a:lnTo>
                    <a:pt x="1510" y="390"/>
                  </a:lnTo>
                  <a:lnTo>
                    <a:pt x="1509" y="390"/>
                  </a:lnTo>
                  <a:lnTo>
                    <a:pt x="1509" y="390"/>
                  </a:lnTo>
                  <a:lnTo>
                    <a:pt x="1509" y="390"/>
                  </a:lnTo>
                  <a:lnTo>
                    <a:pt x="1510" y="390"/>
                  </a:lnTo>
                  <a:lnTo>
                    <a:pt x="1510" y="388"/>
                  </a:lnTo>
                  <a:lnTo>
                    <a:pt x="1512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5" y="388"/>
                  </a:lnTo>
                  <a:lnTo>
                    <a:pt x="1515" y="388"/>
                  </a:lnTo>
                  <a:lnTo>
                    <a:pt x="1516" y="386"/>
                  </a:lnTo>
                  <a:lnTo>
                    <a:pt x="1516" y="386"/>
                  </a:lnTo>
                  <a:lnTo>
                    <a:pt x="1516" y="386"/>
                  </a:lnTo>
                  <a:lnTo>
                    <a:pt x="1516" y="386"/>
                  </a:lnTo>
                  <a:lnTo>
                    <a:pt x="1515" y="386"/>
                  </a:lnTo>
                  <a:lnTo>
                    <a:pt x="1515" y="386"/>
                  </a:lnTo>
                  <a:lnTo>
                    <a:pt x="1515" y="386"/>
                  </a:lnTo>
                  <a:lnTo>
                    <a:pt x="1515" y="386"/>
                  </a:lnTo>
                  <a:lnTo>
                    <a:pt x="1515" y="385"/>
                  </a:lnTo>
                  <a:lnTo>
                    <a:pt x="1515" y="385"/>
                  </a:lnTo>
                  <a:lnTo>
                    <a:pt x="1515" y="383"/>
                  </a:lnTo>
                  <a:lnTo>
                    <a:pt x="1515" y="383"/>
                  </a:lnTo>
                  <a:lnTo>
                    <a:pt x="1513" y="383"/>
                  </a:lnTo>
                  <a:lnTo>
                    <a:pt x="1513" y="383"/>
                  </a:lnTo>
                  <a:lnTo>
                    <a:pt x="1513" y="383"/>
                  </a:lnTo>
                  <a:lnTo>
                    <a:pt x="1513" y="383"/>
                  </a:lnTo>
                  <a:lnTo>
                    <a:pt x="1512" y="383"/>
                  </a:lnTo>
                  <a:lnTo>
                    <a:pt x="1512" y="383"/>
                  </a:lnTo>
                  <a:lnTo>
                    <a:pt x="1512" y="383"/>
                  </a:lnTo>
                  <a:lnTo>
                    <a:pt x="1512" y="383"/>
                  </a:lnTo>
                  <a:lnTo>
                    <a:pt x="1512" y="382"/>
                  </a:lnTo>
                  <a:lnTo>
                    <a:pt x="1512" y="382"/>
                  </a:lnTo>
                  <a:lnTo>
                    <a:pt x="1510" y="383"/>
                  </a:lnTo>
                  <a:lnTo>
                    <a:pt x="1510" y="382"/>
                  </a:lnTo>
                  <a:lnTo>
                    <a:pt x="1510" y="382"/>
                  </a:lnTo>
                  <a:lnTo>
                    <a:pt x="1510" y="382"/>
                  </a:lnTo>
                  <a:lnTo>
                    <a:pt x="1510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9" y="380"/>
                  </a:lnTo>
                  <a:lnTo>
                    <a:pt x="1509" y="380"/>
                  </a:lnTo>
                  <a:lnTo>
                    <a:pt x="1509" y="380"/>
                  </a:lnTo>
                  <a:lnTo>
                    <a:pt x="1507" y="379"/>
                  </a:lnTo>
                  <a:lnTo>
                    <a:pt x="1507" y="379"/>
                  </a:lnTo>
                  <a:lnTo>
                    <a:pt x="1507" y="379"/>
                  </a:lnTo>
                  <a:lnTo>
                    <a:pt x="1505" y="379"/>
                  </a:lnTo>
                  <a:lnTo>
                    <a:pt x="1507" y="379"/>
                  </a:lnTo>
                  <a:lnTo>
                    <a:pt x="1505" y="377"/>
                  </a:lnTo>
                  <a:lnTo>
                    <a:pt x="1504" y="375"/>
                  </a:lnTo>
                  <a:lnTo>
                    <a:pt x="1504" y="375"/>
                  </a:lnTo>
                  <a:lnTo>
                    <a:pt x="1504" y="374"/>
                  </a:lnTo>
                  <a:lnTo>
                    <a:pt x="1502" y="374"/>
                  </a:lnTo>
                  <a:lnTo>
                    <a:pt x="1502" y="374"/>
                  </a:lnTo>
                  <a:lnTo>
                    <a:pt x="1501" y="374"/>
                  </a:lnTo>
                  <a:lnTo>
                    <a:pt x="1501" y="375"/>
                  </a:lnTo>
                  <a:lnTo>
                    <a:pt x="1501" y="375"/>
                  </a:lnTo>
                  <a:lnTo>
                    <a:pt x="1501" y="375"/>
                  </a:lnTo>
                  <a:lnTo>
                    <a:pt x="1501" y="374"/>
                  </a:lnTo>
                  <a:lnTo>
                    <a:pt x="1499" y="374"/>
                  </a:lnTo>
                  <a:lnTo>
                    <a:pt x="1499" y="374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6" y="374"/>
                  </a:lnTo>
                  <a:lnTo>
                    <a:pt x="1496" y="374"/>
                  </a:lnTo>
                  <a:lnTo>
                    <a:pt x="1494" y="374"/>
                  </a:lnTo>
                  <a:lnTo>
                    <a:pt x="1494" y="374"/>
                  </a:lnTo>
                  <a:lnTo>
                    <a:pt x="1493" y="374"/>
                  </a:lnTo>
                  <a:lnTo>
                    <a:pt x="1494" y="374"/>
                  </a:lnTo>
                  <a:lnTo>
                    <a:pt x="1494" y="374"/>
                  </a:lnTo>
                  <a:lnTo>
                    <a:pt x="1496" y="372"/>
                  </a:lnTo>
                  <a:lnTo>
                    <a:pt x="1496" y="372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9" y="372"/>
                  </a:lnTo>
                  <a:lnTo>
                    <a:pt x="1499" y="372"/>
                  </a:lnTo>
                  <a:lnTo>
                    <a:pt x="1501" y="374"/>
                  </a:lnTo>
                  <a:lnTo>
                    <a:pt x="1502" y="372"/>
                  </a:lnTo>
                  <a:lnTo>
                    <a:pt x="1502" y="372"/>
                  </a:lnTo>
                  <a:lnTo>
                    <a:pt x="1502" y="372"/>
                  </a:lnTo>
                  <a:lnTo>
                    <a:pt x="1501" y="372"/>
                  </a:lnTo>
                  <a:lnTo>
                    <a:pt x="1501" y="371"/>
                  </a:lnTo>
                  <a:lnTo>
                    <a:pt x="1501" y="369"/>
                  </a:lnTo>
                  <a:lnTo>
                    <a:pt x="1501" y="369"/>
                  </a:lnTo>
                  <a:lnTo>
                    <a:pt x="1501" y="369"/>
                  </a:lnTo>
                  <a:lnTo>
                    <a:pt x="1501" y="367"/>
                  </a:lnTo>
                  <a:lnTo>
                    <a:pt x="1501" y="367"/>
                  </a:lnTo>
                  <a:close/>
                  <a:moveTo>
                    <a:pt x="364" y="364"/>
                  </a:moveTo>
                  <a:lnTo>
                    <a:pt x="364" y="364"/>
                  </a:lnTo>
                  <a:lnTo>
                    <a:pt x="364" y="364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2" y="366"/>
                  </a:lnTo>
                  <a:lnTo>
                    <a:pt x="362" y="367"/>
                  </a:lnTo>
                  <a:lnTo>
                    <a:pt x="362" y="367"/>
                  </a:lnTo>
                  <a:lnTo>
                    <a:pt x="362" y="367"/>
                  </a:lnTo>
                  <a:lnTo>
                    <a:pt x="362" y="367"/>
                  </a:lnTo>
                  <a:lnTo>
                    <a:pt x="362" y="369"/>
                  </a:lnTo>
                  <a:lnTo>
                    <a:pt x="362" y="369"/>
                  </a:lnTo>
                  <a:lnTo>
                    <a:pt x="361" y="369"/>
                  </a:lnTo>
                  <a:lnTo>
                    <a:pt x="361" y="367"/>
                  </a:lnTo>
                  <a:lnTo>
                    <a:pt x="361" y="367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7"/>
                  </a:lnTo>
                  <a:lnTo>
                    <a:pt x="362" y="366"/>
                  </a:lnTo>
                  <a:lnTo>
                    <a:pt x="362" y="364"/>
                  </a:lnTo>
                  <a:lnTo>
                    <a:pt x="364" y="364"/>
                  </a:lnTo>
                  <a:lnTo>
                    <a:pt x="364" y="364"/>
                  </a:lnTo>
                  <a:close/>
                  <a:moveTo>
                    <a:pt x="1583" y="345"/>
                  </a:moveTo>
                  <a:lnTo>
                    <a:pt x="1584" y="345"/>
                  </a:lnTo>
                  <a:lnTo>
                    <a:pt x="1584" y="345"/>
                  </a:lnTo>
                  <a:lnTo>
                    <a:pt x="1584" y="345"/>
                  </a:lnTo>
                  <a:lnTo>
                    <a:pt x="1586" y="345"/>
                  </a:lnTo>
                  <a:lnTo>
                    <a:pt x="1584" y="347"/>
                  </a:lnTo>
                  <a:lnTo>
                    <a:pt x="1586" y="349"/>
                  </a:lnTo>
                  <a:lnTo>
                    <a:pt x="1586" y="349"/>
                  </a:lnTo>
                  <a:lnTo>
                    <a:pt x="1586" y="350"/>
                  </a:lnTo>
                  <a:lnTo>
                    <a:pt x="1584" y="352"/>
                  </a:lnTo>
                  <a:lnTo>
                    <a:pt x="1584" y="353"/>
                  </a:lnTo>
                  <a:lnTo>
                    <a:pt x="1584" y="355"/>
                  </a:lnTo>
                  <a:lnTo>
                    <a:pt x="1586" y="356"/>
                  </a:lnTo>
                  <a:lnTo>
                    <a:pt x="1584" y="356"/>
                  </a:lnTo>
                  <a:lnTo>
                    <a:pt x="1584" y="356"/>
                  </a:lnTo>
                  <a:lnTo>
                    <a:pt x="1584" y="356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0"/>
                  </a:lnTo>
                  <a:lnTo>
                    <a:pt x="1581" y="349"/>
                  </a:lnTo>
                  <a:lnTo>
                    <a:pt x="1581" y="349"/>
                  </a:lnTo>
                  <a:lnTo>
                    <a:pt x="1581" y="349"/>
                  </a:lnTo>
                  <a:lnTo>
                    <a:pt x="1583" y="349"/>
                  </a:lnTo>
                  <a:lnTo>
                    <a:pt x="1583" y="347"/>
                  </a:lnTo>
                  <a:lnTo>
                    <a:pt x="1583" y="345"/>
                  </a:lnTo>
                  <a:lnTo>
                    <a:pt x="1583" y="345"/>
                  </a:lnTo>
                  <a:close/>
                  <a:moveTo>
                    <a:pt x="2131" y="330"/>
                  </a:moveTo>
                  <a:lnTo>
                    <a:pt x="2131" y="330"/>
                  </a:lnTo>
                  <a:lnTo>
                    <a:pt x="2131" y="330"/>
                  </a:lnTo>
                  <a:lnTo>
                    <a:pt x="2131" y="331"/>
                  </a:lnTo>
                  <a:lnTo>
                    <a:pt x="2131" y="331"/>
                  </a:lnTo>
                  <a:lnTo>
                    <a:pt x="2130" y="331"/>
                  </a:lnTo>
                  <a:lnTo>
                    <a:pt x="2130" y="330"/>
                  </a:lnTo>
                  <a:lnTo>
                    <a:pt x="2130" y="330"/>
                  </a:lnTo>
                  <a:lnTo>
                    <a:pt x="2131" y="330"/>
                  </a:lnTo>
                  <a:close/>
                  <a:moveTo>
                    <a:pt x="277" y="323"/>
                  </a:moveTo>
                  <a:lnTo>
                    <a:pt x="277" y="323"/>
                  </a:lnTo>
                  <a:lnTo>
                    <a:pt x="279" y="323"/>
                  </a:lnTo>
                  <a:lnTo>
                    <a:pt x="279" y="325"/>
                  </a:lnTo>
                  <a:lnTo>
                    <a:pt x="280" y="325"/>
                  </a:lnTo>
                  <a:lnTo>
                    <a:pt x="282" y="327"/>
                  </a:lnTo>
                  <a:lnTo>
                    <a:pt x="283" y="327"/>
                  </a:lnTo>
                  <a:lnTo>
                    <a:pt x="283" y="328"/>
                  </a:lnTo>
                  <a:lnTo>
                    <a:pt x="285" y="328"/>
                  </a:lnTo>
                  <a:lnTo>
                    <a:pt x="287" y="330"/>
                  </a:lnTo>
                  <a:lnTo>
                    <a:pt x="288" y="333"/>
                  </a:lnTo>
                  <a:lnTo>
                    <a:pt x="290" y="334"/>
                  </a:lnTo>
                  <a:lnTo>
                    <a:pt x="291" y="334"/>
                  </a:lnTo>
                  <a:lnTo>
                    <a:pt x="291" y="336"/>
                  </a:lnTo>
                  <a:lnTo>
                    <a:pt x="291" y="338"/>
                  </a:lnTo>
                  <a:lnTo>
                    <a:pt x="293" y="338"/>
                  </a:lnTo>
                  <a:lnTo>
                    <a:pt x="293" y="338"/>
                  </a:lnTo>
                  <a:lnTo>
                    <a:pt x="291" y="339"/>
                  </a:lnTo>
                  <a:lnTo>
                    <a:pt x="291" y="339"/>
                  </a:lnTo>
                  <a:lnTo>
                    <a:pt x="290" y="339"/>
                  </a:lnTo>
                  <a:lnTo>
                    <a:pt x="290" y="339"/>
                  </a:lnTo>
                  <a:lnTo>
                    <a:pt x="288" y="339"/>
                  </a:lnTo>
                  <a:lnTo>
                    <a:pt x="288" y="339"/>
                  </a:lnTo>
                  <a:lnTo>
                    <a:pt x="285" y="338"/>
                  </a:lnTo>
                  <a:lnTo>
                    <a:pt x="283" y="338"/>
                  </a:lnTo>
                  <a:lnTo>
                    <a:pt x="282" y="336"/>
                  </a:lnTo>
                  <a:lnTo>
                    <a:pt x="280" y="336"/>
                  </a:lnTo>
                  <a:lnTo>
                    <a:pt x="280" y="336"/>
                  </a:lnTo>
                  <a:lnTo>
                    <a:pt x="279" y="336"/>
                  </a:lnTo>
                  <a:lnTo>
                    <a:pt x="279" y="334"/>
                  </a:lnTo>
                  <a:lnTo>
                    <a:pt x="279" y="334"/>
                  </a:lnTo>
                  <a:lnTo>
                    <a:pt x="277" y="333"/>
                  </a:lnTo>
                  <a:lnTo>
                    <a:pt x="277" y="331"/>
                  </a:lnTo>
                  <a:lnTo>
                    <a:pt x="277" y="331"/>
                  </a:lnTo>
                  <a:lnTo>
                    <a:pt x="277" y="330"/>
                  </a:lnTo>
                  <a:lnTo>
                    <a:pt x="277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76" y="328"/>
                  </a:lnTo>
                  <a:lnTo>
                    <a:pt x="276" y="327"/>
                  </a:lnTo>
                  <a:lnTo>
                    <a:pt x="276" y="327"/>
                  </a:lnTo>
                  <a:lnTo>
                    <a:pt x="276" y="325"/>
                  </a:lnTo>
                  <a:lnTo>
                    <a:pt x="276" y="325"/>
                  </a:lnTo>
                  <a:lnTo>
                    <a:pt x="277" y="323"/>
                  </a:lnTo>
                  <a:lnTo>
                    <a:pt x="277" y="323"/>
                  </a:lnTo>
                  <a:close/>
                  <a:moveTo>
                    <a:pt x="2059" y="320"/>
                  </a:moveTo>
                  <a:lnTo>
                    <a:pt x="2060" y="322"/>
                  </a:lnTo>
                  <a:lnTo>
                    <a:pt x="2060" y="322"/>
                  </a:lnTo>
                  <a:lnTo>
                    <a:pt x="2060" y="322"/>
                  </a:lnTo>
                  <a:lnTo>
                    <a:pt x="2060" y="323"/>
                  </a:lnTo>
                  <a:lnTo>
                    <a:pt x="2060" y="323"/>
                  </a:lnTo>
                  <a:lnTo>
                    <a:pt x="2060" y="323"/>
                  </a:lnTo>
                  <a:lnTo>
                    <a:pt x="2060" y="325"/>
                  </a:lnTo>
                  <a:lnTo>
                    <a:pt x="2060" y="325"/>
                  </a:lnTo>
                  <a:lnTo>
                    <a:pt x="2060" y="325"/>
                  </a:lnTo>
                  <a:lnTo>
                    <a:pt x="2060" y="327"/>
                  </a:lnTo>
                  <a:lnTo>
                    <a:pt x="2060" y="327"/>
                  </a:lnTo>
                  <a:lnTo>
                    <a:pt x="2060" y="327"/>
                  </a:lnTo>
                  <a:lnTo>
                    <a:pt x="2060" y="328"/>
                  </a:lnTo>
                  <a:lnTo>
                    <a:pt x="2059" y="330"/>
                  </a:lnTo>
                  <a:lnTo>
                    <a:pt x="2059" y="331"/>
                  </a:lnTo>
                  <a:lnTo>
                    <a:pt x="2057" y="331"/>
                  </a:lnTo>
                  <a:lnTo>
                    <a:pt x="2057" y="331"/>
                  </a:lnTo>
                  <a:lnTo>
                    <a:pt x="2057" y="331"/>
                  </a:lnTo>
                  <a:lnTo>
                    <a:pt x="2057" y="331"/>
                  </a:lnTo>
                  <a:lnTo>
                    <a:pt x="2057" y="330"/>
                  </a:lnTo>
                  <a:lnTo>
                    <a:pt x="2057" y="330"/>
                  </a:lnTo>
                  <a:lnTo>
                    <a:pt x="2057" y="330"/>
                  </a:lnTo>
                  <a:lnTo>
                    <a:pt x="2057" y="328"/>
                  </a:lnTo>
                  <a:lnTo>
                    <a:pt x="2057" y="328"/>
                  </a:lnTo>
                  <a:lnTo>
                    <a:pt x="2056" y="328"/>
                  </a:lnTo>
                  <a:lnTo>
                    <a:pt x="2056" y="328"/>
                  </a:lnTo>
                  <a:lnTo>
                    <a:pt x="2056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3" y="328"/>
                  </a:lnTo>
                  <a:lnTo>
                    <a:pt x="2053" y="327"/>
                  </a:lnTo>
                  <a:lnTo>
                    <a:pt x="2053" y="327"/>
                  </a:lnTo>
                  <a:lnTo>
                    <a:pt x="2053" y="327"/>
                  </a:lnTo>
                  <a:lnTo>
                    <a:pt x="2053" y="325"/>
                  </a:lnTo>
                  <a:lnTo>
                    <a:pt x="2053" y="323"/>
                  </a:lnTo>
                  <a:lnTo>
                    <a:pt x="2053" y="323"/>
                  </a:lnTo>
                  <a:lnTo>
                    <a:pt x="2053" y="322"/>
                  </a:lnTo>
                  <a:lnTo>
                    <a:pt x="2054" y="322"/>
                  </a:lnTo>
                  <a:lnTo>
                    <a:pt x="2054" y="322"/>
                  </a:lnTo>
                  <a:lnTo>
                    <a:pt x="2054" y="322"/>
                  </a:lnTo>
                  <a:lnTo>
                    <a:pt x="2056" y="322"/>
                  </a:lnTo>
                  <a:lnTo>
                    <a:pt x="2056" y="322"/>
                  </a:lnTo>
                  <a:lnTo>
                    <a:pt x="2056" y="322"/>
                  </a:lnTo>
                  <a:lnTo>
                    <a:pt x="2056" y="322"/>
                  </a:lnTo>
                  <a:lnTo>
                    <a:pt x="2057" y="322"/>
                  </a:lnTo>
                  <a:lnTo>
                    <a:pt x="2057" y="322"/>
                  </a:lnTo>
                  <a:lnTo>
                    <a:pt x="2059" y="322"/>
                  </a:lnTo>
                  <a:lnTo>
                    <a:pt x="2059" y="320"/>
                  </a:lnTo>
                  <a:close/>
                  <a:moveTo>
                    <a:pt x="269" y="319"/>
                  </a:moveTo>
                  <a:lnTo>
                    <a:pt x="271" y="319"/>
                  </a:lnTo>
                  <a:lnTo>
                    <a:pt x="271" y="320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2" y="322"/>
                  </a:lnTo>
                  <a:lnTo>
                    <a:pt x="272" y="322"/>
                  </a:lnTo>
                  <a:lnTo>
                    <a:pt x="272" y="323"/>
                  </a:lnTo>
                  <a:lnTo>
                    <a:pt x="271" y="323"/>
                  </a:lnTo>
                  <a:lnTo>
                    <a:pt x="269" y="323"/>
                  </a:lnTo>
                  <a:lnTo>
                    <a:pt x="271" y="322"/>
                  </a:lnTo>
                  <a:lnTo>
                    <a:pt x="271" y="322"/>
                  </a:lnTo>
                  <a:lnTo>
                    <a:pt x="271" y="322"/>
                  </a:lnTo>
                  <a:lnTo>
                    <a:pt x="269" y="322"/>
                  </a:lnTo>
                  <a:lnTo>
                    <a:pt x="269" y="322"/>
                  </a:lnTo>
                  <a:lnTo>
                    <a:pt x="268" y="322"/>
                  </a:lnTo>
                  <a:lnTo>
                    <a:pt x="268" y="320"/>
                  </a:lnTo>
                  <a:lnTo>
                    <a:pt x="266" y="320"/>
                  </a:lnTo>
                  <a:lnTo>
                    <a:pt x="266" y="320"/>
                  </a:lnTo>
                  <a:lnTo>
                    <a:pt x="266" y="320"/>
                  </a:lnTo>
                  <a:lnTo>
                    <a:pt x="266" y="319"/>
                  </a:lnTo>
                  <a:lnTo>
                    <a:pt x="268" y="319"/>
                  </a:lnTo>
                  <a:lnTo>
                    <a:pt x="269" y="319"/>
                  </a:lnTo>
                  <a:lnTo>
                    <a:pt x="269" y="319"/>
                  </a:lnTo>
                  <a:close/>
                  <a:moveTo>
                    <a:pt x="1728" y="308"/>
                  </a:moveTo>
                  <a:lnTo>
                    <a:pt x="1728" y="308"/>
                  </a:lnTo>
                  <a:lnTo>
                    <a:pt x="1729" y="308"/>
                  </a:lnTo>
                  <a:lnTo>
                    <a:pt x="1729" y="308"/>
                  </a:lnTo>
                  <a:lnTo>
                    <a:pt x="1729" y="308"/>
                  </a:lnTo>
                  <a:lnTo>
                    <a:pt x="1731" y="309"/>
                  </a:lnTo>
                  <a:lnTo>
                    <a:pt x="1731" y="309"/>
                  </a:lnTo>
                  <a:lnTo>
                    <a:pt x="1731" y="309"/>
                  </a:lnTo>
                  <a:lnTo>
                    <a:pt x="1731" y="311"/>
                  </a:lnTo>
                  <a:lnTo>
                    <a:pt x="1731" y="311"/>
                  </a:lnTo>
                  <a:lnTo>
                    <a:pt x="1729" y="311"/>
                  </a:lnTo>
                  <a:lnTo>
                    <a:pt x="1729" y="311"/>
                  </a:lnTo>
                  <a:lnTo>
                    <a:pt x="1729" y="311"/>
                  </a:lnTo>
                  <a:lnTo>
                    <a:pt x="1729" y="311"/>
                  </a:lnTo>
                  <a:lnTo>
                    <a:pt x="1728" y="311"/>
                  </a:lnTo>
                  <a:lnTo>
                    <a:pt x="1726" y="311"/>
                  </a:lnTo>
                  <a:lnTo>
                    <a:pt x="1726" y="312"/>
                  </a:lnTo>
                  <a:lnTo>
                    <a:pt x="1725" y="312"/>
                  </a:lnTo>
                  <a:lnTo>
                    <a:pt x="1725" y="312"/>
                  </a:lnTo>
                  <a:lnTo>
                    <a:pt x="1725" y="312"/>
                  </a:lnTo>
                  <a:lnTo>
                    <a:pt x="1725" y="311"/>
                  </a:lnTo>
                  <a:lnTo>
                    <a:pt x="1725" y="311"/>
                  </a:lnTo>
                  <a:lnTo>
                    <a:pt x="1725" y="311"/>
                  </a:lnTo>
                  <a:lnTo>
                    <a:pt x="1725" y="311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6" y="308"/>
                  </a:lnTo>
                  <a:lnTo>
                    <a:pt x="1726" y="308"/>
                  </a:lnTo>
                  <a:lnTo>
                    <a:pt x="1728" y="308"/>
                  </a:lnTo>
                  <a:close/>
                  <a:moveTo>
                    <a:pt x="3018" y="308"/>
                  </a:moveTo>
                  <a:lnTo>
                    <a:pt x="3019" y="308"/>
                  </a:lnTo>
                  <a:lnTo>
                    <a:pt x="3021" y="308"/>
                  </a:lnTo>
                  <a:lnTo>
                    <a:pt x="3022" y="311"/>
                  </a:lnTo>
                  <a:lnTo>
                    <a:pt x="3024" y="312"/>
                  </a:lnTo>
                  <a:lnTo>
                    <a:pt x="3024" y="314"/>
                  </a:lnTo>
                  <a:lnTo>
                    <a:pt x="3026" y="314"/>
                  </a:lnTo>
                  <a:lnTo>
                    <a:pt x="3027" y="314"/>
                  </a:lnTo>
                  <a:lnTo>
                    <a:pt x="3027" y="315"/>
                  </a:lnTo>
                  <a:lnTo>
                    <a:pt x="3029" y="315"/>
                  </a:lnTo>
                  <a:lnTo>
                    <a:pt x="3029" y="317"/>
                  </a:lnTo>
                  <a:lnTo>
                    <a:pt x="3029" y="317"/>
                  </a:lnTo>
                  <a:lnTo>
                    <a:pt x="3029" y="317"/>
                  </a:lnTo>
                  <a:lnTo>
                    <a:pt x="3029" y="317"/>
                  </a:lnTo>
                  <a:lnTo>
                    <a:pt x="3029" y="319"/>
                  </a:lnTo>
                  <a:lnTo>
                    <a:pt x="3029" y="319"/>
                  </a:lnTo>
                  <a:lnTo>
                    <a:pt x="3030" y="319"/>
                  </a:lnTo>
                  <a:lnTo>
                    <a:pt x="3029" y="319"/>
                  </a:lnTo>
                  <a:lnTo>
                    <a:pt x="3029" y="319"/>
                  </a:lnTo>
                  <a:lnTo>
                    <a:pt x="3027" y="319"/>
                  </a:lnTo>
                  <a:lnTo>
                    <a:pt x="3027" y="319"/>
                  </a:lnTo>
                  <a:lnTo>
                    <a:pt x="3026" y="317"/>
                  </a:lnTo>
                  <a:lnTo>
                    <a:pt x="3024" y="315"/>
                  </a:lnTo>
                  <a:lnTo>
                    <a:pt x="3022" y="314"/>
                  </a:lnTo>
                  <a:lnTo>
                    <a:pt x="3021" y="314"/>
                  </a:lnTo>
                  <a:lnTo>
                    <a:pt x="3019" y="312"/>
                  </a:lnTo>
                  <a:lnTo>
                    <a:pt x="3018" y="311"/>
                  </a:lnTo>
                  <a:lnTo>
                    <a:pt x="3018" y="311"/>
                  </a:lnTo>
                  <a:lnTo>
                    <a:pt x="3018" y="309"/>
                  </a:lnTo>
                  <a:lnTo>
                    <a:pt x="3016" y="308"/>
                  </a:lnTo>
                  <a:lnTo>
                    <a:pt x="3018" y="308"/>
                  </a:lnTo>
                  <a:close/>
                  <a:moveTo>
                    <a:pt x="233" y="270"/>
                  </a:moveTo>
                  <a:lnTo>
                    <a:pt x="233" y="271"/>
                  </a:lnTo>
                  <a:lnTo>
                    <a:pt x="233" y="271"/>
                  </a:lnTo>
                  <a:lnTo>
                    <a:pt x="233" y="271"/>
                  </a:lnTo>
                  <a:lnTo>
                    <a:pt x="231" y="271"/>
                  </a:lnTo>
                  <a:lnTo>
                    <a:pt x="231" y="273"/>
                  </a:lnTo>
                  <a:lnTo>
                    <a:pt x="231" y="275"/>
                  </a:lnTo>
                  <a:lnTo>
                    <a:pt x="230" y="275"/>
                  </a:lnTo>
                  <a:lnTo>
                    <a:pt x="228" y="276"/>
                  </a:lnTo>
                  <a:lnTo>
                    <a:pt x="228" y="276"/>
                  </a:lnTo>
                  <a:lnTo>
                    <a:pt x="227" y="276"/>
                  </a:lnTo>
                  <a:lnTo>
                    <a:pt x="227" y="276"/>
                  </a:lnTo>
                  <a:lnTo>
                    <a:pt x="227" y="276"/>
                  </a:lnTo>
                  <a:lnTo>
                    <a:pt x="227" y="275"/>
                  </a:lnTo>
                  <a:lnTo>
                    <a:pt x="225" y="275"/>
                  </a:lnTo>
                  <a:lnTo>
                    <a:pt x="225" y="275"/>
                  </a:lnTo>
                  <a:lnTo>
                    <a:pt x="227" y="275"/>
                  </a:lnTo>
                  <a:lnTo>
                    <a:pt x="228" y="273"/>
                  </a:lnTo>
                  <a:lnTo>
                    <a:pt x="228" y="273"/>
                  </a:lnTo>
                  <a:lnTo>
                    <a:pt x="230" y="273"/>
                  </a:lnTo>
                  <a:lnTo>
                    <a:pt x="231" y="271"/>
                  </a:lnTo>
                  <a:lnTo>
                    <a:pt x="233" y="270"/>
                  </a:lnTo>
                  <a:lnTo>
                    <a:pt x="233" y="270"/>
                  </a:lnTo>
                  <a:close/>
                  <a:moveTo>
                    <a:pt x="482" y="229"/>
                  </a:moveTo>
                  <a:lnTo>
                    <a:pt x="484" y="230"/>
                  </a:lnTo>
                  <a:lnTo>
                    <a:pt x="484" y="230"/>
                  </a:lnTo>
                  <a:lnTo>
                    <a:pt x="484" y="230"/>
                  </a:lnTo>
                  <a:lnTo>
                    <a:pt x="482" y="230"/>
                  </a:lnTo>
                  <a:lnTo>
                    <a:pt x="481" y="230"/>
                  </a:lnTo>
                  <a:lnTo>
                    <a:pt x="481" y="229"/>
                  </a:lnTo>
                  <a:lnTo>
                    <a:pt x="482" y="229"/>
                  </a:lnTo>
                  <a:close/>
                  <a:moveTo>
                    <a:pt x="3000" y="226"/>
                  </a:moveTo>
                  <a:lnTo>
                    <a:pt x="3000" y="226"/>
                  </a:lnTo>
                  <a:lnTo>
                    <a:pt x="3000" y="227"/>
                  </a:lnTo>
                  <a:lnTo>
                    <a:pt x="3002" y="227"/>
                  </a:lnTo>
                  <a:lnTo>
                    <a:pt x="3002" y="227"/>
                  </a:lnTo>
                  <a:lnTo>
                    <a:pt x="3002" y="227"/>
                  </a:lnTo>
                  <a:lnTo>
                    <a:pt x="3002" y="227"/>
                  </a:lnTo>
                  <a:lnTo>
                    <a:pt x="3003" y="227"/>
                  </a:lnTo>
                  <a:lnTo>
                    <a:pt x="3003" y="229"/>
                  </a:lnTo>
                  <a:lnTo>
                    <a:pt x="3003" y="229"/>
                  </a:lnTo>
                  <a:lnTo>
                    <a:pt x="3005" y="229"/>
                  </a:lnTo>
                  <a:lnTo>
                    <a:pt x="3005" y="229"/>
                  </a:lnTo>
                  <a:lnTo>
                    <a:pt x="3005" y="229"/>
                  </a:lnTo>
                  <a:lnTo>
                    <a:pt x="3005" y="229"/>
                  </a:lnTo>
                  <a:lnTo>
                    <a:pt x="3003" y="229"/>
                  </a:lnTo>
                  <a:lnTo>
                    <a:pt x="3002" y="230"/>
                  </a:lnTo>
                  <a:lnTo>
                    <a:pt x="3002" y="230"/>
                  </a:lnTo>
                  <a:lnTo>
                    <a:pt x="3002" y="230"/>
                  </a:lnTo>
                  <a:lnTo>
                    <a:pt x="3002" y="230"/>
                  </a:lnTo>
                  <a:lnTo>
                    <a:pt x="3000" y="229"/>
                  </a:lnTo>
                  <a:lnTo>
                    <a:pt x="3000" y="229"/>
                  </a:lnTo>
                  <a:lnTo>
                    <a:pt x="3000" y="227"/>
                  </a:lnTo>
                  <a:lnTo>
                    <a:pt x="3000" y="226"/>
                  </a:lnTo>
                  <a:lnTo>
                    <a:pt x="3000" y="226"/>
                  </a:lnTo>
                  <a:close/>
                  <a:moveTo>
                    <a:pt x="30" y="202"/>
                  </a:moveTo>
                  <a:lnTo>
                    <a:pt x="31" y="202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1" y="205"/>
                  </a:lnTo>
                  <a:lnTo>
                    <a:pt x="31" y="205"/>
                  </a:lnTo>
                  <a:lnTo>
                    <a:pt x="30" y="205"/>
                  </a:lnTo>
                  <a:lnTo>
                    <a:pt x="28" y="205"/>
                  </a:lnTo>
                  <a:lnTo>
                    <a:pt x="28" y="205"/>
                  </a:lnTo>
                  <a:lnTo>
                    <a:pt x="26" y="205"/>
                  </a:lnTo>
                  <a:lnTo>
                    <a:pt x="25" y="205"/>
                  </a:lnTo>
                  <a:lnTo>
                    <a:pt x="23" y="204"/>
                  </a:lnTo>
                  <a:lnTo>
                    <a:pt x="23" y="204"/>
                  </a:lnTo>
                  <a:lnTo>
                    <a:pt x="25" y="204"/>
                  </a:lnTo>
                  <a:lnTo>
                    <a:pt x="28" y="204"/>
                  </a:lnTo>
                  <a:lnTo>
                    <a:pt x="30" y="202"/>
                  </a:lnTo>
                  <a:close/>
                  <a:moveTo>
                    <a:pt x="0" y="180"/>
                  </a:moveTo>
                  <a:lnTo>
                    <a:pt x="0" y="180"/>
                  </a:lnTo>
                  <a:lnTo>
                    <a:pt x="0" y="180"/>
                  </a:lnTo>
                  <a:lnTo>
                    <a:pt x="0" y="180"/>
                  </a:lnTo>
                  <a:close/>
                  <a:moveTo>
                    <a:pt x="1993" y="147"/>
                  </a:moveTo>
                  <a:lnTo>
                    <a:pt x="1994" y="148"/>
                  </a:lnTo>
                  <a:lnTo>
                    <a:pt x="1994" y="150"/>
                  </a:lnTo>
                  <a:lnTo>
                    <a:pt x="1994" y="152"/>
                  </a:lnTo>
                  <a:lnTo>
                    <a:pt x="1994" y="152"/>
                  </a:lnTo>
                  <a:lnTo>
                    <a:pt x="1994" y="152"/>
                  </a:lnTo>
                  <a:lnTo>
                    <a:pt x="1994" y="152"/>
                  </a:lnTo>
                  <a:lnTo>
                    <a:pt x="1993" y="152"/>
                  </a:lnTo>
                  <a:lnTo>
                    <a:pt x="1994" y="153"/>
                  </a:lnTo>
                  <a:lnTo>
                    <a:pt x="1994" y="153"/>
                  </a:lnTo>
                  <a:lnTo>
                    <a:pt x="1994" y="153"/>
                  </a:lnTo>
                  <a:lnTo>
                    <a:pt x="1994" y="153"/>
                  </a:lnTo>
                  <a:lnTo>
                    <a:pt x="1994" y="155"/>
                  </a:lnTo>
                  <a:lnTo>
                    <a:pt x="1994" y="155"/>
                  </a:lnTo>
                  <a:lnTo>
                    <a:pt x="1994" y="155"/>
                  </a:lnTo>
                  <a:lnTo>
                    <a:pt x="1994" y="155"/>
                  </a:lnTo>
                  <a:lnTo>
                    <a:pt x="1994" y="156"/>
                  </a:lnTo>
                  <a:lnTo>
                    <a:pt x="1994" y="156"/>
                  </a:lnTo>
                  <a:lnTo>
                    <a:pt x="1994" y="156"/>
                  </a:lnTo>
                  <a:lnTo>
                    <a:pt x="1994" y="158"/>
                  </a:lnTo>
                  <a:lnTo>
                    <a:pt x="1994" y="158"/>
                  </a:lnTo>
                  <a:lnTo>
                    <a:pt x="1994" y="158"/>
                  </a:lnTo>
                  <a:lnTo>
                    <a:pt x="1994" y="160"/>
                  </a:lnTo>
                  <a:lnTo>
                    <a:pt x="1994" y="160"/>
                  </a:lnTo>
                  <a:lnTo>
                    <a:pt x="1994" y="160"/>
                  </a:lnTo>
                  <a:lnTo>
                    <a:pt x="1994" y="158"/>
                  </a:lnTo>
                  <a:lnTo>
                    <a:pt x="1994" y="160"/>
                  </a:lnTo>
                  <a:lnTo>
                    <a:pt x="1994" y="160"/>
                  </a:lnTo>
                  <a:lnTo>
                    <a:pt x="1993" y="160"/>
                  </a:lnTo>
                  <a:lnTo>
                    <a:pt x="1993" y="160"/>
                  </a:lnTo>
                  <a:lnTo>
                    <a:pt x="1993" y="161"/>
                  </a:lnTo>
                  <a:lnTo>
                    <a:pt x="1993" y="161"/>
                  </a:lnTo>
                  <a:lnTo>
                    <a:pt x="1993" y="161"/>
                  </a:lnTo>
                  <a:lnTo>
                    <a:pt x="1994" y="163"/>
                  </a:lnTo>
                  <a:lnTo>
                    <a:pt x="1994" y="163"/>
                  </a:lnTo>
                  <a:lnTo>
                    <a:pt x="1994" y="163"/>
                  </a:lnTo>
                  <a:lnTo>
                    <a:pt x="1993" y="163"/>
                  </a:lnTo>
                  <a:lnTo>
                    <a:pt x="1991" y="161"/>
                  </a:lnTo>
                  <a:lnTo>
                    <a:pt x="1991" y="163"/>
                  </a:lnTo>
                  <a:lnTo>
                    <a:pt x="1991" y="163"/>
                  </a:lnTo>
                  <a:lnTo>
                    <a:pt x="1991" y="163"/>
                  </a:lnTo>
                  <a:lnTo>
                    <a:pt x="1991" y="163"/>
                  </a:lnTo>
                  <a:lnTo>
                    <a:pt x="1990" y="163"/>
                  </a:lnTo>
                  <a:lnTo>
                    <a:pt x="1990" y="164"/>
                  </a:lnTo>
                  <a:lnTo>
                    <a:pt x="1990" y="164"/>
                  </a:lnTo>
                  <a:lnTo>
                    <a:pt x="1990" y="164"/>
                  </a:lnTo>
                  <a:lnTo>
                    <a:pt x="1990" y="164"/>
                  </a:lnTo>
                  <a:lnTo>
                    <a:pt x="1990" y="166"/>
                  </a:lnTo>
                  <a:lnTo>
                    <a:pt x="1990" y="166"/>
                  </a:lnTo>
                  <a:lnTo>
                    <a:pt x="1988" y="166"/>
                  </a:lnTo>
                  <a:lnTo>
                    <a:pt x="1986" y="167"/>
                  </a:lnTo>
                  <a:lnTo>
                    <a:pt x="1986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3" y="169"/>
                  </a:lnTo>
                  <a:lnTo>
                    <a:pt x="1983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5" y="167"/>
                  </a:lnTo>
                  <a:lnTo>
                    <a:pt x="1985" y="167"/>
                  </a:lnTo>
                  <a:lnTo>
                    <a:pt x="1983" y="167"/>
                  </a:lnTo>
                  <a:lnTo>
                    <a:pt x="1983" y="167"/>
                  </a:lnTo>
                  <a:lnTo>
                    <a:pt x="1983" y="167"/>
                  </a:lnTo>
                  <a:lnTo>
                    <a:pt x="1982" y="167"/>
                  </a:lnTo>
                  <a:lnTo>
                    <a:pt x="1982" y="167"/>
                  </a:lnTo>
                  <a:lnTo>
                    <a:pt x="1982" y="167"/>
                  </a:lnTo>
                  <a:lnTo>
                    <a:pt x="1980" y="167"/>
                  </a:lnTo>
                  <a:lnTo>
                    <a:pt x="1980" y="169"/>
                  </a:lnTo>
                  <a:lnTo>
                    <a:pt x="1980" y="169"/>
                  </a:lnTo>
                  <a:lnTo>
                    <a:pt x="1980" y="169"/>
                  </a:lnTo>
                  <a:lnTo>
                    <a:pt x="1980" y="171"/>
                  </a:lnTo>
                  <a:lnTo>
                    <a:pt x="1979" y="171"/>
                  </a:lnTo>
                  <a:lnTo>
                    <a:pt x="1979" y="171"/>
                  </a:lnTo>
                  <a:lnTo>
                    <a:pt x="1979" y="172"/>
                  </a:lnTo>
                  <a:lnTo>
                    <a:pt x="1979" y="172"/>
                  </a:lnTo>
                  <a:lnTo>
                    <a:pt x="1977" y="172"/>
                  </a:lnTo>
                  <a:lnTo>
                    <a:pt x="1977" y="172"/>
                  </a:lnTo>
                  <a:lnTo>
                    <a:pt x="1977" y="172"/>
                  </a:lnTo>
                  <a:lnTo>
                    <a:pt x="1975" y="172"/>
                  </a:lnTo>
                  <a:lnTo>
                    <a:pt x="1975" y="172"/>
                  </a:lnTo>
                  <a:lnTo>
                    <a:pt x="1975" y="172"/>
                  </a:lnTo>
                  <a:lnTo>
                    <a:pt x="1975" y="172"/>
                  </a:lnTo>
                  <a:lnTo>
                    <a:pt x="1975" y="174"/>
                  </a:lnTo>
                  <a:lnTo>
                    <a:pt x="1975" y="174"/>
                  </a:lnTo>
                  <a:lnTo>
                    <a:pt x="1975" y="174"/>
                  </a:lnTo>
                  <a:lnTo>
                    <a:pt x="1974" y="174"/>
                  </a:lnTo>
                  <a:lnTo>
                    <a:pt x="1972" y="175"/>
                  </a:lnTo>
                  <a:lnTo>
                    <a:pt x="1972" y="175"/>
                  </a:lnTo>
                  <a:lnTo>
                    <a:pt x="1972" y="177"/>
                  </a:lnTo>
                  <a:lnTo>
                    <a:pt x="1972" y="178"/>
                  </a:lnTo>
                  <a:lnTo>
                    <a:pt x="1971" y="180"/>
                  </a:lnTo>
                  <a:lnTo>
                    <a:pt x="1971" y="180"/>
                  </a:lnTo>
                  <a:lnTo>
                    <a:pt x="1971" y="180"/>
                  </a:lnTo>
                  <a:lnTo>
                    <a:pt x="1969" y="182"/>
                  </a:lnTo>
                  <a:lnTo>
                    <a:pt x="1969" y="182"/>
                  </a:lnTo>
                  <a:lnTo>
                    <a:pt x="1967" y="183"/>
                  </a:lnTo>
                  <a:lnTo>
                    <a:pt x="1967" y="183"/>
                  </a:lnTo>
                  <a:lnTo>
                    <a:pt x="1967" y="183"/>
                  </a:lnTo>
                  <a:lnTo>
                    <a:pt x="1967" y="183"/>
                  </a:lnTo>
                  <a:lnTo>
                    <a:pt x="1969" y="182"/>
                  </a:lnTo>
                  <a:lnTo>
                    <a:pt x="1969" y="180"/>
                  </a:lnTo>
                  <a:lnTo>
                    <a:pt x="1971" y="178"/>
                  </a:lnTo>
                  <a:lnTo>
                    <a:pt x="1971" y="177"/>
                  </a:lnTo>
                  <a:lnTo>
                    <a:pt x="1971" y="175"/>
                  </a:lnTo>
                  <a:lnTo>
                    <a:pt x="1972" y="174"/>
                  </a:lnTo>
                  <a:lnTo>
                    <a:pt x="1974" y="172"/>
                  </a:lnTo>
                  <a:lnTo>
                    <a:pt x="1975" y="171"/>
                  </a:lnTo>
                  <a:lnTo>
                    <a:pt x="1975" y="171"/>
                  </a:lnTo>
                  <a:lnTo>
                    <a:pt x="1977" y="171"/>
                  </a:lnTo>
                  <a:lnTo>
                    <a:pt x="1977" y="171"/>
                  </a:lnTo>
                  <a:lnTo>
                    <a:pt x="1977" y="169"/>
                  </a:lnTo>
                  <a:lnTo>
                    <a:pt x="1975" y="169"/>
                  </a:lnTo>
                  <a:lnTo>
                    <a:pt x="1975" y="167"/>
                  </a:lnTo>
                  <a:lnTo>
                    <a:pt x="1977" y="169"/>
                  </a:lnTo>
                  <a:lnTo>
                    <a:pt x="1977" y="169"/>
                  </a:lnTo>
                  <a:lnTo>
                    <a:pt x="1979" y="169"/>
                  </a:lnTo>
                  <a:lnTo>
                    <a:pt x="1979" y="169"/>
                  </a:lnTo>
                  <a:lnTo>
                    <a:pt x="1979" y="169"/>
                  </a:lnTo>
                  <a:lnTo>
                    <a:pt x="1979" y="167"/>
                  </a:lnTo>
                  <a:lnTo>
                    <a:pt x="1979" y="167"/>
                  </a:lnTo>
                  <a:lnTo>
                    <a:pt x="1980" y="167"/>
                  </a:lnTo>
                  <a:lnTo>
                    <a:pt x="1980" y="166"/>
                  </a:lnTo>
                  <a:lnTo>
                    <a:pt x="1982" y="166"/>
                  </a:lnTo>
                  <a:lnTo>
                    <a:pt x="1982" y="166"/>
                  </a:lnTo>
                  <a:lnTo>
                    <a:pt x="1982" y="166"/>
                  </a:lnTo>
                  <a:lnTo>
                    <a:pt x="1983" y="166"/>
                  </a:lnTo>
                  <a:lnTo>
                    <a:pt x="1983" y="166"/>
                  </a:lnTo>
                  <a:lnTo>
                    <a:pt x="1983" y="166"/>
                  </a:lnTo>
                  <a:lnTo>
                    <a:pt x="1985" y="166"/>
                  </a:lnTo>
                  <a:lnTo>
                    <a:pt x="1985" y="167"/>
                  </a:lnTo>
                  <a:lnTo>
                    <a:pt x="1986" y="167"/>
                  </a:lnTo>
                  <a:lnTo>
                    <a:pt x="1988" y="166"/>
                  </a:lnTo>
                  <a:lnTo>
                    <a:pt x="1988" y="166"/>
                  </a:lnTo>
                  <a:lnTo>
                    <a:pt x="1988" y="164"/>
                  </a:lnTo>
                  <a:lnTo>
                    <a:pt x="1988" y="164"/>
                  </a:lnTo>
                  <a:lnTo>
                    <a:pt x="1988" y="163"/>
                  </a:lnTo>
                  <a:lnTo>
                    <a:pt x="1990" y="163"/>
                  </a:lnTo>
                  <a:lnTo>
                    <a:pt x="1990" y="163"/>
                  </a:lnTo>
                  <a:lnTo>
                    <a:pt x="1990" y="161"/>
                  </a:lnTo>
                  <a:lnTo>
                    <a:pt x="1991" y="160"/>
                  </a:lnTo>
                  <a:lnTo>
                    <a:pt x="1991" y="160"/>
                  </a:lnTo>
                  <a:lnTo>
                    <a:pt x="1991" y="158"/>
                  </a:lnTo>
                  <a:lnTo>
                    <a:pt x="1993" y="158"/>
                  </a:lnTo>
                  <a:lnTo>
                    <a:pt x="1993" y="158"/>
                  </a:lnTo>
                  <a:lnTo>
                    <a:pt x="1993" y="158"/>
                  </a:lnTo>
                  <a:lnTo>
                    <a:pt x="1993" y="158"/>
                  </a:lnTo>
                  <a:lnTo>
                    <a:pt x="1993" y="156"/>
                  </a:lnTo>
                  <a:lnTo>
                    <a:pt x="1993" y="156"/>
                  </a:lnTo>
                  <a:lnTo>
                    <a:pt x="1993" y="155"/>
                  </a:lnTo>
                  <a:lnTo>
                    <a:pt x="1991" y="155"/>
                  </a:lnTo>
                  <a:lnTo>
                    <a:pt x="1991" y="155"/>
                  </a:lnTo>
                  <a:lnTo>
                    <a:pt x="1991" y="155"/>
                  </a:lnTo>
                  <a:lnTo>
                    <a:pt x="1990" y="155"/>
                  </a:lnTo>
                  <a:lnTo>
                    <a:pt x="1990" y="155"/>
                  </a:lnTo>
                  <a:lnTo>
                    <a:pt x="1990" y="155"/>
                  </a:lnTo>
                  <a:lnTo>
                    <a:pt x="1990" y="155"/>
                  </a:lnTo>
                  <a:lnTo>
                    <a:pt x="1991" y="153"/>
                  </a:lnTo>
                  <a:lnTo>
                    <a:pt x="1991" y="153"/>
                  </a:lnTo>
                  <a:lnTo>
                    <a:pt x="1990" y="153"/>
                  </a:lnTo>
                  <a:lnTo>
                    <a:pt x="1990" y="153"/>
                  </a:lnTo>
                  <a:lnTo>
                    <a:pt x="1990" y="153"/>
                  </a:lnTo>
                  <a:lnTo>
                    <a:pt x="1990" y="153"/>
                  </a:lnTo>
                  <a:lnTo>
                    <a:pt x="1990" y="152"/>
                  </a:lnTo>
                  <a:lnTo>
                    <a:pt x="1991" y="152"/>
                  </a:lnTo>
                  <a:lnTo>
                    <a:pt x="1991" y="153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0"/>
                  </a:lnTo>
                  <a:lnTo>
                    <a:pt x="1993" y="150"/>
                  </a:lnTo>
                  <a:lnTo>
                    <a:pt x="1993" y="148"/>
                  </a:lnTo>
                  <a:lnTo>
                    <a:pt x="1993" y="148"/>
                  </a:lnTo>
                  <a:lnTo>
                    <a:pt x="1993" y="147"/>
                  </a:lnTo>
                  <a:close/>
                  <a:moveTo>
                    <a:pt x="108" y="125"/>
                  </a:moveTo>
                  <a:lnTo>
                    <a:pt x="108" y="125"/>
                  </a:lnTo>
                  <a:lnTo>
                    <a:pt x="110" y="126"/>
                  </a:lnTo>
                  <a:lnTo>
                    <a:pt x="110" y="126"/>
                  </a:lnTo>
                  <a:lnTo>
                    <a:pt x="108" y="128"/>
                  </a:lnTo>
                  <a:lnTo>
                    <a:pt x="108" y="131"/>
                  </a:lnTo>
                  <a:lnTo>
                    <a:pt x="107" y="136"/>
                  </a:lnTo>
                  <a:lnTo>
                    <a:pt x="105" y="141"/>
                  </a:lnTo>
                  <a:lnTo>
                    <a:pt x="105" y="144"/>
                  </a:lnTo>
                  <a:lnTo>
                    <a:pt x="105" y="148"/>
                  </a:lnTo>
                  <a:lnTo>
                    <a:pt x="105" y="148"/>
                  </a:lnTo>
                  <a:lnTo>
                    <a:pt x="104" y="145"/>
                  </a:lnTo>
                  <a:lnTo>
                    <a:pt x="105" y="145"/>
                  </a:lnTo>
                  <a:lnTo>
                    <a:pt x="105" y="144"/>
                  </a:lnTo>
                  <a:lnTo>
                    <a:pt x="105" y="141"/>
                  </a:lnTo>
                  <a:lnTo>
                    <a:pt x="104" y="141"/>
                  </a:lnTo>
                  <a:lnTo>
                    <a:pt x="104" y="141"/>
                  </a:lnTo>
                  <a:lnTo>
                    <a:pt x="104" y="141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5" y="139"/>
                  </a:lnTo>
                  <a:lnTo>
                    <a:pt x="105" y="139"/>
                  </a:lnTo>
                  <a:lnTo>
                    <a:pt x="105" y="137"/>
                  </a:lnTo>
                  <a:lnTo>
                    <a:pt x="105" y="136"/>
                  </a:lnTo>
                  <a:lnTo>
                    <a:pt x="105" y="134"/>
                  </a:lnTo>
                  <a:lnTo>
                    <a:pt x="107" y="133"/>
                  </a:lnTo>
                  <a:lnTo>
                    <a:pt x="107" y="133"/>
                  </a:lnTo>
                  <a:lnTo>
                    <a:pt x="105" y="133"/>
                  </a:lnTo>
                  <a:lnTo>
                    <a:pt x="105" y="133"/>
                  </a:lnTo>
                  <a:lnTo>
                    <a:pt x="105" y="130"/>
                  </a:lnTo>
                  <a:lnTo>
                    <a:pt x="105" y="130"/>
                  </a:lnTo>
                  <a:lnTo>
                    <a:pt x="105" y="128"/>
                  </a:lnTo>
                  <a:lnTo>
                    <a:pt x="105" y="128"/>
                  </a:lnTo>
                  <a:lnTo>
                    <a:pt x="105" y="128"/>
                  </a:lnTo>
                  <a:lnTo>
                    <a:pt x="105" y="126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8" y="126"/>
                  </a:lnTo>
                  <a:lnTo>
                    <a:pt x="108" y="126"/>
                  </a:lnTo>
                  <a:lnTo>
                    <a:pt x="108" y="125"/>
                  </a:lnTo>
                  <a:lnTo>
                    <a:pt x="108" y="125"/>
                  </a:lnTo>
                  <a:close/>
                  <a:moveTo>
                    <a:pt x="80" y="100"/>
                  </a:moveTo>
                  <a:lnTo>
                    <a:pt x="80" y="101"/>
                  </a:lnTo>
                  <a:lnTo>
                    <a:pt x="82" y="101"/>
                  </a:lnTo>
                  <a:lnTo>
                    <a:pt x="83" y="103"/>
                  </a:lnTo>
                  <a:lnTo>
                    <a:pt x="83" y="103"/>
                  </a:lnTo>
                  <a:lnTo>
                    <a:pt x="83" y="104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6"/>
                  </a:lnTo>
                  <a:lnTo>
                    <a:pt x="85" y="106"/>
                  </a:lnTo>
                  <a:lnTo>
                    <a:pt x="85" y="108"/>
                  </a:lnTo>
                  <a:lnTo>
                    <a:pt x="85" y="108"/>
                  </a:lnTo>
                  <a:lnTo>
                    <a:pt x="83" y="108"/>
                  </a:lnTo>
                  <a:lnTo>
                    <a:pt x="83" y="108"/>
                  </a:lnTo>
                  <a:lnTo>
                    <a:pt x="83" y="106"/>
                  </a:lnTo>
                  <a:lnTo>
                    <a:pt x="83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3"/>
                  </a:lnTo>
                  <a:lnTo>
                    <a:pt x="82" y="101"/>
                  </a:lnTo>
                  <a:lnTo>
                    <a:pt x="80" y="101"/>
                  </a:lnTo>
                  <a:lnTo>
                    <a:pt x="80" y="100"/>
                  </a:lnTo>
                  <a:close/>
                  <a:moveTo>
                    <a:pt x="350" y="98"/>
                  </a:moveTo>
                  <a:lnTo>
                    <a:pt x="350" y="98"/>
                  </a:lnTo>
                  <a:lnTo>
                    <a:pt x="351" y="100"/>
                  </a:lnTo>
                  <a:lnTo>
                    <a:pt x="351" y="100"/>
                  </a:lnTo>
                  <a:lnTo>
                    <a:pt x="351" y="100"/>
                  </a:lnTo>
                  <a:lnTo>
                    <a:pt x="351" y="100"/>
                  </a:lnTo>
                  <a:lnTo>
                    <a:pt x="353" y="101"/>
                  </a:lnTo>
                  <a:lnTo>
                    <a:pt x="353" y="101"/>
                  </a:lnTo>
                  <a:lnTo>
                    <a:pt x="353" y="103"/>
                  </a:lnTo>
                  <a:lnTo>
                    <a:pt x="351" y="104"/>
                  </a:lnTo>
                  <a:lnTo>
                    <a:pt x="351" y="106"/>
                  </a:lnTo>
                  <a:lnTo>
                    <a:pt x="351" y="106"/>
                  </a:lnTo>
                  <a:lnTo>
                    <a:pt x="350" y="106"/>
                  </a:lnTo>
                  <a:lnTo>
                    <a:pt x="350" y="106"/>
                  </a:lnTo>
                  <a:lnTo>
                    <a:pt x="350" y="106"/>
                  </a:lnTo>
                  <a:lnTo>
                    <a:pt x="348" y="104"/>
                  </a:lnTo>
                  <a:lnTo>
                    <a:pt x="348" y="104"/>
                  </a:lnTo>
                  <a:lnTo>
                    <a:pt x="346" y="103"/>
                  </a:lnTo>
                  <a:lnTo>
                    <a:pt x="346" y="103"/>
                  </a:lnTo>
                  <a:lnTo>
                    <a:pt x="346" y="103"/>
                  </a:lnTo>
                  <a:lnTo>
                    <a:pt x="345" y="101"/>
                  </a:lnTo>
                  <a:lnTo>
                    <a:pt x="346" y="101"/>
                  </a:lnTo>
                  <a:lnTo>
                    <a:pt x="346" y="101"/>
                  </a:lnTo>
                  <a:lnTo>
                    <a:pt x="348" y="100"/>
                  </a:lnTo>
                  <a:lnTo>
                    <a:pt x="348" y="100"/>
                  </a:lnTo>
                  <a:lnTo>
                    <a:pt x="350" y="98"/>
                  </a:lnTo>
                  <a:close/>
                  <a:moveTo>
                    <a:pt x="2827" y="67"/>
                  </a:moveTo>
                  <a:lnTo>
                    <a:pt x="2828" y="67"/>
                  </a:lnTo>
                  <a:lnTo>
                    <a:pt x="2828" y="68"/>
                  </a:lnTo>
                  <a:lnTo>
                    <a:pt x="2830" y="68"/>
                  </a:lnTo>
                  <a:lnTo>
                    <a:pt x="2830" y="68"/>
                  </a:lnTo>
                  <a:lnTo>
                    <a:pt x="2828" y="68"/>
                  </a:lnTo>
                  <a:lnTo>
                    <a:pt x="2828" y="70"/>
                  </a:lnTo>
                  <a:lnTo>
                    <a:pt x="2830" y="70"/>
                  </a:lnTo>
                  <a:lnTo>
                    <a:pt x="2830" y="70"/>
                  </a:lnTo>
                  <a:lnTo>
                    <a:pt x="2830" y="70"/>
                  </a:lnTo>
                  <a:lnTo>
                    <a:pt x="2830" y="70"/>
                  </a:lnTo>
                  <a:lnTo>
                    <a:pt x="2832" y="70"/>
                  </a:lnTo>
                  <a:lnTo>
                    <a:pt x="2832" y="70"/>
                  </a:lnTo>
                  <a:lnTo>
                    <a:pt x="2832" y="70"/>
                  </a:lnTo>
                  <a:lnTo>
                    <a:pt x="2833" y="70"/>
                  </a:lnTo>
                  <a:lnTo>
                    <a:pt x="2833" y="70"/>
                  </a:lnTo>
                  <a:lnTo>
                    <a:pt x="2833" y="71"/>
                  </a:lnTo>
                  <a:lnTo>
                    <a:pt x="2833" y="71"/>
                  </a:lnTo>
                  <a:lnTo>
                    <a:pt x="2833" y="71"/>
                  </a:lnTo>
                  <a:lnTo>
                    <a:pt x="2833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0" y="71"/>
                  </a:lnTo>
                  <a:lnTo>
                    <a:pt x="2830" y="71"/>
                  </a:lnTo>
                  <a:lnTo>
                    <a:pt x="2830" y="71"/>
                  </a:lnTo>
                  <a:lnTo>
                    <a:pt x="2830" y="73"/>
                  </a:lnTo>
                  <a:lnTo>
                    <a:pt x="2828" y="71"/>
                  </a:lnTo>
                  <a:lnTo>
                    <a:pt x="2828" y="73"/>
                  </a:lnTo>
                  <a:lnTo>
                    <a:pt x="2828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5" y="73"/>
                  </a:lnTo>
                  <a:lnTo>
                    <a:pt x="2825" y="73"/>
                  </a:lnTo>
                  <a:lnTo>
                    <a:pt x="2825" y="71"/>
                  </a:lnTo>
                  <a:lnTo>
                    <a:pt x="2825" y="71"/>
                  </a:lnTo>
                  <a:lnTo>
                    <a:pt x="2825" y="71"/>
                  </a:lnTo>
                  <a:lnTo>
                    <a:pt x="2825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7" y="71"/>
                  </a:lnTo>
                  <a:lnTo>
                    <a:pt x="2827" y="71"/>
                  </a:lnTo>
                  <a:lnTo>
                    <a:pt x="2828" y="71"/>
                  </a:lnTo>
                  <a:lnTo>
                    <a:pt x="2828" y="70"/>
                  </a:lnTo>
                  <a:lnTo>
                    <a:pt x="2828" y="70"/>
                  </a:lnTo>
                  <a:lnTo>
                    <a:pt x="2828" y="70"/>
                  </a:lnTo>
                  <a:lnTo>
                    <a:pt x="2828" y="68"/>
                  </a:lnTo>
                  <a:lnTo>
                    <a:pt x="2828" y="68"/>
                  </a:lnTo>
                  <a:lnTo>
                    <a:pt x="2828" y="68"/>
                  </a:lnTo>
                  <a:lnTo>
                    <a:pt x="2827" y="68"/>
                  </a:lnTo>
                  <a:lnTo>
                    <a:pt x="2827" y="68"/>
                  </a:lnTo>
                  <a:lnTo>
                    <a:pt x="2825" y="68"/>
                  </a:lnTo>
                  <a:lnTo>
                    <a:pt x="2825" y="68"/>
                  </a:lnTo>
                  <a:lnTo>
                    <a:pt x="2824" y="68"/>
                  </a:lnTo>
                  <a:lnTo>
                    <a:pt x="2824" y="68"/>
                  </a:lnTo>
                  <a:lnTo>
                    <a:pt x="2825" y="68"/>
                  </a:lnTo>
                  <a:lnTo>
                    <a:pt x="2825" y="67"/>
                  </a:lnTo>
                  <a:lnTo>
                    <a:pt x="2827" y="67"/>
                  </a:lnTo>
                  <a:close/>
                  <a:moveTo>
                    <a:pt x="337" y="62"/>
                  </a:moveTo>
                  <a:lnTo>
                    <a:pt x="337" y="63"/>
                  </a:lnTo>
                  <a:lnTo>
                    <a:pt x="339" y="65"/>
                  </a:lnTo>
                  <a:lnTo>
                    <a:pt x="339" y="67"/>
                  </a:lnTo>
                  <a:lnTo>
                    <a:pt x="339" y="67"/>
                  </a:lnTo>
                  <a:lnTo>
                    <a:pt x="337" y="67"/>
                  </a:lnTo>
                  <a:lnTo>
                    <a:pt x="337" y="65"/>
                  </a:lnTo>
                  <a:lnTo>
                    <a:pt x="337" y="65"/>
                  </a:lnTo>
                  <a:lnTo>
                    <a:pt x="337" y="62"/>
                  </a:lnTo>
                  <a:close/>
                  <a:moveTo>
                    <a:pt x="53" y="60"/>
                  </a:moveTo>
                  <a:lnTo>
                    <a:pt x="55" y="60"/>
                  </a:lnTo>
                  <a:lnTo>
                    <a:pt x="55" y="60"/>
                  </a:lnTo>
                  <a:lnTo>
                    <a:pt x="56" y="62"/>
                  </a:lnTo>
                  <a:lnTo>
                    <a:pt x="56" y="62"/>
                  </a:lnTo>
                  <a:lnTo>
                    <a:pt x="56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9" y="62"/>
                  </a:lnTo>
                  <a:lnTo>
                    <a:pt x="59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3"/>
                  </a:lnTo>
                  <a:lnTo>
                    <a:pt x="56" y="63"/>
                  </a:lnTo>
                  <a:lnTo>
                    <a:pt x="55" y="63"/>
                  </a:lnTo>
                  <a:lnTo>
                    <a:pt x="55" y="62"/>
                  </a:lnTo>
                  <a:lnTo>
                    <a:pt x="55" y="62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close/>
                  <a:moveTo>
                    <a:pt x="3197" y="59"/>
                  </a:moveTo>
                  <a:lnTo>
                    <a:pt x="3197" y="59"/>
                  </a:lnTo>
                  <a:lnTo>
                    <a:pt x="3197" y="59"/>
                  </a:lnTo>
                  <a:lnTo>
                    <a:pt x="3197" y="60"/>
                  </a:lnTo>
                  <a:lnTo>
                    <a:pt x="3197" y="60"/>
                  </a:lnTo>
                  <a:lnTo>
                    <a:pt x="3197" y="60"/>
                  </a:lnTo>
                  <a:lnTo>
                    <a:pt x="3197" y="62"/>
                  </a:lnTo>
                  <a:lnTo>
                    <a:pt x="3197" y="62"/>
                  </a:lnTo>
                  <a:lnTo>
                    <a:pt x="3197" y="63"/>
                  </a:lnTo>
                  <a:lnTo>
                    <a:pt x="3196" y="63"/>
                  </a:lnTo>
                  <a:lnTo>
                    <a:pt x="3196" y="63"/>
                  </a:lnTo>
                  <a:lnTo>
                    <a:pt x="3197" y="63"/>
                  </a:lnTo>
                  <a:lnTo>
                    <a:pt x="3197" y="63"/>
                  </a:lnTo>
                  <a:lnTo>
                    <a:pt x="3197" y="65"/>
                  </a:lnTo>
                  <a:lnTo>
                    <a:pt x="3197" y="65"/>
                  </a:lnTo>
                  <a:lnTo>
                    <a:pt x="3196" y="65"/>
                  </a:lnTo>
                  <a:lnTo>
                    <a:pt x="3197" y="67"/>
                  </a:lnTo>
                  <a:lnTo>
                    <a:pt x="3199" y="67"/>
                  </a:lnTo>
                  <a:lnTo>
                    <a:pt x="3199" y="67"/>
                  </a:lnTo>
                  <a:lnTo>
                    <a:pt x="3201" y="67"/>
                  </a:lnTo>
                  <a:lnTo>
                    <a:pt x="3201" y="67"/>
                  </a:lnTo>
                  <a:lnTo>
                    <a:pt x="3201" y="68"/>
                  </a:lnTo>
                  <a:lnTo>
                    <a:pt x="3201" y="67"/>
                  </a:lnTo>
                  <a:lnTo>
                    <a:pt x="3201" y="67"/>
                  </a:lnTo>
                  <a:lnTo>
                    <a:pt x="3202" y="67"/>
                  </a:lnTo>
                  <a:lnTo>
                    <a:pt x="3202" y="67"/>
                  </a:lnTo>
                  <a:lnTo>
                    <a:pt x="3204" y="67"/>
                  </a:lnTo>
                  <a:lnTo>
                    <a:pt x="3204" y="67"/>
                  </a:lnTo>
                  <a:lnTo>
                    <a:pt x="3204" y="67"/>
                  </a:lnTo>
                  <a:lnTo>
                    <a:pt x="3204" y="67"/>
                  </a:lnTo>
                  <a:lnTo>
                    <a:pt x="3204" y="68"/>
                  </a:lnTo>
                  <a:lnTo>
                    <a:pt x="3205" y="68"/>
                  </a:lnTo>
                  <a:lnTo>
                    <a:pt x="3205" y="68"/>
                  </a:lnTo>
                  <a:lnTo>
                    <a:pt x="3204" y="68"/>
                  </a:lnTo>
                  <a:lnTo>
                    <a:pt x="3204" y="68"/>
                  </a:lnTo>
                  <a:lnTo>
                    <a:pt x="3204" y="68"/>
                  </a:lnTo>
                  <a:lnTo>
                    <a:pt x="3204" y="68"/>
                  </a:lnTo>
                  <a:lnTo>
                    <a:pt x="3202" y="68"/>
                  </a:lnTo>
                  <a:lnTo>
                    <a:pt x="3202" y="68"/>
                  </a:lnTo>
                  <a:lnTo>
                    <a:pt x="3202" y="70"/>
                  </a:lnTo>
                  <a:lnTo>
                    <a:pt x="3202" y="71"/>
                  </a:lnTo>
                  <a:lnTo>
                    <a:pt x="3202" y="71"/>
                  </a:lnTo>
                  <a:lnTo>
                    <a:pt x="3202" y="73"/>
                  </a:lnTo>
                  <a:lnTo>
                    <a:pt x="3202" y="73"/>
                  </a:lnTo>
                  <a:lnTo>
                    <a:pt x="3202" y="73"/>
                  </a:lnTo>
                  <a:lnTo>
                    <a:pt x="3201" y="73"/>
                  </a:lnTo>
                  <a:lnTo>
                    <a:pt x="3201" y="71"/>
                  </a:lnTo>
                  <a:lnTo>
                    <a:pt x="3201" y="71"/>
                  </a:lnTo>
                  <a:lnTo>
                    <a:pt x="3199" y="71"/>
                  </a:lnTo>
                  <a:lnTo>
                    <a:pt x="3199" y="71"/>
                  </a:lnTo>
                  <a:lnTo>
                    <a:pt x="3196" y="68"/>
                  </a:lnTo>
                  <a:lnTo>
                    <a:pt x="3196" y="68"/>
                  </a:lnTo>
                  <a:lnTo>
                    <a:pt x="3196" y="67"/>
                  </a:lnTo>
                  <a:lnTo>
                    <a:pt x="3194" y="65"/>
                  </a:lnTo>
                  <a:lnTo>
                    <a:pt x="3194" y="65"/>
                  </a:lnTo>
                  <a:lnTo>
                    <a:pt x="3194" y="63"/>
                  </a:lnTo>
                  <a:lnTo>
                    <a:pt x="3194" y="63"/>
                  </a:lnTo>
                  <a:lnTo>
                    <a:pt x="3196" y="62"/>
                  </a:lnTo>
                  <a:lnTo>
                    <a:pt x="3196" y="60"/>
                  </a:lnTo>
                  <a:lnTo>
                    <a:pt x="3196" y="59"/>
                  </a:lnTo>
                  <a:lnTo>
                    <a:pt x="3196" y="59"/>
                  </a:lnTo>
                  <a:lnTo>
                    <a:pt x="3196" y="59"/>
                  </a:lnTo>
                  <a:lnTo>
                    <a:pt x="3197" y="59"/>
                  </a:lnTo>
                  <a:close/>
                  <a:moveTo>
                    <a:pt x="3156" y="56"/>
                  </a:moveTo>
                  <a:lnTo>
                    <a:pt x="3158" y="56"/>
                  </a:lnTo>
                  <a:lnTo>
                    <a:pt x="3158" y="56"/>
                  </a:lnTo>
                  <a:lnTo>
                    <a:pt x="3158" y="57"/>
                  </a:lnTo>
                  <a:lnTo>
                    <a:pt x="3156" y="57"/>
                  </a:lnTo>
                  <a:lnTo>
                    <a:pt x="3156" y="57"/>
                  </a:lnTo>
                  <a:lnTo>
                    <a:pt x="3156" y="59"/>
                  </a:lnTo>
                  <a:lnTo>
                    <a:pt x="3156" y="59"/>
                  </a:lnTo>
                  <a:lnTo>
                    <a:pt x="3155" y="57"/>
                  </a:lnTo>
                  <a:lnTo>
                    <a:pt x="3155" y="57"/>
                  </a:lnTo>
                  <a:lnTo>
                    <a:pt x="3155" y="56"/>
                  </a:lnTo>
                  <a:lnTo>
                    <a:pt x="3155" y="56"/>
                  </a:lnTo>
                  <a:lnTo>
                    <a:pt x="3156" y="56"/>
                  </a:lnTo>
                  <a:lnTo>
                    <a:pt x="3156" y="56"/>
                  </a:lnTo>
                  <a:lnTo>
                    <a:pt x="3156" y="56"/>
                  </a:lnTo>
                  <a:lnTo>
                    <a:pt x="3156" y="56"/>
                  </a:lnTo>
                  <a:close/>
                  <a:moveTo>
                    <a:pt x="3167" y="54"/>
                  </a:moveTo>
                  <a:lnTo>
                    <a:pt x="3167" y="54"/>
                  </a:lnTo>
                  <a:lnTo>
                    <a:pt x="3167" y="56"/>
                  </a:lnTo>
                  <a:lnTo>
                    <a:pt x="3167" y="56"/>
                  </a:lnTo>
                  <a:lnTo>
                    <a:pt x="3167" y="57"/>
                  </a:lnTo>
                  <a:lnTo>
                    <a:pt x="3167" y="57"/>
                  </a:lnTo>
                  <a:lnTo>
                    <a:pt x="3167" y="56"/>
                  </a:lnTo>
                  <a:lnTo>
                    <a:pt x="3167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4" y="56"/>
                  </a:lnTo>
                  <a:lnTo>
                    <a:pt x="3164" y="54"/>
                  </a:lnTo>
                  <a:lnTo>
                    <a:pt x="3166" y="54"/>
                  </a:lnTo>
                  <a:lnTo>
                    <a:pt x="3167" y="54"/>
                  </a:lnTo>
                  <a:close/>
                  <a:moveTo>
                    <a:pt x="3197" y="54"/>
                  </a:moveTo>
                  <a:lnTo>
                    <a:pt x="3197" y="54"/>
                  </a:lnTo>
                  <a:lnTo>
                    <a:pt x="3197" y="54"/>
                  </a:lnTo>
                  <a:lnTo>
                    <a:pt x="3199" y="54"/>
                  </a:lnTo>
                  <a:lnTo>
                    <a:pt x="3199" y="56"/>
                  </a:lnTo>
                  <a:lnTo>
                    <a:pt x="3199" y="56"/>
                  </a:lnTo>
                  <a:lnTo>
                    <a:pt x="3197" y="56"/>
                  </a:lnTo>
                  <a:lnTo>
                    <a:pt x="3196" y="56"/>
                  </a:lnTo>
                  <a:lnTo>
                    <a:pt x="3196" y="56"/>
                  </a:lnTo>
                  <a:lnTo>
                    <a:pt x="3194" y="56"/>
                  </a:lnTo>
                  <a:lnTo>
                    <a:pt x="3194" y="54"/>
                  </a:lnTo>
                  <a:lnTo>
                    <a:pt x="3196" y="54"/>
                  </a:lnTo>
                  <a:lnTo>
                    <a:pt x="3196" y="54"/>
                  </a:lnTo>
                  <a:lnTo>
                    <a:pt x="3196" y="54"/>
                  </a:lnTo>
                  <a:lnTo>
                    <a:pt x="3197" y="54"/>
                  </a:lnTo>
                  <a:close/>
                  <a:moveTo>
                    <a:pt x="3199" y="52"/>
                  </a:moveTo>
                  <a:lnTo>
                    <a:pt x="3199" y="52"/>
                  </a:lnTo>
                  <a:lnTo>
                    <a:pt x="3199" y="52"/>
                  </a:lnTo>
                  <a:lnTo>
                    <a:pt x="3199" y="52"/>
                  </a:lnTo>
                  <a:lnTo>
                    <a:pt x="3201" y="54"/>
                  </a:lnTo>
                  <a:lnTo>
                    <a:pt x="3201" y="54"/>
                  </a:lnTo>
                  <a:lnTo>
                    <a:pt x="3201" y="54"/>
                  </a:lnTo>
                  <a:lnTo>
                    <a:pt x="3202" y="54"/>
                  </a:lnTo>
                  <a:lnTo>
                    <a:pt x="3202" y="54"/>
                  </a:lnTo>
                  <a:lnTo>
                    <a:pt x="3202" y="56"/>
                  </a:lnTo>
                  <a:lnTo>
                    <a:pt x="3201" y="56"/>
                  </a:lnTo>
                  <a:lnTo>
                    <a:pt x="3199" y="54"/>
                  </a:lnTo>
                  <a:lnTo>
                    <a:pt x="3199" y="54"/>
                  </a:lnTo>
                  <a:lnTo>
                    <a:pt x="3199" y="52"/>
                  </a:lnTo>
                  <a:close/>
                  <a:moveTo>
                    <a:pt x="3169" y="52"/>
                  </a:moveTo>
                  <a:lnTo>
                    <a:pt x="3169" y="52"/>
                  </a:lnTo>
                  <a:lnTo>
                    <a:pt x="3169" y="52"/>
                  </a:lnTo>
                  <a:lnTo>
                    <a:pt x="3169" y="52"/>
                  </a:lnTo>
                  <a:lnTo>
                    <a:pt x="3169" y="54"/>
                  </a:lnTo>
                  <a:lnTo>
                    <a:pt x="3169" y="54"/>
                  </a:lnTo>
                  <a:lnTo>
                    <a:pt x="3171" y="54"/>
                  </a:lnTo>
                  <a:lnTo>
                    <a:pt x="3171" y="54"/>
                  </a:lnTo>
                  <a:lnTo>
                    <a:pt x="3171" y="54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7" y="56"/>
                  </a:lnTo>
                  <a:lnTo>
                    <a:pt x="3167" y="54"/>
                  </a:lnTo>
                  <a:lnTo>
                    <a:pt x="3167" y="52"/>
                  </a:lnTo>
                  <a:lnTo>
                    <a:pt x="3169" y="52"/>
                  </a:lnTo>
                  <a:lnTo>
                    <a:pt x="3169" y="52"/>
                  </a:lnTo>
                  <a:close/>
                  <a:moveTo>
                    <a:pt x="3201" y="51"/>
                  </a:moveTo>
                  <a:lnTo>
                    <a:pt x="3201" y="51"/>
                  </a:lnTo>
                  <a:lnTo>
                    <a:pt x="3201" y="51"/>
                  </a:lnTo>
                  <a:lnTo>
                    <a:pt x="3201" y="51"/>
                  </a:lnTo>
                  <a:lnTo>
                    <a:pt x="3202" y="51"/>
                  </a:lnTo>
                  <a:lnTo>
                    <a:pt x="3202" y="51"/>
                  </a:lnTo>
                  <a:lnTo>
                    <a:pt x="3202" y="51"/>
                  </a:lnTo>
                  <a:lnTo>
                    <a:pt x="3202" y="51"/>
                  </a:lnTo>
                  <a:lnTo>
                    <a:pt x="3202" y="52"/>
                  </a:lnTo>
                  <a:lnTo>
                    <a:pt x="3202" y="52"/>
                  </a:lnTo>
                  <a:lnTo>
                    <a:pt x="3202" y="52"/>
                  </a:lnTo>
                  <a:lnTo>
                    <a:pt x="3202" y="54"/>
                  </a:lnTo>
                  <a:lnTo>
                    <a:pt x="3202" y="52"/>
                  </a:lnTo>
                  <a:lnTo>
                    <a:pt x="3202" y="52"/>
                  </a:lnTo>
                  <a:lnTo>
                    <a:pt x="3201" y="52"/>
                  </a:lnTo>
                  <a:lnTo>
                    <a:pt x="3201" y="52"/>
                  </a:lnTo>
                  <a:lnTo>
                    <a:pt x="3201" y="52"/>
                  </a:lnTo>
                  <a:lnTo>
                    <a:pt x="3201" y="52"/>
                  </a:lnTo>
                  <a:lnTo>
                    <a:pt x="3199" y="52"/>
                  </a:lnTo>
                  <a:lnTo>
                    <a:pt x="3199" y="51"/>
                  </a:lnTo>
                  <a:lnTo>
                    <a:pt x="3199" y="51"/>
                  </a:lnTo>
                  <a:lnTo>
                    <a:pt x="3199" y="51"/>
                  </a:lnTo>
                  <a:lnTo>
                    <a:pt x="3201" y="51"/>
                  </a:lnTo>
                  <a:close/>
                  <a:moveTo>
                    <a:pt x="3177" y="49"/>
                  </a:moveTo>
                  <a:lnTo>
                    <a:pt x="3177" y="49"/>
                  </a:lnTo>
                  <a:lnTo>
                    <a:pt x="3177" y="49"/>
                  </a:lnTo>
                  <a:lnTo>
                    <a:pt x="3178" y="49"/>
                  </a:lnTo>
                  <a:lnTo>
                    <a:pt x="3178" y="49"/>
                  </a:lnTo>
                  <a:lnTo>
                    <a:pt x="3178" y="49"/>
                  </a:lnTo>
                  <a:lnTo>
                    <a:pt x="3177" y="49"/>
                  </a:lnTo>
                  <a:lnTo>
                    <a:pt x="3177" y="51"/>
                  </a:lnTo>
                  <a:lnTo>
                    <a:pt x="3177" y="49"/>
                  </a:lnTo>
                  <a:lnTo>
                    <a:pt x="3177" y="49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5" y="51"/>
                  </a:lnTo>
                  <a:lnTo>
                    <a:pt x="3175" y="51"/>
                  </a:lnTo>
                  <a:lnTo>
                    <a:pt x="3175" y="51"/>
                  </a:lnTo>
                  <a:lnTo>
                    <a:pt x="3175" y="51"/>
                  </a:lnTo>
                  <a:lnTo>
                    <a:pt x="3175" y="49"/>
                  </a:lnTo>
                  <a:lnTo>
                    <a:pt x="3175" y="49"/>
                  </a:lnTo>
                  <a:lnTo>
                    <a:pt x="3177" y="49"/>
                  </a:lnTo>
                  <a:close/>
                  <a:moveTo>
                    <a:pt x="209" y="49"/>
                  </a:moveTo>
                  <a:lnTo>
                    <a:pt x="211" y="49"/>
                  </a:lnTo>
                  <a:lnTo>
                    <a:pt x="211" y="51"/>
                  </a:lnTo>
                  <a:lnTo>
                    <a:pt x="209" y="51"/>
                  </a:lnTo>
                  <a:lnTo>
                    <a:pt x="209" y="51"/>
                  </a:lnTo>
                  <a:lnTo>
                    <a:pt x="208" y="51"/>
                  </a:lnTo>
                  <a:lnTo>
                    <a:pt x="208" y="51"/>
                  </a:lnTo>
                  <a:lnTo>
                    <a:pt x="209" y="49"/>
                  </a:lnTo>
                  <a:lnTo>
                    <a:pt x="209" y="49"/>
                  </a:lnTo>
                  <a:close/>
                  <a:moveTo>
                    <a:pt x="3174" y="49"/>
                  </a:moveTo>
                  <a:lnTo>
                    <a:pt x="3174" y="49"/>
                  </a:lnTo>
                  <a:lnTo>
                    <a:pt x="3174" y="49"/>
                  </a:lnTo>
                  <a:lnTo>
                    <a:pt x="3175" y="51"/>
                  </a:lnTo>
                  <a:lnTo>
                    <a:pt x="3175" y="52"/>
                  </a:lnTo>
                  <a:lnTo>
                    <a:pt x="3175" y="52"/>
                  </a:lnTo>
                  <a:lnTo>
                    <a:pt x="3174" y="52"/>
                  </a:lnTo>
                  <a:lnTo>
                    <a:pt x="3174" y="51"/>
                  </a:lnTo>
                  <a:lnTo>
                    <a:pt x="3174" y="51"/>
                  </a:lnTo>
                  <a:lnTo>
                    <a:pt x="3172" y="52"/>
                  </a:lnTo>
                  <a:lnTo>
                    <a:pt x="3172" y="52"/>
                  </a:lnTo>
                  <a:lnTo>
                    <a:pt x="3172" y="52"/>
                  </a:lnTo>
                  <a:lnTo>
                    <a:pt x="3171" y="52"/>
                  </a:lnTo>
                  <a:lnTo>
                    <a:pt x="3171" y="51"/>
                  </a:lnTo>
                  <a:lnTo>
                    <a:pt x="3171" y="51"/>
                  </a:lnTo>
                  <a:lnTo>
                    <a:pt x="3172" y="51"/>
                  </a:lnTo>
                  <a:lnTo>
                    <a:pt x="3172" y="51"/>
                  </a:lnTo>
                  <a:lnTo>
                    <a:pt x="3172" y="49"/>
                  </a:lnTo>
                  <a:lnTo>
                    <a:pt x="3172" y="49"/>
                  </a:lnTo>
                  <a:lnTo>
                    <a:pt x="3174" y="49"/>
                  </a:lnTo>
                  <a:lnTo>
                    <a:pt x="3172" y="49"/>
                  </a:lnTo>
                  <a:lnTo>
                    <a:pt x="3172" y="49"/>
                  </a:lnTo>
                  <a:lnTo>
                    <a:pt x="3174" y="49"/>
                  </a:lnTo>
                  <a:close/>
                  <a:moveTo>
                    <a:pt x="3175" y="46"/>
                  </a:moveTo>
                  <a:lnTo>
                    <a:pt x="3177" y="46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5" y="48"/>
                  </a:lnTo>
                  <a:lnTo>
                    <a:pt x="3175" y="49"/>
                  </a:lnTo>
                  <a:lnTo>
                    <a:pt x="3175" y="49"/>
                  </a:lnTo>
                  <a:lnTo>
                    <a:pt x="3174" y="49"/>
                  </a:lnTo>
                  <a:lnTo>
                    <a:pt x="3174" y="48"/>
                  </a:lnTo>
                  <a:lnTo>
                    <a:pt x="3172" y="48"/>
                  </a:lnTo>
                  <a:lnTo>
                    <a:pt x="3172" y="48"/>
                  </a:lnTo>
                  <a:lnTo>
                    <a:pt x="3172" y="48"/>
                  </a:lnTo>
                  <a:lnTo>
                    <a:pt x="3174" y="48"/>
                  </a:lnTo>
                  <a:lnTo>
                    <a:pt x="3174" y="48"/>
                  </a:lnTo>
                  <a:lnTo>
                    <a:pt x="3174" y="48"/>
                  </a:lnTo>
                  <a:lnTo>
                    <a:pt x="3175" y="48"/>
                  </a:lnTo>
                  <a:lnTo>
                    <a:pt x="3175" y="48"/>
                  </a:lnTo>
                  <a:lnTo>
                    <a:pt x="3175" y="48"/>
                  </a:lnTo>
                  <a:lnTo>
                    <a:pt x="3174" y="46"/>
                  </a:lnTo>
                  <a:lnTo>
                    <a:pt x="3174" y="46"/>
                  </a:lnTo>
                  <a:lnTo>
                    <a:pt x="3175" y="46"/>
                  </a:lnTo>
                  <a:lnTo>
                    <a:pt x="3175" y="46"/>
                  </a:lnTo>
                  <a:lnTo>
                    <a:pt x="3175" y="46"/>
                  </a:lnTo>
                  <a:lnTo>
                    <a:pt x="3175" y="46"/>
                  </a:lnTo>
                  <a:close/>
                  <a:moveTo>
                    <a:pt x="3177" y="43"/>
                  </a:moveTo>
                  <a:lnTo>
                    <a:pt x="3177" y="43"/>
                  </a:lnTo>
                  <a:lnTo>
                    <a:pt x="3177" y="43"/>
                  </a:lnTo>
                  <a:lnTo>
                    <a:pt x="3177" y="45"/>
                  </a:lnTo>
                  <a:lnTo>
                    <a:pt x="3177" y="45"/>
                  </a:lnTo>
                  <a:lnTo>
                    <a:pt x="3175" y="45"/>
                  </a:lnTo>
                  <a:lnTo>
                    <a:pt x="3175" y="45"/>
                  </a:lnTo>
                  <a:lnTo>
                    <a:pt x="3174" y="45"/>
                  </a:lnTo>
                  <a:lnTo>
                    <a:pt x="3174" y="45"/>
                  </a:lnTo>
                  <a:lnTo>
                    <a:pt x="3174" y="45"/>
                  </a:lnTo>
                  <a:lnTo>
                    <a:pt x="3175" y="45"/>
                  </a:lnTo>
                  <a:lnTo>
                    <a:pt x="3175" y="45"/>
                  </a:lnTo>
                  <a:lnTo>
                    <a:pt x="3175" y="45"/>
                  </a:lnTo>
                  <a:lnTo>
                    <a:pt x="3175" y="43"/>
                  </a:lnTo>
                  <a:lnTo>
                    <a:pt x="3175" y="43"/>
                  </a:lnTo>
                  <a:lnTo>
                    <a:pt x="3175" y="43"/>
                  </a:lnTo>
                  <a:lnTo>
                    <a:pt x="3177" y="43"/>
                  </a:lnTo>
                  <a:close/>
                  <a:moveTo>
                    <a:pt x="2694" y="41"/>
                  </a:moveTo>
                  <a:lnTo>
                    <a:pt x="2696" y="43"/>
                  </a:lnTo>
                  <a:lnTo>
                    <a:pt x="2696" y="43"/>
                  </a:lnTo>
                  <a:lnTo>
                    <a:pt x="2698" y="43"/>
                  </a:lnTo>
                  <a:lnTo>
                    <a:pt x="2698" y="43"/>
                  </a:lnTo>
                  <a:lnTo>
                    <a:pt x="2696" y="45"/>
                  </a:lnTo>
                  <a:lnTo>
                    <a:pt x="2696" y="45"/>
                  </a:lnTo>
                  <a:lnTo>
                    <a:pt x="2694" y="45"/>
                  </a:lnTo>
                  <a:lnTo>
                    <a:pt x="2694" y="45"/>
                  </a:lnTo>
                  <a:lnTo>
                    <a:pt x="2694" y="45"/>
                  </a:lnTo>
                  <a:lnTo>
                    <a:pt x="2694" y="43"/>
                  </a:lnTo>
                  <a:lnTo>
                    <a:pt x="2694" y="41"/>
                  </a:lnTo>
                  <a:close/>
                  <a:moveTo>
                    <a:pt x="2693" y="41"/>
                  </a:moveTo>
                  <a:lnTo>
                    <a:pt x="2693" y="41"/>
                  </a:lnTo>
                  <a:lnTo>
                    <a:pt x="2693" y="41"/>
                  </a:lnTo>
                  <a:lnTo>
                    <a:pt x="2693" y="41"/>
                  </a:lnTo>
                  <a:lnTo>
                    <a:pt x="2693" y="43"/>
                  </a:lnTo>
                  <a:lnTo>
                    <a:pt x="2693" y="43"/>
                  </a:lnTo>
                  <a:lnTo>
                    <a:pt x="2693" y="45"/>
                  </a:lnTo>
                  <a:lnTo>
                    <a:pt x="2693" y="45"/>
                  </a:lnTo>
                  <a:lnTo>
                    <a:pt x="2693" y="45"/>
                  </a:lnTo>
                  <a:lnTo>
                    <a:pt x="2693" y="45"/>
                  </a:lnTo>
                  <a:lnTo>
                    <a:pt x="2691" y="45"/>
                  </a:lnTo>
                  <a:lnTo>
                    <a:pt x="2691" y="45"/>
                  </a:lnTo>
                  <a:lnTo>
                    <a:pt x="2691" y="45"/>
                  </a:lnTo>
                  <a:lnTo>
                    <a:pt x="2691" y="43"/>
                  </a:lnTo>
                  <a:lnTo>
                    <a:pt x="2691" y="43"/>
                  </a:lnTo>
                  <a:lnTo>
                    <a:pt x="2691" y="41"/>
                  </a:lnTo>
                  <a:lnTo>
                    <a:pt x="2691" y="41"/>
                  </a:lnTo>
                  <a:lnTo>
                    <a:pt x="2693" y="41"/>
                  </a:lnTo>
                  <a:close/>
                  <a:moveTo>
                    <a:pt x="2195" y="40"/>
                  </a:moveTo>
                  <a:lnTo>
                    <a:pt x="2196" y="40"/>
                  </a:lnTo>
                  <a:lnTo>
                    <a:pt x="2196" y="40"/>
                  </a:lnTo>
                  <a:lnTo>
                    <a:pt x="2198" y="41"/>
                  </a:lnTo>
                  <a:lnTo>
                    <a:pt x="2198" y="41"/>
                  </a:lnTo>
                  <a:lnTo>
                    <a:pt x="2199" y="41"/>
                  </a:lnTo>
                  <a:lnTo>
                    <a:pt x="2199" y="41"/>
                  </a:lnTo>
                  <a:lnTo>
                    <a:pt x="2199" y="41"/>
                  </a:lnTo>
                  <a:lnTo>
                    <a:pt x="2201" y="43"/>
                  </a:lnTo>
                  <a:lnTo>
                    <a:pt x="2202" y="41"/>
                  </a:lnTo>
                  <a:lnTo>
                    <a:pt x="2204" y="41"/>
                  </a:lnTo>
                  <a:lnTo>
                    <a:pt x="2204" y="41"/>
                  </a:lnTo>
                  <a:lnTo>
                    <a:pt x="2204" y="41"/>
                  </a:lnTo>
                  <a:lnTo>
                    <a:pt x="2204" y="41"/>
                  </a:lnTo>
                  <a:lnTo>
                    <a:pt x="2206" y="43"/>
                  </a:lnTo>
                  <a:lnTo>
                    <a:pt x="2206" y="43"/>
                  </a:lnTo>
                  <a:lnTo>
                    <a:pt x="2206" y="43"/>
                  </a:lnTo>
                  <a:lnTo>
                    <a:pt x="2206" y="45"/>
                  </a:lnTo>
                  <a:lnTo>
                    <a:pt x="2204" y="45"/>
                  </a:lnTo>
                  <a:lnTo>
                    <a:pt x="2202" y="43"/>
                  </a:lnTo>
                  <a:lnTo>
                    <a:pt x="2201" y="43"/>
                  </a:lnTo>
                  <a:lnTo>
                    <a:pt x="2199" y="43"/>
                  </a:lnTo>
                  <a:lnTo>
                    <a:pt x="2198" y="43"/>
                  </a:lnTo>
                  <a:lnTo>
                    <a:pt x="2196" y="43"/>
                  </a:lnTo>
                  <a:lnTo>
                    <a:pt x="2196" y="43"/>
                  </a:lnTo>
                  <a:lnTo>
                    <a:pt x="2195" y="43"/>
                  </a:lnTo>
                  <a:lnTo>
                    <a:pt x="2195" y="43"/>
                  </a:lnTo>
                  <a:lnTo>
                    <a:pt x="2195" y="43"/>
                  </a:lnTo>
                  <a:lnTo>
                    <a:pt x="2195" y="43"/>
                  </a:lnTo>
                  <a:lnTo>
                    <a:pt x="2195" y="41"/>
                  </a:lnTo>
                  <a:lnTo>
                    <a:pt x="2195" y="41"/>
                  </a:lnTo>
                  <a:lnTo>
                    <a:pt x="2195" y="41"/>
                  </a:lnTo>
                  <a:lnTo>
                    <a:pt x="2193" y="41"/>
                  </a:lnTo>
                  <a:lnTo>
                    <a:pt x="2193" y="41"/>
                  </a:lnTo>
                  <a:lnTo>
                    <a:pt x="2193" y="41"/>
                  </a:lnTo>
                  <a:lnTo>
                    <a:pt x="2193" y="40"/>
                  </a:lnTo>
                  <a:lnTo>
                    <a:pt x="2195" y="40"/>
                  </a:lnTo>
                  <a:lnTo>
                    <a:pt x="2195" y="40"/>
                  </a:lnTo>
                  <a:lnTo>
                    <a:pt x="2195" y="40"/>
                  </a:lnTo>
                  <a:close/>
                  <a:moveTo>
                    <a:pt x="2833" y="40"/>
                  </a:moveTo>
                  <a:lnTo>
                    <a:pt x="2833" y="40"/>
                  </a:lnTo>
                  <a:lnTo>
                    <a:pt x="2833" y="40"/>
                  </a:lnTo>
                  <a:lnTo>
                    <a:pt x="2833" y="41"/>
                  </a:lnTo>
                  <a:lnTo>
                    <a:pt x="2832" y="41"/>
                  </a:lnTo>
                  <a:lnTo>
                    <a:pt x="2832" y="43"/>
                  </a:lnTo>
                  <a:lnTo>
                    <a:pt x="2828" y="45"/>
                  </a:lnTo>
                  <a:lnTo>
                    <a:pt x="2827" y="45"/>
                  </a:lnTo>
                  <a:lnTo>
                    <a:pt x="2824" y="46"/>
                  </a:lnTo>
                  <a:lnTo>
                    <a:pt x="2824" y="46"/>
                  </a:lnTo>
                  <a:lnTo>
                    <a:pt x="2824" y="43"/>
                  </a:lnTo>
                  <a:lnTo>
                    <a:pt x="2824" y="41"/>
                  </a:lnTo>
                  <a:lnTo>
                    <a:pt x="2824" y="40"/>
                  </a:lnTo>
                  <a:lnTo>
                    <a:pt x="2825" y="41"/>
                  </a:lnTo>
                  <a:lnTo>
                    <a:pt x="2827" y="41"/>
                  </a:lnTo>
                  <a:lnTo>
                    <a:pt x="2828" y="41"/>
                  </a:lnTo>
                  <a:lnTo>
                    <a:pt x="2828" y="41"/>
                  </a:lnTo>
                  <a:lnTo>
                    <a:pt x="2828" y="40"/>
                  </a:lnTo>
                  <a:lnTo>
                    <a:pt x="2832" y="40"/>
                  </a:lnTo>
                  <a:lnTo>
                    <a:pt x="2833" y="40"/>
                  </a:lnTo>
                  <a:close/>
                  <a:moveTo>
                    <a:pt x="2753" y="38"/>
                  </a:moveTo>
                  <a:lnTo>
                    <a:pt x="2754" y="38"/>
                  </a:lnTo>
                  <a:lnTo>
                    <a:pt x="2756" y="38"/>
                  </a:lnTo>
                  <a:lnTo>
                    <a:pt x="2757" y="38"/>
                  </a:lnTo>
                  <a:lnTo>
                    <a:pt x="2757" y="38"/>
                  </a:lnTo>
                  <a:lnTo>
                    <a:pt x="2759" y="38"/>
                  </a:lnTo>
                  <a:lnTo>
                    <a:pt x="2759" y="40"/>
                  </a:lnTo>
                  <a:lnTo>
                    <a:pt x="2759" y="40"/>
                  </a:lnTo>
                  <a:lnTo>
                    <a:pt x="2759" y="40"/>
                  </a:lnTo>
                  <a:lnTo>
                    <a:pt x="2759" y="41"/>
                  </a:lnTo>
                  <a:lnTo>
                    <a:pt x="2759" y="41"/>
                  </a:lnTo>
                  <a:lnTo>
                    <a:pt x="2757" y="43"/>
                  </a:lnTo>
                  <a:lnTo>
                    <a:pt x="2757" y="43"/>
                  </a:lnTo>
                  <a:lnTo>
                    <a:pt x="2757" y="41"/>
                  </a:lnTo>
                  <a:lnTo>
                    <a:pt x="2757" y="41"/>
                  </a:lnTo>
                  <a:lnTo>
                    <a:pt x="2756" y="41"/>
                  </a:lnTo>
                  <a:lnTo>
                    <a:pt x="2756" y="41"/>
                  </a:lnTo>
                  <a:lnTo>
                    <a:pt x="2756" y="41"/>
                  </a:lnTo>
                  <a:lnTo>
                    <a:pt x="2754" y="41"/>
                  </a:lnTo>
                  <a:lnTo>
                    <a:pt x="2754" y="41"/>
                  </a:lnTo>
                  <a:lnTo>
                    <a:pt x="2753" y="41"/>
                  </a:lnTo>
                  <a:lnTo>
                    <a:pt x="2753" y="40"/>
                  </a:lnTo>
                  <a:lnTo>
                    <a:pt x="2751" y="40"/>
                  </a:lnTo>
                  <a:lnTo>
                    <a:pt x="2751" y="38"/>
                  </a:lnTo>
                  <a:lnTo>
                    <a:pt x="2753" y="38"/>
                  </a:lnTo>
                  <a:lnTo>
                    <a:pt x="2753" y="38"/>
                  </a:lnTo>
                  <a:close/>
                  <a:moveTo>
                    <a:pt x="2031" y="35"/>
                  </a:moveTo>
                  <a:lnTo>
                    <a:pt x="2031" y="35"/>
                  </a:lnTo>
                  <a:lnTo>
                    <a:pt x="2031" y="35"/>
                  </a:lnTo>
                  <a:lnTo>
                    <a:pt x="2031" y="37"/>
                  </a:lnTo>
                  <a:lnTo>
                    <a:pt x="2031" y="37"/>
                  </a:lnTo>
                  <a:lnTo>
                    <a:pt x="2031" y="37"/>
                  </a:lnTo>
                  <a:lnTo>
                    <a:pt x="2031" y="37"/>
                  </a:lnTo>
                  <a:lnTo>
                    <a:pt x="2029" y="37"/>
                  </a:lnTo>
                  <a:lnTo>
                    <a:pt x="2029" y="37"/>
                  </a:lnTo>
                  <a:lnTo>
                    <a:pt x="2029" y="35"/>
                  </a:lnTo>
                  <a:lnTo>
                    <a:pt x="2029" y="35"/>
                  </a:lnTo>
                  <a:lnTo>
                    <a:pt x="2029" y="35"/>
                  </a:lnTo>
                  <a:lnTo>
                    <a:pt x="2031" y="35"/>
                  </a:lnTo>
                  <a:close/>
                  <a:moveTo>
                    <a:pt x="2770" y="33"/>
                  </a:moveTo>
                  <a:lnTo>
                    <a:pt x="2772" y="33"/>
                  </a:lnTo>
                  <a:lnTo>
                    <a:pt x="2772" y="35"/>
                  </a:lnTo>
                  <a:lnTo>
                    <a:pt x="2772" y="37"/>
                  </a:lnTo>
                  <a:lnTo>
                    <a:pt x="2772" y="37"/>
                  </a:lnTo>
                  <a:lnTo>
                    <a:pt x="2772" y="37"/>
                  </a:lnTo>
                  <a:lnTo>
                    <a:pt x="2770" y="37"/>
                  </a:lnTo>
                  <a:lnTo>
                    <a:pt x="2770" y="38"/>
                  </a:lnTo>
                  <a:lnTo>
                    <a:pt x="2769" y="40"/>
                  </a:lnTo>
                  <a:lnTo>
                    <a:pt x="2769" y="41"/>
                  </a:lnTo>
                  <a:lnTo>
                    <a:pt x="2769" y="41"/>
                  </a:lnTo>
                  <a:lnTo>
                    <a:pt x="2767" y="41"/>
                  </a:lnTo>
                  <a:lnTo>
                    <a:pt x="2767" y="41"/>
                  </a:lnTo>
                  <a:lnTo>
                    <a:pt x="2767" y="41"/>
                  </a:lnTo>
                  <a:lnTo>
                    <a:pt x="2767" y="41"/>
                  </a:lnTo>
                  <a:lnTo>
                    <a:pt x="2767" y="40"/>
                  </a:lnTo>
                  <a:lnTo>
                    <a:pt x="2767" y="40"/>
                  </a:lnTo>
                  <a:lnTo>
                    <a:pt x="2769" y="38"/>
                  </a:lnTo>
                  <a:lnTo>
                    <a:pt x="2770" y="35"/>
                  </a:lnTo>
                  <a:lnTo>
                    <a:pt x="2770" y="33"/>
                  </a:lnTo>
                  <a:close/>
                  <a:moveTo>
                    <a:pt x="3256" y="30"/>
                  </a:moveTo>
                  <a:lnTo>
                    <a:pt x="3256" y="30"/>
                  </a:lnTo>
                  <a:lnTo>
                    <a:pt x="3256" y="30"/>
                  </a:lnTo>
                  <a:lnTo>
                    <a:pt x="3256" y="30"/>
                  </a:lnTo>
                  <a:lnTo>
                    <a:pt x="3256" y="32"/>
                  </a:lnTo>
                  <a:lnTo>
                    <a:pt x="3257" y="32"/>
                  </a:lnTo>
                  <a:lnTo>
                    <a:pt x="3257" y="32"/>
                  </a:lnTo>
                  <a:lnTo>
                    <a:pt x="3257" y="32"/>
                  </a:lnTo>
                  <a:lnTo>
                    <a:pt x="3257" y="33"/>
                  </a:lnTo>
                  <a:lnTo>
                    <a:pt x="3257" y="33"/>
                  </a:lnTo>
                  <a:lnTo>
                    <a:pt x="3257" y="35"/>
                  </a:lnTo>
                  <a:lnTo>
                    <a:pt x="3257" y="35"/>
                  </a:lnTo>
                  <a:lnTo>
                    <a:pt x="3259" y="35"/>
                  </a:lnTo>
                  <a:lnTo>
                    <a:pt x="3259" y="37"/>
                  </a:lnTo>
                  <a:lnTo>
                    <a:pt x="3259" y="37"/>
                  </a:lnTo>
                  <a:lnTo>
                    <a:pt x="3259" y="37"/>
                  </a:lnTo>
                  <a:lnTo>
                    <a:pt x="3259" y="37"/>
                  </a:lnTo>
                  <a:lnTo>
                    <a:pt x="3260" y="37"/>
                  </a:lnTo>
                  <a:lnTo>
                    <a:pt x="3260" y="37"/>
                  </a:lnTo>
                  <a:lnTo>
                    <a:pt x="3259" y="40"/>
                  </a:lnTo>
                  <a:lnTo>
                    <a:pt x="3256" y="40"/>
                  </a:lnTo>
                  <a:lnTo>
                    <a:pt x="3254" y="40"/>
                  </a:lnTo>
                  <a:lnTo>
                    <a:pt x="3253" y="37"/>
                  </a:lnTo>
                  <a:lnTo>
                    <a:pt x="3251" y="35"/>
                  </a:lnTo>
                  <a:lnTo>
                    <a:pt x="3253" y="32"/>
                  </a:lnTo>
                  <a:lnTo>
                    <a:pt x="3254" y="30"/>
                  </a:lnTo>
                  <a:lnTo>
                    <a:pt x="3256" y="30"/>
                  </a:lnTo>
                  <a:close/>
                  <a:moveTo>
                    <a:pt x="3237" y="30"/>
                  </a:moveTo>
                  <a:lnTo>
                    <a:pt x="3237" y="30"/>
                  </a:lnTo>
                  <a:lnTo>
                    <a:pt x="3237" y="32"/>
                  </a:lnTo>
                  <a:lnTo>
                    <a:pt x="3237" y="32"/>
                  </a:lnTo>
                  <a:lnTo>
                    <a:pt x="3235" y="32"/>
                  </a:lnTo>
                  <a:lnTo>
                    <a:pt x="3235" y="32"/>
                  </a:lnTo>
                  <a:lnTo>
                    <a:pt x="3235" y="32"/>
                  </a:lnTo>
                  <a:lnTo>
                    <a:pt x="3235" y="32"/>
                  </a:lnTo>
                  <a:lnTo>
                    <a:pt x="3234" y="32"/>
                  </a:lnTo>
                  <a:lnTo>
                    <a:pt x="3234" y="30"/>
                  </a:lnTo>
                  <a:lnTo>
                    <a:pt x="3234" y="30"/>
                  </a:lnTo>
                  <a:lnTo>
                    <a:pt x="3234" y="30"/>
                  </a:lnTo>
                  <a:lnTo>
                    <a:pt x="3235" y="30"/>
                  </a:lnTo>
                  <a:lnTo>
                    <a:pt x="3237" y="30"/>
                  </a:lnTo>
                  <a:lnTo>
                    <a:pt x="3237" y="30"/>
                  </a:lnTo>
                  <a:close/>
                  <a:moveTo>
                    <a:pt x="2720" y="29"/>
                  </a:moveTo>
                  <a:lnTo>
                    <a:pt x="2720" y="29"/>
                  </a:lnTo>
                  <a:lnTo>
                    <a:pt x="2721" y="30"/>
                  </a:lnTo>
                  <a:lnTo>
                    <a:pt x="2721" y="30"/>
                  </a:lnTo>
                  <a:lnTo>
                    <a:pt x="2723" y="32"/>
                  </a:lnTo>
                  <a:lnTo>
                    <a:pt x="2723" y="32"/>
                  </a:lnTo>
                  <a:lnTo>
                    <a:pt x="2721" y="32"/>
                  </a:lnTo>
                  <a:lnTo>
                    <a:pt x="2721" y="32"/>
                  </a:lnTo>
                  <a:lnTo>
                    <a:pt x="2721" y="32"/>
                  </a:lnTo>
                  <a:lnTo>
                    <a:pt x="2720" y="30"/>
                  </a:lnTo>
                  <a:lnTo>
                    <a:pt x="2718" y="30"/>
                  </a:lnTo>
                  <a:lnTo>
                    <a:pt x="2716" y="30"/>
                  </a:lnTo>
                  <a:lnTo>
                    <a:pt x="2715" y="30"/>
                  </a:lnTo>
                  <a:lnTo>
                    <a:pt x="2715" y="30"/>
                  </a:lnTo>
                  <a:lnTo>
                    <a:pt x="2716" y="29"/>
                  </a:lnTo>
                  <a:lnTo>
                    <a:pt x="2716" y="29"/>
                  </a:lnTo>
                  <a:lnTo>
                    <a:pt x="2716" y="29"/>
                  </a:lnTo>
                  <a:lnTo>
                    <a:pt x="2716" y="29"/>
                  </a:lnTo>
                  <a:lnTo>
                    <a:pt x="2718" y="29"/>
                  </a:lnTo>
                  <a:lnTo>
                    <a:pt x="2720" y="29"/>
                  </a:lnTo>
                  <a:close/>
                  <a:moveTo>
                    <a:pt x="3215" y="27"/>
                  </a:moveTo>
                  <a:lnTo>
                    <a:pt x="3215" y="27"/>
                  </a:lnTo>
                  <a:lnTo>
                    <a:pt x="3215" y="29"/>
                  </a:lnTo>
                  <a:lnTo>
                    <a:pt x="3216" y="29"/>
                  </a:lnTo>
                  <a:lnTo>
                    <a:pt x="3216" y="29"/>
                  </a:lnTo>
                  <a:lnTo>
                    <a:pt x="3216" y="29"/>
                  </a:lnTo>
                  <a:lnTo>
                    <a:pt x="3218" y="29"/>
                  </a:lnTo>
                  <a:lnTo>
                    <a:pt x="3218" y="29"/>
                  </a:lnTo>
                  <a:lnTo>
                    <a:pt x="3219" y="29"/>
                  </a:lnTo>
                  <a:lnTo>
                    <a:pt x="3221" y="29"/>
                  </a:lnTo>
                  <a:lnTo>
                    <a:pt x="3223" y="30"/>
                  </a:lnTo>
                  <a:lnTo>
                    <a:pt x="3223" y="30"/>
                  </a:lnTo>
                  <a:lnTo>
                    <a:pt x="3223" y="30"/>
                  </a:lnTo>
                  <a:lnTo>
                    <a:pt x="3221" y="30"/>
                  </a:lnTo>
                  <a:lnTo>
                    <a:pt x="3221" y="29"/>
                  </a:lnTo>
                  <a:lnTo>
                    <a:pt x="3219" y="30"/>
                  </a:lnTo>
                  <a:lnTo>
                    <a:pt x="3218" y="32"/>
                  </a:lnTo>
                  <a:lnTo>
                    <a:pt x="3218" y="32"/>
                  </a:lnTo>
                  <a:lnTo>
                    <a:pt x="3216" y="32"/>
                  </a:lnTo>
                  <a:lnTo>
                    <a:pt x="3215" y="30"/>
                  </a:lnTo>
                  <a:lnTo>
                    <a:pt x="3213" y="29"/>
                  </a:lnTo>
                  <a:lnTo>
                    <a:pt x="3213" y="29"/>
                  </a:lnTo>
                  <a:lnTo>
                    <a:pt x="3213" y="27"/>
                  </a:lnTo>
                  <a:lnTo>
                    <a:pt x="3215" y="27"/>
                  </a:lnTo>
                  <a:close/>
                  <a:moveTo>
                    <a:pt x="2032" y="27"/>
                  </a:moveTo>
                  <a:lnTo>
                    <a:pt x="2032" y="27"/>
                  </a:lnTo>
                  <a:lnTo>
                    <a:pt x="2032" y="29"/>
                  </a:lnTo>
                  <a:lnTo>
                    <a:pt x="2032" y="33"/>
                  </a:lnTo>
                  <a:lnTo>
                    <a:pt x="2031" y="33"/>
                  </a:lnTo>
                  <a:lnTo>
                    <a:pt x="2031" y="33"/>
                  </a:lnTo>
                  <a:lnTo>
                    <a:pt x="2029" y="33"/>
                  </a:lnTo>
                  <a:lnTo>
                    <a:pt x="2029" y="30"/>
                  </a:lnTo>
                  <a:lnTo>
                    <a:pt x="2031" y="29"/>
                  </a:lnTo>
                  <a:lnTo>
                    <a:pt x="2031" y="27"/>
                  </a:lnTo>
                  <a:lnTo>
                    <a:pt x="2031" y="27"/>
                  </a:lnTo>
                  <a:lnTo>
                    <a:pt x="2032" y="27"/>
                  </a:lnTo>
                  <a:close/>
                  <a:moveTo>
                    <a:pt x="2803" y="24"/>
                  </a:moveTo>
                  <a:lnTo>
                    <a:pt x="2806" y="24"/>
                  </a:lnTo>
                  <a:lnTo>
                    <a:pt x="2808" y="24"/>
                  </a:lnTo>
                  <a:lnTo>
                    <a:pt x="2809" y="26"/>
                  </a:lnTo>
                  <a:lnTo>
                    <a:pt x="2809" y="26"/>
                  </a:lnTo>
                  <a:lnTo>
                    <a:pt x="2808" y="26"/>
                  </a:lnTo>
                  <a:lnTo>
                    <a:pt x="2808" y="27"/>
                  </a:lnTo>
                  <a:lnTo>
                    <a:pt x="2808" y="27"/>
                  </a:lnTo>
                  <a:lnTo>
                    <a:pt x="2806" y="29"/>
                  </a:lnTo>
                  <a:lnTo>
                    <a:pt x="2805" y="29"/>
                  </a:lnTo>
                  <a:lnTo>
                    <a:pt x="2805" y="29"/>
                  </a:lnTo>
                  <a:lnTo>
                    <a:pt x="2803" y="29"/>
                  </a:lnTo>
                  <a:lnTo>
                    <a:pt x="2803" y="29"/>
                  </a:lnTo>
                  <a:lnTo>
                    <a:pt x="2803" y="27"/>
                  </a:lnTo>
                  <a:lnTo>
                    <a:pt x="2803" y="27"/>
                  </a:lnTo>
                  <a:lnTo>
                    <a:pt x="2802" y="27"/>
                  </a:lnTo>
                  <a:lnTo>
                    <a:pt x="2802" y="27"/>
                  </a:lnTo>
                  <a:lnTo>
                    <a:pt x="2800" y="27"/>
                  </a:lnTo>
                  <a:lnTo>
                    <a:pt x="2798" y="26"/>
                  </a:lnTo>
                  <a:lnTo>
                    <a:pt x="2798" y="26"/>
                  </a:lnTo>
                  <a:lnTo>
                    <a:pt x="2798" y="24"/>
                  </a:lnTo>
                  <a:lnTo>
                    <a:pt x="2800" y="26"/>
                  </a:lnTo>
                  <a:lnTo>
                    <a:pt x="2802" y="26"/>
                  </a:lnTo>
                  <a:lnTo>
                    <a:pt x="2802" y="26"/>
                  </a:lnTo>
                  <a:lnTo>
                    <a:pt x="2802" y="26"/>
                  </a:lnTo>
                  <a:lnTo>
                    <a:pt x="2802" y="24"/>
                  </a:lnTo>
                  <a:lnTo>
                    <a:pt x="2803" y="24"/>
                  </a:lnTo>
                  <a:close/>
                  <a:moveTo>
                    <a:pt x="2783" y="22"/>
                  </a:moveTo>
                  <a:lnTo>
                    <a:pt x="2784" y="24"/>
                  </a:lnTo>
                  <a:lnTo>
                    <a:pt x="2784" y="24"/>
                  </a:lnTo>
                  <a:lnTo>
                    <a:pt x="2783" y="26"/>
                  </a:lnTo>
                  <a:lnTo>
                    <a:pt x="2781" y="26"/>
                  </a:lnTo>
                  <a:lnTo>
                    <a:pt x="2781" y="24"/>
                  </a:lnTo>
                  <a:lnTo>
                    <a:pt x="2783" y="24"/>
                  </a:lnTo>
                  <a:lnTo>
                    <a:pt x="2783" y="22"/>
                  </a:lnTo>
                  <a:close/>
                  <a:moveTo>
                    <a:pt x="2841" y="21"/>
                  </a:moveTo>
                  <a:lnTo>
                    <a:pt x="2841" y="21"/>
                  </a:lnTo>
                  <a:lnTo>
                    <a:pt x="2841" y="24"/>
                  </a:lnTo>
                  <a:lnTo>
                    <a:pt x="2841" y="24"/>
                  </a:lnTo>
                  <a:lnTo>
                    <a:pt x="2839" y="24"/>
                  </a:lnTo>
                  <a:lnTo>
                    <a:pt x="2839" y="22"/>
                  </a:lnTo>
                  <a:lnTo>
                    <a:pt x="2839" y="22"/>
                  </a:lnTo>
                  <a:lnTo>
                    <a:pt x="2839" y="21"/>
                  </a:lnTo>
                  <a:lnTo>
                    <a:pt x="2841" y="21"/>
                  </a:lnTo>
                  <a:close/>
                  <a:moveTo>
                    <a:pt x="2616" y="21"/>
                  </a:moveTo>
                  <a:lnTo>
                    <a:pt x="2617" y="21"/>
                  </a:lnTo>
                  <a:lnTo>
                    <a:pt x="2619" y="24"/>
                  </a:lnTo>
                  <a:lnTo>
                    <a:pt x="2619" y="24"/>
                  </a:lnTo>
                  <a:lnTo>
                    <a:pt x="2617" y="24"/>
                  </a:lnTo>
                  <a:lnTo>
                    <a:pt x="2616" y="22"/>
                  </a:lnTo>
                  <a:lnTo>
                    <a:pt x="2616" y="22"/>
                  </a:lnTo>
                  <a:lnTo>
                    <a:pt x="2616" y="21"/>
                  </a:lnTo>
                  <a:lnTo>
                    <a:pt x="2616" y="21"/>
                  </a:lnTo>
                  <a:close/>
                  <a:moveTo>
                    <a:pt x="2032" y="8"/>
                  </a:moveTo>
                  <a:lnTo>
                    <a:pt x="2032" y="8"/>
                  </a:lnTo>
                  <a:lnTo>
                    <a:pt x="2032" y="10"/>
                  </a:lnTo>
                  <a:lnTo>
                    <a:pt x="2032" y="10"/>
                  </a:lnTo>
                  <a:lnTo>
                    <a:pt x="2032" y="11"/>
                  </a:lnTo>
                  <a:lnTo>
                    <a:pt x="2032" y="11"/>
                  </a:lnTo>
                  <a:lnTo>
                    <a:pt x="2032" y="11"/>
                  </a:lnTo>
                  <a:lnTo>
                    <a:pt x="2032" y="10"/>
                  </a:lnTo>
                  <a:lnTo>
                    <a:pt x="2032" y="8"/>
                  </a:lnTo>
                  <a:lnTo>
                    <a:pt x="2032" y="8"/>
                  </a:lnTo>
                  <a:lnTo>
                    <a:pt x="2032" y="8"/>
                  </a:lnTo>
                  <a:close/>
                  <a:moveTo>
                    <a:pt x="2147" y="5"/>
                  </a:moveTo>
                  <a:lnTo>
                    <a:pt x="2147" y="7"/>
                  </a:lnTo>
                  <a:lnTo>
                    <a:pt x="2150" y="10"/>
                  </a:lnTo>
                  <a:lnTo>
                    <a:pt x="2152" y="11"/>
                  </a:lnTo>
                  <a:lnTo>
                    <a:pt x="2152" y="11"/>
                  </a:lnTo>
                  <a:lnTo>
                    <a:pt x="2152" y="13"/>
                  </a:lnTo>
                  <a:lnTo>
                    <a:pt x="2150" y="15"/>
                  </a:lnTo>
                  <a:lnTo>
                    <a:pt x="2150" y="15"/>
                  </a:lnTo>
                  <a:lnTo>
                    <a:pt x="2149" y="15"/>
                  </a:lnTo>
                  <a:lnTo>
                    <a:pt x="2149" y="13"/>
                  </a:lnTo>
                  <a:lnTo>
                    <a:pt x="2147" y="13"/>
                  </a:lnTo>
                  <a:lnTo>
                    <a:pt x="2146" y="13"/>
                  </a:lnTo>
                  <a:lnTo>
                    <a:pt x="2146" y="11"/>
                  </a:lnTo>
                  <a:lnTo>
                    <a:pt x="2146" y="10"/>
                  </a:lnTo>
                  <a:lnTo>
                    <a:pt x="2146" y="8"/>
                  </a:lnTo>
                  <a:lnTo>
                    <a:pt x="2146" y="8"/>
                  </a:lnTo>
                  <a:lnTo>
                    <a:pt x="2146" y="8"/>
                  </a:lnTo>
                  <a:lnTo>
                    <a:pt x="2146" y="7"/>
                  </a:lnTo>
                  <a:lnTo>
                    <a:pt x="2147" y="5"/>
                  </a:lnTo>
                  <a:lnTo>
                    <a:pt x="2147" y="5"/>
                  </a:lnTo>
                  <a:close/>
                  <a:moveTo>
                    <a:pt x="3242" y="4"/>
                  </a:moveTo>
                  <a:lnTo>
                    <a:pt x="3243" y="4"/>
                  </a:lnTo>
                  <a:lnTo>
                    <a:pt x="3243" y="5"/>
                  </a:lnTo>
                  <a:lnTo>
                    <a:pt x="3243" y="7"/>
                  </a:lnTo>
                  <a:lnTo>
                    <a:pt x="3243" y="7"/>
                  </a:lnTo>
                  <a:lnTo>
                    <a:pt x="3243" y="8"/>
                  </a:lnTo>
                  <a:lnTo>
                    <a:pt x="3243" y="10"/>
                  </a:lnTo>
                  <a:lnTo>
                    <a:pt x="3243" y="11"/>
                  </a:lnTo>
                  <a:lnTo>
                    <a:pt x="3243" y="11"/>
                  </a:lnTo>
                  <a:lnTo>
                    <a:pt x="3242" y="11"/>
                  </a:lnTo>
                  <a:lnTo>
                    <a:pt x="3242" y="11"/>
                  </a:lnTo>
                  <a:lnTo>
                    <a:pt x="3242" y="11"/>
                  </a:lnTo>
                  <a:lnTo>
                    <a:pt x="3240" y="11"/>
                  </a:lnTo>
                  <a:lnTo>
                    <a:pt x="3240" y="11"/>
                  </a:lnTo>
                  <a:lnTo>
                    <a:pt x="3240" y="11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38" y="8"/>
                  </a:lnTo>
                  <a:lnTo>
                    <a:pt x="3240" y="8"/>
                  </a:lnTo>
                  <a:lnTo>
                    <a:pt x="3240" y="8"/>
                  </a:lnTo>
                  <a:lnTo>
                    <a:pt x="3240" y="8"/>
                  </a:lnTo>
                  <a:lnTo>
                    <a:pt x="3242" y="8"/>
                  </a:lnTo>
                  <a:lnTo>
                    <a:pt x="3242" y="8"/>
                  </a:lnTo>
                  <a:lnTo>
                    <a:pt x="3242" y="8"/>
                  </a:lnTo>
                  <a:lnTo>
                    <a:pt x="3242" y="8"/>
                  </a:lnTo>
                  <a:lnTo>
                    <a:pt x="3242" y="7"/>
                  </a:lnTo>
                  <a:lnTo>
                    <a:pt x="3242" y="7"/>
                  </a:lnTo>
                  <a:lnTo>
                    <a:pt x="3242" y="7"/>
                  </a:lnTo>
                  <a:lnTo>
                    <a:pt x="3242" y="7"/>
                  </a:lnTo>
                  <a:lnTo>
                    <a:pt x="3243" y="5"/>
                  </a:lnTo>
                  <a:lnTo>
                    <a:pt x="3243" y="5"/>
                  </a:lnTo>
                  <a:lnTo>
                    <a:pt x="3242" y="5"/>
                  </a:lnTo>
                  <a:lnTo>
                    <a:pt x="3242" y="4"/>
                  </a:lnTo>
                  <a:lnTo>
                    <a:pt x="3242" y="4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7"/>
                  </a:lnTo>
                  <a:lnTo>
                    <a:pt x="3238" y="7"/>
                  </a:lnTo>
                  <a:lnTo>
                    <a:pt x="3237" y="7"/>
                  </a:lnTo>
                  <a:lnTo>
                    <a:pt x="3237" y="5"/>
                  </a:lnTo>
                  <a:lnTo>
                    <a:pt x="3237" y="5"/>
                  </a:lnTo>
                  <a:lnTo>
                    <a:pt x="3237" y="5"/>
                  </a:lnTo>
                  <a:lnTo>
                    <a:pt x="3238" y="5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4"/>
                  </a:lnTo>
                  <a:lnTo>
                    <a:pt x="3242" y="4"/>
                  </a:lnTo>
                  <a:lnTo>
                    <a:pt x="3242" y="4"/>
                  </a:lnTo>
                  <a:close/>
                  <a:moveTo>
                    <a:pt x="2146" y="0"/>
                  </a:moveTo>
                  <a:lnTo>
                    <a:pt x="2146" y="0"/>
                  </a:lnTo>
                  <a:lnTo>
                    <a:pt x="2146" y="2"/>
                  </a:lnTo>
                  <a:lnTo>
                    <a:pt x="2147" y="0"/>
                  </a:lnTo>
                  <a:lnTo>
                    <a:pt x="2147" y="2"/>
                  </a:lnTo>
                  <a:lnTo>
                    <a:pt x="2147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46" y="2"/>
                  </a:lnTo>
                  <a:lnTo>
                    <a:pt x="2144" y="2"/>
                  </a:lnTo>
                  <a:lnTo>
                    <a:pt x="2144" y="0"/>
                  </a:lnTo>
                  <a:lnTo>
                    <a:pt x="214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5" name="Freeform 352">
              <a:extLst>
                <a:ext uri="{FF2B5EF4-FFF2-40B4-BE49-F238E27FC236}">
                  <a16:creationId xmlns:a16="http://schemas.microsoft.com/office/drawing/2014/main" id="{52378B83-884D-EA85-2C07-5FA11BD11D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2923" y="3016382"/>
              <a:ext cx="7292038" cy="444422"/>
            </a:xfrm>
            <a:custGeom>
              <a:avLst/>
              <a:gdLst>
                <a:gd name="T0" fmla="*/ 3488 w 3741"/>
                <a:gd name="T1" fmla="*/ 222 h 228"/>
                <a:gd name="T2" fmla="*/ 3474 w 3741"/>
                <a:gd name="T3" fmla="*/ 227 h 228"/>
                <a:gd name="T4" fmla="*/ 3077 w 3741"/>
                <a:gd name="T5" fmla="*/ 216 h 228"/>
                <a:gd name="T6" fmla="*/ 582 w 3741"/>
                <a:gd name="T7" fmla="*/ 216 h 228"/>
                <a:gd name="T8" fmla="*/ 2394 w 3741"/>
                <a:gd name="T9" fmla="*/ 205 h 228"/>
                <a:gd name="T10" fmla="*/ 503 w 3741"/>
                <a:gd name="T11" fmla="*/ 198 h 228"/>
                <a:gd name="T12" fmla="*/ 3182 w 3741"/>
                <a:gd name="T13" fmla="*/ 197 h 228"/>
                <a:gd name="T14" fmla="*/ 3089 w 3741"/>
                <a:gd name="T15" fmla="*/ 184 h 228"/>
                <a:gd name="T16" fmla="*/ 125 w 3741"/>
                <a:gd name="T17" fmla="*/ 176 h 228"/>
                <a:gd name="T18" fmla="*/ 500 w 3741"/>
                <a:gd name="T19" fmla="*/ 176 h 228"/>
                <a:gd name="T20" fmla="*/ 3226 w 3741"/>
                <a:gd name="T21" fmla="*/ 168 h 228"/>
                <a:gd name="T22" fmla="*/ 3059 w 3741"/>
                <a:gd name="T23" fmla="*/ 151 h 228"/>
                <a:gd name="T24" fmla="*/ 164 w 3741"/>
                <a:gd name="T25" fmla="*/ 159 h 228"/>
                <a:gd name="T26" fmla="*/ 2430 w 3741"/>
                <a:gd name="T27" fmla="*/ 157 h 228"/>
                <a:gd name="T28" fmla="*/ 2391 w 3741"/>
                <a:gd name="T29" fmla="*/ 138 h 228"/>
                <a:gd name="T30" fmla="*/ 2257 w 3741"/>
                <a:gd name="T31" fmla="*/ 132 h 228"/>
                <a:gd name="T32" fmla="*/ 44 w 3741"/>
                <a:gd name="T33" fmla="*/ 113 h 228"/>
                <a:gd name="T34" fmla="*/ 2427 w 3741"/>
                <a:gd name="T35" fmla="*/ 104 h 228"/>
                <a:gd name="T36" fmla="*/ 3077 w 3741"/>
                <a:gd name="T37" fmla="*/ 109 h 228"/>
                <a:gd name="T38" fmla="*/ 148 w 3741"/>
                <a:gd name="T39" fmla="*/ 96 h 228"/>
                <a:gd name="T40" fmla="*/ 145 w 3741"/>
                <a:gd name="T41" fmla="*/ 91 h 228"/>
                <a:gd name="T42" fmla="*/ 152 w 3741"/>
                <a:gd name="T43" fmla="*/ 96 h 228"/>
                <a:gd name="T44" fmla="*/ 137 w 3741"/>
                <a:gd name="T45" fmla="*/ 83 h 228"/>
                <a:gd name="T46" fmla="*/ 2821 w 3741"/>
                <a:gd name="T47" fmla="*/ 80 h 228"/>
                <a:gd name="T48" fmla="*/ 3026 w 3741"/>
                <a:gd name="T49" fmla="*/ 75 h 228"/>
                <a:gd name="T50" fmla="*/ 2605 w 3741"/>
                <a:gd name="T51" fmla="*/ 79 h 228"/>
                <a:gd name="T52" fmla="*/ 656 w 3741"/>
                <a:gd name="T53" fmla="*/ 66 h 228"/>
                <a:gd name="T54" fmla="*/ 2873 w 3741"/>
                <a:gd name="T55" fmla="*/ 69 h 228"/>
                <a:gd name="T56" fmla="*/ 666 w 3741"/>
                <a:gd name="T57" fmla="*/ 63 h 228"/>
                <a:gd name="T58" fmla="*/ 629 w 3741"/>
                <a:gd name="T59" fmla="*/ 58 h 228"/>
                <a:gd name="T60" fmla="*/ 581 w 3741"/>
                <a:gd name="T61" fmla="*/ 86 h 228"/>
                <a:gd name="T62" fmla="*/ 566 w 3741"/>
                <a:gd name="T63" fmla="*/ 79 h 228"/>
                <a:gd name="T64" fmla="*/ 579 w 3741"/>
                <a:gd name="T65" fmla="*/ 68 h 228"/>
                <a:gd name="T66" fmla="*/ 587 w 3741"/>
                <a:gd name="T67" fmla="*/ 72 h 228"/>
                <a:gd name="T68" fmla="*/ 618 w 3741"/>
                <a:gd name="T69" fmla="*/ 61 h 228"/>
                <a:gd name="T70" fmla="*/ 48 w 3741"/>
                <a:gd name="T71" fmla="*/ 55 h 228"/>
                <a:gd name="T72" fmla="*/ 738 w 3741"/>
                <a:gd name="T73" fmla="*/ 49 h 228"/>
                <a:gd name="T74" fmla="*/ 335 w 3741"/>
                <a:gd name="T75" fmla="*/ 46 h 228"/>
                <a:gd name="T76" fmla="*/ 669 w 3741"/>
                <a:gd name="T77" fmla="*/ 38 h 228"/>
                <a:gd name="T78" fmla="*/ 830 w 3741"/>
                <a:gd name="T79" fmla="*/ 38 h 228"/>
                <a:gd name="T80" fmla="*/ 669 w 3741"/>
                <a:gd name="T81" fmla="*/ 44 h 228"/>
                <a:gd name="T82" fmla="*/ 650 w 3741"/>
                <a:gd name="T83" fmla="*/ 55 h 228"/>
                <a:gd name="T84" fmla="*/ 636 w 3741"/>
                <a:gd name="T85" fmla="*/ 44 h 228"/>
                <a:gd name="T86" fmla="*/ 659 w 3741"/>
                <a:gd name="T87" fmla="*/ 42 h 228"/>
                <a:gd name="T88" fmla="*/ 653 w 3741"/>
                <a:gd name="T89" fmla="*/ 39 h 228"/>
                <a:gd name="T90" fmla="*/ 178 w 3741"/>
                <a:gd name="T91" fmla="*/ 36 h 228"/>
                <a:gd name="T92" fmla="*/ 622 w 3741"/>
                <a:gd name="T93" fmla="*/ 38 h 228"/>
                <a:gd name="T94" fmla="*/ 711 w 3741"/>
                <a:gd name="T95" fmla="*/ 33 h 228"/>
                <a:gd name="T96" fmla="*/ 715 w 3741"/>
                <a:gd name="T97" fmla="*/ 23 h 228"/>
                <a:gd name="T98" fmla="*/ 513 w 3741"/>
                <a:gd name="T99" fmla="*/ 23 h 228"/>
                <a:gd name="T100" fmla="*/ 3679 w 3741"/>
                <a:gd name="T101" fmla="*/ 20 h 228"/>
                <a:gd name="T102" fmla="*/ 790 w 3741"/>
                <a:gd name="T103" fmla="*/ 12 h 228"/>
                <a:gd name="T104" fmla="*/ 570 w 3741"/>
                <a:gd name="T105" fmla="*/ 8 h 228"/>
                <a:gd name="T106" fmla="*/ 588 w 3741"/>
                <a:gd name="T107" fmla="*/ 14 h 228"/>
                <a:gd name="T108" fmla="*/ 581 w 3741"/>
                <a:gd name="T109" fmla="*/ 8 h 228"/>
                <a:gd name="T110" fmla="*/ 565 w 3741"/>
                <a:gd name="T111" fmla="*/ 6 h 228"/>
                <a:gd name="T112" fmla="*/ 562 w 3741"/>
                <a:gd name="T113" fmla="*/ 5 h 228"/>
                <a:gd name="T114" fmla="*/ 2269 w 3741"/>
                <a:gd name="T115" fmla="*/ 6 h 228"/>
                <a:gd name="T116" fmla="*/ 2274 w 3741"/>
                <a:gd name="T117" fmla="*/ 11 h 228"/>
                <a:gd name="T118" fmla="*/ 2261 w 3741"/>
                <a:gd name="T119" fmla="*/ 5 h 228"/>
                <a:gd name="T120" fmla="*/ 558 w 3741"/>
                <a:gd name="T121" fmla="*/ 5 h 228"/>
                <a:gd name="T122" fmla="*/ 611 w 3741"/>
                <a:gd name="T123" fmla="*/ 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41" h="228">
                  <a:moveTo>
                    <a:pt x="93" y="219"/>
                  </a:moveTo>
                  <a:lnTo>
                    <a:pt x="95" y="219"/>
                  </a:lnTo>
                  <a:lnTo>
                    <a:pt x="95" y="219"/>
                  </a:lnTo>
                  <a:lnTo>
                    <a:pt x="98" y="222"/>
                  </a:lnTo>
                  <a:lnTo>
                    <a:pt x="100" y="222"/>
                  </a:lnTo>
                  <a:lnTo>
                    <a:pt x="100" y="224"/>
                  </a:lnTo>
                  <a:lnTo>
                    <a:pt x="98" y="225"/>
                  </a:lnTo>
                  <a:lnTo>
                    <a:pt x="96" y="225"/>
                  </a:lnTo>
                  <a:lnTo>
                    <a:pt x="95" y="222"/>
                  </a:lnTo>
                  <a:lnTo>
                    <a:pt x="93" y="220"/>
                  </a:lnTo>
                  <a:lnTo>
                    <a:pt x="93" y="219"/>
                  </a:lnTo>
                  <a:lnTo>
                    <a:pt x="93" y="219"/>
                  </a:lnTo>
                  <a:close/>
                  <a:moveTo>
                    <a:pt x="3070" y="219"/>
                  </a:moveTo>
                  <a:lnTo>
                    <a:pt x="3072" y="219"/>
                  </a:lnTo>
                  <a:lnTo>
                    <a:pt x="3070" y="220"/>
                  </a:lnTo>
                  <a:lnTo>
                    <a:pt x="3070" y="222"/>
                  </a:lnTo>
                  <a:lnTo>
                    <a:pt x="3069" y="222"/>
                  </a:lnTo>
                  <a:lnTo>
                    <a:pt x="3069" y="222"/>
                  </a:lnTo>
                  <a:lnTo>
                    <a:pt x="3069" y="220"/>
                  </a:lnTo>
                  <a:lnTo>
                    <a:pt x="3067" y="219"/>
                  </a:lnTo>
                  <a:lnTo>
                    <a:pt x="3067" y="219"/>
                  </a:lnTo>
                  <a:lnTo>
                    <a:pt x="3069" y="219"/>
                  </a:lnTo>
                  <a:lnTo>
                    <a:pt x="3069" y="219"/>
                  </a:lnTo>
                  <a:lnTo>
                    <a:pt x="3070" y="219"/>
                  </a:lnTo>
                  <a:lnTo>
                    <a:pt x="3070" y="219"/>
                  </a:lnTo>
                  <a:close/>
                  <a:moveTo>
                    <a:pt x="3485" y="216"/>
                  </a:moveTo>
                  <a:lnTo>
                    <a:pt x="3485" y="217"/>
                  </a:lnTo>
                  <a:lnTo>
                    <a:pt x="3485" y="219"/>
                  </a:lnTo>
                  <a:lnTo>
                    <a:pt x="3487" y="219"/>
                  </a:lnTo>
                  <a:lnTo>
                    <a:pt x="3488" y="219"/>
                  </a:lnTo>
                  <a:lnTo>
                    <a:pt x="3488" y="220"/>
                  </a:lnTo>
                  <a:lnTo>
                    <a:pt x="3488" y="222"/>
                  </a:lnTo>
                  <a:lnTo>
                    <a:pt x="3488" y="222"/>
                  </a:lnTo>
                  <a:lnTo>
                    <a:pt x="3488" y="224"/>
                  </a:lnTo>
                  <a:lnTo>
                    <a:pt x="3487" y="225"/>
                  </a:lnTo>
                  <a:lnTo>
                    <a:pt x="3487" y="225"/>
                  </a:lnTo>
                  <a:lnTo>
                    <a:pt x="3487" y="225"/>
                  </a:lnTo>
                  <a:lnTo>
                    <a:pt x="3487" y="224"/>
                  </a:lnTo>
                  <a:lnTo>
                    <a:pt x="3485" y="224"/>
                  </a:lnTo>
                  <a:lnTo>
                    <a:pt x="3485" y="225"/>
                  </a:lnTo>
                  <a:lnTo>
                    <a:pt x="3484" y="227"/>
                  </a:lnTo>
                  <a:lnTo>
                    <a:pt x="3484" y="227"/>
                  </a:lnTo>
                  <a:lnTo>
                    <a:pt x="3484" y="227"/>
                  </a:lnTo>
                  <a:lnTo>
                    <a:pt x="3480" y="228"/>
                  </a:lnTo>
                  <a:lnTo>
                    <a:pt x="3480" y="228"/>
                  </a:lnTo>
                  <a:lnTo>
                    <a:pt x="3479" y="228"/>
                  </a:lnTo>
                  <a:lnTo>
                    <a:pt x="3479" y="228"/>
                  </a:lnTo>
                  <a:lnTo>
                    <a:pt x="3479" y="228"/>
                  </a:lnTo>
                  <a:lnTo>
                    <a:pt x="3479" y="227"/>
                  </a:lnTo>
                  <a:lnTo>
                    <a:pt x="3479" y="227"/>
                  </a:lnTo>
                  <a:lnTo>
                    <a:pt x="3477" y="227"/>
                  </a:lnTo>
                  <a:lnTo>
                    <a:pt x="3477" y="228"/>
                  </a:lnTo>
                  <a:lnTo>
                    <a:pt x="3477" y="227"/>
                  </a:lnTo>
                  <a:lnTo>
                    <a:pt x="3477" y="227"/>
                  </a:lnTo>
                  <a:lnTo>
                    <a:pt x="3479" y="227"/>
                  </a:lnTo>
                  <a:lnTo>
                    <a:pt x="3480" y="227"/>
                  </a:lnTo>
                  <a:lnTo>
                    <a:pt x="3480" y="227"/>
                  </a:lnTo>
                  <a:lnTo>
                    <a:pt x="3480" y="227"/>
                  </a:lnTo>
                  <a:lnTo>
                    <a:pt x="3479" y="225"/>
                  </a:lnTo>
                  <a:lnTo>
                    <a:pt x="3479" y="225"/>
                  </a:lnTo>
                  <a:lnTo>
                    <a:pt x="3476" y="225"/>
                  </a:lnTo>
                  <a:lnTo>
                    <a:pt x="3476" y="225"/>
                  </a:lnTo>
                  <a:lnTo>
                    <a:pt x="3476" y="225"/>
                  </a:lnTo>
                  <a:lnTo>
                    <a:pt x="3474" y="227"/>
                  </a:lnTo>
                  <a:lnTo>
                    <a:pt x="3474" y="227"/>
                  </a:lnTo>
                  <a:lnTo>
                    <a:pt x="3474" y="225"/>
                  </a:lnTo>
                  <a:lnTo>
                    <a:pt x="3474" y="225"/>
                  </a:lnTo>
                  <a:lnTo>
                    <a:pt x="3476" y="224"/>
                  </a:lnTo>
                  <a:lnTo>
                    <a:pt x="3476" y="224"/>
                  </a:lnTo>
                  <a:lnTo>
                    <a:pt x="3476" y="224"/>
                  </a:lnTo>
                  <a:lnTo>
                    <a:pt x="3479" y="224"/>
                  </a:lnTo>
                  <a:lnTo>
                    <a:pt x="3479" y="224"/>
                  </a:lnTo>
                  <a:lnTo>
                    <a:pt x="3480" y="225"/>
                  </a:lnTo>
                  <a:lnTo>
                    <a:pt x="3480" y="227"/>
                  </a:lnTo>
                  <a:lnTo>
                    <a:pt x="3482" y="227"/>
                  </a:lnTo>
                  <a:lnTo>
                    <a:pt x="3482" y="227"/>
                  </a:lnTo>
                  <a:lnTo>
                    <a:pt x="3482" y="227"/>
                  </a:lnTo>
                  <a:lnTo>
                    <a:pt x="3484" y="225"/>
                  </a:lnTo>
                  <a:lnTo>
                    <a:pt x="3484" y="225"/>
                  </a:lnTo>
                  <a:lnTo>
                    <a:pt x="3484" y="225"/>
                  </a:lnTo>
                  <a:lnTo>
                    <a:pt x="3484" y="224"/>
                  </a:lnTo>
                  <a:lnTo>
                    <a:pt x="3482" y="224"/>
                  </a:lnTo>
                  <a:lnTo>
                    <a:pt x="3480" y="224"/>
                  </a:lnTo>
                  <a:lnTo>
                    <a:pt x="3480" y="222"/>
                  </a:lnTo>
                  <a:lnTo>
                    <a:pt x="3480" y="222"/>
                  </a:lnTo>
                  <a:lnTo>
                    <a:pt x="3480" y="222"/>
                  </a:lnTo>
                  <a:lnTo>
                    <a:pt x="3482" y="222"/>
                  </a:lnTo>
                  <a:lnTo>
                    <a:pt x="3484" y="220"/>
                  </a:lnTo>
                  <a:lnTo>
                    <a:pt x="3484" y="220"/>
                  </a:lnTo>
                  <a:lnTo>
                    <a:pt x="3485" y="220"/>
                  </a:lnTo>
                  <a:lnTo>
                    <a:pt x="3485" y="220"/>
                  </a:lnTo>
                  <a:lnTo>
                    <a:pt x="3485" y="220"/>
                  </a:lnTo>
                  <a:lnTo>
                    <a:pt x="3484" y="217"/>
                  </a:lnTo>
                  <a:lnTo>
                    <a:pt x="3484" y="217"/>
                  </a:lnTo>
                  <a:lnTo>
                    <a:pt x="3485" y="216"/>
                  </a:lnTo>
                  <a:close/>
                  <a:moveTo>
                    <a:pt x="3077" y="216"/>
                  </a:moveTo>
                  <a:lnTo>
                    <a:pt x="3078" y="219"/>
                  </a:lnTo>
                  <a:lnTo>
                    <a:pt x="3077" y="220"/>
                  </a:lnTo>
                  <a:lnTo>
                    <a:pt x="3077" y="220"/>
                  </a:lnTo>
                  <a:lnTo>
                    <a:pt x="3075" y="222"/>
                  </a:lnTo>
                  <a:lnTo>
                    <a:pt x="3074" y="220"/>
                  </a:lnTo>
                  <a:lnTo>
                    <a:pt x="3072" y="220"/>
                  </a:lnTo>
                  <a:lnTo>
                    <a:pt x="3072" y="220"/>
                  </a:lnTo>
                  <a:lnTo>
                    <a:pt x="3072" y="219"/>
                  </a:lnTo>
                  <a:lnTo>
                    <a:pt x="3075" y="220"/>
                  </a:lnTo>
                  <a:lnTo>
                    <a:pt x="3077" y="219"/>
                  </a:lnTo>
                  <a:lnTo>
                    <a:pt x="3075" y="217"/>
                  </a:lnTo>
                  <a:lnTo>
                    <a:pt x="3077" y="216"/>
                  </a:lnTo>
                  <a:lnTo>
                    <a:pt x="3077" y="216"/>
                  </a:lnTo>
                  <a:close/>
                  <a:moveTo>
                    <a:pt x="2905" y="211"/>
                  </a:moveTo>
                  <a:lnTo>
                    <a:pt x="2908" y="214"/>
                  </a:lnTo>
                  <a:lnTo>
                    <a:pt x="2910" y="214"/>
                  </a:lnTo>
                  <a:lnTo>
                    <a:pt x="2913" y="214"/>
                  </a:lnTo>
                  <a:lnTo>
                    <a:pt x="2913" y="216"/>
                  </a:lnTo>
                  <a:lnTo>
                    <a:pt x="2911" y="216"/>
                  </a:lnTo>
                  <a:lnTo>
                    <a:pt x="2910" y="216"/>
                  </a:lnTo>
                  <a:lnTo>
                    <a:pt x="2906" y="213"/>
                  </a:lnTo>
                  <a:lnTo>
                    <a:pt x="2905" y="211"/>
                  </a:lnTo>
                  <a:lnTo>
                    <a:pt x="2905" y="211"/>
                  </a:lnTo>
                  <a:close/>
                  <a:moveTo>
                    <a:pt x="577" y="211"/>
                  </a:moveTo>
                  <a:lnTo>
                    <a:pt x="577" y="211"/>
                  </a:lnTo>
                  <a:lnTo>
                    <a:pt x="579" y="211"/>
                  </a:lnTo>
                  <a:lnTo>
                    <a:pt x="579" y="211"/>
                  </a:lnTo>
                  <a:lnTo>
                    <a:pt x="579" y="211"/>
                  </a:lnTo>
                  <a:lnTo>
                    <a:pt x="581" y="213"/>
                  </a:lnTo>
                  <a:lnTo>
                    <a:pt x="581" y="213"/>
                  </a:lnTo>
                  <a:lnTo>
                    <a:pt x="582" y="214"/>
                  </a:lnTo>
                  <a:lnTo>
                    <a:pt x="582" y="216"/>
                  </a:lnTo>
                  <a:lnTo>
                    <a:pt x="582" y="216"/>
                  </a:lnTo>
                  <a:lnTo>
                    <a:pt x="581" y="216"/>
                  </a:lnTo>
                  <a:lnTo>
                    <a:pt x="579" y="216"/>
                  </a:lnTo>
                  <a:lnTo>
                    <a:pt x="577" y="216"/>
                  </a:lnTo>
                  <a:lnTo>
                    <a:pt x="577" y="216"/>
                  </a:lnTo>
                  <a:lnTo>
                    <a:pt x="579" y="216"/>
                  </a:lnTo>
                  <a:lnTo>
                    <a:pt x="582" y="216"/>
                  </a:lnTo>
                  <a:lnTo>
                    <a:pt x="581" y="214"/>
                  </a:lnTo>
                  <a:lnTo>
                    <a:pt x="579" y="213"/>
                  </a:lnTo>
                  <a:lnTo>
                    <a:pt x="579" y="213"/>
                  </a:lnTo>
                  <a:lnTo>
                    <a:pt x="577" y="213"/>
                  </a:lnTo>
                  <a:lnTo>
                    <a:pt x="577" y="213"/>
                  </a:lnTo>
                  <a:lnTo>
                    <a:pt x="577" y="213"/>
                  </a:lnTo>
                  <a:lnTo>
                    <a:pt x="577" y="211"/>
                  </a:lnTo>
                  <a:lnTo>
                    <a:pt x="577" y="211"/>
                  </a:lnTo>
                  <a:lnTo>
                    <a:pt x="577" y="211"/>
                  </a:lnTo>
                  <a:close/>
                  <a:moveTo>
                    <a:pt x="2394" y="205"/>
                  </a:moveTo>
                  <a:lnTo>
                    <a:pt x="2395" y="208"/>
                  </a:lnTo>
                  <a:lnTo>
                    <a:pt x="2397" y="209"/>
                  </a:lnTo>
                  <a:lnTo>
                    <a:pt x="2399" y="211"/>
                  </a:lnTo>
                  <a:lnTo>
                    <a:pt x="2400" y="213"/>
                  </a:lnTo>
                  <a:lnTo>
                    <a:pt x="2399" y="214"/>
                  </a:lnTo>
                  <a:lnTo>
                    <a:pt x="2399" y="216"/>
                  </a:lnTo>
                  <a:lnTo>
                    <a:pt x="2399" y="216"/>
                  </a:lnTo>
                  <a:lnTo>
                    <a:pt x="2397" y="216"/>
                  </a:lnTo>
                  <a:lnTo>
                    <a:pt x="2395" y="216"/>
                  </a:lnTo>
                  <a:lnTo>
                    <a:pt x="2395" y="214"/>
                  </a:lnTo>
                  <a:lnTo>
                    <a:pt x="2394" y="213"/>
                  </a:lnTo>
                  <a:lnTo>
                    <a:pt x="2394" y="209"/>
                  </a:lnTo>
                  <a:lnTo>
                    <a:pt x="2394" y="206"/>
                  </a:lnTo>
                  <a:lnTo>
                    <a:pt x="2394" y="206"/>
                  </a:lnTo>
                  <a:lnTo>
                    <a:pt x="2394" y="205"/>
                  </a:lnTo>
                  <a:close/>
                  <a:moveTo>
                    <a:pt x="117" y="201"/>
                  </a:moveTo>
                  <a:lnTo>
                    <a:pt x="119" y="203"/>
                  </a:lnTo>
                  <a:lnTo>
                    <a:pt x="120" y="203"/>
                  </a:lnTo>
                  <a:lnTo>
                    <a:pt x="122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19" y="205"/>
                  </a:lnTo>
                  <a:lnTo>
                    <a:pt x="117" y="203"/>
                  </a:lnTo>
                  <a:lnTo>
                    <a:pt x="117" y="203"/>
                  </a:lnTo>
                  <a:lnTo>
                    <a:pt x="117" y="201"/>
                  </a:lnTo>
                  <a:close/>
                  <a:moveTo>
                    <a:pt x="3465" y="198"/>
                  </a:moveTo>
                  <a:lnTo>
                    <a:pt x="3465" y="198"/>
                  </a:lnTo>
                  <a:lnTo>
                    <a:pt x="3466" y="200"/>
                  </a:lnTo>
                  <a:lnTo>
                    <a:pt x="3466" y="200"/>
                  </a:lnTo>
                  <a:lnTo>
                    <a:pt x="3466" y="201"/>
                  </a:lnTo>
                  <a:lnTo>
                    <a:pt x="3466" y="201"/>
                  </a:lnTo>
                  <a:lnTo>
                    <a:pt x="3466" y="203"/>
                  </a:lnTo>
                  <a:lnTo>
                    <a:pt x="3465" y="203"/>
                  </a:lnTo>
                  <a:lnTo>
                    <a:pt x="3465" y="201"/>
                  </a:lnTo>
                  <a:lnTo>
                    <a:pt x="3465" y="200"/>
                  </a:lnTo>
                  <a:lnTo>
                    <a:pt x="3465" y="200"/>
                  </a:lnTo>
                  <a:lnTo>
                    <a:pt x="3465" y="198"/>
                  </a:lnTo>
                  <a:close/>
                  <a:moveTo>
                    <a:pt x="508" y="197"/>
                  </a:moveTo>
                  <a:lnTo>
                    <a:pt x="510" y="197"/>
                  </a:lnTo>
                  <a:lnTo>
                    <a:pt x="513" y="200"/>
                  </a:lnTo>
                  <a:lnTo>
                    <a:pt x="514" y="201"/>
                  </a:lnTo>
                  <a:lnTo>
                    <a:pt x="514" y="201"/>
                  </a:lnTo>
                  <a:lnTo>
                    <a:pt x="514" y="201"/>
                  </a:lnTo>
                  <a:lnTo>
                    <a:pt x="508" y="198"/>
                  </a:lnTo>
                  <a:lnTo>
                    <a:pt x="506" y="198"/>
                  </a:lnTo>
                  <a:lnTo>
                    <a:pt x="503" y="198"/>
                  </a:lnTo>
                  <a:lnTo>
                    <a:pt x="503" y="198"/>
                  </a:lnTo>
                  <a:lnTo>
                    <a:pt x="503" y="197"/>
                  </a:lnTo>
                  <a:lnTo>
                    <a:pt x="505" y="197"/>
                  </a:lnTo>
                  <a:lnTo>
                    <a:pt x="508" y="197"/>
                  </a:lnTo>
                  <a:close/>
                  <a:moveTo>
                    <a:pt x="3176" y="194"/>
                  </a:moveTo>
                  <a:lnTo>
                    <a:pt x="3178" y="194"/>
                  </a:lnTo>
                  <a:lnTo>
                    <a:pt x="3179" y="195"/>
                  </a:lnTo>
                  <a:lnTo>
                    <a:pt x="3179" y="195"/>
                  </a:lnTo>
                  <a:lnTo>
                    <a:pt x="3179" y="195"/>
                  </a:lnTo>
                  <a:lnTo>
                    <a:pt x="3179" y="195"/>
                  </a:lnTo>
                  <a:lnTo>
                    <a:pt x="3178" y="197"/>
                  </a:lnTo>
                  <a:lnTo>
                    <a:pt x="3178" y="197"/>
                  </a:lnTo>
                  <a:lnTo>
                    <a:pt x="3176" y="197"/>
                  </a:lnTo>
                  <a:lnTo>
                    <a:pt x="3174" y="195"/>
                  </a:lnTo>
                  <a:lnTo>
                    <a:pt x="3174" y="195"/>
                  </a:lnTo>
                  <a:lnTo>
                    <a:pt x="3174" y="195"/>
                  </a:lnTo>
                  <a:lnTo>
                    <a:pt x="3174" y="195"/>
                  </a:lnTo>
                  <a:lnTo>
                    <a:pt x="3174" y="194"/>
                  </a:lnTo>
                  <a:lnTo>
                    <a:pt x="3174" y="194"/>
                  </a:lnTo>
                  <a:lnTo>
                    <a:pt x="3176" y="194"/>
                  </a:lnTo>
                  <a:close/>
                  <a:moveTo>
                    <a:pt x="3184" y="194"/>
                  </a:moveTo>
                  <a:lnTo>
                    <a:pt x="3184" y="194"/>
                  </a:lnTo>
                  <a:lnTo>
                    <a:pt x="3184" y="195"/>
                  </a:lnTo>
                  <a:lnTo>
                    <a:pt x="3184" y="195"/>
                  </a:lnTo>
                  <a:lnTo>
                    <a:pt x="3185" y="197"/>
                  </a:lnTo>
                  <a:lnTo>
                    <a:pt x="3185" y="197"/>
                  </a:lnTo>
                  <a:lnTo>
                    <a:pt x="3185" y="197"/>
                  </a:lnTo>
                  <a:lnTo>
                    <a:pt x="3184" y="197"/>
                  </a:lnTo>
                  <a:lnTo>
                    <a:pt x="3184" y="197"/>
                  </a:lnTo>
                  <a:lnTo>
                    <a:pt x="3184" y="197"/>
                  </a:lnTo>
                  <a:lnTo>
                    <a:pt x="3182" y="197"/>
                  </a:lnTo>
                  <a:lnTo>
                    <a:pt x="3182" y="197"/>
                  </a:lnTo>
                  <a:lnTo>
                    <a:pt x="3182" y="198"/>
                  </a:lnTo>
                  <a:lnTo>
                    <a:pt x="3182" y="198"/>
                  </a:lnTo>
                  <a:lnTo>
                    <a:pt x="3182" y="198"/>
                  </a:lnTo>
                  <a:lnTo>
                    <a:pt x="3181" y="197"/>
                  </a:lnTo>
                  <a:lnTo>
                    <a:pt x="3181" y="197"/>
                  </a:lnTo>
                  <a:lnTo>
                    <a:pt x="3181" y="195"/>
                  </a:lnTo>
                  <a:lnTo>
                    <a:pt x="3181" y="195"/>
                  </a:lnTo>
                  <a:lnTo>
                    <a:pt x="3182" y="195"/>
                  </a:lnTo>
                  <a:lnTo>
                    <a:pt x="3182" y="195"/>
                  </a:lnTo>
                  <a:lnTo>
                    <a:pt x="3182" y="194"/>
                  </a:lnTo>
                  <a:lnTo>
                    <a:pt x="3182" y="194"/>
                  </a:lnTo>
                  <a:lnTo>
                    <a:pt x="3182" y="194"/>
                  </a:lnTo>
                  <a:lnTo>
                    <a:pt x="3184" y="194"/>
                  </a:lnTo>
                  <a:lnTo>
                    <a:pt x="3184" y="194"/>
                  </a:lnTo>
                  <a:close/>
                  <a:moveTo>
                    <a:pt x="3739" y="187"/>
                  </a:moveTo>
                  <a:lnTo>
                    <a:pt x="3739" y="187"/>
                  </a:lnTo>
                  <a:lnTo>
                    <a:pt x="3741" y="187"/>
                  </a:lnTo>
                  <a:lnTo>
                    <a:pt x="3741" y="189"/>
                  </a:lnTo>
                  <a:lnTo>
                    <a:pt x="3741" y="190"/>
                  </a:lnTo>
                  <a:lnTo>
                    <a:pt x="3736" y="192"/>
                  </a:lnTo>
                  <a:lnTo>
                    <a:pt x="3736" y="194"/>
                  </a:lnTo>
                  <a:lnTo>
                    <a:pt x="3736" y="194"/>
                  </a:lnTo>
                  <a:lnTo>
                    <a:pt x="3736" y="194"/>
                  </a:lnTo>
                  <a:lnTo>
                    <a:pt x="3736" y="190"/>
                  </a:lnTo>
                  <a:lnTo>
                    <a:pt x="3737" y="189"/>
                  </a:lnTo>
                  <a:lnTo>
                    <a:pt x="3737" y="187"/>
                  </a:lnTo>
                  <a:lnTo>
                    <a:pt x="3737" y="187"/>
                  </a:lnTo>
                  <a:lnTo>
                    <a:pt x="3739" y="187"/>
                  </a:lnTo>
                  <a:close/>
                  <a:moveTo>
                    <a:pt x="3086" y="184"/>
                  </a:moveTo>
                  <a:lnTo>
                    <a:pt x="3086" y="184"/>
                  </a:lnTo>
                  <a:lnTo>
                    <a:pt x="3088" y="184"/>
                  </a:lnTo>
                  <a:lnTo>
                    <a:pt x="3089" y="184"/>
                  </a:lnTo>
                  <a:lnTo>
                    <a:pt x="3089" y="184"/>
                  </a:lnTo>
                  <a:lnTo>
                    <a:pt x="3091" y="184"/>
                  </a:lnTo>
                  <a:lnTo>
                    <a:pt x="3091" y="184"/>
                  </a:lnTo>
                  <a:lnTo>
                    <a:pt x="3091" y="186"/>
                  </a:lnTo>
                  <a:lnTo>
                    <a:pt x="3091" y="186"/>
                  </a:lnTo>
                  <a:lnTo>
                    <a:pt x="3091" y="186"/>
                  </a:lnTo>
                  <a:lnTo>
                    <a:pt x="3089" y="186"/>
                  </a:lnTo>
                  <a:lnTo>
                    <a:pt x="3086" y="186"/>
                  </a:lnTo>
                  <a:lnTo>
                    <a:pt x="3086" y="184"/>
                  </a:lnTo>
                  <a:lnTo>
                    <a:pt x="3086" y="184"/>
                  </a:lnTo>
                  <a:lnTo>
                    <a:pt x="3086" y="184"/>
                  </a:lnTo>
                  <a:lnTo>
                    <a:pt x="3086" y="184"/>
                  </a:lnTo>
                  <a:close/>
                  <a:moveTo>
                    <a:pt x="119" y="170"/>
                  </a:moveTo>
                  <a:lnTo>
                    <a:pt x="119" y="170"/>
                  </a:lnTo>
                  <a:lnTo>
                    <a:pt x="117" y="173"/>
                  </a:lnTo>
                  <a:lnTo>
                    <a:pt x="117" y="175"/>
                  </a:lnTo>
                  <a:lnTo>
                    <a:pt x="119" y="176"/>
                  </a:lnTo>
                  <a:lnTo>
                    <a:pt x="120" y="178"/>
                  </a:lnTo>
                  <a:lnTo>
                    <a:pt x="120" y="176"/>
                  </a:lnTo>
                  <a:lnTo>
                    <a:pt x="122" y="176"/>
                  </a:lnTo>
                  <a:lnTo>
                    <a:pt x="122" y="175"/>
                  </a:lnTo>
                  <a:lnTo>
                    <a:pt x="123" y="175"/>
                  </a:lnTo>
                  <a:lnTo>
                    <a:pt x="123" y="175"/>
                  </a:lnTo>
                  <a:lnTo>
                    <a:pt x="125" y="176"/>
                  </a:lnTo>
                  <a:lnTo>
                    <a:pt x="126" y="178"/>
                  </a:lnTo>
                  <a:lnTo>
                    <a:pt x="126" y="179"/>
                  </a:lnTo>
                  <a:lnTo>
                    <a:pt x="128" y="181"/>
                  </a:lnTo>
                  <a:lnTo>
                    <a:pt x="128" y="181"/>
                  </a:lnTo>
                  <a:lnTo>
                    <a:pt x="128" y="181"/>
                  </a:lnTo>
                  <a:lnTo>
                    <a:pt x="126" y="179"/>
                  </a:lnTo>
                  <a:lnTo>
                    <a:pt x="126" y="178"/>
                  </a:lnTo>
                  <a:lnTo>
                    <a:pt x="125" y="176"/>
                  </a:lnTo>
                  <a:lnTo>
                    <a:pt x="123" y="176"/>
                  </a:lnTo>
                  <a:lnTo>
                    <a:pt x="123" y="175"/>
                  </a:lnTo>
                  <a:lnTo>
                    <a:pt x="122" y="175"/>
                  </a:lnTo>
                  <a:lnTo>
                    <a:pt x="122" y="178"/>
                  </a:lnTo>
                  <a:lnTo>
                    <a:pt x="120" y="178"/>
                  </a:lnTo>
                  <a:lnTo>
                    <a:pt x="119" y="178"/>
                  </a:lnTo>
                  <a:lnTo>
                    <a:pt x="119" y="176"/>
                  </a:lnTo>
                  <a:lnTo>
                    <a:pt x="117" y="176"/>
                  </a:lnTo>
                  <a:lnTo>
                    <a:pt x="117" y="176"/>
                  </a:lnTo>
                  <a:lnTo>
                    <a:pt x="117" y="176"/>
                  </a:lnTo>
                  <a:lnTo>
                    <a:pt x="115" y="176"/>
                  </a:lnTo>
                  <a:lnTo>
                    <a:pt x="114" y="176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1" y="176"/>
                  </a:lnTo>
                  <a:lnTo>
                    <a:pt x="111" y="176"/>
                  </a:lnTo>
                  <a:lnTo>
                    <a:pt x="114" y="175"/>
                  </a:lnTo>
                  <a:lnTo>
                    <a:pt x="115" y="175"/>
                  </a:lnTo>
                  <a:lnTo>
                    <a:pt x="117" y="175"/>
                  </a:lnTo>
                  <a:lnTo>
                    <a:pt x="117" y="172"/>
                  </a:lnTo>
                  <a:lnTo>
                    <a:pt x="117" y="170"/>
                  </a:lnTo>
                  <a:lnTo>
                    <a:pt x="117" y="170"/>
                  </a:lnTo>
                  <a:lnTo>
                    <a:pt x="119" y="170"/>
                  </a:lnTo>
                  <a:close/>
                  <a:moveTo>
                    <a:pt x="494" y="161"/>
                  </a:moveTo>
                  <a:lnTo>
                    <a:pt x="495" y="162"/>
                  </a:lnTo>
                  <a:lnTo>
                    <a:pt x="499" y="167"/>
                  </a:lnTo>
                  <a:lnTo>
                    <a:pt x="499" y="170"/>
                  </a:lnTo>
                  <a:lnTo>
                    <a:pt x="499" y="172"/>
                  </a:lnTo>
                  <a:lnTo>
                    <a:pt x="499" y="173"/>
                  </a:lnTo>
                  <a:lnTo>
                    <a:pt x="500" y="175"/>
                  </a:lnTo>
                  <a:lnTo>
                    <a:pt x="500" y="176"/>
                  </a:lnTo>
                  <a:lnTo>
                    <a:pt x="499" y="179"/>
                  </a:lnTo>
                  <a:lnTo>
                    <a:pt x="499" y="179"/>
                  </a:lnTo>
                  <a:lnTo>
                    <a:pt x="499" y="176"/>
                  </a:lnTo>
                  <a:lnTo>
                    <a:pt x="499" y="175"/>
                  </a:lnTo>
                  <a:lnTo>
                    <a:pt x="499" y="173"/>
                  </a:lnTo>
                  <a:lnTo>
                    <a:pt x="497" y="173"/>
                  </a:lnTo>
                  <a:lnTo>
                    <a:pt x="497" y="173"/>
                  </a:lnTo>
                  <a:lnTo>
                    <a:pt x="497" y="173"/>
                  </a:lnTo>
                  <a:lnTo>
                    <a:pt x="497" y="172"/>
                  </a:lnTo>
                  <a:lnTo>
                    <a:pt x="497" y="170"/>
                  </a:lnTo>
                  <a:lnTo>
                    <a:pt x="497" y="168"/>
                  </a:lnTo>
                  <a:lnTo>
                    <a:pt x="497" y="167"/>
                  </a:lnTo>
                  <a:lnTo>
                    <a:pt x="495" y="162"/>
                  </a:lnTo>
                  <a:lnTo>
                    <a:pt x="494" y="161"/>
                  </a:lnTo>
                  <a:close/>
                  <a:moveTo>
                    <a:pt x="41" y="161"/>
                  </a:moveTo>
                  <a:lnTo>
                    <a:pt x="41" y="161"/>
                  </a:lnTo>
                  <a:lnTo>
                    <a:pt x="41" y="161"/>
                  </a:lnTo>
                  <a:lnTo>
                    <a:pt x="41" y="162"/>
                  </a:lnTo>
                  <a:lnTo>
                    <a:pt x="40" y="162"/>
                  </a:lnTo>
                  <a:lnTo>
                    <a:pt x="41" y="161"/>
                  </a:lnTo>
                  <a:lnTo>
                    <a:pt x="41" y="161"/>
                  </a:lnTo>
                  <a:lnTo>
                    <a:pt x="41" y="161"/>
                  </a:lnTo>
                  <a:close/>
                  <a:moveTo>
                    <a:pt x="3215" y="157"/>
                  </a:moveTo>
                  <a:lnTo>
                    <a:pt x="3219" y="159"/>
                  </a:lnTo>
                  <a:lnTo>
                    <a:pt x="3220" y="159"/>
                  </a:lnTo>
                  <a:lnTo>
                    <a:pt x="3223" y="161"/>
                  </a:lnTo>
                  <a:lnTo>
                    <a:pt x="3225" y="164"/>
                  </a:lnTo>
                  <a:lnTo>
                    <a:pt x="3226" y="165"/>
                  </a:lnTo>
                  <a:lnTo>
                    <a:pt x="3226" y="165"/>
                  </a:lnTo>
                  <a:lnTo>
                    <a:pt x="3226" y="165"/>
                  </a:lnTo>
                  <a:lnTo>
                    <a:pt x="3226" y="167"/>
                  </a:lnTo>
                  <a:lnTo>
                    <a:pt x="3226" y="168"/>
                  </a:lnTo>
                  <a:lnTo>
                    <a:pt x="3225" y="168"/>
                  </a:lnTo>
                  <a:lnTo>
                    <a:pt x="3223" y="168"/>
                  </a:lnTo>
                  <a:lnTo>
                    <a:pt x="3223" y="167"/>
                  </a:lnTo>
                  <a:lnTo>
                    <a:pt x="3220" y="167"/>
                  </a:lnTo>
                  <a:lnTo>
                    <a:pt x="3215" y="167"/>
                  </a:lnTo>
                  <a:lnTo>
                    <a:pt x="3214" y="165"/>
                  </a:lnTo>
                  <a:lnTo>
                    <a:pt x="3212" y="164"/>
                  </a:lnTo>
                  <a:lnTo>
                    <a:pt x="3211" y="164"/>
                  </a:lnTo>
                  <a:lnTo>
                    <a:pt x="3212" y="162"/>
                  </a:lnTo>
                  <a:lnTo>
                    <a:pt x="3212" y="162"/>
                  </a:lnTo>
                  <a:lnTo>
                    <a:pt x="3214" y="162"/>
                  </a:lnTo>
                  <a:lnTo>
                    <a:pt x="3214" y="162"/>
                  </a:lnTo>
                  <a:lnTo>
                    <a:pt x="3214" y="161"/>
                  </a:lnTo>
                  <a:lnTo>
                    <a:pt x="3214" y="159"/>
                  </a:lnTo>
                  <a:lnTo>
                    <a:pt x="3214" y="159"/>
                  </a:lnTo>
                  <a:lnTo>
                    <a:pt x="3215" y="157"/>
                  </a:lnTo>
                  <a:close/>
                  <a:moveTo>
                    <a:pt x="3062" y="151"/>
                  </a:moveTo>
                  <a:lnTo>
                    <a:pt x="3064" y="151"/>
                  </a:lnTo>
                  <a:lnTo>
                    <a:pt x="3066" y="151"/>
                  </a:lnTo>
                  <a:lnTo>
                    <a:pt x="3066" y="151"/>
                  </a:lnTo>
                  <a:lnTo>
                    <a:pt x="3067" y="153"/>
                  </a:lnTo>
                  <a:lnTo>
                    <a:pt x="3067" y="153"/>
                  </a:lnTo>
                  <a:lnTo>
                    <a:pt x="3067" y="153"/>
                  </a:lnTo>
                  <a:lnTo>
                    <a:pt x="3067" y="153"/>
                  </a:lnTo>
                  <a:lnTo>
                    <a:pt x="3066" y="153"/>
                  </a:lnTo>
                  <a:lnTo>
                    <a:pt x="3064" y="154"/>
                  </a:lnTo>
                  <a:lnTo>
                    <a:pt x="3062" y="153"/>
                  </a:lnTo>
                  <a:lnTo>
                    <a:pt x="3061" y="153"/>
                  </a:lnTo>
                  <a:lnTo>
                    <a:pt x="3059" y="153"/>
                  </a:lnTo>
                  <a:lnTo>
                    <a:pt x="3059" y="153"/>
                  </a:lnTo>
                  <a:lnTo>
                    <a:pt x="3058" y="151"/>
                  </a:lnTo>
                  <a:lnTo>
                    <a:pt x="3059" y="151"/>
                  </a:lnTo>
                  <a:lnTo>
                    <a:pt x="3061" y="151"/>
                  </a:lnTo>
                  <a:lnTo>
                    <a:pt x="3062" y="151"/>
                  </a:lnTo>
                  <a:close/>
                  <a:moveTo>
                    <a:pt x="175" y="146"/>
                  </a:moveTo>
                  <a:lnTo>
                    <a:pt x="175" y="146"/>
                  </a:lnTo>
                  <a:lnTo>
                    <a:pt x="175" y="146"/>
                  </a:lnTo>
                  <a:lnTo>
                    <a:pt x="175" y="148"/>
                  </a:lnTo>
                  <a:lnTo>
                    <a:pt x="174" y="149"/>
                  </a:lnTo>
                  <a:lnTo>
                    <a:pt x="172" y="151"/>
                  </a:lnTo>
                  <a:lnTo>
                    <a:pt x="171" y="154"/>
                  </a:lnTo>
                  <a:lnTo>
                    <a:pt x="171" y="154"/>
                  </a:lnTo>
                  <a:lnTo>
                    <a:pt x="169" y="156"/>
                  </a:lnTo>
                  <a:lnTo>
                    <a:pt x="169" y="157"/>
                  </a:lnTo>
                  <a:lnTo>
                    <a:pt x="169" y="159"/>
                  </a:lnTo>
                  <a:lnTo>
                    <a:pt x="171" y="157"/>
                  </a:lnTo>
                  <a:lnTo>
                    <a:pt x="171" y="159"/>
                  </a:lnTo>
                  <a:lnTo>
                    <a:pt x="169" y="159"/>
                  </a:lnTo>
                  <a:lnTo>
                    <a:pt x="166" y="159"/>
                  </a:lnTo>
                  <a:lnTo>
                    <a:pt x="164" y="161"/>
                  </a:lnTo>
                  <a:lnTo>
                    <a:pt x="163" y="161"/>
                  </a:lnTo>
                  <a:lnTo>
                    <a:pt x="161" y="161"/>
                  </a:lnTo>
                  <a:lnTo>
                    <a:pt x="161" y="162"/>
                  </a:lnTo>
                  <a:lnTo>
                    <a:pt x="160" y="162"/>
                  </a:lnTo>
                  <a:lnTo>
                    <a:pt x="160" y="162"/>
                  </a:lnTo>
                  <a:lnTo>
                    <a:pt x="158" y="161"/>
                  </a:lnTo>
                  <a:lnTo>
                    <a:pt x="160" y="161"/>
                  </a:lnTo>
                  <a:lnTo>
                    <a:pt x="161" y="161"/>
                  </a:lnTo>
                  <a:lnTo>
                    <a:pt x="161" y="161"/>
                  </a:lnTo>
                  <a:lnTo>
                    <a:pt x="161" y="161"/>
                  </a:lnTo>
                  <a:lnTo>
                    <a:pt x="163" y="159"/>
                  </a:lnTo>
                  <a:lnTo>
                    <a:pt x="163" y="159"/>
                  </a:lnTo>
                  <a:lnTo>
                    <a:pt x="164" y="159"/>
                  </a:lnTo>
                  <a:lnTo>
                    <a:pt x="164" y="159"/>
                  </a:lnTo>
                  <a:lnTo>
                    <a:pt x="166" y="159"/>
                  </a:lnTo>
                  <a:lnTo>
                    <a:pt x="167" y="159"/>
                  </a:lnTo>
                  <a:lnTo>
                    <a:pt x="167" y="157"/>
                  </a:lnTo>
                  <a:lnTo>
                    <a:pt x="167" y="156"/>
                  </a:lnTo>
                  <a:lnTo>
                    <a:pt x="169" y="156"/>
                  </a:lnTo>
                  <a:lnTo>
                    <a:pt x="171" y="154"/>
                  </a:lnTo>
                  <a:lnTo>
                    <a:pt x="169" y="153"/>
                  </a:lnTo>
                  <a:lnTo>
                    <a:pt x="171" y="153"/>
                  </a:lnTo>
                  <a:lnTo>
                    <a:pt x="171" y="153"/>
                  </a:lnTo>
                  <a:lnTo>
                    <a:pt x="172" y="151"/>
                  </a:lnTo>
                  <a:lnTo>
                    <a:pt x="172" y="151"/>
                  </a:lnTo>
                  <a:lnTo>
                    <a:pt x="174" y="151"/>
                  </a:lnTo>
                  <a:lnTo>
                    <a:pt x="174" y="149"/>
                  </a:lnTo>
                  <a:lnTo>
                    <a:pt x="174" y="146"/>
                  </a:lnTo>
                  <a:lnTo>
                    <a:pt x="175" y="146"/>
                  </a:lnTo>
                  <a:close/>
                  <a:moveTo>
                    <a:pt x="2422" y="140"/>
                  </a:moveTo>
                  <a:lnTo>
                    <a:pt x="2427" y="140"/>
                  </a:lnTo>
                  <a:lnTo>
                    <a:pt x="2429" y="142"/>
                  </a:lnTo>
                  <a:lnTo>
                    <a:pt x="2429" y="143"/>
                  </a:lnTo>
                  <a:lnTo>
                    <a:pt x="2427" y="146"/>
                  </a:lnTo>
                  <a:lnTo>
                    <a:pt x="2427" y="148"/>
                  </a:lnTo>
                  <a:lnTo>
                    <a:pt x="2429" y="149"/>
                  </a:lnTo>
                  <a:lnTo>
                    <a:pt x="2429" y="149"/>
                  </a:lnTo>
                  <a:lnTo>
                    <a:pt x="2430" y="149"/>
                  </a:lnTo>
                  <a:lnTo>
                    <a:pt x="2432" y="149"/>
                  </a:lnTo>
                  <a:lnTo>
                    <a:pt x="2432" y="151"/>
                  </a:lnTo>
                  <a:lnTo>
                    <a:pt x="2432" y="153"/>
                  </a:lnTo>
                  <a:lnTo>
                    <a:pt x="2433" y="154"/>
                  </a:lnTo>
                  <a:lnTo>
                    <a:pt x="2433" y="156"/>
                  </a:lnTo>
                  <a:lnTo>
                    <a:pt x="2432" y="156"/>
                  </a:lnTo>
                  <a:lnTo>
                    <a:pt x="2430" y="157"/>
                  </a:lnTo>
                  <a:lnTo>
                    <a:pt x="2430" y="157"/>
                  </a:lnTo>
                  <a:lnTo>
                    <a:pt x="2429" y="159"/>
                  </a:lnTo>
                  <a:lnTo>
                    <a:pt x="2427" y="159"/>
                  </a:lnTo>
                  <a:lnTo>
                    <a:pt x="2427" y="157"/>
                  </a:lnTo>
                  <a:lnTo>
                    <a:pt x="2425" y="154"/>
                  </a:lnTo>
                  <a:lnTo>
                    <a:pt x="2425" y="151"/>
                  </a:lnTo>
                  <a:lnTo>
                    <a:pt x="2425" y="149"/>
                  </a:lnTo>
                  <a:lnTo>
                    <a:pt x="2424" y="149"/>
                  </a:lnTo>
                  <a:lnTo>
                    <a:pt x="2422" y="146"/>
                  </a:lnTo>
                  <a:lnTo>
                    <a:pt x="2422" y="145"/>
                  </a:lnTo>
                  <a:lnTo>
                    <a:pt x="2424" y="145"/>
                  </a:lnTo>
                  <a:lnTo>
                    <a:pt x="2424" y="143"/>
                  </a:lnTo>
                  <a:lnTo>
                    <a:pt x="2424" y="143"/>
                  </a:lnTo>
                  <a:lnTo>
                    <a:pt x="2422" y="143"/>
                  </a:lnTo>
                  <a:lnTo>
                    <a:pt x="2421" y="143"/>
                  </a:lnTo>
                  <a:lnTo>
                    <a:pt x="2422" y="142"/>
                  </a:lnTo>
                  <a:lnTo>
                    <a:pt x="2422" y="140"/>
                  </a:lnTo>
                  <a:close/>
                  <a:moveTo>
                    <a:pt x="2399" y="129"/>
                  </a:moveTo>
                  <a:lnTo>
                    <a:pt x="2400" y="129"/>
                  </a:lnTo>
                  <a:lnTo>
                    <a:pt x="2402" y="129"/>
                  </a:lnTo>
                  <a:lnTo>
                    <a:pt x="2400" y="131"/>
                  </a:lnTo>
                  <a:lnTo>
                    <a:pt x="2399" y="131"/>
                  </a:lnTo>
                  <a:lnTo>
                    <a:pt x="2397" y="131"/>
                  </a:lnTo>
                  <a:lnTo>
                    <a:pt x="2395" y="132"/>
                  </a:lnTo>
                  <a:lnTo>
                    <a:pt x="2395" y="135"/>
                  </a:lnTo>
                  <a:lnTo>
                    <a:pt x="2397" y="135"/>
                  </a:lnTo>
                  <a:lnTo>
                    <a:pt x="2397" y="137"/>
                  </a:lnTo>
                  <a:lnTo>
                    <a:pt x="2395" y="138"/>
                  </a:lnTo>
                  <a:lnTo>
                    <a:pt x="2394" y="140"/>
                  </a:lnTo>
                  <a:lnTo>
                    <a:pt x="2394" y="140"/>
                  </a:lnTo>
                  <a:lnTo>
                    <a:pt x="2392" y="138"/>
                  </a:lnTo>
                  <a:lnTo>
                    <a:pt x="2391" y="138"/>
                  </a:lnTo>
                  <a:lnTo>
                    <a:pt x="2391" y="138"/>
                  </a:lnTo>
                  <a:lnTo>
                    <a:pt x="2391" y="137"/>
                  </a:lnTo>
                  <a:lnTo>
                    <a:pt x="2391" y="137"/>
                  </a:lnTo>
                  <a:lnTo>
                    <a:pt x="2389" y="137"/>
                  </a:lnTo>
                  <a:lnTo>
                    <a:pt x="2388" y="137"/>
                  </a:lnTo>
                  <a:lnTo>
                    <a:pt x="2386" y="137"/>
                  </a:lnTo>
                  <a:lnTo>
                    <a:pt x="2386" y="137"/>
                  </a:lnTo>
                  <a:lnTo>
                    <a:pt x="2383" y="137"/>
                  </a:lnTo>
                  <a:lnTo>
                    <a:pt x="2383" y="135"/>
                  </a:lnTo>
                  <a:lnTo>
                    <a:pt x="2384" y="135"/>
                  </a:lnTo>
                  <a:lnTo>
                    <a:pt x="2384" y="134"/>
                  </a:lnTo>
                  <a:lnTo>
                    <a:pt x="2384" y="134"/>
                  </a:lnTo>
                  <a:lnTo>
                    <a:pt x="2386" y="132"/>
                  </a:lnTo>
                  <a:lnTo>
                    <a:pt x="2388" y="132"/>
                  </a:lnTo>
                  <a:lnTo>
                    <a:pt x="2391" y="132"/>
                  </a:lnTo>
                  <a:lnTo>
                    <a:pt x="2391" y="132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29"/>
                  </a:lnTo>
                  <a:lnTo>
                    <a:pt x="2394" y="129"/>
                  </a:lnTo>
                  <a:lnTo>
                    <a:pt x="2397" y="129"/>
                  </a:lnTo>
                  <a:lnTo>
                    <a:pt x="2399" y="129"/>
                  </a:lnTo>
                  <a:close/>
                  <a:moveTo>
                    <a:pt x="2252" y="126"/>
                  </a:moveTo>
                  <a:lnTo>
                    <a:pt x="2254" y="126"/>
                  </a:lnTo>
                  <a:lnTo>
                    <a:pt x="2254" y="127"/>
                  </a:lnTo>
                  <a:lnTo>
                    <a:pt x="2254" y="129"/>
                  </a:lnTo>
                  <a:lnTo>
                    <a:pt x="2254" y="129"/>
                  </a:lnTo>
                  <a:lnTo>
                    <a:pt x="2255" y="131"/>
                  </a:lnTo>
                  <a:lnTo>
                    <a:pt x="2255" y="131"/>
                  </a:lnTo>
                  <a:lnTo>
                    <a:pt x="2257" y="132"/>
                  </a:lnTo>
                  <a:lnTo>
                    <a:pt x="2258" y="134"/>
                  </a:lnTo>
                  <a:lnTo>
                    <a:pt x="2257" y="135"/>
                  </a:lnTo>
                  <a:lnTo>
                    <a:pt x="2255" y="137"/>
                  </a:lnTo>
                  <a:lnTo>
                    <a:pt x="2254" y="135"/>
                  </a:lnTo>
                  <a:lnTo>
                    <a:pt x="2252" y="135"/>
                  </a:lnTo>
                  <a:lnTo>
                    <a:pt x="2250" y="134"/>
                  </a:lnTo>
                  <a:lnTo>
                    <a:pt x="2250" y="132"/>
                  </a:lnTo>
                  <a:lnTo>
                    <a:pt x="2250" y="131"/>
                  </a:lnTo>
                  <a:lnTo>
                    <a:pt x="2252" y="129"/>
                  </a:lnTo>
                  <a:lnTo>
                    <a:pt x="2252" y="127"/>
                  </a:lnTo>
                  <a:lnTo>
                    <a:pt x="2252" y="126"/>
                  </a:lnTo>
                  <a:close/>
                  <a:moveTo>
                    <a:pt x="37" y="124"/>
                  </a:moveTo>
                  <a:lnTo>
                    <a:pt x="37" y="124"/>
                  </a:lnTo>
                  <a:lnTo>
                    <a:pt x="37" y="124"/>
                  </a:lnTo>
                  <a:lnTo>
                    <a:pt x="37" y="127"/>
                  </a:lnTo>
                  <a:lnTo>
                    <a:pt x="37" y="129"/>
                  </a:lnTo>
                  <a:lnTo>
                    <a:pt x="35" y="129"/>
                  </a:lnTo>
                  <a:lnTo>
                    <a:pt x="35" y="129"/>
                  </a:lnTo>
                  <a:lnTo>
                    <a:pt x="35" y="127"/>
                  </a:lnTo>
                  <a:lnTo>
                    <a:pt x="33" y="126"/>
                  </a:lnTo>
                  <a:lnTo>
                    <a:pt x="33" y="126"/>
                  </a:lnTo>
                  <a:lnTo>
                    <a:pt x="35" y="124"/>
                  </a:lnTo>
                  <a:lnTo>
                    <a:pt x="37" y="124"/>
                  </a:lnTo>
                  <a:lnTo>
                    <a:pt x="37" y="124"/>
                  </a:lnTo>
                  <a:close/>
                  <a:moveTo>
                    <a:pt x="43" y="107"/>
                  </a:moveTo>
                  <a:lnTo>
                    <a:pt x="43" y="109"/>
                  </a:lnTo>
                  <a:lnTo>
                    <a:pt x="43" y="110"/>
                  </a:lnTo>
                  <a:lnTo>
                    <a:pt x="43" y="112"/>
                  </a:lnTo>
                  <a:lnTo>
                    <a:pt x="44" y="112"/>
                  </a:lnTo>
                  <a:lnTo>
                    <a:pt x="44" y="113"/>
                  </a:lnTo>
                  <a:lnTo>
                    <a:pt x="44" y="113"/>
                  </a:lnTo>
                  <a:lnTo>
                    <a:pt x="44" y="113"/>
                  </a:lnTo>
                  <a:lnTo>
                    <a:pt x="43" y="113"/>
                  </a:lnTo>
                  <a:lnTo>
                    <a:pt x="43" y="112"/>
                  </a:lnTo>
                  <a:lnTo>
                    <a:pt x="41" y="110"/>
                  </a:lnTo>
                  <a:lnTo>
                    <a:pt x="40" y="109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3" y="107"/>
                  </a:lnTo>
                  <a:close/>
                  <a:moveTo>
                    <a:pt x="153" y="105"/>
                  </a:moveTo>
                  <a:lnTo>
                    <a:pt x="155" y="105"/>
                  </a:lnTo>
                  <a:lnTo>
                    <a:pt x="155" y="105"/>
                  </a:lnTo>
                  <a:lnTo>
                    <a:pt x="155" y="107"/>
                  </a:lnTo>
                  <a:lnTo>
                    <a:pt x="156" y="107"/>
                  </a:lnTo>
                  <a:lnTo>
                    <a:pt x="156" y="107"/>
                  </a:lnTo>
                  <a:lnTo>
                    <a:pt x="156" y="107"/>
                  </a:lnTo>
                  <a:lnTo>
                    <a:pt x="155" y="109"/>
                  </a:lnTo>
                  <a:lnTo>
                    <a:pt x="155" y="109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53" y="109"/>
                  </a:lnTo>
                  <a:lnTo>
                    <a:pt x="153" y="109"/>
                  </a:lnTo>
                  <a:lnTo>
                    <a:pt x="153" y="109"/>
                  </a:lnTo>
                  <a:lnTo>
                    <a:pt x="153" y="107"/>
                  </a:lnTo>
                  <a:lnTo>
                    <a:pt x="153" y="105"/>
                  </a:lnTo>
                  <a:lnTo>
                    <a:pt x="153" y="105"/>
                  </a:lnTo>
                  <a:close/>
                  <a:moveTo>
                    <a:pt x="2421" y="101"/>
                  </a:moveTo>
                  <a:lnTo>
                    <a:pt x="2422" y="101"/>
                  </a:lnTo>
                  <a:lnTo>
                    <a:pt x="2425" y="102"/>
                  </a:lnTo>
                  <a:lnTo>
                    <a:pt x="2425" y="102"/>
                  </a:lnTo>
                  <a:lnTo>
                    <a:pt x="2427" y="104"/>
                  </a:lnTo>
                  <a:lnTo>
                    <a:pt x="2427" y="104"/>
                  </a:lnTo>
                  <a:lnTo>
                    <a:pt x="2429" y="105"/>
                  </a:lnTo>
                  <a:lnTo>
                    <a:pt x="2430" y="105"/>
                  </a:lnTo>
                  <a:lnTo>
                    <a:pt x="2430" y="107"/>
                  </a:lnTo>
                  <a:lnTo>
                    <a:pt x="2430" y="107"/>
                  </a:lnTo>
                  <a:lnTo>
                    <a:pt x="2430" y="107"/>
                  </a:lnTo>
                  <a:lnTo>
                    <a:pt x="2430" y="109"/>
                  </a:lnTo>
                  <a:lnTo>
                    <a:pt x="2430" y="109"/>
                  </a:lnTo>
                  <a:lnTo>
                    <a:pt x="2429" y="109"/>
                  </a:lnTo>
                  <a:lnTo>
                    <a:pt x="2429" y="109"/>
                  </a:lnTo>
                  <a:lnTo>
                    <a:pt x="2427" y="109"/>
                  </a:lnTo>
                  <a:lnTo>
                    <a:pt x="2425" y="109"/>
                  </a:lnTo>
                  <a:lnTo>
                    <a:pt x="2425" y="109"/>
                  </a:lnTo>
                  <a:lnTo>
                    <a:pt x="2425" y="109"/>
                  </a:lnTo>
                  <a:lnTo>
                    <a:pt x="2424" y="107"/>
                  </a:lnTo>
                  <a:lnTo>
                    <a:pt x="2424" y="105"/>
                  </a:lnTo>
                  <a:lnTo>
                    <a:pt x="2424" y="104"/>
                  </a:lnTo>
                  <a:lnTo>
                    <a:pt x="2422" y="104"/>
                  </a:lnTo>
                  <a:lnTo>
                    <a:pt x="2422" y="104"/>
                  </a:lnTo>
                  <a:lnTo>
                    <a:pt x="2422" y="102"/>
                  </a:lnTo>
                  <a:lnTo>
                    <a:pt x="2421" y="102"/>
                  </a:lnTo>
                  <a:lnTo>
                    <a:pt x="2421" y="102"/>
                  </a:lnTo>
                  <a:lnTo>
                    <a:pt x="2421" y="101"/>
                  </a:lnTo>
                  <a:lnTo>
                    <a:pt x="2421" y="101"/>
                  </a:lnTo>
                  <a:lnTo>
                    <a:pt x="2421" y="101"/>
                  </a:lnTo>
                  <a:close/>
                  <a:moveTo>
                    <a:pt x="3075" y="97"/>
                  </a:moveTo>
                  <a:lnTo>
                    <a:pt x="3075" y="97"/>
                  </a:lnTo>
                  <a:lnTo>
                    <a:pt x="3075" y="99"/>
                  </a:lnTo>
                  <a:lnTo>
                    <a:pt x="3077" y="102"/>
                  </a:lnTo>
                  <a:lnTo>
                    <a:pt x="3077" y="104"/>
                  </a:lnTo>
                  <a:lnTo>
                    <a:pt x="3077" y="105"/>
                  </a:lnTo>
                  <a:lnTo>
                    <a:pt x="3078" y="107"/>
                  </a:lnTo>
                  <a:lnTo>
                    <a:pt x="3077" y="109"/>
                  </a:lnTo>
                  <a:lnTo>
                    <a:pt x="3077" y="109"/>
                  </a:lnTo>
                  <a:lnTo>
                    <a:pt x="3075" y="105"/>
                  </a:lnTo>
                  <a:lnTo>
                    <a:pt x="3075" y="105"/>
                  </a:lnTo>
                  <a:lnTo>
                    <a:pt x="3075" y="104"/>
                  </a:lnTo>
                  <a:lnTo>
                    <a:pt x="3074" y="101"/>
                  </a:lnTo>
                  <a:lnTo>
                    <a:pt x="3074" y="99"/>
                  </a:lnTo>
                  <a:lnTo>
                    <a:pt x="3074" y="97"/>
                  </a:lnTo>
                  <a:lnTo>
                    <a:pt x="3075" y="97"/>
                  </a:lnTo>
                  <a:close/>
                  <a:moveTo>
                    <a:pt x="3" y="96"/>
                  </a:moveTo>
                  <a:lnTo>
                    <a:pt x="3" y="97"/>
                  </a:lnTo>
                  <a:lnTo>
                    <a:pt x="3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9"/>
                  </a:lnTo>
                  <a:lnTo>
                    <a:pt x="3" y="99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0" y="99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3" y="97"/>
                  </a:lnTo>
                  <a:lnTo>
                    <a:pt x="3" y="96"/>
                  </a:lnTo>
                  <a:lnTo>
                    <a:pt x="3" y="96"/>
                  </a:lnTo>
                  <a:close/>
                  <a:moveTo>
                    <a:pt x="148" y="93"/>
                  </a:moveTo>
                  <a:lnTo>
                    <a:pt x="148" y="93"/>
                  </a:lnTo>
                  <a:lnTo>
                    <a:pt x="148" y="94"/>
                  </a:lnTo>
                  <a:lnTo>
                    <a:pt x="148" y="94"/>
                  </a:lnTo>
                  <a:lnTo>
                    <a:pt x="148" y="96"/>
                  </a:lnTo>
                  <a:lnTo>
                    <a:pt x="148" y="96"/>
                  </a:lnTo>
                  <a:lnTo>
                    <a:pt x="150" y="94"/>
                  </a:lnTo>
                  <a:lnTo>
                    <a:pt x="148" y="93"/>
                  </a:lnTo>
                  <a:lnTo>
                    <a:pt x="148" y="93"/>
                  </a:lnTo>
                  <a:close/>
                  <a:moveTo>
                    <a:pt x="2753" y="90"/>
                  </a:moveTo>
                  <a:lnTo>
                    <a:pt x="2757" y="91"/>
                  </a:lnTo>
                  <a:lnTo>
                    <a:pt x="2757" y="91"/>
                  </a:lnTo>
                  <a:lnTo>
                    <a:pt x="2760" y="91"/>
                  </a:lnTo>
                  <a:lnTo>
                    <a:pt x="2760" y="93"/>
                  </a:lnTo>
                  <a:lnTo>
                    <a:pt x="2760" y="93"/>
                  </a:lnTo>
                  <a:lnTo>
                    <a:pt x="2758" y="93"/>
                  </a:lnTo>
                  <a:lnTo>
                    <a:pt x="2755" y="93"/>
                  </a:lnTo>
                  <a:lnTo>
                    <a:pt x="2753" y="93"/>
                  </a:lnTo>
                  <a:lnTo>
                    <a:pt x="2753" y="90"/>
                  </a:lnTo>
                  <a:lnTo>
                    <a:pt x="2753" y="90"/>
                  </a:lnTo>
                  <a:close/>
                  <a:moveTo>
                    <a:pt x="141" y="83"/>
                  </a:moveTo>
                  <a:lnTo>
                    <a:pt x="141" y="83"/>
                  </a:lnTo>
                  <a:lnTo>
                    <a:pt x="141" y="83"/>
                  </a:lnTo>
                  <a:lnTo>
                    <a:pt x="141" y="83"/>
                  </a:lnTo>
                  <a:lnTo>
                    <a:pt x="142" y="83"/>
                  </a:lnTo>
                  <a:lnTo>
                    <a:pt x="141" y="85"/>
                  </a:lnTo>
                  <a:lnTo>
                    <a:pt x="141" y="85"/>
                  </a:lnTo>
                  <a:lnTo>
                    <a:pt x="142" y="85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4" y="86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91"/>
                  </a:lnTo>
                  <a:lnTo>
                    <a:pt x="145" y="91"/>
                  </a:lnTo>
                  <a:lnTo>
                    <a:pt x="145" y="90"/>
                  </a:lnTo>
                  <a:lnTo>
                    <a:pt x="147" y="90"/>
                  </a:lnTo>
                  <a:lnTo>
                    <a:pt x="147" y="90"/>
                  </a:lnTo>
                  <a:lnTo>
                    <a:pt x="147" y="88"/>
                  </a:lnTo>
                  <a:lnTo>
                    <a:pt x="145" y="88"/>
                  </a:lnTo>
                  <a:lnTo>
                    <a:pt x="145" y="86"/>
                  </a:lnTo>
                  <a:lnTo>
                    <a:pt x="145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50" y="86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47" y="88"/>
                  </a:lnTo>
                  <a:lnTo>
                    <a:pt x="147" y="90"/>
                  </a:lnTo>
                  <a:lnTo>
                    <a:pt x="147" y="90"/>
                  </a:lnTo>
                  <a:lnTo>
                    <a:pt x="148" y="90"/>
                  </a:lnTo>
                  <a:lnTo>
                    <a:pt x="148" y="91"/>
                  </a:lnTo>
                  <a:lnTo>
                    <a:pt x="148" y="91"/>
                  </a:lnTo>
                  <a:lnTo>
                    <a:pt x="150" y="91"/>
                  </a:lnTo>
                  <a:lnTo>
                    <a:pt x="150" y="93"/>
                  </a:lnTo>
                  <a:lnTo>
                    <a:pt x="152" y="94"/>
                  </a:lnTo>
                  <a:lnTo>
                    <a:pt x="152" y="94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50" y="96"/>
                  </a:lnTo>
                  <a:lnTo>
                    <a:pt x="148" y="97"/>
                  </a:lnTo>
                  <a:lnTo>
                    <a:pt x="148" y="99"/>
                  </a:lnTo>
                  <a:lnTo>
                    <a:pt x="147" y="99"/>
                  </a:lnTo>
                  <a:lnTo>
                    <a:pt x="147" y="99"/>
                  </a:lnTo>
                  <a:lnTo>
                    <a:pt x="145" y="99"/>
                  </a:lnTo>
                  <a:lnTo>
                    <a:pt x="145" y="97"/>
                  </a:lnTo>
                  <a:lnTo>
                    <a:pt x="145" y="96"/>
                  </a:lnTo>
                  <a:lnTo>
                    <a:pt x="145" y="94"/>
                  </a:lnTo>
                  <a:lnTo>
                    <a:pt x="144" y="96"/>
                  </a:lnTo>
                  <a:lnTo>
                    <a:pt x="144" y="96"/>
                  </a:lnTo>
                  <a:lnTo>
                    <a:pt x="144" y="96"/>
                  </a:lnTo>
                  <a:lnTo>
                    <a:pt x="144" y="97"/>
                  </a:lnTo>
                  <a:lnTo>
                    <a:pt x="144" y="97"/>
                  </a:lnTo>
                  <a:lnTo>
                    <a:pt x="142" y="96"/>
                  </a:lnTo>
                  <a:lnTo>
                    <a:pt x="142" y="94"/>
                  </a:lnTo>
                  <a:lnTo>
                    <a:pt x="141" y="94"/>
                  </a:lnTo>
                  <a:lnTo>
                    <a:pt x="141" y="93"/>
                  </a:lnTo>
                  <a:lnTo>
                    <a:pt x="141" y="93"/>
                  </a:lnTo>
                  <a:lnTo>
                    <a:pt x="141" y="91"/>
                  </a:lnTo>
                  <a:lnTo>
                    <a:pt x="141" y="90"/>
                  </a:lnTo>
                  <a:lnTo>
                    <a:pt x="139" y="90"/>
                  </a:lnTo>
                  <a:lnTo>
                    <a:pt x="139" y="90"/>
                  </a:lnTo>
                  <a:lnTo>
                    <a:pt x="139" y="88"/>
                  </a:lnTo>
                  <a:lnTo>
                    <a:pt x="137" y="88"/>
                  </a:lnTo>
                  <a:lnTo>
                    <a:pt x="137" y="86"/>
                  </a:lnTo>
                  <a:lnTo>
                    <a:pt x="137" y="86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3"/>
                  </a:lnTo>
                  <a:lnTo>
                    <a:pt x="137" y="83"/>
                  </a:lnTo>
                  <a:lnTo>
                    <a:pt x="137" y="83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41" y="83"/>
                  </a:lnTo>
                  <a:close/>
                  <a:moveTo>
                    <a:pt x="576" y="80"/>
                  </a:moveTo>
                  <a:lnTo>
                    <a:pt x="576" y="80"/>
                  </a:lnTo>
                  <a:lnTo>
                    <a:pt x="576" y="82"/>
                  </a:lnTo>
                  <a:lnTo>
                    <a:pt x="576" y="82"/>
                  </a:lnTo>
                  <a:lnTo>
                    <a:pt x="576" y="82"/>
                  </a:lnTo>
                  <a:lnTo>
                    <a:pt x="576" y="80"/>
                  </a:lnTo>
                  <a:lnTo>
                    <a:pt x="576" y="80"/>
                  </a:lnTo>
                  <a:lnTo>
                    <a:pt x="576" y="80"/>
                  </a:lnTo>
                  <a:close/>
                  <a:moveTo>
                    <a:pt x="2821" y="79"/>
                  </a:moveTo>
                  <a:lnTo>
                    <a:pt x="2823" y="79"/>
                  </a:lnTo>
                  <a:lnTo>
                    <a:pt x="2824" y="79"/>
                  </a:lnTo>
                  <a:lnTo>
                    <a:pt x="2826" y="80"/>
                  </a:lnTo>
                  <a:lnTo>
                    <a:pt x="2828" y="80"/>
                  </a:lnTo>
                  <a:lnTo>
                    <a:pt x="2829" y="80"/>
                  </a:lnTo>
                  <a:lnTo>
                    <a:pt x="2831" y="80"/>
                  </a:lnTo>
                  <a:lnTo>
                    <a:pt x="2831" y="82"/>
                  </a:lnTo>
                  <a:lnTo>
                    <a:pt x="2829" y="82"/>
                  </a:lnTo>
                  <a:lnTo>
                    <a:pt x="2829" y="82"/>
                  </a:lnTo>
                  <a:lnTo>
                    <a:pt x="2828" y="82"/>
                  </a:lnTo>
                  <a:lnTo>
                    <a:pt x="2826" y="82"/>
                  </a:lnTo>
                  <a:lnTo>
                    <a:pt x="2824" y="82"/>
                  </a:lnTo>
                  <a:lnTo>
                    <a:pt x="2821" y="83"/>
                  </a:lnTo>
                  <a:lnTo>
                    <a:pt x="2821" y="83"/>
                  </a:lnTo>
                  <a:lnTo>
                    <a:pt x="2821" y="82"/>
                  </a:lnTo>
                  <a:lnTo>
                    <a:pt x="2821" y="82"/>
                  </a:lnTo>
                  <a:lnTo>
                    <a:pt x="2821" y="82"/>
                  </a:lnTo>
                  <a:lnTo>
                    <a:pt x="2821" y="80"/>
                  </a:lnTo>
                  <a:lnTo>
                    <a:pt x="2821" y="80"/>
                  </a:lnTo>
                  <a:lnTo>
                    <a:pt x="2821" y="79"/>
                  </a:lnTo>
                  <a:lnTo>
                    <a:pt x="2821" y="79"/>
                  </a:lnTo>
                  <a:close/>
                  <a:moveTo>
                    <a:pt x="30" y="75"/>
                  </a:moveTo>
                  <a:lnTo>
                    <a:pt x="30" y="75"/>
                  </a:lnTo>
                  <a:lnTo>
                    <a:pt x="32" y="75"/>
                  </a:lnTo>
                  <a:lnTo>
                    <a:pt x="32" y="75"/>
                  </a:lnTo>
                  <a:lnTo>
                    <a:pt x="32" y="77"/>
                  </a:lnTo>
                  <a:lnTo>
                    <a:pt x="30" y="79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29" y="80"/>
                  </a:lnTo>
                  <a:lnTo>
                    <a:pt x="29" y="79"/>
                  </a:lnTo>
                  <a:lnTo>
                    <a:pt x="29" y="77"/>
                  </a:lnTo>
                  <a:lnTo>
                    <a:pt x="29" y="75"/>
                  </a:lnTo>
                  <a:lnTo>
                    <a:pt x="30" y="75"/>
                  </a:lnTo>
                  <a:lnTo>
                    <a:pt x="30" y="75"/>
                  </a:lnTo>
                  <a:close/>
                  <a:moveTo>
                    <a:pt x="3026" y="75"/>
                  </a:moveTo>
                  <a:lnTo>
                    <a:pt x="3028" y="75"/>
                  </a:lnTo>
                  <a:lnTo>
                    <a:pt x="3033" y="77"/>
                  </a:lnTo>
                  <a:lnTo>
                    <a:pt x="3034" y="79"/>
                  </a:lnTo>
                  <a:lnTo>
                    <a:pt x="3034" y="80"/>
                  </a:lnTo>
                  <a:lnTo>
                    <a:pt x="3033" y="79"/>
                  </a:lnTo>
                  <a:lnTo>
                    <a:pt x="3029" y="79"/>
                  </a:lnTo>
                  <a:lnTo>
                    <a:pt x="3026" y="79"/>
                  </a:lnTo>
                  <a:lnTo>
                    <a:pt x="3025" y="80"/>
                  </a:lnTo>
                  <a:lnTo>
                    <a:pt x="3025" y="80"/>
                  </a:lnTo>
                  <a:lnTo>
                    <a:pt x="3025" y="79"/>
                  </a:lnTo>
                  <a:lnTo>
                    <a:pt x="3026" y="77"/>
                  </a:lnTo>
                  <a:lnTo>
                    <a:pt x="3026" y="75"/>
                  </a:lnTo>
                  <a:lnTo>
                    <a:pt x="3026" y="75"/>
                  </a:lnTo>
                  <a:close/>
                  <a:moveTo>
                    <a:pt x="161" y="74"/>
                  </a:moveTo>
                  <a:lnTo>
                    <a:pt x="161" y="74"/>
                  </a:lnTo>
                  <a:lnTo>
                    <a:pt x="163" y="75"/>
                  </a:lnTo>
                  <a:lnTo>
                    <a:pt x="163" y="75"/>
                  </a:lnTo>
                  <a:lnTo>
                    <a:pt x="163" y="77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0" y="77"/>
                  </a:lnTo>
                  <a:lnTo>
                    <a:pt x="161" y="75"/>
                  </a:lnTo>
                  <a:lnTo>
                    <a:pt x="161" y="75"/>
                  </a:lnTo>
                  <a:lnTo>
                    <a:pt x="161" y="74"/>
                  </a:lnTo>
                  <a:close/>
                  <a:moveTo>
                    <a:pt x="2050" y="72"/>
                  </a:moveTo>
                  <a:lnTo>
                    <a:pt x="2052" y="72"/>
                  </a:lnTo>
                  <a:lnTo>
                    <a:pt x="2052" y="74"/>
                  </a:lnTo>
                  <a:lnTo>
                    <a:pt x="2052" y="75"/>
                  </a:lnTo>
                  <a:lnTo>
                    <a:pt x="2052" y="75"/>
                  </a:lnTo>
                  <a:lnTo>
                    <a:pt x="2052" y="75"/>
                  </a:lnTo>
                  <a:lnTo>
                    <a:pt x="2049" y="74"/>
                  </a:lnTo>
                  <a:lnTo>
                    <a:pt x="2047" y="72"/>
                  </a:lnTo>
                  <a:lnTo>
                    <a:pt x="2049" y="72"/>
                  </a:lnTo>
                  <a:lnTo>
                    <a:pt x="2050" y="72"/>
                  </a:lnTo>
                  <a:lnTo>
                    <a:pt x="2050" y="72"/>
                  </a:lnTo>
                  <a:close/>
                  <a:moveTo>
                    <a:pt x="2600" y="71"/>
                  </a:moveTo>
                  <a:lnTo>
                    <a:pt x="2602" y="72"/>
                  </a:lnTo>
                  <a:lnTo>
                    <a:pt x="2604" y="74"/>
                  </a:lnTo>
                  <a:lnTo>
                    <a:pt x="2604" y="75"/>
                  </a:lnTo>
                  <a:lnTo>
                    <a:pt x="2604" y="75"/>
                  </a:lnTo>
                  <a:lnTo>
                    <a:pt x="2605" y="77"/>
                  </a:lnTo>
                  <a:lnTo>
                    <a:pt x="2605" y="79"/>
                  </a:lnTo>
                  <a:lnTo>
                    <a:pt x="2607" y="80"/>
                  </a:lnTo>
                  <a:lnTo>
                    <a:pt x="2607" y="80"/>
                  </a:lnTo>
                  <a:lnTo>
                    <a:pt x="2607" y="82"/>
                  </a:lnTo>
                  <a:lnTo>
                    <a:pt x="2605" y="83"/>
                  </a:lnTo>
                  <a:lnTo>
                    <a:pt x="2602" y="83"/>
                  </a:lnTo>
                  <a:lnTo>
                    <a:pt x="2600" y="85"/>
                  </a:lnTo>
                  <a:lnTo>
                    <a:pt x="2600" y="85"/>
                  </a:lnTo>
                  <a:lnTo>
                    <a:pt x="2599" y="83"/>
                  </a:lnTo>
                  <a:lnTo>
                    <a:pt x="2597" y="82"/>
                  </a:lnTo>
                  <a:lnTo>
                    <a:pt x="2596" y="82"/>
                  </a:lnTo>
                  <a:lnTo>
                    <a:pt x="2596" y="82"/>
                  </a:lnTo>
                  <a:lnTo>
                    <a:pt x="2596" y="80"/>
                  </a:lnTo>
                  <a:lnTo>
                    <a:pt x="2596" y="77"/>
                  </a:lnTo>
                  <a:lnTo>
                    <a:pt x="2597" y="74"/>
                  </a:lnTo>
                  <a:lnTo>
                    <a:pt x="2599" y="72"/>
                  </a:lnTo>
                  <a:lnTo>
                    <a:pt x="2600" y="71"/>
                  </a:lnTo>
                  <a:close/>
                  <a:moveTo>
                    <a:pt x="8" y="66"/>
                  </a:moveTo>
                  <a:lnTo>
                    <a:pt x="8" y="68"/>
                  </a:lnTo>
                  <a:lnTo>
                    <a:pt x="8" y="69"/>
                  </a:lnTo>
                  <a:lnTo>
                    <a:pt x="10" y="69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7" y="68"/>
                  </a:lnTo>
                  <a:lnTo>
                    <a:pt x="8" y="66"/>
                  </a:lnTo>
                  <a:lnTo>
                    <a:pt x="8" y="66"/>
                  </a:lnTo>
                  <a:close/>
                  <a:moveTo>
                    <a:pt x="656" y="66"/>
                  </a:moveTo>
                  <a:lnTo>
                    <a:pt x="656" y="66"/>
                  </a:lnTo>
                  <a:lnTo>
                    <a:pt x="656" y="68"/>
                  </a:lnTo>
                  <a:lnTo>
                    <a:pt x="655" y="69"/>
                  </a:lnTo>
                  <a:lnTo>
                    <a:pt x="655" y="69"/>
                  </a:lnTo>
                  <a:lnTo>
                    <a:pt x="655" y="68"/>
                  </a:lnTo>
                  <a:lnTo>
                    <a:pt x="656" y="68"/>
                  </a:lnTo>
                  <a:lnTo>
                    <a:pt x="656" y="68"/>
                  </a:lnTo>
                  <a:lnTo>
                    <a:pt x="656" y="66"/>
                  </a:lnTo>
                  <a:close/>
                  <a:moveTo>
                    <a:pt x="2902" y="64"/>
                  </a:moveTo>
                  <a:lnTo>
                    <a:pt x="2900" y="66"/>
                  </a:lnTo>
                  <a:lnTo>
                    <a:pt x="2900" y="66"/>
                  </a:lnTo>
                  <a:lnTo>
                    <a:pt x="2900" y="66"/>
                  </a:lnTo>
                  <a:lnTo>
                    <a:pt x="2903" y="66"/>
                  </a:lnTo>
                  <a:lnTo>
                    <a:pt x="2903" y="68"/>
                  </a:lnTo>
                  <a:lnTo>
                    <a:pt x="2900" y="68"/>
                  </a:lnTo>
                  <a:lnTo>
                    <a:pt x="2899" y="69"/>
                  </a:lnTo>
                  <a:lnTo>
                    <a:pt x="2897" y="69"/>
                  </a:lnTo>
                  <a:lnTo>
                    <a:pt x="2897" y="71"/>
                  </a:lnTo>
                  <a:lnTo>
                    <a:pt x="2897" y="71"/>
                  </a:lnTo>
                  <a:lnTo>
                    <a:pt x="2894" y="72"/>
                  </a:lnTo>
                  <a:lnTo>
                    <a:pt x="2892" y="74"/>
                  </a:lnTo>
                  <a:lnTo>
                    <a:pt x="2891" y="74"/>
                  </a:lnTo>
                  <a:lnTo>
                    <a:pt x="2886" y="74"/>
                  </a:lnTo>
                  <a:lnTo>
                    <a:pt x="2884" y="74"/>
                  </a:lnTo>
                  <a:lnTo>
                    <a:pt x="2883" y="74"/>
                  </a:lnTo>
                  <a:lnTo>
                    <a:pt x="2878" y="72"/>
                  </a:lnTo>
                  <a:lnTo>
                    <a:pt x="2875" y="71"/>
                  </a:lnTo>
                  <a:lnTo>
                    <a:pt x="2875" y="71"/>
                  </a:lnTo>
                  <a:lnTo>
                    <a:pt x="2873" y="71"/>
                  </a:lnTo>
                  <a:lnTo>
                    <a:pt x="2873" y="71"/>
                  </a:lnTo>
                  <a:lnTo>
                    <a:pt x="2873" y="69"/>
                  </a:lnTo>
                  <a:lnTo>
                    <a:pt x="2873" y="69"/>
                  </a:lnTo>
                  <a:lnTo>
                    <a:pt x="2876" y="69"/>
                  </a:lnTo>
                  <a:lnTo>
                    <a:pt x="2880" y="68"/>
                  </a:lnTo>
                  <a:lnTo>
                    <a:pt x="2883" y="66"/>
                  </a:lnTo>
                  <a:lnTo>
                    <a:pt x="2886" y="66"/>
                  </a:lnTo>
                  <a:lnTo>
                    <a:pt x="2889" y="66"/>
                  </a:lnTo>
                  <a:lnTo>
                    <a:pt x="2892" y="66"/>
                  </a:lnTo>
                  <a:lnTo>
                    <a:pt x="2894" y="64"/>
                  </a:lnTo>
                  <a:lnTo>
                    <a:pt x="2899" y="64"/>
                  </a:lnTo>
                  <a:lnTo>
                    <a:pt x="2902" y="64"/>
                  </a:lnTo>
                  <a:close/>
                  <a:moveTo>
                    <a:pt x="658" y="61"/>
                  </a:moveTo>
                  <a:lnTo>
                    <a:pt x="658" y="61"/>
                  </a:lnTo>
                  <a:lnTo>
                    <a:pt x="659" y="64"/>
                  </a:lnTo>
                  <a:lnTo>
                    <a:pt x="659" y="68"/>
                  </a:lnTo>
                  <a:lnTo>
                    <a:pt x="659" y="69"/>
                  </a:lnTo>
                  <a:lnTo>
                    <a:pt x="659" y="69"/>
                  </a:lnTo>
                  <a:lnTo>
                    <a:pt x="659" y="69"/>
                  </a:lnTo>
                  <a:lnTo>
                    <a:pt x="659" y="66"/>
                  </a:lnTo>
                  <a:lnTo>
                    <a:pt x="658" y="64"/>
                  </a:lnTo>
                  <a:lnTo>
                    <a:pt x="658" y="61"/>
                  </a:lnTo>
                  <a:close/>
                  <a:moveTo>
                    <a:pt x="653" y="61"/>
                  </a:moveTo>
                  <a:lnTo>
                    <a:pt x="655" y="61"/>
                  </a:lnTo>
                  <a:lnTo>
                    <a:pt x="653" y="63"/>
                  </a:lnTo>
                  <a:lnTo>
                    <a:pt x="653" y="63"/>
                  </a:lnTo>
                  <a:lnTo>
                    <a:pt x="653" y="64"/>
                  </a:lnTo>
                  <a:lnTo>
                    <a:pt x="653" y="64"/>
                  </a:lnTo>
                  <a:lnTo>
                    <a:pt x="653" y="64"/>
                  </a:lnTo>
                  <a:lnTo>
                    <a:pt x="653" y="63"/>
                  </a:lnTo>
                  <a:lnTo>
                    <a:pt x="653" y="63"/>
                  </a:lnTo>
                  <a:lnTo>
                    <a:pt x="653" y="61"/>
                  </a:lnTo>
                  <a:close/>
                  <a:moveTo>
                    <a:pt x="664" y="61"/>
                  </a:moveTo>
                  <a:lnTo>
                    <a:pt x="666" y="63"/>
                  </a:lnTo>
                  <a:lnTo>
                    <a:pt x="666" y="63"/>
                  </a:lnTo>
                  <a:lnTo>
                    <a:pt x="666" y="63"/>
                  </a:lnTo>
                  <a:lnTo>
                    <a:pt x="664" y="63"/>
                  </a:lnTo>
                  <a:lnTo>
                    <a:pt x="664" y="61"/>
                  </a:lnTo>
                  <a:lnTo>
                    <a:pt x="664" y="61"/>
                  </a:lnTo>
                  <a:close/>
                  <a:moveTo>
                    <a:pt x="661" y="61"/>
                  </a:moveTo>
                  <a:lnTo>
                    <a:pt x="663" y="64"/>
                  </a:lnTo>
                  <a:lnTo>
                    <a:pt x="663" y="66"/>
                  </a:lnTo>
                  <a:lnTo>
                    <a:pt x="664" y="66"/>
                  </a:lnTo>
                  <a:lnTo>
                    <a:pt x="664" y="68"/>
                  </a:lnTo>
                  <a:lnTo>
                    <a:pt x="664" y="69"/>
                  </a:lnTo>
                  <a:lnTo>
                    <a:pt x="664" y="68"/>
                  </a:lnTo>
                  <a:lnTo>
                    <a:pt x="663" y="66"/>
                  </a:lnTo>
                  <a:lnTo>
                    <a:pt x="661" y="63"/>
                  </a:lnTo>
                  <a:lnTo>
                    <a:pt x="661" y="61"/>
                  </a:lnTo>
                  <a:lnTo>
                    <a:pt x="661" y="61"/>
                  </a:lnTo>
                  <a:close/>
                  <a:moveTo>
                    <a:pt x="666" y="60"/>
                  </a:moveTo>
                  <a:lnTo>
                    <a:pt x="667" y="61"/>
                  </a:lnTo>
                  <a:lnTo>
                    <a:pt x="667" y="63"/>
                  </a:lnTo>
                  <a:lnTo>
                    <a:pt x="669" y="63"/>
                  </a:lnTo>
                  <a:lnTo>
                    <a:pt x="667" y="63"/>
                  </a:lnTo>
                  <a:lnTo>
                    <a:pt x="666" y="61"/>
                  </a:lnTo>
                  <a:lnTo>
                    <a:pt x="666" y="60"/>
                  </a:lnTo>
                  <a:close/>
                  <a:moveTo>
                    <a:pt x="629" y="58"/>
                  </a:moveTo>
                  <a:lnTo>
                    <a:pt x="628" y="58"/>
                  </a:lnTo>
                  <a:lnTo>
                    <a:pt x="628" y="60"/>
                  </a:lnTo>
                  <a:lnTo>
                    <a:pt x="628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29" y="58"/>
                  </a:lnTo>
                  <a:lnTo>
                    <a:pt x="629" y="58"/>
                  </a:lnTo>
                  <a:lnTo>
                    <a:pt x="629" y="58"/>
                  </a:lnTo>
                  <a:close/>
                  <a:moveTo>
                    <a:pt x="628" y="58"/>
                  </a:moveTo>
                  <a:lnTo>
                    <a:pt x="629" y="58"/>
                  </a:lnTo>
                  <a:lnTo>
                    <a:pt x="631" y="58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31" y="61"/>
                  </a:lnTo>
                  <a:lnTo>
                    <a:pt x="631" y="63"/>
                  </a:lnTo>
                  <a:lnTo>
                    <a:pt x="631" y="63"/>
                  </a:lnTo>
                  <a:lnTo>
                    <a:pt x="629" y="64"/>
                  </a:lnTo>
                  <a:lnTo>
                    <a:pt x="629" y="64"/>
                  </a:lnTo>
                  <a:lnTo>
                    <a:pt x="628" y="64"/>
                  </a:lnTo>
                  <a:lnTo>
                    <a:pt x="626" y="66"/>
                  </a:lnTo>
                  <a:lnTo>
                    <a:pt x="626" y="68"/>
                  </a:lnTo>
                  <a:lnTo>
                    <a:pt x="625" y="68"/>
                  </a:lnTo>
                  <a:lnTo>
                    <a:pt x="623" y="69"/>
                  </a:lnTo>
                  <a:lnTo>
                    <a:pt x="622" y="71"/>
                  </a:lnTo>
                  <a:lnTo>
                    <a:pt x="618" y="72"/>
                  </a:lnTo>
                  <a:lnTo>
                    <a:pt x="614" y="74"/>
                  </a:lnTo>
                  <a:lnTo>
                    <a:pt x="612" y="75"/>
                  </a:lnTo>
                  <a:lnTo>
                    <a:pt x="612" y="75"/>
                  </a:lnTo>
                  <a:lnTo>
                    <a:pt x="611" y="75"/>
                  </a:lnTo>
                  <a:lnTo>
                    <a:pt x="609" y="75"/>
                  </a:lnTo>
                  <a:lnTo>
                    <a:pt x="601" y="79"/>
                  </a:lnTo>
                  <a:lnTo>
                    <a:pt x="596" y="80"/>
                  </a:lnTo>
                  <a:lnTo>
                    <a:pt x="593" y="83"/>
                  </a:lnTo>
                  <a:lnTo>
                    <a:pt x="590" y="85"/>
                  </a:lnTo>
                  <a:lnTo>
                    <a:pt x="590" y="85"/>
                  </a:lnTo>
                  <a:lnTo>
                    <a:pt x="588" y="85"/>
                  </a:lnTo>
                  <a:lnTo>
                    <a:pt x="585" y="85"/>
                  </a:lnTo>
                  <a:lnTo>
                    <a:pt x="584" y="85"/>
                  </a:lnTo>
                  <a:lnTo>
                    <a:pt x="581" y="86"/>
                  </a:lnTo>
                  <a:lnTo>
                    <a:pt x="581" y="86"/>
                  </a:lnTo>
                  <a:lnTo>
                    <a:pt x="579" y="86"/>
                  </a:lnTo>
                  <a:lnTo>
                    <a:pt x="579" y="88"/>
                  </a:lnTo>
                  <a:lnTo>
                    <a:pt x="577" y="86"/>
                  </a:lnTo>
                  <a:lnTo>
                    <a:pt x="576" y="86"/>
                  </a:lnTo>
                  <a:lnTo>
                    <a:pt x="576" y="86"/>
                  </a:lnTo>
                  <a:lnTo>
                    <a:pt x="576" y="86"/>
                  </a:lnTo>
                  <a:lnTo>
                    <a:pt x="574" y="86"/>
                  </a:lnTo>
                  <a:lnTo>
                    <a:pt x="574" y="86"/>
                  </a:lnTo>
                  <a:lnTo>
                    <a:pt x="573" y="86"/>
                  </a:lnTo>
                  <a:lnTo>
                    <a:pt x="571" y="86"/>
                  </a:lnTo>
                  <a:lnTo>
                    <a:pt x="571" y="86"/>
                  </a:lnTo>
                  <a:lnTo>
                    <a:pt x="571" y="86"/>
                  </a:lnTo>
                  <a:lnTo>
                    <a:pt x="576" y="85"/>
                  </a:lnTo>
                  <a:lnTo>
                    <a:pt x="576" y="85"/>
                  </a:lnTo>
                  <a:lnTo>
                    <a:pt x="574" y="85"/>
                  </a:lnTo>
                  <a:lnTo>
                    <a:pt x="573" y="85"/>
                  </a:lnTo>
                  <a:lnTo>
                    <a:pt x="573" y="85"/>
                  </a:lnTo>
                  <a:lnTo>
                    <a:pt x="573" y="85"/>
                  </a:lnTo>
                  <a:lnTo>
                    <a:pt x="573" y="85"/>
                  </a:lnTo>
                  <a:lnTo>
                    <a:pt x="571" y="85"/>
                  </a:lnTo>
                  <a:lnTo>
                    <a:pt x="571" y="85"/>
                  </a:lnTo>
                  <a:lnTo>
                    <a:pt x="570" y="83"/>
                  </a:lnTo>
                  <a:lnTo>
                    <a:pt x="568" y="83"/>
                  </a:lnTo>
                  <a:lnTo>
                    <a:pt x="566" y="82"/>
                  </a:lnTo>
                  <a:lnTo>
                    <a:pt x="566" y="82"/>
                  </a:lnTo>
                  <a:lnTo>
                    <a:pt x="565" y="82"/>
                  </a:lnTo>
                  <a:lnTo>
                    <a:pt x="565" y="82"/>
                  </a:lnTo>
                  <a:lnTo>
                    <a:pt x="565" y="82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7"/>
                  </a:lnTo>
                  <a:lnTo>
                    <a:pt x="568" y="77"/>
                  </a:lnTo>
                  <a:lnTo>
                    <a:pt x="568" y="77"/>
                  </a:lnTo>
                  <a:lnTo>
                    <a:pt x="568" y="75"/>
                  </a:lnTo>
                  <a:lnTo>
                    <a:pt x="568" y="75"/>
                  </a:lnTo>
                  <a:lnTo>
                    <a:pt x="568" y="74"/>
                  </a:lnTo>
                  <a:lnTo>
                    <a:pt x="570" y="72"/>
                  </a:lnTo>
                  <a:lnTo>
                    <a:pt x="570" y="72"/>
                  </a:lnTo>
                  <a:lnTo>
                    <a:pt x="570" y="71"/>
                  </a:lnTo>
                  <a:lnTo>
                    <a:pt x="571" y="71"/>
                  </a:lnTo>
                  <a:lnTo>
                    <a:pt x="573" y="71"/>
                  </a:lnTo>
                  <a:lnTo>
                    <a:pt x="573" y="71"/>
                  </a:lnTo>
                  <a:lnTo>
                    <a:pt x="573" y="69"/>
                  </a:lnTo>
                  <a:lnTo>
                    <a:pt x="573" y="68"/>
                  </a:lnTo>
                  <a:lnTo>
                    <a:pt x="573" y="68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4" y="64"/>
                  </a:lnTo>
                  <a:lnTo>
                    <a:pt x="576" y="64"/>
                  </a:lnTo>
                  <a:lnTo>
                    <a:pt x="576" y="64"/>
                  </a:lnTo>
                  <a:lnTo>
                    <a:pt x="576" y="66"/>
                  </a:lnTo>
                  <a:lnTo>
                    <a:pt x="576" y="66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9" y="68"/>
                  </a:lnTo>
                  <a:lnTo>
                    <a:pt x="579" y="68"/>
                  </a:lnTo>
                  <a:lnTo>
                    <a:pt x="579" y="68"/>
                  </a:lnTo>
                  <a:lnTo>
                    <a:pt x="579" y="69"/>
                  </a:lnTo>
                  <a:lnTo>
                    <a:pt x="579" y="69"/>
                  </a:lnTo>
                  <a:lnTo>
                    <a:pt x="579" y="71"/>
                  </a:lnTo>
                  <a:lnTo>
                    <a:pt x="579" y="71"/>
                  </a:lnTo>
                  <a:lnTo>
                    <a:pt x="577" y="71"/>
                  </a:lnTo>
                  <a:lnTo>
                    <a:pt x="577" y="71"/>
                  </a:lnTo>
                  <a:lnTo>
                    <a:pt x="573" y="71"/>
                  </a:lnTo>
                  <a:lnTo>
                    <a:pt x="571" y="71"/>
                  </a:lnTo>
                  <a:lnTo>
                    <a:pt x="571" y="72"/>
                  </a:lnTo>
                  <a:lnTo>
                    <a:pt x="570" y="72"/>
                  </a:lnTo>
                  <a:lnTo>
                    <a:pt x="570" y="72"/>
                  </a:lnTo>
                  <a:lnTo>
                    <a:pt x="570" y="74"/>
                  </a:lnTo>
                  <a:lnTo>
                    <a:pt x="570" y="75"/>
                  </a:lnTo>
                  <a:lnTo>
                    <a:pt x="570" y="75"/>
                  </a:lnTo>
                  <a:lnTo>
                    <a:pt x="570" y="75"/>
                  </a:lnTo>
                  <a:lnTo>
                    <a:pt x="571" y="77"/>
                  </a:lnTo>
                  <a:lnTo>
                    <a:pt x="573" y="77"/>
                  </a:lnTo>
                  <a:lnTo>
                    <a:pt x="576" y="77"/>
                  </a:lnTo>
                  <a:lnTo>
                    <a:pt x="576" y="77"/>
                  </a:lnTo>
                  <a:lnTo>
                    <a:pt x="577" y="77"/>
                  </a:lnTo>
                  <a:lnTo>
                    <a:pt x="577" y="77"/>
                  </a:lnTo>
                  <a:lnTo>
                    <a:pt x="577" y="79"/>
                  </a:lnTo>
                  <a:lnTo>
                    <a:pt x="579" y="79"/>
                  </a:lnTo>
                  <a:lnTo>
                    <a:pt x="579" y="77"/>
                  </a:lnTo>
                  <a:lnTo>
                    <a:pt x="579" y="75"/>
                  </a:lnTo>
                  <a:lnTo>
                    <a:pt x="579" y="75"/>
                  </a:lnTo>
                  <a:lnTo>
                    <a:pt x="581" y="74"/>
                  </a:lnTo>
                  <a:lnTo>
                    <a:pt x="584" y="72"/>
                  </a:lnTo>
                  <a:lnTo>
                    <a:pt x="585" y="72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7" y="71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8" y="72"/>
                  </a:lnTo>
                  <a:lnTo>
                    <a:pt x="588" y="71"/>
                  </a:lnTo>
                  <a:lnTo>
                    <a:pt x="590" y="69"/>
                  </a:lnTo>
                  <a:lnTo>
                    <a:pt x="593" y="66"/>
                  </a:lnTo>
                  <a:lnTo>
                    <a:pt x="595" y="66"/>
                  </a:lnTo>
                  <a:lnTo>
                    <a:pt x="596" y="66"/>
                  </a:lnTo>
                  <a:lnTo>
                    <a:pt x="599" y="66"/>
                  </a:lnTo>
                  <a:lnTo>
                    <a:pt x="603" y="66"/>
                  </a:lnTo>
                  <a:lnTo>
                    <a:pt x="606" y="66"/>
                  </a:lnTo>
                  <a:lnTo>
                    <a:pt x="607" y="68"/>
                  </a:lnTo>
                  <a:lnTo>
                    <a:pt x="609" y="68"/>
                  </a:lnTo>
                  <a:lnTo>
                    <a:pt x="614" y="68"/>
                  </a:lnTo>
                  <a:lnTo>
                    <a:pt x="614" y="68"/>
                  </a:lnTo>
                  <a:lnTo>
                    <a:pt x="612" y="68"/>
                  </a:lnTo>
                  <a:lnTo>
                    <a:pt x="611" y="66"/>
                  </a:lnTo>
                  <a:lnTo>
                    <a:pt x="609" y="66"/>
                  </a:lnTo>
                  <a:lnTo>
                    <a:pt x="607" y="66"/>
                  </a:lnTo>
                  <a:lnTo>
                    <a:pt x="607" y="66"/>
                  </a:lnTo>
                  <a:lnTo>
                    <a:pt x="609" y="64"/>
                  </a:lnTo>
                  <a:lnTo>
                    <a:pt x="609" y="64"/>
                  </a:lnTo>
                  <a:lnTo>
                    <a:pt x="609" y="64"/>
                  </a:lnTo>
                  <a:lnTo>
                    <a:pt x="611" y="64"/>
                  </a:lnTo>
                  <a:lnTo>
                    <a:pt x="611" y="63"/>
                  </a:lnTo>
                  <a:lnTo>
                    <a:pt x="612" y="63"/>
                  </a:lnTo>
                  <a:lnTo>
                    <a:pt x="615" y="63"/>
                  </a:lnTo>
                  <a:lnTo>
                    <a:pt x="618" y="61"/>
                  </a:lnTo>
                  <a:lnTo>
                    <a:pt x="618" y="61"/>
                  </a:lnTo>
                  <a:lnTo>
                    <a:pt x="618" y="63"/>
                  </a:lnTo>
                  <a:lnTo>
                    <a:pt x="620" y="63"/>
                  </a:lnTo>
                  <a:lnTo>
                    <a:pt x="623" y="61"/>
                  </a:lnTo>
                  <a:lnTo>
                    <a:pt x="625" y="61"/>
                  </a:lnTo>
                  <a:lnTo>
                    <a:pt x="626" y="61"/>
                  </a:lnTo>
                  <a:lnTo>
                    <a:pt x="626" y="61"/>
                  </a:lnTo>
                  <a:lnTo>
                    <a:pt x="628" y="61"/>
                  </a:lnTo>
                  <a:lnTo>
                    <a:pt x="629" y="61"/>
                  </a:lnTo>
                  <a:lnTo>
                    <a:pt x="629" y="61"/>
                  </a:lnTo>
                  <a:lnTo>
                    <a:pt x="629" y="60"/>
                  </a:lnTo>
                  <a:lnTo>
                    <a:pt x="628" y="60"/>
                  </a:lnTo>
                  <a:lnTo>
                    <a:pt x="628" y="60"/>
                  </a:lnTo>
                  <a:lnTo>
                    <a:pt x="628" y="58"/>
                  </a:lnTo>
                  <a:lnTo>
                    <a:pt x="628" y="58"/>
                  </a:lnTo>
                  <a:lnTo>
                    <a:pt x="628" y="58"/>
                  </a:lnTo>
                  <a:lnTo>
                    <a:pt x="628" y="58"/>
                  </a:lnTo>
                  <a:close/>
                  <a:moveTo>
                    <a:pt x="672" y="55"/>
                  </a:moveTo>
                  <a:lnTo>
                    <a:pt x="674" y="55"/>
                  </a:lnTo>
                  <a:lnTo>
                    <a:pt x="675" y="55"/>
                  </a:lnTo>
                  <a:lnTo>
                    <a:pt x="677" y="57"/>
                  </a:lnTo>
                  <a:lnTo>
                    <a:pt x="675" y="57"/>
                  </a:lnTo>
                  <a:lnTo>
                    <a:pt x="672" y="57"/>
                  </a:lnTo>
                  <a:lnTo>
                    <a:pt x="670" y="55"/>
                  </a:lnTo>
                  <a:lnTo>
                    <a:pt x="670" y="55"/>
                  </a:lnTo>
                  <a:lnTo>
                    <a:pt x="672" y="55"/>
                  </a:lnTo>
                  <a:close/>
                  <a:moveTo>
                    <a:pt x="49" y="53"/>
                  </a:moveTo>
                  <a:lnTo>
                    <a:pt x="51" y="55"/>
                  </a:lnTo>
                  <a:lnTo>
                    <a:pt x="51" y="55"/>
                  </a:lnTo>
                  <a:lnTo>
                    <a:pt x="51" y="57"/>
                  </a:lnTo>
                  <a:lnTo>
                    <a:pt x="49" y="57"/>
                  </a:lnTo>
                  <a:lnTo>
                    <a:pt x="48" y="57"/>
                  </a:lnTo>
                  <a:lnTo>
                    <a:pt x="48" y="55"/>
                  </a:lnTo>
                  <a:lnTo>
                    <a:pt x="48" y="55"/>
                  </a:lnTo>
                  <a:lnTo>
                    <a:pt x="48" y="55"/>
                  </a:lnTo>
                  <a:lnTo>
                    <a:pt x="49" y="53"/>
                  </a:lnTo>
                  <a:close/>
                  <a:moveTo>
                    <a:pt x="54" y="52"/>
                  </a:moveTo>
                  <a:lnTo>
                    <a:pt x="55" y="52"/>
                  </a:lnTo>
                  <a:lnTo>
                    <a:pt x="55" y="53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4" y="55"/>
                  </a:lnTo>
                  <a:lnTo>
                    <a:pt x="54" y="55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1" y="53"/>
                  </a:lnTo>
                  <a:lnTo>
                    <a:pt x="51" y="53"/>
                  </a:lnTo>
                  <a:lnTo>
                    <a:pt x="52" y="52"/>
                  </a:lnTo>
                  <a:lnTo>
                    <a:pt x="54" y="52"/>
                  </a:lnTo>
                  <a:close/>
                  <a:moveTo>
                    <a:pt x="738" y="47"/>
                  </a:moveTo>
                  <a:lnTo>
                    <a:pt x="738" y="47"/>
                  </a:lnTo>
                  <a:lnTo>
                    <a:pt x="740" y="47"/>
                  </a:lnTo>
                  <a:lnTo>
                    <a:pt x="740" y="47"/>
                  </a:lnTo>
                  <a:lnTo>
                    <a:pt x="740" y="49"/>
                  </a:lnTo>
                  <a:lnTo>
                    <a:pt x="740" y="49"/>
                  </a:lnTo>
                  <a:lnTo>
                    <a:pt x="741" y="49"/>
                  </a:lnTo>
                  <a:lnTo>
                    <a:pt x="741" y="50"/>
                  </a:lnTo>
                  <a:lnTo>
                    <a:pt x="741" y="50"/>
                  </a:lnTo>
                  <a:lnTo>
                    <a:pt x="740" y="50"/>
                  </a:lnTo>
                  <a:lnTo>
                    <a:pt x="738" y="49"/>
                  </a:lnTo>
                  <a:lnTo>
                    <a:pt x="738" y="49"/>
                  </a:lnTo>
                  <a:lnTo>
                    <a:pt x="738" y="49"/>
                  </a:lnTo>
                  <a:lnTo>
                    <a:pt x="738" y="47"/>
                  </a:lnTo>
                  <a:lnTo>
                    <a:pt x="738" y="47"/>
                  </a:lnTo>
                  <a:lnTo>
                    <a:pt x="738" y="47"/>
                  </a:lnTo>
                  <a:lnTo>
                    <a:pt x="738" y="47"/>
                  </a:lnTo>
                  <a:close/>
                  <a:moveTo>
                    <a:pt x="335" y="42"/>
                  </a:moveTo>
                  <a:lnTo>
                    <a:pt x="335" y="42"/>
                  </a:lnTo>
                  <a:lnTo>
                    <a:pt x="335" y="44"/>
                  </a:lnTo>
                  <a:lnTo>
                    <a:pt x="335" y="46"/>
                  </a:lnTo>
                  <a:lnTo>
                    <a:pt x="335" y="46"/>
                  </a:lnTo>
                  <a:lnTo>
                    <a:pt x="333" y="47"/>
                  </a:lnTo>
                  <a:lnTo>
                    <a:pt x="335" y="49"/>
                  </a:lnTo>
                  <a:lnTo>
                    <a:pt x="336" y="52"/>
                  </a:lnTo>
                  <a:lnTo>
                    <a:pt x="338" y="52"/>
                  </a:lnTo>
                  <a:lnTo>
                    <a:pt x="339" y="53"/>
                  </a:lnTo>
                  <a:lnTo>
                    <a:pt x="341" y="55"/>
                  </a:lnTo>
                  <a:lnTo>
                    <a:pt x="342" y="57"/>
                  </a:lnTo>
                  <a:lnTo>
                    <a:pt x="344" y="57"/>
                  </a:lnTo>
                  <a:lnTo>
                    <a:pt x="346" y="58"/>
                  </a:lnTo>
                  <a:lnTo>
                    <a:pt x="346" y="58"/>
                  </a:lnTo>
                  <a:lnTo>
                    <a:pt x="344" y="58"/>
                  </a:lnTo>
                  <a:lnTo>
                    <a:pt x="344" y="58"/>
                  </a:lnTo>
                  <a:lnTo>
                    <a:pt x="341" y="57"/>
                  </a:lnTo>
                  <a:lnTo>
                    <a:pt x="341" y="55"/>
                  </a:lnTo>
                  <a:lnTo>
                    <a:pt x="339" y="53"/>
                  </a:lnTo>
                  <a:lnTo>
                    <a:pt x="338" y="53"/>
                  </a:lnTo>
                  <a:lnTo>
                    <a:pt x="335" y="52"/>
                  </a:lnTo>
                  <a:lnTo>
                    <a:pt x="335" y="50"/>
                  </a:lnTo>
                  <a:lnTo>
                    <a:pt x="335" y="49"/>
                  </a:lnTo>
                  <a:lnTo>
                    <a:pt x="333" y="47"/>
                  </a:lnTo>
                  <a:lnTo>
                    <a:pt x="333" y="47"/>
                  </a:lnTo>
                  <a:lnTo>
                    <a:pt x="335" y="46"/>
                  </a:lnTo>
                  <a:lnTo>
                    <a:pt x="335" y="44"/>
                  </a:lnTo>
                  <a:lnTo>
                    <a:pt x="335" y="42"/>
                  </a:lnTo>
                  <a:lnTo>
                    <a:pt x="335" y="42"/>
                  </a:lnTo>
                  <a:close/>
                  <a:moveTo>
                    <a:pt x="669" y="41"/>
                  </a:moveTo>
                  <a:lnTo>
                    <a:pt x="669" y="42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69" y="41"/>
                  </a:lnTo>
                  <a:close/>
                  <a:moveTo>
                    <a:pt x="494" y="39"/>
                  </a:moveTo>
                  <a:lnTo>
                    <a:pt x="494" y="39"/>
                  </a:lnTo>
                  <a:lnTo>
                    <a:pt x="494" y="41"/>
                  </a:lnTo>
                  <a:lnTo>
                    <a:pt x="494" y="42"/>
                  </a:lnTo>
                  <a:lnTo>
                    <a:pt x="494" y="44"/>
                  </a:lnTo>
                  <a:lnTo>
                    <a:pt x="492" y="46"/>
                  </a:lnTo>
                  <a:lnTo>
                    <a:pt x="492" y="46"/>
                  </a:lnTo>
                  <a:lnTo>
                    <a:pt x="492" y="42"/>
                  </a:lnTo>
                  <a:lnTo>
                    <a:pt x="491" y="41"/>
                  </a:lnTo>
                  <a:lnTo>
                    <a:pt x="492" y="41"/>
                  </a:lnTo>
                  <a:lnTo>
                    <a:pt x="492" y="39"/>
                  </a:lnTo>
                  <a:lnTo>
                    <a:pt x="494" y="39"/>
                  </a:lnTo>
                  <a:close/>
                  <a:moveTo>
                    <a:pt x="663" y="39"/>
                  </a:moveTo>
                  <a:lnTo>
                    <a:pt x="661" y="39"/>
                  </a:lnTo>
                  <a:lnTo>
                    <a:pt x="661" y="39"/>
                  </a:lnTo>
                  <a:lnTo>
                    <a:pt x="661" y="39"/>
                  </a:lnTo>
                  <a:lnTo>
                    <a:pt x="661" y="39"/>
                  </a:lnTo>
                  <a:lnTo>
                    <a:pt x="661" y="39"/>
                  </a:lnTo>
                  <a:lnTo>
                    <a:pt x="663" y="39"/>
                  </a:lnTo>
                  <a:lnTo>
                    <a:pt x="663" y="39"/>
                  </a:lnTo>
                  <a:lnTo>
                    <a:pt x="663" y="39"/>
                  </a:lnTo>
                  <a:close/>
                  <a:moveTo>
                    <a:pt x="669" y="38"/>
                  </a:moveTo>
                  <a:lnTo>
                    <a:pt x="669" y="38"/>
                  </a:lnTo>
                  <a:lnTo>
                    <a:pt x="667" y="38"/>
                  </a:lnTo>
                  <a:lnTo>
                    <a:pt x="666" y="38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7" y="39"/>
                  </a:lnTo>
                  <a:lnTo>
                    <a:pt x="667" y="39"/>
                  </a:lnTo>
                  <a:lnTo>
                    <a:pt x="667" y="38"/>
                  </a:lnTo>
                  <a:lnTo>
                    <a:pt x="669" y="38"/>
                  </a:lnTo>
                  <a:lnTo>
                    <a:pt x="669" y="38"/>
                  </a:lnTo>
                  <a:close/>
                  <a:moveTo>
                    <a:pt x="830" y="38"/>
                  </a:moveTo>
                  <a:lnTo>
                    <a:pt x="830" y="38"/>
                  </a:lnTo>
                  <a:lnTo>
                    <a:pt x="830" y="38"/>
                  </a:lnTo>
                  <a:lnTo>
                    <a:pt x="830" y="38"/>
                  </a:lnTo>
                  <a:lnTo>
                    <a:pt x="831" y="38"/>
                  </a:lnTo>
                  <a:lnTo>
                    <a:pt x="831" y="38"/>
                  </a:lnTo>
                  <a:lnTo>
                    <a:pt x="831" y="38"/>
                  </a:lnTo>
                  <a:lnTo>
                    <a:pt x="831" y="39"/>
                  </a:lnTo>
                  <a:lnTo>
                    <a:pt x="831" y="39"/>
                  </a:lnTo>
                  <a:lnTo>
                    <a:pt x="830" y="39"/>
                  </a:lnTo>
                  <a:lnTo>
                    <a:pt x="828" y="39"/>
                  </a:lnTo>
                  <a:lnTo>
                    <a:pt x="828" y="39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30" y="38"/>
                  </a:lnTo>
                  <a:lnTo>
                    <a:pt x="830" y="38"/>
                  </a:lnTo>
                  <a:close/>
                  <a:moveTo>
                    <a:pt x="670" y="36"/>
                  </a:moveTo>
                  <a:lnTo>
                    <a:pt x="670" y="38"/>
                  </a:lnTo>
                  <a:lnTo>
                    <a:pt x="670" y="38"/>
                  </a:lnTo>
                  <a:lnTo>
                    <a:pt x="670" y="38"/>
                  </a:lnTo>
                  <a:lnTo>
                    <a:pt x="670" y="38"/>
                  </a:lnTo>
                  <a:lnTo>
                    <a:pt x="670" y="36"/>
                  </a:lnTo>
                  <a:lnTo>
                    <a:pt x="670" y="36"/>
                  </a:lnTo>
                  <a:lnTo>
                    <a:pt x="670" y="36"/>
                  </a:lnTo>
                  <a:close/>
                  <a:moveTo>
                    <a:pt x="675" y="33"/>
                  </a:moveTo>
                  <a:lnTo>
                    <a:pt x="675" y="33"/>
                  </a:lnTo>
                  <a:lnTo>
                    <a:pt x="675" y="34"/>
                  </a:lnTo>
                  <a:lnTo>
                    <a:pt x="675" y="34"/>
                  </a:lnTo>
                  <a:lnTo>
                    <a:pt x="675" y="34"/>
                  </a:lnTo>
                  <a:lnTo>
                    <a:pt x="669" y="39"/>
                  </a:lnTo>
                  <a:lnTo>
                    <a:pt x="667" y="41"/>
                  </a:lnTo>
                  <a:lnTo>
                    <a:pt x="667" y="41"/>
                  </a:lnTo>
                  <a:lnTo>
                    <a:pt x="667" y="41"/>
                  </a:lnTo>
                  <a:lnTo>
                    <a:pt x="667" y="41"/>
                  </a:lnTo>
                  <a:lnTo>
                    <a:pt x="669" y="41"/>
                  </a:lnTo>
                  <a:lnTo>
                    <a:pt x="669" y="41"/>
                  </a:lnTo>
                  <a:lnTo>
                    <a:pt x="670" y="41"/>
                  </a:lnTo>
                  <a:lnTo>
                    <a:pt x="670" y="41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0" y="44"/>
                  </a:lnTo>
                  <a:lnTo>
                    <a:pt x="669" y="44"/>
                  </a:lnTo>
                  <a:lnTo>
                    <a:pt x="669" y="44"/>
                  </a:lnTo>
                  <a:lnTo>
                    <a:pt x="669" y="44"/>
                  </a:lnTo>
                  <a:lnTo>
                    <a:pt x="669" y="44"/>
                  </a:lnTo>
                  <a:lnTo>
                    <a:pt x="667" y="44"/>
                  </a:lnTo>
                  <a:lnTo>
                    <a:pt x="667" y="44"/>
                  </a:lnTo>
                  <a:lnTo>
                    <a:pt x="669" y="46"/>
                  </a:lnTo>
                  <a:lnTo>
                    <a:pt x="669" y="46"/>
                  </a:lnTo>
                  <a:lnTo>
                    <a:pt x="669" y="46"/>
                  </a:lnTo>
                  <a:lnTo>
                    <a:pt x="669" y="47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50"/>
                  </a:lnTo>
                  <a:lnTo>
                    <a:pt x="669" y="50"/>
                  </a:lnTo>
                  <a:lnTo>
                    <a:pt x="667" y="50"/>
                  </a:lnTo>
                  <a:lnTo>
                    <a:pt x="667" y="50"/>
                  </a:lnTo>
                  <a:lnTo>
                    <a:pt x="666" y="50"/>
                  </a:lnTo>
                  <a:lnTo>
                    <a:pt x="664" y="52"/>
                  </a:lnTo>
                  <a:lnTo>
                    <a:pt x="663" y="52"/>
                  </a:lnTo>
                  <a:lnTo>
                    <a:pt x="663" y="53"/>
                  </a:lnTo>
                  <a:lnTo>
                    <a:pt x="661" y="53"/>
                  </a:lnTo>
                  <a:lnTo>
                    <a:pt x="661" y="53"/>
                  </a:lnTo>
                  <a:lnTo>
                    <a:pt x="659" y="53"/>
                  </a:lnTo>
                  <a:lnTo>
                    <a:pt x="658" y="55"/>
                  </a:lnTo>
                  <a:lnTo>
                    <a:pt x="658" y="55"/>
                  </a:lnTo>
                  <a:lnTo>
                    <a:pt x="658" y="55"/>
                  </a:lnTo>
                  <a:lnTo>
                    <a:pt x="658" y="55"/>
                  </a:lnTo>
                  <a:lnTo>
                    <a:pt x="656" y="55"/>
                  </a:lnTo>
                  <a:lnTo>
                    <a:pt x="653" y="55"/>
                  </a:lnTo>
                  <a:lnTo>
                    <a:pt x="652" y="55"/>
                  </a:lnTo>
                  <a:lnTo>
                    <a:pt x="650" y="55"/>
                  </a:lnTo>
                  <a:lnTo>
                    <a:pt x="648" y="55"/>
                  </a:lnTo>
                  <a:lnTo>
                    <a:pt x="647" y="53"/>
                  </a:lnTo>
                  <a:lnTo>
                    <a:pt x="645" y="53"/>
                  </a:lnTo>
                  <a:lnTo>
                    <a:pt x="640" y="53"/>
                  </a:lnTo>
                  <a:lnTo>
                    <a:pt x="637" y="53"/>
                  </a:lnTo>
                  <a:lnTo>
                    <a:pt x="633" y="53"/>
                  </a:lnTo>
                  <a:lnTo>
                    <a:pt x="628" y="55"/>
                  </a:lnTo>
                  <a:lnTo>
                    <a:pt x="626" y="55"/>
                  </a:lnTo>
                  <a:lnTo>
                    <a:pt x="625" y="57"/>
                  </a:lnTo>
                  <a:lnTo>
                    <a:pt x="623" y="57"/>
                  </a:lnTo>
                  <a:lnTo>
                    <a:pt x="623" y="57"/>
                  </a:lnTo>
                  <a:lnTo>
                    <a:pt x="622" y="57"/>
                  </a:lnTo>
                  <a:lnTo>
                    <a:pt x="620" y="55"/>
                  </a:lnTo>
                  <a:lnTo>
                    <a:pt x="618" y="55"/>
                  </a:lnTo>
                  <a:lnTo>
                    <a:pt x="617" y="55"/>
                  </a:lnTo>
                  <a:lnTo>
                    <a:pt x="617" y="53"/>
                  </a:lnTo>
                  <a:lnTo>
                    <a:pt x="620" y="52"/>
                  </a:lnTo>
                  <a:lnTo>
                    <a:pt x="620" y="50"/>
                  </a:lnTo>
                  <a:lnTo>
                    <a:pt x="620" y="50"/>
                  </a:lnTo>
                  <a:lnTo>
                    <a:pt x="620" y="49"/>
                  </a:lnTo>
                  <a:lnTo>
                    <a:pt x="622" y="49"/>
                  </a:lnTo>
                  <a:lnTo>
                    <a:pt x="622" y="49"/>
                  </a:lnTo>
                  <a:lnTo>
                    <a:pt x="622" y="49"/>
                  </a:lnTo>
                  <a:lnTo>
                    <a:pt x="623" y="49"/>
                  </a:lnTo>
                  <a:lnTo>
                    <a:pt x="625" y="47"/>
                  </a:lnTo>
                  <a:lnTo>
                    <a:pt x="626" y="46"/>
                  </a:lnTo>
                  <a:lnTo>
                    <a:pt x="628" y="46"/>
                  </a:lnTo>
                  <a:lnTo>
                    <a:pt x="629" y="44"/>
                  </a:lnTo>
                  <a:lnTo>
                    <a:pt x="631" y="44"/>
                  </a:lnTo>
                  <a:lnTo>
                    <a:pt x="634" y="44"/>
                  </a:lnTo>
                  <a:lnTo>
                    <a:pt x="634" y="44"/>
                  </a:lnTo>
                  <a:lnTo>
                    <a:pt x="636" y="44"/>
                  </a:lnTo>
                  <a:lnTo>
                    <a:pt x="637" y="44"/>
                  </a:lnTo>
                  <a:lnTo>
                    <a:pt x="639" y="42"/>
                  </a:lnTo>
                  <a:lnTo>
                    <a:pt x="640" y="42"/>
                  </a:lnTo>
                  <a:lnTo>
                    <a:pt x="644" y="42"/>
                  </a:lnTo>
                  <a:lnTo>
                    <a:pt x="645" y="42"/>
                  </a:lnTo>
                  <a:lnTo>
                    <a:pt x="645" y="42"/>
                  </a:lnTo>
                  <a:lnTo>
                    <a:pt x="647" y="42"/>
                  </a:lnTo>
                  <a:lnTo>
                    <a:pt x="647" y="41"/>
                  </a:lnTo>
                  <a:lnTo>
                    <a:pt x="648" y="41"/>
                  </a:lnTo>
                  <a:lnTo>
                    <a:pt x="650" y="41"/>
                  </a:lnTo>
                  <a:lnTo>
                    <a:pt x="650" y="41"/>
                  </a:lnTo>
                  <a:lnTo>
                    <a:pt x="650" y="42"/>
                  </a:lnTo>
                  <a:lnTo>
                    <a:pt x="650" y="42"/>
                  </a:lnTo>
                  <a:lnTo>
                    <a:pt x="650" y="42"/>
                  </a:lnTo>
                  <a:lnTo>
                    <a:pt x="650" y="42"/>
                  </a:lnTo>
                  <a:lnTo>
                    <a:pt x="652" y="42"/>
                  </a:lnTo>
                  <a:lnTo>
                    <a:pt x="653" y="42"/>
                  </a:lnTo>
                  <a:lnTo>
                    <a:pt x="655" y="42"/>
                  </a:lnTo>
                  <a:lnTo>
                    <a:pt x="653" y="42"/>
                  </a:lnTo>
                  <a:lnTo>
                    <a:pt x="653" y="42"/>
                  </a:lnTo>
                  <a:lnTo>
                    <a:pt x="653" y="42"/>
                  </a:lnTo>
                  <a:lnTo>
                    <a:pt x="653" y="44"/>
                  </a:lnTo>
                  <a:lnTo>
                    <a:pt x="653" y="44"/>
                  </a:lnTo>
                  <a:lnTo>
                    <a:pt x="655" y="42"/>
                  </a:lnTo>
                  <a:lnTo>
                    <a:pt x="655" y="42"/>
                  </a:lnTo>
                  <a:lnTo>
                    <a:pt x="655" y="44"/>
                  </a:lnTo>
                  <a:lnTo>
                    <a:pt x="655" y="44"/>
                  </a:lnTo>
                  <a:lnTo>
                    <a:pt x="656" y="44"/>
                  </a:lnTo>
                  <a:lnTo>
                    <a:pt x="656" y="44"/>
                  </a:lnTo>
                  <a:lnTo>
                    <a:pt x="658" y="44"/>
                  </a:lnTo>
                  <a:lnTo>
                    <a:pt x="659" y="42"/>
                  </a:lnTo>
                  <a:lnTo>
                    <a:pt x="659" y="42"/>
                  </a:lnTo>
                  <a:lnTo>
                    <a:pt x="659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6" y="42"/>
                  </a:lnTo>
                  <a:lnTo>
                    <a:pt x="658" y="42"/>
                  </a:lnTo>
                  <a:lnTo>
                    <a:pt x="659" y="41"/>
                  </a:lnTo>
                  <a:lnTo>
                    <a:pt x="659" y="41"/>
                  </a:lnTo>
                  <a:lnTo>
                    <a:pt x="659" y="41"/>
                  </a:lnTo>
                  <a:lnTo>
                    <a:pt x="659" y="41"/>
                  </a:lnTo>
                  <a:lnTo>
                    <a:pt x="658" y="41"/>
                  </a:lnTo>
                  <a:lnTo>
                    <a:pt x="658" y="41"/>
                  </a:lnTo>
                  <a:lnTo>
                    <a:pt x="656" y="41"/>
                  </a:lnTo>
                  <a:lnTo>
                    <a:pt x="656" y="41"/>
                  </a:lnTo>
                  <a:lnTo>
                    <a:pt x="656" y="39"/>
                  </a:lnTo>
                  <a:lnTo>
                    <a:pt x="656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3" y="41"/>
                  </a:lnTo>
                  <a:lnTo>
                    <a:pt x="653" y="41"/>
                  </a:lnTo>
                  <a:lnTo>
                    <a:pt x="653" y="41"/>
                  </a:lnTo>
                  <a:lnTo>
                    <a:pt x="653" y="41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2" y="39"/>
                  </a:lnTo>
                  <a:lnTo>
                    <a:pt x="652" y="39"/>
                  </a:lnTo>
                  <a:lnTo>
                    <a:pt x="650" y="41"/>
                  </a:lnTo>
                  <a:lnTo>
                    <a:pt x="650" y="41"/>
                  </a:lnTo>
                  <a:lnTo>
                    <a:pt x="650" y="39"/>
                  </a:lnTo>
                  <a:lnTo>
                    <a:pt x="652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5" y="39"/>
                  </a:lnTo>
                  <a:lnTo>
                    <a:pt x="655" y="39"/>
                  </a:lnTo>
                  <a:lnTo>
                    <a:pt x="655" y="39"/>
                  </a:lnTo>
                  <a:lnTo>
                    <a:pt x="656" y="39"/>
                  </a:lnTo>
                  <a:lnTo>
                    <a:pt x="656" y="38"/>
                  </a:lnTo>
                  <a:lnTo>
                    <a:pt x="658" y="39"/>
                  </a:lnTo>
                  <a:lnTo>
                    <a:pt x="658" y="39"/>
                  </a:lnTo>
                  <a:lnTo>
                    <a:pt x="658" y="39"/>
                  </a:lnTo>
                  <a:lnTo>
                    <a:pt x="658" y="39"/>
                  </a:lnTo>
                  <a:lnTo>
                    <a:pt x="659" y="39"/>
                  </a:lnTo>
                  <a:lnTo>
                    <a:pt x="659" y="39"/>
                  </a:lnTo>
                  <a:lnTo>
                    <a:pt x="658" y="39"/>
                  </a:lnTo>
                  <a:lnTo>
                    <a:pt x="656" y="41"/>
                  </a:lnTo>
                  <a:lnTo>
                    <a:pt x="656" y="41"/>
                  </a:lnTo>
                  <a:lnTo>
                    <a:pt x="658" y="41"/>
                  </a:lnTo>
                  <a:lnTo>
                    <a:pt x="658" y="41"/>
                  </a:lnTo>
                  <a:lnTo>
                    <a:pt x="661" y="39"/>
                  </a:lnTo>
                  <a:lnTo>
                    <a:pt x="663" y="38"/>
                  </a:lnTo>
                  <a:lnTo>
                    <a:pt x="664" y="38"/>
                  </a:lnTo>
                  <a:lnTo>
                    <a:pt x="666" y="38"/>
                  </a:lnTo>
                  <a:lnTo>
                    <a:pt x="666" y="38"/>
                  </a:lnTo>
                  <a:lnTo>
                    <a:pt x="667" y="36"/>
                  </a:lnTo>
                  <a:lnTo>
                    <a:pt x="672" y="36"/>
                  </a:lnTo>
                  <a:lnTo>
                    <a:pt x="674" y="34"/>
                  </a:lnTo>
                  <a:lnTo>
                    <a:pt x="675" y="33"/>
                  </a:lnTo>
                  <a:lnTo>
                    <a:pt x="675" y="33"/>
                  </a:lnTo>
                  <a:close/>
                  <a:moveTo>
                    <a:pt x="175" y="31"/>
                  </a:moveTo>
                  <a:lnTo>
                    <a:pt x="177" y="33"/>
                  </a:lnTo>
                  <a:lnTo>
                    <a:pt x="177" y="34"/>
                  </a:lnTo>
                  <a:lnTo>
                    <a:pt x="178" y="34"/>
                  </a:lnTo>
                  <a:lnTo>
                    <a:pt x="178" y="36"/>
                  </a:lnTo>
                  <a:lnTo>
                    <a:pt x="177" y="36"/>
                  </a:lnTo>
                  <a:lnTo>
                    <a:pt x="177" y="36"/>
                  </a:lnTo>
                  <a:lnTo>
                    <a:pt x="177" y="36"/>
                  </a:lnTo>
                  <a:lnTo>
                    <a:pt x="175" y="36"/>
                  </a:lnTo>
                  <a:lnTo>
                    <a:pt x="175" y="34"/>
                  </a:lnTo>
                  <a:lnTo>
                    <a:pt x="175" y="34"/>
                  </a:lnTo>
                  <a:lnTo>
                    <a:pt x="175" y="34"/>
                  </a:lnTo>
                  <a:lnTo>
                    <a:pt x="174" y="34"/>
                  </a:lnTo>
                  <a:lnTo>
                    <a:pt x="174" y="34"/>
                  </a:lnTo>
                  <a:lnTo>
                    <a:pt x="172" y="34"/>
                  </a:lnTo>
                  <a:lnTo>
                    <a:pt x="172" y="34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5" y="33"/>
                  </a:lnTo>
                  <a:lnTo>
                    <a:pt x="175" y="33"/>
                  </a:lnTo>
                  <a:lnTo>
                    <a:pt x="175" y="31"/>
                  </a:lnTo>
                  <a:close/>
                  <a:moveTo>
                    <a:pt x="623" y="30"/>
                  </a:moveTo>
                  <a:lnTo>
                    <a:pt x="623" y="30"/>
                  </a:lnTo>
                  <a:lnTo>
                    <a:pt x="623" y="31"/>
                  </a:lnTo>
                  <a:lnTo>
                    <a:pt x="625" y="31"/>
                  </a:lnTo>
                  <a:lnTo>
                    <a:pt x="626" y="33"/>
                  </a:lnTo>
                  <a:lnTo>
                    <a:pt x="626" y="33"/>
                  </a:lnTo>
                  <a:lnTo>
                    <a:pt x="626" y="34"/>
                  </a:lnTo>
                  <a:lnTo>
                    <a:pt x="626" y="34"/>
                  </a:lnTo>
                  <a:lnTo>
                    <a:pt x="626" y="34"/>
                  </a:lnTo>
                  <a:lnTo>
                    <a:pt x="623" y="36"/>
                  </a:lnTo>
                  <a:lnTo>
                    <a:pt x="622" y="36"/>
                  </a:lnTo>
                  <a:lnTo>
                    <a:pt x="622" y="38"/>
                  </a:lnTo>
                  <a:lnTo>
                    <a:pt x="622" y="38"/>
                  </a:lnTo>
                  <a:lnTo>
                    <a:pt x="622" y="38"/>
                  </a:lnTo>
                  <a:lnTo>
                    <a:pt x="622" y="38"/>
                  </a:lnTo>
                  <a:lnTo>
                    <a:pt x="622" y="36"/>
                  </a:lnTo>
                  <a:lnTo>
                    <a:pt x="620" y="34"/>
                  </a:lnTo>
                  <a:lnTo>
                    <a:pt x="620" y="34"/>
                  </a:lnTo>
                  <a:lnTo>
                    <a:pt x="620" y="34"/>
                  </a:lnTo>
                  <a:lnTo>
                    <a:pt x="622" y="34"/>
                  </a:lnTo>
                  <a:lnTo>
                    <a:pt x="622" y="33"/>
                  </a:lnTo>
                  <a:lnTo>
                    <a:pt x="623" y="31"/>
                  </a:lnTo>
                  <a:lnTo>
                    <a:pt x="623" y="31"/>
                  </a:lnTo>
                  <a:lnTo>
                    <a:pt x="623" y="31"/>
                  </a:lnTo>
                  <a:lnTo>
                    <a:pt x="623" y="30"/>
                  </a:lnTo>
                  <a:close/>
                  <a:moveTo>
                    <a:pt x="611" y="27"/>
                  </a:moveTo>
                  <a:lnTo>
                    <a:pt x="611" y="27"/>
                  </a:lnTo>
                  <a:lnTo>
                    <a:pt x="611" y="27"/>
                  </a:lnTo>
                  <a:lnTo>
                    <a:pt x="611" y="28"/>
                  </a:lnTo>
                  <a:lnTo>
                    <a:pt x="612" y="28"/>
                  </a:lnTo>
                  <a:lnTo>
                    <a:pt x="612" y="28"/>
                  </a:lnTo>
                  <a:lnTo>
                    <a:pt x="612" y="27"/>
                  </a:lnTo>
                  <a:lnTo>
                    <a:pt x="612" y="27"/>
                  </a:lnTo>
                  <a:lnTo>
                    <a:pt x="611" y="27"/>
                  </a:lnTo>
                  <a:close/>
                  <a:moveTo>
                    <a:pt x="715" y="23"/>
                  </a:moveTo>
                  <a:lnTo>
                    <a:pt x="715" y="23"/>
                  </a:lnTo>
                  <a:lnTo>
                    <a:pt x="715" y="23"/>
                  </a:lnTo>
                  <a:lnTo>
                    <a:pt x="713" y="25"/>
                  </a:lnTo>
                  <a:lnTo>
                    <a:pt x="713" y="25"/>
                  </a:lnTo>
                  <a:lnTo>
                    <a:pt x="713" y="25"/>
                  </a:lnTo>
                  <a:lnTo>
                    <a:pt x="713" y="27"/>
                  </a:lnTo>
                  <a:lnTo>
                    <a:pt x="713" y="30"/>
                  </a:lnTo>
                  <a:lnTo>
                    <a:pt x="713" y="31"/>
                  </a:lnTo>
                  <a:lnTo>
                    <a:pt x="711" y="31"/>
                  </a:lnTo>
                  <a:lnTo>
                    <a:pt x="711" y="33"/>
                  </a:lnTo>
                  <a:lnTo>
                    <a:pt x="711" y="33"/>
                  </a:lnTo>
                  <a:lnTo>
                    <a:pt x="711" y="33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11" y="36"/>
                  </a:lnTo>
                  <a:lnTo>
                    <a:pt x="711" y="38"/>
                  </a:lnTo>
                  <a:lnTo>
                    <a:pt x="710" y="39"/>
                  </a:lnTo>
                  <a:lnTo>
                    <a:pt x="710" y="41"/>
                  </a:lnTo>
                  <a:lnTo>
                    <a:pt x="710" y="44"/>
                  </a:lnTo>
                  <a:lnTo>
                    <a:pt x="710" y="46"/>
                  </a:lnTo>
                  <a:lnTo>
                    <a:pt x="710" y="46"/>
                  </a:lnTo>
                  <a:lnTo>
                    <a:pt x="710" y="46"/>
                  </a:lnTo>
                  <a:lnTo>
                    <a:pt x="710" y="44"/>
                  </a:lnTo>
                  <a:lnTo>
                    <a:pt x="710" y="42"/>
                  </a:lnTo>
                  <a:lnTo>
                    <a:pt x="708" y="41"/>
                  </a:lnTo>
                  <a:lnTo>
                    <a:pt x="708" y="41"/>
                  </a:lnTo>
                  <a:lnTo>
                    <a:pt x="708" y="39"/>
                  </a:lnTo>
                  <a:lnTo>
                    <a:pt x="710" y="38"/>
                  </a:lnTo>
                  <a:lnTo>
                    <a:pt x="710" y="34"/>
                  </a:lnTo>
                  <a:lnTo>
                    <a:pt x="710" y="34"/>
                  </a:lnTo>
                  <a:lnTo>
                    <a:pt x="708" y="31"/>
                  </a:lnTo>
                  <a:lnTo>
                    <a:pt x="710" y="28"/>
                  </a:lnTo>
                  <a:lnTo>
                    <a:pt x="710" y="25"/>
                  </a:lnTo>
                  <a:lnTo>
                    <a:pt x="710" y="23"/>
                  </a:lnTo>
                  <a:lnTo>
                    <a:pt x="711" y="23"/>
                  </a:lnTo>
                  <a:lnTo>
                    <a:pt x="711" y="25"/>
                  </a:lnTo>
                  <a:lnTo>
                    <a:pt x="711" y="25"/>
                  </a:lnTo>
                  <a:lnTo>
                    <a:pt x="711" y="27"/>
                  </a:lnTo>
                  <a:lnTo>
                    <a:pt x="711" y="25"/>
                  </a:lnTo>
                  <a:lnTo>
                    <a:pt x="713" y="23"/>
                  </a:lnTo>
                  <a:lnTo>
                    <a:pt x="713" y="23"/>
                  </a:lnTo>
                  <a:lnTo>
                    <a:pt x="715" y="23"/>
                  </a:lnTo>
                  <a:close/>
                  <a:moveTo>
                    <a:pt x="527" y="22"/>
                  </a:moveTo>
                  <a:lnTo>
                    <a:pt x="527" y="22"/>
                  </a:lnTo>
                  <a:lnTo>
                    <a:pt x="527" y="22"/>
                  </a:lnTo>
                  <a:lnTo>
                    <a:pt x="527" y="23"/>
                  </a:lnTo>
                  <a:lnTo>
                    <a:pt x="527" y="23"/>
                  </a:lnTo>
                  <a:lnTo>
                    <a:pt x="529" y="22"/>
                  </a:lnTo>
                  <a:lnTo>
                    <a:pt x="529" y="22"/>
                  </a:lnTo>
                  <a:lnTo>
                    <a:pt x="527" y="22"/>
                  </a:lnTo>
                  <a:lnTo>
                    <a:pt x="527" y="22"/>
                  </a:lnTo>
                  <a:close/>
                  <a:moveTo>
                    <a:pt x="513" y="19"/>
                  </a:moveTo>
                  <a:lnTo>
                    <a:pt x="511" y="19"/>
                  </a:lnTo>
                  <a:lnTo>
                    <a:pt x="511" y="20"/>
                  </a:lnTo>
                  <a:lnTo>
                    <a:pt x="511" y="20"/>
                  </a:lnTo>
                  <a:lnTo>
                    <a:pt x="510" y="22"/>
                  </a:lnTo>
                  <a:lnTo>
                    <a:pt x="510" y="22"/>
                  </a:lnTo>
                  <a:lnTo>
                    <a:pt x="510" y="23"/>
                  </a:lnTo>
                  <a:lnTo>
                    <a:pt x="508" y="23"/>
                  </a:lnTo>
                  <a:lnTo>
                    <a:pt x="508" y="25"/>
                  </a:lnTo>
                  <a:lnTo>
                    <a:pt x="508" y="25"/>
                  </a:lnTo>
                  <a:lnTo>
                    <a:pt x="508" y="27"/>
                  </a:lnTo>
                  <a:lnTo>
                    <a:pt x="508" y="27"/>
                  </a:lnTo>
                  <a:lnTo>
                    <a:pt x="508" y="27"/>
                  </a:lnTo>
                  <a:lnTo>
                    <a:pt x="508" y="27"/>
                  </a:lnTo>
                  <a:lnTo>
                    <a:pt x="510" y="27"/>
                  </a:lnTo>
                  <a:lnTo>
                    <a:pt x="510" y="25"/>
                  </a:lnTo>
                  <a:lnTo>
                    <a:pt x="511" y="25"/>
                  </a:lnTo>
                  <a:lnTo>
                    <a:pt x="510" y="25"/>
                  </a:lnTo>
                  <a:lnTo>
                    <a:pt x="511" y="25"/>
                  </a:lnTo>
                  <a:lnTo>
                    <a:pt x="511" y="23"/>
                  </a:lnTo>
                  <a:lnTo>
                    <a:pt x="511" y="23"/>
                  </a:lnTo>
                  <a:lnTo>
                    <a:pt x="511" y="23"/>
                  </a:lnTo>
                  <a:lnTo>
                    <a:pt x="513" y="23"/>
                  </a:lnTo>
                  <a:lnTo>
                    <a:pt x="513" y="22"/>
                  </a:lnTo>
                  <a:lnTo>
                    <a:pt x="513" y="22"/>
                  </a:lnTo>
                  <a:lnTo>
                    <a:pt x="511" y="22"/>
                  </a:lnTo>
                  <a:lnTo>
                    <a:pt x="511" y="22"/>
                  </a:lnTo>
                  <a:lnTo>
                    <a:pt x="513" y="22"/>
                  </a:lnTo>
                  <a:lnTo>
                    <a:pt x="513" y="22"/>
                  </a:lnTo>
                  <a:lnTo>
                    <a:pt x="513" y="20"/>
                  </a:lnTo>
                  <a:lnTo>
                    <a:pt x="513" y="20"/>
                  </a:lnTo>
                  <a:lnTo>
                    <a:pt x="513" y="20"/>
                  </a:lnTo>
                  <a:lnTo>
                    <a:pt x="513" y="20"/>
                  </a:lnTo>
                  <a:lnTo>
                    <a:pt x="513" y="19"/>
                  </a:lnTo>
                  <a:lnTo>
                    <a:pt x="513" y="19"/>
                  </a:lnTo>
                  <a:lnTo>
                    <a:pt x="513" y="19"/>
                  </a:lnTo>
                  <a:close/>
                  <a:moveTo>
                    <a:pt x="3685" y="19"/>
                  </a:moveTo>
                  <a:lnTo>
                    <a:pt x="3687" y="19"/>
                  </a:lnTo>
                  <a:lnTo>
                    <a:pt x="3690" y="20"/>
                  </a:lnTo>
                  <a:lnTo>
                    <a:pt x="3690" y="22"/>
                  </a:lnTo>
                  <a:lnTo>
                    <a:pt x="3690" y="23"/>
                  </a:lnTo>
                  <a:lnTo>
                    <a:pt x="3690" y="25"/>
                  </a:lnTo>
                  <a:lnTo>
                    <a:pt x="3689" y="30"/>
                  </a:lnTo>
                  <a:lnTo>
                    <a:pt x="3685" y="31"/>
                  </a:lnTo>
                  <a:lnTo>
                    <a:pt x="3684" y="33"/>
                  </a:lnTo>
                  <a:lnTo>
                    <a:pt x="3682" y="31"/>
                  </a:lnTo>
                  <a:lnTo>
                    <a:pt x="3682" y="31"/>
                  </a:lnTo>
                  <a:lnTo>
                    <a:pt x="3682" y="31"/>
                  </a:lnTo>
                  <a:lnTo>
                    <a:pt x="3681" y="30"/>
                  </a:lnTo>
                  <a:lnTo>
                    <a:pt x="3681" y="28"/>
                  </a:lnTo>
                  <a:lnTo>
                    <a:pt x="3681" y="27"/>
                  </a:lnTo>
                  <a:lnTo>
                    <a:pt x="3681" y="25"/>
                  </a:lnTo>
                  <a:lnTo>
                    <a:pt x="3679" y="23"/>
                  </a:lnTo>
                  <a:lnTo>
                    <a:pt x="3679" y="22"/>
                  </a:lnTo>
                  <a:lnTo>
                    <a:pt x="3679" y="20"/>
                  </a:lnTo>
                  <a:lnTo>
                    <a:pt x="3681" y="19"/>
                  </a:lnTo>
                  <a:lnTo>
                    <a:pt x="3682" y="19"/>
                  </a:lnTo>
                  <a:lnTo>
                    <a:pt x="3685" y="19"/>
                  </a:lnTo>
                  <a:close/>
                  <a:moveTo>
                    <a:pt x="514" y="17"/>
                  </a:moveTo>
                  <a:lnTo>
                    <a:pt x="514" y="17"/>
                  </a:lnTo>
                  <a:lnTo>
                    <a:pt x="514" y="19"/>
                  </a:lnTo>
                  <a:lnTo>
                    <a:pt x="514" y="19"/>
                  </a:lnTo>
                  <a:lnTo>
                    <a:pt x="514" y="19"/>
                  </a:lnTo>
                  <a:lnTo>
                    <a:pt x="516" y="17"/>
                  </a:lnTo>
                  <a:lnTo>
                    <a:pt x="514" y="17"/>
                  </a:lnTo>
                  <a:lnTo>
                    <a:pt x="514" y="17"/>
                  </a:lnTo>
                  <a:lnTo>
                    <a:pt x="514" y="17"/>
                  </a:lnTo>
                  <a:lnTo>
                    <a:pt x="514" y="17"/>
                  </a:lnTo>
                  <a:close/>
                  <a:moveTo>
                    <a:pt x="588" y="16"/>
                  </a:moveTo>
                  <a:lnTo>
                    <a:pt x="588" y="16"/>
                  </a:lnTo>
                  <a:lnTo>
                    <a:pt x="588" y="16"/>
                  </a:lnTo>
                  <a:lnTo>
                    <a:pt x="588" y="16"/>
                  </a:lnTo>
                  <a:lnTo>
                    <a:pt x="588" y="16"/>
                  </a:lnTo>
                  <a:lnTo>
                    <a:pt x="588" y="16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8" y="16"/>
                  </a:lnTo>
                  <a:close/>
                  <a:moveTo>
                    <a:pt x="790" y="11"/>
                  </a:moveTo>
                  <a:lnTo>
                    <a:pt x="792" y="12"/>
                  </a:lnTo>
                  <a:lnTo>
                    <a:pt x="793" y="12"/>
                  </a:lnTo>
                  <a:lnTo>
                    <a:pt x="795" y="12"/>
                  </a:lnTo>
                  <a:lnTo>
                    <a:pt x="795" y="12"/>
                  </a:lnTo>
                  <a:lnTo>
                    <a:pt x="795" y="12"/>
                  </a:lnTo>
                  <a:lnTo>
                    <a:pt x="795" y="14"/>
                  </a:lnTo>
                  <a:lnTo>
                    <a:pt x="795" y="14"/>
                  </a:lnTo>
                  <a:lnTo>
                    <a:pt x="793" y="14"/>
                  </a:lnTo>
                  <a:lnTo>
                    <a:pt x="790" y="12"/>
                  </a:lnTo>
                  <a:lnTo>
                    <a:pt x="790" y="11"/>
                  </a:lnTo>
                  <a:lnTo>
                    <a:pt x="790" y="11"/>
                  </a:lnTo>
                  <a:close/>
                  <a:moveTo>
                    <a:pt x="535" y="11"/>
                  </a:moveTo>
                  <a:lnTo>
                    <a:pt x="533" y="11"/>
                  </a:lnTo>
                  <a:lnTo>
                    <a:pt x="533" y="12"/>
                  </a:lnTo>
                  <a:lnTo>
                    <a:pt x="533" y="14"/>
                  </a:lnTo>
                  <a:lnTo>
                    <a:pt x="533" y="14"/>
                  </a:lnTo>
                  <a:lnTo>
                    <a:pt x="533" y="14"/>
                  </a:lnTo>
                  <a:lnTo>
                    <a:pt x="535" y="12"/>
                  </a:lnTo>
                  <a:lnTo>
                    <a:pt x="535" y="12"/>
                  </a:lnTo>
                  <a:lnTo>
                    <a:pt x="535" y="11"/>
                  </a:lnTo>
                  <a:lnTo>
                    <a:pt x="535" y="11"/>
                  </a:lnTo>
                  <a:lnTo>
                    <a:pt x="535" y="11"/>
                  </a:lnTo>
                  <a:close/>
                  <a:moveTo>
                    <a:pt x="549" y="9"/>
                  </a:moveTo>
                  <a:lnTo>
                    <a:pt x="549" y="9"/>
                  </a:lnTo>
                  <a:lnTo>
                    <a:pt x="549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9"/>
                  </a:lnTo>
                  <a:lnTo>
                    <a:pt x="551" y="9"/>
                  </a:lnTo>
                  <a:lnTo>
                    <a:pt x="549" y="9"/>
                  </a:lnTo>
                  <a:close/>
                  <a:moveTo>
                    <a:pt x="573" y="6"/>
                  </a:moveTo>
                  <a:lnTo>
                    <a:pt x="573" y="6"/>
                  </a:lnTo>
                  <a:lnTo>
                    <a:pt x="571" y="8"/>
                  </a:lnTo>
                  <a:lnTo>
                    <a:pt x="571" y="8"/>
                  </a:lnTo>
                  <a:lnTo>
                    <a:pt x="571" y="8"/>
                  </a:lnTo>
                  <a:lnTo>
                    <a:pt x="571" y="8"/>
                  </a:lnTo>
                  <a:lnTo>
                    <a:pt x="570" y="8"/>
                  </a:lnTo>
                  <a:lnTo>
                    <a:pt x="570" y="8"/>
                  </a:lnTo>
                  <a:lnTo>
                    <a:pt x="570" y="8"/>
                  </a:lnTo>
                  <a:lnTo>
                    <a:pt x="570" y="8"/>
                  </a:lnTo>
                  <a:lnTo>
                    <a:pt x="568" y="8"/>
                  </a:lnTo>
                  <a:lnTo>
                    <a:pt x="568" y="8"/>
                  </a:lnTo>
                  <a:lnTo>
                    <a:pt x="568" y="8"/>
                  </a:lnTo>
                  <a:lnTo>
                    <a:pt x="568" y="8"/>
                  </a:lnTo>
                  <a:lnTo>
                    <a:pt x="568" y="9"/>
                  </a:lnTo>
                  <a:lnTo>
                    <a:pt x="571" y="9"/>
                  </a:lnTo>
                  <a:lnTo>
                    <a:pt x="571" y="9"/>
                  </a:lnTo>
                  <a:lnTo>
                    <a:pt x="574" y="9"/>
                  </a:lnTo>
                  <a:lnTo>
                    <a:pt x="576" y="11"/>
                  </a:lnTo>
                  <a:lnTo>
                    <a:pt x="577" y="11"/>
                  </a:lnTo>
                  <a:lnTo>
                    <a:pt x="579" y="12"/>
                  </a:lnTo>
                  <a:lnTo>
                    <a:pt x="581" y="12"/>
                  </a:lnTo>
                  <a:lnTo>
                    <a:pt x="582" y="12"/>
                  </a:lnTo>
                  <a:lnTo>
                    <a:pt x="582" y="12"/>
                  </a:lnTo>
                  <a:lnTo>
                    <a:pt x="584" y="14"/>
                  </a:lnTo>
                  <a:lnTo>
                    <a:pt x="584" y="14"/>
                  </a:lnTo>
                  <a:lnTo>
                    <a:pt x="585" y="14"/>
                  </a:lnTo>
                  <a:lnTo>
                    <a:pt x="585" y="14"/>
                  </a:lnTo>
                  <a:lnTo>
                    <a:pt x="588" y="12"/>
                  </a:lnTo>
                  <a:lnTo>
                    <a:pt x="588" y="12"/>
                  </a:lnTo>
                  <a:lnTo>
                    <a:pt x="588" y="12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5" y="14"/>
                  </a:lnTo>
                  <a:lnTo>
                    <a:pt x="585" y="14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8" y="14"/>
                  </a:lnTo>
                  <a:lnTo>
                    <a:pt x="588" y="14"/>
                  </a:lnTo>
                  <a:lnTo>
                    <a:pt x="590" y="12"/>
                  </a:lnTo>
                  <a:lnTo>
                    <a:pt x="592" y="11"/>
                  </a:lnTo>
                  <a:lnTo>
                    <a:pt x="592" y="9"/>
                  </a:lnTo>
                  <a:lnTo>
                    <a:pt x="590" y="9"/>
                  </a:lnTo>
                  <a:lnTo>
                    <a:pt x="590" y="9"/>
                  </a:lnTo>
                  <a:lnTo>
                    <a:pt x="590" y="9"/>
                  </a:lnTo>
                  <a:lnTo>
                    <a:pt x="590" y="9"/>
                  </a:lnTo>
                  <a:lnTo>
                    <a:pt x="590" y="8"/>
                  </a:lnTo>
                  <a:lnTo>
                    <a:pt x="590" y="8"/>
                  </a:lnTo>
                  <a:lnTo>
                    <a:pt x="588" y="9"/>
                  </a:lnTo>
                  <a:lnTo>
                    <a:pt x="588" y="9"/>
                  </a:lnTo>
                  <a:lnTo>
                    <a:pt x="588" y="11"/>
                  </a:lnTo>
                  <a:lnTo>
                    <a:pt x="588" y="11"/>
                  </a:lnTo>
                  <a:lnTo>
                    <a:pt x="588" y="11"/>
                  </a:lnTo>
                  <a:lnTo>
                    <a:pt x="588" y="9"/>
                  </a:lnTo>
                  <a:lnTo>
                    <a:pt x="588" y="9"/>
                  </a:lnTo>
                  <a:lnTo>
                    <a:pt x="588" y="8"/>
                  </a:lnTo>
                  <a:lnTo>
                    <a:pt x="587" y="8"/>
                  </a:lnTo>
                  <a:lnTo>
                    <a:pt x="587" y="8"/>
                  </a:lnTo>
                  <a:lnTo>
                    <a:pt x="587" y="8"/>
                  </a:lnTo>
                  <a:lnTo>
                    <a:pt x="587" y="8"/>
                  </a:lnTo>
                  <a:lnTo>
                    <a:pt x="587" y="6"/>
                  </a:lnTo>
                  <a:lnTo>
                    <a:pt x="585" y="6"/>
                  </a:lnTo>
                  <a:lnTo>
                    <a:pt x="585" y="8"/>
                  </a:lnTo>
                  <a:lnTo>
                    <a:pt x="584" y="8"/>
                  </a:lnTo>
                  <a:lnTo>
                    <a:pt x="584" y="9"/>
                  </a:lnTo>
                  <a:lnTo>
                    <a:pt x="582" y="9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81" y="8"/>
                  </a:lnTo>
                  <a:lnTo>
                    <a:pt x="581" y="6"/>
                  </a:lnTo>
                  <a:lnTo>
                    <a:pt x="581" y="6"/>
                  </a:lnTo>
                  <a:lnTo>
                    <a:pt x="579" y="6"/>
                  </a:lnTo>
                  <a:lnTo>
                    <a:pt x="579" y="8"/>
                  </a:lnTo>
                  <a:lnTo>
                    <a:pt x="579" y="8"/>
                  </a:lnTo>
                  <a:lnTo>
                    <a:pt x="579" y="8"/>
                  </a:lnTo>
                  <a:lnTo>
                    <a:pt x="577" y="8"/>
                  </a:lnTo>
                  <a:lnTo>
                    <a:pt x="577" y="8"/>
                  </a:lnTo>
                  <a:lnTo>
                    <a:pt x="577" y="8"/>
                  </a:lnTo>
                  <a:lnTo>
                    <a:pt x="577" y="8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4" y="9"/>
                  </a:lnTo>
                  <a:lnTo>
                    <a:pt x="574" y="9"/>
                  </a:lnTo>
                  <a:lnTo>
                    <a:pt x="574" y="9"/>
                  </a:lnTo>
                  <a:lnTo>
                    <a:pt x="574" y="8"/>
                  </a:lnTo>
                  <a:lnTo>
                    <a:pt x="574" y="8"/>
                  </a:lnTo>
                  <a:lnTo>
                    <a:pt x="573" y="8"/>
                  </a:lnTo>
                  <a:lnTo>
                    <a:pt x="574" y="6"/>
                  </a:lnTo>
                  <a:lnTo>
                    <a:pt x="573" y="6"/>
                  </a:lnTo>
                  <a:close/>
                  <a:moveTo>
                    <a:pt x="566" y="6"/>
                  </a:moveTo>
                  <a:lnTo>
                    <a:pt x="565" y="6"/>
                  </a:lnTo>
                  <a:lnTo>
                    <a:pt x="565" y="8"/>
                  </a:lnTo>
                  <a:lnTo>
                    <a:pt x="565" y="8"/>
                  </a:lnTo>
                  <a:lnTo>
                    <a:pt x="563" y="8"/>
                  </a:lnTo>
                  <a:lnTo>
                    <a:pt x="565" y="8"/>
                  </a:lnTo>
                  <a:lnTo>
                    <a:pt x="565" y="9"/>
                  </a:lnTo>
                  <a:lnTo>
                    <a:pt x="566" y="9"/>
                  </a:lnTo>
                  <a:lnTo>
                    <a:pt x="566" y="8"/>
                  </a:lnTo>
                  <a:lnTo>
                    <a:pt x="566" y="8"/>
                  </a:lnTo>
                  <a:lnTo>
                    <a:pt x="566" y="6"/>
                  </a:lnTo>
                  <a:lnTo>
                    <a:pt x="566" y="6"/>
                  </a:lnTo>
                  <a:close/>
                  <a:moveTo>
                    <a:pt x="817" y="5"/>
                  </a:moveTo>
                  <a:lnTo>
                    <a:pt x="817" y="5"/>
                  </a:lnTo>
                  <a:lnTo>
                    <a:pt x="817" y="5"/>
                  </a:lnTo>
                  <a:lnTo>
                    <a:pt x="817" y="6"/>
                  </a:lnTo>
                  <a:lnTo>
                    <a:pt x="817" y="6"/>
                  </a:lnTo>
                  <a:lnTo>
                    <a:pt x="817" y="8"/>
                  </a:lnTo>
                  <a:lnTo>
                    <a:pt x="817" y="8"/>
                  </a:lnTo>
                  <a:lnTo>
                    <a:pt x="816" y="8"/>
                  </a:lnTo>
                  <a:lnTo>
                    <a:pt x="816" y="9"/>
                  </a:lnTo>
                  <a:lnTo>
                    <a:pt x="814" y="9"/>
                  </a:lnTo>
                  <a:lnTo>
                    <a:pt x="814" y="9"/>
                  </a:lnTo>
                  <a:lnTo>
                    <a:pt x="816" y="8"/>
                  </a:lnTo>
                  <a:lnTo>
                    <a:pt x="816" y="8"/>
                  </a:lnTo>
                  <a:lnTo>
                    <a:pt x="816" y="6"/>
                  </a:lnTo>
                  <a:lnTo>
                    <a:pt x="816" y="6"/>
                  </a:lnTo>
                  <a:lnTo>
                    <a:pt x="817" y="5"/>
                  </a:lnTo>
                  <a:lnTo>
                    <a:pt x="817" y="5"/>
                  </a:lnTo>
                  <a:lnTo>
                    <a:pt x="817" y="5"/>
                  </a:lnTo>
                  <a:lnTo>
                    <a:pt x="817" y="5"/>
                  </a:lnTo>
                  <a:close/>
                  <a:moveTo>
                    <a:pt x="562" y="5"/>
                  </a:moveTo>
                  <a:lnTo>
                    <a:pt x="560" y="5"/>
                  </a:lnTo>
                  <a:lnTo>
                    <a:pt x="562" y="5"/>
                  </a:lnTo>
                  <a:lnTo>
                    <a:pt x="562" y="5"/>
                  </a:lnTo>
                  <a:lnTo>
                    <a:pt x="560" y="6"/>
                  </a:lnTo>
                  <a:lnTo>
                    <a:pt x="560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8"/>
                  </a:lnTo>
                  <a:lnTo>
                    <a:pt x="560" y="8"/>
                  </a:lnTo>
                  <a:lnTo>
                    <a:pt x="562" y="8"/>
                  </a:lnTo>
                  <a:lnTo>
                    <a:pt x="563" y="8"/>
                  </a:lnTo>
                  <a:lnTo>
                    <a:pt x="563" y="6"/>
                  </a:lnTo>
                  <a:lnTo>
                    <a:pt x="563" y="6"/>
                  </a:lnTo>
                  <a:lnTo>
                    <a:pt x="563" y="6"/>
                  </a:lnTo>
                  <a:lnTo>
                    <a:pt x="563" y="5"/>
                  </a:lnTo>
                  <a:lnTo>
                    <a:pt x="562" y="5"/>
                  </a:lnTo>
                  <a:lnTo>
                    <a:pt x="562" y="5"/>
                  </a:lnTo>
                  <a:close/>
                  <a:moveTo>
                    <a:pt x="2265" y="1"/>
                  </a:moveTo>
                  <a:lnTo>
                    <a:pt x="2265" y="1"/>
                  </a:lnTo>
                  <a:lnTo>
                    <a:pt x="2266" y="3"/>
                  </a:lnTo>
                  <a:lnTo>
                    <a:pt x="2266" y="3"/>
                  </a:lnTo>
                  <a:lnTo>
                    <a:pt x="2266" y="3"/>
                  </a:lnTo>
                  <a:lnTo>
                    <a:pt x="2266" y="3"/>
                  </a:lnTo>
                  <a:lnTo>
                    <a:pt x="2268" y="3"/>
                  </a:lnTo>
                  <a:lnTo>
                    <a:pt x="2269" y="3"/>
                  </a:lnTo>
                  <a:lnTo>
                    <a:pt x="2271" y="5"/>
                  </a:lnTo>
                  <a:lnTo>
                    <a:pt x="2271" y="5"/>
                  </a:lnTo>
                  <a:lnTo>
                    <a:pt x="2269" y="5"/>
                  </a:lnTo>
                  <a:lnTo>
                    <a:pt x="2269" y="5"/>
                  </a:lnTo>
                  <a:lnTo>
                    <a:pt x="2268" y="6"/>
                  </a:lnTo>
                  <a:lnTo>
                    <a:pt x="2269" y="6"/>
                  </a:lnTo>
                  <a:lnTo>
                    <a:pt x="2269" y="6"/>
                  </a:lnTo>
                  <a:lnTo>
                    <a:pt x="2269" y="6"/>
                  </a:lnTo>
                  <a:lnTo>
                    <a:pt x="2271" y="6"/>
                  </a:lnTo>
                  <a:lnTo>
                    <a:pt x="2271" y="3"/>
                  </a:lnTo>
                  <a:lnTo>
                    <a:pt x="2273" y="3"/>
                  </a:lnTo>
                  <a:lnTo>
                    <a:pt x="2273" y="3"/>
                  </a:lnTo>
                  <a:lnTo>
                    <a:pt x="2273" y="5"/>
                  </a:lnTo>
                  <a:lnTo>
                    <a:pt x="2273" y="5"/>
                  </a:lnTo>
                  <a:lnTo>
                    <a:pt x="2273" y="5"/>
                  </a:lnTo>
                  <a:lnTo>
                    <a:pt x="2273" y="6"/>
                  </a:lnTo>
                  <a:lnTo>
                    <a:pt x="2273" y="6"/>
                  </a:lnTo>
                  <a:lnTo>
                    <a:pt x="2274" y="6"/>
                  </a:lnTo>
                  <a:lnTo>
                    <a:pt x="2274" y="8"/>
                  </a:lnTo>
                  <a:lnTo>
                    <a:pt x="2274" y="9"/>
                  </a:lnTo>
                  <a:lnTo>
                    <a:pt x="2276" y="11"/>
                  </a:lnTo>
                  <a:lnTo>
                    <a:pt x="2277" y="12"/>
                  </a:lnTo>
                  <a:lnTo>
                    <a:pt x="2279" y="16"/>
                  </a:lnTo>
                  <a:lnTo>
                    <a:pt x="2280" y="17"/>
                  </a:lnTo>
                  <a:lnTo>
                    <a:pt x="2284" y="19"/>
                  </a:lnTo>
                  <a:lnTo>
                    <a:pt x="2284" y="19"/>
                  </a:lnTo>
                  <a:lnTo>
                    <a:pt x="2282" y="20"/>
                  </a:lnTo>
                  <a:lnTo>
                    <a:pt x="2280" y="19"/>
                  </a:lnTo>
                  <a:lnTo>
                    <a:pt x="2277" y="17"/>
                  </a:lnTo>
                  <a:lnTo>
                    <a:pt x="2277" y="17"/>
                  </a:lnTo>
                  <a:lnTo>
                    <a:pt x="2277" y="17"/>
                  </a:lnTo>
                  <a:lnTo>
                    <a:pt x="2277" y="17"/>
                  </a:lnTo>
                  <a:lnTo>
                    <a:pt x="2277" y="16"/>
                  </a:lnTo>
                  <a:lnTo>
                    <a:pt x="2277" y="14"/>
                  </a:lnTo>
                  <a:lnTo>
                    <a:pt x="2277" y="14"/>
                  </a:lnTo>
                  <a:lnTo>
                    <a:pt x="2277" y="12"/>
                  </a:lnTo>
                  <a:lnTo>
                    <a:pt x="2276" y="12"/>
                  </a:lnTo>
                  <a:lnTo>
                    <a:pt x="2274" y="11"/>
                  </a:lnTo>
                  <a:lnTo>
                    <a:pt x="2273" y="11"/>
                  </a:lnTo>
                  <a:lnTo>
                    <a:pt x="2273" y="11"/>
                  </a:lnTo>
                  <a:lnTo>
                    <a:pt x="2273" y="9"/>
                  </a:lnTo>
                  <a:lnTo>
                    <a:pt x="2273" y="9"/>
                  </a:lnTo>
                  <a:lnTo>
                    <a:pt x="2271" y="9"/>
                  </a:lnTo>
                  <a:lnTo>
                    <a:pt x="2269" y="11"/>
                  </a:lnTo>
                  <a:lnTo>
                    <a:pt x="2269" y="9"/>
                  </a:lnTo>
                  <a:lnTo>
                    <a:pt x="2271" y="8"/>
                  </a:lnTo>
                  <a:lnTo>
                    <a:pt x="2271" y="8"/>
                  </a:lnTo>
                  <a:lnTo>
                    <a:pt x="2271" y="8"/>
                  </a:lnTo>
                  <a:lnTo>
                    <a:pt x="2271" y="8"/>
                  </a:lnTo>
                  <a:lnTo>
                    <a:pt x="2269" y="8"/>
                  </a:lnTo>
                  <a:lnTo>
                    <a:pt x="2269" y="8"/>
                  </a:lnTo>
                  <a:lnTo>
                    <a:pt x="2269" y="8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8" y="6"/>
                  </a:lnTo>
                  <a:lnTo>
                    <a:pt x="2268" y="6"/>
                  </a:lnTo>
                  <a:lnTo>
                    <a:pt x="2266" y="6"/>
                  </a:lnTo>
                  <a:lnTo>
                    <a:pt x="2266" y="6"/>
                  </a:lnTo>
                  <a:lnTo>
                    <a:pt x="2265" y="6"/>
                  </a:lnTo>
                  <a:lnTo>
                    <a:pt x="2265" y="6"/>
                  </a:lnTo>
                  <a:lnTo>
                    <a:pt x="2265" y="6"/>
                  </a:lnTo>
                  <a:lnTo>
                    <a:pt x="2265" y="8"/>
                  </a:lnTo>
                  <a:lnTo>
                    <a:pt x="2265" y="8"/>
                  </a:lnTo>
                  <a:lnTo>
                    <a:pt x="2265" y="8"/>
                  </a:lnTo>
                  <a:lnTo>
                    <a:pt x="2265" y="6"/>
                  </a:lnTo>
                  <a:lnTo>
                    <a:pt x="2265" y="6"/>
                  </a:lnTo>
                  <a:lnTo>
                    <a:pt x="2263" y="5"/>
                  </a:lnTo>
                  <a:lnTo>
                    <a:pt x="2261" y="5"/>
                  </a:lnTo>
                  <a:lnTo>
                    <a:pt x="2261" y="6"/>
                  </a:lnTo>
                  <a:lnTo>
                    <a:pt x="2261" y="6"/>
                  </a:lnTo>
                  <a:lnTo>
                    <a:pt x="2261" y="6"/>
                  </a:lnTo>
                  <a:lnTo>
                    <a:pt x="2260" y="5"/>
                  </a:lnTo>
                  <a:lnTo>
                    <a:pt x="2260" y="5"/>
                  </a:lnTo>
                  <a:lnTo>
                    <a:pt x="2260" y="5"/>
                  </a:lnTo>
                  <a:lnTo>
                    <a:pt x="2258" y="5"/>
                  </a:lnTo>
                  <a:lnTo>
                    <a:pt x="2258" y="3"/>
                  </a:lnTo>
                  <a:lnTo>
                    <a:pt x="2258" y="3"/>
                  </a:lnTo>
                  <a:lnTo>
                    <a:pt x="2258" y="3"/>
                  </a:lnTo>
                  <a:lnTo>
                    <a:pt x="2258" y="3"/>
                  </a:lnTo>
                  <a:lnTo>
                    <a:pt x="2258" y="1"/>
                  </a:lnTo>
                  <a:lnTo>
                    <a:pt x="2260" y="3"/>
                  </a:lnTo>
                  <a:lnTo>
                    <a:pt x="2261" y="3"/>
                  </a:lnTo>
                  <a:lnTo>
                    <a:pt x="2263" y="3"/>
                  </a:lnTo>
                  <a:lnTo>
                    <a:pt x="2263" y="5"/>
                  </a:lnTo>
                  <a:lnTo>
                    <a:pt x="2263" y="5"/>
                  </a:lnTo>
                  <a:lnTo>
                    <a:pt x="2263" y="3"/>
                  </a:lnTo>
                  <a:lnTo>
                    <a:pt x="2265" y="3"/>
                  </a:lnTo>
                  <a:lnTo>
                    <a:pt x="2265" y="3"/>
                  </a:lnTo>
                  <a:lnTo>
                    <a:pt x="2265" y="3"/>
                  </a:lnTo>
                  <a:lnTo>
                    <a:pt x="2265" y="3"/>
                  </a:lnTo>
                  <a:lnTo>
                    <a:pt x="2265" y="1"/>
                  </a:lnTo>
                  <a:lnTo>
                    <a:pt x="2265" y="1"/>
                  </a:lnTo>
                  <a:close/>
                  <a:moveTo>
                    <a:pt x="555" y="1"/>
                  </a:moveTo>
                  <a:lnTo>
                    <a:pt x="555" y="1"/>
                  </a:lnTo>
                  <a:lnTo>
                    <a:pt x="555" y="1"/>
                  </a:lnTo>
                  <a:lnTo>
                    <a:pt x="555" y="3"/>
                  </a:lnTo>
                  <a:lnTo>
                    <a:pt x="557" y="5"/>
                  </a:lnTo>
                  <a:lnTo>
                    <a:pt x="557" y="5"/>
                  </a:lnTo>
                  <a:lnTo>
                    <a:pt x="558" y="5"/>
                  </a:lnTo>
                  <a:lnTo>
                    <a:pt x="558" y="5"/>
                  </a:lnTo>
                  <a:lnTo>
                    <a:pt x="558" y="3"/>
                  </a:lnTo>
                  <a:lnTo>
                    <a:pt x="558" y="3"/>
                  </a:lnTo>
                  <a:lnTo>
                    <a:pt x="558" y="3"/>
                  </a:lnTo>
                  <a:lnTo>
                    <a:pt x="558" y="3"/>
                  </a:lnTo>
                  <a:lnTo>
                    <a:pt x="560" y="3"/>
                  </a:lnTo>
                  <a:lnTo>
                    <a:pt x="558" y="1"/>
                  </a:lnTo>
                  <a:lnTo>
                    <a:pt x="558" y="1"/>
                  </a:lnTo>
                  <a:lnTo>
                    <a:pt x="557" y="1"/>
                  </a:lnTo>
                  <a:lnTo>
                    <a:pt x="555" y="1"/>
                  </a:lnTo>
                  <a:close/>
                  <a:moveTo>
                    <a:pt x="554" y="0"/>
                  </a:moveTo>
                  <a:lnTo>
                    <a:pt x="554" y="0"/>
                  </a:lnTo>
                  <a:lnTo>
                    <a:pt x="554" y="1"/>
                  </a:lnTo>
                  <a:lnTo>
                    <a:pt x="554" y="1"/>
                  </a:lnTo>
                  <a:lnTo>
                    <a:pt x="554" y="1"/>
                  </a:lnTo>
                  <a:lnTo>
                    <a:pt x="555" y="1"/>
                  </a:lnTo>
                  <a:lnTo>
                    <a:pt x="555" y="1"/>
                  </a:lnTo>
                  <a:lnTo>
                    <a:pt x="555" y="1"/>
                  </a:lnTo>
                  <a:lnTo>
                    <a:pt x="554" y="1"/>
                  </a:lnTo>
                  <a:lnTo>
                    <a:pt x="554" y="0"/>
                  </a:lnTo>
                  <a:close/>
                  <a:moveTo>
                    <a:pt x="620" y="0"/>
                  </a:moveTo>
                  <a:lnTo>
                    <a:pt x="622" y="1"/>
                  </a:lnTo>
                  <a:lnTo>
                    <a:pt x="623" y="1"/>
                  </a:lnTo>
                  <a:lnTo>
                    <a:pt x="622" y="3"/>
                  </a:lnTo>
                  <a:lnTo>
                    <a:pt x="620" y="3"/>
                  </a:lnTo>
                  <a:lnTo>
                    <a:pt x="617" y="3"/>
                  </a:lnTo>
                  <a:lnTo>
                    <a:pt x="617" y="3"/>
                  </a:lnTo>
                  <a:lnTo>
                    <a:pt x="615" y="3"/>
                  </a:lnTo>
                  <a:lnTo>
                    <a:pt x="614" y="3"/>
                  </a:lnTo>
                  <a:lnTo>
                    <a:pt x="614" y="3"/>
                  </a:lnTo>
                  <a:lnTo>
                    <a:pt x="614" y="1"/>
                  </a:lnTo>
                  <a:lnTo>
                    <a:pt x="614" y="1"/>
                  </a:lnTo>
                  <a:lnTo>
                    <a:pt x="611" y="3"/>
                  </a:lnTo>
                  <a:lnTo>
                    <a:pt x="607" y="1"/>
                  </a:lnTo>
                  <a:lnTo>
                    <a:pt x="609" y="1"/>
                  </a:lnTo>
                  <a:lnTo>
                    <a:pt x="609" y="1"/>
                  </a:lnTo>
                  <a:lnTo>
                    <a:pt x="611" y="1"/>
                  </a:lnTo>
                  <a:lnTo>
                    <a:pt x="611" y="1"/>
                  </a:lnTo>
                  <a:lnTo>
                    <a:pt x="612" y="1"/>
                  </a:lnTo>
                  <a:lnTo>
                    <a:pt x="612" y="1"/>
                  </a:lnTo>
                  <a:lnTo>
                    <a:pt x="612" y="1"/>
                  </a:lnTo>
                  <a:lnTo>
                    <a:pt x="612" y="0"/>
                  </a:lnTo>
                  <a:lnTo>
                    <a:pt x="614" y="0"/>
                  </a:lnTo>
                  <a:lnTo>
                    <a:pt x="617" y="0"/>
                  </a:lnTo>
                  <a:lnTo>
                    <a:pt x="617" y="0"/>
                  </a:lnTo>
                  <a:lnTo>
                    <a:pt x="620" y="0"/>
                  </a:lnTo>
                  <a:close/>
                  <a:moveTo>
                    <a:pt x="418" y="0"/>
                  </a:moveTo>
                  <a:lnTo>
                    <a:pt x="418" y="0"/>
                  </a:lnTo>
                  <a:lnTo>
                    <a:pt x="418" y="0"/>
                  </a:lnTo>
                  <a:lnTo>
                    <a:pt x="418" y="1"/>
                  </a:lnTo>
                  <a:lnTo>
                    <a:pt x="418" y="1"/>
                  </a:lnTo>
                  <a:lnTo>
                    <a:pt x="418" y="1"/>
                  </a:lnTo>
                  <a:lnTo>
                    <a:pt x="418" y="3"/>
                  </a:lnTo>
                  <a:lnTo>
                    <a:pt x="420" y="3"/>
                  </a:lnTo>
                  <a:lnTo>
                    <a:pt x="418" y="3"/>
                  </a:lnTo>
                  <a:lnTo>
                    <a:pt x="418" y="5"/>
                  </a:lnTo>
                  <a:lnTo>
                    <a:pt x="417" y="5"/>
                  </a:lnTo>
                  <a:lnTo>
                    <a:pt x="417" y="3"/>
                  </a:lnTo>
                  <a:lnTo>
                    <a:pt x="415" y="3"/>
                  </a:lnTo>
                  <a:lnTo>
                    <a:pt x="415" y="1"/>
                  </a:lnTo>
                  <a:lnTo>
                    <a:pt x="415" y="1"/>
                  </a:lnTo>
                  <a:lnTo>
                    <a:pt x="417" y="0"/>
                  </a:lnTo>
                  <a:lnTo>
                    <a:pt x="41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6" name="Freeform 353">
              <a:extLst>
                <a:ext uri="{FF2B5EF4-FFF2-40B4-BE49-F238E27FC236}">
                  <a16:creationId xmlns:a16="http://schemas.microsoft.com/office/drawing/2014/main" id="{8959BF5B-6742-2CFF-AF4D-B9129ECADC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5552" y="2920870"/>
              <a:ext cx="6718967" cy="257297"/>
            </a:xfrm>
            <a:custGeom>
              <a:avLst/>
              <a:gdLst>
                <a:gd name="T0" fmla="*/ 527 w 3447"/>
                <a:gd name="T1" fmla="*/ 49 h 132"/>
                <a:gd name="T2" fmla="*/ 293 w 3447"/>
                <a:gd name="T3" fmla="*/ 74 h 132"/>
                <a:gd name="T4" fmla="*/ 284 w 3447"/>
                <a:gd name="T5" fmla="*/ 77 h 132"/>
                <a:gd name="T6" fmla="*/ 292 w 3447"/>
                <a:gd name="T7" fmla="*/ 60 h 132"/>
                <a:gd name="T8" fmla="*/ 2618 w 3447"/>
                <a:gd name="T9" fmla="*/ 58 h 132"/>
                <a:gd name="T10" fmla="*/ 2610 w 3447"/>
                <a:gd name="T11" fmla="*/ 87 h 132"/>
                <a:gd name="T12" fmla="*/ 2596 w 3447"/>
                <a:gd name="T13" fmla="*/ 61 h 132"/>
                <a:gd name="T14" fmla="*/ 2586 w 3447"/>
                <a:gd name="T15" fmla="*/ 83 h 132"/>
                <a:gd name="T16" fmla="*/ 2602 w 3447"/>
                <a:gd name="T17" fmla="*/ 61 h 132"/>
                <a:gd name="T18" fmla="*/ 2622 w 3447"/>
                <a:gd name="T19" fmla="*/ 49 h 132"/>
                <a:gd name="T20" fmla="*/ 2849 w 3447"/>
                <a:gd name="T21" fmla="*/ 44 h 132"/>
                <a:gd name="T22" fmla="*/ 2886 w 3447"/>
                <a:gd name="T23" fmla="*/ 41 h 132"/>
                <a:gd name="T24" fmla="*/ 2862 w 3447"/>
                <a:gd name="T25" fmla="*/ 46 h 132"/>
                <a:gd name="T26" fmla="*/ 2829 w 3447"/>
                <a:gd name="T27" fmla="*/ 47 h 132"/>
                <a:gd name="T28" fmla="*/ 2813 w 3447"/>
                <a:gd name="T29" fmla="*/ 72 h 132"/>
                <a:gd name="T30" fmla="*/ 2821 w 3447"/>
                <a:gd name="T31" fmla="*/ 44 h 132"/>
                <a:gd name="T32" fmla="*/ 648 w 3447"/>
                <a:gd name="T33" fmla="*/ 38 h 132"/>
                <a:gd name="T34" fmla="*/ 437 w 3447"/>
                <a:gd name="T35" fmla="*/ 36 h 132"/>
                <a:gd name="T36" fmla="*/ 462 w 3447"/>
                <a:gd name="T37" fmla="*/ 35 h 132"/>
                <a:gd name="T38" fmla="*/ 628 w 3447"/>
                <a:gd name="T39" fmla="*/ 30 h 132"/>
                <a:gd name="T40" fmla="*/ 637 w 3447"/>
                <a:gd name="T41" fmla="*/ 35 h 132"/>
                <a:gd name="T42" fmla="*/ 1872 w 3447"/>
                <a:gd name="T43" fmla="*/ 25 h 132"/>
                <a:gd name="T44" fmla="*/ 2244 w 3447"/>
                <a:gd name="T45" fmla="*/ 28 h 132"/>
                <a:gd name="T46" fmla="*/ 2252 w 3447"/>
                <a:gd name="T47" fmla="*/ 22 h 132"/>
                <a:gd name="T48" fmla="*/ 207 w 3447"/>
                <a:gd name="T49" fmla="*/ 24 h 132"/>
                <a:gd name="T50" fmla="*/ 180 w 3447"/>
                <a:gd name="T51" fmla="*/ 27 h 132"/>
                <a:gd name="T52" fmla="*/ 372 w 3447"/>
                <a:gd name="T53" fmla="*/ 19 h 132"/>
                <a:gd name="T54" fmla="*/ 454 w 3447"/>
                <a:gd name="T55" fmla="*/ 22 h 132"/>
                <a:gd name="T56" fmla="*/ 265 w 3447"/>
                <a:gd name="T57" fmla="*/ 24 h 132"/>
                <a:gd name="T58" fmla="*/ 262 w 3447"/>
                <a:gd name="T59" fmla="*/ 24 h 132"/>
                <a:gd name="T60" fmla="*/ 371 w 3447"/>
                <a:gd name="T61" fmla="*/ 17 h 132"/>
                <a:gd name="T62" fmla="*/ 60 w 3447"/>
                <a:gd name="T63" fmla="*/ 14 h 132"/>
                <a:gd name="T64" fmla="*/ 926 w 3447"/>
                <a:gd name="T65" fmla="*/ 14 h 132"/>
                <a:gd name="T66" fmla="*/ 667 w 3447"/>
                <a:gd name="T67" fmla="*/ 8 h 132"/>
                <a:gd name="T68" fmla="*/ 661 w 3447"/>
                <a:gd name="T69" fmla="*/ 11 h 132"/>
                <a:gd name="T70" fmla="*/ 659 w 3447"/>
                <a:gd name="T71" fmla="*/ 6 h 132"/>
                <a:gd name="T72" fmla="*/ 590 w 3447"/>
                <a:gd name="T73" fmla="*/ 3 h 132"/>
                <a:gd name="T74" fmla="*/ 588 w 3447"/>
                <a:gd name="T75" fmla="*/ 6 h 132"/>
                <a:gd name="T76" fmla="*/ 401 w 3447"/>
                <a:gd name="T77" fmla="*/ 8 h 132"/>
                <a:gd name="T78" fmla="*/ 397 w 3447"/>
                <a:gd name="T79" fmla="*/ 8 h 132"/>
                <a:gd name="T80" fmla="*/ 437 w 3447"/>
                <a:gd name="T81" fmla="*/ 5 h 132"/>
                <a:gd name="T82" fmla="*/ 497 w 3447"/>
                <a:gd name="T83" fmla="*/ 8 h 132"/>
                <a:gd name="T84" fmla="*/ 519 w 3447"/>
                <a:gd name="T85" fmla="*/ 35 h 132"/>
                <a:gd name="T86" fmla="*/ 528 w 3447"/>
                <a:gd name="T87" fmla="*/ 49 h 132"/>
                <a:gd name="T88" fmla="*/ 565 w 3447"/>
                <a:gd name="T89" fmla="*/ 57 h 132"/>
                <a:gd name="T90" fmla="*/ 585 w 3447"/>
                <a:gd name="T91" fmla="*/ 68 h 132"/>
                <a:gd name="T92" fmla="*/ 588 w 3447"/>
                <a:gd name="T93" fmla="*/ 77 h 132"/>
                <a:gd name="T94" fmla="*/ 572 w 3447"/>
                <a:gd name="T95" fmla="*/ 74 h 132"/>
                <a:gd name="T96" fmla="*/ 566 w 3447"/>
                <a:gd name="T97" fmla="*/ 83 h 132"/>
                <a:gd name="T98" fmla="*/ 539 w 3447"/>
                <a:gd name="T99" fmla="*/ 93 h 132"/>
                <a:gd name="T100" fmla="*/ 538 w 3447"/>
                <a:gd name="T101" fmla="*/ 72 h 132"/>
                <a:gd name="T102" fmla="*/ 516 w 3447"/>
                <a:gd name="T103" fmla="*/ 66 h 132"/>
                <a:gd name="T104" fmla="*/ 503 w 3447"/>
                <a:gd name="T105" fmla="*/ 74 h 132"/>
                <a:gd name="T106" fmla="*/ 492 w 3447"/>
                <a:gd name="T107" fmla="*/ 128 h 132"/>
                <a:gd name="T108" fmla="*/ 475 w 3447"/>
                <a:gd name="T109" fmla="*/ 99 h 132"/>
                <a:gd name="T110" fmla="*/ 476 w 3447"/>
                <a:gd name="T111" fmla="*/ 74 h 132"/>
                <a:gd name="T112" fmla="*/ 492 w 3447"/>
                <a:gd name="T113" fmla="*/ 60 h 132"/>
                <a:gd name="T114" fmla="*/ 530 w 3447"/>
                <a:gd name="T115" fmla="*/ 57 h 132"/>
                <a:gd name="T116" fmla="*/ 514 w 3447"/>
                <a:gd name="T117" fmla="*/ 41 h 132"/>
                <a:gd name="T118" fmla="*/ 465 w 3447"/>
                <a:gd name="T119" fmla="*/ 41 h 132"/>
                <a:gd name="T120" fmla="*/ 431 w 3447"/>
                <a:gd name="T121" fmla="*/ 43 h 132"/>
                <a:gd name="T122" fmla="*/ 453 w 3447"/>
                <a:gd name="T123" fmla="*/ 16 h 132"/>
                <a:gd name="T124" fmla="*/ 464 w 3447"/>
                <a:gd name="T125" fmla="*/ 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47" h="132">
                  <a:moveTo>
                    <a:pt x="2924" y="47"/>
                  </a:moveTo>
                  <a:lnTo>
                    <a:pt x="2925" y="47"/>
                  </a:lnTo>
                  <a:lnTo>
                    <a:pt x="2927" y="49"/>
                  </a:lnTo>
                  <a:lnTo>
                    <a:pt x="2928" y="49"/>
                  </a:lnTo>
                  <a:lnTo>
                    <a:pt x="2928" y="50"/>
                  </a:lnTo>
                  <a:lnTo>
                    <a:pt x="2930" y="52"/>
                  </a:lnTo>
                  <a:lnTo>
                    <a:pt x="2930" y="54"/>
                  </a:lnTo>
                  <a:lnTo>
                    <a:pt x="2930" y="57"/>
                  </a:lnTo>
                  <a:lnTo>
                    <a:pt x="2931" y="60"/>
                  </a:lnTo>
                  <a:lnTo>
                    <a:pt x="2925" y="58"/>
                  </a:lnTo>
                  <a:lnTo>
                    <a:pt x="2922" y="57"/>
                  </a:lnTo>
                  <a:lnTo>
                    <a:pt x="2920" y="55"/>
                  </a:lnTo>
                  <a:lnTo>
                    <a:pt x="2920" y="52"/>
                  </a:lnTo>
                  <a:lnTo>
                    <a:pt x="2920" y="50"/>
                  </a:lnTo>
                  <a:lnTo>
                    <a:pt x="2920" y="50"/>
                  </a:lnTo>
                  <a:lnTo>
                    <a:pt x="2920" y="49"/>
                  </a:lnTo>
                  <a:lnTo>
                    <a:pt x="2922" y="47"/>
                  </a:lnTo>
                  <a:lnTo>
                    <a:pt x="2924" y="47"/>
                  </a:lnTo>
                  <a:close/>
                  <a:moveTo>
                    <a:pt x="1839" y="46"/>
                  </a:moveTo>
                  <a:lnTo>
                    <a:pt x="1842" y="47"/>
                  </a:lnTo>
                  <a:lnTo>
                    <a:pt x="1843" y="47"/>
                  </a:lnTo>
                  <a:lnTo>
                    <a:pt x="1843" y="49"/>
                  </a:lnTo>
                  <a:lnTo>
                    <a:pt x="1843" y="49"/>
                  </a:lnTo>
                  <a:lnTo>
                    <a:pt x="1840" y="49"/>
                  </a:lnTo>
                  <a:lnTo>
                    <a:pt x="1837" y="49"/>
                  </a:lnTo>
                  <a:lnTo>
                    <a:pt x="1836" y="49"/>
                  </a:lnTo>
                  <a:lnTo>
                    <a:pt x="1832" y="52"/>
                  </a:lnTo>
                  <a:lnTo>
                    <a:pt x="1832" y="52"/>
                  </a:lnTo>
                  <a:lnTo>
                    <a:pt x="1832" y="50"/>
                  </a:lnTo>
                  <a:lnTo>
                    <a:pt x="1836" y="47"/>
                  </a:lnTo>
                  <a:lnTo>
                    <a:pt x="1839" y="46"/>
                  </a:lnTo>
                  <a:close/>
                  <a:moveTo>
                    <a:pt x="527" y="46"/>
                  </a:moveTo>
                  <a:lnTo>
                    <a:pt x="527" y="46"/>
                  </a:lnTo>
                  <a:lnTo>
                    <a:pt x="525" y="47"/>
                  </a:lnTo>
                  <a:lnTo>
                    <a:pt x="527" y="47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7"/>
                  </a:lnTo>
                  <a:lnTo>
                    <a:pt x="527" y="47"/>
                  </a:lnTo>
                  <a:lnTo>
                    <a:pt x="527" y="46"/>
                  </a:lnTo>
                  <a:lnTo>
                    <a:pt x="527" y="46"/>
                  </a:lnTo>
                  <a:lnTo>
                    <a:pt x="527" y="46"/>
                  </a:lnTo>
                  <a:close/>
                  <a:moveTo>
                    <a:pt x="287" y="43"/>
                  </a:moveTo>
                  <a:lnTo>
                    <a:pt x="287" y="43"/>
                  </a:lnTo>
                  <a:lnTo>
                    <a:pt x="289" y="43"/>
                  </a:lnTo>
                  <a:lnTo>
                    <a:pt x="290" y="44"/>
                  </a:lnTo>
                  <a:lnTo>
                    <a:pt x="290" y="46"/>
                  </a:lnTo>
                  <a:lnTo>
                    <a:pt x="290" y="47"/>
                  </a:lnTo>
                  <a:lnTo>
                    <a:pt x="290" y="49"/>
                  </a:lnTo>
                  <a:lnTo>
                    <a:pt x="290" y="50"/>
                  </a:lnTo>
                  <a:lnTo>
                    <a:pt x="290" y="52"/>
                  </a:lnTo>
                  <a:lnTo>
                    <a:pt x="290" y="54"/>
                  </a:lnTo>
                  <a:lnTo>
                    <a:pt x="290" y="54"/>
                  </a:lnTo>
                  <a:lnTo>
                    <a:pt x="290" y="54"/>
                  </a:lnTo>
                  <a:lnTo>
                    <a:pt x="292" y="55"/>
                  </a:lnTo>
                  <a:lnTo>
                    <a:pt x="292" y="57"/>
                  </a:lnTo>
                  <a:lnTo>
                    <a:pt x="293" y="57"/>
                  </a:lnTo>
                  <a:lnTo>
                    <a:pt x="293" y="58"/>
                  </a:lnTo>
                  <a:lnTo>
                    <a:pt x="293" y="60"/>
                  </a:lnTo>
                  <a:lnTo>
                    <a:pt x="293" y="61"/>
                  </a:lnTo>
                  <a:lnTo>
                    <a:pt x="293" y="61"/>
                  </a:lnTo>
                  <a:lnTo>
                    <a:pt x="292" y="63"/>
                  </a:lnTo>
                  <a:lnTo>
                    <a:pt x="292" y="63"/>
                  </a:lnTo>
                  <a:lnTo>
                    <a:pt x="293" y="65"/>
                  </a:lnTo>
                  <a:lnTo>
                    <a:pt x="293" y="65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5" y="68"/>
                  </a:lnTo>
                  <a:lnTo>
                    <a:pt x="295" y="69"/>
                  </a:lnTo>
                  <a:lnTo>
                    <a:pt x="295" y="71"/>
                  </a:lnTo>
                  <a:lnTo>
                    <a:pt x="293" y="72"/>
                  </a:lnTo>
                  <a:lnTo>
                    <a:pt x="295" y="72"/>
                  </a:lnTo>
                  <a:lnTo>
                    <a:pt x="295" y="72"/>
                  </a:lnTo>
                  <a:lnTo>
                    <a:pt x="293" y="72"/>
                  </a:lnTo>
                  <a:lnTo>
                    <a:pt x="293" y="72"/>
                  </a:lnTo>
                  <a:lnTo>
                    <a:pt x="293" y="74"/>
                  </a:lnTo>
                  <a:lnTo>
                    <a:pt x="293" y="74"/>
                  </a:lnTo>
                  <a:lnTo>
                    <a:pt x="292" y="76"/>
                  </a:lnTo>
                  <a:lnTo>
                    <a:pt x="292" y="76"/>
                  </a:lnTo>
                  <a:lnTo>
                    <a:pt x="292" y="77"/>
                  </a:lnTo>
                  <a:lnTo>
                    <a:pt x="290" y="77"/>
                  </a:lnTo>
                  <a:lnTo>
                    <a:pt x="290" y="77"/>
                  </a:lnTo>
                  <a:lnTo>
                    <a:pt x="289" y="77"/>
                  </a:lnTo>
                  <a:lnTo>
                    <a:pt x="289" y="77"/>
                  </a:lnTo>
                  <a:lnTo>
                    <a:pt x="289" y="79"/>
                  </a:lnTo>
                  <a:lnTo>
                    <a:pt x="290" y="80"/>
                  </a:lnTo>
                  <a:lnTo>
                    <a:pt x="290" y="80"/>
                  </a:lnTo>
                  <a:lnTo>
                    <a:pt x="290" y="80"/>
                  </a:lnTo>
                  <a:lnTo>
                    <a:pt x="292" y="80"/>
                  </a:lnTo>
                  <a:lnTo>
                    <a:pt x="290" y="82"/>
                  </a:lnTo>
                  <a:lnTo>
                    <a:pt x="292" y="82"/>
                  </a:lnTo>
                  <a:lnTo>
                    <a:pt x="292" y="82"/>
                  </a:lnTo>
                  <a:lnTo>
                    <a:pt x="292" y="82"/>
                  </a:lnTo>
                  <a:lnTo>
                    <a:pt x="292" y="83"/>
                  </a:lnTo>
                  <a:lnTo>
                    <a:pt x="292" y="83"/>
                  </a:lnTo>
                  <a:lnTo>
                    <a:pt x="292" y="83"/>
                  </a:lnTo>
                  <a:lnTo>
                    <a:pt x="292" y="83"/>
                  </a:lnTo>
                  <a:lnTo>
                    <a:pt x="290" y="83"/>
                  </a:lnTo>
                  <a:lnTo>
                    <a:pt x="289" y="82"/>
                  </a:lnTo>
                  <a:lnTo>
                    <a:pt x="289" y="82"/>
                  </a:lnTo>
                  <a:lnTo>
                    <a:pt x="289" y="82"/>
                  </a:lnTo>
                  <a:lnTo>
                    <a:pt x="289" y="80"/>
                  </a:lnTo>
                  <a:lnTo>
                    <a:pt x="289" y="80"/>
                  </a:lnTo>
                  <a:lnTo>
                    <a:pt x="289" y="79"/>
                  </a:lnTo>
                  <a:lnTo>
                    <a:pt x="289" y="79"/>
                  </a:lnTo>
                  <a:lnTo>
                    <a:pt x="287" y="79"/>
                  </a:lnTo>
                  <a:lnTo>
                    <a:pt x="287" y="77"/>
                  </a:lnTo>
                  <a:lnTo>
                    <a:pt x="287" y="77"/>
                  </a:lnTo>
                  <a:lnTo>
                    <a:pt x="285" y="77"/>
                  </a:lnTo>
                  <a:lnTo>
                    <a:pt x="284" y="77"/>
                  </a:lnTo>
                  <a:lnTo>
                    <a:pt x="282" y="79"/>
                  </a:lnTo>
                  <a:lnTo>
                    <a:pt x="281" y="79"/>
                  </a:lnTo>
                  <a:lnTo>
                    <a:pt x="281" y="79"/>
                  </a:lnTo>
                  <a:lnTo>
                    <a:pt x="281" y="77"/>
                  </a:lnTo>
                  <a:lnTo>
                    <a:pt x="282" y="77"/>
                  </a:lnTo>
                  <a:lnTo>
                    <a:pt x="284" y="77"/>
                  </a:lnTo>
                  <a:lnTo>
                    <a:pt x="284" y="77"/>
                  </a:lnTo>
                  <a:lnTo>
                    <a:pt x="284" y="77"/>
                  </a:lnTo>
                  <a:lnTo>
                    <a:pt x="285" y="77"/>
                  </a:lnTo>
                  <a:lnTo>
                    <a:pt x="285" y="76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9" y="76"/>
                  </a:lnTo>
                  <a:lnTo>
                    <a:pt x="290" y="76"/>
                  </a:lnTo>
                  <a:lnTo>
                    <a:pt x="290" y="77"/>
                  </a:lnTo>
                  <a:lnTo>
                    <a:pt x="290" y="76"/>
                  </a:lnTo>
                  <a:lnTo>
                    <a:pt x="290" y="76"/>
                  </a:lnTo>
                  <a:lnTo>
                    <a:pt x="292" y="76"/>
                  </a:lnTo>
                  <a:lnTo>
                    <a:pt x="292" y="76"/>
                  </a:lnTo>
                  <a:lnTo>
                    <a:pt x="292" y="74"/>
                  </a:lnTo>
                  <a:lnTo>
                    <a:pt x="292" y="74"/>
                  </a:lnTo>
                  <a:lnTo>
                    <a:pt x="292" y="72"/>
                  </a:lnTo>
                  <a:lnTo>
                    <a:pt x="293" y="71"/>
                  </a:lnTo>
                  <a:lnTo>
                    <a:pt x="293" y="71"/>
                  </a:lnTo>
                  <a:lnTo>
                    <a:pt x="293" y="69"/>
                  </a:lnTo>
                  <a:lnTo>
                    <a:pt x="293" y="69"/>
                  </a:lnTo>
                  <a:lnTo>
                    <a:pt x="293" y="68"/>
                  </a:lnTo>
                  <a:lnTo>
                    <a:pt x="292" y="68"/>
                  </a:lnTo>
                  <a:lnTo>
                    <a:pt x="290" y="68"/>
                  </a:lnTo>
                  <a:lnTo>
                    <a:pt x="289" y="66"/>
                  </a:lnTo>
                  <a:lnTo>
                    <a:pt x="290" y="66"/>
                  </a:lnTo>
                  <a:lnTo>
                    <a:pt x="292" y="66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3" y="65"/>
                  </a:lnTo>
                  <a:lnTo>
                    <a:pt x="292" y="65"/>
                  </a:lnTo>
                  <a:lnTo>
                    <a:pt x="290" y="63"/>
                  </a:lnTo>
                  <a:lnTo>
                    <a:pt x="289" y="61"/>
                  </a:lnTo>
                  <a:lnTo>
                    <a:pt x="289" y="61"/>
                  </a:lnTo>
                  <a:lnTo>
                    <a:pt x="289" y="61"/>
                  </a:lnTo>
                  <a:lnTo>
                    <a:pt x="290" y="61"/>
                  </a:lnTo>
                  <a:lnTo>
                    <a:pt x="292" y="61"/>
                  </a:lnTo>
                  <a:lnTo>
                    <a:pt x="292" y="61"/>
                  </a:lnTo>
                  <a:lnTo>
                    <a:pt x="292" y="60"/>
                  </a:lnTo>
                  <a:lnTo>
                    <a:pt x="292" y="60"/>
                  </a:lnTo>
                  <a:lnTo>
                    <a:pt x="292" y="58"/>
                  </a:lnTo>
                  <a:lnTo>
                    <a:pt x="292" y="57"/>
                  </a:lnTo>
                  <a:lnTo>
                    <a:pt x="290" y="55"/>
                  </a:lnTo>
                  <a:lnTo>
                    <a:pt x="289" y="54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89" y="50"/>
                  </a:lnTo>
                  <a:lnTo>
                    <a:pt x="290" y="50"/>
                  </a:lnTo>
                  <a:lnTo>
                    <a:pt x="290" y="49"/>
                  </a:lnTo>
                  <a:lnTo>
                    <a:pt x="289" y="47"/>
                  </a:lnTo>
                  <a:lnTo>
                    <a:pt x="289" y="46"/>
                  </a:lnTo>
                  <a:lnTo>
                    <a:pt x="289" y="46"/>
                  </a:lnTo>
                  <a:lnTo>
                    <a:pt x="287" y="44"/>
                  </a:lnTo>
                  <a:lnTo>
                    <a:pt x="287" y="43"/>
                  </a:lnTo>
                  <a:lnTo>
                    <a:pt x="287" y="43"/>
                  </a:lnTo>
                  <a:lnTo>
                    <a:pt x="287" y="43"/>
                  </a:lnTo>
                  <a:close/>
                  <a:moveTo>
                    <a:pt x="2621" y="41"/>
                  </a:moveTo>
                  <a:lnTo>
                    <a:pt x="2622" y="41"/>
                  </a:lnTo>
                  <a:lnTo>
                    <a:pt x="2622" y="43"/>
                  </a:lnTo>
                  <a:lnTo>
                    <a:pt x="2622" y="44"/>
                  </a:lnTo>
                  <a:lnTo>
                    <a:pt x="2622" y="46"/>
                  </a:lnTo>
                  <a:lnTo>
                    <a:pt x="2624" y="46"/>
                  </a:lnTo>
                  <a:lnTo>
                    <a:pt x="2624" y="47"/>
                  </a:lnTo>
                  <a:lnTo>
                    <a:pt x="2627" y="47"/>
                  </a:lnTo>
                  <a:lnTo>
                    <a:pt x="2629" y="47"/>
                  </a:lnTo>
                  <a:lnTo>
                    <a:pt x="2629" y="47"/>
                  </a:lnTo>
                  <a:lnTo>
                    <a:pt x="2629" y="47"/>
                  </a:lnTo>
                  <a:lnTo>
                    <a:pt x="2630" y="47"/>
                  </a:lnTo>
                  <a:lnTo>
                    <a:pt x="2629" y="49"/>
                  </a:lnTo>
                  <a:lnTo>
                    <a:pt x="2629" y="50"/>
                  </a:lnTo>
                  <a:lnTo>
                    <a:pt x="2629" y="52"/>
                  </a:lnTo>
                  <a:lnTo>
                    <a:pt x="2627" y="52"/>
                  </a:lnTo>
                  <a:lnTo>
                    <a:pt x="2624" y="54"/>
                  </a:lnTo>
                  <a:lnTo>
                    <a:pt x="2624" y="54"/>
                  </a:lnTo>
                  <a:lnTo>
                    <a:pt x="2622" y="54"/>
                  </a:lnTo>
                  <a:lnTo>
                    <a:pt x="2622" y="55"/>
                  </a:lnTo>
                  <a:lnTo>
                    <a:pt x="2621" y="55"/>
                  </a:lnTo>
                  <a:lnTo>
                    <a:pt x="2619" y="55"/>
                  </a:lnTo>
                  <a:lnTo>
                    <a:pt x="2618" y="57"/>
                  </a:lnTo>
                  <a:lnTo>
                    <a:pt x="2618" y="58"/>
                  </a:lnTo>
                  <a:lnTo>
                    <a:pt x="2618" y="58"/>
                  </a:lnTo>
                  <a:lnTo>
                    <a:pt x="2616" y="58"/>
                  </a:lnTo>
                  <a:lnTo>
                    <a:pt x="2610" y="57"/>
                  </a:lnTo>
                  <a:lnTo>
                    <a:pt x="2610" y="57"/>
                  </a:lnTo>
                  <a:lnTo>
                    <a:pt x="2608" y="57"/>
                  </a:lnTo>
                  <a:lnTo>
                    <a:pt x="2608" y="57"/>
                  </a:lnTo>
                  <a:lnTo>
                    <a:pt x="2608" y="57"/>
                  </a:lnTo>
                  <a:lnTo>
                    <a:pt x="2608" y="58"/>
                  </a:lnTo>
                  <a:lnTo>
                    <a:pt x="2608" y="58"/>
                  </a:lnTo>
                  <a:lnTo>
                    <a:pt x="2608" y="58"/>
                  </a:lnTo>
                  <a:lnTo>
                    <a:pt x="2608" y="58"/>
                  </a:lnTo>
                  <a:lnTo>
                    <a:pt x="2608" y="60"/>
                  </a:lnTo>
                  <a:lnTo>
                    <a:pt x="2608" y="60"/>
                  </a:lnTo>
                  <a:lnTo>
                    <a:pt x="2608" y="60"/>
                  </a:lnTo>
                  <a:lnTo>
                    <a:pt x="2608" y="60"/>
                  </a:lnTo>
                  <a:lnTo>
                    <a:pt x="2608" y="61"/>
                  </a:lnTo>
                  <a:lnTo>
                    <a:pt x="2607" y="61"/>
                  </a:lnTo>
                  <a:lnTo>
                    <a:pt x="2607" y="61"/>
                  </a:lnTo>
                  <a:lnTo>
                    <a:pt x="2608" y="63"/>
                  </a:lnTo>
                  <a:lnTo>
                    <a:pt x="2608" y="63"/>
                  </a:lnTo>
                  <a:lnTo>
                    <a:pt x="2610" y="63"/>
                  </a:lnTo>
                  <a:lnTo>
                    <a:pt x="2611" y="63"/>
                  </a:lnTo>
                  <a:lnTo>
                    <a:pt x="2611" y="65"/>
                  </a:lnTo>
                  <a:lnTo>
                    <a:pt x="2611" y="66"/>
                  </a:lnTo>
                  <a:lnTo>
                    <a:pt x="2613" y="68"/>
                  </a:lnTo>
                  <a:lnTo>
                    <a:pt x="2611" y="69"/>
                  </a:lnTo>
                  <a:lnTo>
                    <a:pt x="2611" y="76"/>
                  </a:lnTo>
                  <a:lnTo>
                    <a:pt x="2611" y="79"/>
                  </a:lnTo>
                  <a:lnTo>
                    <a:pt x="2611" y="79"/>
                  </a:lnTo>
                  <a:lnTo>
                    <a:pt x="2611" y="80"/>
                  </a:lnTo>
                  <a:lnTo>
                    <a:pt x="2611" y="82"/>
                  </a:lnTo>
                  <a:lnTo>
                    <a:pt x="2611" y="83"/>
                  </a:lnTo>
                  <a:lnTo>
                    <a:pt x="2611" y="85"/>
                  </a:lnTo>
                  <a:lnTo>
                    <a:pt x="2611" y="85"/>
                  </a:lnTo>
                  <a:lnTo>
                    <a:pt x="2610" y="85"/>
                  </a:lnTo>
                  <a:lnTo>
                    <a:pt x="2610" y="85"/>
                  </a:lnTo>
                  <a:lnTo>
                    <a:pt x="2610" y="85"/>
                  </a:lnTo>
                  <a:lnTo>
                    <a:pt x="2610" y="87"/>
                  </a:lnTo>
                  <a:lnTo>
                    <a:pt x="2610" y="87"/>
                  </a:lnTo>
                  <a:lnTo>
                    <a:pt x="2610" y="87"/>
                  </a:lnTo>
                  <a:lnTo>
                    <a:pt x="2610" y="87"/>
                  </a:lnTo>
                  <a:lnTo>
                    <a:pt x="2608" y="88"/>
                  </a:lnTo>
                  <a:lnTo>
                    <a:pt x="2607" y="88"/>
                  </a:lnTo>
                  <a:lnTo>
                    <a:pt x="2605" y="88"/>
                  </a:lnTo>
                  <a:lnTo>
                    <a:pt x="2605" y="88"/>
                  </a:lnTo>
                  <a:lnTo>
                    <a:pt x="2605" y="88"/>
                  </a:lnTo>
                  <a:lnTo>
                    <a:pt x="2605" y="87"/>
                  </a:lnTo>
                  <a:lnTo>
                    <a:pt x="2607" y="85"/>
                  </a:lnTo>
                  <a:lnTo>
                    <a:pt x="2607" y="85"/>
                  </a:lnTo>
                  <a:lnTo>
                    <a:pt x="2602" y="80"/>
                  </a:lnTo>
                  <a:lnTo>
                    <a:pt x="2600" y="79"/>
                  </a:lnTo>
                  <a:lnTo>
                    <a:pt x="2600" y="79"/>
                  </a:lnTo>
                  <a:lnTo>
                    <a:pt x="2600" y="77"/>
                  </a:lnTo>
                  <a:lnTo>
                    <a:pt x="2600" y="76"/>
                  </a:lnTo>
                  <a:lnTo>
                    <a:pt x="2602" y="72"/>
                  </a:lnTo>
                  <a:lnTo>
                    <a:pt x="2603" y="71"/>
                  </a:lnTo>
                  <a:lnTo>
                    <a:pt x="2603" y="69"/>
                  </a:lnTo>
                  <a:lnTo>
                    <a:pt x="2603" y="68"/>
                  </a:lnTo>
                  <a:lnTo>
                    <a:pt x="2602" y="66"/>
                  </a:lnTo>
                  <a:lnTo>
                    <a:pt x="2602" y="65"/>
                  </a:lnTo>
                  <a:lnTo>
                    <a:pt x="2602" y="63"/>
                  </a:lnTo>
                  <a:lnTo>
                    <a:pt x="2602" y="63"/>
                  </a:lnTo>
                  <a:lnTo>
                    <a:pt x="2602" y="63"/>
                  </a:lnTo>
                  <a:lnTo>
                    <a:pt x="2602" y="63"/>
                  </a:lnTo>
                  <a:lnTo>
                    <a:pt x="2602" y="61"/>
                  </a:lnTo>
                  <a:lnTo>
                    <a:pt x="2600" y="61"/>
                  </a:lnTo>
                  <a:lnTo>
                    <a:pt x="2600" y="61"/>
                  </a:lnTo>
                  <a:lnTo>
                    <a:pt x="2600" y="61"/>
                  </a:lnTo>
                  <a:lnTo>
                    <a:pt x="2599" y="60"/>
                  </a:lnTo>
                  <a:lnTo>
                    <a:pt x="2599" y="58"/>
                  </a:lnTo>
                  <a:lnTo>
                    <a:pt x="2599" y="60"/>
                  </a:lnTo>
                  <a:lnTo>
                    <a:pt x="2597" y="60"/>
                  </a:lnTo>
                  <a:lnTo>
                    <a:pt x="2597" y="61"/>
                  </a:lnTo>
                  <a:lnTo>
                    <a:pt x="2597" y="61"/>
                  </a:lnTo>
                  <a:lnTo>
                    <a:pt x="2597" y="60"/>
                  </a:lnTo>
                  <a:lnTo>
                    <a:pt x="2597" y="60"/>
                  </a:lnTo>
                  <a:lnTo>
                    <a:pt x="2597" y="60"/>
                  </a:lnTo>
                  <a:lnTo>
                    <a:pt x="2597" y="60"/>
                  </a:lnTo>
                  <a:lnTo>
                    <a:pt x="2596" y="60"/>
                  </a:lnTo>
                  <a:lnTo>
                    <a:pt x="2596" y="61"/>
                  </a:lnTo>
                  <a:lnTo>
                    <a:pt x="2596" y="63"/>
                  </a:lnTo>
                  <a:lnTo>
                    <a:pt x="2594" y="63"/>
                  </a:lnTo>
                  <a:lnTo>
                    <a:pt x="2592" y="65"/>
                  </a:lnTo>
                  <a:lnTo>
                    <a:pt x="2592" y="66"/>
                  </a:lnTo>
                  <a:lnTo>
                    <a:pt x="2592" y="68"/>
                  </a:lnTo>
                  <a:lnTo>
                    <a:pt x="2592" y="68"/>
                  </a:lnTo>
                  <a:lnTo>
                    <a:pt x="2592" y="69"/>
                  </a:lnTo>
                  <a:lnTo>
                    <a:pt x="2594" y="69"/>
                  </a:lnTo>
                  <a:lnTo>
                    <a:pt x="2594" y="71"/>
                  </a:lnTo>
                  <a:lnTo>
                    <a:pt x="2592" y="71"/>
                  </a:lnTo>
                  <a:lnTo>
                    <a:pt x="2592" y="72"/>
                  </a:lnTo>
                  <a:lnTo>
                    <a:pt x="2591" y="72"/>
                  </a:lnTo>
                  <a:lnTo>
                    <a:pt x="2591" y="74"/>
                  </a:lnTo>
                  <a:lnTo>
                    <a:pt x="2592" y="74"/>
                  </a:lnTo>
                  <a:lnTo>
                    <a:pt x="2594" y="72"/>
                  </a:lnTo>
                  <a:lnTo>
                    <a:pt x="2594" y="72"/>
                  </a:lnTo>
                  <a:lnTo>
                    <a:pt x="2594" y="74"/>
                  </a:lnTo>
                  <a:lnTo>
                    <a:pt x="2594" y="74"/>
                  </a:lnTo>
                  <a:lnTo>
                    <a:pt x="2592" y="74"/>
                  </a:lnTo>
                  <a:lnTo>
                    <a:pt x="2592" y="76"/>
                  </a:lnTo>
                  <a:lnTo>
                    <a:pt x="2592" y="76"/>
                  </a:lnTo>
                  <a:lnTo>
                    <a:pt x="2592" y="77"/>
                  </a:lnTo>
                  <a:lnTo>
                    <a:pt x="2594" y="77"/>
                  </a:lnTo>
                  <a:lnTo>
                    <a:pt x="2594" y="77"/>
                  </a:lnTo>
                  <a:lnTo>
                    <a:pt x="2592" y="77"/>
                  </a:lnTo>
                  <a:lnTo>
                    <a:pt x="2592" y="77"/>
                  </a:lnTo>
                  <a:lnTo>
                    <a:pt x="2592" y="77"/>
                  </a:lnTo>
                  <a:lnTo>
                    <a:pt x="2592" y="77"/>
                  </a:lnTo>
                  <a:lnTo>
                    <a:pt x="2591" y="77"/>
                  </a:lnTo>
                  <a:lnTo>
                    <a:pt x="2591" y="77"/>
                  </a:lnTo>
                  <a:lnTo>
                    <a:pt x="2591" y="79"/>
                  </a:lnTo>
                  <a:lnTo>
                    <a:pt x="2591" y="79"/>
                  </a:lnTo>
                  <a:lnTo>
                    <a:pt x="2592" y="79"/>
                  </a:lnTo>
                  <a:lnTo>
                    <a:pt x="2592" y="79"/>
                  </a:lnTo>
                  <a:lnTo>
                    <a:pt x="2591" y="82"/>
                  </a:lnTo>
                  <a:lnTo>
                    <a:pt x="2589" y="82"/>
                  </a:lnTo>
                  <a:lnTo>
                    <a:pt x="2589" y="83"/>
                  </a:lnTo>
                  <a:lnTo>
                    <a:pt x="2588" y="83"/>
                  </a:lnTo>
                  <a:lnTo>
                    <a:pt x="2586" y="83"/>
                  </a:lnTo>
                  <a:lnTo>
                    <a:pt x="2586" y="83"/>
                  </a:lnTo>
                  <a:lnTo>
                    <a:pt x="2586" y="82"/>
                  </a:lnTo>
                  <a:lnTo>
                    <a:pt x="2586" y="82"/>
                  </a:lnTo>
                  <a:lnTo>
                    <a:pt x="2586" y="80"/>
                  </a:lnTo>
                  <a:lnTo>
                    <a:pt x="2586" y="80"/>
                  </a:lnTo>
                  <a:lnTo>
                    <a:pt x="2586" y="79"/>
                  </a:lnTo>
                  <a:lnTo>
                    <a:pt x="2586" y="77"/>
                  </a:lnTo>
                  <a:lnTo>
                    <a:pt x="2586" y="76"/>
                  </a:lnTo>
                  <a:lnTo>
                    <a:pt x="2586" y="76"/>
                  </a:lnTo>
                  <a:lnTo>
                    <a:pt x="2586" y="74"/>
                  </a:lnTo>
                  <a:lnTo>
                    <a:pt x="2588" y="71"/>
                  </a:lnTo>
                  <a:lnTo>
                    <a:pt x="2588" y="69"/>
                  </a:lnTo>
                  <a:lnTo>
                    <a:pt x="2589" y="68"/>
                  </a:lnTo>
                  <a:lnTo>
                    <a:pt x="2589" y="66"/>
                  </a:lnTo>
                  <a:lnTo>
                    <a:pt x="2591" y="65"/>
                  </a:lnTo>
                  <a:lnTo>
                    <a:pt x="2591" y="63"/>
                  </a:lnTo>
                  <a:lnTo>
                    <a:pt x="2591" y="63"/>
                  </a:lnTo>
                  <a:lnTo>
                    <a:pt x="2591" y="63"/>
                  </a:lnTo>
                  <a:lnTo>
                    <a:pt x="2592" y="60"/>
                  </a:lnTo>
                  <a:lnTo>
                    <a:pt x="2592" y="60"/>
                  </a:lnTo>
                  <a:lnTo>
                    <a:pt x="2592" y="58"/>
                  </a:lnTo>
                  <a:lnTo>
                    <a:pt x="2594" y="57"/>
                  </a:lnTo>
                  <a:lnTo>
                    <a:pt x="2594" y="57"/>
                  </a:lnTo>
                  <a:lnTo>
                    <a:pt x="2596" y="57"/>
                  </a:lnTo>
                  <a:lnTo>
                    <a:pt x="2596" y="57"/>
                  </a:lnTo>
                  <a:lnTo>
                    <a:pt x="2596" y="57"/>
                  </a:lnTo>
                  <a:lnTo>
                    <a:pt x="2596" y="57"/>
                  </a:lnTo>
                  <a:lnTo>
                    <a:pt x="2597" y="55"/>
                  </a:lnTo>
                  <a:lnTo>
                    <a:pt x="2597" y="57"/>
                  </a:lnTo>
                  <a:lnTo>
                    <a:pt x="2599" y="57"/>
                  </a:lnTo>
                  <a:lnTo>
                    <a:pt x="2600" y="55"/>
                  </a:lnTo>
                  <a:lnTo>
                    <a:pt x="2600" y="55"/>
                  </a:lnTo>
                  <a:lnTo>
                    <a:pt x="2600" y="55"/>
                  </a:lnTo>
                  <a:lnTo>
                    <a:pt x="2602" y="55"/>
                  </a:lnTo>
                  <a:lnTo>
                    <a:pt x="2602" y="57"/>
                  </a:lnTo>
                  <a:lnTo>
                    <a:pt x="2600" y="57"/>
                  </a:lnTo>
                  <a:lnTo>
                    <a:pt x="2600" y="58"/>
                  </a:lnTo>
                  <a:lnTo>
                    <a:pt x="2600" y="60"/>
                  </a:lnTo>
                  <a:lnTo>
                    <a:pt x="2600" y="60"/>
                  </a:lnTo>
                  <a:lnTo>
                    <a:pt x="2602" y="61"/>
                  </a:lnTo>
                  <a:lnTo>
                    <a:pt x="2602" y="61"/>
                  </a:lnTo>
                  <a:lnTo>
                    <a:pt x="2602" y="60"/>
                  </a:lnTo>
                  <a:lnTo>
                    <a:pt x="2602" y="60"/>
                  </a:lnTo>
                  <a:lnTo>
                    <a:pt x="2602" y="60"/>
                  </a:lnTo>
                  <a:lnTo>
                    <a:pt x="2603" y="60"/>
                  </a:lnTo>
                  <a:lnTo>
                    <a:pt x="2603" y="61"/>
                  </a:lnTo>
                  <a:lnTo>
                    <a:pt x="2603" y="60"/>
                  </a:lnTo>
                  <a:lnTo>
                    <a:pt x="2603" y="60"/>
                  </a:lnTo>
                  <a:lnTo>
                    <a:pt x="2605" y="60"/>
                  </a:lnTo>
                  <a:lnTo>
                    <a:pt x="2605" y="60"/>
                  </a:lnTo>
                  <a:lnTo>
                    <a:pt x="2605" y="58"/>
                  </a:lnTo>
                  <a:lnTo>
                    <a:pt x="2605" y="58"/>
                  </a:lnTo>
                  <a:lnTo>
                    <a:pt x="2607" y="57"/>
                  </a:lnTo>
                  <a:lnTo>
                    <a:pt x="2607" y="55"/>
                  </a:lnTo>
                  <a:lnTo>
                    <a:pt x="2607" y="54"/>
                  </a:lnTo>
                  <a:lnTo>
                    <a:pt x="2605" y="50"/>
                  </a:lnTo>
                  <a:lnTo>
                    <a:pt x="2603" y="49"/>
                  </a:lnTo>
                  <a:lnTo>
                    <a:pt x="2605" y="49"/>
                  </a:lnTo>
                  <a:lnTo>
                    <a:pt x="2605" y="49"/>
                  </a:lnTo>
                  <a:lnTo>
                    <a:pt x="2605" y="49"/>
                  </a:lnTo>
                  <a:lnTo>
                    <a:pt x="2607" y="49"/>
                  </a:lnTo>
                  <a:lnTo>
                    <a:pt x="2608" y="49"/>
                  </a:lnTo>
                  <a:lnTo>
                    <a:pt x="2608" y="50"/>
                  </a:lnTo>
                  <a:lnTo>
                    <a:pt x="2608" y="50"/>
                  </a:lnTo>
                  <a:lnTo>
                    <a:pt x="2608" y="52"/>
                  </a:lnTo>
                  <a:lnTo>
                    <a:pt x="2608" y="54"/>
                  </a:lnTo>
                  <a:lnTo>
                    <a:pt x="2608" y="54"/>
                  </a:lnTo>
                  <a:lnTo>
                    <a:pt x="2608" y="54"/>
                  </a:lnTo>
                  <a:lnTo>
                    <a:pt x="2610" y="54"/>
                  </a:lnTo>
                  <a:lnTo>
                    <a:pt x="2611" y="54"/>
                  </a:lnTo>
                  <a:lnTo>
                    <a:pt x="2613" y="54"/>
                  </a:lnTo>
                  <a:lnTo>
                    <a:pt x="2613" y="54"/>
                  </a:lnTo>
                  <a:lnTo>
                    <a:pt x="2614" y="54"/>
                  </a:lnTo>
                  <a:lnTo>
                    <a:pt x="2616" y="54"/>
                  </a:lnTo>
                  <a:lnTo>
                    <a:pt x="2621" y="54"/>
                  </a:lnTo>
                  <a:lnTo>
                    <a:pt x="2621" y="54"/>
                  </a:lnTo>
                  <a:lnTo>
                    <a:pt x="2622" y="54"/>
                  </a:lnTo>
                  <a:lnTo>
                    <a:pt x="2622" y="52"/>
                  </a:lnTo>
                  <a:lnTo>
                    <a:pt x="2622" y="52"/>
                  </a:lnTo>
                  <a:lnTo>
                    <a:pt x="2622" y="50"/>
                  </a:lnTo>
                  <a:lnTo>
                    <a:pt x="2622" y="49"/>
                  </a:lnTo>
                  <a:lnTo>
                    <a:pt x="2622" y="49"/>
                  </a:lnTo>
                  <a:lnTo>
                    <a:pt x="2621" y="47"/>
                  </a:lnTo>
                  <a:lnTo>
                    <a:pt x="2621" y="49"/>
                  </a:lnTo>
                  <a:lnTo>
                    <a:pt x="2621" y="49"/>
                  </a:lnTo>
                  <a:lnTo>
                    <a:pt x="2619" y="49"/>
                  </a:lnTo>
                  <a:lnTo>
                    <a:pt x="2619" y="49"/>
                  </a:lnTo>
                  <a:lnTo>
                    <a:pt x="2619" y="49"/>
                  </a:lnTo>
                  <a:lnTo>
                    <a:pt x="2618" y="49"/>
                  </a:lnTo>
                  <a:lnTo>
                    <a:pt x="2616" y="49"/>
                  </a:lnTo>
                  <a:lnTo>
                    <a:pt x="2616" y="47"/>
                  </a:lnTo>
                  <a:lnTo>
                    <a:pt x="2613" y="49"/>
                  </a:lnTo>
                  <a:lnTo>
                    <a:pt x="2613" y="49"/>
                  </a:lnTo>
                  <a:lnTo>
                    <a:pt x="2611" y="47"/>
                  </a:lnTo>
                  <a:lnTo>
                    <a:pt x="2611" y="46"/>
                  </a:lnTo>
                  <a:lnTo>
                    <a:pt x="2611" y="46"/>
                  </a:lnTo>
                  <a:lnTo>
                    <a:pt x="2613" y="44"/>
                  </a:lnTo>
                  <a:lnTo>
                    <a:pt x="2614" y="43"/>
                  </a:lnTo>
                  <a:lnTo>
                    <a:pt x="2614" y="43"/>
                  </a:lnTo>
                  <a:lnTo>
                    <a:pt x="2616" y="43"/>
                  </a:lnTo>
                  <a:lnTo>
                    <a:pt x="2616" y="44"/>
                  </a:lnTo>
                  <a:lnTo>
                    <a:pt x="2616" y="46"/>
                  </a:lnTo>
                  <a:lnTo>
                    <a:pt x="2618" y="46"/>
                  </a:lnTo>
                  <a:lnTo>
                    <a:pt x="2618" y="44"/>
                  </a:lnTo>
                  <a:lnTo>
                    <a:pt x="2618" y="44"/>
                  </a:lnTo>
                  <a:lnTo>
                    <a:pt x="2619" y="44"/>
                  </a:lnTo>
                  <a:lnTo>
                    <a:pt x="2619" y="46"/>
                  </a:lnTo>
                  <a:lnTo>
                    <a:pt x="2621" y="44"/>
                  </a:lnTo>
                  <a:lnTo>
                    <a:pt x="2622" y="44"/>
                  </a:lnTo>
                  <a:lnTo>
                    <a:pt x="2622" y="43"/>
                  </a:lnTo>
                  <a:lnTo>
                    <a:pt x="2621" y="43"/>
                  </a:lnTo>
                  <a:lnTo>
                    <a:pt x="2619" y="41"/>
                  </a:lnTo>
                  <a:lnTo>
                    <a:pt x="2619" y="41"/>
                  </a:lnTo>
                  <a:lnTo>
                    <a:pt x="2621" y="41"/>
                  </a:lnTo>
                  <a:close/>
                  <a:moveTo>
                    <a:pt x="2840" y="41"/>
                  </a:moveTo>
                  <a:lnTo>
                    <a:pt x="2842" y="41"/>
                  </a:lnTo>
                  <a:lnTo>
                    <a:pt x="2845" y="41"/>
                  </a:lnTo>
                  <a:lnTo>
                    <a:pt x="2846" y="43"/>
                  </a:lnTo>
                  <a:lnTo>
                    <a:pt x="2848" y="43"/>
                  </a:lnTo>
                  <a:lnTo>
                    <a:pt x="2848" y="44"/>
                  </a:lnTo>
                  <a:lnTo>
                    <a:pt x="2849" y="44"/>
                  </a:lnTo>
                  <a:lnTo>
                    <a:pt x="2849" y="44"/>
                  </a:lnTo>
                  <a:lnTo>
                    <a:pt x="2851" y="44"/>
                  </a:lnTo>
                  <a:lnTo>
                    <a:pt x="2853" y="43"/>
                  </a:lnTo>
                  <a:lnTo>
                    <a:pt x="2853" y="43"/>
                  </a:lnTo>
                  <a:lnTo>
                    <a:pt x="2854" y="44"/>
                  </a:lnTo>
                  <a:lnTo>
                    <a:pt x="2854" y="44"/>
                  </a:lnTo>
                  <a:lnTo>
                    <a:pt x="2857" y="44"/>
                  </a:lnTo>
                  <a:lnTo>
                    <a:pt x="2859" y="46"/>
                  </a:lnTo>
                  <a:lnTo>
                    <a:pt x="2860" y="46"/>
                  </a:lnTo>
                  <a:lnTo>
                    <a:pt x="2860" y="44"/>
                  </a:lnTo>
                  <a:lnTo>
                    <a:pt x="2862" y="44"/>
                  </a:lnTo>
                  <a:lnTo>
                    <a:pt x="2865" y="44"/>
                  </a:lnTo>
                  <a:lnTo>
                    <a:pt x="2867" y="44"/>
                  </a:lnTo>
                  <a:lnTo>
                    <a:pt x="2867" y="44"/>
                  </a:lnTo>
                  <a:lnTo>
                    <a:pt x="2870" y="44"/>
                  </a:lnTo>
                  <a:lnTo>
                    <a:pt x="2873" y="44"/>
                  </a:lnTo>
                  <a:lnTo>
                    <a:pt x="2873" y="46"/>
                  </a:lnTo>
                  <a:lnTo>
                    <a:pt x="2876" y="47"/>
                  </a:lnTo>
                  <a:lnTo>
                    <a:pt x="2876" y="47"/>
                  </a:lnTo>
                  <a:lnTo>
                    <a:pt x="2876" y="46"/>
                  </a:lnTo>
                  <a:lnTo>
                    <a:pt x="2876" y="44"/>
                  </a:lnTo>
                  <a:lnTo>
                    <a:pt x="2876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9" y="43"/>
                  </a:lnTo>
                  <a:lnTo>
                    <a:pt x="2879" y="43"/>
                  </a:lnTo>
                  <a:lnTo>
                    <a:pt x="2881" y="43"/>
                  </a:lnTo>
                  <a:lnTo>
                    <a:pt x="2883" y="43"/>
                  </a:lnTo>
                  <a:lnTo>
                    <a:pt x="2883" y="43"/>
                  </a:lnTo>
                  <a:lnTo>
                    <a:pt x="2883" y="41"/>
                  </a:lnTo>
                  <a:lnTo>
                    <a:pt x="2883" y="41"/>
                  </a:lnTo>
                  <a:lnTo>
                    <a:pt x="2883" y="41"/>
                  </a:lnTo>
                  <a:lnTo>
                    <a:pt x="2884" y="41"/>
                  </a:lnTo>
                  <a:lnTo>
                    <a:pt x="2884" y="41"/>
                  </a:lnTo>
                  <a:lnTo>
                    <a:pt x="2886" y="43"/>
                  </a:lnTo>
                  <a:lnTo>
                    <a:pt x="2886" y="41"/>
                  </a:lnTo>
                  <a:lnTo>
                    <a:pt x="2886" y="41"/>
                  </a:lnTo>
                  <a:lnTo>
                    <a:pt x="2887" y="41"/>
                  </a:lnTo>
                  <a:lnTo>
                    <a:pt x="2887" y="41"/>
                  </a:lnTo>
                  <a:lnTo>
                    <a:pt x="2887" y="41"/>
                  </a:lnTo>
                  <a:lnTo>
                    <a:pt x="2889" y="41"/>
                  </a:lnTo>
                  <a:lnTo>
                    <a:pt x="2889" y="43"/>
                  </a:lnTo>
                  <a:lnTo>
                    <a:pt x="2889" y="43"/>
                  </a:lnTo>
                  <a:lnTo>
                    <a:pt x="2889" y="44"/>
                  </a:lnTo>
                  <a:lnTo>
                    <a:pt x="2889" y="44"/>
                  </a:lnTo>
                  <a:lnTo>
                    <a:pt x="2889" y="44"/>
                  </a:lnTo>
                  <a:lnTo>
                    <a:pt x="2887" y="44"/>
                  </a:lnTo>
                  <a:lnTo>
                    <a:pt x="2887" y="44"/>
                  </a:lnTo>
                  <a:lnTo>
                    <a:pt x="2887" y="46"/>
                  </a:lnTo>
                  <a:lnTo>
                    <a:pt x="2886" y="47"/>
                  </a:lnTo>
                  <a:lnTo>
                    <a:pt x="2886" y="49"/>
                  </a:lnTo>
                  <a:lnTo>
                    <a:pt x="2884" y="49"/>
                  </a:lnTo>
                  <a:lnTo>
                    <a:pt x="2883" y="49"/>
                  </a:lnTo>
                  <a:lnTo>
                    <a:pt x="2881" y="49"/>
                  </a:lnTo>
                  <a:lnTo>
                    <a:pt x="2881" y="49"/>
                  </a:lnTo>
                  <a:lnTo>
                    <a:pt x="2879" y="49"/>
                  </a:lnTo>
                  <a:lnTo>
                    <a:pt x="2878" y="49"/>
                  </a:lnTo>
                  <a:lnTo>
                    <a:pt x="2878" y="49"/>
                  </a:lnTo>
                  <a:lnTo>
                    <a:pt x="2878" y="49"/>
                  </a:lnTo>
                  <a:lnTo>
                    <a:pt x="2878" y="50"/>
                  </a:lnTo>
                  <a:lnTo>
                    <a:pt x="2878" y="50"/>
                  </a:lnTo>
                  <a:lnTo>
                    <a:pt x="2878" y="50"/>
                  </a:lnTo>
                  <a:lnTo>
                    <a:pt x="2876" y="49"/>
                  </a:lnTo>
                  <a:lnTo>
                    <a:pt x="2876" y="49"/>
                  </a:lnTo>
                  <a:lnTo>
                    <a:pt x="2875" y="49"/>
                  </a:lnTo>
                  <a:lnTo>
                    <a:pt x="2873" y="50"/>
                  </a:lnTo>
                  <a:lnTo>
                    <a:pt x="2873" y="50"/>
                  </a:lnTo>
                  <a:lnTo>
                    <a:pt x="2873" y="49"/>
                  </a:lnTo>
                  <a:lnTo>
                    <a:pt x="2872" y="49"/>
                  </a:lnTo>
                  <a:lnTo>
                    <a:pt x="2870" y="47"/>
                  </a:lnTo>
                  <a:lnTo>
                    <a:pt x="2868" y="47"/>
                  </a:lnTo>
                  <a:lnTo>
                    <a:pt x="2868" y="47"/>
                  </a:lnTo>
                  <a:lnTo>
                    <a:pt x="2867" y="47"/>
                  </a:lnTo>
                  <a:lnTo>
                    <a:pt x="2867" y="47"/>
                  </a:lnTo>
                  <a:lnTo>
                    <a:pt x="2865" y="47"/>
                  </a:lnTo>
                  <a:lnTo>
                    <a:pt x="2864" y="46"/>
                  </a:lnTo>
                  <a:lnTo>
                    <a:pt x="2862" y="46"/>
                  </a:lnTo>
                  <a:lnTo>
                    <a:pt x="2860" y="47"/>
                  </a:lnTo>
                  <a:lnTo>
                    <a:pt x="2859" y="47"/>
                  </a:lnTo>
                  <a:lnTo>
                    <a:pt x="2859" y="47"/>
                  </a:lnTo>
                  <a:lnTo>
                    <a:pt x="2857" y="47"/>
                  </a:lnTo>
                  <a:lnTo>
                    <a:pt x="2854" y="47"/>
                  </a:lnTo>
                  <a:lnTo>
                    <a:pt x="2853" y="46"/>
                  </a:lnTo>
                  <a:lnTo>
                    <a:pt x="2849" y="46"/>
                  </a:lnTo>
                  <a:lnTo>
                    <a:pt x="2846" y="46"/>
                  </a:lnTo>
                  <a:lnTo>
                    <a:pt x="2845" y="46"/>
                  </a:lnTo>
                  <a:lnTo>
                    <a:pt x="2843" y="46"/>
                  </a:lnTo>
                  <a:lnTo>
                    <a:pt x="2842" y="46"/>
                  </a:lnTo>
                  <a:lnTo>
                    <a:pt x="2840" y="46"/>
                  </a:lnTo>
                  <a:lnTo>
                    <a:pt x="2838" y="46"/>
                  </a:lnTo>
                  <a:lnTo>
                    <a:pt x="2837" y="46"/>
                  </a:lnTo>
                  <a:lnTo>
                    <a:pt x="2835" y="46"/>
                  </a:lnTo>
                  <a:lnTo>
                    <a:pt x="2835" y="46"/>
                  </a:lnTo>
                  <a:lnTo>
                    <a:pt x="2835" y="44"/>
                  </a:lnTo>
                  <a:lnTo>
                    <a:pt x="2835" y="44"/>
                  </a:lnTo>
                  <a:lnTo>
                    <a:pt x="2835" y="44"/>
                  </a:lnTo>
                  <a:lnTo>
                    <a:pt x="2835" y="44"/>
                  </a:lnTo>
                  <a:lnTo>
                    <a:pt x="2837" y="44"/>
                  </a:lnTo>
                  <a:lnTo>
                    <a:pt x="2837" y="44"/>
                  </a:lnTo>
                  <a:lnTo>
                    <a:pt x="2835" y="43"/>
                  </a:lnTo>
                  <a:lnTo>
                    <a:pt x="2835" y="43"/>
                  </a:lnTo>
                  <a:lnTo>
                    <a:pt x="2835" y="43"/>
                  </a:lnTo>
                  <a:lnTo>
                    <a:pt x="2834" y="44"/>
                  </a:lnTo>
                  <a:lnTo>
                    <a:pt x="2834" y="44"/>
                  </a:lnTo>
                  <a:lnTo>
                    <a:pt x="2834" y="46"/>
                  </a:lnTo>
                  <a:lnTo>
                    <a:pt x="2834" y="46"/>
                  </a:lnTo>
                  <a:lnTo>
                    <a:pt x="2834" y="47"/>
                  </a:lnTo>
                  <a:lnTo>
                    <a:pt x="2834" y="47"/>
                  </a:lnTo>
                  <a:lnTo>
                    <a:pt x="2832" y="46"/>
                  </a:lnTo>
                  <a:lnTo>
                    <a:pt x="2832" y="46"/>
                  </a:lnTo>
                  <a:lnTo>
                    <a:pt x="2832" y="46"/>
                  </a:lnTo>
                  <a:lnTo>
                    <a:pt x="2832" y="47"/>
                  </a:lnTo>
                  <a:lnTo>
                    <a:pt x="2832" y="47"/>
                  </a:lnTo>
                  <a:lnTo>
                    <a:pt x="2831" y="47"/>
                  </a:lnTo>
                  <a:lnTo>
                    <a:pt x="2831" y="47"/>
                  </a:lnTo>
                  <a:lnTo>
                    <a:pt x="2829" y="47"/>
                  </a:lnTo>
                  <a:lnTo>
                    <a:pt x="2829" y="47"/>
                  </a:lnTo>
                  <a:lnTo>
                    <a:pt x="2829" y="47"/>
                  </a:lnTo>
                  <a:lnTo>
                    <a:pt x="2827" y="47"/>
                  </a:lnTo>
                  <a:lnTo>
                    <a:pt x="2827" y="49"/>
                  </a:lnTo>
                  <a:lnTo>
                    <a:pt x="2826" y="49"/>
                  </a:lnTo>
                  <a:lnTo>
                    <a:pt x="2826" y="50"/>
                  </a:lnTo>
                  <a:lnTo>
                    <a:pt x="2826" y="52"/>
                  </a:lnTo>
                  <a:lnTo>
                    <a:pt x="2824" y="54"/>
                  </a:lnTo>
                  <a:lnTo>
                    <a:pt x="2824" y="54"/>
                  </a:lnTo>
                  <a:lnTo>
                    <a:pt x="2823" y="55"/>
                  </a:lnTo>
                  <a:lnTo>
                    <a:pt x="2821" y="55"/>
                  </a:lnTo>
                  <a:lnTo>
                    <a:pt x="2819" y="55"/>
                  </a:lnTo>
                  <a:lnTo>
                    <a:pt x="2818" y="55"/>
                  </a:lnTo>
                  <a:lnTo>
                    <a:pt x="2818" y="55"/>
                  </a:lnTo>
                  <a:lnTo>
                    <a:pt x="2818" y="57"/>
                  </a:lnTo>
                  <a:lnTo>
                    <a:pt x="2818" y="60"/>
                  </a:lnTo>
                  <a:lnTo>
                    <a:pt x="2818" y="60"/>
                  </a:lnTo>
                  <a:lnTo>
                    <a:pt x="2816" y="60"/>
                  </a:lnTo>
                  <a:lnTo>
                    <a:pt x="2816" y="60"/>
                  </a:lnTo>
                  <a:lnTo>
                    <a:pt x="2816" y="60"/>
                  </a:lnTo>
                  <a:lnTo>
                    <a:pt x="2818" y="61"/>
                  </a:lnTo>
                  <a:lnTo>
                    <a:pt x="2818" y="61"/>
                  </a:lnTo>
                  <a:lnTo>
                    <a:pt x="2818" y="61"/>
                  </a:lnTo>
                  <a:lnTo>
                    <a:pt x="2816" y="63"/>
                  </a:lnTo>
                  <a:lnTo>
                    <a:pt x="2815" y="63"/>
                  </a:lnTo>
                  <a:lnTo>
                    <a:pt x="2815" y="65"/>
                  </a:lnTo>
                  <a:lnTo>
                    <a:pt x="2815" y="68"/>
                  </a:lnTo>
                  <a:lnTo>
                    <a:pt x="2815" y="68"/>
                  </a:lnTo>
                  <a:lnTo>
                    <a:pt x="2815" y="68"/>
                  </a:lnTo>
                  <a:lnTo>
                    <a:pt x="2816" y="68"/>
                  </a:lnTo>
                  <a:lnTo>
                    <a:pt x="2816" y="68"/>
                  </a:lnTo>
                  <a:lnTo>
                    <a:pt x="2816" y="71"/>
                  </a:lnTo>
                  <a:lnTo>
                    <a:pt x="2815" y="72"/>
                  </a:lnTo>
                  <a:lnTo>
                    <a:pt x="2815" y="72"/>
                  </a:lnTo>
                  <a:lnTo>
                    <a:pt x="2815" y="72"/>
                  </a:lnTo>
                  <a:lnTo>
                    <a:pt x="2815" y="74"/>
                  </a:lnTo>
                  <a:lnTo>
                    <a:pt x="2815" y="74"/>
                  </a:lnTo>
                  <a:lnTo>
                    <a:pt x="2815" y="74"/>
                  </a:lnTo>
                  <a:lnTo>
                    <a:pt x="2813" y="72"/>
                  </a:lnTo>
                  <a:lnTo>
                    <a:pt x="2813" y="72"/>
                  </a:lnTo>
                  <a:lnTo>
                    <a:pt x="2813" y="72"/>
                  </a:lnTo>
                  <a:lnTo>
                    <a:pt x="2813" y="71"/>
                  </a:lnTo>
                  <a:lnTo>
                    <a:pt x="2813" y="71"/>
                  </a:lnTo>
                  <a:lnTo>
                    <a:pt x="2813" y="69"/>
                  </a:lnTo>
                  <a:lnTo>
                    <a:pt x="2813" y="69"/>
                  </a:lnTo>
                  <a:lnTo>
                    <a:pt x="2812" y="69"/>
                  </a:lnTo>
                  <a:lnTo>
                    <a:pt x="2812" y="69"/>
                  </a:lnTo>
                  <a:lnTo>
                    <a:pt x="2808" y="66"/>
                  </a:lnTo>
                  <a:lnTo>
                    <a:pt x="2808" y="65"/>
                  </a:lnTo>
                  <a:lnTo>
                    <a:pt x="2805" y="63"/>
                  </a:lnTo>
                  <a:lnTo>
                    <a:pt x="2805" y="63"/>
                  </a:lnTo>
                  <a:lnTo>
                    <a:pt x="2805" y="61"/>
                  </a:lnTo>
                  <a:lnTo>
                    <a:pt x="2807" y="61"/>
                  </a:lnTo>
                  <a:lnTo>
                    <a:pt x="2807" y="60"/>
                  </a:lnTo>
                  <a:lnTo>
                    <a:pt x="2807" y="60"/>
                  </a:lnTo>
                  <a:lnTo>
                    <a:pt x="2805" y="60"/>
                  </a:lnTo>
                  <a:lnTo>
                    <a:pt x="2805" y="58"/>
                  </a:lnTo>
                  <a:lnTo>
                    <a:pt x="2805" y="58"/>
                  </a:lnTo>
                  <a:lnTo>
                    <a:pt x="2807" y="58"/>
                  </a:lnTo>
                  <a:lnTo>
                    <a:pt x="2807" y="58"/>
                  </a:lnTo>
                  <a:lnTo>
                    <a:pt x="2808" y="57"/>
                  </a:lnTo>
                  <a:lnTo>
                    <a:pt x="2810" y="55"/>
                  </a:lnTo>
                  <a:lnTo>
                    <a:pt x="2810" y="55"/>
                  </a:lnTo>
                  <a:lnTo>
                    <a:pt x="2808" y="54"/>
                  </a:lnTo>
                  <a:lnTo>
                    <a:pt x="2808" y="54"/>
                  </a:lnTo>
                  <a:lnTo>
                    <a:pt x="2808" y="52"/>
                  </a:lnTo>
                  <a:lnTo>
                    <a:pt x="2808" y="52"/>
                  </a:lnTo>
                  <a:lnTo>
                    <a:pt x="2810" y="52"/>
                  </a:lnTo>
                  <a:lnTo>
                    <a:pt x="2810" y="52"/>
                  </a:lnTo>
                  <a:lnTo>
                    <a:pt x="2812" y="52"/>
                  </a:lnTo>
                  <a:lnTo>
                    <a:pt x="2812" y="52"/>
                  </a:lnTo>
                  <a:lnTo>
                    <a:pt x="2813" y="52"/>
                  </a:lnTo>
                  <a:lnTo>
                    <a:pt x="2813" y="52"/>
                  </a:lnTo>
                  <a:lnTo>
                    <a:pt x="2813" y="52"/>
                  </a:lnTo>
                  <a:lnTo>
                    <a:pt x="2813" y="50"/>
                  </a:lnTo>
                  <a:lnTo>
                    <a:pt x="2813" y="49"/>
                  </a:lnTo>
                  <a:lnTo>
                    <a:pt x="2815" y="47"/>
                  </a:lnTo>
                  <a:lnTo>
                    <a:pt x="2818" y="47"/>
                  </a:lnTo>
                  <a:lnTo>
                    <a:pt x="2819" y="46"/>
                  </a:lnTo>
                  <a:lnTo>
                    <a:pt x="2819" y="46"/>
                  </a:lnTo>
                  <a:lnTo>
                    <a:pt x="2821" y="44"/>
                  </a:lnTo>
                  <a:lnTo>
                    <a:pt x="2821" y="43"/>
                  </a:lnTo>
                  <a:lnTo>
                    <a:pt x="2823" y="43"/>
                  </a:lnTo>
                  <a:lnTo>
                    <a:pt x="2826" y="41"/>
                  </a:lnTo>
                  <a:lnTo>
                    <a:pt x="2827" y="41"/>
                  </a:lnTo>
                  <a:lnTo>
                    <a:pt x="2827" y="41"/>
                  </a:lnTo>
                  <a:lnTo>
                    <a:pt x="2829" y="41"/>
                  </a:lnTo>
                  <a:lnTo>
                    <a:pt x="2831" y="41"/>
                  </a:lnTo>
                  <a:lnTo>
                    <a:pt x="2831" y="41"/>
                  </a:lnTo>
                  <a:lnTo>
                    <a:pt x="2832" y="43"/>
                  </a:lnTo>
                  <a:lnTo>
                    <a:pt x="2834" y="43"/>
                  </a:lnTo>
                  <a:lnTo>
                    <a:pt x="2840" y="41"/>
                  </a:lnTo>
                  <a:close/>
                  <a:moveTo>
                    <a:pt x="434" y="39"/>
                  </a:moveTo>
                  <a:lnTo>
                    <a:pt x="432" y="41"/>
                  </a:lnTo>
                  <a:lnTo>
                    <a:pt x="432" y="41"/>
                  </a:lnTo>
                  <a:lnTo>
                    <a:pt x="431" y="41"/>
                  </a:lnTo>
                  <a:lnTo>
                    <a:pt x="432" y="41"/>
                  </a:lnTo>
                  <a:lnTo>
                    <a:pt x="432" y="41"/>
                  </a:lnTo>
                  <a:lnTo>
                    <a:pt x="432" y="41"/>
                  </a:lnTo>
                  <a:lnTo>
                    <a:pt x="434" y="41"/>
                  </a:lnTo>
                  <a:lnTo>
                    <a:pt x="434" y="41"/>
                  </a:lnTo>
                  <a:lnTo>
                    <a:pt x="434" y="39"/>
                  </a:lnTo>
                  <a:lnTo>
                    <a:pt x="434" y="39"/>
                  </a:lnTo>
                  <a:lnTo>
                    <a:pt x="434" y="39"/>
                  </a:lnTo>
                  <a:close/>
                  <a:moveTo>
                    <a:pt x="435" y="38"/>
                  </a:moveTo>
                  <a:lnTo>
                    <a:pt x="434" y="38"/>
                  </a:lnTo>
                  <a:lnTo>
                    <a:pt x="434" y="38"/>
                  </a:lnTo>
                  <a:lnTo>
                    <a:pt x="434" y="39"/>
                  </a:lnTo>
                  <a:lnTo>
                    <a:pt x="434" y="39"/>
                  </a:lnTo>
                  <a:lnTo>
                    <a:pt x="435" y="39"/>
                  </a:lnTo>
                  <a:lnTo>
                    <a:pt x="435" y="38"/>
                  </a:lnTo>
                  <a:lnTo>
                    <a:pt x="435" y="38"/>
                  </a:lnTo>
                  <a:close/>
                  <a:moveTo>
                    <a:pt x="432" y="38"/>
                  </a:moveTo>
                  <a:lnTo>
                    <a:pt x="432" y="38"/>
                  </a:lnTo>
                  <a:lnTo>
                    <a:pt x="432" y="38"/>
                  </a:lnTo>
                  <a:lnTo>
                    <a:pt x="432" y="39"/>
                  </a:lnTo>
                  <a:lnTo>
                    <a:pt x="432" y="39"/>
                  </a:lnTo>
                  <a:lnTo>
                    <a:pt x="432" y="38"/>
                  </a:lnTo>
                  <a:lnTo>
                    <a:pt x="432" y="38"/>
                  </a:lnTo>
                  <a:lnTo>
                    <a:pt x="432" y="38"/>
                  </a:lnTo>
                  <a:close/>
                  <a:moveTo>
                    <a:pt x="648" y="38"/>
                  </a:moveTo>
                  <a:lnTo>
                    <a:pt x="650" y="38"/>
                  </a:lnTo>
                  <a:lnTo>
                    <a:pt x="650" y="39"/>
                  </a:lnTo>
                  <a:lnTo>
                    <a:pt x="650" y="39"/>
                  </a:lnTo>
                  <a:lnTo>
                    <a:pt x="650" y="41"/>
                  </a:lnTo>
                  <a:lnTo>
                    <a:pt x="650" y="41"/>
                  </a:lnTo>
                  <a:lnTo>
                    <a:pt x="648" y="43"/>
                  </a:lnTo>
                  <a:lnTo>
                    <a:pt x="648" y="43"/>
                  </a:lnTo>
                  <a:lnTo>
                    <a:pt x="647" y="41"/>
                  </a:lnTo>
                  <a:lnTo>
                    <a:pt x="647" y="41"/>
                  </a:lnTo>
                  <a:lnTo>
                    <a:pt x="645" y="43"/>
                  </a:lnTo>
                  <a:lnTo>
                    <a:pt x="645" y="41"/>
                  </a:lnTo>
                  <a:lnTo>
                    <a:pt x="645" y="41"/>
                  </a:lnTo>
                  <a:lnTo>
                    <a:pt x="645" y="41"/>
                  </a:lnTo>
                  <a:lnTo>
                    <a:pt x="645" y="39"/>
                  </a:lnTo>
                  <a:lnTo>
                    <a:pt x="645" y="39"/>
                  </a:lnTo>
                  <a:lnTo>
                    <a:pt x="647" y="39"/>
                  </a:lnTo>
                  <a:lnTo>
                    <a:pt x="648" y="39"/>
                  </a:lnTo>
                  <a:lnTo>
                    <a:pt x="648" y="38"/>
                  </a:lnTo>
                  <a:lnTo>
                    <a:pt x="648" y="38"/>
                  </a:lnTo>
                  <a:close/>
                  <a:moveTo>
                    <a:pt x="2006" y="36"/>
                  </a:moveTo>
                  <a:lnTo>
                    <a:pt x="2006" y="36"/>
                  </a:lnTo>
                  <a:lnTo>
                    <a:pt x="2006" y="38"/>
                  </a:lnTo>
                  <a:lnTo>
                    <a:pt x="2006" y="38"/>
                  </a:lnTo>
                  <a:lnTo>
                    <a:pt x="2003" y="39"/>
                  </a:lnTo>
                  <a:lnTo>
                    <a:pt x="2000" y="41"/>
                  </a:lnTo>
                  <a:lnTo>
                    <a:pt x="1998" y="41"/>
                  </a:lnTo>
                  <a:lnTo>
                    <a:pt x="1996" y="43"/>
                  </a:lnTo>
                  <a:lnTo>
                    <a:pt x="1993" y="43"/>
                  </a:lnTo>
                  <a:lnTo>
                    <a:pt x="1993" y="43"/>
                  </a:lnTo>
                  <a:lnTo>
                    <a:pt x="1993" y="41"/>
                  </a:lnTo>
                  <a:lnTo>
                    <a:pt x="1993" y="41"/>
                  </a:lnTo>
                  <a:lnTo>
                    <a:pt x="1995" y="41"/>
                  </a:lnTo>
                  <a:lnTo>
                    <a:pt x="1996" y="41"/>
                  </a:lnTo>
                  <a:lnTo>
                    <a:pt x="2000" y="39"/>
                  </a:lnTo>
                  <a:lnTo>
                    <a:pt x="2001" y="39"/>
                  </a:lnTo>
                  <a:lnTo>
                    <a:pt x="2003" y="38"/>
                  </a:lnTo>
                  <a:lnTo>
                    <a:pt x="2003" y="38"/>
                  </a:lnTo>
                  <a:lnTo>
                    <a:pt x="2004" y="36"/>
                  </a:lnTo>
                  <a:lnTo>
                    <a:pt x="2006" y="36"/>
                  </a:lnTo>
                  <a:close/>
                  <a:moveTo>
                    <a:pt x="437" y="36"/>
                  </a:moveTo>
                  <a:lnTo>
                    <a:pt x="437" y="36"/>
                  </a:lnTo>
                  <a:lnTo>
                    <a:pt x="435" y="36"/>
                  </a:lnTo>
                  <a:lnTo>
                    <a:pt x="435" y="36"/>
                  </a:lnTo>
                  <a:lnTo>
                    <a:pt x="437" y="38"/>
                  </a:lnTo>
                  <a:lnTo>
                    <a:pt x="437" y="36"/>
                  </a:lnTo>
                  <a:lnTo>
                    <a:pt x="437" y="36"/>
                  </a:lnTo>
                  <a:lnTo>
                    <a:pt x="437" y="36"/>
                  </a:lnTo>
                  <a:lnTo>
                    <a:pt x="437" y="36"/>
                  </a:lnTo>
                  <a:close/>
                  <a:moveTo>
                    <a:pt x="380" y="31"/>
                  </a:moveTo>
                  <a:lnTo>
                    <a:pt x="380" y="33"/>
                  </a:lnTo>
                  <a:lnTo>
                    <a:pt x="380" y="33"/>
                  </a:lnTo>
                  <a:lnTo>
                    <a:pt x="380" y="35"/>
                  </a:lnTo>
                  <a:lnTo>
                    <a:pt x="380" y="35"/>
                  </a:lnTo>
                  <a:lnTo>
                    <a:pt x="382" y="33"/>
                  </a:lnTo>
                  <a:lnTo>
                    <a:pt x="382" y="35"/>
                  </a:lnTo>
                  <a:lnTo>
                    <a:pt x="380" y="36"/>
                  </a:lnTo>
                  <a:lnTo>
                    <a:pt x="380" y="36"/>
                  </a:lnTo>
                  <a:lnTo>
                    <a:pt x="379" y="36"/>
                  </a:lnTo>
                  <a:lnTo>
                    <a:pt x="379" y="36"/>
                  </a:lnTo>
                  <a:lnTo>
                    <a:pt x="379" y="35"/>
                  </a:lnTo>
                  <a:lnTo>
                    <a:pt x="377" y="35"/>
                  </a:lnTo>
                  <a:lnTo>
                    <a:pt x="377" y="35"/>
                  </a:lnTo>
                  <a:lnTo>
                    <a:pt x="377" y="36"/>
                  </a:lnTo>
                  <a:lnTo>
                    <a:pt x="377" y="36"/>
                  </a:lnTo>
                  <a:lnTo>
                    <a:pt x="377" y="36"/>
                  </a:lnTo>
                  <a:lnTo>
                    <a:pt x="375" y="35"/>
                  </a:lnTo>
                  <a:lnTo>
                    <a:pt x="375" y="35"/>
                  </a:lnTo>
                  <a:lnTo>
                    <a:pt x="375" y="33"/>
                  </a:lnTo>
                  <a:lnTo>
                    <a:pt x="377" y="33"/>
                  </a:lnTo>
                  <a:lnTo>
                    <a:pt x="377" y="33"/>
                  </a:lnTo>
                  <a:lnTo>
                    <a:pt x="379" y="33"/>
                  </a:lnTo>
                  <a:lnTo>
                    <a:pt x="380" y="33"/>
                  </a:lnTo>
                  <a:lnTo>
                    <a:pt x="380" y="31"/>
                  </a:lnTo>
                  <a:close/>
                  <a:moveTo>
                    <a:pt x="472" y="28"/>
                  </a:moveTo>
                  <a:lnTo>
                    <a:pt x="470" y="28"/>
                  </a:lnTo>
                  <a:lnTo>
                    <a:pt x="467" y="30"/>
                  </a:lnTo>
                  <a:lnTo>
                    <a:pt x="465" y="30"/>
                  </a:lnTo>
                  <a:lnTo>
                    <a:pt x="464" y="33"/>
                  </a:lnTo>
                  <a:lnTo>
                    <a:pt x="462" y="33"/>
                  </a:lnTo>
                  <a:lnTo>
                    <a:pt x="462" y="35"/>
                  </a:lnTo>
                  <a:lnTo>
                    <a:pt x="464" y="35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3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6"/>
                  </a:lnTo>
                  <a:lnTo>
                    <a:pt x="465" y="36"/>
                  </a:lnTo>
                  <a:lnTo>
                    <a:pt x="465" y="36"/>
                  </a:lnTo>
                  <a:lnTo>
                    <a:pt x="465" y="38"/>
                  </a:lnTo>
                  <a:lnTo>
                    <a:pt x="465" y="36"/>
                  </a:lnTo>
                  <a:lnTo>
                    <a:pt x="467" y="36"/>
                  </a:lnTo>
                  <a:lnTo>
                    <a:pt x="468" y="35"/>
                  </a:lnTo>
                  <a:lnTo>
                    <a:pt x="468" y="35"/>
                  </a:lnTo>
                  <a:lnTo>
                    <a:pt x="468" y="33"/>
                  </a:lnTo>
                  <a:lnTo>
                    <a:pt x="472" y="31"/>
                  </a:lnTo>
                  <a:lnTo>
                    <a:pt x="472" y="31"/>
                  </a:lnTo>
                  <a:lnTo>
                    <a:pt x="472" y="30"/>
                  </a:lnTo>
                  <a:lnTo>
                    <a:pt x="472" y="30"/>
                  </a:lnTo>
                  <a:lnTo>
                    <a:pt x="472" y="30"/>
                  </a:lnTo>
                  <a:lnTo>
                    <a:pt x="475" y="30"/>
                  </a:lnTo>
                  <a:lnTo>
                    <a:pt x="475" y="30"/>
                  </a:lnTo>
                  <a:lnTo>
                    <a:pt x="475" y="28"/>
                  </a:lnTo>
                  <a:lnTo>
                    <a:pt x="473" y="28"/>
                  </a:lnTo>
                  <a:lnTo>
                    <a:pt x="472" y="28"/>
                  </a:lnTo>
                  <a:close/>
                  <a:moveTo>
                    <a:pt x="626" y="27"/>
                  </a:moveTo>
                  <a:lnTo>
                    <a:pt x="626" y="27"/>
                  </a:lnTo>
                  <a:lnTo>
                    <a:pt x="628" y="27"/>
                  </a:lnTo>
                  <a:lnTo>
                    <a:pt x="628" y="27"/>
                  </a:lnTo>
                  <a:lnTo>
                    <a:pt x="629" y="27"/>
                  </a:lnTo>
                  <a:lnTo>
                    <a:pt x="629" y="27"/>
                  </a:lnTo>
                  <a:lnTo>
                    <a:pt x="629" y="28"/>
                  </a:lnTo>
                  <a:lnTo>
                    <a:pt x="631" y="28"/>
                  </a:lnTo>
                  <a:lnTo>
                    <a:pt x="631" y="28"/>
                  </a:lnTo>
                  <a:lnTo>
                    <a:pt x="631" y="30"/>
                  </a:lnTo>
                  <a:lnTo>
                    <a:pt x="629" y="28"/>
                  </a:lnTo>
                  <a:lnTo>
                    <a:pt x="628" y="28"/>
                  </a:lnTo>
                  <a:lnTo>
                    <a:pt x="628" y="30"/>
                  </a:lnTo>
                  <a:lnTo>
                    <a:pt x="628" y="30"/>
                  </a:lnTo>
                  <a:lnTo>
                    <a:pt x="628" y="30"/>
                  </a:lnTo>
                  <a:lnTo>
                    <a:pt x="628" y="31"/>
                  </a:lnTo>
                  <a:lnTo>
                    <a:pt x="626" y="30"/>
                  </a:lnTo>
                  <a:lnTo>
                    <a:pt x="626" y="28"/>
                  </a:lnTo>
                  <a:lnTo>
                    <a:pt x="626" y="28"/>
                  </a:lnTo>
                  <a:lnTo>
                    <a:pt x="626" y="27"/>
                  </a:lnTo>
                  <a:lnTo>
                    <a:pt x="626" y="27"/>
                  </a:lnTo>
                  <a:lnTo>
                    <a:pt x="626" y="27"/>
                  </a:lnTo>
                  <a:close/>
                  <a:moveTo>
                    <a:pt x="637" y="25"/>
                  </a:moveTo>
                  <a:lnTo>
                    <a:pt x="637" y="25"/>
                  </a:lnTo>
                  <a:lnTo>
                    <a:pt x="637" y="25"/>
                  </a:lnTo>
                  <a:lnTo>
                    <a:pt x="636" y="27"/>
                  </a:lnTo>
                  <a:lnTo>
                    <a:pt x="634" y="27"/>
                  </a:lnTo>
                  <a:lnTo>
                    <a:pt x="636" y="28"/>
                  </a:lnTo>
                  <a:lnTo>
                    <a:pt x="636" y="27"/>
                  </a:lnTo>
                  <a:lnTo>
                    <a:pt x="637" y="27"/>
                  </a:lnTo>
                  <a:lnTo>
                    <a:pt x="636" y="27"/>
                  </a:lnTo>
                  <a:lnTo>
                    <a:pt x="636" y="28"/>
                  </a:lnTo>
                  <a:lnTo>
                    <a:pt x="637" y="28"/>
                  </a:lnTo>
                  <a:lnTo>
                    <a:pt x="639" y="28"/>
                  </a:lnTo>
                  <a:lnTo>
                    <a:pt x="639" y="28"/>
                  </a:lnTo>
                  <a:lnTo>
                    <a:pt x="639" y="30"/>
                  </a:lnTo>
                  <a:lnTo>
                    <a:pt x="639" y="31"/>
                  </a:lnTo>
                  <a:lnTo>
                    <a:pt x="639" y="31"/>
                  </a:lnTo>
                  <a:lnTo>
                    <a:pt x="639" y="33"/>
                  </a:lnTo>
                  <a:lnTo>
                    <a:pt x="637" y="33"/>
                  </a:lnTo>
                  <a:lnTo>
                    <a:pt x="637" y="33"/>
                  </a:lnTo>
                  <a:lnTo>
                    <a:pt x="637" y="35"/>
                  </a:lnTo>
                  <a:lnTo>
                    <a:pt x="639" y="35"/>
                  </a:lnTo>
                  <a:lnTo>
                    <a:pt x="639" y="35"/>
                  </a:lnTo>
                  <a:lnTo>
                    <a:pt x="639" y="35"/>
                  </a:lnTo>
                  <a:lnTo>
                    <a:pt x="640" y="35"/>
                  </a:lnTo>
                  <a:lnTo>
                    <a:pt x="640" y="35"/>
                  </a:lnTo>
                  <a:lnTo>
                    <a:pt x="640" y="36"/>
                  </a:lnTo>
                  <a:lnTo>
                    <a:pt x="640" y="36"/>
                  </a:lnTo>
                  <a:lnTo>
                    <a:pt x="639" y="36"/>
                  </a:lnTo>
                  <a:lnTo>
                    <a:pt x="639" y="36"/>
                  </a:lnTo>
                  <a:lnTo>
                    <a:pt x="637" y="36"/>
                  </a:lnTo>
                  <a:lnTo>
                    <a:pt x="637" y="35"/>
                  </a:lnTo>
                  <a:lnTo>
                    <a:pt x="637" y="35"/>
                  </a:lnTo>
                  <a:lnTo>
                    <a:pt x="637" y="35"/>
                  </a:lnTo>
                  <a:lnTo>
                    <a:pt x="637" y="33"/>
                  </a:lnTo>
                  <a:lnTo>
                    <a:pt x="636" y="33"/>
                  </a:lnTo>
                  <a:lnTo>
                    <a:pt x="636" y="31"/>
                  </a:lnTo>
                  <a:lnTo>
                    <a:pt x="636" y="33"/>
                  </a:lnTo>
                  <a:lnTo>
                    <a:pt x="636" y="33"/>
                  </a:lnTo>
                  <a:lnTo>
                    <a:pt x="636" y="35"/>
                  </a:lnTo>
                  <a:lnTo>
                    <a:pt x="636" y="33"/>
                  </a:lnTo>
                  <a:lnTo>
                    <a:pt x="636" y="33"/>
                  </a:lnTo>
                  <a:lnTo>
                    <a:pt x="636" y="31"/>
                  </a:lnTo>
                  <a:lnTo>
                    <a:pt x="634" y="31"/>
                  </a:lnTo>
                  <a:lnTo>
                    <a:pt x="634" y="31"/>
                  </a:lnTo>
                  <a:lnTo>
                    <a:pt x="634" y="30"/>
                  </a:lnTo>
                  <a:lnTo>
                    <a:pt x="634" y="30"/>
                  </a:lnTo>
                  <a:lnTo>
                    <a:pt x="634" y="28"/>
                  </a:lnTo>
                  <a:lnTo>
                    <a:pt x="634" y="28"/>
                  </a:lnTo>
                  <a:lnTo>
                    <a:pt x="634" y="28"/>
                  </a:lnTo>
                  <a:lnTo>
                    <a:pt x="634" y="28"/>
                  </a:lnTo>
                  <a:lnTo>
                    <a:pt x="634" y="27"/>
                  </a:lnTo>
                  <a:lnTo>
                    <a:pt x="636" y="27"/>
                  </a:lnTo>
                  <a:lnTo>
                    <a:pt x="637" y="25"/>
                  </a:lnTo>
                  <a:lnTo>
                    <a:pt x="637" y="25"/>
                  </a:lnTo>
                  <a:close/>
                  <a:moveTo>
                    <a:pt x="604" y="25"/>
                  </a:moveTo>
                  <a:lnTo>
                    <a:pt x="606" y="25"/>
                  </a:lnTo>
                  <a:lnTo>
                    <a:pt x="607" y="25"/>
                  </a:lnTo>
                  <a:lnTo>
                    <a:pt x="607" y="25"/>
                  </a:lnTo>
                  <a:lnTo>
                    <a:pt x="607" y="25"/>
                  </a:lnTo>
                  <a:lnTo>
                    <a:pt x="607" y="27"/>
                  </a:lnTo>
                  <a:lnTo>
                    <a:pt x="607" y="27"/>
                  </a:lnTo>
                  <a:lnTo>
                    <a:pt x="606" y="27"/>
                  </a:lnTo>
                  <a:lnTo>
                    <a:pt x="606" y="27"/>
                  </a:lnTo>
                  <a:lnTo>
                    <a:pt x="606" y="27"/>
                  </a:lnTo>
                  <a:lnTo>
                    <a:pt x="604" y="25"/>
                  </a:lnTo>
                  <a:lnTo>
                    <a:pt x="604" y="25"/>
                  </a:lnTo>
                  <a:lnTo>
                    <a:pt x="604" y="25"/>
                  </a:lnTo>
                  <a:close/>
                  <a:moveTo>
                    <a:pt x="1873" y="24"/>
                  </a:moveTo>
                  <a:lnTo>
                    <a:pt x="1875" y="24"/>
                  </a:lnTo>
                  <a:lnTo>
                    <a:pt x="1875" y="25"/>
                  </a:lnTo>
                  <a:lnTo>
                    <a:pt x="1872" y="25"/>
                  </a:lnTo>
                  <a:lnTo>
                    <a:pt x="1873" y="25"/>
                  </a:lnTo>
                  <a:lnTo>
                    <a:pt x="1873" y="25"/>
                  </a:lnTo>
                  <a:lnTo>
                    <a:pt x="1873" y="24"/>
                  </a:lnTo>
                  <a:lnTo>
                    <a:pt x="1873" y="24"/>
                  </a:lnTo>
                  <a:close/>
                  <a:moveTo>
                    <a:pt x="1877" y="24"/>
                  </a:moveTo>
                  <a:lnTo>
                    <a:pt x="1877" y="24"/>
                  </a:lnTo>
                  <a:lnTo>
                    <a:pt x="1880" y="25"/>
                  </a:lnTo>
                  <a:lnTo>
                    <a:pt x="1881" y="25"/>
                  </a:lnTo>
                  <a:lnTo>
                    <a:pt x="1883" y="27"/>
                  </a:lnTo>
                  <a:lnTo>
                    <a:pt x="1884" y="28"/>
                  </a:lnTo>
                  <a:lnTo>
                    <a:pt x="1884" y="28"/>
                  </a:lnTo>
                  <a:lnTo>
                    <a:pt x="1884" y="28"/>
                  </a:lnTo>
                  <a:lnTo>
                    <a:pt x="1881" y="28"/>
                  </a:lnTo>
                  <a:lnTo>
                    <a:pt x="1880" y="28"/>
                  </a:lnTo>
                  <a:lnTo>
                    <a:pt x="1878" y="27"/>
                  </a:lnTo>
                  <a:lnTo>
                    <a:pt x="1877" y="25"/>
                  </a:lnTo>
                  <a:lnTo>
                    <a:pt x="1875" y="24"/>
                  </a:lnTo>
                  <a:lnTo>
                    <a:pt x="1877" y="24"/>
                  </a:lnTo>
                  <a:close/>
                  <a:moveTo>
                    <a:pt x="505" y="22"/>
                  </a:moveTo>
                  <a:lnTo>
                    <a:pt x="503" y="22"/>
                  </a:lnTo>
                  <a:lnTo>
                    <a:pt x="502" y="22"/>
                  </a:lnTo>
                  <a:lnTo>
                    <a:pt x="502" y="24"/>
                  </a:lnTo>
                  <a:lnTo>
                    <a:pt x="502" y="24"/>
                  </a:lnTo>
                  <a:lnTo>
                    <a:pt x="502" y="24"/>
                  </a:lnTo>
                  <a:lnTo>
                    <a:pt x="503" y="24"/>
                  </a:lnTo>
                  <a:lnTo>
                    <a:pt x="505" y="24"/>
                  </a:lnTo>
                  <a:lnTo>
                    <a:pt x="506" y="24"/>
                  </a:lnTo>
                  <a:lnTo>
                    <a:pt x="506" y="24"/>
                  </a:lnTo>
                  <a:lnTo>
                    <a:pt x="506" y="24"/>
                  </a:lnTo>
                  <a:lnTo>
                    <a:pt x="505" y="22"/>
                  </a:lnTo>
                  <a:close/>
                  <a:moveTo>
                    <a:pt x="2252" y="22"/>
                  </a:moveTo>
                  <a:lnTo>
                    <a:pt x="2252" y="22"/>
                  </a:lnTo>
                  <a:lnTo>
                    <a:pt x="2253" y="25"/>
                  </a:lnTo>
                  <a:lnTo>
                    <a:pt x="2253" y="28"/>
                  </a:lnTo>
                  <a:lnTo>
                    <a:pt x="2253" y="28"/>
                  </a:lnTo>
                  <a:lnTo>
                    <a:pt x="2253" y="28"/>
                  </a:lnTo>
                  <a:lnTo>
                    <a:pt x="2250" y="30"/>
                  </a:lnTo>
                  <a:lnTo>
                    <a:pt x="2249" y="30"/>
                  </a:lnTo>
                  <a:lnTo>
                    <a:pt x="2247" y="28"/>
                  </a:lnTo>
                  <a:lnTo>
                    <a:pt x="2244" y="28"/>
                  </a:lnTo>
                  <a:lnTo>
                    <a:pt x="2241" y="28"/>
                  </a:lnTo>
                  <a:lnTo>
                    <a:pt x="2238" y="30"/>
                  </a:lnTo>
                  <a:lnTo>
                    <a:pt x="2238" y="30"/>
                  </a:lnTo>
                  <a:lnTo>
                    <a:pt x="2238" y="31"/>
                  </a:lnTo>
                  <a:lnTo>
                    <a:pt x="2238" y="31"/>
                  </a:lnTo>
                  <a:lnTo>
                    <a:pt x="2236" y="31"/>
                  </a:lnTo>
                  <a:lnTo>
                    <a:pt x="2234" y="35"/>
                  </a:lnTo>
                  <a:lnTo>
                    <a:pt x="2231" y="38"/>
                  </a:lnTo>
                  <a:lnTo>
                    <a:pt x="2231" y="39"/>
                  </a:lnTo>
                  <a:lnTo>
                    <a:pt x="2231" y="39"/>
                  </a:lnTo>
                  <a:lnTo>
                    <a:pt x="2228" y="41"/>
                  </a:lnTo>
                  <a:lnTo>
                    <a:pt x="2228" y="41"/>
                  </a:lnTo>
                  <a:lnTo>
                    <a:pt x="2230" y="39"/>
                  </a:lnTo>
                  <a:lnTo>
                    <a:pt x="2230" y="36"/>
                  </a:lnTo>
                  <a:lnTo>
                    <a:pt x="2230" y="36"/>
                  </a:lnTo>
                  <a:lnTo>
                    <a:pt x="2230" y="36"/>
                  </a:lnTo>
                  <a:lnTo>
                    <a:pt x="2231" y="36"/>
                  </a:lnTo>
                  <a:lnTo>
                    <a:pt x="2231" y="35"/>
                  </a:lnTo>
                  <a:lnTo>
                    <a:pt x="2231" y="35"/>
                  </a:lnTo>
                  <a:lnTo>
                    <a:pt x="2233" y="33"/>
                  </a:lnTo>
                  <a:lnTo>
                    <a:pt x="2234" y="31"/>
                  </a:lnTo>
                  <a:lnTo>
                    <a:pt x="2234" y="31"/>
                  </a:lnTo>
                  <a:lnTo>
                    <a:pt x="2234" y="31"/>
                  </a:lnTo>
                  <a:lnTo>
                    <a:pt x="2234" y="28"/>
                  </a:lnTo>
                  <a:lnTo>
                    <a:pt x="2234" y="27"/>
                  </a:lnTo>
                  <a:lnTo>
                    <a:pt x="2234" y="27"/>
                  </a:lnTo>
                  <a:lnTo>
                    <a:pt x="2236" y="27"/>
                  </a:lnTo>
                  <a:lnTo>
                    <a:pt x="2238" y="27"/>
                  </a:lnTo>
                  <a:lnTo>
                    <a:pt x="2238" y="27"/>
                  </a:lnTo>
                  <a:lnTo>
                    <a:pt x="2239" y="27"/>
                  </a:lnTo>
                  <a:lnTo>
                    <a:pt x="2239" y="27"/>
                  </a:lnTo>
                  <a:lnTo>
                    <a:pt x="2239" y="27"/>
                  </a:lnTo>
                  <a:lnTo>
                    <a:pt x="2241" y="27"/>
                  </a:lnTo>
                  <a:lnTo>
                    <a:pt x="2241" y="27"/>
                  </a:lnTo>
                  <a:lnTo>
                    <a:pt x="2242" y="27"/>
                  </a:lnTo>
                  <a:lnTo>
                    <a:pt x="2246" y="27"/>
                  </a:lnTo>
                  <a:lnTo>
                    <a:pt x="2250" y="27"/>
                  </a:lnTo>
                  <a:lnTo>
                    <a:pt x="2250" y="25"/>
                  </a:lnTo>
                  <a:lnTo>
                    <a:pt x="2250" y="22"/>
                  </a:lnTo>
                  <a:lnTo>
                    <a:pt x="2252" y="22"/>
                  </a:lnTo>
                  <a:close/>
                  <a:moveTo>
                    <a:pt x="3445" y="19"/>
                  </a:moveTo>
                  <a:lnTo>
                    <a:pt x="3447" y="20"/>
                  </a:lnTo>
                  <a:lnTo>
                    <a:pt x="3447" y="20"/>
                  </a:lnTo>
                  <a:lnTo>
                    <a:pt x="3447" y="22"/>
                  </a:lnTo>
                  <a:lnTo>
                    <a:pt x="3447" y="22"/>
                  </a:lnTo>
                  <a:lnTo>
                    <a:pt x="3447" y="24"/>
                  </a:lnTo>
                  <a:lnTo>
                    <a:pt x="3445" y="24"/>
                  </a:lnTo>
                  <a:lnTo>
                    <a:pt x="3444" y="25"/>
                  </a:lnTo>
                  <a:lnTo>
                    <a:pt x="3444" y="25"/>
                  </a:lnTo>
                  <a:lnTo>
                    <a:pt x="3444" y="25"/>
                  </a:lnTo>
                  <a:lnTo>
                    <a:pt x="3444" y="25"/>
                  </a:lnTo>
                  <a:lnTo>
                    <a:pt x="3444" y="24"/>
                  </a:lnTo>
                  <a:lnTo>
                    <a:pt x="3442" y="24"/>
                  </a:lnTo>
                  <a:lnTo>
                    <a:pt x="3442" y="24"/>
                  </a:lnTo>
                  <a:lnTo>
                    <a:pt x="3444" y="22"/>
                  </a:lnTo>
                  <a:lnTo>
                    <a:pt x="3444" y="20"/>
                  </a:lnTo>
                  <a:lnTo>
                    <a:pt x="3445" y="20"/>
                  </a:lnTo>
                  <a:lnTo>
                    <a:pt x="3445" y="19"/>
                  </a:lnTo>
                  <a:close/>
                  <a:moveTo>
                    <a:pt x="205" y="19"/>
                  </a:moveTo>
                  <a:lnTo>
                    <a:pt x="205" y="19"/>
                  </a:lnTo>
                  <a:lnTo>
                    <a:pt x="207" y="19"/>
                  </a:lnTo>
                  <a:lnTo>
                    <a:pt x="207" y="19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2"/>
                  </a:lnTo>
                  <a:lnTo>
                    <a:pt x="208" y="22"/>
                  </a:lnTo>
                  <a:lnTo>
                    <a:pt x="208" y="22"/>
                  </a:lnTo>
                  <a:lnTo>
                    <a:pt x="208" y="24"/>
                  </a:lnTo>
                  <a:lnTo>
                    <a:pt x="208" y="24"/>
                  </a:lnTo>
                  <a:lnTo>
                    <a:pt x="208" y="25"/>
                  </a:lnTo>
                  <a:lnTo>
                    <a:pt x="208" y="25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08" y="25"/>
                  </a:lnTo>
                  <a:lnTo>
                    <a:pt x="207" y="25"/>
                  </a:lnTo>
                  <a:lnTo>
                    <a:pt x="207" y="24"/>
                  </a:lnTo>
                  <a:lnTo>
                    <a:pt x="207" y="24"/>
                  </a:lnTo>
                  <a:lnTo>
                    <a:pt x="207" y="22"/>
                  </a:lnTo>
                  <a:lnTo>
                    <a:pt x="207" y="22"/>
                  </a:lnTo>
                  <a:lnTo>
                    <a:pt x="205" y="20"/>
                  </a:lnTo>
                  <a:lnTo>
                    <a:pt x="205" y="20"/>
                  </a:lnTo>
                  <a:lnTo>
                    <a:pt x="205" y="22"/>
                  </a:lnTo>
                  <a:lnTo>
                    <a:pt x="203" y="22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2" y="24"/>
                  </a:lnTo>
                  <a:lnTo>
                    <a:pt x="200" y="24"/>
                  </a:lnTo>
                  <a:lnTo>
                    <a:pt x="200" y="24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7" y="25"/>
                  </a:lnTo>
                  <a:lnTo>
                    <a:pt x="197" y="25"/>
                  </a:lnTo>
                  <a:lnTo>
                    <a:pt x="197" y="25"/>
                  </a:lnTo>
                  <a:lnTo>
                    <a:pt x="197" y="25"/>
                  </a:lnTo>
                  <a:lnTo>
                    <a:pt x="194" y="25"/>
                  </a:lnTo>
                  <a:lnTo>
                    <a:pt x="192" y="25"/>
                  </a:lnTo>
                  <a:lnTo>
                    <a:pt x="192" y="25"/>
                  </a:lnTo>
                  <a:lnTo>
                    <a:pt x="191" y="25"/>
                  </a:lnTo>
                  <a:lnTo>
                    <a:pt x="191" y="25"/>
                  </a:lnTo>
                  <a:lnTo>
                    <a:pt x="189" y="25"/>
                  </a:lnTo>
                  <a:lnTo>
                    <a:pt x="188" y="25"/>
                  </a:lnTo>
                  <a:lnTo>
                    <a:pt x="186" y="27"/>
                  </a:lnTo>
                  <a:lnTo>
                    <a:pt x="185" y="28"/>
                  </a:lnTo>
                  <a:lnTo>
                    <a:pt x="185" y="30"/>
                  </a:lnTo>
                  <a:lnTo>
                    <a:pt x="183" y="30"/>
                  </a:lnTo>
                  <a:lnTo>
                    <a:pt x="185" y="28"/>
                  </a:lnTo>
                  <a:lnTo>
                    <a:pt x="183" y="28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1" y="27"/>
                  </a:lnTo>
                  <a:lnTo>
                    <a:pt x="180" y="27"/>
                  </a:lnTo>
                  <a:lnTo>
                    <a:pt x="180" y="27"/>
                  </a:lnTo>
                  <a:lnTo>
                    <a:pt x="180" y="27"/>
                  </a:lnTo>
                  <a:lnTo>
                    <a:pt x="181" y="27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5" y="27"/>
                  </a:lnTo>
                  <a:lnTo>
                    <a:pt x="185" y="28"/>
                  </a:lnTo>
                  <a:lnTo>
                    <a:pt x="186" y="27"/>
                  </a:lnTo>
                  <a:lnTo>
                    <a:pt x="186" y="27"/>
                  </a:lnTo>
                  <a:lnTo>
                    <a:pt x="188" y="25"/>
                  </a:lnTo>
                  <a:lnTo>
                    <a:pt x="188" y="25"/>
                  </a:lnTo>
                  <a:lnTo>
                    <a:pt x="186" y="25"/>
                  </a:lnTo>
                  <a:lnTo>
                    <a:pt x="188" y="25"/>
                  </a:lnTo>
                  <a:lnTo>
                    <a:pt x="191" y="25"/>
                  </a:lnTo>
                  <a:lnTo>
                    <a:pt x="191" y="25"/>
                  </a:lnTo>
                  <a:lnTo>
                    <a:pt x="191" y="24"/>
                  </a:lnTo>
                  <a:lnTo>
                    <a:pt x="192" y="24"/>
                  </a:lnTo>
                  <a:lnTo>
                    <a:pt x="192" y="24"/>
                  </a:lnTo>
                  <a:lnTo>
                    <a:pt x="194" y="24"/>
                  </a:lnTo>
                  <a:lnTo>
                    <a:pt x="196" y="24"/>
                  </a:lnTo>
                  <a:lnTo>
                    <a:pt x="197" y="24"/>
                  </a:lnTo>
                  <a:lnTo>
                    <a:pt x="199" y="24"/>
                  </a:lnTo>
                  <a:lnTo>
                    <a:pt x="197" y="24"/>
                  </a:lnTo>
                  <a:lnTo>
                    <a:pt x="197" y="24"/>
                  </a:lnTo>
                  <a:lnTo>
                    <a:pt x="199" y="24"/>
                  </a:lnTo>
                  <a:lnTo>
                    <a:pt x="200" y="24"/>
                  </a:lnTo>
                  <a:lnTo>
                    <a:pt x="200" y="24"/>
                  </a:lnTo>
                  <a:lnTo>
                    <a:pt x="200" y="22"/>
                  </a:lnTo>
                  <a:lnTo>
                    <a:pt x="202" y="22"/>
                  </a:lnTo>
                  <a:lnTo>
                    <a:pt x="202" y="22"/>
                  </a:lnTo>
                  <a:lnTo>
                    <a:pt x="203" y="22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19"/>
                  </a:lnTo>
                  <a:lnTo>
                    <a:pt x="205" y="19"/>
                  </a:lnTo>
                  <a:close/>
                  <a:moveTo>
                    <a:pt x="369" y="17"/>
                  </a:moveTo>
                  <a:lnTo>
                    <a:pt x="371" y="17"/>
                  </a:lnTo>
                  <a:lnTo>
                    <a:pt x="371" y="19"/>
                  </a:lnTo>
                  <a:lnTo>
                    <a:pt x="372" y="19"/>
                  </a:lnTo>
                  <a:lnTo>
                    <a:pt x="374" y="19"/>
                  </a:lnTo>
                  <a:lnTo>
                    <a:pt x="374" y="20"/>
                  </a:lnTo>
                  <a:lnTo>
                    <a:pt x="374" y="20"/>
                  </a:lnTo>
                  <a:lnTo>
                    <a:pt x="372" y="20"/>
                  </a:lnTo>
                  <a:lnTo>
                    <a:pt x="369" y="20"/>
                  </a:lnTo>
                  <a:lnTo>
                    <a:pt x="367" y="20"/>
                  </a:lnTo>
                  <a:lnTo>
                    <a:pt x="366" y="20"/>
                  </a:lnTo>
                  <a:lnTo>
                    <a:pt x="367" y="19"/>
                  </a:lnTo>
                  <a:lnTo>
                    <a:pt x="367" y="19"/>
                  </a:lnTo>
                  <a:lnTo>
                    <a:pt x="369" y="17"/>
                  </a:lnTo>
                  <a:close/>
                  <a:moveTo>
                    <a:pt x="93" y="17"/>
                  </a:moveTo>
                  <a:lnTo>
                    <a:pt x="95" y="19"/>
                  </a:lnTo>
                  <a:lnTo>
                    <a:pt x="95" y="20"/>
                  </a:lnTo>
                  <a:lnTo>
                    <a:pt x="96" y="24"/>
                  </a:lnTo>
                  <a:lnTo>
                    <a:pt x="95" y="24"/>
                  </a:lnTo>
                  <a:lnTo>
                    <a:pt x="95" y="24"/>
                  </a:lnTo>
                  <a:lnTo>
                    <a:pt x="95" y="24"/>
                  </a:lnTo>
                  <a:lnTo>
                    <a:pt x="93" y="24"/>
                  </a:lnTo>
                  <a:lnTo>
                    <a:pt x="93" y="24"/>
                  </a:lnTo>
                  <a:lnTo>
                    <a:pt x="95" y="24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3" y="20"/>
                  </a:lnTo>
                  <a:lnTo>
                    <a:pt x="93" y="20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7"/>
                  </a:lnTo>
                  <a:lnTo>
                    <a:pt x="93" y="17"/>
                  </a:lnTo>
                  <a:close/>
                  <a:moveTo>
                    <a:pt x="464" y="16"/>
                  </a:moveTo>
                  <a:lnTo>
                    <a:pt x="464" y="16"/>
                  </a:lnTo>
                  <a:lnTo>
                    <a:pt x="461" y="17"/>
                  </a:lnTo>
                  <a:lnTo>
                    <a:pt x="456" y="20"/>
                  </a:lnTo>
                  <a:lnTo>
                    <a:pt x="454" y="20"/>
                  </a:lnTo>
                  <a:lnTo>
                    <a:pt x="454" y="20"/>
                  </a:lnTo>
                  <a:lnTo>
                    <a:pt x="454" y="20"/>
                  </a:lnTo>
                  <a:lnTo>
                    <a:pt x="454" y="20"/>
                  </a:lnTo>
                  <a:lnTo>
                    <a:pt x="454" y="22"/>
                  </a:lnTo>
                  <a:lnTo>
                    <a:pt x="454" y="22"/>
                  </a:lnTo>
                  <a:lnTo>
                    <a:pt x="454" y="22"/>
                  </a:lnTo>
                  <a:lnTo>
                    <a:pt x="456" y="22"/>
                  </a:lnTo>
                  <a:lnTo>
                    <a:pt x="457" y="20"/>
                  </a:lnTo>
                  <a:lnTo>
                    <a:pt x="459" y="20"/>
                  </a:lnTo>
                  <a:lnTo>
                    <a:pt x="459" y="20"/>
                  </a:lnTo>
                  <a:lnTo>
                    <a:pt x="457" y="20"/>
                  </a:lnTo>
                  <a:lnTo>
                    <a:pt x="457" y="20"/>
                  </a:lnTo>
                  <a:lnTo>
                    <a:pt x="459" y="20"/>
                  </a:lnTo>
                  <a:lnTo>
                    <a:pt x="462" y="19"/>
                  </a:lnTo>
                  <a:lnTo>
                    <a:pt x="464" y="17"/>
                  </a:lnTo>
                  <a:lnTo>
                    <a:pt x="464" y="17"/>
                  </a:lnTo>
                  <a:lnTo>
                    <a:pt x="464" y="17"/>
                  </a:lnTo>
                  <a:lnTo>
                    <a:pt x="465" y="16"/>
                  </a:lnTo>
                  <a:lnTo>
                    <a:pt x="464" y="16"/>
                  </a:lnTo>
                  <a:close/>
                  <a:moveTo>
                    <a:pt x="254" y="16"/>
                  </a:moveTo>
                  <a:lnTo>
                    <a:pt x="256" y="16"/>
                  </a:lnTo>
                  <a:lnTo>
                    <a:pt x="257" y="16"/>
                  </a:lnTo>
                  <a:lnTo>
                    <a:pt x="260" y="17"/>
                  </a:lnTo>
                  <a:lnTo>
                    <a:pt x="260" y="17"/>
                  </a:lnTo>
                  <a:lnTo>
                    <a:pt x="262" y="19"/>
                  </a:lnTo>
                  <a:lnTo>
                    <a:pt x="260" y="20"/>
                  </a:lnTo>
                  <a:lnTo>
                    <a:pt x="260" y="22"/>
                  </a:lnTo>
                  <a:lnTo>
                    <a:pt x="260" y="22"/>
                  </a:lnTo>
                  <a:lnTo>
                    <a:pt x="262" y="22"/>
                  </a:lnTo>
                  <a:lnTo>
                    <a:pt x="262" y="22"/>
                  </a:lnTo>
                  <a:lnTo>
                    <a:pt x="263" y="22"/>
                  </a:lnTo>
                  <a:lnTo>
                    <a:pt x="263" y="22"/>
                  </a:lnTo>
                  <a:lnTo>
                    <a:pt x="263" y="20"/>
                  </a:lnTo>
                  <a:lnTo>
                    <a:pt x="263" y="20"/>
                  </a:lnTo>
                  <a:lnTo>
                    <a:pt x="263" y="20"/>
                  </a:lnTo>
                  <a:lnTo>
                    <a:pt x="265" y="19"/>
                  </a:lnTo>
                  <a:lnTo>
                    <a:pt x="265" y="19"/>
                  </a:lnTo>
                  <a:lnTo>
                    <a:pt x="265" y="19"/>
                  </a:lnTo>
                  <a:lnTo>
                    <a:pt x="265" y="19"/>
                  </a:lnTo>
                  <a:lnTo>
                    <a:pt x="265" y="20"/>
                  </a:lnTo>
                  <a:lnTo>
                    <a:pt x="265" y="20"/>
                  </a:lnTo>
                  <a:lnTo>
                    <a:pt x="265" y="20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4"/>
                  </a:lnTo>
                  <a:lnTo>
                    <a:pt x="267" y="24"/>
                  </a:lnTo>
                  <a:lnTo>
                    <a:pt x="267" y="24"/>
                  </a:lnTo>
                  <a:lnTo>
                    <a:pt x="267" y="25"/>
                  </a:lnTo>
                  <a:lnTo>
                    <a:pt x="267" y="25"/>
                  </a:lnTo>
                  <a:lnTo>
                    <a:pt x="268" y="27"/>
                  </a:lnTo>
                  <a:lnTo>
                    <a:pt x="270" y="27"/>
                  </a:lnTo>
                  <a:lnTo>
                    <a:pt x="271" y="27"/>
                  </a:lnTo>
                  <a:lnTo>
                    <a:pt x="273" y="27"/>
                  </a:lnTo>
                  <a:lnTo>
                    <a:pt x="274" y="27"/>
                  </a:lnTo>
                  <a:lnTo>
                    <a:pt x="274" y="27"/>
                  </a:lnTo>
                  <a:lnTo>
                    <a:pt x="274" y="27"/>
                  </a:lnTo>
                  <a:lnTo>
                    <a:pt x="278" y="27"/>
                  </a:lnTo>
                  <a:lnTo>
                    <a:pt x="279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2" y="27"/>
                  </a:lnTo>
                  <a:lnTo>
                    <a:pt x="281" y="27"/>
                  </a:lnTo>
                  <a:lnTo>
                    <a:pt x="281" y="27"/>
                  </a:lnTo>
                  <a:lnTo>
                    <a:pt x="279" y="27"/>
                  </a:lnTo>
                  <a:lnTo>
                    <a:pt x="278" y="28"/>
                  </a:lnTo>
                  <a:lnTo>
                    <a:pt x="274" y="28"/>
                  </a:lnTo>
                  <a:lnTo>
                    <a:pt x="274" y="28"/>
                  </a:lnTo>
                  <a:lnTo>
                    <a:pt x="273" y="28"/>
                  </a:lnTo>
                  <a:lnTo>
                    <a:pt x="271" y="28"/>
                  </a:lnTo>
                  <a:lnTo>
                    <a:pt x="270" y="28"/>
                  </a:lnTo>
                  <a:lnTo>
                    <a:pt x="270" y="28"/>
                  </a:lnTo>
                  <a:lnTo>
                    <a:pt x="268" y="28"/>
                  </a:lnTo>
                  <a:lnTo>
                    <a:pt x="268" y="27"/>
                  </a:lnTo>
                  <a:lnTo>
                    <a:pt x="267" y="27"/>
                  </a:lnTo>
                  <a:lnTo>
                    <a:pt x="267" y="27"/>
                  </a:lnTo>
                  <a:lnTo>
                    <a:pt x="265" y="27"/>
                  </a:lnTo>
                  <a:lnTo>
                    <a:pt x="263" y="27"/>
                  </a:lnTo>
                  <a:lnTo>
                    <a:pt x="263" y="27"/>
                  </a:lnTo>
                  <a:lnTo>
                    <a:pt x="263" y="27"/>
                  </a:lnTo>
                  <a:lnTo>
                    <a:pt x="263" y="25"/>
                  </a:lnTo>
                  <a:lnTo>
                    <a:pt x="265" y="25"/>
                  </a:lnTo>
                  <a:lnTo>
                    <a:pt x="265" y="24"/>
                  </a:lnTo>
                  <a:lnTo>
                    <a:pt x="265" y="24"/>
                  </a:lnTo>
                  <a:lnTo>
                    <a:pt x="263" y="24"/>
                  </a:lnTo>
                  <a:lnTo>
                    <a:pt x="262" y="24"/>
                  </a:lnTo>
                  <a:lnTo>
                    <a:pt x="260" y="22"/>
                  </a:lnTo>
                  <a:lnTo>
                    <a:pt x="260" y="20"/>
                  </a:lnTo>
                  <a:lnTo>
                    <a:pt x="260" y="20"/>
                  </a:lnTo>
                  <a:lnTo>
                    <a:pt x="260" y="19"/>
                  </a:lnTo>
                  <a:lnTo>
                    <a:pt x="260" y="19"/>
                  </a:lnTo>
                  <a:lnTo>
                    <a:pt x="259" y="17"/>
                  </a:lnTo>
                  <a:lnTo>
                    <a:pt x="256" y="17"/>
                  </a:lnTo>
                  <a:lnTo>
                    <a:pt x="254" y="17"/>
                  </a:lnTo>
                  <a:lnTo>
                    <a:pt x="252" y="17"/>
                  </a:lnTo>
                  <a:lnTo>
                    <a:pt x="251" y="17"/>
                  </a:lnTo>
                  <a:lnTo>
                    <a:pt x="249" y="19"/>
                  </a:lnTo>
                  <a:lnTo>
                    <a:pt x="248" y="19"/>
                  </a:lnTo>
                  <a:lnTo>
                    <a:pt x="248" y="19"/>
                  </a:lnTo>
                  <a:lnTo>
                    <a:pt x="246" y="17"/>
                  </a:lnTo>
                  <a:lnTo>
                    <a:pt x="246" y="17"/>
                  </a:lnTo>
                  <a:lnTo>
                    <a:pt x="244" y="17"/>
                  </a:lnTo>
                  <a:lnTo>
                    <a:pt x="244" y="19"/>
                  </a:lnTo>
                  <a:lnTo>
                    <a:pt x="243" y="19"/>
                  </a:lnTo>
                  <a:lnTo>
                    <a:pt x="244" y="17"/>
                  </a:lnTo>
                  <a:lnTo>
                    <a:pt x="244" y="17"/>
                  </a:lnTo>
                  <a:lnTo>
                    <a:pt x="244" y="16"/>
                  </a:lnTo>
                  <a:lnTo>
                    <a:pt x="246" y="16"/>
                  </a:lnTo>
                  <a:lnTo>
                    <a:pt x="248" y="17"/>
                  </a:lnTo>
                  <a:lnTo>
                    <a:pt x="248" y="17"/>
                  </a:lnTo>
                  <a:lnTo>
                    <a:pt x="248" y="17"/>
                  </a:lnTo>
                  <a:lnTo>
                    <a:pt x="249" y="17"/>
                  </a:lnTo>
                  <a:lnTo>
                    <a:pt x="252" y="16"/>
                  </a:lnTo>
                  <a:lnTo>
                    <a:pt x="252" y="16"/>
                  </a:lnTo>
                  <a:lnTo>
                    <a:pt x="254" y="16"/>
                  </a:lnTo>
                  <a:close/>
                  <a:moveTo>
                    <a:pt x="375" y="16"/>
                  </a:moveTo>
                  <a:lnTo>
                    <a:pt x="375" y="16"/>
                  </a:lnTo>
                  <a:lnTo>
                    <a:pt x="377" y="16"/>
                  </a:lnTo>
                  <a:lnTo>
                    <a:pt x="377" y="16"/>
                  </a:lnTo>
                  <a:lnTo>
                    <a:pt x="377" y="17"/>
                  </a:lnTo>
                  <a:lnTo>
                    <a:pt x="375" y="17"/>
                  </a:lnTo>
                  <a:lnTo>
                    <a:pt x="374" y="17"/>
                  </a:lnTo>
                  <a:lnTo>
                    <a:pt x="372" y="17"/>
                  </a:lnTo>
                  <a:lnTo>
                    <a:pt x="371" y="17"/>
                  </a:lnTo>
                  <a:lnTo>
                    <a:pt x="371" y="17"/>
                  </a:lnTo>
                  <a:lnTo>
                    <a:pt x="371" y="17"/>
                  </a:lnTo>
                  <a:lnTo>
                    <a:pt x="371" y="16"/>
                  </a:lnTo>
                  <a:lnTo>
                    <a:pt x="372" y="16"/>
                  </a:lnTo>
                  <a:lnTo>
                    <a:pt x="375" y="16"/>
                  </a:lnTo>
                  <a:close/>
                  <a:moveTo>
                    <a:pt x="0" y="14"/>
                  </a:moveTo>
                  <a:lnTo>
                    <a:pt x="2" y="16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60" y="14"/>
                  </a:moveTo>
                  <a:lnTo>
                    <a:pt x="62" y="14"/>
                  </a:lnTo>
                  <a:lnTo>
                    <a:pt x="63" y="14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2" y="17"/>
                  </a:lnTo>
                  <a:lnTo>
                    <a:pt x="60" y="17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60" y="19"/>
                  </a:lnTo>
                  <a:lnTo>
                    <a:pt x="60" y="17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14"/>
                  </a:lnTo>
                  <a:lnTo>
                    <a:pt x="62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60" y="14"/>
                  </a:lnTo>
                  <a:lnTo>
                    <a:pt x="60" y="14"/>
                  </a:lnTo>
                  <a:close/>
                  <a:moveTo>
                    <a:pt x="3080" y="13"/>
                  </a:moveTo>
                  <a:lnTo>
                    <a:pt x="3080" y="13"/>
                  </a:lnTo>
                  <a:lnTo>
                    <a:pt x="3081" y="13"/>
                  </a:lnTo>
                  <a:lnTo>
                    <a:pt x="3080" y="14"/>
                  </a:lnTo>
                  <a:lnTo>
                    <a:pt x="3080" y="16"/>
                  </a:lnTo>
                  <a:lnTo>
                    <a:pt x="3081" y="16"/>
                  </a:lnTo>
                  <a:lnTo>
                    <a:pt x="3081" y="16"/>
                  </a:lnTo>
                  <a:lnTo>
                    <a:pt x="3083" y="16"/>
                  </a:lnTo>
                  <a:lnTo>
                    <a:pt x="3083" y="14"/>
                  </a:lnTo>
                  <a:lnTo>
                    <a:pt x="3083" y="13"/>
                  </a:lnTo>
                  <a:lnTo>
                    <a:pt x="3084" y="13"/>
                  </a:lnTo>
                  <a:lnTo>
                    <a:pt x="3086" y="14"/>
                  </a:lnTo>
                  <a:lnTo>
                    <a:pt x="3084" y="16"/>
                  </a:lnTo>
                  <a:lnTo>
                    <a:pt x="3083" y="17"/>
                  </a:lnTo>
                  <a:lnTo>
                    <a:pt x="3080" y="19"/>
                  </a:lnTo>
                  <a:lnTo>
                    <a:pt x="3078" y="19"/>
                  </a:lnTo>
                  <a:lnTo>
                    <a:pt x="3078" y="22"/>
                  </a:lnTo>
                  <a:lnTo>
                    <a:pt x="3076" y="24"/>
                  </a:lnTo>
                  <a:lnTo>
                    <a:pt x="3075" y="22"/>
                  </a:lnTo>
                  <a:lnTo>
                    <a:pt x="3073" y="20"/>
                  </a:lnTo>
                  <a:lnTo>
                    <a:pt x="3073" y="19"/>
                  </a:lnTo>
                  <a:lnTo>
                    <a:pt x="3075" y="17"/>
                  </a:lnTo>
                  <a:lnTo>
                    <a:pt x="3076" y="17"/>
                  </a:lnTo>
                  <a:lnTo>
                    <a:pt x="3078" y="14"/>
                  </a:lnTo>
                  <a:lnTo>
                    <a:pt x="3078" y="13"/>
                  </a:lnTo>
                  <a:lnTo>
                    <a:pt x="3080" y="13"/>
                  </a:lnTo>
                  <a:close/>
                  <a:moveTo>
                    <a:pt x="927" y="13"/>
                  </a:moveTo>
                  <a:lnTo>
                    <a:pt x="927" y="13"/>
                  </a:lnTo>
                  <a:lnTo>
                    <a:pt x="927" y="13"/>
                  </a:lnTo>
                  <a:lnTo>
                    <a:pt x="927" y="14"/>
                  </a:lnTo>
                  <a:lnTo>
                    <a:pt x="926" y="14"/>
                  </a:lnTo>
                  <a:lnTo>
                    <a:pt x="924" y="16"/>
                  </a:lnTo>
                  <a:lnTo>
                    <a:pt x="924" y="14"/>
                  </a:lnTo>
                  <a:lnTo>
                    <a:pt x="926" y="14"/>
                  </a:lnTo>
                  <a:lnTo>
                    <a:pt x="926" y="14"/>
                  </a:lnTo>
                  <a:lnTo>
                    <a:pt x="926" y="13"/>
                  </a:lnTo>
                  <a:lnTo>
                    <a:pt x="926" y="13"/>
                  </a:lnTo>
                  <a:lnTo>
                    <a:pt x="927" y="13"/>
                  </a:lnTo>
                  <a:close/>
                  <a:moveTo>
                    <a:pt x="538" y="9"/>
                  </a:moveTo>
                  <a:lnTo>
                    <a:pt x="538" y="11"/>
                  </a:lnTo>
                  <a:lnTo>
                    <a:pt x="535" y="13"/>
                  </a:lnTo>
                  <a:lnTo>
                    <a:pt x="535" y="13"/>
                  </a:lnTo>
                  <a:lnTo>
                    <a:pt x="533" y="13"/>
                  </a:lnTo>
                  <a:lnTo>
                    <a:pt x="531" y="13"/>
                  </a:lnTo>
                  <a:lnTo>
                    <a:pt x="530" y="13"/>
                  </a:lnTo>
                  <a:lnTo>
                    <a:pt x="531" y="13"/>
                  </a:lnTo>
                  <a:lnTo>
                    <a:pt x="533" y="11"/>
                  </a:lnTo>
                  <a:lnTo>
                    <a:pt x="535" y="11"/>
                  </a:lnTo>
                  <a:lnTo>
                    <a:pt x="535" y="11"/>
                  </a:lnTo>
                  <a:lnTo>
                    <a:pt x="536" y="11"/>
                  </a:lnTo>
                  <a:lnTo>
                    <a:pt x="538" y="9"/>
                  </a:lnTo>
                  <a:close/>
                  <a:moveTo>
                    <a:pt x="700" y="5"/>
                  </a:moveTo>
                  <a:lnTo>
                    <a:pt x="703" y="6"/>
                  </a:lnTo>
                  <a:lnTo>
                    <a:pt x="705" y="6"/>
                  </a:lnTo>
                  <a:lnTo>
                    <a:pt x="705" y="6"/>
                  </a:lnTo>
                  <a:lnTo>
                    <a:pt x="707" y="8"/>
                  </a:lnTo>
                  <a:lnTo>
                    <a:pt x="707" y="8"/>
                  </a:lnTo>
                  <a:lnTo>
                    <a:pt x="707" y="9"/>
                  </a:lnTo>
                  <a:lnTo>
                    <a:pt x="705" y="9"/>
                  </a:lnTo>
                  <a:lnTo>
                    <a:pt x="703" y="11"/>
                  </a:lnTo>
                  <a:lnTo>
                    <a:pt x="702" y="11"/>
                  </a:lnTo>
                  <a:lnTo>
                    <a:pt x="702" y="11"/>
                  </a:lnTo>
                  <a:lnTo>
                    <a:pt x="700" y="9"/>
                  </a:lnTo>
                  <a:lnTo>
                    <a:pt x="700" y="8"/>
                  </a:lnTo>
                  <a:lnTo>
                    <a:pt x="699" y="8"/>
                  </a:lnTo>
                  <a:lnTo>
                    <a:pt x="699" y="6"/>
                  </a:lnTo>
                  <a:lnTo>
                    <a:pt x="699" y="5"/>
                  </a:lnTo>
                  <a:lnTo>
                    <a:pt x="700" y="5"/>
                  </a:lnTo>
                  <a:close/>
                  <a:moveTo>
                    <a:pt x="666" y="5"/>
                  </a:moveTo>
                  <a:lnTo>
                    <a:pt x="666" y="5"/>
                  </a:lnTo>
                  <a:lnTo>
                    <a:pt x="667" y="5"/>
                  </a:lnTo>
                  <a:lnTo>
                    <a:pt x="666" y="6"/>
                  </a:lnTo>
                  <a:lnTo>
                    <a:pt x="666" y="8"/>
                  </a:lnTo>
                  <a:lnTo>
                    <a:pt x="666" y="8"/>
                  </a:lnTo>
                  <a:lnTo>
                    <a:pt x="667" y="8"/>
                  </a:lnTo>
                  <a:lnTo>
                    <a:pt x="667" y="8"/>
                  </a:lnTo>
                  <a:lnTo>
                    <a:pt x="667" y="8"/>
                  </a:lnTo>
                  <a:lnTo>
                    <a:pt x="669" y="8"/>
                  </a:lnTo>
                  <a:lnTo>
                    <a:pt x="669" y="8"/>
                  </a:lnTo>
                  <a:lnTo>
                    <a:pt x="669" y="9"/>
                  </a:lnTo>
                  <a:lnTo>
                    <a:pt x="669" y="9"/>
                  </a:lnTo>
                  <a:lnTo>
                    <a:pt x="670" y="11"/>
                  </a:lnTo>
                  <a:lnTo>
                    <a:pt x="670" y="11"/>
                  </a:lnTo>
                  <a:lnTo>
                    <a:pt x="670" y="11"/>
                  </a:lnTo>
                  <a:lnTo>
                    <a:pt x="672" y="11"/>
                  </a:lnTo>
                  <a:lnTo>
                    <a:pt x="672" y="11"/>
                  </a:lnTo>
                  <a:lnTo>
                    <a:pt x="672" y="13"/>
                  </a:lnTo>
                  <a:lnTo>
                    <a:pt x="672" y="13"/>
                  </a:lnTo>
                  <a:lnTo>
                    <a:pt x="670" y="13"/>
                  </a:lnTo>
                  <a:lnTo>
                    <a:pt x="670" y="13"/>
                  </a:lnTo>
                  <a:lnTo>
                    <a:pt x="669" y="11"/>
                  </a:lnTo>
                  <a:lnTo>
                    <a:pt x="667" y="11"/>
                  </a:lnTo>
                  <a:lnTo>
                    <a:pt x="667" y="9"/>
                  </a:lnTo>
                  <a:lnTo>
                    <a:pt x="667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4" y="11"/>
                  </a:lnTo>
                  <a:lnTo>
                    <a:pt x="664" y="13"/>
                  </a:lnTo>
                  <a:lnTo>
                    <a:pt x="664" y="13"/>
                  </a:lnTo>
                  <a:lnTo>
                    <a:pt x="664" y="13"/>
                  </a:lnTo>
                  <a:lnTo>
                    <a:pt x="664" y="11"/>
                  </a:lnTo>
                  <a:lnTo>
                    <a:pt x="664" y="11"/>
                  </a:lnTo>
                  <a:lnTo>
                    <a:pt x="662" y="11"/>
                  </a:lnTo>
                  <a:lnTo>
                    <a:pt x="662" y="9"/>
                  </a:lnTo>
                  <a:lnTo>
                    <a:pt x="661" y="8"/>
                  </a:lnTo>
                  <a:lnTo>
                    <a:pt x="661" y="8"/>
                  </a:lnTo>
                  <a:lnTo>
                    <a:pt x="661" y="8"/>
                  </a:lnTo>
                  <a:lnTo>
                    <a:pt x="661" y="9"/>
                  </a:lnTo>
                  <a:lnTo>
                    <a:pt x="661" y="9"/>
                  </a:lnTo>
                  <a:lnTo>
                    <a:pt x="661" y="9"/>
                  </a:lnTo>
                  <a:lnTo>
                    <a:pt x="661" y="9"/>
                  </a:lnTo>
                  <a:lnTo>
                    <a:pt x="661" y="11"/>
                  </a:lnTo>
                  <a:lnTo>
                    <a:pt x="661" y="13"/>
                  </a:lnTo>
                  <a:lnTo>
                    <a:pt x="661" y="13"/>
                  </a:lnTo>
                  <a:lnTo>
                    <a:pt x="659" y="13"/>
                  </a:lnTo>
                  <a:lnTo>
                    <a:pt x="659" y="13"/>
                  </a:lnTo>
                  <a:lnTo>
                    <a:pt x="659" y="13"/>
                  </a:lnTo>
                  <a:lnTo>
                    <a:pt x="658" y="13"/>
                  </a:lnTo>
                  <a:lnTo>
                    <a:pt x="658" y="14"/>
                  </a:lnTo>
                  <a:lnTo>
                    <a:pt x="658" y="14"/>
                  </a:lnTo>
                  <a:lnTo>
                    <a:pt x="658" y="13"/>
                  </a:lnTo>
                  <a:lnTo>
                    <a:pt x="658" y="11"/>
                  </a:lnTo>
                  <a:lnTo>
                    <a:pt x="658" y="9"/>
                  </a:lnTo>
                  <a:lnTo>
                    <a:pt x="659" y="9"/>
                  </a:lnTo>
                  <a:lnTo>
                    <a:pt x="659" y="9"/>
                  </a:lnTo>
                  <a:lnTo>
                    <a:pt x="659" y="8"/>
                  </a:lnTo>
                  <a:lnTo>
                    <a:pt x="659" y="8"/>
                  </a:lnTo>
                  <a:lnTo>
                    <a:pt x="659" y="8"/>
                  </a:lnTo>
                  <a:lnTo>
                    <a:pt x="658" y="8"/>
                  </a:lnTo>
                  <a:lnTo>
                    <a:pt x="658" y="9"/>
                  </a:lnTo>
                  <a:lnTo>
                    <a:pt x="658" y="9"/>
                  </a:lnTo>
                  <a:lnTo>
                    <a:pt x="658" y="9"/>
                  </a:lnTo>
                  <a:lnTo>
                    <a:pt x="658" y="11"/>
                  </a:lnTo>
                  <a:lnTo>
                    <a:pt x="658" y="11"/>
                  </a:lnTo>
                  <a:lnTo>
                    <a:pt x="656" y="11"/>
                  </a:lnTo>
                  <a:lnTo>
                    <a:pt x="656" y="11"/>
                  </a:lnTo>
                  <a:lnTo>
                    <a:pt x="654" y="11"/>
                  </a:lnTo>
                  <a:lnTo>
                    <a:pt x="654" y="11"/>
                  </a:lnTo>
                  <a:lnTo>
                    <a:pt x="654" y="11"/>
                  </a:lnTo>
                  <a:lnTo>
                    <a:pt x="654" y="11"/>
                  </a:lnTo>
                  <a:lnTo>
                    <a:pt x="653" y="11"/>
                  </a:lnTo>
                  <a:lnTo>
                    <a:pt x="654" y="9"/>
                  </a:lnTo>
                  <a:lnTo>
                    <a:pt x="654" y="9"/>
                  </a:lnTo>
                  <a:lnTo>
                    <a:pt x="654" y="8"/>
                  </a:lnTo>
                  <a:lnTo>
                    <a:pt x="656" y="8"/>
                  </a:lnTo>
                  <a:lnTo>
                    <a:pt x="656" y="8"/>
                  </a:lnTo>
                  <a:lnTo>
                    <a:pt x="656" y="8"/>
                  </a:lnTo>
                  <a:lnTo>
                    <a:pt x="658" y="8"/>
                  </a:lnTo>
                  <a:lnTo>
                    <a:pt x="658" y="8"/>
                  </a:lnTo>
                  <a:lnTo>
                    <a:pt x="658" y="6"/>
                  </a:lnTo>
                  <a:lnTo>
                    <a:pt x="659" y="6"/>
                  </a:lnTo>
                  <a:lnTo>
                    <a:pt x="659" y="6"/>
                  </a:lnTo>
                  <a:lnTo>
                    <a:pt x="661" y="6"/>
                  </a:lnTo>
                  <a:lnTo>
                    <a:pt x="661" y="6"/>
                  </a:lnTo>
                  <a:lnTo>
                    <a:pt x="662" y="5"/>
                  </a:lnTo>
                  <a:lnTo>
                    <a:pt x="662" y="5"/>
                  </a:lnTo>
                  <a:lnTo>
                    <a:pt x="664" y="5"/>
                  </a:lnTo>
                  <a:lnTo>
                    <a:pt x="666" y="5"/>
                  </a:lnTo>
                  <a:lnTo>
                    <a:pt x="666" y="5"/>
                  </a:lnTo>
                  <a:close/>
                  <a:moveTo>
                    <a:pt x="476" y="3"/>
                  </a:moveTo>
                  <a:lnTo>
                    <a:pt x="476" y="3"/>
                  </a:lnTo>
                  <a:lnTo>
                    <a:pt x="475" y="3"/>
                  </a:lnTo>
                  <a:lnTo>
                    <a:pt x="475" y="3"/>
                  </a:lnTo>
                  <a:lnTo>
                    <a:pt x="476" y="5"/>
                  </a:lnTo>
                  <a:lnTo>
                    <a:pt x="476" y="5"/>
                  </a:lnTo>
                  <a:lnTo>
                    <a:pt x="475" y="5"/>
                  </a:lnTo>
                  <a:lnTo>
                    <a:pt x="476" y="5"/>
                  </a:lnTo>
                  <a:lnTo>
                    <a:pt x="476" y="5"/>
                  </a:lnTo>
                  <a:lnTo>
                    <a:pt x="478" y="5"/>
                  </a:lnTo>
                  <a:lnTo>
                    <a:pt x="476" y="5"/>
                  </a:lnTo>
                  <a:lnTo>
                    <a:pt x="476" y="3"/>
                  </a:lnTo>
                  <a:lnTo>
                    <a:pt x="476" y="3"/>
                  </a:lnTo>
                  <a:close/>
                  <a:moveTo>
                    <a:pt x="473" y="3"/>
                  </a:moveTo>
                  <a:lnTo>
                    <a:pt x="472" y="3"/>
                  </a:lnTo>
                  <a:lnTo>
                    <a:pt x="472" y="3"/>
                  </a:lnTo>
                  <a:lnTo>
                    <a:pt x="470" y="5"/>
                  </a:lnTo>
                  <a:lnTo>
                    <a:pt x="470" y="5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2" y="5"/>
                  </a:lnTo>
                  <a:lnTo>
                    <a:pt x="473" y="5"/>
                  </a:lnTo>
                  <a:lnTo>
                    <a:pt x="473" y="5"/>
                  </a:lnTo>
                  <a:lnTo>
                    <a:pt x="475" y="5"/>
                  </a:lnTo>
                  <a:lnTo>
                    <a:pt x="475" y="5"/>
                  </a:lnTo>
                  <a:lnTo>
                    <a:pt x="475" y="5"/>
                  </a:lnTo>
                  <a:lnTo>
                    <a:pt x="475" y="5"/>
                  </a:lnTo>
                  <a:lnTo>
                    <a:pt x="475" y="3"/>
                  </a:lnTo>
                  <a:lnTo>
                    <a:pt x="475" y="3"/>
                  </a:lnTo>
                  <a:lnTo>
                    <a:pt x="473" y="3"/>
                  </a:lnTo>
                  <a:close/>
                  <a:moveTo>
                    <a:pt x="588" y="2"/>
                  </a:moveTo>
                  <a:lnTo>
                    <a:pt x="588" y="2"/>
                  </a:lnTo>
                  <a:lnTo>
                    <a:pt x="590" y="3"/>
                  </a:lnTo>
                  <a:lnTo>
                    <a:pt x="590" y="3"/>
                  </a:lnTo>
                  <a:lnTo>
                    <a:pt x="590" y="3"/>
                  </a:lnTo>
                  <a:lnTo>
                    <a:pt x="590" y="5"/>
                  </a:lnTo>
                  <a:lnTo>
                    <a:pt x="590" y="5"/>
                  </a:lnTo>
                  <a:lnTo>
                    <a:pt x="590" y="5"/>
                  </a:lnTo>
                  <a:lnTo>
                    <a:pt x="591" y="6"/>
                  </a:lnTo>
                  <a:lnTo>
                    <a:pt x="591" y="6"/>
                  </a:lnTo>
                  <a:lnTo>
                    <a:pt x="593" y="5"/>
                  </a:lnTo>
                  <a:lnTo>
                    <a:pt x="593" y="5"/>
                  </a:lnTo>
                  <a:lnTo>
                    <a:pt x="593" y="5"/>
                  </a:lnTo>
                  <a:lnTo>
                    <a:pt x="595" y="5"/>
                  </a:lnTo>
                  <a:lnTo>
                    <a:pt x="596" y="6"/>
                  </a:lnTo>
                  <a:lnTo>
                    <a:pt x="598" y="6"/>
                  </a:lnTo>
                  <a:lnTo>
                    <a:pt x="598" y="6"/>
                  </a:lnTo>
                  <a:lnTo>
                    <a:pt x="598" y="6"/>
                  </a:lnTo>
                  <a:lnTo>
                    <a:pt x="598" y="8"/>
                  </a:lnTo>
                  <a:lnTo>
                    <a:pt x="598" y="9"/>
                  </a:lnTo>
                  <a:lnTo>
                    <a:pt x="598" y="9"/>
                  </a:lnTo>
                  <a:lnTo>
                    <a:pt x="598" y="11"/>
                  </a:lnTo>
                  <a:lnTo>
                    <a:pt x="598" y="11"/>
                  </a:lnTo>
                  <a:lnTo>
                    <a:pt x="598" y="11"/>
                  </a:lnTo>
                  <a:lnTo>
                    <a:pt x="598" y="11"/>
                  </a:lnTo>
                  <a:lnTo>
                    <a:pt x="598" y="9"/>
                  </a:lnTo>
                  <a:lnTo>
                    <a:pt x="598" y="9"/>
                  </a:lnTo>
                  <a:lnTo>
                    <a:pt x="598" y="9"/>
                  </a:lnTo>
                  <a:lnTo>
                    <a:pt x="598" y="8"/>
                  </a:lnTo>
                  <a:lnTo>
                    <a:pt x="598" y="8"/>
                  </a:lnTo>
                  <a:lnTo>
                    <a:pt x="598" y="8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3" y="8"/>
                  </a:lnTo>
                  <a:lnTo>
                    <a:pt x="591" y="8"/>
                  </a:lnTo>
                  <a:lnTo>
                    <a:pt x="591" y="6"/>
                  </a:lnTo>
                  <a:lnTo>
                    <a:pt x="590" y="8"/>
                  </a:lnTo>
                  <a:lnTo>
                    <a:pt x="590" y="8"/>
                  </a:lnTo>
                  <a:lnTo>
                    <a:pt x="588" y="6"/>
                  </a:lnTo>
                  <a:lnTo>
                    <a:pt x="588" y="6"/>
                  </a:lnTo>
                  <a:lnTo>
                    <a:pt x="588" y="6"/>
                  </a:lnTo>
                  <a:lnTo>
                    <a:pt x="587" y="5"/>
                  </a:lnTo>
                  <a:lnTo>
                    <a:pt x="587" y="5"/>
                  </a:lnTo>
                  <a:lnTo>
                    <a:pt x="587" y="5"/>
                  </a:lnTo>
                  <a:lnTo>
                    <a:pt x="587" y="5"/>
                  </a:lnTo>
                  <a:lnTo>
                    <a:pt x="585" y="5"/>
                  </a:lnTo>
                  <a:lnTo>
                    <a:pt x="585" y="5"/>
                  </a:lnTo>
                  <a:lnTo>
                    <a:pt x="585" y="3"/>
                  </a:lnTo>
                  <a:lnTo>
                    <a:pt x="585" y="3"/>
                  </a:lnTo>
                  <a:lnTo>
                    <a:pt x="585" y="2"/>
                  </a:lnTo>
                  <a:lnTo>
                    <a:pt x="587" y="2"/>
                  </a:lnTo>
                  <a:lnTo>
                    <a:pt x="588" y="2"/>
                  </a:lnTo>
                  <a:close/>
                  <a:moveTo>
                    <a:pt x="394" y="2"/>
                  </a:moveTo>
                  <a:lnTo>
                    <a:pt x="396" y="3"/>
                  </a:lnTo>
                  <a:lnTo>
                    <a:pt x="396" y="3"/>
                  </a:lnTo>
                  <a:lnTo>
                    <a:pt x="396" y="5"/>
                  </a:lnTo>
                  <a:lnTo>
                    <a:pt x="396" y="5"/>
                  </a:lnTo>
                  <a:lnTo>
                    <a:pt x="396" y="5"/>
                  </a:lnTo>
                  <a:lnTo>
                    <a:pt x="396" y="5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9" y="6"/>
                  </a:lnTo>
                  <a:lnTo>
                    <a:pt x="399" y="6"/>
                  </a:lnTo>
                  <a:lnTo>
                    <a:pt x="401" y="6"/>
                  </a:lnTo>
                  <a:lnTo>
                    <a:pt x="401" y="6"/>
                  </a:lnTo>
                  <a:lnTo>
                    <a:pt x="402" y="6"/>
                  </a:lnTo>
                  <a:lnTo>
                    <a:pt x="402" y="6"/>
                  </a:lnTo>
                  <a:lnTo>
                    <a:pt x="402" y="6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402" y="8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5" y="8"/>
                  </a:lnTo>
                  <a:lnTo>
                    <a:pt x="405" y="8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05" y="11"/>
                  </a:lnTo>
                  <a:lnTo>
                    <a:pt x="407" y="11"/>
                  </a:lnTo>
                  <a:lnTo>
                    <a:pt x="407" y="11"/>
                  </a:lnTo>
                  <a:lnTo>
                    <a:pt x="407" y="11"/>
                  </a:lnTo>
                  <a:lnTo>
                    <a:pt x="407" y="11"/>
                  </a:lnTo>
                  <a:lnTo>
                    <a:pt x="407" y="13"/>
                  </a:lnTo>
                  <a:lnTo>
                    <a:pt x="407" y="13"/>
                  </a:lnTo>
                  <a:lnTo>
                    <a:pt x="407" y="13"/>
                  </a:lnTo>
                  <a:lnTo>
                    <a:pt x="407" y="11"/>
                  </a:lnTo>
                  <a:lnTo>
                    <a:pt x="405" y="11"/>
                  </a:lnTo>
                  <a:lnTo>
                    <a:pt x="402" y="11"/>
                  </a:lnTo>
                  <a:lnTo>
                    <a:pt x="401" y="11"/>
                  </a:lnTo>
                  <a:lnTo>
                    <a:pt x="399" y="11"/>
                  </a:lnTo>
                  <a:lnTo>
                    <a:pt x="399" y="9"/>
                  </a:lnTo>
                  <a:lnTo>
                    <a:pt x="399" y="9"/>
                  </a:lnTo>
                  <a:lnTo>
                    <a:pt x="399" y="9"/>
                  </a:lnTo>
                  <a:lnTo>
                    <a:pt x="399" y="9"/>
                  </a:lnTo>
                  <a:lnTo>
                    <a:pt x="401" y="11"/>
                  </a:lnTo>
                  <a:lnTo>
                    <a:pt x="402" y="11"/>
                  </a:lnTo>
                  <a:lnTo>
                    <a:pt x="404" y="9"/>
                  </a:lnTo>
                  <a:lnTo>
                    <a:pt x="404" y="9"/>
                  </a:lnTo>
                  <a:lnTo>
                    <a:pt x="404" y="9"/>
                  </a:lnTo>
                  <a:lnTo>
                    <a:pt x="402" y="9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399" y="8"/>
                  </a:lnTo>
                  <a:lnTo>
                    <a:pt x="397" y="8"/>
                  </a:lnTo>
                  <a:lnTo>
                    <a:pt x="397" y="8"/>
                  </a:lnTo>
                  <a:lnTo>
                    <a:pt x="397" y="8"/>
                  </a:lnTo>
                  <a:lnTo>
                    <a:pt x="397" y="9"/>
                  </a:lnTo>
                  <a:lnTo>
                    <a:pt x="397" y="9"/>
                  </a:lnTo>
                  <a:lnTo>
                    <a:pt x="396" y="8"/>
                  </a:lnTo>
                  <a:lnTo>
                    <a:pt x="396" y="8"/>
                  </a:lnTo>
                  <a:lnTo>
                    <a:pt x="394" y="8"/>
                  </a:lnTo>
                  <a:lnTo>
                    <a:pt x="394" y="8"/>
                  </a:lnTo>
                  <a:lnTo>
                    <a:pt x="394" y="8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5"/>
                  </a:lnTo>
                  <a:lnTo>
                    <a:pt x="393" y="5"/>
                  </a:lnTo>
                  <a:lnTo>
                    <a:pt x="393" y="5"/>
                  </a:lnTo>
                  <a:lnTo>
                    <a:pt x="391" y="3"/>
                  </a:lnTo>
                  <a:lnTo>
                    <a:pt x="391" y="3"/>
                  </a:lnTo>
                  <a:lnTo>
                    <a:pt x="391" y="3"/>
                  </a:lnTo>
                  <a:lnTo>
                    <a:pt x="393" y="3"/>
                  </a:lnTo>
                  <a:lnTo>
                    <a:pt x="393" y="3"/>
                  </a:lnTo>
                  <a:lnTo>
                    <a:pt x="393" y="3"/>
                  </a:lnTo>
                  <a:lnTo>
                    <a:pt x="393" y="3"/>
                  </a:lnTo>
                  <a:lnTo>
                    <a:pt x="393" y="2"/>
                  </a:lnTo>
                  <a:lnTo>
                    <a:pt x="393" y="2"/>
                  </a:lnTo>
                  <a:lnTo>
                    <a:pt x="394" y="2"/>
                  </a:lnTo>
                  <a:lnTo>
                    <a:pt x="394" y="2"/>
                  </a:lnTo>
                  <a:close/>
                  <a:moveTo>
                    <a:pt x="434" y="2"/>
                  </a:moveTo>
                  <a:lnTo>
                    <a:pt x="434" y="2"/>
                  </a:lnTo>
                  <a:lnTo>
                    <a:pt x="435" y="2"/>
                  </a:lnTo>
                  <a:lnTo>
                    <a:pt x="435" y="3"/>
                  </a:lnTo>
                  <a:lnTo>
                    <a:pt x="435" y="3"/>
                  </a:lnTo>
                  <a:lnTo>
                    <a:pt x="437" y="3"/>
                  </a:lnTo>
                  <a:lnTo>
                    <a:pt x="437" y="3"/>
                  </a:lnTo>
                  <a:lnTo>
                    <a:pt x="438" y="2"/>
                  </a:lnTo>
                  <a:lnTo>
                    <a:pt x="438" y="2"/>
                  </a:lnTo>
                  <a:lnTo>
                    <a:pt x="438" y="2"/>
                  </a:lnTo>
                  <a:lnTo>
                    <a:pt x="438" y="3"/>
                  </a:lnTo>
                  <a:lnTo>
                    <a:pt x="438" y="3"/>
                  </a:lnTo>
                  <a:lnTo>
                    <a:pt x="437" y="5"/>
                  </a:lnTo>
                  <a:lnTo>
                    <a:pt x="437" y="5"/>
                  </a:lnTo>
                  <a:lnTo>
                    <a:pt x="437" y="5"/>
                  </a:lnTo>
                  <a:lnTo>
                    <a:pt x="435" y="5"/>
                  </a:lnTo>
                  <a:lnTo>
                    <a:pt x="434" y="5"/>
                  </a:lnTo>
                  <a:lnTo>
                    <a:pt x="434" y="3"/>
                  </a:lnTo>
                  <a:lnTo>
                    <a:pt x="434" y="3"/>
                  </a:lnTo>
                  <a:lnTo>
                    <a:pt x="434" y="2"/>
                  </a:lnTo>
                  <a:lnTo>
                    <a:pt x="432" y="2"/>
                  </a:lnTo>
                  <a:lnTo>
                    <a:pt x="432" y="2"/>
                  </a:lnTo>
                  <a:lnTo>
                    <a:pt x="434" y="2"/>
                  </a:lnTo>
                  <a:lnTo>
                    <a:pt x="434" y="2"/>
                  </a:lnTo>
                  <a:close/>
                  <a:moveTo>
                    <a:pt x="470" y="0"/>
                  </a:moveTo>
                  <a:lnTo>
                    <a:pt x="472" y="0"/>
                  </a:lnTo>
                  <a:lnTo>
                    <a:pt x="472" y="2"/>
                  </a:lnTo>
                  <a:lnTo>
                    <a:pt x="475" y="2"/>
                  </a:lnTo>
                  <a:lnTo>
                    <a:pt x="476" y="2"/>
                  </a:lnTo>
                  <a:lnTo>
                    <a:pt x="478" y="3"/>
                  </a:lnTo>
                  <a:lnTo>
                    <a:pt x="478" y="3"/>
                  </a:lnTo>
                  <a:lnTo>
                    <a:pt x="478" y="3"/>
                  </a:lnTo>
                  <a:lnTo>
                    <a:pt x="478" y="3"/>
                  </a:lnTo>
                  <a:lnTo>
                    <a:pt x="479" y="3"/>
                  </a:lnTo>
                  <a:lnTo>
                    <a:pt x="479" y="3"/>
                  </a:lnTo>
                  <a:lnTo>
                    <a:pt x="481" y="5"/>
                  </a:lnTo>
                  <a:lnTo>
                    <a:pt x="483" y="5"/>
                  </a:lnTo>
                  <a:lnTo>
                    <a:pt x="484" y="5"/>
                  </a:lnTo>
                  <a:lnTo>
                    <a:pt x="486" y="5"/>
                  </a:lnTo>
                  <a:lnTo>
                    <a:pt x="487" y="5"/>
                  </a:lnTo>
                  <a:lnTo>
                    <a:pt x="489" y="5"/>
                  </a:lnTo>
                  <a:lnTo>
                    <a:pt x="489" y="5"/>
                  </a:lnTo>
                  <a:lnTo>
                    <a:pt x="490" y="5"/>
                  </a:lnTo>
                  <a:lnTo>
                    <a:pt x="490" y="5"/>
                  </a:lnTo>
                  <a:lnTo>
                    <a:pt x="492" y="5"/>
                  </a:lnTo>
                  <a:lnTo>
                    <a:pt x="492" y="5"/>
                  </a:lnTo>
                  <a:lnTo>
                    <a:pt x="494" y="5"/>
                  </a:lnTo>
                  <a:lnTo>
                    <a:pt x="494" y="5"/>
                  </a:lnTo>
                  <a:lnTo>
                    <a:pt x="495" y="5"/>
                  </a:lnTo>
                  <a:lnTo>
                    <a:pt x="495" y="6"/>
                  </a:lnTo>
                  <a:lnTo>
                    <a:pt x="495" y="6"/>
                  </a:lnTo>
                  <a:lnTo>
                    <a:pt x="495" y="8"/>
                  </a:lnTo>
                  <a:lnTo>
                    <a:pt x="497" y="8"/>
                  </a:lnTo>
                  <a:lnTo>
                    <a:pt x="497" y="8"/>
                  </a:lnTo>
                  <a:lnTo>
                    <a:pt x="497" y="9"/>
                  </a:lnTo>
                  <a:lnTo>
                    <a:pt x="497" y="11"/>
                  </a:lnTo>
                  <a:lnTo>
                    <a:pt x="497" y="11"/>
                  </a:lnTo>
                  <a:lnTo>
                    <a:pt x="498" y="11"/>
                  </a:lnTo>
                  <a:lnTo>
                    <a:pt x="498" y="13"/>
                  </a:lnTo>
                  <a:lnTo>
                    <a:pt x="498" y="13"/>
                  </a:lnTo>
                  <a:lnTo>
                    <a:pt x="498" y="16"/>
                  </a:lnTo>
                  <a:lnTo>
                    <a:pt x="500" y="17"/>
                  </a:lnTo>
                  <a:lnTo>
                    <a:pt x="502" y="19"/>
                  </a:lnTo>
                  <a:lnTo>
                    <a:pt x="503" y="19"/>
                  </a:lnTo>
                  <a:lnTo>
                    <a:pt x="506" y="20"/>
                  </a:lnTo>
                  <a:lnTo>
                    <a:pt x="508" y="20"/>
                  </a:lnTo>
                  <a:lnTo>
                    <a:pt x="509" y="20"/>
                  </a:lnTo>
                  <a:lnTo>
                    <a:pt x="513" y="20"/>
                  </a:lnTo>
                  <a:lnTo>
                    <a:pt x="516" y="20"/>
                  </a:lnTo>
                  <a:lnTo>
                    <a:pt x="517" y="20"/>
                  </a:lnTo>
                  <a:lnTo>
                    <a:pt x="517" y="20"/>
                  </a:lnTo>
                  <a:lnTo>
                    <a:pt x="517" y="20"/>
                  </a:lnTo>
                  <a:lnTo>
                    <a:pt x="516" y="22"/>
                  </a:lnTo>
                  <a:lnTo>
                    <a:pt x="516" y="22"/>
                  </a:lnTo>
                  <a:lnTo>
                    <a:pt x="516" y="22"/>
                  </a:lnTo>
                  <a:lnTo>
                    <a:pt x="516" y="24"/>
                  </a:lnTo>
                  <a:lnTo>
                    <a:pt x="516" y="24"/>
                  </a:lnTo>
                  <a:lnTo>
                    <a:pt x="516" y="25"/>
                  </a:lnTo>
                  <a:lnTo>
                    <a:pt x="516" y="25"/>
                  </a:lnTo>
                  <a:lnTo>
                    <a:pt x="514" y="25"/>
                  </a:lnTo>
                  <a:lnTo>
                    <a:pt x="516" y="27"/>
                  </a:lnTo>
                  <a:lnTo>
                    <a:pt x="516" y="27"/>
                  </a:lnTo>
                  <a:lnTo>
                    <a:pt x="517" y="28"/>
                  </a:lnTo>
                  <a:lnTo>
                    <a:pt x="519" y="28"/>
                  </a:lnTo>
                  <a:lnTo>
                    <a:pt x="519" y="30"/>
                  </a:lnTo>
                  <a:lnTo>
                    <a:pt x="519" y="30"/>
                  </a:lnTo>
                  <a:lnTo>
                    <a:pt x="520" y="30"/>
                  </a:lnTo>
                  <a:lnTo>
                    <a:pt x="520" y="30"/>
                  </a:lnTo>
                  <a:lnTo>
                    <a:pt x="520" y="31"/>
                  </a:lnTo>
                  <a:lnTo>
                    <a:pt x="520" y="31"/>
                  </a:lnTo>
                  <a:lnTo>
                    <a:pt x="520" y="33"/>
                  </a:lnTo>
                  <a:lnTo>
                    <a:pt x="519" y="33"/>
                  </a:lnTo>
                  <a:lnTo>
                    <a:pt x="519" y="35"/>
                  </a:lnTo>
                  <a:lnTo>
                    <a:pt x="519" y="35"/>
                  </a:lnTo>
                  <a:lnTo>
                    <a:pt x="519" y="36"/>
                  </a:lnTo>
                  <a:lnTo>
                    <a:pt x="519" y="38"/>
                  </a:lnTo>
                  <a:lnTo>
                    <a:pt x="519" y="38"/>
                  </a:lnTo>
                  <a:lnTo>
                    <a:pt x="520" y="38"/>
                  </a:lnTo>
                  <a:lnTo>
                    <a:pt x="520" y="39"/>
                  </a:lnTo>
                  <a:lnTo>
                    <a:pt x="520" y="39"/>
                  </a:lnTo>
                  <a:lnTo>
                    <a:pt x="520" y="38"/>
                  </a:lnTo>
                  <a:lnTo>
                    <a:pt x="522" y="38"/>
                  </a:lnTo>
                  <a:lnTo>
                    <a:pt x="522" y="38"/>
                  </a:lnTo>
                  <a:lnTo>
                    <a:pt x="524" y="38"/>
                  </a:lnTo>
                  <a:lnTo>
                    <a:pt x="524" y="39"/>
                  </a:lnTo>
                  <a:lnTo>
                    <a:pt x="524" y="39"/>
                  </a:lnTo>
                  <a:lnTo>
                    <a:pt x="524" y="39"/>
                  </a:lnTo>
                  <a:lnTo>
                    <a:pt x="524" y="39"/>
                  </a:lnTo>
                  <a:lnTo>
                    <a:pt x="522" y="39"/>
                  </a:lnTo>
                  <a:lnTo>
                    <a:pt x="522" y="41"/>
                  </a:lnTo>
                  <a:lnTo>
                    <a:pt x="522" y="41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4" y="43"/>
                  </a:lnTo>
                  <a:lnTo>
                    <a:pt x="522" y="43"/>
                  </a:lnTo>
                  <a:lnTo>
                    <a:pt x="522" y="44"/>
                  </a:lnTo>
                  <a:lnTo>
                    <a:pt x="522" y="46"/>
                  </a:lnTo>
                  <a:lnTo>
                    <a:pt x="522" y="46"/>
                  </a:lnTo>
                  <a:lnTo>
                    <a:pt x="522" y="47"/>
                  </a:lnTo>
                  <a:lnTo>
                    <a:pt x="522" y="47"/>
                  </a:lnTo>
                  <a:lnTo>
                    <a:pt x="524" y="46"/>
                  </a:lnTo>
                  <a:lnTo>
                    <a:pt x="524" y="46"/>
                  </a:lnTo>
                  <a:lnTo>
                    <a:pt x="525" y="46"/>
                  </a:lnTo>
                  <a:lnTo>
                    <a:pt x="527" y="46"/>
                  </a:lnTo>
                  <a:lnTo>
                    <a:pt x="527" y="46"/>
                  </a:lnTo>
                  <a:lnTo>
                    <a:pt x="528" y="46"/>
                  </a:lnTo>
                  <a:lnTo>
                    <a:pt x="528" y="46"/>
                  </a:lnTo>
                  <a:lnTo>
                    <a:pt x="528" y="47"/>
                  </a:lnTo>
                  <a:lnTo>
                    <a:pt x="528" y="47"/>
                  </a:lnTo>
                  <a:lnTo>
                    <a:pt x="528" y="49"/>
                  </a:lnTo>
                  <a:lnTo>
                    <a:pt x="528" y="49"/>
                  </a:lnTo>
                  <a:lnTo>
                    <a:pt x="528" y="49"/>
                  </a:lnTo>
                  <a:lnTo>
                    <a:pt x="530" y="49"/>
                  </a:lnTo>
                  <a:lnTo>
                    <a:pt x="531" y="49"/>
                  </a:lnTo>
                  <a:lnTo>
                    <a:pt x="531" y="50"/>
                  </a:lnTo>
                  <a:lnTo>
                    <a:pt x="531" y="50"/>
                  </a:lnTo>
                  <a:lnTo>
                    <a:pt x="535" y="50"/>
                  </a:lnTo>
                  <a:lnTo>
                    <a:pt x="535" y="50"/>
                  </a:lnTo>
                  <a:lnTo>
                    <a:pt x="536" y="50"/>
                  </a:lnTo>
                  <a:lnTo>
                    <a:pt x="538" y="50"/>
                  </a:lnTo>
                  <a:lnTo>
                    <a:pt x="544" y="52"/>
                  </a:lnTo>
                  <a:lnTo>
                    <a:pt x="546" y="52"/>
                  </a:lnTo>
                  <a:lnTo>
                    <a:pt x="547" y="52"/>
                  </a:lnTo>
                  <a:lnTo>
                    <a:pt x="549" y="52"/>
                  </a:lnTo>
                  <a:lnTo>
                    <a:pt x="549" y="52"/>
                  </a:lnTo>
                  <a:lnTo>
                    <a:pt x="550" y="52"/>
                  </a:lnTo>
                  <a:lnTo>
                    <a:pt x="554" y="52"/>
                  </a:lnTo>
                  <a:lnTo>
                    <a:pt x="554" y="52"/>
                  </a:lnTo>
                  <a:lnTo>
                    <a:pt x="555" y="54"/>
                  </a:lnTo>
                  <a:lnTo>
                    <a:pt x="557" y="54"/>
                  </a:lnTo>
                  <a:lnTo>
                    <a:pt x="558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3" y="54"/>
                  </a:lnTo>
                  <a:lnTo>
                    <a:pt x="563" y="54"/>
                  </a:lnTo>
                  <a:lnTo>
                    <a:pt x="563" y="54"/>
                  </a:lnTo>
                  <a:lnTo>
                    <a:pt x="563" y="54"/>
                  </a:lnTo>
                  <a:lnTo>
                    <a:pt x="565" y="54"/>
                  </a:lnTo>
                  <a:lnTo>
                    <a:pt x="565" y="54"/>
                  </a:lnTo>
                  <a:lnTo>
                    <a:pt x="565" y="54"/>
                  </a:lnTo>
                  <a:lnTo>
                    <a:pt x="563" y="55"/>
                  </a:lnTo>
                  <a:lnTo>
                    <a:pt x="563" y="55"/>
                  </a:lnTo>
                  <a:lnTo>
                    <a:pt x="565" y="55"/>
                  </a:lnTo>
                  <a:lnTo>
                    <a:pt x="565" y="55"/>
                  </a:lnTo>
                  <a:lnTo>
                    <a:pt x="565" y="55"/>
                  </a:lnTo>
                  <a:lnTo>
                    <a:pt x="563" y="55"/>
                  </a:lnTo>
                  <a:lnTo>
                    <a:pt x="565" y="57"/>
                  </a:lnTo>
                  <a:lnTo>
                    <a:pt x="566" y="55"/>
                  </a:lnTo>
                  <a:lnTo>
                    <a:pt x="566" y="55"/>
                  </a:lnTo>
                  <a:lnTo>
                    <a:pt x="568" y="55"/>
                  </a:lnTo>
                  <a:lnTo>
                    <a:pt x="569" y="55"/>
                  </a:lnTo>
                  <a:lnTo>
                    <a:pt x="569" y="55"/>
                  </a:lnTo>
                  <a:lnTo>
                    <a:pt x="569" y="55"/>
                  </a:lnTo>
                  <a:lnTo>
                    <a:pt x="571" y="55"/>
                  </a:lnTo>
                  <a:lnTo>
                    <a:pt x="571" y="55"/>
                  </a:lnTo>
                  <a:lnTo>
                    <a:pt x="571" y="55"/>
                  </a:lnTo>
                  <a:lnTo>
                    <a:pt x="571" y="57"/>
                  </a:lnTo>
                  <a:lnTo>
                    <a:pt x="571" y="57"/>
                  </a:lnTo>
                  <a:lnTo>
                    <a:pt x="574" y="57"/>
                  </a:lnTo>
                  <a:lnTo>
                    <a:pt x="574" y="57"/>
                  </a:lnTo>
                  <a:lnTo>
                    <a:pt x="576" y="57"/>
                  </a:lnTo>
                  <a:lnTo>
                    <a:pt x="576" y="57"/>
                  </a:lnTo>
                  <a:lnTo>
                    <a:pt x="576" y="57"/>
                  </a:lnTo>
                  <a:lnTo>
                    <a:pt x="577" y="58"/>
                  </a:lnTo>
                  <a:lnTo>
                    <a:pt x="577" y="58"/>
                  </a:lnTo>
                  <a:lnTo>
                    <a:pt x="577" y="58"/>
                  </a:lnTo>
                  <a:lnTo>
                    <a:pt x="577" y="60"/>
                  </a:lnTo>
                  <a:lnTo>
                    <a:pt x="577" y="60"/>
                  </a:lnTo>
                  <a:lnTo>
                    <a:pt x="579" y="60"/>
                  </a:lnTo>
                  <a:lnTo>
                    <a:pt x="579" y="60"/>
                  </a:lnTo>
                  <a:lnTo>
                    <a:pt x="579" y="61"/>
                  </a:lnTo>
                  <a:lnTo>
                    <a:pt x="579" y="61"/>
                  </a:lnTo>
                  <a:lnTo>
                    <a:pt x="580" y="61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0" y="61"/>
                  </a:lnTo>
                  <a:lnTo>
                    <a:pt x="582" y="61"/>
                  </a:lnTo>
                  <a:lnTo>
                    <a:pt x="582" y="63"/>
                  </a:lnTo>
                  <a:lnTo>
                    <a:pt x="582" y="65"/>
                  </a:lnTo>
                  <a:lnTo>
                    <a:pt x="582" y="65"/>
                  </a:lnTo>
                  <a:lnTo>
                    <a:pt x="582" y="66"/>
                  </a:lnTo>
                  <a:lnTo>
                    <a:pt x="584" y="66"/>
                  </a:lnTo>
                  <a:lnTo>
                    <a:pt x="584" y="66"/>
                  </a:lnTo>
                  <a:lnTo>
                    <a:pt x="585" y="68"/>
                  </a:lnTo>
                  <a:lnTo>
                    <a:pt x="585" y="68"/>
                  </a:lnTo>
                  <a:lnTo>
                    <a:pt x="585" y="66"/>
                  </a:lnTo>
                  <a:lnTo>
                    <a:pt x="585" y="66"/>
                  </a:lnTo>
                  <a:lnTo>
                    <a:pt x="585" y="66"/>
                  </a:lnTo>
                  <a:lnTo>
                    <a:pt x="587" y="66"/>
                  </a:lnTo>
                  <a:lnTo>
                    <a:pt x="587" y="66"/>
                  </a:lnTo>
                  <a:lnTo>
                    <a:pt x="587" y="68"/>
                  </a:lnTo>
                  <a:lnTo>
                    <a:pt x="587" y="68"/>
                  </a:lnTo>
                  <a:lnTo>
                    <a:pt x="585" y="69"/>
                  </a:lnTo>
                  <a:lnTo>
                    <a:pt x="585" y="69"/>
                  </a:lnTo>
                  <a:lnTo>
                    <a:pt x="585" y="69"/>
                  </a:lnTo>
                  <a:lnTo>
                    <a:pt x="587" y="69"/>
                  </a:lnTo>
                  <a:lnTo>
                    <a:pt x="587" y="69"/>
                  </a:lnTo>
                  <a:lnTo>
                    <a:pt x="587" y="69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2"/>
                  </a:lnTo>
                  <a:lnTo>
                    <a:pt x="588" y="72"/>
                  </a:lnTo>
                  <a:lnTo>
                    <a:pt x="588" y="72"/>
                  </a:lnTo>
                  <a:lnTo>
                    <a:pt x="588" y="74"/>
                  </a:lnTo>
                  <a:lnTo>
                    <a:pt x="588" y="74"/>
                  </a:lnTo>
                  <a:lnTo>
                    <a:pt x="588" y="74"/>
                  </a:lnTo>
                  <a:lnTo>
                    <a:pt x="590" y="74"/>
                  </a:lnTo>
                  <a:lnTo>
                    <a:pt x="590" y="76"/>
                  </a:lnTo>
                  <a:lnTo>
                    <a:pt x="590" y="76"/>
                  </a:lnTo>
                  <a:lnTo>
                    <a:pt x="590" y="77"/>
                  </a:lnTo>
                  <a:lnTo>
                    <a:pt x="591" y="77"/>
                  </a:lnTo>
                  <a:lnTo>
                    <a:pt x="591" y="76"/>
                  </a:lnTo>
                  <a:lnTo>
                    <a:pt x="591" y="76"/>
                  </a:lnTo>
                  <a:lnTo>
                    <a:pt x="591" y="76"/>
                  </a:lnTo>
                  <a:lnTo>
                    <a:pt x="591" y="76"/>
                  </a:lnTo>
                  <a:lnTo>
                    <a:pt x="591" y="77"/>
                  </a:lnTo>
                  <a:lnTo>
                    <a:pt x="591" y="77"/>
                  </a:lnTo>
                  <a:lnTo>
                    <a:pt x="591" y="77"/>
                  </a:lnTo>
                  <a:lnTo>
                    <a:pt x="591" y="77"/>
                  </a:lnTo>
                  <a:lnTo>
                    <a:pt x="590" y="77"/>
                  </a:lnTo>
                  <a:lnTo>
                    <a:pt x="590" y="77"/>
                  </a:lnTo>
                  <a:lnTo>
                    <a:pt x="588" y="77"/>
                  </a:lnTo>
                  <a:lnTo>
                    <a:pt x="588" y="77"/>
                  </a:lnTo>
                  <a:lnTo>
                    <a:pt x="588" y="77"/>
                  </a:lnTo>
                  <a:lnTo>
                    <a:pt x="588" y="76"/>
                  </a:lnTo>
                  <a:lnTo>
                    <a:pt x="588" y="76"/>
                  </a:lnTo>
                  <a:lnTo>
                    <a:pt x="587" y="76"/>
                  </a:lnTo>
                  <a:lnTo>
                    <a:pt x="587" y="76"/>
                  </a:lnTo>
                  <a:lnTo>
                    <a:pt x="585" y="77"/>
                  </a:lnTo>
                  <a:lnTo>
                    <a:pt x="585" y="77"/>
                  </a:lnTo>
                  <a:lnTo>
                    <a:pt x="587" y="77"/>
                  </a:lnTo>
                  <a:lnTo>
                    <a:pt x="587" y="79"/>
                  </a:lnTo>
                  <a:lnTo>
                    <a:pt x="587" y="79"/>
                  </a:lnTo>
                  <a:lnTo>
                    <a:pt x="587" y="80"/>
                  </a:lnTo>
                  <a:lnTo>
                    <a:pt x="587" y="82"/>
                  </a:lnTo>
                  <a:lnTo>
                    <a:pt x="587" y="82"/>
                  </a:lnTo>
                  <a:lnTo>
                    <a:pt x="584" y="82"/>
                  </a:lnTo>
                  <a:lnTo>
                    <a:pt x="580" y="80"/>
                  </a:lnTo>
                  <a:lnTo>
                    <a:pt x="579" y="80"/>
                  </a:lnTo>
                  <a:lnTo>
                    <a:pt x="577" y="79"/>
                  </a:lnTo>
                  <a:lnTo>
                    <a:pt x="577" y="79"/>
                  </a:lnTo>
                  <a:lnTo>
                    <a:pt x="576" y="79"/>
                  </a:lnTo>
                  <a:lnTo>
                    <a:pt x="576" y="79"/>
                  </a:lnTo>
                  <a:lnTo>
                    <a:pt x="574" y="80"/>
                  </a:lnTo>
                  <a:lnTo>
                    <a:pt x="574" y="80"/>
                  </a:lnTo>
                  <a:lnTo>
                    <a:pt x="574" y="79"/>
                  </a:lnTo>
                  <a:lnTo>
                    <a:pt x="574" y="77"/>
                  </a:lnTo>
                  <a:lnTo>
                    <a:pt x="574" y="77"/>
                  </a:lnTo>
                  <a:lnTo>
                    <a:pt x="574" y="77"/>
                  </a:lnTo>
                  <a:lnTo>
                    <a:pt x="574" y="77"/>
                  </a:lnTo>
                  <a:lnTo>
                    <a:pt x="572" y="77"/>
                  </a:lnTo>
                  <a:lnTo>
                    <a:pt x="571" y="77"/>
                  </a:lnTo>
                  <a:lnTo>
                    <a:pt x="571" y="77"/>
                  </a:lnTo>
                  <a:lnTo>
                    <a:pt x="571" y="77"/>
                  </a:lnTo>
                  <a:lnTo>
                    <a:pt x="572" y="76"/>
                  </a:lnTo>
                  <a:lnTo>
                    <a:pt x="572" y="76"/>
                  </a:lnTo>
                  <a:lnTo>
                    <a:pt x="572" y="76"/>
                  </a:lnTo>
                  <a:lnTo>
                    <a:pt x="572" y="74"/>
                  </a:lnTo>
                  <a:lnTo>
                    <a:pt x="574" y="74"/>
                  </a:lnTo>
                  <a:lnTo>
                    <a:pt x="572" y="74"/>
                  </a:lnTo>
                  <a:lnTo>
                    <a:pt x="572" y="74"/>
                  </a:lnTo>
                  <a:lnTo>
                    <a:pt x="572" y="74"/>
                  </a:lnTo>
                  <a:lnTo>
                    <a:pt x="572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69" y="72"/>
                  </a:lnTo>
                  <a:lnTo>
                    <a:pt x="569" y="72"/>
                  </a:lnTo>
                  <a:lnTo>
                    <a:pt x="569" y="72"/>
                  </a:lnTo>
                  <a:lnTo>
                    <a:pt x="569" y="72"/>
                  </a:lnTo>
                  <a:lnTo>
                    <a:pt x="569" y="71"/>
                  </a:lnTo>
                  <a:lnTo>
                    <a:pt x="568" y="71"/>
                  </a:lnTo>
                  <a:lnTo>
                    <a:pt x="568" y="69"/>
                  </a:lnTo>
                  <a:lnTo>
                    <a:pt x="569" y="69"/>
                  </a:lnTo>
                  <a:lnTo>
                    <a:pt x="569" y="69"/>
                  </a:lnTo>
                  <a:lnTo>
                    <a:pt x="568" y="69"/>
                  </a:lnTo>
                  <a:lnTo>
                    <a:pt x="565" y="69"/>
                  </a:lnTo>
                  <a:lnTo>
                    <a:pt x="563" y="69"/>
                  </a:lnTo>
                  <a:lnTo>
                    <a:pt x="563" y="69"/>
                  </a:lnTo>
                  <a:lnTo>
                    <a:pt x="563" y="69"/>
                  </a:lnTo>
                  <a:lnTo>
                    <a:pt x="563" y="69"/>
                  </a:lnTo>
                  <a:lnTo>
                    <a:pt x="565" y="71"/>
                  </a:lnTo>
                  <a:lnTo>
                    <a:pt x="565" y="71"/>
                  </a:lnTo>
                  <a:lnTo>
                    <a:pt x="565" y="71"/>
                  </a:lnTo>
                  <a:lnTo>
                    <a:pt x="566" y="72"/>
                  </a:lnTo>
                  <a:lnTo>
                    <a:pt x="566" y="72"/>
                  </a:lnTo>
                  <a:lnTo>
                    <a:pt x="566" y="74"/>
                  </a:lnTo>
                  <a:lnTo>
                    <a:pt x="568" y="74"/>
                  </a:lnTo>
                  <a:lnTo>
                    <a:pt x="568" y="74"/>
                  </a:lnTo>
                  <a:lnTo>
                    <a:pt x="568" y="76"/>
                  </a:lnTo>
                  <a:lnTo>
                    <a:pt x="568" y="76"/>
                  </a:lnTo>
                  <a:lnTo>
                    <a:pt x="568" y="76"/>
                  </a:lnTo>
                  <a:lnTo>
                    <a:pt x="569" y="77"/>
                  </a:lnTo>
                  <a:lnTo>
                    <a:pt x="569" y="79"/>
                  </a:lnTo>
                  <a:lnTo>
                    <a:pt x="569" y="80"/>
                  </a:lnTo>
                  <a:lnTo>
                    <a:pt x="568" y="80"/>
                  </a:lnTo>
                  <a:lnTo>
                    <a:pt x="568" y="82"/>
                  </a:lnTo>
                  <a:lnTo>
                    <a:pt x="568" y="82"/>
                  </a:lnTo>
                  <a:lnTo>
                    <a:pt x="568" y="83"/>
                  </a:lnTo>
                  <a:lnTo>
                    <a:pt x="566" y="83"/>
                  </a:lnTo>
                  <a:lnTo>
                    <a:pt x="566" y="83"/>
                  </a:lnTo>
                  <a:lnTo>
                    <a:pt x="565" y="83"/>
                  </a:lnTo>
                  <a:lnTo>
                    <a:pt x="565" y="85"/>
                  </a:lnTo>
                  <a:lnTo>
                    <a:pt x="565" y="85"/>
                  </a:lnTo>
                  <a:lnTo>
                    <a:pt x="565" y="87"/>
                  </a:lnTo>
                  <a:lnTo>
                    <a:pt x="563" y="88"/>
                  </a:lnTo>
                  <a:lnTo>
                    <a:pt x="563" y="88"/>
                  </a:lnTo>
                  <a:lnTo>
                    <a:pt x="563" y="90"/>
                  </a:lnTo>
                  <a:lnTo>
                    <a:pt x="563" y="91"/>
                  </a:lnTo>
                  <a:lnTo>
                    <a:pt x="563" y="98"/>
                  </a:lnTo>
                  <a:lnTo>
                    <a:pt x="563" y="99"/>
                  </a:lnTo>
                  <a:lnTo>
                    <a:pt x="563" y="101"/>
                  </a:lnTo>
                  <a:lnTo>
                    <a:pt x="561" y="102"/>
                  </a:lnTo>
                  <a:lnTo>
                    <a:pt x="561" y="102"/>
                  </a:lnTo>
                  <a:lnTo>
                    <a:pt x="560" y="104"/>
                  </a:lnTo>
                  <a:lnTo>
                    <a:pt x="560" y="104"/>
                  </a:lnTo>
                  <a:lnTo>
                    <a:pt x="558" y="104"/>
                  </a:lnTo>
                  <a:lnTo>
                    <a:pt x="558" y="106"/>
                  </a:lnTo>
                  <a:lnTo>
                    <a:pt x="557" y="106"/>
                  </a:lnTo>
                  <a:lnTo>
                    <a:pt x="555" y="107"/>
                  </a:lnTo>
                  <a:lnTo>
                    <a:pt x="554" y="107"/>
                  </a:lnTo>
                  <a:lnTo>
                    <a:pt x="552" y="109"/>
                  </a:lnTo>
                  <a:lnTo>
                    <a:pt x="552" y="107"/>
                  </a:lnTo>
                  <a:lnTo>
                    <a:pt x="552" y="107"/>
                  </a:lnTo>
                  <a:lnTo>
                    <a:pt x="550" y="104"/>
                  </a:lnTo>
                  <a:lnTo>
                    <a:pt x="550" y="98"/>
                  </a:lnTo>
                  <a:lnTo>
                    <a:pt x="549" y="93"/>
                  </a:lnTo>
                  <a:lnTo>
                    <a:pt x="547" y="91"/>
                  </a:lnTo>
                  <a:lnTo>
                    <a:pt x="547" y="91"/>
                  </a:lnTo>
                  <a:lnTo>
                    <a:pt x="546" y="90"/>
                  </a:lnTo>
                  <a:lnTo>
                    <a:pt x="544" y="90"/>
                  </a:lnTo>
                  <a:lnTo>
                    <a:pt x="544" y="90"/>
                  </a:lnTo>
                  <a:lnTo>
                    <a:pt x="543" y="90"/>
                  </a:lnTo>
                  <a:lnTo>
                    <a:pt x="541" y="91"/>
                  </a:lnTo>
                  <a:lnTo>
                    <a:pt x="539" y="91"/>
                  </a:lnTo>
                  <a:lnTo>
                    <a:pt x="539" y="91"/>
                  </a:lnTo>
                  <a:lnTo>
                    <a:pt x="539" y="93"/>
                  </a:lnTo>
                  <a:lnTo>
                    <a:pt x="538" y="93"/>
                  </a:lnTo>
                  <a:lnTo>
                    <a:pt x="538" y="93"/>
                  </a:lnTo>
                  <a:lnTo>
                    <a:pt x="539" y="93"/>
                  </a:lnTo>
                  <a:lnTo>
                    <a:pt x="539" y="93"/>
                  </a:lnTo>
                  <a:lnTo>
                    <a:pt x="538" y="95"/>
                  </a:lnTo>
                  <a:lnTo>
                    <a:pt x="538" y="96"/>
                  </a:lnTo>
                  <a:lnTo>
                    <a:pt x="536" y="96"/>
                  </a:lnTo>
                  <a:lnTo>
                    <a:pt x="536" y="96"/>
                  </a:lnTo>
                  <a:lnTo>
                    <a:pt x="535" y="98"/>
                  </a:lnTo>
                  <a:lnTo>
                    <a:pt x="535" y="98"/>
                  </a:lnTo>
                  <a:lnTo>
                    <a:pt x="533" y="98"/>
                  </a:lnTo>
                  <a:lnTo>
                    <a:pt x="531" y="98"/>
                  </a:lnTo>
                  <a:lnTo>
                    <a:pt x="530" y="96"/>
                  </a:lnTo>
                  <a:lnTo>
                    <a:pt x="530" y="96"/>
                  </a:lnTo>
                  <a:lnTo>
                    <a:pt x="530" y="95"/>
                  </a:lnTo>
                  <a:lnTo>
                    <a:pt x="530" y="95"/>
                  </a:lnTo>
                  <a:lnTo>
                    <a:pt x="530" y="93"/>
                  </a:lnTo>
                  <a:lnTo>
                    <a:pt x="531" y="91"/>
                  </a:lnTo>
                  <a:lnTo>
                    <a:pt x="531" y="91"/>
                  </a:lnTo>
                  <a:lnTo>
                    <a:pt x="533" y="91"/>
                  </a:lnTo>
                  <a:lnTo>
                    <a:pt x="535" y="91"/>
                  </a:lnTo>
                  <a:lnTo>
                    <a:pt x="535" y="90"/>
                  </a:lnTo>
                  <a:lnTo>
                    <a:pt x="535" y="90"/>
                  </a:lnTo>
                  <a:lnTo>
                    <a:pt x="535" y="90"/>
                  </a:lnTo>
                  <a:lnTo>
                    <a:pt x="536" y="90"/>
                  </a:lnTo>
                  <a:lnTo>
                    <a:pt x="536" y="87"/>
                  </a:lnTo>
                  <a:lnTo>
                    <a:pt x="536" y="87"/>
                  </a:lnTo>
                  <a:lnTo>
                    <a:pt x="536" y="87"/>
                  </a:lnTo>
                  <a:lnTo>
                    <a:pt x="538" y="87"/>
                  </a:lnTo>
                  <a:lnTo>
                    <a:pt x="538" y="87"/>
                  </a:lnTo>
                  <a:lnTo>
                    <a:pt x="539" y="85"/>
                  </a:lnTo>
                  <a:lnTo>
                    <a:pt x="539" y="85"/>
                  </a:lnTo>
                  <a:lnTo>
                    <a:pt x="539" y="83"/>
                  </a:lnTo>
                  <a:lnTo>
                    <a:pt x="539" y="82"/>
                  </a:lnTo>
                  <a:lnTo>
                    <a:pt x="539" y="80"/>
                  </a:lnTo>
                  <a:lnTo>
                    <a:pt x="539" y="79"/>
                  </a:lnTo>
                  <a:lnTo>
                    <a:pt x="539" y="77"/>
                  </a:lnTo>
                  <a:lnTo>
                    <a:pt x="539" y="76"/>
                  </a:lnTo>
                  <a:lnTo>
                    <a:pt x="538" y="74"/>
                  </a:lnTo>
                  <a:lnTo>
                    <a:pt x="538" y="74"/>
                  </a:lnTo>
                  <a:lnTo>
                    <a:pt x="538" y="72"/>
                  </a:lnTo>
                  <a:lnTo>
                    <a:pt x="538" y="72"/>
                  </a:lnTo>
                  <a:lnTo>
                    <a:pt x="538" y="72"/>
                  </a:lnTo>
                  <a:lnTo>
                    <a:pt x="539" y="72"/>
                  </a:lnTo>
                  <a:lnTo>
                    <a:pt x="539" y="72"/>
                  </a:lnTo>
                  <a:lnTo>
                    <a:pt x="539" y="72"/>
                  </a:lnTo>
                  <a:lnTo>
                    <a:pt x="539" y="71"/>
                  </a:lnTo>
                  <a:lnTo>
                    <a:pt x="539" y="71"/>
                  </a:lnTo>
                  <a:lnTo>
                    <a:pt x="539" y="71"/>
                  </a:lnTo>
                  <a:lnTo>
                    <a:pt x="539" y="71"/>
                  </a:lnTo>
                  <a:lnTo>
                    <a:pt x="538" y="69"/>
                  </a:lnTo>
                  <a:lnTo>
                    <a:pt x="538" y="69"/>
                  </a:lnTo>
                  <a:lnTo>
                    <a:pt x="538" y="68"/>
                  </a:lnTo>
                  <a:lnTo>
                    <a:pt x="538" y="68"/>
                  </a:lnTo>
                  <a:lnTo>
                    <a:pt x="536" y="68"/>
                  </a:lnTo>
                  <a:lnTo>
                    <a:pt x="535" y="66"/>
                  </a:lnTo>
                  <a:lnTo>
                    <a:pt x="531" y="65"/>
                  </a:lnTo>
                  <a:lnTo>
                    <a:pt x="530" y="65"/>
                  </a:lnTo>
                  <a:lnTo>
                    <a:pt x="530" y="65"/>
                  </a:lnTo>
                  <a:lnTo>
                    <a:pt x="528" y="65"/>
                  </a:lnTo>
                  <a:lnTo>
                    <a:pt x="528" y="63"/>
                  </a:lnTo>
                  <a:lnTo>
                    <a:pt x="527" y="63"/>
                  </a:lnTo>
                  <a:lnTo>
                    <a:pt x="527" y="63"/>
                  </a:lnTo>
                  <a:lnTo>
                    <a:pt x="525" y="61"/>
                  </a:lnTo>
                  <a:lnTo>
                    <a:pt x="525" y="61"/>
                  </a:lnTo>
                  <a:lnTo>
                    <a:pt x="524" y="61"/>
                  </a:lnTo>
                  <a:lnTo>
                    <a:pt x="522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17" y="60"/>
                  </a:lnTo>
                  <a:lnTo>
                    <a:pt x="517" y="60"/>
                  </a:lnTo>
                  <a:lnTo>
                    <a:pt x="516" y="60"/>
                  </a:lnTo>
                  <a:lnTo>
                    <a:pt x="516" y="60"/>
                  </a:lnTo>
                  <a:lnTo>
                    <a:pt x="516" y="60"/>
                  </a:lnTo>
                  <a:lnTo>
                    <a:pt x="516" y="61"/>
                  </a:lnTo>
                  <a:lnTo>
                    <a:pt x="514" y="61"/>
                  </a:lnTo>
                  <a:lnTo>
                    <a:pt x="514" y="63"/>
                  </a:lnTo>
                  <a:lnTo>
                    <a:pt x="514" y="63"/>
                  </a:lnTo>
                  <a:lnTo>
                    <a:pt x="514" y="65"/>
                  </a:lnTo>
                  <a:lnTo>
                    <a:pt x="514" y="65"/>
                  </a:lnTo>
                  <a:lnTo>
                    <a:pt x="514" y="66"/>
                  </a:lnTo>
                  <a:lnTo>
                    <a:pt x="516" y="66"/>
                  </a:lnTo>
                  <a:lnTo>
                    <a:pt x="516" y="66"/>
                  </a:lnTo>
                  <a:lnTo>
                    <a:pt x="516" y="66"/>
                  </a:lnTo>
                  <a:lnTo>
                    <a:pt x="514" y="66"/>
                  </a:lnTo>
                  <a:lnTo>
                    <a:pt x="513" y="66"/>
                  </a:lnTo>
                  <a:lnTo>
                    <a:pt x="513" y="66"/>
                  </a:lnTo>
                  <a:lnTo>
                    <a:pt x="511" y="68"/>
                  </a:lnTo>
                  <a:lnTo>
                    <a:pt x="509" y="68"/>
                  </a:lnTo>
                  <a:lnTo>
                    <a:pt x="509" y="69"/>
                  </a:lnTo>
                  <a:lnTo>
                    <a:pt x="509" y="69"/>
                  </a:lnTo>
                  <a:lnTo>
                    <a:pt x="509" y="72"/>
                  </a:lnTo>
                  <a:lnTo>
                    <a:pt x="509" y="72"/>
                  </a:lnTo>
                  <a:lnTo>
                    <a:pt x="509" y="74"/>
                  </a:lnTo>
                  <a:lnTo>
                    <a:pt x="508" y="76"/>
                  </a:lnTo>
                  <a:lnTo>
                    <a:pt x="508" y="77"/>
                  </a:lnTo>
                  <a:lnTo>
                    <a:pt x="506" y="77"/>
                  </a:lnTo>
                  <a:lnTo>
                    <a:pt x="506" y="77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6" y="74"/>
                  </a:lnTo>
                  <a:lnTo>
                    <a:pt x="506" y="76"/>
                  </a:lnTo>
                  <a:lnTo>
                    <a:pt x="508" y="76"/>
                  </a:lnTo>
                  <a:lnTo>
                    <a:pt x="506" y="76"/>
                  </a:lnTo>
                  <a:lnTo>
                    <a:pt x="506" y="77"/>
                  </a:lnTo>
                  <a:lnTo>
                    <a:pt x="506" y="77"/>
                  </a:lnTo>
                  <a:lnTo>
                    <a:pt x="506" y="76"/>
                  </a:lnTo>
                  <a:lnTo>
                    <a:pt x="506" y="76"/>
                  </a:lnTo>
                  <a:lnTo>
                    <a:pt x="506" y="74"/>
                  </a:lnTo>
                  <a:lnTo>
                    <a:pt x="506" y="74"/>
                  </a:lnTo>
                  <a:lnTo>
                    <a:pt x="506" y="72"/>
                  </a:lnTo>
                  <a:lnTo>
                    <a:pt x="506" y="72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69"/>
                  </a:lnTo>
                  <a:lnTo>
                    <a:pt x="506" y="69"/>
                  </a:lnTo>
                  <a:lnTo>
                    <a:pt x="506" y="69"/>
                  </a:lnTo>
                  <a:lnTo>
                    <a:pt x="505" y="71"/>
                  </a:lnTo>
                  <a:lnTo>
                    <a:pt x="503" y="72"/>
                  </a:lnTo>
                  <a:lnTo>
                    <a:pt x="503" y="74"/>
                  </a:lnTo>
                  <a:lnTo>
                    <a:pt x="502" y="74"/>
                  </a:lnTo>
                  <a:lnTo>
                    <a:pt x="502" y="74"/>
                  </a:lnTo>
                  <a:lnTo>
                    <a:pt x="502" y="74"/>
                  </a:lnTo>
                  <a:lnTo>
                    <a:pt x="500" y="74"/>
                  </a:lnTo>
                  <a:lnTo>
                    <a:pt x="500" y="74"/>
                  </a:lnTo>
                  <a:lnTo>
                    <a:pt x="500" y="76"/>
                  </a:lnTo>
                  <a:lnTo>
                    <a:pt x="500" y="77"/>
                  </a:lnTo>
                  <a:lnTo>
                    <a:pt x="498" y="77"/>
                  </a:lnTo>
                  <a:lnTo>
                    <a:pt x="497" y="79"/>
                  </a:lnTo>
                  <a:lnTo>
                    <a:pt x="497" y="79"/>
                  </a:lnTo>
                  <a:lnTo>
                    <a:pt x="497" y="79"/>
                  </a:lnTo>
                  <a:lnTo>
                    <a:pt x="497" y="80"/>
                  </a:lnTo>
                  <a:lnTo>
                    <a:pt x="497" y="82"/>
                  </a:lnTo>
                  <a:lnTo>
                    <a:pt x="497" y="83"/>
                  </a:lnTo>
                  <a:lnTo>
                    <a:pt x="497" y="85"/>
                  </a:lnTo>
                  <a:lnTo>
                    <a:pt x="495" y="87"/>
                  </a:lnTo>
                  <a:lnTo>
                    <a:pt x="495" y="88"/>
                  </a:lnTo>
                  <a:lnTo>
                    <a:pt x="494" y="90"/>
                  </a:lnTo>
                  <a:lnTo>
                    <a:pt x="494" y="90"/>
                  </a:lnTo>
                  <a:lnTo>
                    <a:pt x="494" y="91"/>
                  </a:lnTo>
                  <a:lnTo>
                    <a:pt x="494" y="93"/>
                  </a:lnTo>
                  <a:lnTo>
                    <a:pt x="494" y="95"/>
                  </a:lnTo>
                  <a:lnTo>
                    <a:pt x="494" y="95"/>
                  </a:lnTo>
                  <a:lnTo>
                    <a:pt x="492" y="98"/>
                  </a:lnTo>
                  <a:lnTo>
                    <a:pt x="492" y="98"/>
                  </a:lnTo>
                  <a:lnTo>
                    <a:pt x="494" y="101"/>
                  </a:lnTo>
                  <a:lnTo>
                    <a:pt x="495" y="104"/>
                  </a:lnTo>
                  <a:lnTo>
                    <a:pt x="495" y="104"/>
                  </a:lnTo>
                  <a:lnTo>
                    <a:pt x="497" y="106"/>
                  </a:lnTo>
                  <a:lnTo>
                    <a:pt x="497" y="109"/>
                  </a:lnTo>
                  <a:lnTo>
                    <a:pt x="497" y="110"/>
                  </a:lnTo>
                  <a:lnTo>
                    <a:pt x="497" y="112"/>
                  </a:lnTo>
                  <a:lnTo>
                    <a:pt x="497" y="115"/>
                  </a:lnTo>
                  <a:lnTo>
                    <a:pt x="497" y="117"/>
                  </a:lnTo>
                  <a:lnTo>
                    <a:pt x="497" y="118"/>
                  </a:lnTo>
                  <a:lnTo>
                    <a:pt x="495" y="121"/>
                  </a:lnTo>
                  <a:lnTo>
                    <a:pt x="495" y="121"/>
                  </a:lnTo>
                  <a:lnTo>
                    <a:pt x="494" y="124"/>
                  </a:lnTo>
                  <a:lnTo>
                    <a:pt x="492" y="126"/>
                  </a:lnTo>
                  <a:lnTo>
                    <a:pt x="492" y="128"/>
                  </a:lnTo>
                  <a:lnTo>
                    <a:pt x="490" y="129"/>
                  </a:lnTo>
                  <a:lnTo>
                    <a:pt x="489" y="129"/>
                  </a:lnTo>
                  <a:lnTo>
                    <a:pt x="486" y="132"/>
                  </a:lnTo>
                  <a:lnTo>
                    <a:pt x="484" y="132"/>
                  </a:lnTo>
                  <a:lnTo>
                    <a:pt x="483" y="132"/>
                  </a:lnTo>
                  <a:lnTo>
                    <a:pt x="481" y="132"/>
                  </a:lnTo>
                  <a:lnTo>
                    <a:pt x="479" y="132"/>
                  </a:lnTo>
                  <a:lnTo>
                    <a:pt x="479" y="131"/>
                  </a:lnTo>
                  <a:lnTo>
                    <a:pt x="479" y="131"/>
                  </a:lnTo>
                  <a:lnTo>
                    <a:pt x="479" y="131"/>
                  </a:lnTo>
                  <a:lnTo>
                    <a:pt x="478" y="131"/>
                  </a:lnTo>
                  <a:lnTo>
                    <a:pt x="478" y="131"/>
                  </a:lnTo>
                  <a:lnTo>
                    <a:pt x="478" y="128"/>
                  </a:lnTo>
                  <a:lnTo>
                    <a:pt x="476" y="126"/>
                  </a:lnTo>
                  <a:lnTo>
                    <a:pt x="476" y="124"/>
                  </a:lnTo>
                  <a:lnTo>
                    <a:pt x="475" y="124"/>
                  </a:lnTo>
                  <a:lnTo>
                    <a:pt x="475" y="123"/>
                  </a:lnTo>
                  <a:lnTo>
                    <a:pt x="475" y="123"/>
                  </a:lnTo>
                  <a:lnTo>
                    <a:pt x="475" y="120"/>
                  </a:lnTo>
                  <a:lnTo>
                    <a:pt x="475" y="117"/>
                  </a:lnTo>
                  <a:lnTo>
                    <a:pt x="475" y="113"/>
                  </a:lnTo>
                  <a:lnTo>
                    <a:pt x="475" y="113"/>
                  </a:lnTo>
                  <a:lnTo>
                    <a:pt x="475" y="112"/>
                  </a:lnTo>
                  <a:lnTo>
                    <a:pt x="475" y="112"/>
                  </a:lnTo>
                  <a:lnTo>
                    <a:pt x="475" y="110"/>
                  </a:lnTo>
                  <a:lnTo>
                    <a:pt x="473" y="109"/>
                  </a:lnTo>
                  <a:lnTo>
                    <a:pt x="473" y="109"/>
                  </a:lnTo>
                  <a:lnTo>
                    <a:pt x="473" y="109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6"/>
                  </a:lnTo>
                  <a:lnTo>
                    <a:pt x="473" y="106"/>
                  </a:lnTo>
                  <a:lnTo>
                    <a:pt x="473" y="104"/>
                  </a:lnTo>
                  <a:lnTo>
                    <a:pt x="473" y="104"/>
                  </a:lnTo>
                  <a:lnTo>
                    <a:pt x="473" y="102"/>
                  </a:lnTo>
                  <a:lnTo>
                    <a:pt x="475" y="101"/>
                  </a:lnTo>
                  <a:lnTo>
                    <a:pt x="475" y="99"/>
                  </a:lnTo>
                  <a:lnTo>
                    <a:pt x="475" y="99"/>
                  </a:lnTo>
                  <a:lnTo>
                    <a:pt x="475" y="98"/>
                  </a:lnTo>
                  <a:lnTo>
                    <a:pt x="476" y="96"/>
                  </a:lnTo>
                  <a:lnTo>
                    <a:pt x="476" y="96"/>
                  </a:lnTo>
                  <a:lnTo>
                    <a:pt x="476" y="95"/>
                  </a:lnTo>
                  <a:lnTo>
                    <a:pt x="476" y="93"/>
                  </a:lnTo>
                  <a:lnTo>
                    <a:pt x="476" y="93"/>
                  </a:lnTo>
                  <a:lnTo>
                    <a:pt x="476" y="91"/>
                  </a:lnTo>
                  <a:lnTo>
                    <a:pt x="476" y="90"/>
                  </a:lnTo>
                  <a:lnTo>
                    <a:pt x="478" y="88"/>
                  </a:lnTo>
                  <a:lnTo>
                    <a:pt x="478" y="88"/>
                  </a:lnTo>
                  <a:lnTo>
                    <a:pt x="479" y="87"/>
                  </a:lnTo>
                  <a:lnTo>
                    <a:pt x="478" y="85"/>
                  </a:lnTo>
                  <a:lnTo>
                    <a:pt x="478" y="83"/>
                  </a:lnTo>
                  <a:lnTo>
                    <a:pt x="479" y="82"/>
                  </a:lnTo>
                  <a:lnTo>
                    <a:pt x="479" y="80"/>
                  </a:lnTo>
                  <a:lnTo>
                    <a:pt x="481" y="79"/>
                  </a:lnTo>
                  <a:lnTo>
                    <a:pt x="481" y="79"/>
                  </a:lnTo>
                  <a:lnTo>
                    <a:pt x="481" y="77"/>
                  </a:lnTo>
                  <a:lnTo>
                    <a:pt x="481" y="77"/>
                  </a:lnTo>
                  <a:lnTo>
                    <a:pt x="481" y="76"/>
                  </a:lnTo>
                  <a:lnTo>
                    <a:pt x="479" y="76"/>
                  </a:lnTo>
                  <a:lnTo>
                    <a:pt x="479" y="76"/>
                  </a:lnTo>
                  <a:lnTo>
                    <a:pt x="478" y="76"/>
                  </a:lnTo>
                  <a:lnTo>
                    <a:pt x="478" y="76"/>
                  </a:lnTo>
                  <a:lnTo>
                    <a:pt x="478" y="76"/>
                  </a:lnTo>
                  <a:lnTo>
                    <a:pt x="476" y="77"/>
                  </a:lnTo>
                  <a:lnTo>
                    <a:pt x="475" y="79"/>
                  </a:lnTo>
                  <a:lnTo>
                    <a:pt x="475" y="79"/>
                  </a:lnTo>
                  <a:lnTo>
                    <a:pt x="473" y="80"/>
                  </a:lnTo>
                  <a:lnTo>
                    <a:pt x="473" y="80"/>
                  </a:lnTo>
                  <a:lnTo>
                    <a:pt x="473" y="80"/>
                  </a:lnTo>
                  <a:lnTo>
                    <a:pt x="472" y="82"/>
                  </a:lnTo>
                  <a:lnTo>
                    <a:pt x="472" y="80"/>
                  </a:lnTo>
                  <a:lnTo>
                    <a:pt x="472" y="80"/>
                  </a:lnTo>
                  <a:lnTo>
                    <a:pt x="472" y="79"/>
                  </a:lnTo>
                  <a:lnTo>
                    <a:pt x="472" y="77"/>
                  </a:lnTo>
                  <a:lnTo>
                    <a:pt x="473" y="76"/>
                  </a:lnTo>
                  <a:lnTo>
                    <a:pt x="473" y="76"/>
                  </a:lnTo>
                  <a:lnTo>
                    <a:pt x="475" y="74"/>
                  </a:lnTo>
                  <a:lnTo>
                    <a:pt x="476" y="74"/>
                  </a:lnTo>
                  <a:lnTo>
                    <a:pt x="476" y="72"/>
                  </a:lnTo>
                  <a:lnTo>
                    <a:pt x="478" y="72"/>
                  </a:lnTo>
                  <a:lnTo>
                    <a:pt x="478" y="71"/>
                  </a:lnTo>
                  <a:lnTo>
                    <a:pt x="478" y="71"/>
                  </a:lnTo>
                  <a:lnTo>
                    <a:pt x="478" y="69"/>
                  </a:lnTo>
                  <a:lnTo>
                    <a:pt x="479" y="69"/>
                  </a:lnTo>
                  <a:lnTo>
                    <a:pt x="481" y="66"/>
                  </a:lnTo>
                  <a:lnTo>
                    <a:pt x="481" y="65"/>
                  </a:lnTo>
                  <a:lnTo>
                    <a:pt x="483" y="63"/>
                  </a:lnTo>
                  <a:lnTo>
                    <a:pt x="484" y="61"/>
                  </a:lnTo>
                  <a:lnTo>
                    <a:pt x="484" y="61"/>
                  </a:lnTo>
                  <a:lnTo>
                    <a:pt x="484" y="60"/>
                  </a:lnTo>
                  <a:lnTo>
                    <a:pt x="486" y="58"/>
                  </a:lnTo>
                  <a:lnTo>
                    <a:pt x="486" y="57"/>
                  </a:lnTo>
                  <a:lnTo>
                    <a:pt x="486" y="57"/>
                  </a:lnTo>
                  <a:lnTo>
                    <a:pt x="486" y="57"/>
                  </a:lnTo>
                  <a:lnTo>
                    <a:pt x="486" y="58"/>
                  </a:lnTo>
                  <a:lnTo>
                    <a:pt x="486" y="60"/>
                  </a:lnTo>
                  <a:lnTo>
                    <a:pt x="486" y="60"/>
                  </a:lnTo>
                  <a:lnTo>
                    <a:pt x="487" y="61"/>
                  </a:lnTo>
                  <a:lnTo>
                    <a:pt x="487" y="60"/>
                  </a:lnTo>
                  <a:lnTo>
                    <a:pt x="489" y="60"/>
                  </a:lnTo>
                  <a:lnTo>
                    <a:pt x="489" y="58"/>
                  </a:lnTo>
                  <a:lnTo>
                    <a:pt x="489" y="58"/>
                  </a:lnTo>
                  <a:lnTo>
                    <a:pt x="490" y="58"/>
                  </a:lnTo>
                  <a:lnTo>
                    <a:pt x="490" y="58"/>
                  </a:lnTo>
                  <a:lnTo>
                    <a:pt x="492" y="58"/>
                  </a:lnTo>
                  <a:lnTo>
                    <a:pt x="492" y="57"/>
                  </a:lnTo>
                  <a:lnTo>
                    <a:pt x="492" y="58"/>
                  </a:lnTo>
                  <a:lnTo>
                    <a:pt x="492" y="58"/>
                  </a:lnTo>
                  <a:lnTo>
                    <a:pt x="492" y="60"/>
                  </a:lnTo>
                  <a:lnTo>
                    <a:pt x="492" y="60"/>
                  </a:lnTo>
                  <a:lnTo>
                    <a:pt x="490" y="60"/>
                  </a:lnTo>
                  <a:lnTo>
                    <a:pt x="490" y="61"/>
                  </a:lnTo>
                  <a:lnTo>
                    <a:pt x="490" y="61"/>
                  </a:lnTo>
                  <a:lnTo>
                    <a:pt x="490" y="61"/>
                  </a:lnTo>
                  <a:lnTo>
                    <a:pt x="492" y="61"/>
                  </a:lnTo>
                  <a:lnTo>
                    <a:pt x="492" y="61"/>
                  </a:lnTo>
                  <a:lnTo>
                    <a:pt x="492" y="61"/>
                  </a:lnTo>
                  <a:lnTo>
                    <a:pt x="492" y="60"/>
                  </a:lnTo>
                  <a:lnTo>
                    <a:pt x="494" y="60"/>
                  </a:lnTo>
                  <a:lnTo>
                    <a:pt x="495" y="58"/>
                  </a:lnTo>
                  <a:lnTo>
                    <a:pt x="495" y="58"/>
                  </a:lnTo>
                  <a:lnTo>
                    <a:pt x="495" y="58"/>
                  </a:lnTo>
                  <a:lnTo>
                    <a:pt x="497" y="57"/>
                  </a:lnTo>
                  <a:lnTo>
                    <a:pt x="497" y="57"/>
                  </a:lnTo>
                  <a:lnTo>
                    <a:pt x="498" y="57"/>
                  </a:lnTo>
                  <a:lnTo>
                    <a:pt x="500" y="57"/>
                  </a:lnTo>
                  <a:lnTo>
                    <a:pt x="502" y="57"/>
                  </a:lnTo>
                  <a:lnTo>
                    <a:pt x="502" y="57"/>
                  </a:lnTo>
                  <a:lnTo>
                    <a:pt x="502" y="57"/>
                  </a:lnTo>
                  <a:lnTo>
                    <a:pt x="503" y="55"/>
                  </a:lnTo>
                  <a:lnTo>
                    <a:pt x="505" y="55"/>
                  </a:lnTo>
                  <a:lnTo>
                    <a:pt x="506" y="55"/>
                  </a:lnTo>
                  <a:lnTo>
                    <a:pt x="506" y="54"/>
                  </a:lnTo>
                  <a:lnTo>
                    <a:pt x="508" y="54"/>
                  </a:lnTo>
                  <a:lnTo>
                    <a:pt x="509" y="54"/>
                  </a:lnTo>
                  <a:lnTo>
                    <a:pt x="511" y="54"/>
                  </a:lnTo>
                  <a:lnTo>
                    <a:pt x="514" y="55"/>
                  </a:lnTo>
                  <a:lnTo>
                    <a:pt x="516" y="55"/>
                  </a:lnTo>
                  <a:lnTo>
                    <a:pt x="517" y="58"/>
                  </a:lnTo>
                  <a:lnTo>
                    <a:pt x="519" y="58"/>
                  </a:lnTo>
                  <a:lnTo>
                    <a:pt x="519" y="58"/>
                  </a:lnTo>
                  <a:lnTo>
                    <a:pt x="519" y="58"/>
                  </a:lnTo>
                  <a:lnTo>
                    <a:pt x="519" y="58"/>
                  </a:lnTo>
                  <a:lnTo>
                    <a:pt x="519" y="57"/>
                  </a:lnTo>
                  <a:lnTo>
                    <a:pt x="519" y="57"/>
                  </a:lnTo>
                  <a:lnTo>
                    <a:pt x="519" y="57"/>
                  </a:lnTo>
                  <a:lnTo>
                    <a:pt x="520" y="55"/>
                  </a:lnTo>
                  <a:lnTo>
                    <a:pt x="520" y="55"/>
                  </a:lnTo>
                  <a:lnTo>
                    <a:pt x="520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4" y="55"/>
                  </a:lnTo>
                  <a:lnTo>
                    <a:pt x="525" y="55"/>
                  </a:lnTo>
                  <a:lnTo>
                    <a:pt x="530" y="57"/>
                  </a:lnTo>
                  <a:lnTo>
                    <a:pt x="530" y="57"/>
                  </a:lnTo>
                  <a:lnTo>
                    <a:pt x="531" y="55"/>
                  </a:lnTo>
                  <a:lnTo>
                    <a:pt x="531" y="55"/>
                  </a:lnTo>
                  <a:lnTo>
                    <a:pt x="530" y="55"/>
                  </a:lnTo>
                  <a:lnTo>
                    <a:pt x="530" y="54"/>
                  </a:lnTo>
                  <a:lnTo>
                    <a:pt x="528" y="54"/>
                  </a:lnTo>
                  <a:lnTo>
                    <a:pt x="528" y="54"/>
                  </a:lnTo>
                  <a:lnTo>
                    <a:pt x="528" y="54"/>
                  </a:lnTo>
                  <a:lnTo>
                    <a:pt x="528" y="52"/>
                  </a:lnTo>
                  <a:lnTo>
                    <a:pt x="528" y="52"/>
                  </a:lnTo>
                  <a:lnTo>
                    <a:pt x="527" y="52"/>
                  </a:lnTo>
                  <a:lnTo>
                    <a:pt x="525" y="52"/>
                  </a:lnTo>
                  <a:lnTo>
                    <a:pt x="527" y="52"/>
                  </a:lnTo>
                  <a:lnTo>
                    <a:pt x="527" y="50"/>
                  </a:lnTo>
                  <a:lnTo>
                    <a:pt x="527" y="50"/>
                  </a:lnTo>
                  <a:lnTo>
                    <a:pt x="527" y="50"/>
                  </a:lnTo>
                  <a:lnTo>
                    <a:pt x="527" y="49"/>
                  </a:lnTo>
                  <a:lnTo>
                    <a:pt x="525" y="47"/>
                  </a:lnTo>
                  <a:lnTo>
                    <a:pt x="525" y="47"/>
                  </a:lnTo>
                  <a:lnTo>
                    <a:pt x="525" y="47"/>
                  </a:lnTo>
                  <a:lnTo>
                    <a:pt x="524" y="46"/>
                  </a:lnTo>
                  <a:lnTo>
                    <a:pt x="524" y="46"/>
                  </a:lnTo>
                  <a:lnTo>
                    <a:pt x="524" y="47"/>
                  </a:lnTo>
                  <a:lnTo>
                    <a:pt x="522" y="47"/>
                  </a:lnTo>
                  <a:lnTo>
                    <a:pt x="522" y="47"/>
                  </a:lnTo>
                  <a:lnTo>
                    <a:pt x="520" y="47"/>
                  </a:lnTo>
                  <a:lnTo>
                    <a:pt x="520" y="47"/>
                  </a:lnTo>
                  <a:lnTo>
                    <a:pt x="519" y="47"/>
                  </a:lnTo>
                  <a:lnTo>
                    <a:pt x="519" y="47"/>
                  </a:lnTo>
                  <a:lnTo>
                    <a:pt x="517" y="47"/>
                  </a:lnTo>
                  <a:lnTo>
                    <a:pt x="516" y="46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4" y="44"/>
                  </a:lnTo>
                  <a:lnTo>
                    <a:pt x="514" y="43"/>
                  </a:lnTo>
                  <a:lnTo>
                    <a:pt x="516" y="43"/>
                  </a:lnTo>
                  <a:lnTo>
                    <a:pt x="516" y="41"/>
                  </a:lnTo>
                  <a:lnTo>
                    <a:pt x="514" y="41"/>
                  </a:lnTo>
                  <a:lnTo>
                    <a:pt x="513" y="41"/>
                  </a:lnTo>
                  <a:lnTo>
                    <a:pt x="511" y="43"/>
                  </a:lnTo>
                  <a:lnTo>
                    <a:pt x="509" y="43"/>
                  </a:lnTo>
                  <a:lnTo>
                    <a:pt x="506" y="43"/>
                  </a:lnTo>
                  <a:lnTo>
                    <a:pt x="503" y="43"/>
                  </a:lnTo>
                  <a:lnTo>
                    <a:pt x="502" y="43"/>
                  </a:lnTo>
                  <a:lnTo>
                    <a:pt x="498" y="43"/>
                  </a:lnTo>
                  <a:lnTo>
                    <a:pt x="498" y="43"/>
                  </a:lnTo>
                  <a:lnTo>
                    <a:pt x="497" y="44"/>
                  </a:lnTo>
                  <a:lnTo>
                    <a:pt x="495" y="44"/>
                  </a:lnTo>
                  <a:lnTo>
                    <a:pt x="494" y="46"/>
                  </a:lnTo>
                  <a:lnTo>
                    <a:pt x="492" y="47"/>
                  </a:lnTo>
                  <a:lnTo>
                    <a:pt x="490" y="47"/>
                  </a:lnTo>
                  <a:lnTo>
                    <a:pt x="490" y="47"/>
                  </a:lnTo>
                  <a:lnTo>
                    <a:pt x="490" y="47"/>
                  </a:lnTo>
                  <a:lnTo>
                    <a:pt x="489" y="47"/>
                  </a:lnTo>
                  <a:lnTo>
                    <a:pt x="489" y="47"/>
                  </a:lnTo>
                  <a:lnTo>
                    <a:pt x="487" y="47"/>
                  </a:lnTo>
                  <a:lnTo>
                    <a:pt x="486" y="46"/>
                  </a:lnTo>
                  <a:lnTo>
                    <a:pt x="486" y="46"/>
                  </a:lnTo>
                  <a:lnTo>
                    <a:pt x="484" y="46"/>
                  </a:lnTo>
                  <a:lnTo>
                    <a:pt x="484" y="46"/>
                  </a:lnTo>
                  <a:lnTo>
                    <a:pt x="481" y="46"/>
                  </a:lnTo>
                  <a:lnTo>
                    <a:pt x="481" y="46"/>
                  </a:lnTo>
                  <a:lnTo>
                    <a:pt x="481" y="44"/>
                  </a:lnTo>
                  <a:lnTo>
                    <a:pt x="479" y="44"/>
                  </a:lnTo>
                  <a:lnTo>
                    <a:pt x="479" y="44"/>
                  </a:lnTo>
                  <a:lnTo>
                    <a:pt x="479" y="43"/>
                  </a:lnTo>
                  <a:lnTo>
                    <a:pt x="476" y="41"/>
                  </a:lnTo>
                  <a:lnTo>
                    <a:pt x="476" y="39"/>
                  </a:lnTo>
                  <a:lnTo>
                    <a:pt x="475" y="39"/>
                  </a:lnTo>
                  <a:lnTo>
                    <a:pt x="473" y="39"/>
                  </a:lnTo>
                  <a:lnTo>
                    <a:pt x="470" y="38"/>
                  </a:lnTo>
                  <a:lnTo>
                    <a:pt x="468" y="38"/>
                  </a:lnTo>
                  <a:lnTo>
                    <a:pt x="468" y="38"/>
                  </a:lnTo>
                  <a:lnTo>
                    <a:pt x="467" y="39"/>
                  </a:lnTo>
                  <a:lnTo>
                    <a:pt x="465" y="39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39"/>
                  </a:lnTo>
                  <a:lnTo>
                    <a:pt x="465" y="38"/>
                  </a:lnTo>
                  <a:lnTo>
                    <a:pt x="465" y="38"/>
                  </a:lnTo>
                  <a:lnTo>
                    <a:pt x="464" y="36"/>
                  </a:lnTo>
                  <a:lnTo>
                    <a:pt x="464" y="36"/>
                  </a:lnTo>
                  <a:lnTo>
                    <a:pt x="464" y="36"/>
                  </a:lnTo>
                  <a:lnTo>
                    <a:pt x="464" y="35"/>
                  </a:lnTo>
                  <a:lnTo>
                    <a:pt x="464" y="35"/>
                  </a:lnTo>
                  <a:lnTo>
                    <a:pt x="462" y="35"/>
                  </a:lnTo>
                  <a:lnTo>
                    <a:pt x="462" y="33"/>
                  </a:lnTo>
                  <a:lnTo>
                    <a:pt x="462" y="33"/>
                  </a:lnTo>
                  <a:lnTo>
                    <a:pt x="462" y="33"/>
                  </a:lnTo>
                  <a:lnTo>
                    <a:pt x="461" y="33"/>
                  </a:lnTo>
                  <a:lnTo>
                    <a:pt x="459" y="35"/>
                  </a:lnTo>
                  <a:lnTo>
                    <a:pt x="459" y="36"/>
                  </a:lnTo>
                  <a:lnTo>
                    <a:pt x="457" y="36"/>
                  </a:lnTo>
                  <a:lnTo>
                    <a:pt x="457" y="36"/>
                  </a:lnTo>
                  <a:lnTo>
                    <a:pt x="456" y="38"/>
                  </a:lnTo>
                  <a:lnTo>
                    <a:pt x="454" y="38"/>
                  </a:lnTo>
                  <a:lnTo>
                    <a:pt x="453" y="39"/>
                  </a:lnTo>
                  <a:lnTo>
                    <a:pt x="453" y="39"/>
                  </a:lnTo>
                  <a:lnTo>
                    <a:pt x="449" y="39"/>
                  </a:lnTo>
                  <a:lnTo>
                    <a:pt x="448" y="41"/>
                  </a:lnTo>
                  <a:lnTo>
                    <a:pt x="445" y="41"/>
                  </a:lnTo>
                  <a:lnTo>
                    <a:pt x="443" y="43"/>
                  </a:lnTo>
                  <a:lnTo>
                    <a:pt x="440" y="44"/>
                  </a:lnTo>
                  <a:lnTo>
                    <a:pt x="438" y="44"/>
                  </a:lnTo>
                  <a:lnTo>
                    <a:pt x="435" y="44"/>
                  </a:lnTo>
                  <a:lnTo>
                    <a:pt x="435" y="44"/>
                  </a:lnTo>
                  <a:lnTo>
                    <a:pt x="434" y="44"/>
                  </a:lnTo>
                  <a:lnTo>
                    <a:pt x="432" y="43"/>
                  </a:lnTo>
                  <a:lnTo>
                    <a:pt x="432" y="43"/>
                  </a:lnTo>
                  <a:lnTo>
                    <a:pt x="432" y="43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9" y="44"/>
                  </a:lnTo>
                  <a:lnTo>
                    <a:pt x="429" y="44"/>
                  </a:lnTo>
                  <a:lnTo>
                    <a:pt x="431" y="43"/>
                  </a:lnTo>
                  <a:lnTo>
                    <a:pt x="431" y="43"/>
                  </a:lnTo>
                  <a:lnTo>
                    <a:pt x="431" y="41"/>
                  </a:lnTo>
                  <a:lnTo>
                    <a:pt x="431" y="41"/>
                  </a:lnTo>
                  <a:lnTo>
                    <a:pt x="431" y="39"/>
                  </a:lnTo>
                  <a:lnTo>
                    <a:pt x="432" y="39"/>
                  </a:lnTo>
                  <a:lnTo>
                    <a:pt x="432" y="38"/>
                  </a:lnTo>
                  <a:lnTo>
                    <a:pt x="431" y="38"/>
                  </a:lnTo>
                  <a:lnTo>
                    <a:pt x="431" y="38"/>
                  </a:lnTo>
                  <a:lnTo>
                    <a:pt x="429" y="38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23" y="41"/>
                  </a:lnTo>
                  <a:lnTo>
                    <a:pt x="421" y="41"/>
                  </a:lnTo>
                  <a:lnTo>
                    <a:pt x="416" y="43"/>
                  </a:lnTo>
                  <a:lnTo>
                    <a:pt x="415" y="43"/>
                  </a:lnTo>
                  <a:lnTo>
                    <a:pt x="413" y="43"/>
                  </a:lnTo>
                  <a:lnTo>
                    <a:pt x="413" y="43"/>
                  </a:lnTo>
                  <a:lnTo>
                    <a:pt x="412" y="41"/>
                  </a:lnTo>
                  <a:lnTo>
                    <a:pt x="412" y="41"/>
                  </a:lnTo>
                  <a:lnTo>
                    <a:pt x="413" y="41"/>
                  </a:lnTo>
                  <a:lnTo>
                    <a:pt x="420" y="36"/>
                  </a:lnTo>
                  <a:lnTo>
                    <a:pt x="423" y="33"/>
                  </a:lnTo>
                  <a:lnTo>
                    <a:pt x="429" y="28"/>
                  </a:lnTo>
                  <a:lnTo>
                    <a:pt x="431" y="27"/>
                  </a:lnTo>
                  <a:lnTo>
                    <a:pt x="434" y="25"/>
                  </a:lnTo>
                  <a:lnTo>
                    <a:pt x="440" y="24"/>
                  </a:lnTo>
                  <a:lnTo>
                    <a:pt x="443" y="22"/>
                  </a:lnTo>
                  <a:lnTo>
                    <a:pt x="445" y="20"/>
                  </a:lnTo>
                  <a:lnTo>
                    <a:pt x="446" y="20"/>
                  </a:lnTo>
                  <a:lnTo>
                    <a:pt x="448" y="19"/>
                  </a:lnTo>
                  <a:lnTo>
                    <a:pt x="448" y="19"/>
                  </a:lnTo>
                  <a:lnTo>
                    <a:pt x="448" y="19"/>
                  </a:lnTo>
                  <a:lnTo>
                    <a:pt x="449" y="19"/>
                  </a:lnTo>
                  <a:lnTo>
                    <a:pt x="451" y="17"/>
                  </a:lnTo>
                  <a:lnTo>
                    <a:pt x="451" y="17"/>
                  </a:lnTo>
                  <a:lnTo>
                    <a:pt x="453" y="17"/>
                  </a:lnTo>
                  <a:lnTo>
                    <a:pt x="453" y="16"/>
                  </a:lnTo>
                  <a:lnTo>
                    <a:pt x="453" y="16"/>
                  </a:lnTo>
                  <a:lnTo>
                    <a:pt x="454" y="14"/>
                  </a:lnTo>
                  <a:lnTo>
                    <a:pt x="454" y="13"/>
                  </a:lnTo>
                  <a:lnTo>
                    <a:pt x="454" y="13"/>
                  </a:lnTo>
                  <a:lnTo>
                    <a:pt x="454" y="13"/>
                  </a:lnTo>
                  <a:lnTo>
                    <a:pt x="454" y="11"/>
                  </a:lnTo>
                  <a:lnTo>
                    <a:pt x="454" y="11"/>
                  </a:lnTo>
                  <a:lnTo>
                    <a:pt x="456" y="9"/>
                  </a:lnTo>
                  <a:lnTo>
                    <a:pt x="461" y="8"/>
                  </a:lnTo>
                  <a:lnTo>
                    <a:pt x="461" y="8"/>
                  </a:lnTo>
                  <a:lnTo>
                    <a:pt x="461" y="9"/>
                  </a:lnTo>
                  <a:lnTo>
                    <a:pt x="459" y="13"/>
                  </a:lnTo>
                  <a:lnTo>
                    <a:pt x="459" y="13"/>
                  </a:lnTo>
                  <a:lnTo>
                    <a:pt x="459" y="13"/>
                  </a:lnTo>
                  <a:lnTo>
                    <a:pt x="457" y="13"/>
                  </a:lnTo>
                  <a:lnTo>
                    <a:pt x="459" y="13"/>
                  </a:lnTo>
                  <a:lnTo>
                    <a:pt x="461" y="13"/>
                  </a:lnTo>
                  <a:lnTo>
                    <a:pt x="461" y="13"/>
                  </a:lnTo>
                  <a:lnTo>
                    <a:pt x="461" y="11"/>
                  </a:lnTo>
                  <a:lnTo>
                    <a:pt x="462" y="9"/>
                  </a:lnTo>
                  <a:lnTo>
                    <a:pt x="462" y="9"/>
                  </a:lnTo>
                  <a:lnTo>
                    <a:pt x="462" y="9"/>
                  </a:lnTo>
                  <a:lnTo>
                    <a:pt x="462" y="9"/>
                  </a:lnTo>
                  <a:lnTo>
                    <a:pt x="462" y="8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4" y="6"/>
                  </a:lnTo>
                  <a:lnTo>
                    <a:pt x="464" y="6"/>
                  </a:lnTo>
                  <a:lnTo>
                    <a:pt x="464" y="5"/>
                  </a:lnTo>
                  <a:lnTo>
                    <a:pt x="464" y="5"/>
                  </a:lnTo>
                  <a:lnTo>
                    <a:pt x="464" y="3"/>
                  </a:lnTo>
                  <a:lnTo>
                    <a:pt x="465" y="3"/>
                  </a:lnTo>
                  <a:lnTo>
                    <a:pt x="465" y="3"/>
                  </a:lnTo>
                  <a:lnTo>
                    <a:pt x="467" y="3"/>
                  </a:lnTo>
                  <a:lnTo>
                    <a:pt x="467" y="5"/>
                  </a:lnTo>
                  <a:lnTo>
                    <a:pt x="467" y="5"/>
                  </a:lnTo>
                  <a:lnTo>
                    <a:pt x="467" y="6"/>
                  </a:lnTo>
                  <a:lnTo>
                    <a:pt x="465" y="6"/>
                  </a:lnTo>
                  <a:lnTo>
                    <a:pt x="464" y="9"/>
                  </a:lnTo>
                  <a:lnTo>
                    <a:pt x="464" y="9"/>
                  </a:lnTo>
                  <a:lnTo>
                    <a:pt x="464" y="9"/>
                  </a:lnTo>
                  <a:lnTo>
                    <a:pt x="464" y="11"/>
                  </a:lnTo>
                  <a:lnTo>
                    <a:pt x="464" y="11"/>
                  </a:lnTo>
                  <a:lnTo>
                    <a:pt x="464" y="11"/>
                  </a:lnTo>
                  <a:lnTo>
                    <a:pt x="465" y="9"/>
                  </a:lnTo>
                  <a:lnTo>
                    <a:pt x="465" y="9"/>
                  </a:lnTo>
                  <a:lnTo>
                    <a:pt x="465" y="9"/>
                  </a:lnTo>
                  <a:lnTo>
                    <a:pt x="465" y="8"/>
                  </a:lnTo>
                  <a:lnTo>
                    <a:pt x="465" y="8"/>
                  </a:lnTo>
                  <a:lnTo>
                    <a:pt x="465" y="9"/>
                  </a:lnTo>
                  <a:lnTo>
                    <a:pt x="467" y="8"/>
                  </a:lnTo>
                  <a:lnTo>
                    <a:pt x="467" y="8"/>
                  </a:lnTo>
                  <a:lnTo>
                    <a:pt x="468" y="8"/>
                  </a:lnTo>
                  <a:lnTo>
                    <a:pt x="468" y="8"/>
                  </a:lnTo>
                  <a:lnTo>
                    <a:pt x="470" y="6"/>
                  </a:lnTo>
                  <a:lnTo>
                    <a:pt x="470" y="5"/>
                  </a:lnTo>
                  <a:lnTo>
                    <a:pt x="470" y="5"/>
                  </a:lnTo>
                  <a:lnTo>
                    <a:pt x="470" y="3"/>
                  </a:lnTo>
                  <a:lnTo>
                    <a:pt x="468" y="3"/>
                  </a:lnTo>
                  <a:lnTo>
                    <a:pt x="468" y="2"/>
                  </a:lnTo>
                  <a:lnTo>
                    <a:pt x="468" y="2"/>
                  </a:lnTo>
                  <a:lnTo>
                    <a:pt x="468" y="2"/>
                  </a:lnTo>
                  <a:lnTo>
                    <a:pt x="468" y="0"/>
                  </a:lnTo>
                  <a:lnTo>
                    <a:pt x="468" y="2"/>
                  </a:lnTo>
                  <a:lnTo>
                    <a:pt x="470" y="2"/>
                  </a:lnTo>
                  <a:lnTo>
                    <a:pt x="470" y="0"/>
                  </a:lnTo>
                  <a:lnTo>
                    <a:pt x="4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7" name="Freeform 354">
              <a:extLst>
                <a:ext uri="{FF2B5EF4-FFF2-40B4-BE49-F238E27FC236}">
                  <a16:creationId xmlns:a16="http://schemas.microsoft.com/office/drawing/2014/main" id="{17B2EB93-E062-CEA5-4033-FD3E2F5E9E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08435" y="2718151"/>
              <a:ext cx="7299835" cy="251450"/>
            </a:xfrm>
            <a:custGeom>
              <a:avLst/>
              <a:gdLst>
                <a:gd name="T0" fmla="*/ 3067 w 3745"/>
                <a:gd name="T1" fmla="*/ 102 h 129"/>
                <a:gd name="T2" fmla="*/ 897 w 3745"/>
                <a:gd name="T3" fmla="*/ 99 h 129"/>
                <a:gd name="T4" fmla="*/ 3419 w 3745"/>
                <a:gd name="T5" fmla="*/ 102 h 129"/>
                <a:gd name="T6" fmla="*/ 2183 w 3745"/>
                <a:gd name="T7" fmla="*/ 95 h 129"/>
                <a:gd name="T8" fmla="*/ 2930 w 3745"/>
                <a:gd name="T9" fmla="*/ 117 h 129"/>
                <a:gd name="T10" fmla="*/ 2928 w 3745"/>
                <a:gd name="T11" fmla="*/ 107 h 129"/>
                <a:gd name="T12" fmla="*/ 14 w 3745"/>
                <a:gd name="T13" fmla="*/ 95 h 129"/>
                <a:gd name="T14" fmla="*/ 708 w 3745"/>
                <a:gd name="T15" fmla="*/ 96 h 129"/>
                <a:gd name="T16" fmla="*/ 697 w 3745"/>
                <a:gd name="T17" fmla="*/ 96 h 129"/>
                <a:gd name="T18" fmla="*/ 358 w 3745"/>
                <a:gd name="T19" fmla="*/ 95 h 129"/>
                <a:gd name="T20" fmla="*/ 360 w 3745"/>
                <a:gd name="T21" fmla="*/ 101 h 129"/>
                <a:gd name="T22" fmla="*/ 353 w 3745"/>
                <a:gd name="T23" fmla="*/ 95 h 129"/>
                <a:gd name="T24" fmla="*/ 440 w 3745"/>
                <a:gd name="T25" fmla="*/ 87 h 129"/>
                <a:gd name="T26" fmla="*/ 446 w 3745"/>
                <a:gd name="T27" fmla="*/ 83 h 129"/>
                <a:gd name="T28" fmla="*/ 440 w 3745"/>
                <a:gd name="T29" fmla="*/ 96 h 129"/>
                <a:gd name="T30" fmla="*/ 435 w 3745"/>
                <a:gd name="T31" fmla="*/ 90 h 129"/>
                <a:gd name="T32" fmla="*/ 3069 w 3745"/>
                <a:gd name="T33" fmla="*/ 80 h 129"/>
                <a:gd name="T34" fmla="*/ 2719 w 3745"/>
                <a:gd name="T35" fmla="*/ 82 h 129"/>
                <a:gd name="T36" fmla="*/ 322 w 3745"/>
                <a:gd name="T37" fmla="*/ 66 h 129"/>
                <a:gd name="T38" fmla="*/ 374 w 3745"/>
                <a:gd name="T39" fmla="*/ 61 h 129"/>
                <a:gd name="T40" fmla="*/ 670 w 3745"/>
                <a:gd name="T41" fmla="*/ 61 h 129"/>
                <a:gd name="T42" fmla="*/ 655 w 3745"/>
                <a:gd name="T43" fmla="*/ 77 h 129"/>
                <a:gd name="T44" fmla="*/ 653 w 3745"/>
                <a:gd name="T45" fmla="*/ 72 h 129"/>
                <a:gd name="T46" fmla="*/ 3174 w 3745"/>
                <a:gd name="T47" fmla="*/ 71 h 129"/>
                <a:gd name="T48" fmla="*/ 727 w 3745"/>
                <a:gd name="T49" fmla="*/ 63 h 129"/>
                <a:gd name="T50" fmla="*/ 290 w 3745"/>
                <a:gd name="T51" fmla="*/ 57 h 129"/>
                <a:gd name="T52" fmla="*/ 304 w 3745"/>
                <a:gd name="T53" fmla="*/ 76 h 129"/>
                <a:gd name="T54" fmla="*/ 290 w 3745"/>
                <a:gd name="T55" fmla="*/ 63 h 129"/>
                <a:gd name="T56" fmla="*/ 735 w 3745"/>
                <a:gd name="T57" fmla="*/ 60 h 129"/>
                <a:gd name="T58" fmla="*/ 727 w 3745"/>
                <a:gd name="T59" fmla="*/ 54 h 129"/>
                <a:gd name="T60" fmla="*/ 1802 w 3745"/>
                <a:gd name="T61" fmla="*/ 41 h 129"/>
                <a:gd name="T62" fmla="*/ 11 w 3745"/>
                <a:gd name="T63" fmla="*/ 46 h 129"/>
                <a:gd name="T64" fmla="*/ 431 w 3745"/>
                <a:gd name="T65" fmla="*/ 32 h 129"/>
                <a:gd name="T66" fmla="*/ 702 w 3745"/>
                <a:gd name="T67" fmla="*/ 32 h 129"/>
                <a:gd name="T68" fmla="*/ 1799 w 3745"/>
                <a:gd name="T69" fmla="*/ 30 h 129"/>
                <a:gd name="T70" fmla="*/ 1798 w 3745"/>
                <a:gd name="T71" fmla="*/ 28 h 129"/>
                <a:gd name="T72" fmla="*/ 281 w 3745"/>
                <a:gd name="T73" fmla="*/ 30 h 129"/>
                <a:gd name="T74" fmla="*/ 276 w 3745"/>
                <a:gd name="T75" fmla="*/ 47 h 129"/>
                <a:gd name="T76" fmla="*/ 268 w 3745"/>
                <a:gd name="T77" fmla="*/ 28 h 129"/>
                <a:gd name="T78" fmla="*/ 2783 w 3745"/>
                <a:gd name="T79" fmla="*/ 25 h 129"/>
                <a:gd name="T80" fmla="*/ 617 w 3745"/>
                <a:gd name="T81" fmla="*/ 20 h 129"/>
                <a:gd name="T82" fmla="*/ 615 w 3745"/>
                <a:gd name="T83" fmla="*/ 19 h 129"/>
                <a:gd name="T84" fmla="*/ 421 w 3745"/>
                <a:gd name="T85" fmla="*/ 14 h 129"/>
                <a:gd name="T86" fmla="*/ 360 w 3745"/>
                <a:gd name="T87" fmla="*/ 14 h 129"/>
                <a:gd name="T88" fmla="*/ 726 w 3745"/>
                <a:gd name="T89" fmla="*/ 19 h 129"/>
                <a:gd name="T90" fmla="*/ 618 w 3745"/>
                <a:gd name="T91" fmla="*/ 5 h 129"/>
                <a:gd name="T92" fmla="*/ 642 w 3745"/>
                <a:gd name="T93" fmla="*/ 11 h 129"/>
                <a:gd name="T94" fmla="*/ 621 w 3745"/>
                <a:gd name="T95" fmla="*/ 17 h 129"/>
                <a:gd name="T96" fmla="*/ 610 w 3745"/>
                <a:gd name="T97" fmla="*/ 6 h 129"/>
                <a:gd name="T98" fmla="*/ 275 w 3745"/>
                <a:gd name="T99" fmla="*/ 11 h 129"/>
                <a:gd name="T100" fmla="*/ 276 w 3745"/>
                <a:gd name="T101" fmla="*/ 19 h 129"/>
                <a:gd name="T102" fmla="*/ 284 w 3745"/>
                <a:gd name="T103" fmla="*/ 27 h 129"/>
                <a:gd name="T104" fmla="*/ 263 w 3745"/>
                <a:gd name="T105" fmla="*/ 20 h 129"/>
                <a:gd name="T106" fmla="*/ 271 w 3745"/>
                <a:gd name="T107" fmla="*/ 9 h 129"/>
                <a:gd name="T108" fmla="*/ 719 w 3745"/>
                <a:gd name="T109" fmla="*/ 8 h 129"/>
                <a:gd name="T110" fmla="*/ 710 w 3745"/>
                <a:gd name="T111" fmla="*/ 2 h 129"/>
                <a:gd name="T112" fmla="*/ 312 w 3745"/>
                <a:gd name="T113" fmla="*/ 24 h 129"/>
                <a:gd name="T114" fmla="*/ 330 w 3745"/>
                <a:gd name="T115" fmla="*/ 63 h 129"/>
                <a:gd name="T116" fmla="*/ 323 w 3745"/>
                <a:gd name="T117" fmla="*/ 61 h 129"/>
                <a:gd name="T118" fmla="*/ 312 w 3745"/>
                <a:gd name="T119" fmla="*/ 47 h 129"/>
                <a:gd name="T120" fmla="*/ 293 w 3745"/>
                <a:gd name="T121" fmla="*/ 28 h 129"/>
                <a:gd name="T122" fmla="*/ 301 w 3745"/>
                <a:gd name="T123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45" h="129">
                  <a:moveTo>
                    <a:pt x="355" y="101"/>
                  </a:moveTo>
                  <a:lnTo>
                    <a:pt x="353" y="101"/>
                  </a:lnTo>
                  <a:lnTo>
                    <a:pt x="353" y="101"/>
                  </a:lnTo>
                  <a:lnTo>
                    <a:pt x="352" y="101"/>
                  </a:lnTo>
                  <a:lnTo>
                    <a:pt x="352" y="101"/>
                  </a:lnTo>
                  <a:lnTo>
                    <a:pt x="352" y="102"/>
                  </a:lnTo>
                  <a:lnTo>
                    <a:pt x="353" y="102"/>
                  </a:lnTo>
                  <a:lnTo>
                    <a:pt x="353" y="104"/>
                  </a:lnTo>
                  <a:lnTo>
                    <a:pt x="355" y="104"/>
                  </a:lnTo>
                  <a:lnTo>
                    <a:pt x="355" y="104"/>
                  </a:lnTo>
                  <a:lnTo>
                    <a:pt x="355" y="102"/>
                  </a:lnTo>
                  <a:lnTo>
                    <a:pt x="357" y="101"/>
                  </a:lnTo>
                  <a:lnTo>
                    <a:pt x="357" y="101"/>
                  </a:lnTo>
                  <a:lnTo>
                    <a:pt x="355" y="101"/>
                  </a:lnTo>
                  <a:close/>
                  <a:moveTo>
                    <a:pt x="3067" y="98"/>
                  </a:moveTo>
                  <a:lnTo>
                    <a:pt x="3070" y="99"/>
                  </a:lnTo>
                  <a:lnTo>
                    <a:pt x="3072" y="101"/>
                  </a:lnTo>
                  <a:lnTo>
                    <a:pt x="3073" y="101"/>
                  </a:lnTo>
                  <a:lnTo>
                    <a:pt x="3073" y="101"/>
                  </a:lnTo>
                  <a:lnTo>
                    <a:pt x="3075" y="101"/>
                  </a:lnTo>
                  <a:lnTo>
                    <a:pt x="3075" y="101"/>
                  </a:lnTo>
                  <a:lnTo>
                    <a:pt x="3077" y="101"/>
                  </a:lnTo>
                  <a:lnTo>
                    <a:pt x="3078" y="101"/>
                  </a:lnTo>
                  <a:lnTo>
                    <a:pt x="3078" y="102"/>
                  </a:lnTo>
                  <a:lnTo>
                    <a:pt x="3078" y="102"/>
                  </a:lnTo>
                  <a:lnTo>
                    <a:pt x="3077" y="102"/>
                  </a:lnTo>
                  <a:lnTo>
                    <a:pt x="3073" y="104"/>
                  </a:lnTo>
                  <a:lnTo>
                    <a:pt x="3073" y="104"/>
                  </a:lnTo>
                  <a:lnTo>
                    <a:pt x="3072" y="104"/>
                  </a:lnTo>
                  <a:lnTo>
                    <a:pt x="3070" y="104"/>
                  </a:lnTo>
                  <a:lnTo>
                    <a:pt x="3070" y="102"/>
                  </a:lnTo>
                  <a:lnTo>
                    <a:pt x="3069" y="102"/>
                  </a:lnTo>
                  <a:lnTo>
                    <a:pt x="3067" y="102"/>
                  </a:lnTo>
                  <a:lnTo>
                    <a:pt x="3066" y="101"/>
                  </a:lnTo>
                  <a:lnTo>
                    <a:pt x="3064" y="101"/>
                  </a:lnTo>
                  <a:lnTo>
                    <a:pt x="3064" y="99"/>
                  </a:lnTo>
                  <a:lnTo>
                    <a:pt x="3064" y="99"/>
                  </a:lnTo>
                  <a:lnTo>
                    <a:pt x="3064" y="99"/>
                  </a:lnTo>
                  <a:lnTo>
                    <a:pt x="3066" y="99"/>
                  </a:lnTo>
                  <a:lnTo>
                    <a:pt x="3067" y="98"/>
                  </a:lnTo>
                  <a:close/>
                  <a:moveTo>
                    <a:pt x="899" y="98"/>
                  </a:moveTo>
                  <a:lnTo>
                    <a:pt x="899" y="99"/>
                  </a:lnTo>
                  <a:lnTo>
                    <a:pt x="899" y="99"/>
                  </a:lnTo>
                  <a:lnTo>
                    <a:pt x="899" y="101"/>
                  </a:lnTo>
                  <a:lnTo>
                    <a:pt x="897" y="101"/>
                  </a:lnTo>
                  <a:lnTo>
                    <a:pt x="897" y="101"/>
                  </a:lnTo>
                  <a:lnTo>
                    <a:pt x="896" y="101"/>
                  </a:lnTo>
                  <a:lnTo>
                    <a:pt x="894" y="104"/>
                  </a:lnTo>
                  <a:lnTo>
                    <a:pt x="891" y="106"/>
                  </a:lnTo>
                  <a:lnTo>
                    <a:pt x="891" y="107"/>
                  </a:lnTo>
                  <a:lnTo>
                    <a:pt x="889" y="109"/>
                  </a:lnTo>
                  <a:lnTo>
                    <a:pt x="886" y="110"/>
                  </a:lnTo>
                  <a:lnTo>
                    <a:pt x="885" y="112"/>
                  </a:lnTo>
                  <a:lnTo>
                    <a:pt x="885" y="110"/>
                  </a:lnTo>
                  <a:lnTo>
                    <a:pt x="883" y="110"/>
                  </a:lnTo>
                  <a:lnTo>
                    <a:pt x="883" y="110"/>
                  </a:lnTo>
                  <a:lnTo>
                    <a:pt x="886" y="109"/>
                  </a:lnTo>
                  <a:lnTo>
                    <a:pt x="888" y="107"/>
                  </a:lnTo>
                  <a:lnTo>
                    <a:pt x="889" y="107"/>
                  </a:lnTo>
                  <a:lnTo>
                    <a:pt x="893" y="104"/>
                  </a:lnTo>
                  <a:lnTo>
                    <a:pt x="894" y="102"/>
                  </a:lnTo>
                  <a:lnTo>
                    <a:pt x="894" y="102"/>
                  </a:lnTo>
                  <a:lnTo>
                    <a:pt x="894" y="101"/>
                  </a:lnTo>
                  <a:lnTo>
                    <a:pt x="894" y="101"/>
                  </a:lnTo>
                  <a:lnTo>
                    <a:pt x="896" y="99"/>
                  </a:lnTo>
                  <a:lnTo>
                    <a:pt x="897" y="99"/>
                  </a:lnTo>
                  <a:lnTo>
                    <a:pt x="897" y="99"/>
                  </a:lnTo>
                  <a:lnTo>
                    <a:pt x="897" y="98"/>
                  </a:lnTo>
                  <a:lnTo>
                    <a:pt x="899" y="98"/>
                  </a:lnTo>
                  <a:close/>
                  <a:moveTo>
                    <a:pt x="3423" y="98"/>
                  </a:moveTo>
                  <a:lnTo>
                    <a:pt x="3423" y="98"/>
                  </a:lnTo>
                  <a:lnTo>
                    <a:pt x="3423" y="99"/>
                  </a:lnTo>
                  <a:lnTo>
                    <a:pt x="3423" y="101"/>
                  </a:lnTo>
                  <a:lnTo>
                    <a:pt x="3423" y="101"/>
                  </a:lnTo>
                  <a:lnTo>
                    <a:pt x="3423" y="101"/>
                  </a:lnTo>
                  <a:lnTo>
                    <a:pt x="3425" y="101"/>
                  </a:lnTo>
                  <a:lnTo>
                    <a:pt x="3425" y="102"/>
                  </a:lnTo>
                  <a:lnTo>
                    <a:pt x="3427" y="102"/>
                  </a:lnTo>
                  <a:lnTo>
                    <a:pt x="3428" y="102"/>
                  </a:lnTo>
                  <a:lnTo>
                    <a:pt x="3428" y="102"/>
                  </a:lnTo>
                  <a:lnTo>
                    <a:pt x="3427" y="104"/>
                  </a:lnTo>
                  <a:lnTo>
                    <a:pt x="3425" y="104"/>
                  </a:lnTo>
                  <a:lnTo>
                    <a:pt x="3425" y="104"/>
                  </a:lnTo>
                  <a:lnTo>
                    <a:pt x="3423" y="104"/>
                  </a:lnTo>
                  <a:lnTo>
                    <a:pt x="3423" y="104"/>
                  </a:lnTo>
                  <a:lnTo>
                    <a:pt x="3423" y="104"/>
                  </a:lnTo>
                  <a:lnTo>
                    <a:pt x="3420" y="107"/>
                  </a:lnTo>
                  <a:lnTo>
                    <a:pt x="3417" y="110"/>
                  </a:lnTo>
                  <a:lnTo>
                    <a:pt x="3417" y="112"/>
                  </a:lnTo>
                  <a:lnTo>
                    <a:pt x="3417" y="112"/>
                  </a:lnTo>
                  <a:lnTo>
                    <a:pt x="3414" y="112"/>
                  </a:lnTo>
                  <a:lnTo>
                    <a:pt x="3414" y="112"/>
                  </a:lnTo>
                  <a:lnTo>
                    <a:pt x="3414" y="112"/>
                  </a:lnTo>
                  <a:lnTo>
                    <a:pt x="3414" y="110"/>
                  </a:lnTo>
                  <a:lnTo>
                    <a:pt x="3414" y="109"/>
                  </a:lnTo>
                  <a:lnTo>
                    <a:pt x="3412" y="107"/>
                  </a:lnTo>
                  <a:lnTo>
                    <a:pt x="3414" y="106"/>
                  </a:lnTo>
                  <a:lnTo>
                    <a:pt x="3416" y="104"/>
                  </a:lnTo>
                  <a:lnTo>
                    <a:pt x="3419" y="102"/>
                  </a:lnTo>
                  <a:lnTo>
                    <a:pt x="3420" y="99"/>
                  </a:lnTo>
                  <a:lnTo>
                    <a:pt x="3422" y="98"/>
                  </a:lnTo>
                  <a:lnTo>
                    <a:pt x="3423" y="98"/>
                  </a:lnTo>
                  <a:close/>
                  <a:moveTo>
                    <a:pt x="2184" y="95"/>
                  </a:moveTo>
                  <a:lnTo>
                    <a:pt x="2186" y="95"/>
                  </a:lnTo>
                  <a:lnTo>
                    <a:pt x="2187" y="95"/>
                  </a:lnTo>
                  <a:lnTo>
                    <a:pt x="2189" y="96"/>
                  </a:lnTo>
                  <a:lnTo>
                    <a:pt x="2190" y="96"/>
                  </a:lnTo>
                  <a:lnTo>
                    <a:pt x="2194" y="98"/>
                  </a:lnTo>
                  <a:lnTo>
                    <a:pt x="2194" y="98"/>
                  </a:lnTo>
                  <a:lnTo>
                    <a:pt x="2194" y="96"/>
                  </a:lnTo>
                  <a:lnTo>
                    <a:pt x="2194" y="95"/>
                  </a:lnTo>
                  <a:lnTo>
                    <a:pt x="2195" y="95"/>
                  </a:lnTo>
                  <a:lnTo>
                    <a:pt x="2195" y="96"/>
                  </a:lnTo>
                  <a:lnTo>
                    <a:pt x="2197" y="96"/>
                  </a:lnTo>
                  <a:lnTo>
                    <a:pt x="2198" y="99"/>
                  </a:lnTo>
                  <a:lnTo>
                    <a:pt x="2200" y="101"/>
                  </a:lnTo>
                  <a:lnTo>
                    <a:pt x="2201" y="102"/>
                  </a:lnTo>
                  <a:lnTo>
                    <a:pt x="2201" y="102"/>
                  </a:lnTo>
                  <a:lnTo>
                    <a:pt x="2201" y="104"/>
                  </a:lnTo>
                  <a:lnTo>
                    <a:pt x="2201" y="104"/>
                  </a:lnTo>
                  <a:lnTo>
                    <a:pt x="2200" y="104"/>
                  </a:lnTo>
                  <a:lnTo>
                    <a:pt x="2200" y="104"/>
                  </a:lnTo>
                  <a:lnTo>
                    <a:pt x="2200" y="104"/>
                  </a:lnTo>
                  <a:lnTo>
                    <a:pt x="2198" y="102"/>
                  </a:lnTo>
                  <a:lnTo>
                    <a:pt x="2197" y="102"/>
                  </a:lnTo>
                  <a:lnTo>
                    <a:pt x="2195" y="102"/>
                  </a:lnTo>
                  <a:lnTo>
                    <a:pt x="2195" y="102"/>
                  </a:lnTo>
                  <a:lnTo>
                    <a:pt x="2194" y="101"/>
                  </a:lnTo>
                  <a:lnTo>
                    <a:pt x="2190" y="99"/>
                  </a:lnTo>
                  <a:lnTo>
                    <a:pt x="2189" y="98"/>
                  </a:lnTo>
                  <a:lnTo>
                    <a:pt x="2187" y="98"/>
                  </a:lnTo>
                  <a:lnTo>
                    <a:pt x="2183" y="95"/>
                  </a:lnTo>
                  <a:lnTo>
                    <a:pt x="2183" y="95"/>
                  </a:lnTo>
                  <a:lnTo>
                    <a:pt x="2184" y="95"/>
                  </a:lnTo>
                  <a:close/>
                  <a:moveTo>
                    <a:pt x="443" y="91"/>
                  </a:moveTo>
                  <a:lnTo>
                    <a:pt x="443" y="91"/>
                  </a:lnTo>
                  <a:lnTo>
                    <a:pt x="443" y="91"/>
                  </a:lnTo>
                  <a:lnTo>
                    <a:pt x="443" y="93"/>
                  </a:lnTo>
                  <a:lnTo>
                    <a:pt x="443" y="93"/>
                  </a:lnTo>
                  <a:lnTo>
                    <a:pt x="445" y="93"/>
                  </a:lnTo>
                  <a:lnTo>
                    <a:pt x="445" y="91"/>
                  </a:lnTo>
                  <a:lnTo>
                    <a:pt x="443" y="91"/>
                  </a:lnTo>
                  <a:close/>
                  <a:moveTo>
                    <a:pt x="2936" y="91"/>
                  </a:moveTo>
                  <a:lnTo>
                    <a:pt x="2936" y="91"/>
                  </a:lnTo>
                  <a:lnTo>
                    <a:pt x="2933" y="93"/>
                  </a:lnTo>
                  <a:lnTo>
                    <a:pt x="2933" y="93"/>
                  </a:lnTo>
                  <a:lnTo>
                    <a:pt x="2933" y="95"/>
                  </a:lnTo>
                  <a:lnTo>
                    <a:pt x="2932" y="95"/>
                  </a:lnTo>
                  <a:lnTo>
                    <a:pt x="2933" y="96"/>
                  </a:lnTo>
                  <a:lnTo>
                    <a:pt x="2941" y="99"/>
                  </a:lnTo>
                  <a:lnTo>
                    <a:pt x="2941" y="101"/>
                  </a:lnTo>
                  <a:lnTo>
                    <a:pt x="2941" y="102"/>
                  </a:lnTo>
                  <a:lnTo>
                    <a:pt x="2938" y="102"/>
                  </a:lnTo>
                  <a:lnTo>
                    <a:pt x="2935" y="104"/>
                  </a:lnTo>
                  <a:lnTo>
                    <a:pt x="2933" y="106"/>
                  </a:lnTo>
                  <a:lnTo>
                    <a:pt x="2930" y="106"/>
                  </a:lnTo>
                  <a:lnTo>
                    <a:pt x="2928" y="109"/>
                  </a:lnTo>
                  <a:lnTo>
                    <a:pt x="2928" y="110"/>
                  </a:lnTo>
                  <a:lnTo>
                    <a:pt x="2928" y="112"/>
                  </a:lnTo>
                  <a:lnTo>
                    <a:pt x="2930" y="115"/>
                  </a:lnTo>
                  <a:lnTo>
                    <a:pt x="2933" y="115"/>
                  </a:lnTo>
                  <a:lnTo>
                    <a:pt x="2935" y="115"/>
                  </a:lnTo>
                  <a:lnTo>
                    <a:pt x="2935" y="117"/>
                  </a:lnTo>
                  <a:lnTo>
                    <a:pt x="2932" y="117"/>
                  </a:lnTo>
                  <a:lnTo>
                    <a:pt x="2930" y="117"/>
                  </a:lnTo>
                  <a:lnTo>
                    <a:pt x="2930" y="118"/>
                  </a:lnTo>
                  <a:lnTo>
                    <a:pt x="2932" y="118"/>
                  </a:lnTo>
                  <a:lnTo>
                    <a:pt x="2932" y="120"/>
                  </a:lnTo>
                  <a:lnTo>
                    <a:pt x="2935" y="120"/>
                  </a:lnTo>
                  <a:lnTo>
                    <a:pt x="2936" y="121"/>
                  </a:lnTo>
                  <a:lnTo>
                    <a:pt x="2938" y="121"/>
                  </a:lnTo>
                  <a:lnTo>
                    <a:pt x="2941" y="123"/>
                  </a:lnTo>
                  <a:lnTo>
                    <a:pt x="2943" y="123"/>
                  </a:lnTo>
                  <a:lnTo>
                    <a:pt x="2944" y="124"/>
                  </a:lnTo>
                  <a:lnTo>
                    <a:pt x="2943" y="126"/>
                  </a:lnTo>
                  <a:lnTo>
                    <a:pt x="2941" y="126"/>
                  </a:lnTo>
                  <a:lnTo>
                    <a:pt x="2941" y="128"/>
                  </a:lnTo>
                  <a:lnTo>
                    <a:pt x="2941" y="129"/>
                  </a:lnTo>
                  <a:lnTo>
                    <a:pt x="2939" y="128"/>
                  </a:lnTo>
                  <a:lnTo>
                    <a:pt x="2936" y="126"/>
                  </a:lnTo>
                  <a:lnTo>
                    <a:pt x="2933" y="124"/>
                  </a:lnTo>
                  <a:lnTo>
                    <a:pt x="2930" y="123"/>
                  </a:lnTo>
                  <a:lnTo>
                    <a:pt x="2928" y="121"/>
                  </a:lnTo>
                  <a:lnTo>
                    <a:pt x="2925" y="121"/>
                  </a:lnTo>
                  <a:lnTo>
                    <a:pt x="2922" y="120"/>
                  </a:lnTo>
                  <a:lnTo>
                    <a:pt x="2922" y="120"/>
                  </a:lnTo>
                  <a:lnTo>
                    <a:pt x="2922" y="118"/>
                  </a:lnTo>
                  <a:lnTo>
                    <a:pt x="2924" y="118"/>
                  </a:lnTo>
                  <a:lnTo>
                    <a:pt x="2925" y="118"/>
                  </a:lnTo>
                  <a:lnTo>
                    <a:pt x="2928" y="118"/>
                  </a:lnTo>
                  <a:lnTo>
                    <a:pt x="2928" y="117"/>
                  </a:lnTo>
                  <a:lnTo>
                    <a:pt x="2930" y="117"/>
                  </a:lnTo>
                  <a:lnTo>
                    <a:pt x="2928" y="115"/>
                  </a:lnTo>
                  <a:lnTo>
                    <a:pt x="2927" y="113"/>
                  </a:lnTo>
                  <a:lnTo>
                    <a:pt x="2927" y="113"/>
                  </a:lnTo>
                  <a:lnTo>
                    <a:pt x="2928" y="112"/>
                  </a:lnTo>
                  <a:lnTo>
                    <a:pt x="2928" y="109"/>
                  </a:lnTo>
                  <a:lnTo>
                    <a:pt x="2928" y="107"/>
                  </a:lnTo>
                  <a:lnTo>
                    <a:pt x="2930" y="106"/>
                  </a:lnTo>
                  <a:lnTo>
                    <a:pt x="2933" y="104"/>
                  </a:lnTo>
                  <a:lnTo>
                    <a:pt x="2935" y="104"/>
                  </a:lnTo>
                  <a:lnTo>
                    <a:pt x="2936" y="102"/>
                  </a:lnTo>
                  <a:lnTo>
                    <a:pt x="2938" y="101"/>
                  </a:lnTo>
                  <a:lnTo>
                    <a:pt x="2938" y="99"/>
                  </a:lnTo>
                  <a:lnTo>
                    <a:pt x="2936" y="98"/>
                  </a:lnTo>
                  <a:lnTo>
                    <a:pt x="2933" y="96"/>
                  </a:lnTo>
                  <a:lnTo>
                    <a:pt x="2932" y="96"/>
                  </a:lnTo>
                  <a:lnTo>
                    <a:pt x="2932" y="96"/>
                  </a:lnTo>
                  <a:lnTo>
                    <a:pt x="2930" y="96"/>
                  </a:lnTo>
                  <a:lnTo>
                    <a:pt x="2930" y="95"/>
                  </a:lnTo>
                  <a:lnTo>
                    <a:pt x="2928" y="95"/>
                  </a:lnTo>
                  <a:lnTo>
                    <a:pt x="2928" y="95"/>
                  </a:lnTo>
                  <a:lnTo>
                    <a:pt x="2927" y="93"/>
                  </a:lnTo>
                  <a:lnTo>
                    <a:pt x="2927" y="93"/>
                  </a:lnTo>
                  <a:lnTo>
                    <a:pt x="2927" y="93"/>
                  </a:lnTo>
                  <a:lnTo>
                    <a:pt x="2930" y="93"/>
                  </a:lnTo>
                  <a:lnTo>
                    <a:pt x="2932" y="93"/>
                  </a:lnTo>
                  <a:lnTo>
                    <a:pt x="2935" y="91"/>
                  </a:lnTo>
                  <a:lnTo>
                    <a:pt x="2936" y="91"/>
                  </a:lnTo>
                  <a:close/>
                  <a:moveTo>
                    <a:pt x="14" y="90"/>
                  </a:moveTo>
                  <a:lnTo>
                    <a:pt x="14" y="90"/>
                  </a:lnTo>
                  <a:lnTo>
                    <a:pt x="14" y="93"/>
                  </a:lnTo>
                  <a:lnTo>
                    <a:pt x="14" y="95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98"/>
                  </a:lnTo>
                  <a:lnTo>
                    <a:pt x="18" y="98"/>
                  </a:lnTo>
                  <a:lnTo>
                    <a:pt x="16" y="98"/>
                  </a:lnTo>
                  <a:lnTo>
                    <a:pt x="14" y="96"/>
                  </a:lnTo>
                  <a:lnTo>
                    <a:pt x="14" y="96"/>
                  </a:lnTo>
                  <a:lnTo>
                    <a:pt x="14" y="95"/>
                  </a:lnTo>
                  <a:lnTo>
                    <a:pt x="14" y="93"/>
                  </a:lnTo>
                  <a:lnTo>
                    <a:pt x="14" y="91"/>
                  </a:lnTo>
                  <a:lnTo>
                    <a:pt x="14" y="90"/>
                  </a:lnTo>
                  <a:lnTo>
                    <a:pt x="14" y="90"/>
                  </a:lnTo>
                  <a:close/>
                  <a:moveTo>
                    <a:pt x="705" y="88"/>
                  </a:moveTo>
                  <a:lnTo>
                    <a:pt x="705" y="88"/>
                  </a:lnTo>
                  <a:lnTo>
                    <a:pt x="705" y="88"/>
                  </a:lnTo>
                  <a:lnTo>
                    <a:pt x="705" y="90"/>
                  </a:lnTo>
                  <a:lnTo>
                    <a:pt x="707" y="90"/>
                  </a:lnTo>
                  <a:lnTo>
                    <a:pt x="707" y="91"/>
                  </a:lnTo>
                  <a:lnTo>
                    <a:pt x="707" y="91"/>
                  </a:lnTo>
                  <a:lnTo>
                    <a:pt x="707" y="91"/>
                  </a:lnTo>
                  <a:lnTo>
                    <a:pt x="708" y="91"/>
                  </a:lnTo>
                  <a:lnTo>
                    <a:pt x="708" y="91"/>
                  </a:lnTo>
                  <a:lnTo>
                    <a:pt x="708" y="93"/>
                  </a:lnTo>
                  <a:lnTo>
                    <a:pt x="710" y="93"/>
                  </a:lnTo>
                  <a:lnTo>
                    <a:pt x="711" y="95"/>
                  </a:lnTo>
                  <a:lnTo>
                    <a:pt x="711" y="95"/>
                  </a:lnTo>
                  <a:lnTo>
                    <a:pt x="711" y="96"/>
                  </a:lnTo>
                  <a:lnTo>
                    <a:pt x="713" y="98"/>
                  </a:lnTo>
                  <a:lnTo>
                    <a:pt x="713" y="98"/>
                  </a:lnTo>
                  <a:lnTo>
                    <a:pt x="713" y="98"/>
                  </a:lnTo>
                  <a:lnTo>
                    <a:pt x="711" y="98"/>
                  </a:lnTo>
                  <a:lnTo>
                    <a:pt x="711" y="98"/>
                  </a:lnTo>
                  <a:lnTo>
                    <a:pt x="711" y="96"/>
                  </a:lnTo>
                  <a:lnTo>
                    <a:pt x="711" y="96"/>
                  </a:lnTo>
                  <a:lnTo>
                    <a:pt x="711" y="96"/>
                  </a:lnTo>
                  <a:lnTo>
                    <a:pt x="711" y="95"/>
                  </a:lnTo>
                  <a:lnTo>
                    <a:pt x="711" y="95"/>
                  </a:lnTo>
                  <a:lnTo>
                    <a:pt x="710" y="95"/>
                  </a:lnTo>
                  <a:lnTo>
                    <a:pt x="710" y="95"/>
                  </a:lnTo>
                  <a:lnTo>
                    <a:pt x="708" y="96"/>
                  </a:lnTo>
                  <a:lnTo>
                    <a:pt x="708" y="96"/>
                  </a:lnTo>
                  <a:lnTo>
                    <a:pt x="708" y="96"/>
                  </a:lnTo>
                  <a:lnTo>
                    <a:pt x="708" y="95"/>
                  </a:lnTo>
                  <a:lnTo>
                    <a:pt x="708" y="95"/>
                  </a:lnTo>
                  <a:lnTo>
                    <a:pt x="708" y="95"/>
                  </a:lnTo>
                  <a:lnTo>
                    <a:pt x="708" y="93"/>
                  </a:lnTo>
                  <a:lnTo>
                    <a:pt x="707" y="93"/>
                  </a:lnTo>
                  <a:lnTo>
                    <a:pt x="707" y="93"/>
                  </a:lnTo>
                  <a:lnTo>
                    <a:pt x="705" y="93"/>
                  </a:lnTo>
                  <a:lnTo>
                    <a:pt x="705" y="93"/>
                  </a:lnTo>
                  <a:lnTo>
                    <a:pt x="705" y="93"/>
                  </a:lnTo>
                  <a:lnTo>
                    <a:pt x="705" y="95"/>
                  </a:lnTo>
                  <a:lnTo>
                    <a:pt x="705" y="95"/>
                  </a:lnTo>
                  <a:lnTo>
                    <a:pt x="705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0" y="96"/>
                  </a:lnTo>
                  <a:lnTo>
                    <a:pt x="700" y="96"/>
                  </a:lnTo>
                  <a:lnTo>
                    <a:pt x="700" y="96"/>
                  </a:lnTo>
                  <a:lnTo>
                    <a:pt x="699" y="96"/>
                  </a:lnTo>
                  <a:lnTo>
                    <a:pt x="699" y="96"/>
                  </a:lnTo>
                  <a:lnTo>
                    <a:pt x="699" y="95"/>
                  </a:lnTo>
                  <a:lnTo>
                    <a:pt x="699" y="95"/>
                  </a:lnTo>
                  <a:lnTo>
                    <a:pt x="697" y="95"/>
                  </a:lnTo>
                  <a:lnTo>
                    <a:pt x="697" y="95"/>
                  </a:lnTo>
                  <a:lnTo>
                    <a:pt x="697" y="96"/>
                  </a:lnTo>
                  <a:lnTo>
                    <a:pt x="696" y="96"/>
                  </a:lnTo>
                  <a:lnTo>
                    <a:pt x="696" y="96"/>
                  </a:lnTo>
                  <a:lnTo>
                    <a:pt x="697" y="95"/>
                  </a:lnTo>
                  <a:lnTo>
                    <a:pt x="697" y="93"/>
                  </a:lnTo>
                  <a:lnTo>
                    <a:pt x="697" y="93"/>
                  </a:lnTo>
                  <a:lnTo>
                    <a:pt x="697" y="93"/>
                  </a:lnTo>
                  <a:lnTo>
                    <a:pt x="699" y="93"/>
                  </a:lnTo>
                  <a:lnTo>
                    <a:pt x="699" y="95"/>
                  </a:lnTo>
                  <a:lnTo>
                    <a:pt x="700" y="95"/>
                  </a:lnTo>
                  <a:lnTo>
                    <a:pt x="700" y="95"/>
                  </a:lnTo>
                  <a:lnTo>
                    <a:pt x="702" y="95"/>
                  </a:lnTo>
                  <a:lnTo>
                    <a:pt x="702" y="93"/>
                  </a:lnTo>
                  <a:lnTo>
                    <a:pt x="703" y="91"/>
                  </a:lnTo>
                  <a:lnTo>
                    <a:pt x="703" y="91"/>
                  </a:lnTo>
                  <a:lnTo>
                    <a:pt x="703" y="91"/>
                  </a:lnTo>
                  <a:lnTo>
                    <a:pt x="705" y="91"/>
                  </a:lnTo>
                  <a:lnTo>
                    <a:pt x="705" y="91"/>
                  </a:lnTo>
                  <a:lnTo>
                    <a:pt x="705" y="90"/>
                  </a:lnTo>
                  <a:lnTo>
                    <a:pt x="705" y="88"/>
                  </a:lnTo>
                  <a:lnTo>
                    <a:pt x="705" y="88"/>
                  </a:lnTo>
                  <a:close/>
                  <a:moveTo>
                    <a:pt x="353" y="87"/>
                  </a:moveTo>
                  <a:lnTo>
                    <a:pt x="355" y="87"/>
                  </a:lnTo>
                  <a:lnTo>
                    <a:pt x="355" y="87"/>
                  </a:lnTo>
                  <a:lnTo>
                    <a:pt x="355" y="88"/>
                  </a:lnTo>
                  <a:lnTo>
                    <a:pt x="355" y="90"/>
                  </a:lnTo>
                  <a:lnTo>
                    <a:pt x="357" y="91"/>
                  </a:lnTo>
                  <a:lnTo>
                    <a:pt x="358" y="91"/>
                  </a:lnTo>
                  <a:lnTo>
                    <a:pt x="358" y="91"/>
                  </a:lnTo>
                  <a:lnTo>
                    <a:pt x="358" y="93"/>
                  </a:lnTo>
                  <a:lnTo>
                    <a:pt x="358" y="93"/>
                  </a:lnTo>
                  <a:lnTo>
                    <a:pt x="358" y="93"/>
                  </a:lnTo>
                  <a:lnTo>
                    <a:pt x="358" y="95"/>
                  </a:lnTo>
                  <a:lnTo>
                    <a:pt x="358" y="95"/>
                  </a:lnTo>
                  <a:lnTo>
                    <a:pt x="360" y="95"/>
                  </a:lnTo>
                  <a:lnTo>
                    <a:pt x="361" y="96"/>
                  </a:lnTo>
                  <a:lnTo>
                    <a:pt x="361" y="96"/>
                  </a:lnTo>
                  <a:lnTo>
                    <a:pt x="363" y="98"/>
                  </a:lnTo>
                  <a:lnTo>
                    <a:pt x="363" y="98"/>
                  </a:lnTo>
                  <a:lnTo>
                    <a:pt x="363" y="99"/>
                  </a:lnTo>
                  <a:lnTo>
                    <a:pt x="361" y="99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99"/>
                  </a:lnTo>
                  <a:lnTo>
                    <a:pt x="360" y="98"/>
                  </a:lnTo>
                  <a:lnTo>
                    <a:pt x="360" y="98"/>
                  </a:lnTo>
                  <a:lnTo>
                    <a:pt x="358" y="96"/>
                  </a:lnTo>
                  <a:lnTo>
                    <a:pt x="360" y="96"/>
                  </a:lnTo>
                  <a:lnTo>
                    <a:pt x="360" y="96"/>
                  </a:lnTo>
                  <a:lnTo>
                    <a:pt x="358" y="96"/>
                  </a:lnTo>
                  <a:lnTo>
                    <a:pt x="357" y="96"/>
                  </a:lnTo>
                  <a:lnTo>
                    <a:pt x="353" y="96"/>
                  </a:lnTo>
                  <a:lnTo>
                    <a:pt x="352" y="96"/>
                  </a:lnTo>
                  <a:lnTo>
                    <a:pt x="352" y="98"/>
                  </a:lnTo>
                  <a:lnTo>
                    <a:pt x="352" y="98"/>
                  </a:lnTo>
                  <a:lnTo>
                    <a:pt x="352" y="98"/>
                  </a:lnTo>
                  <a:lnTo>
                    <a:pt x="353" y="98"/>
                  </a:lnTo>
                  <a:lnTo>
                    <a:pt x="353" y="98"/>
                  </a:lnTo>
                  <a:lnTo>
                    <a:pt x="355" y="99"/>
                  </a:lnTo>
                  <a:lnTo>
                    <a:pt x="355" y="99"/>
                  </a:lnTo>
                  <a:lnTo>
                    <a:pt x="357" y="101"/>
                  </a:lnTo>
                  <a:lnTo>
                    <a:pt x="358" y="99"/>
                  </a:lnTo>
                  <a:lnTo>
                    <a:pt x="358" y="99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102"/>
                  </a:lnTo>
                  <a:lnTo>
                    <a:pt x="360" y="102"/>
                  </a:lnTo>
                  <a:lnTo>
                    <a:pt x="360" y="102"/>
                  </a:lnTo>
                  <a:lnTo>
                    <a:pt x="358" y="102"/>
                  </a:lnTo>
                  <a:lnTo>
                    <a:pt x="358" y="102"/>
                  </a:lnTo>
                  <a:lnTo>
                    <a:pt x="355" y="106"/>
                  </a:lnTo>
                  <a:lnTo>
                    <a:pt x="353" y="107"/>
                  </a:lnTo>
                  <a:lnTo>
                    <a:pt x="352" y="107"/>
                  </a:lnTo>
                  <a:lnTo>
                    <a:pt x="350" y="106"/>
                  </a:lnTo>
                  <a:lnTo>
                    <a:pt x="349" y="106"/>
                  </a:lnTo>
                  <a:lnTo>
                    <a:pt x="349" y="106"/>
                  </a:lnTo>
                  <a:lnTo>
                    <a:pt x="345" y="107"/>
                  </a:lnTo>
                  <a:lnTo>
                    <a:pt x="344" y="107"/>
                  </a:lnTo>
                  <a:lnTo>
                    <a:pt x="344" y="106"/>
                  </a:lnTo>
                  <a:lnTo>
                    <a:pt x="344" y="106"/>
                  </a:lnTo>
                  <a:lnTo>
                    <a:pt x="344" y="104"/>
                  </a:lnTo>
                  <a:lnTo>
                    <a:pt x="344" y="104"/>
                  </a:lnTo>
                  <a:lnTo>
                    <a:pt x="344" y="102"/>
                  </a:lnTo>
                  <a:lnTo>
                    <a:pt x="344" y="102"/>
                  </a:lnTo>
                  <a:lnTo>
                    <a:pt x="345" y="101"/>
                  </a:lnTo>
                  <a:lnTo>
                    <a:pt x="347" y="101"/>
                  </a:lnTo>
                  <a:lnTo>
                    <a:pt x="349" y="101"/>
                  </a:lnTo>
                  <a:lnTo>
                    <a:pt x="349" y="99"/>
                  </a:lnTo>
                  <a:lnTo>
                    <a:pt x="349" y="98"/>
                  </a:lnTo>
                  <a:lnTo>
                    <a:pt x="349" y="98"/>
                  </a:lnTo>
                  <a:lnTo>
                    <a:pt x="349" y="98"/>
                  </a:lnTo>
                  <a:lnTo>
                    <a:pt x="349" y="98"/>
                  </a:lnTo>
                  <a:lnTo>
                    <a:pt x="350" y="96"/>
                  </a:lnTo>
                  <a:lnTo>
                    <a:pt x="352" y="95"/>
                  </a:lnTo>
                  <a:lnTo>
                    <a:pt x="353" y="95"/>
                  </a:lnTo>
                  <a:lnTo>
                    <a:pt x="353" y="93"/>
                  </a:lnTo>
                  <a:lnTo>
                    <a:pt x="353" y="93"/>
                  </a:lnTo>
                  <a:lnTo>
                    <a:pt x="353" y="93"/>
                  </a:lnTo>
                  <a:lnTo>
                    <a:pt x="352" y="93"/>
                  </a:lnTo>
                  <a:lnTo>
                    <a:pt x="352" y="93"/>
                  </a:lnTo>
                  <a:lnTo>
                    <a:pt x="350" y="95"/>
                  </a:lnTo>
                  <a:lnTo>
                    <a:pt x="349" y="95"/>
                  </a:lnTo>
                  <a:lnTo>
                    <a:pt x="347" y="96"/>
                  </a:lnTo>
                  <a:lnTo>
                    <a:pt x="347" y="96"/>
                  </a:lnTo>
                  <a:lnTo>
                    <a:pt x="347" y="95"/>
                  </a:lnTo>
                  <a:lnTo>
                    <a:pt x="345" y="93"/>
                  </a:lnTo>
                  <a:lnTo>
                    <a:pt x="347" y="93"/>
                  </a:lnTo>
                  <a:lnTo>
                    <a:pt x="349" y="93"/>
                  </a:lnTo>
                  <a:lnTo>
                    <a:pt x="349" y="93"/>
                  </a:lnTo>
                  <a:lnTo>
                    <a:pt x="349" y="93"/>
                  </a:lnTo>
                  <a:lnTo>
                    <a:pt x="349" y="93"/>
                  </a:lnTo>
                  <a:lnTo>
                    <a:pt x="350" y="93"/>
                  </a:lnTo>
                  <a:lnTo>
                    <a:pt x="350" y="93"/>
                  </a:lnTo>
                  <a:lnTo>
                    <a:pt x="350" y="93"/>
                  </a:lnTo>
                  <a:lnTo>
                    <a:pt x="350" y="91"/>
                  </a:lnTo>
                  <a:lnTo>
                    <a:pt x="350" y="91"/>
                  </a:lnTo>
                  <a:lnTo>
                    <a:pt x="355" y="91"/>
                  </a:lnTo>
                  <a:lnTo>
                    <a:pt x="355" y="90"/>
                  </a:lnTo>
                  <a:lnTo>
                    <a:pt x="355" y="90"/>
                  </a:lnTo>
                  <a:lnTo>
                    <a:pt x="353" y="87"/>
                  </a:lnTo>
                  <a:lnTo>
                    <a:pt x="353" y="87"/>
                  </a:lnTo>
                  <a:lnTo>
                    <a:pt x="353" y="87"/>
                  </a:lnTo>
                  <a:close/>
                  <a:moveTo>
                    <a:pt x="440" y="85"/>
                  </a:moveTo>
                  <a:lnTo>
                    <a:pt x="440" y="85"/>
                  </a:lnTo>
                  <a:lnTo>
                    <a:pt x="440" y="85"/>
                  </a:lnTo>
                  <a:lnTo>
                    <a:pt x="440" y="87"/>
                  </a:lnTo>
                  <a:lnTo>
                    <a:pt x="440" y="87"/>
                  </a:lnTo>
                  <a:lnTo>
                    <a:pt x="440" y="87"/>
                  </a:lnTo>
                  <a:lnTo>
                    <a:pt x="439" y="88"/>
                  </a:lnTo>
                  <a:lnTo>
                    <a:pt x="439" y="88"/>
                  </a:lnTo>
                  <a:lnTo>
                    <a:pt x="439" y="88"/>
                  </a:lnTo>
                  <a:lnTo>
                    <a:pt x="439" y="88"/>
                  </a:lnTo>
                  <a:lnTo>
                    <a:pt x="440" y="88"/>
                  </a:lnTo>
                  <a:lnTo>
                    <a:pt x="440" y="90"/>
                  </a:lnTo>
                  <a:lnTo>
                    <a:pt x="442" y="90"/>
                  </a:lnTo>
                  <a:lnTo>
                    <a:pt x="442" y="90"/>
                  </a:lnTo>
                  <a:lnTo>
                    <a:pt x="442" y="88"/>
                  </a:lnTo>
                  <a:lnTo>
                    <a:pt x="440" y="88"/>
                  </a:lnTo>
                  <a:lnTo>
                    <a:pt x="440" y="88"/>
                  </a:lnTo>
                  <a:lnTo>
                    <a:pt x="440" y="87"/>
                  </a:lnTo>
                  <a:lnTo>
                    <a:pt x="440" y="87"/>
                  </a:lnTo>
                  <a:lnTo>
                    <a:pt x="442" y="87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0" y="85"/>
                  </a:lnTo>
                  <a:close/>
                  <a:moveTo>
                    <a:pt x="3037" y="82"/>
                  </a:moveTo>
                  <a:lnTo>
                    <a:pt x="3039" y="82"/>
                  </a:lnTo>
                  <a:lnTo>
                    <a:pt x="3039" y="82"/>
                  </a:lnTo>
                  <a:lnTo>
                    <a:pt x="3039" y="83"/>
                  </a:lnTo>
                  <a:lnTo>
                    <a:pt x="3039" y="83"/>
                  </a:lnTo>
                  <a:lnTo>
                    <a:pt x="3037" y="83"/>
                  </a:lnTo>
                  <a:lnTo>
                    <a:pt x="3036" y="83"/>
                  </a:lnTo>
                  <a:lnTo>
                    <a:pt x="3037" y="82"/>
                  </a:lnTo>
                  <a:close/>
                  <a:moveTo>
                    <a:pt x="445" y="80"/>
                  </a:moveTo>
                  <a:lnTo>
                    <a:pt x="445" y="80"/>
                  </a:lnTo>
                  <a:lnTo>
                    <a:pt x="446" y="82"/>
                  </a:lnTo>
                  <a:lnTo>
                    <a:pt x="446" y="82"/>
                  </a:lnTo>
                  <a:lnTo>
                    <a:pt x="446" y="83"/>
                  </a:lnTo>
                  <a:lnTo>
                    <a:pt x="446" y="83"/>
                  </a:lnTo>
                  <a:lnTo>
                    <a:pt x="446" y="83"/>
                  </a:lnTo>
                  <a:lnTo>
                    <a:pt x="446" y="83"/>
                  </a:lnTo>
                  <a:lnTo>
                    <a:pt x="446" y="85"/>
                  </a:lnTo>
                  <a:lnTo>
                    <a:pt x="446" y="85"/>
                  </a:lnTo>
                  <a:lnTo>
                    <a:pt x="446" y="87"/>
                  </a:lnTo>
                  <a:lnTo>
                    <a:pt x="446" y="85"/>
                  </a:lnTo>
                  <a:lnTo>
                    <a:pt x="446" y="85"/>
                  </a:lnTo>
                  <a:lnTo>
                    <a:pt x="448" y="85"/>
                  </a:lnTo>
                  <a:lnTo>
                    <a:pt x="448" y="85"/>
                  </a:lnTo>
                  <a:lnTo>
                    <a:pt x="450" y="87"/>
                  </a:lnTo>
                  <a:lnTo>
                    <a:pt x="450" y="87"/>
                  </a:lnTo>
                  <a:lnTo>
                    <a:pt x="448" y="87"/>
                  </a:lnTo>
                  <a:lnTo>
                    <a:pt x="448" y="87"/>
                  </a:lnTo>
                  <a:lnTo>
                    <a:pt x="448" y="88"/>
                  </a:lnTo>
                  <a:lnTo>
                    <a:pt x="448" y="88"/>
                  </a:lnTo>
                  <a:lnTo>
                    <a:pt x="448" y="90"/>
                  </a:lnTo>
                  <a:lnTo>
                    <a:pt x="448" y="91"/>
                  </a:lnTo>
                  <a:lnTo>
                    <a:pt x="448" y="93"/>
                  </a:lnTo>
                  <a:lnTo>
                    <a:pt x="448" y="93"/>
                  </a:lnTo>
                  <a:lnTo>
                    <a:pt x="448" y="95"/>
                  </a:lnTo>
                  <a:lnTo>
                    <a:pt x="446" y="96"/>
                  </a:lnTo>
                  <a:lnTo>
                    <a:pt x="445" y="96"/>
                  </a:lnTo>
                  <a:lnTo>
                    <a:pt x="445" y="96"/>
                  </a:lnTo>
                  <a:lnTo>
                    <a:pt x="443" y="98"/>
                  </a:lnTo>
                  <a:lnTo>
                    <a:pt x="443" y="98"/>
                  </a:lnTo>
                  <a:lnTo>
                    <a:pt x="443" y="96"/>
                  </a:lnTo>
                  <a:lnTo>
                    <a:pt x="443" y="96"/>
                  </a:lnTo>
                  <a:lnTo>
                    <a:pt x="442" y="95"/>
                  </a:lnTo>
                  <a:lnTo>
                    <a:pt x="442" y="95"/>
                  </a:lnTo>
                  <a:lnTo>
                    <a:pt x="442" y="95"/>
                  </a:lnTo>
                  <a:lnTo>
                    <a:pt x="442" y="96"/>
                  </a:lnTo>
                  <a:lnTo>
                    <a:pt x="442" y="96"/>
                  </a:lnTo>
                  <a:lnTo>
                    <a:pt x="440" y="96"/>
                  </a:lnTo>
                  <a:lnTo>
                    <a:pt x="440" y="96"/>
                  </a:lnTo>
                  <a:lnTo>
                    <a:pt x="440" y="96"/>
                  </a:lnTo>
                  <a:lnTo>
                    <a:pt x="439" y="96"/>
                  </a:lnTo>
                  <a:lnTo>
                    <a:pt x="439" y="96"/>
                  </a:lnTo>
                  <a:lnTo>
                    <a:pt x="439" y="95"/>
                  </a:lnTo>
                  <a:lnTo>
                    <a:pt x="440" y="93"/>
                  </a:lnTo>
                  <a:lnTo>
                    <a:pt x="440" y="93"/>
                  </a:lnTo>
                  <a:lnTo>
                    <a:pt x="442" y="93"/>
                  </a:lnTo>
                  <a:lnTo>
                    <a:pt x="442" y="93"/>
                  </a:lnTo>
                  <a:lnTo>
                    <a:pt x="440" y="93"/>
                  </a:lnTo>
                  <a:lnTo>
                    <a:pt x="440" y="93"/>
                  </a:lnTo>
                  <a:lnTo>
                    <a:pt x="439" y="93"/>
                  </a:lnTo>
                  <a:lnTo>
                    <a:pt x="439" y="95"/>
                  </a:lnTo>
                  <a:lnTo>
                    <a:pt x="437" y="95"/>
                  </a:lnTo>
                  <a:lnTo>
                    <a:pt x="437" y="95"/>
                  </a:lnTo>
                  <a:lnTo>
                    <a:pt x="437" y="95"/>
                  </a:lnTo>
                  <a:lnTo>
                    <a:pt x="435" y="95"/>
                  </a:lnTo>
                  <a:lnTo>
                    <a:pt x="435" y="95"/>
                  </a:lnTo>
                  <a:lnTo>
                    <a:pt x="435" y="95"/>
                  </a:lnTo>
                  <a:lnTo>
                    <a:pt x="435" y="93"/>
                  </a:lnTo>
                  <a:lnTo>
                    <a:pt x="435" y="95"/>
                  </a:lnTo>
                  <a:lnTo>
                    <a:pt x="437" y="95"/>
                  </a:lnTo>
                  <a:lnTo>
                    <a:pt x="437" y="93"/>
                  </a:lnTo>
                  <a:lnTo>
                    <a:pt x="437" y="93"/>
                  </a:lnTo>
                  <a:lnTo>
                    <a:pt x="437" y="91"/>
                  </a:lnTo>
                  <a:lnTo>
                    <a:pt x="437" y="90"/>
                  </a:lnTo>
                  <a:lnTo>
                    <a:pt x="435" y="90"/>
                  </a:lnTo>
                  <a:lnTo>
                    <a:pt x="435" y="91"/>
                  </a:lnTo>
                  <a:lnTo>
                    <a:pt x="434" y="91"/>
                  </a:lnTo>
                  <a:lnTo>
                    <a:pt x="434" y="90"/>
                  </a:lnTo>
                  <a:lnTo>
                    <a:pt x="434" y="90"/>
                  </a:lnTo>
                  <a:lnTo>
                    <a:pt x="434" y="90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35" y="88"/>
                  </a:lnTo>
                  <a:lnTo>
                    <a:pt x="435" y="88"/>
                  </a:lnTo>
                  <a:lnTo>
                    <a:pt x="437" y="87"/>
                  </a:lnTo>
                  <a:lnTo>
                    <a:pt x="437" y="85"/>
                  </a:lnTo>
                  <a:lnTo>
                    <a:pt x="437" y="85"/>
                  </a:lnTo>
                  <a:lnTo>
                    <a:pt x="439" y="82"/>
                  </a:lnTo>
                  <a:lnTo>
                    <a:pt x="440" y="80"/>
                  </a:lnTo>
                  <a:lnTo>
                    <a:pt x="440" y="80"/>
                  </a:lnTo>
                  <a:lnTo>
                    <a:pt x="442" y="82"/>
                  </a:lnTo>
                  <a:lnTo>
                    <a:pt x="443" y="82"/>
                  </a:lnTo>
                  <a:lnTo>
                    <a:pt x="445" y="82"/>
                  </a:lnTo>
                  <a:lnTo>
                    <a:pt x="445" y="83"/>
                  </a:lnTo>
                  <a:lnTo>
                    <a:pt x="445" y="83"/>
                  </a:lnTo>
                  <a:lnTo>
                    <a:pt x="445" y="83"/>
                  </a:lnTo>
                  <a:lnTo>
                    <a:pt x="445" y="82"/>
                  </a:lnTo>
                  <a:lnTo>
                    <a:pt x="445" y="82"/>
                  </a:lnTo>
                  <a:lnTo>
                    <a:pt x="443" y="80"/>
                  </a:lnTo>
                  <a:lnTo>
                    <a:pt x="443" y="80"/>
                  </a:lnTo>
                  <a:lnTo>
                    <a:pt x="445" y="80"/>
                  </a:lnTo>
                  <a:close/>
                  <a:moveTo>
                    <a:pt x="3064" y="74"/>
                  </a:moveTo>
                  <a:lnTo>
                    <a:pt x="3066" y="74"/>
                  </a:lnTo>
                  <a:lnTo>
                    <a:pt x="3066" y="74"/>
                  </a:lnTo>
                  <a:lnTo>
                    <a:pt x="3066" y="76"/>
                  </a:lnTo>
                  <a:lnTo>
                    <a:pt x="3067" y="77"/>
                  </a:lnTo>
                  <a:lnTo>
                    <a:pt x="3069" y="79"/>
                  </a:lnTo>
                  <a:lnTo>
                    <a:pt x="3070" y="79"/>
                  </a:lnTo>
                  <a:lnTo>
                    <a:pt x="3070" y="79"/>
                  </a:lnTo>
                  <a:lnTo>
                    <a:pt x="3070" y="80"/>
                  </a:lnTo>
                  <a:lnTo>
                    <a:pt x="3072" y="80"/>
                  </a:lnTo>
                  <a:lnTo>
                    <a:pt x="3070" y="80"/>
                  </a:lnTo>
                  <a:lnTo>
                    <a:pt x="3069" y="80"/>
                  </a:lnTo>
                  <a:lnTo>
                    <a:pt x="3067" y="82"/>
                  </a:lnTo>
                  <a:lnTo>
                    <a:pt x="3067" y="83"/>
                  </a:lnTo>
                  <a:lnTo>
                    <a:pt x="3066" y="85"/>
                  </a:lnTo>
                  <a:lnTo>
                    <a:pt x="3062" y="85"/>
                  </a:lnTo>
                  <a:lnTo>
                    <a:pt x="3061" y="85"/>
                  </a:lnTo>
                  <a:lnTo>
                    <a:pt x="3059" y="85"/>
                  </a:lnTo>
                  <a:lnTo>
                    <a:pt x="3058" y="83"/>
                  </a:lnTo>
                  <a:lnTo>
                    <a:pt x="3056" y="82"/>
                  </a:lnTo>
                  <a:lnTo>
                    <a:pt x="3056" y="80"/>
                  </a:lnTo>
                  <a:lnTo>
                    <a:pt x="3054" y="77"/>
                  </a:lnTo>
                  <a:lnTo>
                    <a:pt x="3056" y="77"/>
                  </a:lnTo>
                  <a:lnTo>
                    <a:pt x="3059" y="76"/>
                  </a:lnTo>
                  <a:lnTo>
                    <a:pt x="3062" y="74"/>
                  </a:lnTo>
                  <a:lnTo>
                    <a:pt x="3064" y="74"/>
                  </a:lnTo>
                  <a:close/>
                  <a:moveTo>
                    <a:pt x="2725" y="72"/>
                  </a:moveTo>
                  <a:lnTo>
                    <a:pt x="2727" y="72"/>
                  </a:lnTo>
                  <a:lnTo>
                    <a:pt x="2728" y="72"/>
                  </a:lnTo>
                  <a:lnTo>
                    <a:pt x="2728" y="74"/>
                  </a:lnTo>
                  <a:lnTo>
                    <a:pt x="2727" y="74"/>
                  </a:lnTo>
                  <a:lnTo>
                    <a:pt x="2725" y="74"/>
                  </a:lnTo>
                  <a:lnTo>
                    <a:pt x="2723" y="74"/>
                  </a:lnTo>
                  <a:lnTo>
                    <a:pt x="2723" y="74"/>
                  </a:lnTo>
                  <a:lnTo>
                    <a:pt x="2720" y="77"/>
                  </a:lnTo>
                  <a:lnTo>
                    <a:pt x="2720" y="77"/>
                  </a:lnTo>
                  <a:lnTo>
                    <a:pt x="2720" y="79"/>
                  </a:lnTo>
                  <a:lnTo>
                    <a:pt x="2720" y="79"/>
                  </a:lnTo>
                  <a:lnTo>
                    <a:pt x="2723" y="79"/>
                  </a:lnTo>
                  <a:lnTo>
                    <a:pt x="2723" y="80"/>
                  </a:lnTo>
                  <a:lnTo>
                    <a:pt x="2723" y="80"/>
                  </a:lnTo>
                  <a:lnTo>
                    <a:pt x="2722" y="80"/>
                  </a:lnTo>
                  <a:lnTo>
                    <a:pt x="2722" y="82"/>
                  </a:lnTo>
                  <a:lnTo>
                    <a:pt x="2720" y="82"/>
                  </a:lnTo>
                  <a:lnTo>
                    <a:pt x="2719" y="82"/>
                  </a:lnTo>
                  <a:lnTo>
                    <a:pt x="2715" y="82"/>
                  </a:lnTo>
                  <a:lnTo>
                    <a:pt x="2715" y="80"/>
                  </a:lnTo>
                  <a:lnTo>
                    <a:pt x="2715" y="79"/>
                  </a:lnTo>
                  <a:lnTo>
                    <a:pt x="2715" y="77"/>
                  </a:lnTo>
                  <a:lnTo>
                    <a:pt x="2715" y="76"/>
                  </a:lnTo>
                  <a:lnTo>
                    <a:pt x="2717" y="76"/>
                  </a:lnTo>
                  <a:lnTo>
                    <a:pt x="2719" y="76"/>
                  </a:lnTo>
                  <a:lnTo>
                    <a:pt x="2720" y="76"/>
                  </a:lnTo>
                  <a:lnTo>
                    <a:pt x="2722" y="74"/>
                  </a:lnTo>
                  <a:lnTo>
                    <a:pt x="2723" y="72"/>
                  </a:lnTo>
                  <a:lnTo>
                    <a:pt x="2725" y="72"/>
                  </a:lnTo>
                  <a:close/>
                  <a:moveTo>
                    <a:pt x="582" y="65"/>
                  </a:moveTo>
                  <a:lnTo>
                    <a:pt x="582" y="65"/>
                  </a:lnTo>
                  <a:lnTo>
                    <a:pt x="584" y="65"/>
                  </a:lnTo>
                  <a:lnTo>
                    <a:pt x="585" y="65"/>
                  </a:lnTo>
                  <a:lnTo>
                    <a:pt x="587" y="66"/>
                  </a:lnTo>
                  <a:lnTo>
                    <a:pt x="582" y="65"/>
                  </a:lnTo>
                  <a:lnTo>
                    <a:pt x="582" y="65"/>
                  </a:lnTo>
                  <a:close/>
                  <a:moveTo>
                    <a:pt x="398" y="63"/>
                  </a:moveTo>
                  <a:lnTo>
                    <a:pt x="399" y="63"/>
                  </a:lnTo>
                  <a:lnTo>
                    <a:pt x="399" y="63"/>
                  </a:lnTo>
                  <a:lnTo>
                    <a:pt x="401" y="65"/>
                  </a:lnTo>
                  <a:lnTo>
                    <a:pt x="401" y="65"/>
                  </a:lnTo>
                  <a:lnTo>
                    <a:pt x="401" y="66"/>
                  </a:lnTo>
                  <a:lnTo>
                    <a:pt x="399" y="65"/>
                  </a:lnTo>
                  <a:lnTo>
                    <a:pt x="398" y="65"/>
                  </a:lnTo>
                  <a:lnTo>
                    <a:pt x="398" y="65"/>
                  </a:lnTo>
                  <a:lnTo>
                    <a:pt x="398" y="63"/>
                  </a:lnTo>
                  <a:close/>
                  <a:moveTo>
                    <a:pt x="323" y="63"/>
                  </a:moveTo>
                  <a:lnTo>
                    <a:pt x="323" y="65"/>
                  </a:lnTo>
                  <a:lnTo>
                    <a:pt x="323" y="65"/>
                  </a:lnTo>
                  <a:lnTo>
                    <a:pt x="322" y="66"/>
                  </a:lnTo>
                  <a:lnTo>
                    <a:pt x="322" y="66"/>
                  </a:lnTo>
                  <a:lnTo>
                    <a:pt x="323" y="66"/>
                  </a:lnTo>
                  <a:lnTo>
                    <a:pt x="323" y="66"/>
                  </a:lnTo>
                  <a:lnTo>
                    <a:pt x="325" y="65"/>
                  </a:lnTo>
                  <a:lnTo>
                    <a:pt x="325" y="63"/>
                  </a:lnTo>
                  <a:lnTo>
                    <a:pt x="323" y="63"/>
                  </a:lnTo>
                  <a:close/>
                  <a:moveTo>
                    <a:pt x="412" y="63"/>
                  </a:moveTo>
                  <a:lnTo>
                    <a:pt x="413" y="63"/>
                  </a:lnTo>
                  <a:lnTo>
                    <a:pt x="413" y="63"/>
                  </a:lnTo>
                  <a:lnTo>
                    <a:pt x="415" y="65"/>
                  </a:lnTo>
                  <a:lnTo>
                    <a:pt x="415" y="65"/>
                  </a:lnTo>
                  <a:lnTo>
                    <a:pt x="413" y="66"/>
                  </a:lnTo>
                  <a:lnTo>
                    <a:pt x="410" y="66"/>
                  </a:lnTo>
                  <a:lnTo>
                    <a:pt x="407" y="68"/>
                  </a:lnTo>
                  <a:lnTo>
                    <a:pt x="404" y="68"/>
                  </a:lnTo>
                  <a:lnTo>
                    <a:pt x="402" y="68"/>
                  </a:lnTo>
                  <a:lnTo>
                    <a:pt x="402" y="68"/>
                  </a:lnTo>
                  <a:lnTo>
                    <a:pt x="401" y="68"/>
                  </a:lnTo>
                  <a:lnTo>
                    <a:pt x="401" y="68"/>
                  </a:lnTo>
                  <a:lnTo>
                    <a:pt x="402" y="66"/>
                  </a:lnTo>
                  <a:lnTo>
                    <a:pt x="402" y="66"/>
                  </a:lnTo>
                  <a:lnTo>
                    <a:pt x="404" y="66"/>
                  </a:lnTo>
                  <a:lnTo>
                    <a:pt x="405" y="66"/>
                  </a:lnTo>
                  <a:lnTo>
                    <a:pt x="407" y="66"/>
                  </a:lnTo>
                  <a:lnTo>
                    <a:pt x="407" y="66"/>
                  </a:lnTo>
                  <a:lnTo>
                    <a:pt x="409" y="66"/>
                  </a:lnTo>
                  <a:lnTo>
                    <a:pt x="409" y="65"/>
                  </a:lnTo>
                  <a:lnTo>
                    <a:pt x="410" y="65"/>
                  </a:lnTo>
                  <a:lnTo>
                    <a:pt x="412" y="63"/>
                  </a:lnTo>
                  <a:lnTo>
                    <a:pt x="412" y="63"/>
                  </a:lnTo>
                  <a:close/>
                  <a:moveTo>
                    <a:pt x="372" y="61"/>
                  </a:moveTo>
                  <a:lnTo>
                    <a:pt x="372" y="61"/>
                  </a:lnTo>
                  <a:lnTo>
                    <a:pt x="374" y="61"/>
                  </a:lnTo>
                  <a:lnTo>
                    <a:pt x="374" y="61"/>
                  </a:lnTo>
                  <a:lnTo>
                    <a:pt x="375" y="61"/>
                  </a:lnTo>
                  <a:lnTo>
                    <a:pt x="375" y="61"/>
                  </a:lnTo>
                  <a:lnTo>
                    <a:pt x="375" y="61"/>
                  </a:lnTo>
                  <a:lnTo>
                    <a:pt x="375" y="63"/>
                  </a:lnTo>
                  <a:lnTo>
                    <a:pt x="377" y="63"/>
                  </a:lnTo>
                  <a:lnTo>
                    <a:pt x="377" y="63"/>
                  </a:lnTo>
                  <a:lnTo>
                    <a:pt x="375" y="65"/>
                  </a:lnTo>
                  <a:lnTo>
                    <a:pt x="375" y="66"/>
                  </a:lnTo>
                  <a:lnTo>
                    <a:pt x="375" y="66"/>
                  </a:lnTo>
                  <a:lnTo>
                    <a:pt x="374" y="66"/>
                  </a:lnTo>
                  <a:lnTo>
                    <a:pt x="374" y="66"/>
                  </a:lnTo>
                  <a:lnTo>
                    <a:pt x="372" y="65"/>
                  </a:lnTo>
                  <a:lnTo>
                    <a:pt x="371" y="65"/>
                  </a:lnTo>
                  <a:lnTo>
                    <a:pt x="371" y="63"/>
                  </a:lnTo>
                  <a:lnTo>
                    <a:pt x="371" y="63"/>
                  </a:lnTo>
                  <a:lnTo>
                    <a:pt x="371" y="61"/>
                  </a:lnTo>
                  <a:lnTo>
                    <a:pt x="371" y="61"/>
                  </a:lnTo>
                  <a:lnTo>
                    <a:pt x="372" y="61"/>
                  </a:lnTo>
                  <a:close/>
                  <a:moveTo>
                    <a:pt x="667" y="60"/>
                  </a:moveTo>
                  <a:lnTo>
                    <a:pt x="667" y="60"/>
                  </a:lnTo>
                  <a:lnTo>
                    <a:pt x="666" y="61"/>
                  </a:lnTo>
                  <a:lnTo>
                    <a:pt x="666" y="61"/>
                  </a:lnTo>
                  <a:lnTo>
                    <a:pt x="669" y="60"/>
                  </a:lnTo>
                  <a:lnTo>
                    <a:pt x="669" y="60"/>
                  </a:lnTo>
                  <a:lnTo>
                    <a:pt x="669" y="60"/>
                  </a:lnTo>
                  <a:lnTo>
                    <a:pt x="669" y="60"/>
                  </a:lnTo>
                  <a:lnTo>
                    <a:pt x="669" y="61"/>
                  </a:lnTo>
                  <a:lnTo>
                    <a:pt x="666" y="63"/>
                  </a:lnTo>
                  <a:lnTo>
                    <a:pt x="666" y="63"/>
                  </a:lnTo>
                  <a:lnTo>
                    <a:pt x="666" y="63"/>
                  </a:lnTo>
                  <a:lnTo>
                    <a:pt x="666" y="65"/>
                  </a:lnTo>
                  <a:lnTo>
                    <a:pt x="669" y="61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70" y="63"/>
                  </a:lnTo>
                  <a:lnTo>
                    <a:pt x="667" y="65"/>
                  </a:lnTo>
                  <a:lnTo>
                    <a:pt x="667" y="65"/>
                  </a:lnTo>
                  <a:lnTo>
                    <a:pt x="666" y="66"/>
                  </a:lnTo>
                  <a:lnTo>
                    <a:pt x="664" y="68"/>
                  </a:lnTo>
                  <a:lnTo>
                    <a:pt x="662" y="68"/>
                  </a:lnTo>
                  <a:lnTo>
                    <a:pt x="661" y="69"/>
                  </a:lnTo>
                  <a:lnTo>
                    <a:pt x="659" y="71"/>
                  </a:lnTo>
                  <a:lnTo>
                    <a:pt x="659" y="71"/>
                  </a:lnTo>
                  <a:lnTo>
                    <a:pt x="661" y="69"/>
                  </a:lnTo>
                  <a:lnTo>
                    <a:pt x="662" y="68"/>
                  </a:lnTo>
                  <a:lnTo>
                    <a:pt x="664" y="66"/>
                  </a:lnTo>
                  <a:lnTo>
                    <a:pt x="664" y="66"/>
                  </a:lnTo>
                  <a:lnTo>
                    <a:pt x="664" y="66"/>
                  </a:lnTo>
                  <a:lnTo>
                    <a:pt x="664" y="65"/>
                  </a:lnTo>
                  <a:lnTo>
                    <a:pt x="664" y="65"/>
                  </a:lnTo>
                  <a:lnTo>
                    <a:pt x="664" y="65"/>
                  </a:lnTo>
                  <a:lnTo>
                    <a:pt x="664" y="63"/>
                  </a:lnTo>
                  <a:lnTo>
                    <a:pt x="664" y="63"/>
                  </a:lnTo>
                  <a:lnTo>
                    <a:pt x="662" y="65"/>
                  </a:lnTo>
                  <a:lnTo>
                    <a:pt x="661" y="66"/>
                  </a:lnTo>
                  <a:lnTo>
                    <a:pt x="658" y="69"/>
                  </a:lnTo>
                  <a:lnTo>
                    <a:pt x="658" y="71"/>
                  </a:lnTo>
                  <a:lnTo>
                    <a:pt x="658" y="71"/>
                  </a:lnTo>
                  <a:lnTo>
                    <a:pt x="655" y="74"/>
                  </a:lnTo>
                  <a:lnTo>
                    <a:pt x="655" y="74"/>
                  </a:lnTo>
                  <a:lnTo>
                    <a:pt x="655" y="76"/>
                  </a:lnTo>
                  <a:lnTo>
                    <a:pt x="655" y="77"/>
                  </a:lnTo>
                  <a:lnTo>
                    <a:pt x="655" y="77"/>
                  </a:lnTo>
                  <a:lnTo>
                    <a:pt x="655" y="79"/>
                  </a:lnTo>
                  <a:lnTo>
                    <a:pt x="655" y="79"/>
                  </a:lnTo>
                  <a:lnTo>
                    <a:pt x="655" y="77"/>
                  </a:lnTo>
                  <a:lnTo>
                    <a:pt x="655" y="79"/>
                  </a:lnTo>
                  <a:lnTo>
                    <a:pt x="655" y="79"/>
                  </a:lnTo>
                  <a:lnTo>
                    <a:pt x="655" y="80"/>
                  </a:lnTo>
                  <a:lnTo>
                    <a:pt x="655" y="82"/>
                  </a:lnTo>
                  <a:lnTo>
                    <a:pt x="655" y="82"/>
                  </a:lnTo>
                  <a:lnTo>
                    <a:pt x="653" y="82"/>
                  </a:lnTo>
                  <a:lnTo>
                    <a:pt x="651" y="83"/>
                  </a:lnTo>
                  <a:lnTo>
                    <a:pt x="651" y="83"/>
                  </a:lnTo>
                  <a:lnTo>
                    <a:pt x="651" y="85"/>
                  </a:lnTo>
                  <a:lnTo>
                    <a:pt x="650" y="85"/>
                  </a:lnTo>
                  <a:lnTo>
                    <a:pt x="648" y="85"/>
                  </a:lnTo>
                  <a:lnTo>
                    <a:pt x="650" y="85"/>
                  </a:lnTo>
                  <a:lnTo>
                    <a:pt x="650" y="83"/>
                  </a:lnTo>
                  <a:lnTo>
                    <a:pt x="651" y="82"/>
                  </a:lnTo>
                  <a:lnTo>
                    <a:pt x="655" y="82"/>
                  </a:lnTo>
                  <a:lnTo>
                    <a:pt x="655" y="80"/>
                  </a:lnTo>
                  <a:lnTo>
                    <a:pt x="655" y="80"/>
                  </a:lnTo>
                  <a:lnTo>
                    <a:pt x="653" y="80"/>
                  </a:lnTo>
                  <a:lnTo>
                    <a:pt x="653" y="79"/>
                  </a:lnTo>
                  <a:lnTo>
                    <a:pt x="653" y="79"/>
                  </a:lnTo>
                  <a:lnTo>
                    <a:pt x="655" y="79"/>
                  </a:lnTo>
                  <a:lnTo>
                    <a:pt x="655" y="74"/>
                  </a:lnTo>
                  <a:lnTo>
                    <a:pt x="653" y="74"/>
                  </a:lnTo>
                  <a:lnTo>
                    <a:pt x="653" y="76"/>
                  </a:lnTo>
                  <a:lnTo>
                    <a:pt x="653" y="76"/>
                  </a:lnTo>
                  <a:lnTo>
                    <a:pt x="653" y="77"/>
                  </a:lnTo>
                  <a:lnTo>
                    <a:pt x="653" y="77"/>
                  </a:lnTo>
                  <a:lnTo>
                    <a:pt x="653" y="77"/>
                  </a:lnTo>
                  <a:lnTo>
                    <a:pt x="651" y="77"/>
                  </a:lnTo>
                  <a:lnTo>
                    <a:pt x="650" y="79"/>
                  </a:lnTo>
                  <a:lnTo>
                    <a:pt x="650" y="79"/>
                  </a:lnTo>
                  <a:lnTo>
                    <a:pt x="650" y="77"/>
                  </a:lnTo>
                  <a:lnTo>
                    <a:pt x="653" y="72"/>
                  </a:lnTo>
                  <a:lnTo>
                    <a:pt x="655" y="69"/>
                  </a:lnTo>
                  <a:lnTo>
                    <a:pt x="655" y="69"/>
                  </a:lnTo>
                  <a:lnTo>
                    <a:pt x="653" y="69"/>
                  </a:lnTo>
                  <a:lnTo>
                    <a:pt x="653" y="68"/>
                  </a:lnTo>
                  <a:lnTo>
                    <a:pt x="653" y="68"/>
                  </a:lnTo>
                  <a:lnTo>
                    <a:pt x="653" y="68"/>
                  </a:lnTo>
                  <a:lnTo>
                    <a:pt x="653" y="68"/>
                  </a:lnTo>
                  <a:lnTo>
                    <a:pt x="658" y="65"/>
                  </a:lnTo>
                  <a:lnTo>
                    <a:pt x="661" y="61"/>
                  </a:lnTo>
                  <a:lnTo>
                    <a:pt x="664" y="61"/>
                  </a:lnTo>
                  <a:lnTo>
                    <a:pt x="666" y="60"/>
                  </a:lnTo>
                  <a:lnTo>
                    <a:pt x="667" y="60"/>
                  </a:lnTo>
                  <a:close/>
                  <a:moveTo>
                    <a:pt x="612" y="58"/>
                  </a:moveTo>
                  <a:lnTo>
                    <a:pt x="612" y="60"/>
                  </a:lnTo>
                  <a:lnTo>
                    <a:pt x="614" y="60"/>
                  </a:lnTo>
                  <a:lnTo>
                    <a:pt x="615" y="60"/>
                  </a:lnTo>
                  <a:lnTo>
                    <a:pt x="615" y="60"/>
                  </a:lnTo>
                  <a:lnTo>
                    <a:pt x="612" y="61"/>
                  </a:lnTo>
                  <a:lnTo>
                    <a:pt x="609" y="60"/>
                  </a:lnTo>
                  <a:lnTo>
                    <a:pt x="609" y="60"/>
                  </a:lnTo>
                  <a:lnTo>
                    <a:pt x="610" y="60"/>
                  </a:lnTo>
                  <a:lnTo>
                    <a:pt x="610" y="60"/>
                  </a:lnTo>
                  <a:lnTo>
                    <a:pt x="610" y="58"/>
                  </a:lnTo>
                  <a:lnTo>
                    <a:pt x="612" y="58"/>
                  </a:lnTo>
                  <a:close/>
                  <a:moveTo>
                    <a:pt x="3176" y="55"/>
                  </a:moveTo>
                  <a:lnTo>
                    <a:pt x="3177" y="58"/>
                  </a:lnTo>
                  <a:lnTo>
                    <a:pt x="3179" y="60"/>
                  </a:lnTo>
                  <a:lnTo>
                    <a:pt x="3179" y="61"/>
                  </a:lnTo>
                  <a:lnTo>
                    <a:pt x="3177" y="63"/>
                  </a:lnTo>
                  <a:lnTo>
                    <a:pt x="3177" y="65"/>
                  </a:lnTo>
                  <a:lnTo>
                    <a:pt x="3177" y="66"/>
                  </a:lnTo>
                  <a:lnTo>
                    <a:pt x="3177" y="68"/>
                  </a:lnTo>
                  <a:lnTo>
                    <a:pt x="3174" y="71"/>
                  </a:lnTo>
                  <a:lnTo>
                    <a:pt x="3174" y="72"/>
                  </a:lnTo>
                  <a:lnTo>
                    <a:pt x="3174" y="74"/>
                  </a:lnTo>
                  <a:lnTo>
                    <a:pt x="3174" y="74"/>
                  </a:lnTo>
                  <a:lnTo>
                    <a:pt x="3174" y="74"/>
                  </a:lnTo>
                  <a:lnTo>
                    <a:pt x="3174" y="76"/>
                  </a:lnTo>
                  <a:lnTo>
                    <a:pt x="3173" y="76"/>
                  </a:lnTo>
                  <a:lnTo>
                    <a:pt x="3170" y="76"/>
                  </a:lnTo>
                  <a:lnTo>
                    <a:pt x="3170" y="76"/>
                  </a:lnTo>
                  <a:lnTo>
                    <a:pt x="3170" y="74"/>
                  </a:lnTo>
                  <a:lnTo>
                    <a:pt x="3171" y="74"/>
                  </a:lnTo>
                  <a:lnTo>
                    <a:pt x="3171" y="71"/>
                  </a:lnTo>
                  <a:lnTo>
                    <a:pt x="3171" y="65"/>
                  </a:lnTo>
                  <a:lnTo>
                    <a:pt x="3171" y="61"/>
                  </a:lnTo>
                  <a:lnTo>
                    <a:pt x="3173" y="60"/>
                  </a:lnTo>
                  <a:lnTo>
                    <a:pt x="3173" y="60"/>
                  </a:lnTo>
                  <a:lnTo>
                    <a:pt x="3173" y="58"/>
                  </a:lnTo>
                  <a:lnTo>
                    <a:pt x="3173" y="58"/>
                  </a:lnTo>
                  <a:lnTo>
                    <a:pt x="3174" y="57"/>
                  </a:lnTo>
                  <a:lnTo>
                    <a:pt x="3174" y="55"/>
                  </a:lnTo>
                  <a:lnTo>
                    <a:pt x="3176" y="55"/>
                  </a:lnTo>
                  <a:close/>
                  <a:moveTo>
                    <a:pt x="729" y="55"/>
                  </a:moveTo>
                  <a:lnTo>
                    <a:pt x="727" y="55"/>
                  </a:lnTo>
                  <a:lnTo>
                    <a:pt x="727" y="55"/>
                  </a:lnTo>
                  <a:lnTo>
                    <a:pt x="726" y="57"/>
                  </a:lnTo>
                  <a:lnTo>
                    <a:pt x="724" y="58"/>
                  </a:lnTo>
                  <a:lnTo>
                    <a:pt x="722" y="58"/>
                  </a:lnTo>
                  <a:lnTo>
                    <a:pt x="722" y="60"/>
                  </a:lnTo>
                  <a:lnTo>
                    <a:pt x="724" y="60"/>
                  </a:lnTo>
                  <a:lnTo>
                    <a:pt x="724" y="61"/>
                  </a:lnTo>
                  <a:lnTo>
                    <a:pt x="724" y="61"/>
                  </a:lnTo>
                  <a:lnTo>
                    <a:pt x="726" y="61"/>
                  </a:lnTo>
                  <a:lnTo>
                    <a:pt x="726" y="63"/>
                  </a:lnTo>
                  <a:lnTo>
                    <a:pt x="727" y="63"/>
                  </a:lnTo>
                  <a:lnTo>
                    <a:pt x="729" y="63"/>
                  </a:lnTo>
                  <a:lnTo>
                    <a:pt x="730" y="63"/>
                  </a:lnTo>
                  <a:lnTo>
                    <a:pt x="730" y="63"/>
                  </a:lnTo>
                  <a:lnTo>
                    <a:pt x="732" y="63"/>
                  </a:lnTo>
                  <a:lnTo>
                    <a:pt x="732" y="63"/>
                  </a:lnTo>
                  <a:lnTo>
                    <a:pt x="733" y="61"/>
                  </a:lnTo>
                  <a:lnTo>
                    <a:pt x="733" y="61"/>
                  </a:lnTo>
                  <a:lnTo>
                    <a:pt x="732" y="60"/>
                  </a:lnTo>
                  <a:lnTo>
                    <a:pt x="730" y="60"/>
                  </a:lnTo>
                  <a:lnTo>
                    <a:pt x="730" y="58"/>
                  </a:lnTo>
                  <a:lnTo>
                    <a:pt x="730" y="58"/>
                  </a:lnTo>
                  <a:lnTo>
                    <a:pt x="730" y="58"/>
                  </a:lnTo>
                  <a:lnTo>
                    <a:pt x="732" y="60"/>
                  </a:lnTo>
                  <a:lnTo>
                    <a:pt x="732" y="60"/>
                  </a:lnTo>
                  <a:lnTo>
                    <a:pt x="733" y="60"/>
                  </a:lnTo>
                  <a:lnTo>
                    <a:pt x="733" y="58"/>
                  </a:lnTo>
                  <a:lnTo>
                    <a:pt x="733" y="57"/>
                  </a:lnTo>
                  <a:lnTo>
                    <a:pt x="733" y="57"/>
                  </a:lnTo>
                  <a:lnTo>
                    <a:pt x="732" y="55"/>
                  </a:lnTo>
                  <a:lnTo>
                    <a:pt x="730" y="55"/>
                  </a:lnTo>
                  <a:lnTo>
                    <a:pt x="729" y="55"/>
                  </a:lnTo>
                  <a:close/>
                  <a:moveTo>
                    <a:pt x="286" y="52"/>
                  </a:moveTo>
                  <a:lnTo>
                    <a:pt x="286" y="52"/>
                  </a:lnTo>
                  <a:lnTo>
                    <a:pt x="287" y="54"/>
                  </a:lnTo>
                  <a:lnTo>
                    <a:pt x="287" y="55"/>
                  </a:lnTo>
                  <a:lnTo>
                    <a:pt x="287" y="55"/>
                  </a:lnTo>
                  <a:lnTo>
                    <a:pt x="289" y="54"/>
                  </a:lnTo>
                  <a:lnTo>
                    <a:pt x="289" y="54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90" y="54"/>
                  </a:lnTo>
                  <a:lnTo>
                    <a:pt x="290" y="57"/>
                  </a:lnTo>
                  <a:lnTo>
                    <a:pt x="292" y="58"/>
                  </a:lnTo>
                  <a:lnTo>
                    <a:pt x="292" y="60"/>
                  </a:lnTo>
                  <a:lnTo>
                    <a:pt x="292" y="58"/>
                  </a:lnTo>
                  <a:lnTo>
                    <a:pt x="292" y="58"/>
                  </a:lnTo>
                  <a:lnTo>
                    <a:pt x="292" y="57"/>
                  </a:lnTo>
                  <a:lnTo>
                    <a:pt x="290" y="54"/>
                  </a:lnTo>
                  <a:lnTo>
                    <a:pt x="292" y="54"/>
                  </a:lnTo>
                  <a:lnTo>
                    <a:pt x="292" y="54"/>
                  </a:lnTo>
                  <a:lnTo>
                    <a:pt x="292" y="54"/>
                  </a:lnTo>
                  <a:lnTo>
                    <a:pt x="293" y="54"/>
                  </a:lnTo>
                  <a:lnTo>
                    <a:pt x="293" y="55"/>
                  </a:lnTo>
                  <a:lnTo>
                    <a:pt x="293" y="55"/>
                  </a:lnTo>
                  <a:lnTo>
                    <a:pt x="293" y="57"/>
                  </a:lnTo>
                  <a:lnTo>
                    <a:pt x="293" y="58"/>
                  </a:lnTo>
                  <a:lnTo>
                    <a:pt x="293" y="58"/>
                  </a:lnTo>
                  <a:lnTo>
                    <a:pt x="293" y="60"/>
                  </a:lnTo>
                  <a:lnTo>
                    <a:pt x="295" y="60"/>
                  </a:lnTo>
                  <a:lnTo>
                    <a:pt x="297" y="61"/>
                  </a:lnTo>
                  <a:lnTo>
                    <a:pt x="297" y="61"/>
                  </a:lnTo>
                  <a:lnTo>
                    <a:pt x="297" y="63"/>
                  </a:lnTo>
                  <a:lnTo>
                    <a:pt x="297" y="63"/>
                  </a:lnTo>
                  <a:lnTo>
                    <a:pt x="295" y="65"/>
                  </a:lnTo>
                  <a:lnTo>
                    <a:pt x="295" y="65"/>
                  </a:lnTo>
                  <a:lnTo>
                    <a:pt x="295" y="66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5" y="68"/>
                  </a:lnTo>
                  <a:lnTo>
                    <a:pt x="295" y="68"/>
                  </a:lnTo>
                  <a:lnTo>
                    <a:pt x="298" y="69"/>
                  </a:lnTo>
                  <a:lnTo>
                    <a:pt x="300" y="71"/>
                  </a:lnTo>
                  <a:lnTo>
                    <a:pt x="301" y="72"/>
                  </a:lnTo>
                  <a:lnTo>
                    <a:pt x="303" y="72"/>
                  </a:lnTo>
                  <a:lnTo>
                    <a:pt x="304" y="76"/>
                  </a:lnTo>
                  <a:lnTo>
                    <a:pt x="306" y="77"/>
                  </a:lnTo>
                  <a:lnTo>
                    <a:pt x="306" y="77"/>
                  </a:lnTo>
                  <a:lnTo>
                    <a:pt x="306" y="79"/>
                  </a:lnTo>
                  <a:lnTo>
                    <a:pt x="304" y="80"/>
                  </a:lnTo>
                  <a:lnTo>
                    <a:pt x="304" y="80"/>
                  </a:lnTo>
                  <a:lnTo>
                    <a:pt x="303" y="82"/>
                  </a:lnTo>
                  <a:lnTo>
                    <a:pt x="301" y="82"/>
                  </a:lnTo>
                  <a:lnTo>
                    <a:pt x="300" y="82"/>
                  </a:lnTo>
                  <a:lnTo>
                    <a:pt x="300" y="82"/>
                  </a:lnTo>
                  <a:lnTo>
                    <a:pt x="298" y="82"/>
                  </a:lnTo>
                  <a:lnTo>
                    <a:pt x="298" y="82"/>
                  </a:lnTo>
                  <a:lnTo>
                    <a:pt x="297" y="80"/>
                  </a:lnTo>
                  <a:lnTo>
                    <a:pt x="297" y="77"/>
                  </a:lnTo>
                  <a:lnTo>
                    <a:pt x="297" y="77"/>
                  </a:lnTo>
                  <a:lnTo>
                    <a:pt x="297" y="76"/>
                  </a:lnTo>
                  <a:lnTo>
                    <a:pt x="295" y="72"/>
                  </a:lnTo>
                  <a:lnTo>
                    <a:pt x="293" y="69"/>
                  </a:lnTo>
                  <a:lnTo>
                    <a:pt x="293" y="68"/>
                  </a:lnTo>
                  <a:lnTo>
                    <a:pt x="292" y="66"/>
                  </a:lnTo>
                  <a:lnTo>
                    <a:pt x="290" y="65"/>
                  </a:lnTo>
                  <a:lnTo>
                    <a:pt x="290" y="65"/>
                  </a:lnTo>
                  <a:lnTo>
                    <a:pt x="290" y="65"/>
                  </a:lnTo>
                  <a:lnTo>
                    <a:pt x="290" y="65"/>
                  </a:lnTo>
                  <a:lnTo>
                    <a:pt x="292" y="65"/>
                  </a:lnTo>
                  <a:lnTo>
                    <a:pt x="292" y="66"/>
                  </a:lnTo>
                  <a:lnTo>
                    <a:pt x="292" y="66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3" y="65"/>
                  </a:lnTo>
                  <a:lnTo>
                    <a:pt x="293" y="65"/>
                  </a:lnTo>
                  <a:lnTo>
                    <a:pt x="292" y="63"/>
                  </a:lnTo>
                  <a:lnTo>
                    <a:pt x="292" y="63"/>
                  </a:lnTo>
                  <a:lnTo>
                    <a:pt x="290" y="63"/>
                  </a:lnTo>
                  <a:lnTo>
                    <a:pt x="290" y="61"/>
                  </a:lnTo>
                  <a:lnTo>
                    <a:pt x="289" y="60"/>
                  </a:lnTo>
                  <a:lnTo>
                    <a:pt x="289" y="57"/>
                  </a:lnTo>
                  <a:lnTo>
                    <a:pt x="289" y="57"/>
                  </a:lnTo>
                  <a:lnTo>
                    <a:pt x="287" y="57"/>
                  </a:lnTo>
                  <a:lnTo>
                    <a:pt x="286" y="55"/>
                  </a:lnTo>
                  <a:lnTo>
                    <a:pt x="286" y="55"/>
                  </a:lnTo>
                  <a:lnTo>
                    <a:pt x="284" y="55"/>
                  </a:lnTo>
                  <a:lnTo>
                    <a:pt x="282" y="57"/>
                  </a:lnTo>
                  <a:lnTo>
                    <a:pt x="282" y="55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4" y="52"/>
                  </a:lnTo>
                  <a:lnTo>
                    <a:pt x="284" y="52"/>
                  </a:lnTo>
                  <a:lnTo>
                    <a:pt x="286" y="52"/>
                  </a:lnTo>
                  <a:close/>
                  <a:moveTo>
                    <a:pt x="732" y="50"/>
                  </a:moveTo>
                  <a:lnTo>
                    <a:pt x="732" y="50"/>
                  </a:lnTo>
                  <a:lnTo>
                    <a:pt x="732" y="50"/>
                  </a:lnTo>
                  <a:lnTo>
                    <a:pt x="732" y="50"/>
                  </a:lnTo>
                  <a:lnTo>
                    <a:pt x="732" y="54"/>
                  </a:lnTo>
                  <a:lnTo>
                    <a:pt x="732" y="54"/>
                  </a:lnTo>
                  <a:lnTo>
                    <a:pt x="733" y="55"/>
                  </a:lnTo>
                  <a:lnTo>
                    <a:pt x="735" y="54"/>
                  </a:lnTo>
                  <a:lnTo>
                    <a:pt x="737" y="54"/>
                  </a:lnTo>
                  <a:lnTo>
                    <a:pt x="737" y="54"/>
                  </a:lnTo>
                  <a:lnTo>
                    <a:pt x="735" y="55"/>
                  </a:lnTo>
                  <a:lnTo>
                    <a:pt x="735" y="55"/>
                  </a:lnTo>
                  <a:lnTo>
                    <a:pt x="735" y="57"/>
                  </a:lnTo>
                  <a:lnTo>
                    <a:pt x="735" y="57"/>
                  </a:lnTo>
                  <a:lnTo>
                    <a:pt x="735" y="58"/>
                  </a:lnTo>
                  <a:lnTo>
                    <a:pt x="735" y="60"/>
                  </a:lnTo>
                  <a:lnTo>
                    <a:pt x="735" y="60"/>
                  </a:lnTo>
                  <a:lnTo>
                    <a:pt x="737" y="61"/>
                  </a:lnTo>
                  <a:lnTo>
                    <a:pt x="735" y="61"/>
                  </a:lnTo>
                  <a:lnTo>
                    <a:pt x="735" y="63"/>
                  </a:lnTo>
                  <a:lnTo>
                    <a:pt x="733" y="65"/>
                  </a:lnTo>
                  <a:lnTo>
                    <a:pt x="732" y="65"/>
                  </a:lnTo>
                  <a:lnTo>
                    <a:pt x="732" y="65"/>
                  </a:lnTo>
                  <a:lnTo>
                    <a:pt x="730" y="66"/>
                  </a:lnTo>
                  <a:lnTo>
                    <a:pt x="729" y="72"/>
                  </a:lnTo>
                  <a:lnTo>
                    <a:pt x="729" y="71"/>
                  </a:lnTo>
                  <a:lnTo>
                    <a:pt x="729" y="69"/>
                  </a:lnTo>
                  <a:lnTo>
                    <a:pt x="729" y="68"/>
                  </a:lnTo>
                  <a:lnTo>
                    <a:pt x="727" y="66"/>
                  </a:lnTo>
                  <a:lnTo>
                    <a:pt x="726" y="65"/>
                  </a:lnTo>
                  <a:lnTo>
                    <a:pt x="724" y="63"/>
                  </a:lnTo>
                  <a:lnTo>
                    <a:pt x="722" y="61"/>
                  </a:lnTo>
                  <a:lnTo>
                    <a:pt x="722" y="60"/>
                  </a:lnTo>
                  <a:lnTo>
                    <a:pt x="722" y="60"/>
                  </a:lnTo>
                  <a:lnTo>
                    <a:pt x="722" y="57"/>
                  </a:lnTo>
                  <a:lnTo>
                    <a:pt x="722" y="55"/>
                  </a:lnTo>
                  <a:lnTo>
                    <a:pt x="721" y="54"/>
                  </a:lnTo>
                  <a:lnTo>
                    <a:pt x="721" y="54"/>
                  </a:lnTo>
                  <a:lnTo>
                    <a:pt x="721" y="54"/>
                  </a:lnTo>
                  <a:lnTo>
                    <a:pt x="722" y="54"/>
                  </a:lnTo>
                  <a:lnTo>
                    <a:pt x="722" y="54"/>
                  </a:lnTo>
                  <a:lnTo>
                    <a:pt x="722" y="54"/>
                  </a:lnTo>
                  <a:lnTo>
                    <a:pt x="722" y="50"/>
                  </a:lnTo>
                  <a:lnTo>
                    <a:pt x="724" y="50"/>
                  </a:lnTo>
                  <a:lnTo>
                    <a:pt x="724" y="54"/>
                  </a:lnTo>
                  <a:lnTo>
                    <a:pt x="724" y="55"/>
                  </a:lnTo>
                  <a:lnTo>
                    <a:pt x="724" y="55"/>
                  </a:lnTo>
                  <a:lnTo>
                    <a:pt x="726" y="55"/>
                  </a:lnTo>
                  <a:lnTo>
                    <a:pt x="727" y="54"/>
                  </a:lnTo>
                  <a:lnTo>
                    <a:pt x="727" y="54"/>
                  </a:lnTo>
                  <a:lnTo>
                    <a:pt x="727" y="54"/>
                  </a:lnTo>
                  <a:lnTo>
                    <a:pt x="729" y="54"/>
                  </a:lnTo>
                  <a:lnTo>
                    <a:pt x="730" y="54"/>
                  </a:lnTo>
                  <a:lnTo>
                    <a:pt x="730" y="52"/>
                  </a:lnTo>
                  <a:lnTo>
                    <a:pt x="730" y="52"/>
                  </a:lnTo>
                  <a:lnTo>
                    <a:pt x="732" y="52"/>
                  </a:lnTo>
                  <a:lnTo>
                    <a:pt x="732" y="50"/>
                  </a:lnTo>
                  <a:close/>
                  <a:moveTo>
                    <a:pt x="393" y="47"/>
                  </a:moveTo>
                  <a:lnTo>
                    <a:pt x="393" y="49"/>
                  </a:lnTo>
                  <a:lnTo>
                    <a:pt x="393" y="49"/>
                  </a:lnTo>
                  <a:lnTo>
                    <a:pt x="393" y="50"/>
                  </a:lnTo>
                  <a:lnTo>
                    <a:pt x="393" y="49"/>
                  </a:lnTo>
                  <a:lnTo>
                    <a:pt x="391" y="49"/>
                  </a:lnTo>
                  <a:lnTo>
                    <a:pt x="393" y="49"/>
                  </a:lnTo>
                  <a:lnTo>
                    <a:pt x="393" y="47"/>
                  </a:lnTo>
                  <a:close/>
                  <a:moveTo>
                    <a:pt x="304" y="38"/>
                  </a:moveTo>
                  <a:lnTo>
                    <a:pt x="304" y="39"/>
                  </a:lnTo>
                  <a:lnTo>
                    <a:pt x="304" y="39"/>
                  </a:lnTo>
                  <a:lnTo>
                    <a:pt x="306" y="41"/>
                  </a:lnTo>
                  <a:lnTo>
                    <a:pt x="306" y="41"/>
                  </a:lnTo>
                  <a:lnTo>
                    <a:pt x="306" y="41"/>
                  </a:lnTo>
                  <a:lnTo>
                    <a:pt x="306" y="38"/>
                  </a:lnTo>
                  <a:lnTo>
                    <a:pt x="304" y="38"/>
                  </a:lnTo>
                  <a:close/>
                  <a:moveTo>
                    <a:pt x="1804" y="36"/>
                  </a:moveTo>
                  <a:lnTo>
                    <a:pt x="1802" y="36"/>
                  </a:lnTo>
                  <a:lnTo>
                    <a:pt x="1799" y="38"/>
                  </a:lnTo>
                  <a:lnTo>
                    <a:pt x="1796" y="41"/>
                  </a:lnTo>
                  <a:lnTo>
                    <a:pt x="1796" y="41"/>
                  </a:lnTo>
                  <a:lnTo>
                    <a:pt x="1798" y="41"/>
                  </a:lnTo>
                  <a:lnTo>
                    <a:pt x="1801" y="43"/>
                  </a:lnTo>
                  <a:lnTo>
                    <a:pt x="1801" y="43"/>
                  </a:lnTo>
                  <a:lnTo>
                    <a:pt x="1802" y="41"/>
                  </a:lnTo>
                  <a:lnTo>
                    <a:pt x="1802" y="41"/>
                  </a:lnTo>
                  <a:lnTo>
                    <a:pt x="1804" y="39"/>
                  </a:lnTo>
                  <a:lnTo>
                    <a:pt x="1806" y="38"/>
                  </a:lnTo>
                  <a:lnTo>
                    <a:pt x="1806" y="38"/>
                  </a:lnTo>
                  <a:lnTo>
                    <a:pt x="1806" y="38"/>
                  </a:lnTo>
                  <a:lnTo>
                    <a:pt x="1806" y="36"/>
                  </a:lnTo>
                  <a:lnTo>
                    <a:pt x="1804" y="36"/>
                  </a:lnTo>
                  <a:lnTo>
                    <a:pt x="1804" y="36"/>
                  </a:lnTo>
                  <a:close/>
                  <a:moveTo>
                    <a:pt x="837" y="36"/>
                  </a:moveTo>
                  <a:lnTo>
                    <a:pt x="841" y="36"/>
                  </a:lnTo>
                  <a:lnTo>
                    <a:pt x="844" y="39"/>
                  </a:lnTo>
                  <a:lnTo>
                    <a:pt x="844" y="39"/>
                  </a:lnTo>
                  <a:lnTo>
                    <a:pt x="845" y="41"/>
                  </a:lnTo>
                  <a:lnTo>
                    <a:pt x="845" y="41"/>
                  </a:lnTo>
                  <a:lnTo>
                    <a:pt x="845" y="41"/>
                  </a:lnTo>
                  <a:lnTo>
                    <a:pt x="845" y="41"/>
                  </a:lnTo>
                  <a:lnTo>
                    <a:pt x="844" y="41"/>
                  </a:lnTo>
                  <a:lnTo>
                    <a:pt x="844" y="39"/>
                  </a:lnTo>
                  <a:lnTo>
                    <a:pt x="841" y="38"/>
                  </a:lnTo>
                  <a:lnTo>
                    <a:pt x="841" y="38"/>
                  </a:lnTo>
                  <a:lnTo>
                    <a:pt x="837" y="36"/>
                  </a:lnTo>
                  <a:lnTo>
                    <a:pt x="836" y="36"/>
                  </a:lnTo>
                  <a:lnTo>
                    <a:pt x="837" y="36"/>
                  </a:lnTo>
                  <a:close/>
                  <a:moveTo>
                    <a:pt x="0" y="33"/>
                  </a:moveTo>
                  <a:lnTo>
                    <a:pt x="0" y="33"/>
                  </a:lnTo>
                  <a:lnTo>
                    <a:pt x="2" y="36"/>
                  </a:lnTo>
                  <a:lnTo>
                    <a:pt x="6" y="39"/>
                  </a:lnTo>
                  <a:lnTo>
                    <a:pt x="8" y="41"/>
                  </a:lnTo>
                  <a:lnTo>
                    <a:pt x="10" y="44"/>
                  </a:lnTo>
                  <a:lnTo>
                    <a:pt x="11" y="44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3"/>
                  </a:lnTo>
                  <a:lnTo>
                    <a:pt x="6" y="41"/>
                  </a:lnTo>
                  <a:lnTo>
                    <a:pt x="5" y="39"/>
                  </a:lnTo>
                  <a:lnTo>
                    <a:pt x="3" y="36"/>
                  </a:lnTo>
                  <a:lnTo>
                    <a:pt x="0" y="33"/>
                  </a:lnTo>
                  <a:close/>
                  <a:moveTo>
                    <a:pt x="2660" y="30"/>
                  </a:moveTo>
                  <a:lnTo>
                    <a:pt x="2662" y="30"/>
                  </a:lnTo>
                  <a:lnTo>
                    <a:pt x="2660" y="33"/>
                  </a:lnTo>
                  <a:lnTo>
                    <a:pt x="2660" y="35"/>
                  </a:lnTo>
                  <a:lnTo>
                    <a:pt x="2659" y="36"/>
                  </a:lnTo>
                  <a:lnTo>
                    <a:pt x="2659" y="36"/>
                  </a:lnTo>
                  <a:lnTo>
                    <a:pt x="2657" y="36"/>
                  </a:lnTo>
                  <a:lnTo>
                    <a:pt x="2656" y="36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56" y="36"/>
                  </a:lnTo>
                  <a:lnTo>
                    <a:pt x="2657" y="35"/>
                  </a:lnTo>
                  <a:lnTo>
                    <a:pt x="2659" y="33"/>
                  </a:lnTo>
                  <a:lnTo>
                    <a:pt x="2660" y="32"/>
                  </a:lnTo>
                  <a:lnTo>
                    <a:pt x="2660" y="30"/>
                  </a:lnTo>
                  <a:close/>
                  <a:moveTo>
                    <a:pt x="431" y="28"/>
                  </a:moveTo>
                  <a:lnTo>
                    <a:pt x="432" y="28"/>
                  </a:lnTo>
                  <a:lnTo>
                    <a:pt x="434" y="28"/>
                  </a:lnTo>
                  <a:lnTo>
                    <a:pt x="435" y="28"/>
                  </a:lnTo>
                  <a:lnTo>
                    <a:pt x="435" y="28"/>
                  </a:lnTo>
                  <a:lnTo>
                    <a:pt x="435" y="30"/>
                  </a:lnTo>
                  <a:lnTo>
                    <a:pt x="434" y="30"/>
                  </a:lnTo>
                  <a:lnTo>
                    <a:pt x="432" y="32"/>
                  </a:lnTo>
                  <a:lnTo>
                    <a:pt x="431" y="32"/>
                  </a:lnTo>
                  <a:lnTo>
                    <a:pt x="427" y="32"/>
                  </a:lnTo>
                  <a:lnTo>
                    <a:pt x="427" y="30"/>
                  </a:lnTo>
                  <a:lnTo>
                    <a:pt x="429" y="30"/>
                  </a:lnTo>
                  <a:lnTo>
                    <a:pt x="429" y="30"/>
                  </a:lnTo>
                  <a:lnTo>
                    <a:pt x="429" y="30"/>
                  </a:lnTo>
                  <a:lnTo>
                    <a:pt x="431" y="28"/>
                  </a:lnTo>
                  <a:close/>
                  <a:moveTo>
                    <a:pt x="699" y="27"/>
                  </a:moveTo>
                  <a:lnTo>
                    <a:pt x="699" y="27"/>
                  </a:lnTo>
                  <a:lnTo>
                    <a:pt x="700" y="28"/>
                  </a:lnTo>
                  <a:lnTo>
                    <a:pt x="700" y="28"/>
                  </a:lnTo>
                  <a:lnTo>
                    <a:pt x="702" y="28"/>
                  </a:lnTo>
                  <a:lnTo>
                    <a:pt x="702" y="28"/>
                  </a:lnTo>
                  <a:lnTo>
                    <a:pt x="702" y="28"/>
                  </a:lnTo>
                  <a:lnTo>
                    <a:pt x="702" y="28"/>
                  </a:lnTo>
                  <a:lnTo>
                    <a:pt x="703" y="28"/>
                  </a:lnTo>
                  <a:lnTo>
                    <a:pt x="703" y="28"/>
                  </a:lnTo>
                  <a:lnTo>
                    <a:pt x="703" y="28"/>
                  </a:lnTo>
                  <a:lnTo>
                    <a:pt x="703" y="30"/>
                  </a:lnTo>
                  <a:lnTo>
                    <a:pt x="703" y="30"/>
                  </a:lnTo>
                  <a:lnTo>
                    <a:pt x="703" y="30"/>
                  </a:lnTo>
                  <a:lnTo>
                    <a:pt x="703" y="32"/>
                  </a:lnTo>
                  <a:lnTo>
                    <a:pt x="703" y="32"/>
                  </a:lnTo>
                  <a:lnTo>
                    <a:pt x="703" y="32"/>
                  </a:lnTo>
                  <a:lnTo>
                    <a:pt x="703" y="33"/>
                  </a:lnTo>
                  <a:lnTo>
                    <a:pt x="703" y="35"/>
                  </a:lnTo>
                  <a:lnTo>
                    <a:pt x="703" y="35"/>
                  </a:lnTo>
                  <a:lnTo>
                    <a:pt x="703" y="36"/>
                  </a:lnTo>
                  <a:lnTo>
                    <a:pt x="703" y="35"/>
                  </a:lnTo>
                  <a:lnTo>
                    <a:pt x="702" y="35"/>
                  </a:lnTo>
                  <a:lnTo>
                    <a:pt x="702" y="33"/>
                  </a:lnTo>
                  <a:lnTo>
                    <a:pt x="702" y="33"/>
                  </a:lnTo>
                  <a:lnTo>
                    <a:pt x="702" y="33"/>
                  </a:lnTo>
                  <a:lnTo>
                    <a:pt x="702" y="32"/>
                  </a:lnTo>
                  <a:lnTo>
                    <a:pt x="702" y="32"/>
                  </a:lnTo>
                  <a:lnTo>
                    <a:pt x="702" y="32"/>
                  </a:lnTo>
                  <a:lnTo>
                    <a:pt x="702" y="33"/>
                  </a:lnTo>
                  <a:lnTo>
                    <a:pt x="700" y="33"/>
                  </a:lnTo>
                  <a:lnTo>
                    <a:pt x="700" y="33"/>
                  </a:lnTo>
                  <a:lnTo>
                    <a:pt x="700" y="33"/>
                  </a:lnTo>
                  <a:lnTo>
                    <a:pt x="699" y="33"/>
                  </a:lnTo>
                  <a:lnTo>
                    <a:pt x="699" y="32"/>
                  </a:lnTo>
                  <a:lnTo>
                    <a:pt x="699" y="32"/>
                  </a:lnTo>
                  <a:lnTo>
                    <a:pt x="699" y="30"/>
                  </a:lnTo>
                  <a:lnTo>
                    <a:pt x="699" y="30"/>
                  </a:lnTo>
                  <a:lnTo>
                    <a:pt x="697" y="30"/>
                  </a:lnTo>
                  <a:lnTo>
                    <a:pt x="697" y="32"/>
                  </a:lnTo>
                  <a:lnTo>
                    <a:pt x="696" y="32"/>
                  </a:lnTo>
                  <a:lnTo>
                    <a:pt x="696" y="32"/>
                  </a:lnTo>
                  <a:lnTo>
                    <a:pt x="696" y="32"/>
                  </a:lnTo>
                  <a:lnTo>
                    <a:pt x="696" y="30"/>
                  </a:lnTo>
                  <a:lnTo>
                    <a:pt x="696" y="30"/>
                  </a:lnTo>
                  <a:lnTo>
                    <a:pt x="697" y="30"/>
                  </a:lnTo>
                  <a:lnTo>
                    <a:pt x="697" y="30"/>
                  </a:lnTo>
                  <a:lnTo>
                    <a:pt x="697" y="30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7" y="28"/>
                  </a:lnTo>
                  <a:lnTo>
                    <a:pt x="697" y="28"/>
                  </a:lnTo>
                  <a:lnTo>
                    <a:pt x="697" y="27"/>
                  </a:lnTo>
                  <a:lnTo>
                    <a:pt x="699" y="27"/>
                  </a:lnTo>
                  <a:close/>
                  <a:moveTo>
                    <a:pt x="1799" y="27"/>
                  </a:moveTo>
                  <a:lnTo>
                    <a:pt x="1799" y="27"/>
                  </a:lnTo>
                  <a:lnTo>
                    <a:pt x="1799" y="30"/>
                  </a:lnTo>
                  <a:lnTo>
                    <a:pt x="1799" y="30"/>
                  </a:lnTo>
                  <a:lnTo>
                    <a:pt x="1801" y="32"/>
                  </a:lnTo>
                  <a:lnTo>
                    <a:pt x="1802" y="32"/>
                  </a:lnTo>
                  <a:lnTo>
                    <a:pt x="1804" y="32"/>
                  </a:lnTo>
                  <a:lnTo>
                    <a:pt x="1804" y="32"/>
                  </a:lnTo>
                  <a:lnTo>
                    <a:pt x="1802" y="33"/>
                  </a:lnTo>
                  <a:lnTo>
                    <a:pt x="1802" y="33"/>
                  </a:lnTo>
                  <a:lnTo>
                    <a:pt x="1802" y="35"/>
                  </a:lnTo>
                  <a:lnTo>
                    <a:pt x="1802" y="35"/>
                  </a:lnTo>
                  <a:lnTo>
                    <a:pt x="1804" y="35"/>
                  </a:lnTo>
                  <a:lnTo>
                    <a:pt x="1806" y="36"/>
                  </a:lnTo>
                  <a:lnTo>
                    <a:pt x="1807" y="36"/>
                  </a:lnTo>
                  <a:lnTo>
                    <a:pt x="1807" y="38"/>
                  </a:lnTo>
                  <a:lnTo>
                    <a:pt x="1806" y="39"/>
                  </a:lnTo>
                  <a:lnTo>
                    <a:pt x="1801" y="43"/>
                  </a:lnTo>
                  <a:lnTo>
                    <a:pt x="1799" y="43"/>
                  </a:lnTo>
                  <a:lnTo>
                    <a:pt x="1795" y="41"/>
                  </a:lnTo>
                  <a:lnTo>
                    <a:pt x="1795" y="41"/>
                  </a:lnTo>
                  <a:lnTo>
                    <a:pt x="1795" y="39"/>
                  </a:lnTo>
                  <a:lnTo>
                    <a:pt x="1795" y="39"/>
                  </a:lnTo>
                  <a:lnTo>
                    <a:pt x="1795" y="39"/>
                  </a:lnTo>
                  <a:lnTo>
                    <a:pt x="1795" y="38"/>
                  </a:lnTo>
                  <a:lnTo>
                    <a:pt x="1795" y="36"/>
                  </a:lnTo>
                  <a:lnTo>
                    <a:pt x="1795" y="36"/>
                  </a:lnTo>
                  <a:lnTo>
                    <a:pt x="1796" y="36"/>
                  </a:lnTo>
                  <a:lnTo>
                    <a:pt x="1798" y="35"/>
                  </a:lnTo>
                  <a:lnTo>
                    <a:pt x="1798" y="33"/>
                  </a:lnTo>
                  <a:lnTo>
                    <a:pt x="1796" y="33"/>
                  </a:lnTo>
                  <a:lnTo>
                    <a:pt x="1796" y="32"/>
                  </a:lnTo>
                  <a:lnTo>
                    <a:pt x="1795" y="30"/>
                  </a:lnTo>
                  <a:lnTo>
                    <a:pt x="1795" y="30"/>
                  </a:lnTo>
                  <a:lnTo>
                    <a:pt x="1796" y="28"/>
                  </a:lnTo>
                  <a:lnTo>
                    <a:pt x="1798" y="28"/>
                  </a:lnTo>
                  <a:lnTo>
                    <a:pt x="1799" y="27"/>
                  </a:lnTo>
                  <a:close/>
                  <a:moveTo>
                    <a:pt x="2872" y="25"/>
                  </a:moveTo>
                  <a:lnTo>
                    <a:pt x="2873" y="25"/>
                  </a:lnTo>
                  <a:lnTo>
                    <a:pt x="2873" y="25"/>
                  </a:lnTo>
                  <a:lnTo>
                    <a:pt x="2875" y="27"/>
                  </a:lnTo>
                  <a:lnTo>
                    <a:pt x="2875" y="27"/>
                  </a:lnTo>
                  <a:lnTo>
                    <a:pt x="2875" y="28"/>
                  </a:lnTo>
                  <a:lnTo>
                    <a:pt x="2875" y="28"/>
                  </a:lnTo>
                  <a:lnTo>
                    <a:pt x="2875" y="28"/>
                  </a:lnTo>
                  <a:lnTo>
                    <a:pt x="2875" y="30"/>
                  </a:lnTo>
                  <a:lnTo>
                    <a:pt x="2875" y="30"/>
                  </a:lnTo>
                  <a:lnTo>
                    <a:pt x="2875" y="30"/>
                  </a:lnTo>
                  <a:lnTo>
                    <a:pt x="2875" y="32"/>
                  </a:lnTo>
                  <a:lnTo>
                    <a:pt x="2875" y="32"/>
                  </a:lnTo>
                  <a:lnTo>
                    <a:pt x="2873" y="32"/>
                  </a:lnTo>
                  <a:lnTo>
                    <a:pt x="2873" y="32"/>
                  </a:lnTo>
                  <a:lnTo>
                    <a:pt x="2872" y="32"/>
                  </a:lnTo>
                  <a:lnTo>
                    <a:pt x="2870" y="30"/>
                  </a:lnTo>
                  <a:lnTo>
                    <a:pt x="2870" y="30"/>
                  </a:lnTo>
                  <a:lnTo>
                    <a:pt x="2870" y="28"/>
                  </a:lnTo>
                  <a:lnTo>
                    <a:pt x="2870" y="28"/>
                  </a:lnTo>
                  <a:lnTo>
                    <a:pt x="2870" y="27"/>
                  </a:lnTo>
                  <a:lnTo>
                    <a:pt x="2870" y="27"/>
                  </a:lnTo>
                  <a:lnTo>
                    <a:pt x="2870" y="27"/>
                  </a:lnTo>
                  <a:lnTo>
                    <a:pt x="2872" y="25"/>
                  </a:lnTo>
                  <a:close/>
                  <a:moveTo>
                    <a:pt x="268" y="25"/>
                  </a:moveTo>
                  <a:lnTo>
                    <a:pt x="271" y="27"/>
                  </a:lnTo>
                  <a:lnTo>
                    <a:pt x="275" y="27"/>
                  </a:lnTo>
                  <a:lnTo>
                    <a:pt x="278" y="28"/>
                  </a:lnTo>
                  <a:lnTo>
                    <a:pt x="279" y="30"/>
                  </a:lnTo>
                  <a:lnTo>
                    <a:pt x="279" y="30"/>
                  </a:lnTo>
                  <a:lnTo>
                    <a:pt x="281" y="30"/>
                  </a:lnTo>
                  <a:lnTo>
                    <a:pt x="281" y="30"/>
                  </a:lnTo>
                  <a:lnTo>
                    <a:pt x="281" y="30"/>
                  </a:lnTo>
                  <a:lnTo>
                    <a:pt x="281" y="32"/>
                  </a:lnTo>
                  <a:lnTo>
                    <a:pt x="281" y="36"/>
                  </a:lnTo>
                  <a:lnTo>
                    <a:pt x="281" y="38"/>
                  </a:lnTo>
                  <a:lnTo>
                    <a:pt x="281" y="38"/>
                  </a:lnTo>
                  <a:lnTo>
                    <a:pt x="281" y="39"/>
                  </a:lnTo>
                  <a:lnTo>
                    <a:pt x="279" y="43"/>
                  </a:lnTo>
                  <a:lnTo>
                    <a:pt x="279" y="44"/>
                  </a:lnTo>
                  <a:lnTo>
                    <a:pt x="279" y="46"/>
                  </a:lnTo>
                  <a:lnTo>
                    <a:pt x="279" y="47"/>
                  </a:lnTo>
                  <a:lnTo>
                    <a:pt x="279" y="47"/>
                  </a:lnTo>
                  <a:lnTo>
                    <a:pt x="279" y="49"/>
                  </a:lnTo>
                  <a:lnTo>
                    <a:pt x="279" y="49"/>
                  </a:lnTo>
                  <a:lnTo>
                    <a:pt x="279" y="50"/>
                  </a:lnTo>
                  <a:lnTo>
                    <a:pt x="279" y="50"/>
                  </a:lnTo>
                  <a:lnTo>
                    <a:pt x="279" y="52"/>
                  </a:lnTo>
                  <a:lnTo>
                    <a:pt x="279" y="52"/>
                  </a:lnTo>
                  <a:lnTo>
                    <a:pt x="281" y="50"/>
                  </a:lnTo>
                  <a:lnTo>
                    <a:pt x="281" y="50"/>
                  </a:lnTo>
                  <a:lnTo>
                    <a:pt x="281" y="54"/>
                  </a:lnTo>
                  <a:lnTo>
                    <a:pt x="282" y="54"/>
                  </a:lnTo>
                  <a:lnTo>
                    <a:pt x="281" y="55"/>
                  </a:lnTo>
                  <a:lnTo>
                    <a:pt x="281" y="55"/>
                  </a:lnTo>
                  <a:lnTo>
                    <a:pt x="281" y="55"/>
                  </a:lnTo>
                  <a:lnTo>
                    <a:pt x="279" y="55"/>
                  </a:lnTo>
                  <a:lnTo>
                    <a:pt x="278" y="55"/>
                  </a:lnTo>
                  <a:lnTo>
                    <a:pt x="278" y="54"/>
                  </a:lnTo>
                  <a:lnTo>
                    <a:pt x="276" y="52"/>
                  </a:lnTo>
                  <a:lnTo>
                    <a:pt x="278" y="50"/>
                  </a:lnTo>
                  <a:lnTo>
                    <a:pt x="276" y="47"/>
                  </a:lnTo>
                  <a:lnTo>
                    <a:pt x="276" y="47"/>
                  </a:lnTo>
                  <a:lnTo>
                    <a:pt x="276" y="47"/>
                  </a:lnTo>
                  <a:lnTo>
                    <a:pt x="276" y="47"/>
                  </a:lnTo>
                  <a:lnTo>
                    <a:pt x="276" y="52"/>
                  </a:lnTo>
                  <a:lnTo>
                    <a:pt x="276" y="52"/>
                  </a:lnTo>
                  <a:lnTo>
                    <a:pt x="276" y="54"/>
                  </a:lnTo>
                  <a:lnTo>
                    <a:pt x="276" y="54"/>
                  </a:lnTo>
                  <a:lnTo>
                    <a:pt x="276" y="52"/>
                  </a:lnTo>
                  <a:lnTo>
                    <a:pt x="275" y="50"/>
                  </a:lnTo>
                  <a:lnTo>
                    <a:pt x="275" y="46"/>
                  </a:lnTo>
                  <a:lnTo>
                    <a:pt x="275" y="43"/>
                  </a:lnTo>
                  <a:lnTo>
                    <a:pt x="275" y="41"/>
                  </a:lnTo>
                  <a:lnTo>
                    <a:pt x="275" y="41"/>
                  </a:lnTo>
                  <a:lnTo>
                    <a:pt x="276" y="39"/>
                  </a:lnTo>
                  <a:lnTo>
                    <a:pt x="276" y="36"/>
                  </a:lnTo>
                  <a:lnTo>
                    <a:pt x="276" y="35"/>
                  </a:lnTo>
                  <a:lnTo>
                    <a:pt x="275" y="33"/>
                  </a:lnTo>
                  <a:lnTo>
                    <a:pt x="275" y="32"/>
                  </a:lnTo>
                  <a:lnTo>
                    <a:pt x="273" y="32"/>
                  </a:lnTo>
                  <a:lnTo>
                    <a:pt x="273" y="30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1" y="33"/>
                  </a:lnTo>
                  <a:lnTo>
                    <a:pt x="273" y="35"/>
                  </a:lnTo>
                  <a:lnTo>
                    <a:pt x="273" y="36"/>
                  </a:lnTo>
                  <a:lnTo>
                    <a:pt x="273" y="36"/>
                  </a:lnTo>
                  <a:lnTo>
                    <a:pt x="271" y="35"/>
                  </a:lnTo>
                  <a:lnTo>
                    <a:pt x="271" y="35"/>
                  </a:lnTo>
                  <a:lnTo>
                    <a:pt x="271" y="33"/>
                  </a:lnTo>
                  <a:lnTo>
                    <a:pt x="270" y="33"/>
                  </a:lnTo>
                  <a:lnTo>
                    <a:pt x="270" y="30"/>
                  </a:lnTo>
                  <a:lnTo>
                    <a:pt x="270" y="28"/>
                  </a:lnTo>
                  <a:lnTo>
                    <a:pt x="268" y="28"/>
                  </a:lnTo>
                  <a:lnTo>
                    <a:pt x="268" y="28"/>
                  </a:lnTo>
                  <a:lnTo>
                    <a:pt x="268" y="28"/>
                  </a:lnTo>
                  <a:lnTo>
                    <a:pt x="267" y="28"/>
                  </a:lnTo>
                  <a:lnTo>
                    <a:pt x="267" y="28"/>
                  </a:lnTo>
                  <a:lnTo>
                    <a:pt x="267" y="30"/>
                  </a:lnTo>
                  <a:lnTo>
                    <a:pt x="267" y="33"/>
                  </a:lnTo>
                  <a:lnTo>
                    <a:pt x="265" y="33"/>
                  </a:lnTo>
                  <a:lnTo>
                    <a:pt x="263" y="33"/>
                  </a:lnTo>
                  <a:lnTo>
                    <a:pt x="263" y="33"/>
                  </a:lnTo>
                  <a:lnTo>
                    <a:pt x="263" y="32"/>
                  </a:lnTo>
                  <a:lnTo>
                    <a:pt x="263" y="32"/>
                  </a:lnTo>
                  <a:lnTo>
                    <a:pt x="263" y="32"/>
                  </a:lnTo>
                  <a:lnTo>
                    <a:pt x="262" y="32"/>
                  </a:lnTo>
                  <a:lnTo>
                    <a:pt x="262" y="30"/>
                  </a:lnTo>
                  <a:lnTo>
                    <a:pt x="262" y="30"/>
                  </a:lnTo>
                  <a:lnTo>
                    <a:pt x="262" y="28"/>
                  </a:lnTo>
                  <a:lnTo>
                    <a:pt x="262" y="28"/>
                  </a:lnTo>
                  <a:lnTo>
                    <a:pt x="260" y="27"/>
                  </a:lnTo>
                  <a:lnTo>
                    <a:pt x="260" y="27"/>
                  </a:lnTo>
                  <a:lnTo>
                    <a:pt x="260" y="25"/>
                  </a:lnTo>
                  <a:lnTo>
                    <a:pt x="262" y="25"/>
                  </a:lnTo>
                  <a:lnTo>
                    <a:pt x="263" y="27"/>
                  </a:lnTo>
                  <a:lnTo>
                    <a:pt x="265" y="27"/>
                  </a:lnTo>
                  <a:lnTo>
                    <a:pt x="265" y="27"/>
                  </a:lnTo>
                  <a:lnTo>
                    <a:pt x="267" y="25"/>
                  </a:lnTo>
                  <a:lnTo>
                    <a:pt x="268" y="25"/>
                  </a:lnTo>
                  <a:lnTo>
                    <a:pt x="268" y="25"/>
                  </a:lnTo>
                  <a:lnTo>
                    <a:pt x="268" y="25"/>
                  </a:lnTo>
                  <a:close/>
                  <a:moveTo>
                    <a:pt x="2780" y="20"/>
                  </a:moveTo>
                  <a:lnTo>
                    <a:pt x="2782" y="20"/>
                  </a:lnTo>
                  <a:lnTo>
                    <a:pt x="2783" y="20"/>
                  </a:lnTo>
                  <a:lnTo>
                    <a:pt x="2783" y="22"/>
                  </a:lnTo>
                  <a:lnTo>
                    <a:pt x="2783" y="24"/>
                  </a:lnTo>
                  <a:lnTo>
                    <a:pt x="2783" y="25"/>
                  </a:lnTo>
                  <a:lnTo>
                    <a:pt x="2783" y="27"/>
                  </a:lnTo>
                  <a:lnTo>
                    <a:pt x="2783" y="27"/>
                  </a:lnTo>
                  <a:lnTo>
                    <a:pt x="2783" y="27"/>
                  </a:lnTo>
                  <a:lnTo>
                    <a:pt x="2783" y="27"/>
                  </a:lnTo>
                  <a:lnTo>
                    <a:pt x="2782" y="25"/>
                  </a:lnTo>
                  <a:lnTo>
                    <a:pt x="2780" y="24"/>
                  </a:lnTo>
                  <a:lnTo>
                    <a:pt x="2779" y="24"/>
                  </a:lnTo>
                  <a:lnTo>
                    <a:pt x="2777" y="24"/>
                  </a:lnTo>
                  <a:lnTo>
                    <a:pt x="2777" y="24"/>
                  </a:lnTo>
                  <a:lnTo>
                    <a:pt x="2775" y="24"/>
                  </a:lnTo>
                  <a:lnTo>
                    <a:pt x="2775" y="22"/>
                  </a:lnTo>
                  <a:lnTo>
                    <a:pt x="2777" y="22"/>
                  </a:lnTo>
                  <a:lnTo>
                    <a:pt x="2777" y="22"/>
                  </a:lnTo>
                  <a:lnTo>
                    <a:pt x="2777" y="20"/>
                  </a:lnTo>
                  <a:lnTo>
                    <a:pt x="2777" y="20"/>
                  </a:lnTo>
                  <a:lnTo>
                    <a:pt x="2779" y="20"/>
                  </a:lnTo>
                  <a:lnTo>
                    <a:pt x="2780" y="20"/>
                  </a:lnTo>
                  <a:close/>
                  <a:moveTo>
                    <a:pt x="3280" y="20"/>
                  </a:moveTo>
                  <a:lnTo>
                    <a:pt x="3277" y="22"/>
                  </a:lnTo>
                  <a:lnTo>
                    <a:pt x="3274" y="24"/>
                  </a:lnTo>
                  <a:lnTo>
                    <a:pt x="3271" y="25"/>
                  </a:lnTo>
                  <a:lnTo>
                    <a:pt x="3269" y="27"/>
                  </a:lnTo>
                  <a:lnTo>
                    <a:pt x="3267" y="27"/>
                  </a:lnTo>
                  <a:lnTo>
                    <a:pt x="3267" y="28"/>
                  </a:lnTo>
                  <a:lnTo>
                    <a:pt x="3274" y="27"/>
                  </a:lnTo>
                  <a:lnTo>
                    <a:pt x="3275" y="27"/>
                  </a:lnTo>
                  <a:lnTo>
                    <a:pt x="3278" y="24"/>
                  </a:lnTo>
                  <a:lnTo>
                    <a:pt x="3280" y="24"/>
                  </a:lnTo>
                  <a:lnTo>
                    <a:pt x="3280" y="20"/>
                  </a:lnTo>
                  <a:lnTo>
                    <a:pt x="3280" y="20"/>
                  </a:lnTo>
                  <a:close/>
                  <a:moveTo>
                    <a:pt x="615" y="19"/>
                  </a:moveTo>
                  <a:lnTo>
                    <a:pt x="615" y="19"/>
                  </a:lnTo>
                  <a:lnTo>
                    <a:pt x="617" y="20"/>
                  </a:lnTo>
                  <a:lnTo>
                    <a:pt x="615" y="20"/>
                  </a:lnTo>
                  <a:lnTo>
                    <a:pt x="614" y="20"/>
                  </a:lnTo>
                  <a:lnTo>
                    <a:pt x="614" y="22"/>
                  </a:lnTo>
                  <a:lnTo>
                    <a:pt x="614" y="22"/>
                  </a:lnTo>
                  <a:lnTo>
                    <a:pt x="614" y="22"/>
                  </a:lnTo>
                  <a:lnTo>
                    <a:pt x="614" y="22"/>
                  </a:lnTo>
                  <a:lnTo>
                    <a:pt x="615" y="22"/>
                  </a:lnTo>
                  <a:lnTo>
                    <a:pt x="614" y="24"/>
                  </a:lnTo>
                  <a:lnTo>
                    <a:pt x="614" y="24"/>
                  </a:lnTo>
                  <a:lnTo>
                    <a:pt x="614" y="24"/>
                  </a:lnTo>
                  <a:lnTo>
                    <a:pt x="614" y="24"/>
                  </a:lnTo>
                  <a:lnTo>
                    <a:pt x="614" y="25"/>
                  </a:lnTo>
                  <a:lnTo>
                    <a:pt x="614" y="25"/>
                  </a:lnTo>
                  <a:lnTo>
                    <a:pt x="612" y="25"/>
                  </a:lnTo>
                  <a:lnTo>
                    <a:pt x="610" y="27"/>
                  </a:lnTo>
                  <a:lnTo>
                    <a:pt x="610" y="27"/>
                  </a:lnTo>
                  <a:lnTo>
                    <a:pt x="612" y="28"/>
                  </a:lnTo>
                  <a:lnTo>
                    <a:pt x="610" y="28"/>
                  </a:lnTo>
                  <a:lnTo>
                    <a:pt x="610" y="28"/>
                  </a:lnTo>
                  <a:lnTo>
                    <a:pt x="609" y="25"/>
                  </a:lnTo>
                  <a:lnTo>
                    <a:pt x="610" y="25"/>
                  </a:lnTo>
                  <a:lnTo>
                    <a:pt x="610" y="24"/>
                  </a:lnTo>
                  <a:lnTo>
                    <a:pt x="610" y="24"/>
                  </a:lnTo>
                  <a:lnTo>
                    <a:pt x="610" y="22"/>
                  </a:lnTo>
                  <a:lnTo>
                    <a:pt x="610" y="22"/>
                  </a:lnTo>
                  <a:lnTo>
                    <a:pt x="610" y="22"/>
                  </a:lnTo>
                  <a:lnTo>
                    <a:pt x="610" y="20"/>
                  </a:lnTo>
                  <a:lnTo>
                    <a:pt x="612" y="19"/>
                  </a:lnTo>
                  <a:lnTo>
                    <a:pt x="614" y="19"/>
                  </a:lnTo>
                  <a:lnTo>
                    <a:pt x="614" y="20"/>
                  </a:lnTo>
                  <a:lnTo>
                    <a:pt x="614" y="20"/>
                  </a:lnTo>
                  <a:lnTo>
                    <a:pt x="614" y="19"/>
                  </a:lnTo>
                  <a:lnTo>
                    <a:pt x="615" y="19"/>
                  </a:lnTo>
                  <a:close/>
                  <a:moveTo>
                    <a:pt x="3744" y="17"/>
                  </a:moveTo>
                  <a:lnTo>
                    <a:pt x="3745" y="17"/>
                  </a:lnTo>
                  <a:lnTo>
                    <a:pt x="3744" y="19"/>
                  </a:lnTo>
                  <a:lnTo>
                    <a:pt x="3744" y="20"/>
                  </a:lnTo>
                  <a:lnTo>
                    <a:pt x="3744" y="20"/>
                  </a:lnTo>
                  <a:lnTo>
                    <a:pt x="3744" y="22"/>
                  </a:lnTo>
                  <a:lnTo>
                    <a:pt x="3742" y="22"/>
                  </a:lnTo>
                  <a:lnTo>
                    <a:pt x="3740" y="20"/>
                  </a:lnTo>
                  <a:lnTo>
                    <a:pt x="3740" y="19"/>
                  </a:lnTo>
                  <a:lnTo>
                    <a:pt x="3742" y="17"/>
                  </a:lnTo>
                  <a:lnTo>
                    <a:pt x="3744" y="17"/>
                  </a:lnTo>
                  <a:close/>
                  <a:moveTo>
                    <a:pt x="696" y="16"/>
                  </a:moveTo>
                  <a:lnTo>
                    <a:pt x="696" y="17"/>
                  </a:lnTo>
                  <a:lnTo>
                    <a:pt x="697" y="17"/>
                  </a:lnTo>
                  <a:lnTo>
                    <a:pt x="696" y="19"/>
                  </a:lnTo>
                  <a:lnTo>
                    <a:pt x="697" y="19"/>
                  </a:lnTo>
                  <a:lnTo>
                    <a:pt x="697" y="19"/>
                  </a:lnTo>
                  <a:lnTo>
                    <a:pt x="697" y="20"/>
                  </a:lnTo>
                  <a:lnTo>
                    <a:pt x="697" y="20"/>
                  </a:lnTo>
                  <a:lnTo>
                    <a:pt x="696" y="20"/>
                  </a:lnTo>
                  <a:lnTo>
                    <a:pt x="694" y="19"/>
                  </a:lnTo>
                  <a:lnTo>
                    <a:pt x="694" y="17"/>
                  </a:lnTo>
                  <a:lnTo>
                    <a:pt x="694" y="17"/>
                  </a:lnTo>
                  <a:lnTo>
                    <a:pt x="696" y="16"/>
                  </a:lnTo>
                  <a:close/>
                  <a:moveTo>
                    <a:pt x="421" y="11"/>
                  </a:moveTo>
                  <a:lnTo>
                    <a:pt x="421" y="11"/>
                  </a:lnTo>
                  <a:lnTo>
                    <a:pt x="423" y="11"/>
                  </a:lnTo>
                  <a:lnTo>
                    <a:pt x="423" y="13"/>
                  </a:lnTo>
                  <a:lnTo>
                    <a:pt x="424" y="13"/>
                  </a:lnTo>
                  <a:lnTo>
                    <a:pt x="426" y="13"/>
                  </a:lnTo>
                  <a:lnTo>
                    <a:pt x="426" y="14"/>
                  </a:lnTo>
                  <a:lnTo>
                    <a:pt x="423" y="14"/>
                  </a:lnTo>
                  <a:lnTo>
                    <a:pt x="421" y="14"/>
                  </a:lnTo>
                  <a:lnTo>
                    <a:pt x="420" y="14"/>
                  </a:lnTo>
                  <a:lnTo>
                    <a:pt x="420" y="14"/>
                  </a:lnTo>
                  <a:lnTo>
                    <a:pt x="418" y="14"/>
                  </a:lnTo>
                  <a:lnTo>
                    <a:pt x="416" y="13"/>
                  </a:lnTo>
                  <a:lnTo>
                    <a:pt x="415" y="13"/>
                  </a:lnTo>
                  <a:lnTo>
                    <a:pt x="416" y="13"/>
                  </a:lnTo>
                  <a:lnTo>
                    <a:pt x="416" y="11"/>
                  </a:lnTo>
                  <a:lnTo>
                    <a:pt x="416" y="11"/>
                  </a:lnTo>
                  <a:lnTo>
                    <a:pt x="416" y="11"/>
                  </a:lnTo>
                  <a:lnTo>
                    <a:pt x="418" y="11"/>
                  </a:lnTo>
                  <a:lnTo>
                    <a:pt x="418" y="11"/>
                  </a:lnTo>
                  <a:lnTo>
                    <a:pt x="418" y="11"/>
                  </a:lnTo>
                  <a:lnTo>
                    <a:pt x="418" y="11"/>
                  </a:lnTo>
                  <a:lnTo>
                    <a:pt x="420" y="11"/>
                  </a:lnTo>
                  <a:lnTo>
                    <a:pt x="420" y="11"/>
                  </a:lnTo>
                  <a:lnTo>
                    <a:pt x="421" y="11"/>
                  </a:lnTo>
                  <a:close/>
                  <a:moveTo>
                    <a:pt x="352" y="9"/>
                  </a:moveTo>
                  <a:lnTo>
                    <a:pt x="353" y="9"/>
                  </a:lnTo>
                  <a:lnTo>
                    <a:pt x="355" y="9"/>
                  </a:lnTo>
                  <a:lnTo>
                    <a:pt x="353" y="9"/>
                  </a:lnTo>
                  <a:lnTo>
                    <a:pt x="353" y="9"/>
                  </a:lnTo>
                  <a:lnTo>
                    <a:pt x="353" y="11"/>
                  </a:lnTo>
                  <a:lnTo>
                    <a:pt x="353" y="11"/>
                  </a:lnTo>
                  <a:lnTo>
                    <a:pt x="355" y="11"/>
                  </a:lnTo>
                  <a:lnTo>
                    <a:pt x="357" y="11"/>
                  </a:lnTo>
                  <a:lnTo>
                    <a:pt x="358" y="11"/>
                  </a:lnTo>
                  <a:lnTo>
                    <a:pt x="360" y="11"/>
                  </a:lnTo>
                  <a:lnTo>
                    <a:pt x="361" y="11"/>
                  </a:lnTo>
                  <a:lnTo>
                    <a:pt x="363" y="11"/>
                  </a:lnTo>
                  <a:lnTo>
                    <a:pt x="363" y="11"/>
                  </a:lnTo>
                  <a:lnTo>
                    <a:pt x="363" y="13"/>
                  </a:lnTo>
                  <a:lnTo>
                    <a:pt x="361" y="13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58" y="14"/>
                  </a:lnTo>
                  <a:lnTo>
                    <a:pt x="357" y="14"/>
                  </a:lnTo>
                  <a:lnTo>
                    <a:pt x="355" y="14"/>
                  </a:lnTo>
                  <a:lnTo>
                    <a:pt x="355" y="14"/>
                  </a:lnTo>
                  <a:lnTo>
                    <a:pt x="353" y="14"/>
                  </a:lnTo>
                  <a:lnTo>
                    <a:pt x="350" y="13"/>
                  </a:lnTo>
                  <a:lnTo>
                    <a:pt x="349" y="13"/>
                  </a:lnTo>
                  <a:lnTo>
                    <a:pt x="349" y="11"/>
                  </a:lnTo>
                  <a:lnTo>
                    <a:pt x="349" y="11"/>
                  </a:lnTo>
                  <a:lnTo>
                    <a:pt x="349" y="9"/>
                  </a:lnTo>
                  <a:lnTo>
                    <a:pt x="350" y="9"/>
                  </a:lnTo>
                  <a:lnTo>
                    <a:pt x="350" y="9"/>
                  </a:lnTo>
                  <a:lnTo>
                    <a:pt x="350" y="9"/>
                  </a:lnTo>
                  <a:lnTo>
                    <a:pt x="352" y="9"/>
                  </a:lnTo>
                  <a:close/>
                  <a:moveTo>
                    <a:pt x="724" y="8"/>
                  </a:moveTo>
                  <a:lnTo>
                    <a:pt x="724" y="8"/>
                  </a:lnTo>
                  <a:lnTo>
                    <a:pt x="726" y="8"/>
                  </a:lnTo>
                  <a:lnTo>
                    <a:pt x="726" y="9"/>
                  </a:lnTo>
                  <a:lnTo>
                    <a:pt x="726" y="9"/>
                  </a:lnTo>
                  <a:lnTo>
                    <a:pt x="727" y="11"/>
                  </a:lnTo>
                  <a:lnTo>
                    <a:pt x="729" y="11"/>
                  </a:lnTo>
                  <a:lnTo>
                    <a:pt x="729" y="13"/>
                  </a:lnTo>
                  <a:lnTo>
                    <a:pt x="729" y="13"/>
                  </a:lnTo>
                  <a:lnTo>
                    <a:pt x="729" y="13"/>
                  </a:lnTo>
                  <a:lnTo>
                    <a:pt x="729" y="14"/>
                  </a:lnTo>
                  <a:lnTo>
                    <a:pt x="729" y="16"/>
                  </a:lnTo>
                  <a:lnTo>
                    <a:pt x="729" y="17"/>
                  </a:lnTo>
                  <a:lnTo>
                    <a:pt x="727" y="17"/>
                  </a:lnTo>
                  <a:lnTo>
                    <a:pt x="727" y="16"/>
                  </a:lnTo>
                  <a:lnTo>
                    <a:pt x="726" y="17"/>
                  </a:lnTo>
                  <a:lnTo>
                    <a:pt x="726" y="17"/>
                  </a:lnTo>
                  <a:lnTo>
                    <a:pt x="726" y="19"/>
                  </a:lnTo>
                  <a:lnTo>
                    <a:pt x="726" y="19"/>
                  </a:lnTo>
                  <a:lnTo>
                    <a:pt x="724" y="19"/>
                  </a:lnTo>
                  <a:lnTo>
                    <a:pt x="724" y="20"/>
                  </a:lnTo>
                  <a:lnTo>
                    <a:pt x="722" y="19"/>
                  </a:lnTo>
                  <a:lnTo>
                    <a:pt x="724" y="19"/>
                  </a:lnTo>
                  <a:lnTo>
                    <a:pt x="724" y="17"/>
                  </a:lnTo>
                  <a:lnTo>
                    <a:pt x="726" y="16"/>
                  </a:lnTo>
                  <a:lnTo>
                    <a:pt x="726" y="16"/>
                  </a:lnTo>
                  <a:lnTo>
                    <a:pt x="727" y="14"/>
                  </a:lnTo>
                  <a:lnTo>
                    <a:pt x="727" y="14"/>
                  </a:lnTo>
                  <a:lnTo>
                    <a:pt x="726" y="14"/>
                  </a:lnTo>
                  <a:lnTo>
                    <a:pt x="727" y="13"/>
                  </a:lnTo>
                  <a:lnTo>
                    <a:pt x="727" y="13"/>
                  </a:lnTo>
                  <a:lnTo>
                    <a:pt x="727" y="13"/>
                  </a:lnTo>
                  <a:lnTo>
                    <a:pt x="727" y="13"/>
                  </a:lnTo>
                  <a:lnTo>
                    <a:pt x="727" y="11"/>
                  </a:lnTo>
                  <a:lnTo>
                    <a:pt x="726" y="11"/>
                  </a:lnTo>
                  <a:lnTo>
                    <a:pt x="726" y="11"/>
                  </a:lnTo>
                  <a:lnTo>
                    <a:pt x="724" y="9"/>
                  </a:lnTo>
                  <a:lnTo>
                    <a:pt x="724" y="9"/>
                  </a:lnTo>
                  <a:lnTo>
                    <a:pt x="721" y="9"/>
                  </a:lnTo>
                  <a:lnTo>
                    <a:pt x="721" y="9"/>
                  </a:lnTo>
                  <a:lnTo>
                    <a:pt x="721" y="9"/>
                  </a:lnTo>
                  <a:lnTo>
                    <a:pt x="721" y="9"/>
                  </a:lnTo>
                  <a:lnTo>
                    <a:pt x="722" y="9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4" y="8"/>
                  </a:lnTo>
                  <a:lnTo>
                    <a:pt x="724" y="8"/>
                  </a:lnTo>
                  <a:lnTo>
                    <a:pt x="724" y="8"/>
                  </a:lnTo>
                  <a:close/>
                  <a:moveTo>
                    <a:pt x="618" y="5"/>
                  </a:moveTo>
                  <a:lnTo>
                    <a:pt x="618" y="5"/>
                  </a:lnTo>
                  <a:lnTo>
                    <a:pt x="620" y="6"/>
                  </a:lnTo>
                  <a:lnTo>
                    <a:pt x="620" y="6"/>
                  </a:lnTo>
                  <a:lnTo>
                    <a:pt x="620" y="5"/>
                  </a:lnTo>
                  <a:lnTo>
                    <a:pt x="621" y="6"/>
                  </a:lnTo>
                  <a:lnTo>
                    <a:pt x="621" y="6"/>
                  </a:lnTo>
                  <a:lnTo>
                    <a:pt x="621" y="6"/>
                  </a:lnTo>
                  <a:lnTo>
                    <a:pt x="620" y="6"/>
                  </a:lnTo>
                  <a:lnTo>
                    <a:pt x="620" y="6"/>
                  </a:lnTo>
                  <a:lnTo>
                    <a:pt x="618" y="9"/>
                  </a:lnTo>
                  <a:lnTo>
                    <a:pt x="618" y="9"/>
                  </a:lnTo>
                  <a:lnTo>
                    <a:pt x="618" y="9"/>
                  </a:lnTo>
                  <a:lnTo>
                    <a:pt x="617" y="11"/>
                  </a:lnTo>
                  <a:lnTo>
                    <a:pt x="617" y="11"/>
                  </a:lnTo>
                  <a:lnTo>
                    <a:pt x="615" y="13"/>
                  </a:lnTo>
                  <a:lnTo>
                    <a:pt x="614" y="14"/>
                  </a:lnTo>
                  <a:lnTo>
                    <a:pt x="612" y="14"/>
                  </a:lnTo>
                  <a:lnTo>
                    <a:pt x="614" y="14"/>
                  </a:lnTo>
                  <a:lnTo>
                    <a:pt x="615" y="14"/>
                  </a:lnTo>
                  <a:lnTo>
                    <a:pt x="621" y="14"/>
                  </a:lnTo>
                  <a:lnTo>
                    <a:pt x="621" y="14"/>
                  </a:lnTo>
                  <a:lnTo>
                    <a:pt x="623" y="14"/>
                  </a:lnTo>
                  <a:lnTo>
                    <a:pt x="625" y="13"/>
                  </a:lnTo>
                  <a:lnTo>
                    <a:pt x="625" y="13"/>
                  </a:lnTo>
                  <a:lnTo>
                    <a:pt x="625" y="13"/>
                  </a:lnTo>
                  <a:lnTo>
                    <a:pt x="625" y="11"/>
                  </a:lnTo>
                  <a:lnTo>
                    <a:pt x="629" y="11"/>
                  </a:lnTo>
                  <a:lnTo>
                    <a:pt x="634" y="11"/>
                  </a:lnTo>
                  <a:lnTo>
                    <a:pt x="634" y="11"/>
                  </a:lnTo>
                  <a:lnTo>
                    <a:pt x="634" y="11"/>
                  </a:lnTo>
                  <a:lnTo>
                    <a:pt x="636" y="13"/>
                  </a:lnTo>
                  <a:lnTo>
                    <a:pt x="640" y="11"/>
                  </a:lnTo>
                  <a:lnTo>
                    <a:pt x="642" y="11"/>
                  </a:lnTo>
                  <a:lnTo>
                    <a:pt x="642" y="11"/>
                  </a:lnTo>
                  <a:lnTo>
                    <a:pt x="640" y="11"/>
                  </a:lnTo>
                  <a:lnTo>
                    <a:pt x="639" y="13"/>
                  </a:lnTo>
                  <a:lnTo>
                    <a:pt x="637" y="13"/>
                  </a:lnTo>
                  <a:lnTo>
                    <a:pt x="634" y="14"/>
                  </a:lnTo>
                  <a:lnTo>
                    <a:pt x="634" y="14"/>
                  </a:lnTo>
                  <a:lnTo>
                    <a:pt x="634" y="14"/>
                  </a:lnTo>
                  <a:lnTo>
                    <a:pt x="636" y="14"/>
                  </a:lnTo>
                  <a:lnTo>
                    <a:pt x="639" y="16"/>
                  </a:lnTo>
                  <a:lnTo>
                    <a:pt x="640" y="16"/>
                  </a:lnTo>
                  <a:lnTo>
                    <a:pt x="644" y="16"/>
                  </a:lnTo>
                  <a:lnTo>
                    <a:pt x="645" y="14"/>
                  </a:lnTo>
                  <a:lnTo>
                    <a:pt x="645" y="14"/>
                  </a:lnTo>
                  <a:lnTo>
                    <a:pt x="645" y="16"/>
                  </a:lnTo>
                  <a:lnTo>
                    <a:pt x="642" y="16"/>
                  </a:lnTo>
                  <a:lnTo>
                    <a:pt x="640" y="16"/>
                  </a:lnTo>
                  <a:lnTo>
                    <a:pt x="639" y="17"/>
                  </a:lnTo>
                  <a:lnTo>
                    <a:pt x="637" y="17"/>
                  </a:lnTo>
                  <a:lnTo>
                    <a:pt x="637" y="16"/>
                  </a:lnTo>
                  <a:lnTo>
                    <a:pt x="637" y="16"/>
                  </a:lnTo>
                  <a:lnTo>
                    <a:pt x="636" y="16"/>
                  </a:lnTo>
                  <a:lnTo>
                    <a:pt x="634" y="16"/>
                  </a:lnTo>
                  <a:lnTo>
                    <a:pt x="631" y="16"/>
                  </a:lnTo>
                  <a:lnTo>
                    <a:pt x="628" y="16"/>
                  </a:lnTo>
                  <a:lnTo>
                    <a:pt x="628" y="16"/>
                  </a:lnTo>
                  <a:lnTo>
                    <a:pt x="629" y="16"/>
                  </a:lnTo>
                  <a:lnTo>
                    <a:pt x="629" y="17"/>
                  </a:lnTo>
                  <a:lnTo>
                    <a:pt x="628" y="17"/>
                  </a:lnTo>
                  <a:lnTo>
                    <a:pt x="628" y="19"/>
                  </a:lnTo>
                  <a:lnTo>
                    <a:pt x="625" y="19"/>
                  </a:lnTo>
                  <a:lnTo>
                    <a:pt x="621" y="19"/>
                  </a:lnTo>
                  <a:lnTo>
                    <a:pt x="621" y="17"/>
                  </a:lnTo>
                  <a:lnTo>
                    <a:pt x="621" y="17"/>
                  </a:lnTo>
                  <a:lnTo>
                    <a:pt x="623" y="17"/>
                  </a:lnTo>
                  <a:lnTo>
                    <a:pt x="625" y="16"/>
                  </a:lnTo>
                  <a:lnTo>
                    <a:pt x="625" y="16"/>
                  </a:lnTo>
                  <a:lnTo>
                    <a:pt x="625" y="14"/>
                  </a:lnTo>
                  <a:lnTo>
                    <a:pt x="623" y="16"/>
                  </a:lnTo>
                  <a:lnTo>
                    <a:pt x="621" y="16"/>
                  </a:lnTo>
                  <a:lnTo>
                    <a:pt x="618" y="16"/>
                  </a:lnTo>
                  <a:lnTo>
                    <a:pt x="618" y="16"/>
                  </a:lnTo>
                  <a:lnTo>
                    <a:pt x="615" y="17"/>
                  </a:lnTo>
                  <a:lnTo>
                    <a:pt x="610" y="19"/>
                  </a:lnTo>
                  <a:lnTo>
                    <a:pt x="610" y="19"/>
                  </a:lnTo>
                  <a:lnTo>
                    <a:pt x="606" y="19"/>
                  </a:lnTo>
                  <a:lnTo>
                    <a:pt x="606" y="17"/>
                  </a:lnTo>
                  <a:lnTo>
                    <a:pt x="604" y="17"/>
                  </a:lnTo>
                  <a:lnTo>
                    <a:pt x="603" y="17"/>
                  </a:lnTo>
                  <a:lnTo>
                    <a:pt x="601" y="17"/>
                  </a:lnTo>
                  <a:lnTo>
                    <a:pt x="601" y="16"/>
                  </a:lnTo>
                  <a:lnTo>
                    <a:pt x="603" y="16"/>
                  </a:lnTo>
                  <a:lnTo>
                    <a:pt x="601" y="16"/>
                  </a:lnTo>
                  <a:lnTo>
                    <a:pt x="599" y="16"/>
                  </a:lnTo>
                  <a:lnTo>
                    <a:pt x="599" y="14"/>
                  </a:lnTo>
                  <a:lnTo>
                    <a:pt x="599" y="14"/>
                  </a:lnTo>
                  <a:lnTo>
                    <a:pt x="603" y="13"/>
                  </a:lnTo>
                  <a:lnTo>
                    <a:pt x="604" y="13"/>
                  </a:lnTo>
                  <a:lnTo>
                    <a:pt x="604" y="13"/>
                  </a:lnTo>
                  <a:lnTo>
                    <a:pt x="609" y="13"/>
                  </a:lnTo>
                  <a:lnTo>
                    <a:pt x="610" y="11"/>
                  </a:lnTo>
                  <a:lnTo>
                    <a:pt x="612" y="11"/>
                  </a:lnTo>
                  <a:lnTo>
                    <a:pt x="612" y="9"/>
                  </a:lnTo>
                  <a:lnTo>
                    <a:pt x="610" y="8"/>
                  </a:lnTo>
                  <a:lnTo>
                    <a:pt x="610" y="8"/>
                  </a:lnTo>
                  <a:lnTo>
                    <a:pt x="610" y="6"/>
                  </a:lnTo>
                  <a:lnTo>
                    <a:pt x="610" y="6"/>
                  </a:lnTo>
                  <a:lnTo>
                    <a:pt x="614" y="8"/>
                  </a:lnTo>
                  <a:lnTo>
                    <a:pt x="614" y="8"/>
                  </a:lnTo>
                  <a:lnTo>
                    <a:pt x="615" y="8"/>
                  </a:lnTo>
                  <a:lnTo>
                    <a:pt x="615" y="8"/>
                  </a:lnTo>
                  <a:lnTo>
                    <a:pt x="615" y="8"/>
                  </a:lnTo>
                  <a:lnTo>
                    <a:pt x="617" y="8"/>
                  </a:lnTo>
                  <a:lnTo>
                    <a:pt x="617" y="6"/>
                  </a:lnTo>
                  <a:lnTo>
                    <a:pt x="615" y="6"/>
                  </a:lnTo>
                  <a:lnTo>
                    <a:pt x="615" y="6"/>
                  </a:lnTo>
                  <a:lnTo>
                    <a:pt x="615" y="5"/>
                  </a:lnTo>
                  <a:lnTo>
                    <a:pt x="617" y="5"/>
                  </a:lnTo>
                  <a:lnTo>
                    <a:pt x="618" y="5"/>
                  </a:lnTo>
                  <a:close/>
                  <a:moveTo>
                    <a:pt x="275" y="3"/>
                  </a:moveTo>
                  <a:lnTo>
                    <a:pt x="275" y="3"/>
                  </a:lnTo>
                  <a:lnTo>
                    <a:pt x="275" y="5"/>
                  </a:lnTo>
                  <a:lnTo>
                    <a:pt x="276" y="5"/>
                  </a:lnTo>
                  <a:lnTo>
                    <a:pt x="278" y="5"/>
                  </a:lnTo>
                  <a:lnTo>
                    <a:pt x="278" y="5"/>
                  </a:lnTo>
                  <a:lnTo>
                    <a:pt x="278" y="5"/>
                  </a:lnTo>
                  <a:lnTo>
                    <a:pt x="278" y="5"/>
                  </a:lnTo>
                  <a:lnTo>
                    <a:pt x="276" y="6"/>
                  </a:lnTo>
                  <a:lnTo>
                    <a:pt x="273" y="8"/>
                  </a:lnTo>
                  <a:lnTo>
                    <a:pt x="273" y="8"/>
                  </a:lnTo>
                  <a:lnTo>
                    <a:pt x="273" y="8"/>
                  </a:lnTo>
                  <a:lnTo>
                    <a:pt x="273" y="8"/>
                  </a:lnTo>
                  <a:lnTo>
                    <a:pt x="275" y="8"/>
                  </a:lnTo>
                  <a:lnTo>
                    <a:pt x="275" y="9"/>
                  </a:lnTo>
                  <a:lnTo>
                    <a:pt x="275" y="9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6" y="11"/>
                  </a:lnTo>
                  <a:lnTo>
                    <a:pt x="278" y="9"/>
                  </a:lnTo>
                  <a:lnTo>
                    <a:pt x="279" y="9"/>
                  </a:lnTo>
                  <a:lnTo>
                    <a:pt x="281" y="8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82" y="9"/>
                  </a:lnTo>
                  <a:lnTo>
                    <a:pt x="281" y="9"/>
                  </a:lnTo>
                  <a:lnTo>
                    <a:pt x="281" y="9"/>
                  </a:lnTo>
                  <a:lnTo>
                    <a:pt x="281" y="11"/>
                  </a:lnTo>
                  <a:lnTo>
                    <a:pt x="279" y="11"/>
                  </a:lnTo>
                  <a:lnTo>
                    <a:pt x="279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6" y="14"/>
                  </a:lnTo>
                  <a:lnTo>
                    <a:pt x="276" y="14"/>
                  </a:lnTo>
                  <a:lnTo>
                    <a:pt x="276" y="14"/>
                  </a:lnTo>
                  <a:lnTo>
                    <a:pt x="275" y="14"/>
                  </a:lnTo>
                  <a:lnTo>
                    <a:pt x="275" y="14"/>
                  </a:lnTo>
                  <a:lnTo>
                    <a:pt x="273" y="14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5" y="17"/>
                  </a:lnTo>
                  <a:lnTo>
                    <a:pt x="276" y="17"/>
                  </a:lnTo>
                  <a:lnTo>
                    <a:pt x="276" y="19"/>
                  </a:lnTo>
                  <a:lnTo>
                    <a:pt x="276" y="19"/>
                  </a:lnTo>
                  <a:lnTo>
                    <a:pt x="278" y="20"/>
                  </a:lnTo>
                  <a:lnTo>
                    <a:pt x="278" y="20"/>
                  </a:lnTo>
                  <a:lnTo>
                    <a:pt x="278" y="20"/>
                  </a:lnTo>
                  <a:lnTo>
                    <a:pt x="278" y="20"/>
                  </a:lnTo>
                  <a:lnTo>
                    <a:pt x="278" y="22"/>
                  </a:lnTo>
                  <a:lnTo>
                    <a:pt x="278" y="22"/>
                  </a:lnTo>
                  <a:lnTo>
                    <a:pt x="278" y="22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9" y="24"/>
                  </a:lnTo>
                  <a:lnTo>
                    <a:pt x="279" y="24"/>
                  </a:lnTo>
                  <a:lnTo>
                    <a:pt x="279" y="22"/>
                  </a:lnTo>
                  <a:lnTo>
                    <a:pt x="281" y="22"/>
                  </a:lnTo>
                  <a:lnTo>
                    <a:pt x="282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4"/>
                  </a:lnTo>
                  <a:lnTo>
                    <a:pt x="286" y="24"/>
                  </a:lnTo>
                  <a:lnTo>
                    <a:pt x="286" y="24"/>
                  </a:lnTo>
                  <a:lnTo>
                    <a:pt x="286" y="25"/>
                  </a:lnTo>
                  <a:lnTo>
                    <a:pt x="286" y="25"/>
                  </a:lnTo>
                  <a:lnTo>
                    <a:pt x="286" y="25"/>
                  </a:lnTo>
                  <a:lnTo>
                    <a:pt x="286" y="27"/>
                  </a:lnTo>
                  <a:lnTo>
                    <a:pt x="286" y="27"/>
                  </a:lnTo>
                  <a:lnTo>
                    <a:pt x="286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5"/>
                  </a:lnTo>
                  <a:lnTo>
                    <a:pt x="282" y="25"/>
                  </a:lnTo>
                  <a:lnTo>
                    <a:pt x="282" y="25"/>
                  </a:lnTo>
                  <a:lnTo>
                    <a:pt x="282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79" y="25"/>
                  </a:lnTo>
                  <a:lnTo>
                    <a:pt x="278" y="27"/>
                  </a:lnTo>
                  <a:lnTo>
                    <a:pt x="276" y="27"/>
                  </a:lnTo>
                  <a:lnTo>
                    <a:pt x="276" y="25"/>
                  </a:lnTo>
                  <a:lnTo>
                    <a:pt x="275" y="25"/>
                  </a:lnTo>
                  <a:lnTo>
                    <a:pt x="273" y="25"/>
                  </a:lnTo>
                  <a:lnTo>
                    <a:pt x="273" y="25"/>
                  </a:lnTo>
                  <a:lnTo>
                    <a:pt x="271" y="24"/>
                  </a:lnTo>
                  <a:lnTo>
                    <a:pt x="270" y="24"/>
                  </a:lnTo>
                  <a:lnTo>
                    <a:pt x="270" y="22"/>
                  </a:lnTo>
                  <a:lnTo>
                    <a:pt x="268" y="22"/>
                  </a:lnTo>
                  <a:lnTo>
                    <a:pt x="267" y="22"/>
                  </a:lnTo>
                  <a:lnTo>
                    <a:pt x="267" y="20"/>
                  </a:lnTo>
                  <a:lnTo>
                    <a:pt x="265" y="20"/>
                  </a:lnTo>
                  <a:lnTo>
                    <a:pt x="265" y="20"/>
                  </a:lnTo>
                  <a:lnTo>
                    <a:pt x="263" y="20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5" y="19"/>
                  </a:lnTo>
                  <a:lnTo>
                    <a:pt x="267" y="19"/>
                  </a:lnTo>
                  <a:lnTo>
                    <a:pt x="267" y="19"/>
                  </a:lnTo>
                  <a:lnTo>
                    <a:pt x="268" y="19"/>
                  </a:lnTo>
                  <a:lnTo>
                    <a:pt x="268" y="19"/>
                  </a:lnTo>
                  <a:lnTo>
                    <a:pt x="268" y="17"/>
                  </a:lnTo>
                  <a:lnTo>
                    <a:pt x="267" y="17"/>
                  </a:lnTo>
                  <a:lnTo>
                    <a:pt x="267" y="17"/>
                  </a:lnTo>
                  <a:lnTo>
                    <a:pt x="267" y="17"/>
                  </a:lnTo>
                  <a:lnTo>
                    <a:pt x="268" y="17"/>
                  </a:lnTo>
                  <a:lnTo>
                    <a:pt x="268" y="17"/>
                  </a:lnTo>
                  <a:lnTo>
                    <a:pt x="270" y="17"/>
                  </a:lnTo>
                  <a:lnTo>
                    <a:pt x="271" y="17"/>
                  </a:lnTo>
                  <a:lnTo>
                    <a:pt x="271" y="16"/>
                  </a:lnTo>
                  <a:lnTo>
                    <a:pt x="271" y="16"/>
                  </a:lnTo>
                  <a:lnTo>
                    <a:pt x="271" y="14"/>
                  </a:lnTo>
                  <a:lnTo>
                    <a:pt x="271" y="13"/>
                  </a:lnTo>
                  <a:lnTo>
                    <a:pt x="270" y="13"/>
                  </a:lnTo>
                  <a:lnTo>
                    <a:pt x="270" y="13"/>
                  </a:lnTo>
                  <a:lnTo>
                    <a:pt x="271" y="11"/>
                  </a:lnTo>
                  <a:lnTo>
                    <a:pt x="271" y="11"/>
                  </a:lnTo>
                  <a:lnTo>
                    <a:pt x="270" y="11"/>
                  </a:lnTo>
                  <a:lnTo>
                    <a:pt x="270" y="11"/>
                  </a:lnTo>
                  <a:lnTo>
                    <a:pt x="268" y="11"/>
                  </a:lnTo>
                  <a:lnTo>
                    <a:pt x="268" y="9"/>
                  </a:lnTo>
                  <a:lnTo>
                    <a:pt x="270" y="9"/>
                  </a:lnTo>
                  <a:lnTo>
                    <a:pt x="270" y="9"/>
                  </a:lnTo>
                  <a:lnTo>
                    <a:pt x="271" y="9"/>
                  </a:lnTo>
                  <a:lnTo>
                    <a:pt x="271" y="9"/>
                  </a:lnTo>
                  <a:lnTo>
                    <a:pt x="271" y="9"/>
                  </a:lnTo>
                  <a:lnTo>
                    <a:pt x="271" y="8"/>
                  </a:lnTo>
                  <a:lnTo>
                    <a:pt x="271" y="8"/>
                  </a:lnTo>
                  <a:lnTo>
                    <a:pt x="271" y="8"/>
                  </a:lnTo>
                  <a:lnTo>
                    <a:pt x="271" y="6"/>
                  </a:lnTo>
                  <a:lnTo>
                    <a:pt x="271" y="6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3" y="5"/>
                  </a:lnTo>
                  <a:lnTo>
                    <a:pt x="273" y="5"/>
                  </a:lnTo>
                  <a:lnTo>
                    <a:pt x="273" y="3"/>
                  </a:lnTo>
                  <a:lnTo>
                    <a:pt x="275" y="3"/>
                  </a:lnTo>
                  <a:close/>
                  <a:moveTo>
                    <a:pt x="711" y="2"/>
                  </a:moveTo>
                  <a:lnTo>
                    <a:pt x="711" y="2"/>
                  </a:lnTo>
                  <a:lnTo>
                    <a:pt x="713" y="2"/>
                  </a:lnTo>
                  <a:lnTo>
                    <a:pt x="713" y="3"/>
                  </a:lnTo>
                  <a:lnTo>
                    <a:pt x="714" y="3"/>
                  </a:lnTo>
                  <a:lnTo>
                    <a:pt x="714" y="3"/>
                  </a:lnTo>
                  <a:lnTo>
                    <a:pt x="714" y="5"/>
                  </a:lnTo>
                  <a:lnTo>
                    <a:pt x="714" y="5"/>
                  </a:lnTo>
                  <a:lnTo>
                    <a:pt x="714" y="5"/>
                  </a:lnTo>
                  <a:lnTo>
                    <a:pt x="714" y="5"/>
                  </a:lnTo>
                  <a:lnTo>
                    <a:pt x="716" y="6"/>
                  </a:lnTo>
                  <a:lnTo>
                    <a:pt x="718" y="6"/>
                  </a:lnTo>
                  <a:lnTo>
                    <a:pt x="718" y="6"/>
                  </a:lnTo>
                  <a:lnTo>
                    <a:pt x="719" y="6"/>
                  </a:lnTo>
                  <a:lnTo>
                    <a:pt x="719" y="6"/>
                  </a:lnTo>
                  <a:lnTo>
                    <a:pt x="721" y="8"/>
                  </a:lnTo>
                  <a:lnTo>
                    <a:pt x="719" y="8"/>
                  </a:lnTo>
                  <a:lnTo>
                    <a:pt x="718" y="8"/>
                  </a:lnTo>
                  <a:lnTo>
                    <a:pt x="718" y="8"/>
                  </a:lnTo>
                  <a:lnTo>
                    <a:pt x="716" y="8"/>
                  </a:lnTo>
                  <a:lnTo>
                    <a:pt x="714" y="9"/>
                  </a:lnTo>
                  <a:lnTo>
                    <a:pt x="713" y="9"/>
                  </a:lnTo>
                  <a:lnTo>
                    <a:pt x="713" y="9"/>
                  </a:lnTo>
                  <a:lnTo>
                    <a:pt x="711" y="9"/>
                  </a:lnTo>
                  <a:lnTo>
                    <a:pt x="711" y="9"/>
                  </a:lnTo>
                  <a:lnTo>
                    <a:pt x="713" y="8"/>
                  </a:lnTo>
                  <a:lnTo>
                    <a:pt x="713" y="8"/>
                  </a:lnTo>
                  <a:lnTo>
                    <a:pt x="714" y="8"/>
                  </a:lnTo>
                  <a:lnTo>
                    <a:pt x="714" y="8"/>
                  </a:lnTo>
                  <a:lnTo>
                    <a:pt x="713" y="6"/>
                  </a:lnTo>
                  <a:lnTo>
                    <a:pt x="711" y="6"/>
                  </a:lnTo>
                  <a:lnTo>
                    <a:pt x="710" y="6"/>
                  </a:lnTo>
                  <a:lnTo>
                    <a:pt x="710" y="6"/>
                  </a:lnTo>
                  <a:lnTo>
                    <a:pt x="708" y="6"/>
                  </a:lnTo>
                  <a:lnTo>
                    <a:pt x="708" y="6"/>
                  </a:lnTo>
                  <a:lnTo>
                    <a:pt x="708" y="5"/>
                  </a:lnTo>
                  <a:lnTo>
                    <a:pt x="710" y="5"/>
                  </a:lnTo>
                  <a:lnTo>
                    <a:pt x="710" y="3"/>
                  </a:lnTo>
                  <a:lnTo>
                    <a:pt x="711" y="3"/>
                  </a:lnTo>
                  <a:lnTo>
                    <a:pt x="711" y="3"/>
                  </a:lnTo>
                  <a:lnTo>
                    <a:pt x="711" y="3"/>
                  </a:lnTo>
                  <a:lnTo>
                    <a:pt x="711" y="2"/>
                  </a:lnTo>
                  <a:lnTo>
                    <a:pt x="711" y="2"/>
                  </a:lnTo>
                  <a:lnTo>
                    <a:pt x="710" y="2"/>
                  </a:lnTo>
                  <a:lnTo>
                    <a:pt x="710" y="2"/>
                  </a:lnTo>
                  <a:lnTo>
                    <a:pt x="710" y="2"/>
                  </a:lnTo>
                  <a:lnTo>
                    <a:pt x="708" y="2"/>
                  </a:lnTo>
                  <a:lnTo>
                    <a:pt x="708" y="2"/>
                  </a:lnTo>
                  <a:lnTo>
                    <a:pt x="710" y="2"/>
                  </a:lnTo>
                  <a:lnTo>
                    <a:pt x="710" y="2"/>
                  </a:lnTo>
                  <a:lnTo>
                    <a:pt x="711" y="2"/>
                  </a:lnTo>
                  <a:close/>
                  <a:moveTo>
                    <a:pt x="304" y="0"/>
                  </a:moveTo>
                  <a:lnTo>
                    <a:pt x="306" y="2"/>
                  </a:lnTo>
                  <a:lnTo>
                    <a:pt x="306" y="2"/>
                  </a:lnTo>
                  <a:lnTo>
                    <a:pt x="304" y="2"/>
                  </a:lnTo>
                  <a:lnTo>
                    <a:pt x="306" y="2"/>
                  </a:lnTo>
                  <a:lnTo>
                    <a:pt x="308" y="2"/>
                  </a:lnTo>
                  <a:lnTo>
                    <a:pt x="308" y="3"/>
                  </a:lnTo>
                  <a:lnTo>
                    <a:pt x="308" y="3"/>
                  </a:lnTo>
                  <a:lnTo>
                    <a:pt x="304" y="5"/>
                  </a:lnTo>
                  <a:lnTo>
                    <a:pt x="303" y="6"/>
                  </a:lnTo>
                  <a:lnTo>
                    <a:pt x="301" y="8"/>
                  </a:lnTo>
                  <a:lnTo>
                    <a:pt x="303" y="8"/>
                  </a:lnTo>
                  <a:lnTo>
                    <a:pt x="304" y="9"/>
                  </a:lnTo>
                  <a:lnTo>
                    <a:pt x="304" y="9"/>
                  </a:lnTo>
                  <a:lnTo>
                    <a:pt x="304" y="9"/>
                  </a:lnTo>
                  <a:lnTo>
                    <a:pt x="304" y="8"/>
                  </a:lnTo>
                  <a:lnTo>
                    <a:pt x="306" y="8"/>
                  </a:lnTo>
                  <a:lnTo>
                    <a:pt x="308" y="8"/>
                  </a:lnTo>
                  <a:lnTo>
                    <a:pt x="309" y="6"/>
                  </a:lnTo>
                  <a:lnTo>
                    <a:pt x="309" y="8"/>
                  </a:lnTo>
                  <a:lnTo>
                    <a:pt x="309" y="8"/>
                  </a:lnTo>
                  <a:lnTo>
                    <a:pt x="306" y="9"/>
                  </a:lnTo>
                  <a:lnTo>
                    <a:pt x="306" y="9"/>
                  </a:lnTo>
                  <a:lnTo>
                    <a:pt x="306" y="11"/>
                  </a:lnTo>
                  <a:lnTo>
                    <a:pt x="308" y="14"/>
                  </a:lnTo>
                  <a:lnTo>
                    <a:pt x="308" y="14"/>
                  </a:lnTo>
                  <a:lnTo>
                    <a:pt x="308" y="16"/>
                  </a:lnTo>
                  <a:lnTo>
                    <a:pt x="308" y="17"/>
                  </a:lnTo>
                  <a:lnTo>
                    <a:pt x="309" y="17"/>
                  </a:lnTo>
                  <a:lnTo>
                    <a:pt x="311" y="20"/>
                  </a:lnTo>
                  <a:lnTo>
                    <a:pt x="311" y="22"/>
                  </a:lnTo>
                  <a:lnTo>
                    <a:pt x="312" y="24"/>
                  </a:lnTo>
                  <a:lnTo>
                    <a:pt x="314" y="25"/>
                  </a:lnTo>
                  <a:lnTo>
                    <a:pt x="314" y="28"/>
                  </a:lnTo>
                  <a:lnTo>
                    <a:pt x="314" y="28"/>
                  </a:lnTo>
                  <a:lnTo>
                    <a:pt x="314" y="28"/>
                  </a:lnTo>
                  <a:lnTo>
                    <a:pt x="314" y="28"/>
                  </a:lnTo>
                  <a:lnTo>
                    <a:pt x="314" y="30"/>
                  </a:lnTo>
                  <a:lnTo>
                    <a:pt x="314" y="33"/>
                  </a:lnTo>
                  <a:lnTo>
                    <a:pt x="317" y="35"/>
                  </a:lnTo>
                  <a:lnTo>
                    <a:pt x="319" y="38"/>
                  </a:lnTo>
                  <a:lnTo>
                    <a:pt x="319" y="39"/>
                  </a:lnTo>
                  <a:lnTo>
                    <a:pt x="320" y="43"/>
                  </a:lnTo>
                  <a:lnTo>
                    <a:pt x="319" y="43"/>
                  </a:lnTo>
                  <a:lnTo>
                    <a:pt x="319" y="44"/>
                  </a:lnTo>
                  <a:lnTo>
                    <a:pt x="320" y="46"/>
                  </a:lnTo>
                  <a:lnTo>
                    <a:pt x="320" y="46"/>
                  </a:lnTo>
                  <a:lnTo>
                    <a:pt x="322" y="47"/>
                  </a:lnTo>
                  <a:lnTo>
                    <a:pt x="322" y="49"/>
                  </a:lnTo>
                  <a:lnTo>
                    <a:pt x="322" y="50"/>
                  </a:lnTo>
                  <a:lnTo>
                    <a:pt x="322" y="50"/>
                  </a:lnTo>
                  <a:lnTo>
                    <a:pt x="323" y="50"/>
                  </a:lnTo>
                  <a:lnTo>
                    <a:pt x="323" y="50"/>
                  </a:lnTo>
                  <a:lnTo>
                    <a:pt x="323" y="52"/>
                  </a:lnTo>
                  <a:lnTo>
                    <a:pt x="323" y="52"/>
                  </a:lnTo>
                  <a:lnTo>
                    <a:pt x="323" y="52"/>
                  </a:lnTo>
                  <a:lnTo>
                    <a:pt x="323" y="54"/>
                  </a:lnTo>
                  <a:lnTo>
                    <a:pt x="325" y="55"/>
                  </a:lnTo>
                  <a:lnTo>
                    <a:pt x="327" y="57"/>
                  </a:lnTo>
                  <a:lnTo>
                    <a:pt x="327" y="58"/>
                  </a:lnTo>
                  <a:lnTo>
                    <a:pt x="327" y="58"/>
                  </a:lnTo>
                  <a:lnTo>
                    <a:pt x="330" y="61"/>
                  </a:lnTo>
                  <a:lnTo>
                    <a:pt x="330" y="61"/>
                  </a:lnTo>
                  <a:lnTo>
                    <a:pt x="330" y="63"/>
                  </a:lnTo>
                  <a:lnTo>
                    <a:pt x="330" y="63"/>
                  </a:lnTo>
                  <a:lnTo>
                    <a:pt x="330" y="65"/>
                  </a:lnTo>
                  <a:lnTo>
                    <a:pt x="328" y="65"/>
                  </a:lnTo>
                  <a:lnTo>
                    <a:pt x="328" y="66"/>
                  </a:lnTo>
                  <a:lnTo>
                    <a:pt x="328" y="69"/>
                  </a:lnTo>
                  <a:lnTo>
                    <a:pt x="328" y="71"/>
                  </a:lnTo>
                  <a:lnTo>
                    <a:pt x="328" y="72"/>
                  </a:lnTo>
                  <a:lnTo>
                    <a:pt x="328" y="72"/>
                  </a:lnTo>
                  <a:lnTo>
                    <a:pt x="330" y="74"/>
                  </a:lnTo>
                  <a:lnTo>
                    <a:pt x="328" y="74"/>
                  </a:lnTo>
                  <a:lnTo>
                    <a:pt x="328" y="74"/>
                  </a:lnTo>
                  <a:lnTo>
                    <a:pt x="327" y="72"/>
                  </a:lnTo>
                  <a:lnTo>
                    <a:pt x="327" y="72"/>
                  </a:lnTo>
                  <a:lnTo>
                    <a:pt x="325" y="72"/>
                  </a:lnTo>
                  <a:lnTo>
                    <a:pt x="325" y="74"/>
                  </a:lnTo>
                  <a:lnTo>
                    <a:pt x="325" y="76"/>
                  </a:lnTo>
                  <a:lnTo>
                    <a:pt x="325" y="77"/>
                  </a:lnTo>
                  <a:lnTo>
                    <a:pt x="325" y="77"/>
                  </a:lnTo>
                  <a:lnTo>
                    <a:pt x="323" y="79"/>
                  </a:lnTo>
                  <a:lnTo>
                    <a:pt x="323" y="79"/>
                  </a:lnTo>
                  <a:lnTo>
                    <a:pt x="322" y="77"/>
                  </a:lnTo>
                  <a:lnTo>
                    <a:pt x="320" y="77"/>
                  </a:lnTo>
                  <a:lnTo>
                    <a:pt x="320" y="76"/>
                  </a:lnTo>
                  <a:lnTo>
                    <a:pt x="320" y="74"/>
                  </a:lnTo>
                  <a:lnTo>
                    <a:pt x="320" y="72"/>
                  </a:lnTo>
                  <a:lnTo>
                    <a:pt x="320" y="71"/>
                  </a:lnTo>
                  <a:lnTo>
                    <a:pt x="320" y="69"/>
                  </a:lnTo>
                  <a:lnTo>
                    <a:pt x="320" y="68"/>
                  </a:lnTo>
                  <a:lnTo>
                    <a:pt x="320" y="66"/>
                  </a:lnTo>
                  <a:lnTo>
                    <a:pt x="320" y="65"/>
                  </a:lnTo>
                  <a:lnTo>
                    <a:pt x="322" y="65"/>
                  </a:lnTo>
                  <a:lnTo>
                    <a:pt x="322" y="63"/>
                  </a:lnTo>
                  <a:lnTo>
                    <a:pt x="323" y="63"/>
                  </a:lnTo>
                  <a:lnTo>
                    <a:pt x="323" y="61"/>
                  </a:lnTo>
                  <a:lnTo>
                    <a:pt x="325" y="60"/>
                  </a:lnTo>
                  <a:lnTo>
                    <a:pt x="325" y="60"/>
                  </a:lnTo>
                  <a:lnTo>
                    <a:pt x="323" y="60"/>
                  </a:lnTo>
                  <a:lnTo>
                    <a:pt x="323" y="60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20" y="61"/>
                  </a:lnTo>
                  <a:lnTo>
                    <a:pt x="320" y="60"/>
                  </a:lnTo>
                  <a:lnTo>
                    <a:pt x="323" y="57"/>
                  </a:lnTo>
                  <a:lnTo>
                    <a:pt x="323" y="55"/>
                  </a:lnTo>
                  <a:lnTo>
                    <a:pt x="323" y="55"/>
                  </a:lnTo>
                  <a:lnTo>
                    <a:pt x="323" y="55"/>
                  </a:lnTo>
                  <a:lnTo>
                    <a:pt x="322" y="55"/>
                  </a:lnTo>
                  <a:lnTo>
                    <a:pt x="322" y="54"/>
                  </a:lnTo>
                  <a:lnTo>
                    <a:pt x="322" y="54"/>
                  </a:lnTo>
                  <a:lnTo>
                    <a:pt x="322" y="54"/>
                  </a:lnTo>
                  <a:lnTo>
                    <a:pt x="322" y="54"/>
                  </a:lnTo>
                  <a:lnTo>
                    <a:pt x="319" y="54"/>
                  </a:lnTo>
                  <a:lnTo>
                    <a:pt x="319" y="55"/>
                  </a:lnTo>
                  <a:lnTo>
                    <a:pt x="317" y="55"/>
                  </a:lnTo>
                  <a:lnTo>
                    <a:pt x="317" y="57"/>
                  </a:lnTo>
                  <a:lnTo>
                    <a:pt x="317" y="57"/>
                  </a:lnTo>
                  <a:lnTo>
                    <a:pt x="317" y="58"/>
                  </a:lnTo>
                  <a:lnTo>
                    <a:pt x="316" y="58"/>
                  </a:lnTo>
                  <a:lnTo>
                    <a:pt x="316" y="57"/>
                  </a:lnTo>
                  <a:lnTo>
                    <a:pt x="316" y="55"/>
                  </a:lnTo>
                  <a:lnTo>
                    <a:pt x="316" y="54"/>
                  </a:lnTo>
                  <a:lnTo>
                    <a:pt x="316" y="52"/>
                  </a:lnTo>
                  <a:lnTo>
                    <a:pt x="316" y="50"/>
                  </a:lnTo>
                  <a:lnTo>
                    <a:pt x="316" y="47"/>
                  </a:lnTo>
                  <a:lnTo>
                    <a:pt x="314" y="47"/>
                  </a:lnTo>
                  <a:lnTo>
                    <a:pt x="312" y="47"/>
                  </a:lnTo>
                  <a:lnTo>
                    <a:pt x="312" y="47"/>
                  </a:lnTo>
                  <a:lnTo>
                    <a:pt x="311" y="49"/>
                  </a:lnTo>
                  <a:lnTo>
                    <a:pt x="311" y="49"/>
                  </a:lnTo>
                  <a:lnTo>
                    <a:pt x="311" y="47"/>
                  </a:lnTo>
                  <a:lnTo>
                    <a:pt x="312" y="46"/>
                  </a:lnTo>
                  <a:lnTo>
                    <a:pt x="312" y="46"/>
                  </a:lnTo>
                  <a:lnTo>
                    <a:pt x="312" y="46"/>
                  </a:lnTo>
                  <a:lnTo>
                    <a:pt x="312" y="46"/>
                  </a:lnTo>
                  <a:lnTo>
                    <a:pt x="309" y="46"/>
                  </a:lnTo>
                  <a:lnTo>
                    <a:pt x="309" y="46"/>
                  </a:lnTo>
                  <a:lnTo>
                    <a:pt x="308" y="46"/>
                  </a:lnTo>
                  <a:lnTo>
                    <a:pt x="309" y="46"/>
                  </a:lnTo>
                  <a:lnTo>
                    <a:pt x="309" y="47"/>
                  </a:lnTo>
                  <a:lnTo>
                    <a:pt x="308" y="49"/>
                  </a:lnTo>
                  <a:lnTo>
                    <a:pt x="308" y="50"/>
                  </a:lnTo>
                  <a:lnTo>
                    <a:pt x="306" y="49"/>
                  </a:lnTo>
                  <a:lnTo>
                    <a:pt x="304" y="47"/>
                  </a:lnTo>
                  <a:lnTo>
                    <a:pt x="304" y="47"/>
                  </a:lnTo>
                  <a:lnTo>
                    <a:pt x="304" y="46"/>
                  </a:lnTo>
                  <a:lnTo>
                    <a:pt x="303" y="44"/>
                  </a:lnTo>
                  <a:lnTo>
                    <a:pt x="303" y="44"/>
                  </a:lnTo>
                  <a:lnTo>
                    <a:pt x="303" y="43"/>
                  </a:lnTo>
                  <a:lnTo>
                    <a:pt x="298" y="41"/>
                  </a:lnTo>
                  <a:lnTo>
                    <a:pt x="298" y="39"/>
                  </a:lnTo>
                  <a:lnTo>
                    <a:pt x="298" y="38"/>
                  </a:lnTo>
                  <a:lnTo>
                    <a:pt x="297" y="36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92" y="32"/>
                  </a:lnTo>
                  <a:lnTo>
                    <a:pt x="292" y="30"/>
                  </a:lnTo>
                  <a:lnTo>
                    <a:pt x="292" y="30"/>
                  </a:lnTo>
                  <a:lnTo>
                    <a:pt x="293" y="28"/>
                  </a:lnTo>
                  <a:lnTo>
                    <a:pt x="298" y="28"/>
                  </a:lnTo>
                  <a:lnTo>
                    <a:pt x="298" y="27"/>
                  </a:lnTo>
                  <a:lnTo>
                    <a:pt x="298" y="27"/>
                  </a:lnTo>
                  <a:lnTo>
                    <a:pt x="295" y="27"/>
                  </a:lnTo>
                  <a:lnTo>
                    <a:pt x="293" y="27"/>
                  </a:lnTo>
                  <a:lnTo>
                    <a:pt x="292" y="27"/>
                  </a:lnTo>
                  <a:lnTo>
                    <a:pt x="290" y="27"/>
                  </a:lnTo>
                  <a:lnTo>
                    <a:pt x="290" y="27"/>
                  </a:lnTo>
                  <a:lnTo>
                    <a:pt x="287" y="25"/>
                  </a:lnTo>
                  <a:lnTo>
                    <a:pt x="287" y="25"/>
                  </a:lnTo>
                  <a:lnTo>
                    <a:pt x="287" y="24"/>
                  </a:lnTo>
                  <a:lnTo>
                    <a:pt x="287" y="20"/>
                  </a:lnTo>
                  <a:lnTo>
                    <a:pt x="289" y="19"/>
                  </a:lnTo>
                  <a:lnTo>
                    <a:pt x="290" y="17"/>
                  </a:lnTo>
                  <a:lnTo>
                    <a:pt x="290" y="14"/>
                  </a:lnTo>
                  <a:lnTo>
                    <a:pt x="290" y="14"/>
                  </a:lnTo>
                  <a:lnTo>
                    <a:pt x="290" y="13"/>
                  </a:lnTo>
                  <a:lnTo>
                    <a:pt x="292" y="11"/>
                  </a:lnTo>
                  <a:lnTo>
                    <a:pt x="293" y="11"/>
                  </a:lnTo>
                  <a:lnTo>
                    <a:pt x="295" y="11"/>
                  </a:lnTo>
                  <a:lnTo>
                    <a:pt x="297" y="11"/>
                  </a:lnTo>
                  <a:lnTo>
                    <a:pt x="298" y="11"/>
                  </a:lnTo>
                  <a:lnTo>
                    <a:pt x="301" y="11"/>
                  </a:lnTo>
                  <a:lnTo>
                    <a:pt x="304" y="14"/>
                  </a:lnTo>
                  <a:lnTo>
                    <a:pt x="306" y="14"/>
                  </a:lnTo>
                  <a:lnTo>
                    <a:pt x="306" y="14"/>
                  </a:lnTo>
                  <a:lnTo>
                    <a:pt x="306" y="14"/>
                  </a:lnTo>
                  <a:lnTo>
                    <a:pt x="304" y="13"/>
                  </a:lnTo>
                  <a:lnTo>
                    <a:pt x="301" y="11"/>
                  </a:lnTo>
                  <a:lnTo>
                    <a:pt x="301" y="9"/>
                  </a:lnTo>
                  <a:lnTo>
                    <a:pt x="301" y="9"/>
                  </a:lnTo>
                  <a:lnTo>
                    <a:pt x="301" y="8"/>
                  </a:lnTo>
                  <a:lnTo>
                    <a:pt x="301" y="8"/>
                  </a:lnTo>
                  <a:lnTo>
                    <a:pt x="303" y="5"/>
                  </a:lnTo>
                  <a:lnTo>
                    <a:pt x="304" y="0"/>
                  </a:lnTo>
                  <a:lnTo>
                    <a:pt x="30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8" name="Freeform 355">
              <a:extLst>
                <a:ext uri="{FF2B5EF4-FFF2-40B4-BE49-F238E27FC236}">
                  <a16:creationId xmlns:a16="http://schemas.microsoft.com/office/drawing/2014/main" id="{A8BD85D4-4C70-A9B1-A99A-3797AD377B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3734" y="2521280"/>
              <a:ext cx="7580523" cy="309927"/>
            </a:xfrm>
            <a:custGeom>
              <a:avLst/>
              <a:gdLst>
                <a:gd name="T0" fmla="*/ 2578 w 3889"/>
                <a:gd name="T1" fmla="*/ 103 h 159"/>
                <a:gd name="T2" fmla="*/ 822 w 3889"/>
                <a:gd name="T3" fmla="*/ 95 h 159"/>
                <a:gd name="T4" fmla="*/ 1287 w 3889"/>
                <a:gd name="T5" fmla="*/ 95 h 159"/>
                <a:gd name="T6" fmla="*/ 934 w 3889"/>
                <a:gd name="T7" fmla="*/ 93 h 159"/>
                <a:gd name="T8" fmla="*/ 3411 w 3889"/>
                <a:gd name="T9" fmla="*/ 95 h 159"/>
                <a:gd name="T10" fmla="*/ 1339 w 3889"/>
                <a:gd name="T11" fmla="*/ 96 h 159"/>
                <a:gd name="T12" fmla="*/ 1356 w 3889"/>
                <a:gd name="T13" fmla="*/ 98 h 159"/>
                <a:gd name="T14" fmla="*/ 1367 w 3889"/>
                <a:gd name="T15" fmla="*/ 95 h 159"/>
                <a:gd name="T16" fmla="*/ 1377 w 3889"/>
                <a:gd name="T17" fmla="*/ 112 h 159"/>
                <a:gd name="T18" fmla="*/ 1351 w 3889"/>
                <a:gd name="T19" fmla="*/ 120 h 159"/>
                <a:gd name="T20" fmla="*/ 1337 w 3889"/>
                <a:gd name="T21" fmla="*/ 104 h 159"/>
                <a:gd name="T22" fmla="*/ 1243 w 3889"/>
                <a:gd name="T23" fmla="*/ 90 h 159"/>
                <a:gd name="T24" fmla="*/ 1255 w 3889"/>
                <a:gd name="T25" fmla="*/ 84 h 159"/>
                <a:gd name="T26" fmla="*/ 779 w 3889"/>
                <a:gd name="T27" fmla="*/ 84 h 159"/>
                <a:gd name="T28" fmla="*/ 3453 w 3889"/>
                <a:gd name="T29" fmla="*/ 81 h 159"/>
                <a:gd name="T30" fmla="*/ 3884 w 3889"/>
                <a:gd name="T31" fmla="*/ 74 h 159"/>
                <a:gd name="T32" fmla="*/ 3877 w 3889"/>
                <a:gd name="T33" fmla="*/ 115 h 159"/>
                <a:gd name="T34" fmla="*/ 3865 w 3889"/>
                <a:gd name="T35" fmla="*/ 128 h 159"/>
                <a:gd name="T36" fmla="*/ 3818 w 3889"/>
                <a:gd name="T37" fmla="*/ 158 h 159"/>
                <a:gd name="T38" fmla="*/ 3840 w 3889"/>
                <a:gd name="T39" fmla="*/ 134 h 159"/>
                <a:gd name="T40" fmla="*/ 3873 w 3889"/>
                <a:gd name="T41" fmla="*/ 93 h 159"/>
                <a:gd name="T42" fmla="*/ 3043 w 3889"/>
                <a:gd name="T43" fmla="*/ 79 h 159"/>
                <a:gd name="T44" fmla="*/ 3005 w 3889"/>
                <a:gd name="T45" fmla="*/ 98 h 159"/>
                <a:gd name="T46" fmla="*/ 3012 w 3889"/>
                <a:gd name="T47" fmla="*/ 115 h 159"/>
                <a:gd name="T48" fmla="*/ 3005 w 3889"/>
                <a:gd name="T49" fmla="*/ 114 h 159"/>
                <a:gd name="T50" fmla="*/ 3012 w 3889"/>
                <a:gd name="T51" fmla="*/ 79 h 159"/>
                <a:gd name="T52" fmla="*/ 3277 w 3889"/>
                <a:gd name="T53" fmla="*/ 74 h 159"/>
                <a:gd name="T54" fmla="*/ 741 w 3889"/>
                <a:gd name="T55" fmla="*/ 71 h 159"/>
                <a:gd name="T56" fmla="*/ 913 w 3889"/>
                <a:gd name="T57" fmla="*/ 63 h 159"/>
                <a:gd name="T58" fmla="*/ 1227 w 3889"/>
                <a:gd name="T59" fmla="*/ 69 h 159"/>
                <a:gd name="T60" fmla="*/ 3792 w 3889"/>
                <a:gd name="T61" fmla="*/ 82 h 159"/>
                <a:gd name="T62" fmla="*/ 3794 w 3889"/>
                <a:gd name="T63" fmla="*/ 120 h 159"/>
                <a:gd name="T64" fmla="*/ 3786 w 3889"/>
                <a:gd name="T65" fmla="*/ 68 h 159"/>
                <a:gd name="T66" fmla="*/ 3778 w 3889"/>
                <a:gd name="T67" fmla="*/ 84 h 159"/>
                <a:gd name="T68" fmla="*/ 3764 w 3889"/>
                <a:gd name="T69" fmla="*/ 71 h 159"/>
                <a:gd name="T70" fmla="*/ 1197 w 3889"/>
                <a:gd name="T71" fmla="*/ 62 h 159"/>
                <a:gd name="T72" fmla="*/ 494 w 3889"/>
                <a:gd name="T73" fmla="*/ 54 h 159"/>
                <a:gd name="T74" fmla="*/ 531 w 3889"/>
                <a:gd name="T75" fmla="*/ 69 h 159"/>
                <a:gd name="T76" fmla="*/ 519 w 3889"/>
                <a:gd name="T77" fmla="*/ 85 h 159"/>
                <a:gd name="T78" fmla="*/ 727 w 3889"/>
                <a:gd name="T79" fmla="*/ 52 h 159"/>
                <a:gd name="T80" fmla="*/ 727 w 3889"/>
                <a:gd name="T81" fmla="*/ 73 h 159"/>
                <a:gd name="T82" fmla="*/ 725 w 3889"/>
                <a:gd name="T83" fmla="*/ 55 h 159"/>
                <a:gd name="T84" fmla="*/ 859 w 3889"/>
                <a:gd name="T85" fmla="*/ 55 h 159"/>
                <a:gd name="T86" fmla="*/ 874 w 3889"/>
                <a:gd name="T87" fmla="*/ 36 h 159"/>
                <a:gd name="T88" fmla="*/ 751 w 3889"/>
                <a:gd name="T89" fmla="*/ 44 h 159"/>
                <a:gd name="T90" fmla="*/ 33 w 3889"/>
                <a:gd name="T91" fmla="*/ 33 h 159"/>
                <a:gd name="T92" fmla="*/ 826 w 3889"/>
                <a:gd name="T93" fmla="*/ 30 h 159"/>
                <a:gd name="T94" fmla="*/ 817 w 3889"/>
                <a:gd name="T95" fmla="*/ 57 h 159"/>
                <a:gd name="T96" fmla="*/ 814 w 3889"/>
                <a:gd name="T97" fmla="*/ 54 h 159"/>
                <a:gd name="T98" fmla="*/ 2676 w 3889"/>
                <a:gd name="T99" fmla="*/ 21 h 159"/>
                <a:gd name="T100" fmla="*/ 2752 w 3889"/>
                <a:gd name="T101" fmla="*/ 17 h 159"/>
                <a:gd name="T102" fmla="*/ 806 w 3889"/>
                <a:gd name="T103" fmla="*/ 32 h 159"/>
                <a:gd name="T104" fmla="*/ 806 w 3889"/>
                <a:gd name="T105" fmla="*/ 17 h 159"/>
                <a:gd name="T106" fmla="*/ 46 w 3889"/>
                <a:gd name="T107" fmla="*/ 16 h 159"/>
                <a:gd name="T108" fmla="*/ 676 w 3889"/>
                <a:gd name="T109" fmla="*/ 19 h 159"/>
                <a:gd name="T110" fmla="*/ 2507 w 3889"/>
                <a:gd name="T111" fmla="*/ 19 h 159"/>
                <a:gd name="T112" fmla="*/ 2696 w 3889"/>
                <a:gd name="T113" fmla="*/ 24 h 159"/>
                <a:gd name="T114" fmla="*/ 2860 w 3889"/>
                <a:gd name="T115" fmla="*/ 21 h 159"/>
                <a:gd name="T116" fmla="*/ 2835 w 3889"/>
                <a:gd name="T117" fmla="*/ 13 h 159"/>
                <a:gd name="T118" fmla="*/ 2846 w 3889"/>
                <a:gd name="T119" fmla="*/ 8 h 159"/>
                <a:gd name="T120" fmla="*/ 782 w 3889"/>
                <a:gd name="T121" fmla="*/ 2 h 159"/>
                <a:gd name="T122" fmla="*/ 2528 w 3889"/>
                <a:gd name="T123" fmla="*/ 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89" h="159">
                  <a:moveTo>
                    <a:pt x="771" y="99"/>
                  </a:moveTo>
                  <a:lnTo>
                    <a:pt x="771" y="99"/>
                  </a:lnTo>
                  <a:lnTo>
                    <a:pt x="773" y="101"/>
                  </a:lnTo>
                  <a:lnTo>
                    <a:pt x="773" y="101"/>
                  </a:lnTo>
                  <a:lnTo>
                    <a:pt x="773" y="103"/>
                  </a:lnTo>
                  <a:lnTo>
                    <a:pt x="771" y="104"/>
                  </a:lnTo>
                  <a:lnTo>
                    <a:pt x="771" y="106"/>
                  </a:lnTo>
                  <a:lnTo>
                    <a:pt x="771" y="107"/>
                  </a:lnTo>
                  <a:lnTo>
                    <a:pt x="771" y="107"/>
                  </a:lnTo>
                  <a:lnTo>
                    <a:pt x="770" y="109"/>
                  </a:lnTo>
                  <a:lnTo>
                    <a:pt x="770" y="107"/>
                  </a:lnTo>
                  <a:lnTo>
                    <a:pt x="770" y="106"/>
                  </a:lnTo>
                  <a:lnTo>
                    <a:pt x="770" y="104"/>
                  </a:lnTo>
                  <a:lnTo>
                    <a:pt x="771" y="101"/>
                  </a:lnTo>
                  <a:lnTo>
                    <a:pt x="771" y="99"/>
                  </a:lnTo>
                  <a:lnTo>
                    <a:pt x="771" y="99"/>
                  </a:lnTo>
                  <a:close/>
                  <a:moveTo>
                    <a:pt x="2588" y="95"/>
                  </a:moveTo>
                  <a:lnTo>
                    <a:pt x="2588" y="96"/>
                  </a:lnTo>
                  <a:lnTo>
                    <a:pt x="2589" y="96"/>
                  </a:lnTo>
                  <a:lnTo>
                    <a:pt x="2591" y="96"/>
                  </a:lnTo>
                  <a:lnTo>
                    <a:pt x="2594" y="96"/>
                  </a:lnTo>
                  <a:lnTo>
                    <a:pt x="2589" y="98"/>
                  </a:lnTo>
                  <a:lnTo>
                    <a:pt x="2586" y="99"/>
                  </a:lnTo>
                  <a:lnTo>
                    <a:pt x="2584" y="101"/>
                  </a:lnTo>
                  <a:lnTo>
                    <a:pt x="2584" y="101"/>
                  </a:lnTo>
                  <a:lnTo>
                    <a:pt x="2584" y="101"/>
                  </a:lnTo>
                  <a:lnTo>
                    <a:pt x="2583" y="103"/>
                  </a:lnTo>
                  <a:lnTo>
                    <a:pt x="2581" y="103"/>
                  </a:lnTo>
                  <a:lnTo>
                    <a:pt x="2580" y="104"/>
                  </a:lnTo>
                  <a:lnTo>
                    <a:pt x="2578" y="104"/>
                  </a:lnTo>
                  <a:lnTo>
                    <a:pt x="2577" y="103"/>
                  </a:lnTo>
                  <a:lnTo>
                    <a:pt x="2578" y="103"/>
                  </a:lnTo>
                  <a:lnTo>
                    <a:pt x="2581" y="103"/>
                  </a:lnTo>
                  <a:lnTo>
                    <a:pt x="2583" y="101"/>
                  </a:lnTo>
                  <a:lnTo>
                    <a:pt x="2584" y="99"/>
                  </a:lnTo>
                  <a:lnTo>
                    <a:pt x="2586" y="98"/>
                  </a:lnTo>
                  <a:lnTo>
                    <a:pt x="2588" y="96"/>
                  </a:lnTo>
                  <a:lnTo>
                    <a:pt x="2588" y="96"/>
                  </a:lnTo>
                  <a:lnTo>
                    <a:pt x="2588" y="95"/>
                  </a:lnTo>
                  <a:close/>
                  <a:moveTo>
                    <a:pt x="2204" y="95"/>
                  </a:moveTo>
                  <a:lnTo>
                    <a:pt x="2206" y="95"/>
                  </a:lnTo>
                  <a:lnTo>
                    <a:pt x="2208" y="95"/>
                  </a:lnTo>
                  <a:lnTo>
                    <a:pt x="2208" y="96"/>
                  </a:lnTo>
                  <a:lnTo>
                    <a:pt x="2208" y="98"/>
                  </a:lnTo>
                  <a:lnTo>
                    <a:pt x="2208" y="99"/>
                  </a:lnTo>
                  <a:lnTo>
                    <a:pt x="2208" y="99"/>
                  </a:lnTo>
                  <a:lnTo>
                    <a:pt x="2206" y="99"/>
                  </a:lnTo>
                  <a:lnTo>
                    <a:pt x="2204" y="99"/>
                  </a:lnTo>
                  <a:lnTo>
                    <a:pt x="2203" y="98"/>
                  </a:lnTo>
                  <a:lnTo>
                    <a:pt x="2204" y="98"/>
                  </a:lnTo>
                  <a:lnTo>
                    <a:pt x="2204" y="96"/>
                  </a:lnTo>
                  <a:lnTo>
                    <a:pt x="2204" y="95"/>
                  </a:lnTo>
                  <a:close/>
                  <a:moveTo>
                    <a:pt x="822" y="95"/>
                  </a:moveTo>
                  <a:lnTo>
                    <a:pt x="823" y="95"/>
                  </a:lnTo>
                  <a:lnTo>
                    <a:pt x="823" y="98"/>
                  </a:lnTo>
                  <a:lnTo>
                    <a:pt x="823" y="99"/>
                  </a:lnTo>
                  <a:lnTo>
                    <a:pt x="822" y="101"/>
                  </a:lnTo>
                  <a:lnTo>
                    <a:pt x="820" y="101"/>
                  </a:lnTo>
                  <a:lnTo>
                    <a:pt x="820" y="99"/>
                  </a:lnTo>
                  <a:lnTo>
                    <a:pt x="818" y="99"/>
                  </a:lnTo>
                  <a:lnTo>
                    <a:pt x="818" y="98"/>
                  </a:lnTo>
                  <a:lnTo>
                    <a:pt x="820" y="96"/>
                  </a:lnTo>
                  <a:lnTo>
                    <a:pt x="820" y="95"/>
                  </a:lnTo>
                  <a:lnTo>
                    <a:pt x="822" y="95"/>
                  </a:lnTo>
                  <a:close/>
                  <a:moveTo>
                    <a:pt x="1287" y="95"/>
                  </a:moveTo>
                  <a:lnTo>
                    <a:pt x="1288" y="95"/>
                  </a:lnTo>
                  <a:lnTo>
                    <a:pt x="1288" y="95"/>
                  </a:lnTo>
                  <a:lnTo>
                    <a:pt x="1288" y="98"/>
                  </a:lnTo>
                  <a:lnTo>
                    <a:pt x="1290" y="98"/>
                  </a:lnTo>
                  <a:lnTo>
                    <a:pt x="1290" y="99"/>
                  </a:lnTo>
                  <a:lnTo>
                    <a:pt x="1290" y="99"/>
                  </a:lnTo>
                  <a:lnTo>
                    <a:pt x="1290" y="101"/>
                  </a:lnTo>
                  <a:lnTo>
                    <a:pt x="1288" y="101"/>
                  </a:lnTo>
                  <a:lnTo>
                    <a:pt x="1288" y="101"/>
                  </a:lnTo>
                  <a:lnTo>
                    <a:pt x="1287" y="101"/>
                  </a:lnTo>
                  <a:lnTo>
                    <a:pt x="1287" y="101"/>
                  </a:lnTo>
                  <a:lnTo>
                    <a:pt x="1285" y="101"/>
                  </a:lnTo>
                  <a:lnTo>
                    <a:pt x="1284" y="101"/>
                  </a:lnTo>
                  <a:lnTo>
                    <a:pt x="1284" y="101"/>
                  </a:lnTo>
                  <a:lnTo>
                    <a:pt x="1282" y="101"/>
                  </a:lnTo>
                  <a:lnTo>
                    <a:pt x="1280" y="103"/>
                  </a:lnTo>
                  <a:lnTo>
                    <a:pt x="1280" y="101"/>
                  </a:lnTo>
                  <a:lnTo>
                    <a:pt x="1279" y="101"/>
                  </a:lnTo>
                  <a:lnTo>
                    <a:pt x="1280" y="101"/>
                  </a:lnTo>
                  <a:lnTo>
                    <a:pt x="1280" y="101"/>
                  </a:lnTo>
                  <a:lnTo>
                    <a:pt x="1282" y="101"/>
                  </a:lnTo>
                  <a:lnTo>
                    <a:pt x="1284" y="99"/>
                  </a:lnTo>
                  <a:lnTo>
                    <a:pt x="1285" y="99"/>
                  </a:lnTo>
                  <a:lnTo>
                    <a:pt x="1287" y="99"/>
                  </a:lnTo>
                  <a:lnTo>
                    <a:pt x="1288" y="99"/>
                  </a:lnTo>
                  <a:lnTo>
                    <a:pt x="1288" y="98"/>
                  </a:lnTo>
                  <a:lnTo>
                    <a:pt x="1288" y="98"/>
                  </a:lnTo>
                  <a:lnTo>
                    <a:pt x="1288" y="96"/>
                  </a:lnTo>
                  <a:lnTo>
                    <a:pt x="1287" y="96"/>
                  </a:lnTo>
                  <a:lnTo>
                    <a:pt x="1287" y="96"/>
                  </a:lnTo>
                  <a:lnTo>
                    <a:pt x="1287" y="95"/>
                  </a:lnTo>
                  <a:lnTo>
                    <a:pt x="1287" y="95"/>
                  </a:lnTo>
                  <a:close/>
                  <a:moveTo>
                    <a:pt x="938" y="93"/>
                  </a:moveTo>
                  <a:lnTo>
                    <a:pt x="940" y="93"/>
                  </a:lnTo>
                  <a:lnTo>
                    <a:pt x="941" y="93"/>
                  </a:lnTo>
                  <a:lnTo>
                    <a:pt x="943" y="93"/>
                  </a:lnTo>
                  <a:lnTo>
                    <a:pt x="945" y="93"/>
                  </a:lnTo>
                  <a:lnTo>
                    <a:pt x="945" y="93"/>
                  </a:lnTo>
                  <a:lnTo>
                    <a:pt x="945" y="95"/>
                  </a:lnTo>
                  <a:lnTo>
                    <a:pt x="945" y="95"/>
                  </a:lnTo>
                  <a:lnTo>
                    <a:pt x="943" y="95"/>
                  </a:lnTo>
                  <a:lnTo>
                    <a:pt x="941" y="95"/>
                  </a:lnTo>
                  <a:lnTo>
                    <a:pt x="941" y="95"/>
                  </a:lnTo>
                  <a:lnTo>
                    <a:pt x="940" y="96"/>
                  </a:lnTo>
                  <a:lnTo>
                    <a:pt x="938" y="96"/>
                  </a:lnTo>
                  <a:lnTo>
                    <a:pt x="935" y="98"/>
                  </a:lnTo>
                  <a:lnTo>
                    <a:pt x="935" y="98"/>
                  </a:lnTo>
                  <a:lnTo>
                    <a:pt x="934" y="98"/>
                  </a:lnTo>
                  <a:lnTo>
                    <a:pt x="934" y="99"/>
                  </a:lnTo>
                  <a:lnTo>
                    <a:pt x="934" y="99"/>
                  </a:lnTo>
                  <a:lnTo>
                    <a:pt x="932" y="99"/>
                  </a:lnTo>
                  <a:lnTo>
                    <a:pt x="932" y="99"/>
                  </a:lnTo>
                  <a:lnTo>
                    <a:pt x="930" y="101"/>
                  </a:lnTo>
                  <a:lnTo>
                    <a:pt x="929" y="101"/>
                  </a:lnTo>
                  <a:lnTo>
                    <a:pt x="929" y="101"/>
                  </a:lnTo>
                  <a:lnTo>
                    <a:pt x="929" y="101"/>
                  </a:lnTo>
                  <a:lnTo>
                    <a:pt x="929" y="99"/>
                  </a:lnTo>
                  <a:lnTo>
                    <a:pt x="929" y="99"/>
                  </a:lnTo>
                  <a:lnTo>
                    <a:pt x="930" y="99"/>
                  </a:lnTo>
                  <a:lnTo>
                    <a:pt x="932" y="98"/>
                  </a:lnTo>
                  <a:lnTo>
                    <a:pt x="932" y="96"/>
                  </a:lnTo>
                  <a:lnTo>
                    <a:pt x="934" y="95"/>
                  </a:lnTo>
                  <a:lnTo>
                    <a:pt x="934" y="93"/>
                  </a:lnTo>
                  <a:lnTo>
                    <a:pt x="934" y="93"/>
                  </a:lnTo>
                  <a:lnTo>
                    <a:pt x="934" y="93"/>
                  </a:lnTo>
                  <a:lnTo>
                    <a:pt x="935" y="93"/>
                  </a:lnTo>
                  <a:lnTo>
                    <a:pt x="937" y="93"/>
                  </a:lnTo>
                  <a:lnTo>
                    <a:pt x="938" y="93"/>
                  </a:lnTo>
                  <a:close/>
                  <a:moveTo>
                    <a:pt x="3422" y="88"/>
                  </a:moveTo>
                  <a:lnTo>
                    <a:pt x="3422" y="88"/>
                  </a:lnTo>
                  <a:lnTo>
                    <a:pt x="3422" y="88"/>
                  </a:lnTo>
                  <a:lnTo>
                    <a:pt x="3422" y="88"/>
                  </a:lnTo>
                  <a:lnTo>
                    <a:pt x="3425" y="90"/>
                  </a:lnTo>
                  <a:lnTo>
                    <a:pt x="3427" y="90"/>
                  </a:lnTo>
                  <a:lnTo>
                    <a:pt x="3427" y="92"/>
                  </a:lnTo>
                  <a:lnTo>
                    <a:pt x="3425" y="92"/>
                  </a:lnTo>
                  <a:lnTo>
                    <a:pt x="3423" y="92"/>
                  </a:lnTo>
                  <a:lnTo>
                    <a:pt x="3423" y="93"/>
                  </a:lnTo>
                  <a:lnTo>
                    <a:pt x="3422" y="93"/>
                  </a:lnTo>
                  <a:lnTo>
                    <a:pt x="3422" y="93"/>
                  </a:lnTo>
                  <a:lnTo>
                    <a:pt x="3422" y="95"/>
                  </a:lnTo>
                  <a:lnTo>
                    <a:pt x="3422" y="95"/>
                  </a:lnTo>
                  <a:lnTo>
                    <a:pt x="3422" y="96"/>
                  </a:lnTo>
                  <a:lnTo>
                    <a:pt x="3422" y="96"/>
                  </a:lnTo>
                  <a:lnTo>
                    <a:pt x="3422" y="96"/>
                  </a:lnTo>
                  <a:lnTo>
                    <a:pt x="3420" y="98"/>
                  </a:lnTo>
                  <a:lnTo>
                    <a:pt x="3420" y="98"/>
                  </a:lnTo>
                  <a:lnTo>
                    <a:pt x="3420" y="96"/>
                  </a:lnTo>
                  <a:lnTo>
                    <a:pt x="3419" y="96"/>
                  </a:lnTo>
                  <a:lnTo>
                    <a:pt x="3419" y="96"/>
                  </a:lnTo>
                  <a:lnTo>
                    <a:pt x="3417" y="96"/>
                  </a:lnTo>
                  <a:lnTo>
                    <a:pt x="3415" y="95"/>
                  </a:lnTo>
                  <a:lnTo>
                    <a:pt x="3412" y="95"/>
                  </a:lnTo>
                  <a:lnTo>
                    <a:pt x="3412" y="95"/>
                  </a:lnTo>
                  <a:lnTo>
                    <a:pt x="3411" y="95"/>
                  </a:lnTo>
                  <a:lnTo>
                    <a:pt x="3409" y="96"/>
                  </a:lnTo>
                  <a:lnTo>
                    <a:pt x="3408" y="95"/>
                  </a:lnTo>
                  <a:lnTo>
                    <a:pt x="3408" y="93"/>
                  </a:lnTo>
                  <a:lnTo>
                    <a:pt x="3408" y="93"/>
                  </a:lnTo>
                  <a:lnTo>
                    <a:pt x="3411" y="92"/>
                  </a:lnTo>
                  <a:lnTo>
                    <a:pt x="3412" y="92"/>
                  </a:lnTo>
                  <a:lnTo>
                    <a:pt x="3414" y="92"/>
                  </a:lnTo>
                  <a:lnTo>
                    <a:pt x="3414" y="92"/>
                  </a:lnTo>
                  <a:lnTo>
                    <a:pt x="3415" y="93"/>
                  </a:lnTo>
                  <a:lnTo>
                    <a:pt x="3415" y="92"/>
                  </a:lnTo>
                  <a:lnTo>
                    <a:pt x="3417" y="92"/>
                  </a:lnTo>
                  <a:lnTo>
                    <a:pt x="3417" y="90"/>
                  </a:lnTo>
                  <a:lnTo>
                    <a:pt x="3419" y="88"/>
                  </a:lnTo>
                  <a:lnTo>
                    <a:pt x="3420" y="88"/>
                  </a:lnTo>
                  <a:lnTo>
                    <a:pt x="3422" y="88"/>
                  </a:lnTo>
                  <a:close/>
                  <a:moveTo>
                    <a:pt x="1337" y="87"/>
                  </a:moveTo>
                  <a:lnTo>
                    <a:pt x="1337" y="87"/>
                  </a:lnTo>
                  <a:lnTo>
                    <a:pt x="1339" y="88"/>
                  </a:lnTo>
                  <a:lnTo>
                    <a:pt x="1340" y="90"/>
                  </a:lnTo>
                  <a:lnTo>
                    <a:pt x="1340" y="90"/>
                  </a:lnTo>
                  <a:lnTo>
                    <a:pt x="1340" y="92"/>
                  </a:lnTo>
                  <a:lnTo>
                    <a:pt x="1340" y="92"/>
                  </a:lnTo>
                  <a:lnTo>
                    <a:pt x="1339" y="92"/>
                  </a:lnTo>
                  <a:lnTo>
                    <a:pt x="1339" y="92"/>
                  </a:lnTo>
                  <a:lnTo>
                    <a:pt x="1339" y="92"/>
                  </a:lnTo>
                  <a:lnTo>
                    <a:pt x="1339" y="92"/>
                  </a:lnTo>
                  <a:lnTo>
                    <a:pt x="1339" y="93"/>
                  </a:lnTo>
                  <a:lnTo>
                    <a:pt x="1339" y="93"/>
                  </a:lnTo>
                  <a:lnTo>
                    <a:pt x="1339" y="93"/>
                  </a:lnTo>
                  <a:lnTo>
                    <a:pt x="1339" y="93"/>
                  </a:lnTo>
                  <a:lnTo>
                    <a:pt x="1339" y="95"/>
                  </a:lnTo>
                  <a:lnTo>
                    <a:pt x="1339" y="96"/>
                  </a:lnTo>
                  <a:lnTo>
                    <a:pt x="1342" y="98"/>
                  </a:lnTo>
                  <a:lnTo>
                    <a:pt x="1342" y="99"/>
                  </a:lnTo>
                  <a:lnTo>
                    <a:pt x="1342" y="99"/>
                  </a:lnTo>
                  <a:lnTo>
                    <a:pt x="1345" y="103"/>
                  </a:lnTo>
                  <a:lnTo>
                    <a:pt x="1345" y="103"/>
                  </a:lnTo>
                  <a:lnTo>
                    <a:pt x="1345" y="104"/>
                  </a:lnTo>
                  <a:lnTo>
                    <a:pt x="1347" y="104"/>
                  </a:lnTo>
                  <a:lnTo>
                    <a:pt x="1347" y="104"/>
                  </a:lnTo>
                  <a:lnTo>
                    <a:pt x="1348" y="106"/>
                  </a:lnTo>
                  <a:lnTo>
                    <a:pt x="1348" y="106"/>
                  </a:lnTo>
                  <a:lnTo>
                    <a:pt x="1350" y="106"/>
                  </a:lnTo>
                  <a:lnTo>
                    <a:pt x="1351" y="109"/>
                  </a:lnTo>
                  <a:lnTo>
                    <a:pt x="1353" y="109"/>
                  </a:lnTo>
                  <a:lnTo>
                    <a:pt x="1355" y="109"/>
                  </a:lnTo>
                  <a:lnTo>
                    <a:pt x="1356" y="109"/>
                  </a:lnTo>
                  <a:lnTo>
                    <a:pt x="1358" y="109"/>
                  </a:lnTo>
                  <a:lnTo>
                    <a:pt x="1356" y="107"/>
                  </a:lnTo>
                  <a:lnTo>
                    <a:pt x="1358" y="107"/>
                  </a:lnTo>
                  <a:lnTo>
                    <a:pt x="1361" y="109"/>
                  </a:lnTo>
                  <a:lnTo>
                    <a:pt x="1362" y="107"/>
                  </a:lnTo>
                  <a:lnTo>
                    <a:pt x="1359" y="106"/>
                  </a:lnTo>
                  <a:lnTo>
                    <a:pt x="1359" y="106"/>
                  </a:lnTo>
                  <a:lnTo>
                    <a:pt x="1358" y="103"/>
                  </a:lnTo>
                  <a:lnTo>
                    <a:pt x="1356" y="101"/>
                  </a:lnTo>
                  <a:lnTo>
                    <a:pt x="1355" y="101"/>
                  </a:lnTo>
                  <a:lnTo>
                    <a:pt x="1355" y="99"/>
                  </a:lnTo>
                  <a:lnTo>
                    <a:pt x="1355" y="99"/>
                  </a:lnTo>
                  <a:lnTo>
                    <a:pt x="1355" y="98"/>
                  </a:lnTo>
                  <a:lnTo>
                    <a:pt x="1356" y="96"/>
                  </a:lnTo>
                  <a:lnTo>
                    <a:pt x="1356" y="96"/>
                  </a:lnTo>
                  <a:lnTo>
                    <a:pt x="1358" y="96"/>
                  </a:lnTo>
                  <a:lnTo>
                    <a:pt x="1356" y="98"/>
                  </a:lnTo>
                  <a:lnTo>
                    <a:pt x="1356" y="99"/>
                  </a:lnTo>
                  <a:lnTo>
                    <a:pt x="1358" y="99"/>
                  </a:lnTo>
                  <a:lnTo>
                    <a:pt x="1358" y="99"/>
                  </a:lnTo>
                  <a:lnTo>
                    <a:pt x="1358" y="101"/>
                  </a:lnTo>
                  <a:lnTo>
                    <a:pt x="1359" y="104"/>
                  </a:lnTo>
                  <a:lnTo>
                    <a:pt x="1359" y="104"/>
                  </a:lnTo>
                  <a:lnTo>
                    <a:pt x="1359" y="104"/>
                  </a:lnTo>
                  <a:lnTo>
                    <a:pt x="1361" y="106"/>
                  </a:lnTo>
                  <a:lnTo>
                    <a:pt x="1361" y="107"/>
                  </a:lnTo>
                  <a:lnTo>
                    <a:pt x="1361" y="106"/>
                  </a:lnTo>
                  <a:lnTo>
                    <a:pt x="1361" y="106"/>
                  </a:lnTo>
                  <a:lnTo>
                    <a:pt x="1362" y="107"/>
                  </a:lnTo>
                  <a:lnTo>
                    <a:pt x="1364" y="107"/>
                  </a:lnTo>
                  <a:lnTo>
                    <a:pt x="1364" y="106"/>
                  </a:lnTo>
                  <a:lnTo>
                    <a:pt x="1366" y="106"/>
                  </a:lnTo>
                  <a:lnTo>
                    <a:pt x="1366" y="106"/>
                  </a:lnTo>
                  <a:lnTo>
                    <a:pt x="1367" y="106"/>
                  </a:lnTo>
                  <a:lnTo>
                    <a:pt x="1369" y="106"/>
                  </a:lnTo>
                  <a:lnTo>
                    <a:pt x="1370" y="106"/>
                  </a:lnTo>
                  <a:lnTo>
                    <a:pt x="1370" y="106"/>
                  </a:lnTo>
                  <a:lnTo>
                    <a:pt x="1370" y="104"/>
                  </a:lnTo>
                  <a:lnTo>
                    <a:pt x="1369" y="104"/>
                  </a:lnTo>
                  <a:lnTo>
                    <a:pt x="1369" y="104"/>
                  </a:lnTo>
                  <a:lnTo>
                    <a:pt x="1367" y="104"/>
                  </a:lnTo>
                  <a:lnTo>
                    <a:pt x="1367" y="104"/>
                  </a:lnTo>
                  <a:lnTo>
                    <a:pt x="1367" y="104"/>
                  </a:lnTo>
                  <a:lnTo>
                    <a:pt x="1367" y="103"/>
                  </a:lnTo>
                  <a:lnTo>
                    <a:pt x="1367" y="99"/>
                  </a:lnTo>
                  <a:lnTo>
                    <a:pt x="1369" y="98"/>
                  </a:lnTo>
                  <a:lnTo>
                    <a:pt x="1369" y="96"/>
                  </a:lnTo>
                  <a:lnTo>
                    <a:pt x="1367" y="95"/>
                  </a:lnTo>
                  <a:lnTo>
                    <a:pt x="1367" y="95"/>
                  </a:lnTo>
                  <a:lnTo>
                    <a:pt x="1369" y="96"/>
                  </a:lnTo>
                  <a:lnTo>
                    <a:pt x="1369" y="96"/>
                  </a:lnTo>
                  <a:lnTo>
                    <a:pt x="1369" y="98"/>
                  </a:lnTo>
                  <a:lnTo>
                    <a:pt x="1369" y="99"/>
                  </a:lnTo>
                  <a:lnTo>
                    <a:pt x="1370" y="101"/>
                  </a:lnTo>
                  <a:lnTo>
                    <a:pt x="1372" y="103"/>
                  </a:lnTo>
                  <a:lnTo>
                    <a:pt x="1373" y="104"/>
                  </a:lnTo>
                  <a:lnTo>
                    <a:pt x="1375" y="104"/>
                  </a:lnTo>
                  <a:lnTo>
                    <a:pt x="1375" y="106"/>
                  </a:lnTo>
                  <a:lnTo>
                    <a:pt x="1377" y="107"/>
                  </a:lnTo>
                  <a:lnTo>
                    <a:pt x="1380" y="107"/>
                  </a:lnTo>
                  <a:lnTo>
                    <a:pt x="1381" y="107"/>
                  </a:lnTo>
                  <a:lnTo>
                    <a:pt x="1383" y="107"/>
                  </a:lnTo>
                  <a:lnTo>
                    <a:pt x="1383" y="107"/>
                  </a:lnTo>
                  <a:lnTo>
                    <a:pt x="1384" y="107"/>
                  </a:lnTo>
                  <a:lnTo>
                    <a:pt x="1386" y="107"/>
                  </a:lnTo>
                  <a:lnTo>
                    <a:pt x="1386" y="107"/>
                  </a:lnTo>
                  <a:lnTo>
                    <a:pt x="1384" y="107"/>
                  </a:lnTo>
                  <a:lnTo>
                    <a:pt x="1386" y="109"/>
                  </a:lnTo>
                  <a:lnTo>
                    <a:pt x="1386" y="110"/>
                  </a:lnTo>
                  <a:lnTo>
                    <a:pt x="1384" y="110"/>
                  </a:lnTo>
                  <a:lnTo>
                    <a:pt x="1384" y="110"/>
                  </a:lnTo>
                  <a:lnTo>
                    <a:pt x="1383" y="110"/>
                  </a:lnTo>
                  <a:lnTo>
                    <a:pt x="1381" y="109"/>
                  </a:lnTo>
                  <a:lnTo>
                    <a:pt x="1381" y="109"/>
                  </a:lnTo>
                  <a:lnTo>
                    <a:pt x="1380" y="109"/>
                  </a:lnTo>
                  <a:lnTo>
                    <a:pt x="1380" y="110"/>
                  </a:lnTo>
                  <a:lnTo>
                    <a:pt x="1380" y="110"/>
                  </a:lnTo>
                  <a:lnTo>
                    <a:pt x="1380" y="110"/>
                  </a:lnTo>
                  <a:lnTo>
                    <a:pt x="1378" y="110"/>
                  </a:lnTo>
                  <a:lnTo>
                    <a:pt x="1378" y="110"/>
                  </a:lnTo>
                  <a:lnTo>
                    <a:pt x="1377" y="112"/>
                  </a:lnTo>
                  <a:lnTo>
                    <a:pt x="1377" y="112"/>
                  </a:lnTo>
                  <a:lnTo>
                    <a:pt x="1377" y="112"/>
                  </a:lnTo>
                  <a:lnTo>
                    <a:pt x="1373" y="112"/>
                  </a:lnTo>
                  <a:lnTo>
                    <a:pt x="1372" y="112"/>
                  </a:lnTo>
                  <a:lnTo>
                    <a:pt x="1372" y="110"/>
                  </a:lnTo>
                  <a:lnTo>
                    <a:pt x="1370" y="109"/>
                  </a:lnTo>
                  <a:lnTo>
                    <a:pt x="1367" y="107"/>
                  </a:lnTo>
                  <a:lnTo>
                    <a:pt x="1366" y="107"/>
                  </a:lnTo>
                  <a:lnTo>
                    <a:pt x="1366" y="107"/>
                  </a:lnTo>
                  <a:lnTo>
                    <a:pt x="1364" y="107"/>
                  </a:lnTo>
                  <a:lnTo>
                    <a:pt x="1364" y="107"/>
                  </a:lnTo>
                  <a:lnTo>
                    <a:pt x="1364" y="109"/>
                  </a:lnTo>
                  <a:lnTo>
                    <a:pt x="1364" y="109"/>
                  </a:lnTo>
                  <a:lnTo>
                    <a:pt x="1364" y="110"/>
                  </a:lnTo>
                  <a:lnTo>
                    <a:pt x="1362" y="110"/>
                  </a:lnTo>
                  <a:lnTo>
                    <a:pt x="1361" y="110"/>
                  </a:lnTo>
                  <a:lnTo>
                    <a:pt x="1361" y="110"/>
                  </a:lnTo>
                  <a:lnTo>
                    <a:pt x="1359" y="112"/>
                  </a:lnTo>
                  <a:lnTo>
                    <a:pt x="1358" y="112"/>
                  </a:lnTo>
                  <a:lnTo>
                    <a:pt x="1356" y="114"/>
                  </a:lnTo>
                  <a:lnTo>
                    <a:pt x="1355" y="114"/>
                  </a:lnTo>
                  <a:lnTo>
                    <a:pt x="1355" y="114"/>
                  </a:lnTo>
                  <a:lnTo>
                    <a:pt x="1355" y="115"/>
                  </a:lnTo>
                  <a:lnTo>
                    <a:pt x="1356" y="115"/>
                  </a:lnTo>
                  <a:lnTo>
                    <a:pt x="1356" y="117"/>
                  </a:lnTo>
                  <a:lnTo>
                    <a:pt x="1358" y="118"/>
                  </a:lnTo>
                  <a:lnTo>
                    <a:pt x="1356" y="118"/>
                  </a:lnTo>
                  <a:lnTo>
                    <a:pt x="1358" y="120"/>
                  </a:lnTo>
                  <a:lnTo>
                    <a:pt x="1359" y="120"/>
                  </a:lnTo>
                  <a:lnTo>
                    <a:pt x="1359" y="121"/>
                  </a:lnTo>
                  <a:lnTo>
                    <a:pt x="1356" y="120"/>
                  </a:lnTo>
                  <a:lnTo>
                    <a:pt x="1351" y="120"/>
                  </a:lnTo>
                  <a:lnTo>
                    <a:pt x="1351" y="118"/>
                  </a:lnTo>
                  <a:lnTo>
                    <a:pt x="1353" y="118"/>
                  </a:lnTo>
                  <a:lnTo>
                    <a:pt x="1353" y="118"/>
                  </a:lnTo>
                  <a:lnTo>
                    <a:pt x="1355" y="118"/>
                  </a:lnTo>
                  <a:lnTo>
                    <a:pt x="1355" y="117"/>
                  </a:lnTo>
                  <a:lnTo>
                    <a:pt x="1355" y="117"/>
                  </a:lnTo>
                  <a:lnTo>
                    <a:pt x="1355" y="115"/>
                  </a:lnTo>
                  <a:lnTo>
                    <a:pt x="1353" y="115"/>
                  </a:lnTo>
                  <a:lnTo>
                    <a:pt x="1355" y="114"/>
                  </a:lnTo>
                  <a:lnTo>
                    <a:pt x="1355" y="114"/>
                  </a:lnTo>
                  <a:lnTo>
                    <a:pt x="1355" y="112"/>
                  </a:lnTo>
                  <a:lnTo>
                    <a:pt x="1353" y="112"/>
                  </a:lnTo>
                  <a:lnTo>
                    <a:pt x="1353" y="110"/>
                  </a:lnTo>
                  <a:lnTo>
                    <a:pt x="1351" y="110"/>
                  </a:lnTo>
                  <a:lnTo>
                    <a:pt x="1351" y="109"/>
                  </a:lnTo>
                  <a:lnTo>
                    <a:pt x="1351" y="109"/>
                  </a:lnTo>
                  <a:lnTo>
                    <a:pt x="1348" y="107"/>
                  </a:lnTo>
                  <a:lnTo>
                    <a:pt x="1347" y="107"/>
                  </a:lnTo>
                  <a:lnTo>
                    <a:pt x="1344" y="103"/>
                  </a:lnTo>
                  <a:lnTo>
                    <a:pt x="1340" y="101"/>
                  </a:lnTo>
                  <a:lnTo>
                    <a:pt x="1340" y="99"/>
                  </a:lnTo>
                  <a:lnTo>
                    <a:pt x="1339" y="99"/>
                  </a:lnTo>
                  <a:lnTo>
                    <a:pt x="1339" y="98"/>
                  </a:lnTo>
                  <a:lnTo>
                    <a:pt x="1339" y="99"/>
                  </a:lnTo>
                  <a:lnTo>
                    <a:pt x="1340" y="101"/>
                  </a:lnTo>
                  <a:lnTo>
                    <a:pt x="1339" y="103"/>
                  </a:lnTo>
                  <a:lnTo>
                    <a:pt x="1339" y="103"/>
                  </a:lnTo>
                  <a:lnTo>
                    <a:pt x="1339" y="104"/>
                  </a:lnTo>
                  <a:lnTo>
                    <a:pt x="1340" y="106"/>
                  </a:lnTo>
                  <a:lnTo>
                    <a:pt x="1340" y="106"/>
                  </a:lnTo>
                  <a:lnTo>
                    <a:pt x="1339" y="106"/>
                  </a:lnTo>
                  <a:lnTo>
                    <a:pt x="1337" y="104"/>
                  </a:lnTo>
                  <a:lnTo>
                    <a:pt x="1337" y="103"/>
                  </a:lnTo>
                  <a:lnTo>
                    <a:pt x="1336" y="101"/>
                  </a:lnTo>
                  <a:lnTo>
                    <a:pt x="1336" y="99"/>
                  </a:lnTo>
                  <a:lnTo>
                    <a:pt x="1336" y="99"/>
                  </a:lnTo>
                  <a:lnTo>
                    <a:pt x="1336" y="98"/>
                  </a:lnTo>
                  <a:lnTo>
                    <a:pt x="1336" y="98"/>
                  </a:lnTo>
                  <a:lnTo>
                    <a:pt x="1337" y="96"/>
                  </a:lnTo>
                  <a:lnTo>
                    <a:pt x="1337" y="96"/>
                  </a:lnTo>
                  <a:lnTo>
                    <a:pt x="1337" y="95"/>
                  </a:lnTo>
                  <a:lnTo>
                    <a:pt x="1337" y="93"/>
                  </a:lnTo>
                  <a:lnTo>
                    <a:pt x="1337" y="92"/>
                  </a:lnTo>
                  <a:lnTo>
                    <a:pt x="1336" y="92"/>
                  </a:lnTo>
                  <a:lnTo>
                    <a:pt x="1336" y="90"/>
                  </a:lnTo>
                  <a:lnTo>
                    <a:pt x="1337" y="90"/>
                  </a:lnTo>
                  <a:lnTo>
                    <a:pt x="1336" y="90"/>
                  </a:lnTo>
                  <a:lnTo>
                    <a:pt x="1336" y="88"/>
                  </a:lnTo>
                  <a:lnTo>
                    <a:pt x="1336" y="88"/>
                  </a:lnTo>
                  <a:lnTo>
                    <a:pt x="1337" y="88"/>
                  </a:lnTo>
                  <a:lnTo>
                    <a:pt x="1337" y="88"/>
                  </a:lnTo>
                  <a:lnTo>
                    <a:pt x="1337" y="87"/>
                  </a:lnTo>
                  <a:close/>
                  <a:moveTo>
                    <a:pt x="1255" y="84"/>
                  </a:moveTo>
                  <a:lnTo>
                    <a:pt x="1254" y="84"/>
                  </a:lnTo>
                  <a:lnTo>
                    <a:pt x="1254" y="85"/>
                  </a:lnTo>
                  <a:lnTo>
                    <a:pt x="1254" y="85"/>
                  </a:lnTo>
                  <a:lnTo>
                    <a:pt x="1254" y="87"/>
                  </a:lnTo>
                  <a:lnTo>
                    <a:pt x="1252" y="87"/>
                  </a:lnTo>
                  <a:lnTo>
                    <a:pt x="1250" y="88"/>
                  </a:lnTo>
                  <a:lnTo>
                    <a:pt x="1249" y="88"/>
                  </a:lnTo>
                  <a:lnTo>
                    <a:pt x="1247" y="90"/>
                  </a:lnTo>
                  <a:lnTo>
                    <a:pt x="1246" y="90"/>
                  </a:lnTo>
                  <a:lnTo>
                    <a:pt x="1244" y="90"/>
                  </a:lnTo>
                  <a:lnTo>
                    <a:pt x="1243" y="90"/>
                  </a:lnTo>
                  <a:lnTo>
                    <a:pt x="1243" y="90"/>
                  </a:lnTo>
                  <a:lnTo>
                    <a:pt x="1241" y="90"/>
                  </a:lnTo>
                  <a:lnTo>
                    <a:pt x="1241" y="90"/>
                  </a:lnTo>
                  <a:lnTo>
                    <a:pt x="1239" y="90"/>
                  </a:lnTo>
                  <a:lnTo>
                    <a:pt x="1238" y="92"/>
                  </a:lnTo>
                  <a:lnTo>
                    <a:pt x="1235" y="92"/>
                  </a:lnTo>
                  <a:lnTo>
                    <a:pt x="1235" y="92"/>
                  </a:lnTo>
                  <a:lnTo>
                    <a:pt x="1236" y="90"/>
                  </a:lnTo>
                  <a:lnTo>
                    <a:pt x="1238" y="90"/>
                  </a:lnTo>
                  <a:lnTo>
                    <a:pt x="1238" y="90"/>
                  </a:lnTo>
                  <a:lnTo>
                    <a:pt x="1238" y="90"/>
                  </a:lnTo>
                  <a:lnTo>
                    <a:pt x="1236" y="88"/>
                  </a:lnTo>
                  <a:lnTo>
                    <a:pt x="1236" y="88"/>
                  </a:lnTo>
                  <a:lnTo>
                    <a:pt x="1236" y="88"/>
                  </a:lnTo>
                  <a:lnTo>
                    <a:pt x="1236" y="88"/>
                  </a:lnTo>
                  <a:lnTo>
                    <a:pt x="1238" y="88"/>
                  </a:lnTo>
                  <a:lnTo>
                    <a:pt x="1238" y="88"/>
                  </a:lnTo>
                  <a:lnTo>
                    <a:pt x="1239" y="88"/>
                  </a:lnTo>
                  <a:lnTo>
                    <a:pt x="1241" y="88"/>
                  </a:lnTo>
                  <a:lnTo>
                    <a:pt x="1241" y="87"/>
                  </a:lnTo>
                  <a:lnTo>
                    <a:pt x="1241" y="87"/>
                  </a:lnTo>
                  <a:lnTo>
                    <a:pt x="1241" y="87"/>
                  </a:lnTo>
                  <a:lnTo>
                    <a:pt x="1243" y="87"/>
                  </a:lnTo>
                  <a:lnTo>
                    <a:pt x="1244" y="85"/>
                  </a:lnTo>
                  <a:lnTo>
                    <a:pt x="1246" y="85"/>
                  </a:lnTo>
                  <a:lnTo>
                    <a:pt x="1247" y="85"/>
                  </a:lnTo>
                  <a:lnTo>
                    <a:pt x="1249" y="85"/>
                  </a:lnTo>
                  <a:lnTo>
                    <a:pt x="1249" y="85"/>
                  </a:lnTo>
                  <a:lnTo>
                    <a:pt x="1250" y="85"/>
                  </a:lnTo>
                  <a:lnTo>
                    <a:pt x="1252" y="85"/>
                  </a:lnTo>
                  <a:lnTo>
                    <a:pt x="1254" y="84"/>
                  </a:lnTo>
                  <a:lnTo>
                    <a:pt x="1255" y="84"/>
                  </a:lnTo>
                  <a:close/>
                  <a:moveTo>
                    <a:pt x="787" y="84"/>
                  </a:moveTo>
                  <a:lnTo>
                    <a:pt x="787" y="84"/>
                  </a:lnTo>
                  <a:lnTo>
                    <a:pt x="787" y="84"/>
                  </a:lnTo>
                  <a:lnTo>
                    <a:pt x="788" y="84"/>
                  </a:lnTo>
                  <a:lnTo>
                    <a:pt x="790" y="84"/>
                  </a:lnTo>
                  <a:lnTo>
                    <a:pt x="790" y="85"/>
                  </a:lnTo>
                  <a:lnTo>
                    <a:pt x="790" y="85"/>
                  </a:lnTo>
                  <a:lnTo>
                    <a:pt x="790" y="87"/>
                  </a:lnTo>
                  <a:lnTo>
                    <a:pt x="788" y="87"/>
                  </a:lnTo>
                  <a:lnTo>
                    <a:pt x="788" y="87"/>
                  </a:lnTo>
                  <a:lnTo>
                    <a:pt x="787" y="87"/>
                  </a:lnTo>
                  <a:lnTo>
                    <a:pt x="787" y="87"/>
                  </a:lnTo>
                  <a:lnTo>
                    <a:pt x="785" y="87"/>
                  </a:lnTo>
                  <a:lnTo>
                    <a:pt x="785" y="88"/>
                  </a:lnTo>
                  <a:lnTo>
                    <a:pt x="784" y="88"/>
                  </a:lnTo>
                  <a:lnTo>
                    <a:pt x="784" y="90"/>
                  </a:lnTo>
                  <a:lnTo>
                    <a:pt x="782" y="90"/>
                  </a:lnTo>
                  <a:lnTo>
                    <a:pt x="781" y="90"/>
                  </a:lnTo>
                  <a:lnTo>
                    <a:pt x="779" y="92"/>
                  </a:lnTo>
                  <a:lnTo>
                    <a:pt x="777" y="92"/>
                  </a:lnTo>
                  <a:lnTo>
                    <a:pt x="777" y="90"/>
                  </a:lnTo>
                  <a:lnTo>
                    <a:pt x="777" y="90"/>
                  </a:lnTo>
                  <a:lnTo>
                    <a:pt x="777" y="88"/>
                  </a:lnTo>
                  <a:lnTo>
                    <a:pt x="777" y="88"/>
                  </a:lnTo>
                  <a:lnTo>
                    <a:pt x="777" y="87"/>
                  </a:lnTo>
                  <a:lnTo>
                    <a:pt x="777" y="87"/>
                  </a:lnTo>
                  <a:lnTo>
                    <a:pt x="777" y="85"/>
                  </a:lnTo>
                  <a:lnTo>
                    <a:pt x="777" y="85"/>
                  </a:lnTo>
                  <a:lnTo>
                    <a:pt x="777" y="85"/>
                  </a:lnTo>
                  <a:lnTo>
                    <a:pt x="777" y="85"/>
                  </a:lnTo>
                  <a:lnTo>
                    <a:pt x="779" y="84"/>
                  </a:lnTo>
                  <a:lnTo>
                    <a:pt x="779" y="84"/>
                  </a:lnTo>
                  <a:lnTo>
                    <a:pt x="781" y="84"/>
                  </a:lnTo>
                  <a:lnTo>
                    <a:pt x="782" y="84"/>
                  </a:lnTo>
                  <a:lnTo>
                    <a:pt x="784" y="84"/>
                  </a:lnTo>
                  <a:lnTo>
                    <a:pt x="784" y="84"/>
                  </a:lnTo>
                  <a:lnTo>
                    <a:pt x="784" y="84"/>
                  </a:lnTo>
                  <a:lnTo>
                    <a:pt x="784" y="84"/>
                  </a:lnTo>
                  <a:lnTo>
                    <a:pt x="785" y="84"/>
                  </a:lnTo>
                  <a:lnTo>
                    <a:pt x="785" y="84"/>
                  </a:lnTo>
                  <a:lnTo>
                    <a:pt x="787" y="84"/>
                  </a:lnTo>
                  <a:close/>
                  <a:moveTo>
                    <a:pt x="915" y="82"/>
                  </a:moveTo>
                  <a:lnTo>
                    <a:pt x="916" y="82"/>
                  </a:lnTo>
                  <a:lnTo>
                    <a:pt x="915" y="84"/>
                  </a:lnTo>
                  <a:lnTo>
                    <a:pt x="913" y="84"/>
                  </a:lnTo>
                  <a:lnTo>
                    <a:pt x="910" y="85"/>
                  </a:lnTo>
                  <a:lnTo>
                    <a:pt x="908" y="85"/>
                  </a:lnTo>
                  <a:lnTo>
                    <a:pt x="907" y="85"/>
                  </a:lnTo>
                  <a:lnTo>
                    <a:pt x="908" y="84"/>
                  </a:lnTo>
                  <a:lnTo>
                    <a:pt x="910" y="84"/>
                  </a:lnTo>
                  <a:lnTo>
                    <a:pt x="913" y="82"/>
                  </a:lnTo>
                  <a:lnTo>
                    <a:pt x="915" y="82"/>
                  </a:lnTo>
                  <a:lnTo>
                    <a:pt x="915" y="82"/>
                  </a:lnTo>
                  <a:close/>
                  <a:moveTo>
                    <a:pt x="3458" y="79"/>
                  </a:moveTo>
                  <a:lnTo>
                    <a:pt x="3460" y="79"/>
                  </a:lnTo>
                  <a:lnTo>
                    <a:pt x="3460" y="79"/>
                  </a:lnTo>
                  <a:lnTo>
                    <a:pt x="3460" y="79"/>
                  </a:lnTo>
                  <a:lnTo>
                    <a:pt x="3460" y="79"/>
                  </a:lnTo>
                  <a:lnTo>
                    <a:pt x="3458" y="81"/>
                  </a:lnTo>
                  <a:lnTo>
                    <a:pt x="3456" y="81"/>
                  </a:lnTo>
                  <a:lnTo>
                    <a:pt x="3455" y="82"/>
                  </a:lnTo>
                  <a:lnTo>
                    <a:pt x="3453" y="82"/>
                  </a:lnTo>
                  <a:lnTo>
                    <a:pt x="3453" y="82"/>
                  </a:lnTo>
                  <a:lnTo>
                    <a:pt x="3453" y="81"/>
                  </a:lnTo>
                  <a:lnTo>
                    <a:pt x="3453" y="81"/>
                  </a:lnTo>
                  <a:lnTo>
                    <a:pt x="3453" y="81"/>
                  </a:lnTo>
                  <a:lnTo>
                    <a:pt x="3455" y="79"/>
                  </a:lnTo>
                  <a:lnTo>
                    <a:pt x="3456" y="79"/>
                  </a:lnTo>
                  <a:lnTo>
                    <a:pt x="3458" y="79"/>
                  </a:lnTo>
                  <a:close/>
                  <a:moveTo>
                    <a:pt x="916" y="77"/>
                  </a:moveTo>
                  <a:lnTo>
                    <a:pt x="916" y="77"/>
                  </a:lnTo>
                  <a:lnTo>
                    <a:pt x="916" y="79"/>
                  </a:lnTo>
                  <a:lnTo>
                    <a:pt x="915" y="81"/>
                  </a:lnTo>
                  <a:lnTo>
                    <a:pt x="915" y="81"/>
                  </a:lnTo>
                  <a:lnTo>
                    <a:pt x="913" y="81"/>
                  </a:lnTo>
                  <a:lnTo>
                    <a:pt x="911" y="81"/>
                  </a:lnTo>
                  <a:lnTo>
                    <a:pt x="913" y="81"/>
                  </a:lnTo>
                  <a:lnTo>
                    <a:pt x="913" y="81"/>
                  </a:lnTo>
                  <a:lnTo>
                    <a:pt x="913" y="81"/>
                  </a:lnTo>
                  <a:lnTo>
                    <a:pt x="913" y="79"/>
                  </a:lnTo>
                  <a:lnTo>
                    <a:pt x="915" y="77"/>
                  </a:lnTo>
                  <a:lnTo>
                    <a:pt x="915" y="77"/>
                  </a:lnTo>
                  <a:lnTo>
                    <a:pt x="916" y="77"/>
                  </a:lnTo>
                  <a:close/>
                  <a:moveTo>
                    <a:pt x="762" y="74"/>
                  </a:moveTo>
                  <a:lnTo>
                    <a:pt x="762" y="74"/>
                  </a:lnTo>
                  <a:lnTo>
                    <a:pt x="762" y="76"/>
                  </a:lnTo>
                  <a:lnTo>
                    <a:pt x="762" y="76"/>
                  </a:lnTo>
                  <a:lnTo>
                    <a:pt x="760" y="76"/>
                  </a:lnTo>
                  <a:lnTo>
                    <a:pt x="760" y="77"/>
                  </a:lnTo>
                  <a:lnTo>
                    <a:pt x="758" y="77"/>
                  </a:lnTo>
                  <a:lnTo>
                    <a:pt x="758" y="76"/>
                  </a:lnTo>
                  <a:lnTo>
                    <a:pt x="758" y="76"/>
                  </a:lnTo>
                  <a:lnTo>
                    <a:pt x="758" y="76"/>
                  </a:lnTo>
                  <a:lnTo>
                    <a:pt x="760" y="74"/>
                  </a:lnTo>
                  <a:lnTo>
                    <a:pt x="762" y="74"/>
                  </a:lnTo>
                  <a:close/>
                  <a:moveTo>
                    <a:pt x="3884" y="74"/>
                  </a:moveTo>
                  <a:lnTo>
                    <a:pt x="3885" y="74"/>
                  </a:lnTo>
                  <a:lnTo>
                    <a:pt x="3887" y="74"/>
                  </a:lnTo>
                  <a:lnTo>
                    <a:pt x="3889" y="76"/>
                  </a:lnTo>
                  <a:lnTo>
                    <a:pt x="3887" y="77"/>
                  </a:lnTo>
                  <a:lnTo>
                    <a:pt x="3887" y="79"/>
                  </a:lnTo>
                  <a:lnTo>
                    <a:pt x="3887" y="81"/>
                  </a:lnTo>
                  <a:lnTo>
                    <a:pt x="3887" y="82"/>
                  </a:lnTo>
                  <a:lnTo>
                    <a:pt x="3885" y="84"/>
                  </a:lnTo>
                  <a:lnTo>
                    <a:pt x="3885" y="84"/>
                  </a:lnTo>
                  <a:lnTo>
                    <a:pt x="3885" y="85"/>
                  </a:lnTo>
                  <a:lnTo>
                    <a:pt x="3885" y="87"/>
                  </a:lnTo>
                  <a:lnTo>
                    <a:pt x="3885" y="88"/>
                  </a:lnTo>
                  <a:lnTo>
                    <a:pt x="3885" y="88"/>
                  </a:lnTo>
                  <a:lnTo>
                    <a:pt x="3885" y="92"/>
                  </a:lnTo>
                  <a:lnTo>
                    <a:pt x="3885" y="92"/>
                  </a:lnTo>
                  <a:lnTo>
                    <a:pt x="3884" y="93"/>
                  </a:lnTo>
                  <a:lnTo>
                    <a:pt x="3884" y="93"/>
                  </a:lnTo>
                  <a:lnTo>
                    <a:pt x="3884" y="95"/>
                  </a:lnTo>
                  <a:lnTo>
                    <a:pt x="3884" y="96"/>
                  </a:lnTo>
                  <a:lnTo>
                    <a:pt x="3882" y="96"/>
                  </a:lnTo>
                  <a:lnTo>
                    <a:pt x="3882" y="98"/>
                  </a:lnTo>
                  <a:lnTo>
                    <a:pt x="3882" y="103"/>
                  </a:lnTo>
                  <a:lnTo>
                    <a:pt x="3882" y="104"/>
                  </a:lnTo>
                  <a:lnTo>
                    <a:pt x="3882" y="106"/>
                  </a:lnTo>
                  <a:lnTo>
                    <a:pt x="3882" y="106"/>
                  </a:lnTo>
                  <a:lnTo>
                    <a:pt x="3882" y="107"/>
                  </a:lnTo>
                  <a:lnTo>
                    <a:pt x="3882" y="109"/>
                  </a:lnTo>
                  <a:lnTo>
                    <a:pt x="3881" y="109"/>
                  </a:lnTo>
                  <a:lnTo>
                    <a:pt x="3877" y="112"/>
                  </a:lnTo>
                  <a:lnTo>
                    <a:pt x="3877" y="114"/>
                  </a:lnTo>
                  <a:lnTo>
                    <a:pt x="3877" y="114"/>
                  </a:lnTo>
                  <a:lnTo>
                    <a:pt x="3877" y="115"/>
                  </a:lnTo>
                  <a:lnTo>
                    <a:pt x="3877" y="115"/>
                  </a:lnTo>
                  <a:lnTo>
                    <a:pt x="3877" y="117"/>
                  </a:lnTo>
                  <a:lnTo>
                    <a:pt x="3877" y="117"/>
                  </a:lnTo>
                  <a:lnTo>
                    <a:pt x="3874" y="117"/>
                  </a:lnTo>
                  <a:lnTo>
                    <a:pt x="3874" y="117"/>
                  </a:lnTo>
                  <a:lnTo>
                    <a:pt x="3874" y="114"/>
                  </a:lnTo>
                  <a:lnTo>
                    <a:pt x="3876" y="114"/>
                  </a:lnTo>
                  <a:lnTo>
                    <a:pt x="3876" y="114"/>
                  </a:lnTo>
                  <a:lnTo>
                    <a:pt x="3874" y="112"/>
                  </a:lnTo>
                  <a:lnTo>
                    <a:pt x="3874" y="112"/>
                  </a:lnTo>
                  <a:lnTo>
                    <a:pt x="3874" y="112"/>
                  </a:lnTo>
                  <a:lnTo>
                    <a:pt x="3873" y="112"/>
                  </a:lnTo>
                  <a:lnTo>
                    <a:pt x="3873" y="114"/>
                  </a:lnTo>
                  <a:lnTo>
                    <a:pt x="3870" y="118"/>
                  </a:lnTo>
                  <a:lnTo>
                    <a:pt x="3868" y="118"/>
                  </a:lnTo>
                  <a:lnTo>
                    <a:pt x="3868" y="120"/>
                  </a:lnTo>
                  <a:lnTo>
                    <a:pt x="3870" y="118"/>
                  </a:lnTo>
                  <a:lnTo>
                    <a:pt x="3871" y="118"/>
                  </a:lnTo>
                  <a:lnTo>
                    <a:pt x="3873" y="118"/>
                  </a:lnTo>
                  <a:lnTo>
                    <a:pt x="3873" y="118"/>
                  </a:lnTo>
                  <a:lnTo>
                    <a:pt x="3874" y="120"/>
                  </a:lnTo>
                  <a:lnTo>
                    <a:pt x="3874" y="120"/>
                  </a:lnTo>
                  <a:lnTo>
                    <a:pt x="3874" y="121"/>
                  </a:lnTo>
                  <a:lnTo>
                    <a:pt x="3873" y="123"/>
                  </a:lnTo>
                  <a:lnTo>
                    <a:pt x="3871" y="123"/>
                  </a:lnTo>
                  <a:lnTo>
                    <a:pt x="3871" y="123"/>
                  </a:lnTo>
                  <a:lnTo>
                    <a:pt x="3870" y="123"/>
                  </a:lnTo>
                  <a:lnTo>
                    <a:pt x="3870" y="123"/>
                  </a:lnTo>
                  <a:lnTo>
                    <a:pt x="3870" y="123"/>
                  </a:lnTo>
                  <a:lnTo>
                    <a:pt x="3865" y="126"/>
                  </a:lnTo>
                  <a:lnTo>
                    <a:pt x="3865" y="128"/>
                  </a:lnTo>
                  <a:lnTo>
                    <a:pt x="3865" y="128"/>
                  </a:lnTo>
                  <a:lnTo>
                    <a:pt x="3865" y="128"/>
                  </a:lnTo>
                  <a:lnTo>
                    <a:pt x="3865" y="128"/>
                  </a:lnTo>
                  <a:lnTo>
                    <a:pt x="3865" y="129"/>
                  </a:lnTo>
                  <a:lnTo>
                    <a:pt x="3863" y="131"/>
                  </a:lnTo>
                  <a:lnTo>
                    <a:pt x="3860" y="133"/>
                  </a:lnTo>
                  <a:lnTo>
                    <a:pt x="3859" y="134"/>
                  </a:lnTo>
                  <a:lnTo>
                    <a:pt x="3857" y="134"/>
                  </a:lnTo>
                  <a:lnTo>
                    <a:pt x="3855" y="136"/>
                  </a:lnTo>
                  <a:lnTo>
                    <a:pt x="3854" y="136"/>
                  </a:lnTo>
                  <a:lnTo>
                    <a:pt x="3851" y="136"/>
                  </a:lnTo>
                  <a:lnTo>
                    <a:pt x="3848" y="139"/>
                  </a:lnTo>
                  <a:lnTo>
                    <a:pt x="3844" y="139"/>
                  </a:lnTo>
                  <a:lnTo>
                    <a:pt x="3844" y="140"/>
                  </a:lnTo>
                  <a:lnTo>
                    <a:pt x="3843" y="142"/>
                  </a:lnTo>
                  <a:lnTo>
                    <a:pt x="3843" y="142"/>
                  </a:lnTo>
                  <a:lnTo>
                    <a:pt x="3841" y="142"/>
                  </a:lnTo>
                  <a:lnTo>
                    <a:pt x="3841" y="142"/>
                  </a:lnTo>
                  <a:lnTo>
                    <a:pt x="3840" y="142"/>
                  </a:lnTo>
                  <a:lnTo>
                    <a:pt x="3838" y="142"/>
                  </a:lnTo>
                  <a:lnTo>
                    <a:pt x="3836" y="142"/>
                  </a:lnTo>
                  <a:lnTo>
                    <a:pt x="3835" y="142"/>
                  </a:lnTo>
                  <a:lnTo>
                    <a:pt x="3835" y="144"/>
                  </a:lnTo>
                  <a:lnTo>
                    <a:pt x="3835" y="144"/>
                  </a:lnTo>
                  <a:lnTo>
                    <a:pt x="3835" y="145"/>
                  </a:lnTo>
                  <a:lnTo>
                    <a:pt x="3835" y="147"/>
                  </a:lnTo>
                  <a:lnTo>
                    <a:pt x="3833" y="150"/>
                  </a:lnTo>
                  <a:lnTo>
                    <a:pt x="3833" y="150"/>
                  </a:lnTo>
                  <a:lnTo>
                    <a:pt x="3832" y="151"/>
                  </a:lnTo>
                  <a:lnTo>
                    <a:pt x="3830" y="153"/>
                  </a:lnTo>
                  <a:lnTo>
                    <a:pt x="3829" y="155"/>
                  </a:lnTo>
                  <a:lnTo>
                    <a:pt x="3822" y="156"/>
                  </a:lnTo>
                  <a:lnTo>
                    <a:pt x="3818" y="158"/>
                  </a:lnTo>
                  <a:lnTo>
                    <a:pt x="3816" y="158"/>
                  </a:lnTo>
                  <a:lnTo>
                    <a:pt x="3814" y="158"/>
                  </a:lnTo>
                  <a:lnTo>
                    <a:pt x="3811" y="159"/>
                  </a:lnTo>
                  <a:lnTo>
                    <a:pt x="3808" y="158"/>
                  </a:lnTo>
                  <a:lnTo>
                    <a:pt x="3805" y="158"/>
                  </a:lnTo>
                  <a:lnTo>
                    <a:pt x="3800" y="156"/>
                  </a:lnTo>
                  <a:lnTo>
                    <a:pt x="3799" y="155"/>
                  </a:lnTo>
                  <a:lnTo>
                    <a:pt x="3799" y="155"/>
                  </a:lnTo>
                  <a:lnTo>
                    <a:pt x="3799" y="155"/>
                  </a:lnTo>
                  <a:lnTo>
                    <a:pt x="3799" y="155"/>
                  </a:lnTo>
                  <a:lnTo>
                    <a:pt x="3799" y="153"/>
                  </a:lnTo>
                  <a:lnTo>
                    <a:pt x="3803" y="153"/>
                  </a:lnTo>
                  <a:lnTo>
                    <a:pt x="3807" y="153"/>
                  </a:lnTo>
                  <a:lnTo>
                    <a:pt x="3810" y="153"/>
                  </a:lnTo>
                  <a:lnTo>
                    <a:pt x="3811" y="153"/>
                  </a:lnTo>
                  <a:lnTo>
                    <a:pt x="3813" y="151"/>
                  </a:lnTo>
                  <a:lnTo>
                    <a:pt x="3814" y="151"/>
                  </a:lnTo>
                  <a:lnTo>
                    <a:pt x="3816" y="151"/>
                  </a:lnTo>
                  <a:lnTo>
                    <a:pt x="3818" y="151"/>
                  </a:lnTo>
                  <a:lnTo>
                    <a:pt x="3819" y="150"/>
                  </a:lnTo>
                  <a:lnTo>
                    <a:pt x="3821" y="150"/>
                  </a:lnTo>
                  <a:lnTo>
                    <a:pt x="3821" y="148"/>
                  </a:lnTo>
                  <a:lnTo>
                    <a:pt x="3822" y="148"/>
                  </a:lnTo>
                  <a:lnTo>
                    <a:pt x="3822" y="148"/>
                  </a:lnTo>
                  <a:lnTo>
                    <a:pt x="3825" y="147"/>
                  </a:lnTo>
                  <a:lnTo>
                    <a:pt x="3827" y="145"/>
                  </a:lnTo>
                  <a:lnTo>
                    <a:pt x="3829" y="140"/>
                  </a:lnTo>
                  <a:lnTo>
                    <a:pt x="3832" y="139"/>
                  </a:lnTo>
                  <a:lnTo>
                    <a:pt x="3835" y="137"/>
                  </a:lnTo>
                  <a:lnTo>
                    <a:pt x="3838" y="136"/>
                  </a:lnTo>
                  <a:lnTo>
                    <a:pt x="3838" y="136"/>
                  </a:lnTo>
                  <a:lnTo>
                    <a:pt x="3840" y="134"/>
                  </a:lnTo>
                  <a:lnTo>
                    <a:pt x="3841" y="133"/>
                  </a:lnTo>
                  <a:lnTo>
                    <a:pt x="3843" y="133"/>
                  </a:lnTo>
                  <a:lnTo>
                    <a:pt x="3843" y="131"/>
                  </a:lnTo>
                  <a:lnTo>
                    <a:pt x="3844" y="129"/>
                  </a:lnTo>
                  <a:lnTo>
                    <a:pt x="3844" y="129"/>
                  </a:lnTo>
                  <a:lnTo>
                    <a:pt x="3844" y="129"/>
                  </a:lnTo>
                  <a:lnTo>
                    <a:pt x="3843" y="129"/>
                  </a:lnTo>
                  <a:lnTo>
                    <a:pt x="3843" y="128"/>
                  </a:lnTo>
                  <a:lnTo>
                    <a:pt x="3843" y="128"/>
                  </a:lnTo>
                  <a:lnTo>
                    <a:pt x="3846" y="125"/>
                  </a:lnTo>
                  <a:lnTo>
                    <a:pt x="3849" y="123"/>
                  </a:lnTo>
                  <a:lnTo>
                    <a:pt x="3854" y="120"/>
                  </a:lnTo>
                  <a:lnTo>
                    <a:pt x="3854" y="120"/>
                  </a:lnTo>
                  <a:lnTo>
                    <a:pt x="3854" y="120"/>
                  </a:lnTo>
                  <a:lnTo>
                    <a:pt x="3854" y="118"/>
                  </a:lnTo>
                  <a:lnTo>
                    <a:pt x="3854" y="117"/>
                  </a:lnTo>
                  <a:lnTo>
                    <a:pt x="3857" y="115"/>
                  </a:lnTo>
                  <a:lnTo>
                    <a:pt x="3860" y="112"/>
                  </a:lnTo>
                  <a:lnTo>
                    <a:pt x="3863" y="110"/>
                  </a:lnTo>
                  <a:lnTo>
                    <a:pt x="3863" y="109"/>
                  </a:lnTo>
                  <a:lnTo>
                    <a:pt x="3865" y="107"/>
                  </a:lnTo>
                  <a:lnTo>
                    <a:pt x="3865" y="106"/>
                  </a:lnTo>
                  <a:lnTo>
                    <a:pt x="3866" y="106"/>
                  </a:lnTo>
                  <a:lnTo>
                    <a:pt x="3866" y="104"/>
                  </a:lnTo>
                  <a:lnTo>
                    <a:pt x="3868" y="103"/>
                  </a:lnTo>
                  <a:lnTo>
                    <a:pt x="3868" y="101"/>
                  </a:lnTo>
                  <a:lnTo>
                    <a:pt x="3868" y="99"/>
                  </a:lnTo>
                  <a:lnTo>
                    <a:pt x="3871" y="98"/>
                  </a:lnTo>
                  <a:lnTo>
                    <a:pt x="3871" y="96"/>
                  </a:lnTo>
                  <a:lnTo>
                    <a:pt x="3871" y="95"/>
                  </a:lnTo>
                  <a:lnTo>
                    <a:pt x="3873" y="93"/>
                  </a:lnTo>
                  <a:lnTo>
                    <a:pt x="3873" y="93"/>
                  </a:lnTo>
                  <a:lnTo>
                    <a:pt x="3873" y="92"/>
                  </a:lnTo>
                  <a:lnTo>
                    <a:pt x="3874" y="92"/>
                  </a:lnTo>
                  <a:lnTo>
                    <a:pt x="3873" y="90"/>
                  </a:lnTo>
                  <a:lnTo>
                    <a:pt x="3874" y="90"/>
                  </a:lnTo>
                  <a:lnTo>
                    <a:pt x="3876" y="88"/>
                  </a:lnTo>
                  <a:lnTo>
                    <a:pt x="3876" y="87"/>
                  </a:lnTo>
                  <a:lnTo>
                    <a:pt x="3877" y="85"/>
                  </a:lnTo>
                  <a:lnTo>
                    <a:pt x="3877" y="84"/>
                  </a:lnTo>
                  <a:lnTo>
                    <a:pt x="3877" y="82"/>
                  </a:lnTo>
                  <a:lnTo>
                    <a:pt x="3877" y="81"/>
                  </a:lnTo>
                  <a:lnTo>
                    <a:pt x="3877" y="79"/>
                  </a:lnTo>
                  <a:lnTo>
                    <a:pt x="3877" y="77"/>
                  </a:lnTo>
                  <a:lnTo>
                    <a:pt x="3879" y="77"/>
                  </a:lnTo>
                  <a:lnTo>
                    <a:pt x="3882" y="74"/>
                  </a:lnTo>
                  <a:lnTo>
                    <a:pt x="3882" y="74"/>
                  </a:lnTo>
                  <a:lnTo>
                    <a:pt x="3884" y="74"/>
                  </a:lnTo>
                  <a:close/>
                  <a:moveTo>
                    <a:pt x="3043" y="73"/>
                  </a:moveTo>
                  <a:lnTo>
                    <a:pt x="3043" y="74"/>
                  </a:lnTo>
                  <a:lnTo>
                    <a:pt x="3043" y="76"/>
                  </a:lnTo>
                  <a:lnTo>
                    <a:pt x="3043" y="77"/>
                  </a:lnTo>
                  <a:lnTo>
                    <a:pt x="3045" y="76"/>
                  </a:lnTo>
                  <a:lnTo>
                    <a:pt x="3046" y="76"/>
                  </a:lnTo>
                  <a:lnTo>
                    <a:pt x="3048" y="76"/>
                  </a:lnTo>
                  <a:lnTo>
                    <a:pt x="3050" y="76"/>
                  </a:lnTo>
                  <a:lnTo>
                    <a:pt x="3048" y="76"/>
                  </a:lnTo>
                  <a:lnTo>
                    <a:pt x="3048" y="76"/>
                  </a:lnTo>
                  <a:lnTo>
                    <a:pt x="3046" y="76"/>
                  </a:lnTo>
                  <a:lnTo>
                    <a:pt x="3046" y="77"/>
                  </a:lnTo>
                  <a:lnTo>
                    <a:pt x="3046" y="77"/>
                  </a:lnTo>
                  <a:lnTo>
                    <a:pt x="3045" y="79"/>
                  </a:lnTo>
                  <a:lnTo>
                    <a:pt x="3043" y="79"/>
                  </a:lnTo>
                  <a:lnTo>
                    <a:pt x="3043" y="79"/>
                  </a:lnTo>
                  <a:lnTo>
                    <a:pt x="3042" y="81"/>
                  </a:lnTo>
                  <a:lnTo>
                    <a:pt x="3039" y="79"/>
                  </a:lnTo>
                  <a:lnTo>
                    <a:pt x="3039" y="81"/>
                  </a:lnTo>
                  <a:lnTo>
                    <a:pt x="3039" y="81"/>
                  </a:lnTo>
                  <a:lnTo>
                    <a:pt x="3039" y="82"/>
                  </a:lnTo>
                  <a:lnTo>
                    <a:pt x="3039" y="82"/>
                  </a:lnTo>
                  <a:lnTo>
                    <a:pt x="3039" y="82"/>
                  </a:lnTo>
                  <a:lnTo>
                    <a:pt x="3037" y="81"/>
                  </a:lnTo>
                  <a:lnTo>
                    <a:pt x="3034" y="81"/>
                  </a:lnTo>
                  <a:lnTo>
                    <a:pt x="3032" y="81"/>
                  </a:lnTo>
                  <a:lnTo>
                    <a:pt x="3032" y="82"/>
                  </a:lnTo>
                  <a:lnTo>
                    <a:pt x="3020" y="84"/>
                  </a:lnTo>
                  <a:lnTo>
                    <a:pt x="3018" y="85"/>
                  </a:lnTo>
                  <a:lnTo>
                    <a:pt x="3017" y="85"/>
                  </a:lnTo>
                  <a:lnTo>
                    <a:pt x="3015" y="87"/>
                  </a:lnTo>
                  <a:lnTo>
                    <a:pt x="3013" y="87"/>
                  </a:lnTo>
                  <a:lnTo>
                    <a:pt x="3013" y="88"/>
                  </a:lnTo>
                  <a:lnTo>
                    <a:pt x="3013" y="88"/>
                  </a:lnTo>
                  <a:lnTo>
                    <a:pt x="3013" y="90"/>
                  </a:lnTo>
                  <a:lnTo>
                    <a:pt x="3012" y="90"/>
                  </a:lnTo>
                  <a:lnTo>
                    <a:pt x="3010" y="88"/>
                  </a:lnTo>
                  <a:lnTo>
                    <a:pt x="3009" y="90"/>
                  </a:lnTo>
                  <a:lnTo>
                    <a:pt x="3007" y="90"/>
                  </a:lnTo>
                  <a:lnTo>
                    <a:pt x="3005" y="92"/>
                  </a:lnTo>
                  <a:lnTo>
                    <a:pt x="3007" y="93"/>
                  </a:lnTo>
                  <a:lnTo>
                    <a:pt x="3007" y="93"/>
                  </a:lnTo>
                  <a:lnTo>
                    <a:pt x="3009" y="93"/>
                  </a:lnTo>
                  <a:lnTo>
                    <a:pt x="3009" y="95"/>
                  </a:lnTo>
                  <a:lnTo>
                    <a:pt x="3007" y="95"/>
                  </a:lnTo>
                  <a:lnTo>
                    <a:pt x="3007" y="96"/>
                  </a:lnTo>
                  <a:lnTo>
                    <a:pt x="3007" y="96"/>
                  </a:lnTo>
                  <a:lnTo>
                    <a:pt x="3005" y="98"/>
                  </a:lnTo>
                  <a:lnTo>
                    <a:pt x="3005" y="98"/>
                  </a:lnTo>
                  <a:lnTo>
                    <a:pt x="3005" y="98"/>
                  </a:lnTo>
                  <a:lnTo>
                    <a:pt x="3005" y="99"/>
                  </a:lnTo>
                  <a:lnTo>
                    <a:pt x="3005" y="99"/>
                  </a:lnTo>
                  <a:lnTo>
                    <a:pt x="3005" y="101"/>
                  </a:lnTo>
                  <a:lnTo>
                    <a:pt x="3004" y="101"/>
                  </a:lnTo>
                  <a:lnTo>
                    <a:pt x="3002" y="101"/>
                  </a:lnTo>
                  <a:lnTo>
                    <a:pt x="3001" y="101"/>
                  </a:lnTo>
                  <a:lnTo>
                    <a:pt x="2999" y="103"/>
                  </a:lnTo>
                  <a:lnTo>
                    <a:pt x="3001" y="104"/>
                  </a:lnTo>
                  <a:lnTo>
                    <a:pt x="3002" y="106"/>
                  </a:lnTo>
                  <a:lnTo>
                    <a:pt x="3004" y="107"/>
                  </a:lnTo>
                  <a:lnTo>
                    <a:pt x="3004" y="107"/>
                  </a:lnTo>
                  <a:lnTo>
                    <a:pt x="3004" y="107"/>
                  </a:lnTo>
                  <a:lnTo>
                    <a:pt x="3005" y="109"/>
                  </a:lnTo>
                  <a:lnTo>
                    <a:pt x="3007" y="109"/>
                  </a:lnTo>
                  <a:lnTo>
                    <a:pt x="3012" y="109"/>
                  </a:lnTo>
                  <a:lnTo>
                    <a:pt x="3013" y="107"/>
                  </a:lnTo>
                  <a:lnTo>
                    <a:pt x="3015" y="106"/>
                  </a:lnTo>
                  <a:lnTo>
                    <a:pt x="3018" y="106"/>
                  </a:lnTo>
                  <a:lnTo>
                    <a:pt x="3018" y="106"/>
                  </a:lnTo>
                  <a:lnTo>
                    <a:pt x="3017" y="106"/>
                  </a:lnTo>
                  <a:lnTo>
                    <a:pt x="3015" y="107"/>
                  </a:lnTo>
                  <a:lnTo>
                    <a:pt x="3013" y="109"/>
                  </a:lnTo>
                  <a:lnTo>
                    <a:pt x="3012" y="110"/>
                  </a:lnTo>
                  <a:lnTo>
                    <a:pt x="3010" y="110"/>
                  </a:lnTo>
                  <a:lnTo>
                    <a:pt x="3010" y="112"/>
                  </a:lnTo>
                  <a:lnTo>
                    <a:pt x="3010" y="114"/>
                  </a:lnTo>
                  <a:lnTo>
                    <a:pt x="3012" y="114"/>
                  </a:lnTo>
                  <a:lnTo>
                    <a:pt x="3012" y="114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0" y="114"/>
                  </a:lnTo>
                  <a:lnTo>
                    <a:pt x="3009" y="114"/>
                  </a:lnTo>
                  <a:lnTo>
                    <a:pt x="3009" y="114"/>
                  </a:lnTo>
                  <a:lnTo>
                    <a:pt x="3009" y="115"/>
                  </a:lnTo>
                  <a:lnTo>
                    <a:pt x="3009" y="117"/>
                  </a:lnTo>
                  <a:lnTo>
                    <a:pt x="3009" y="118"/>
                  </a:lnTo>
                  <a:lnTo>
                    <a:pt x="3010" y="120"/>
                  </a:lnTo>
                  <a:lnTo>
                    <a:pt x="3015" y="120"/>
                  </a:lnTo>
                  <a:lnTo>
                    <a:pt x="3020" y="120"/>
                  </a:lnTo>
                  <a:lnTo>
                    <a:pt x="3020" y="120"/>
                  </a:lnTo>
                  <a:lnTo>
                    <a:pt x="3020" y="121"/>
                  </a:lnTo>
                  <a:lnTo>
                    <a:pt x="3015" y="120"/>
                  </a:lnTo>
                  <a:lnTo>
                    <a:pt x="3012" y="121"/>
                  </a:lnTo>
                  <a:lnTo>
                    <a:pt x="3010" y="123"/>
                  </a:lnTo>
                  <a:lnTo>
                    <a:pt x="3010" y="123"/>
                  </a:lnTo>
                  <a:lnTo>
                    <a:pt x="3009" y="125"/>
                  </a:lnTo>
                  <a:lnTo>
                    <a:pt x="3004" y="123"/>
                  </a:lnTo>
                  <a:lnTo>
                    <a:pt x="3004" y="123"/>
                  </a:lnTo>
                  <a:lnTo>
                    <a:pt x="3005" y="123"/>
                  </a:lnTo>
                  <a:lnTo>
                    <a:pt x="3009" y="123"/>
                  </a:lnTo>
                  <a:lnTo>
                    <a:pt x="3010" y="123"/>
                  </a:lnTo>
                  <a:lnTo>
                    <a:pt x="3010" y="121"/>
                  </a:lnTo>
                  <a:lnTo>
                    <a:pt x="3009" y="121"/>
                  </a:lnTo>
                  <a:lnTo>
                    <a:pt x="3007" y="120"/>
                  </a:lnTo>
                  <a:lnTo>
                    <a:pt x="3007" y="120"/>
                  </a:lnTo>
                  <a:lnTo>
                    <a:pt x="3007" y="118"/>
                  </a:lnTo>
                  <a:lnTo>
                    <a:pt x="3005" y="117"/>
                  </a:lnTo>
                  <a:lnTo>
                    <a:pt x="3005" y="114"/>
                  </a:lnTo>
                  <a:lnTo>
                    <a:pt x="3005" y="114"/>
                  </a:lnTo>
                  <a:lnTo>
                    <a:pt x="3005" y="112"/>
                  </a:lnTo>
                  <a:lnTo>
                    <a:pt x="3004" y="110"/>
                  </a:lnTo>
                  <a:lnTo>
                    <a:pt x="3002" y="109"/>
                  </a:lnTo>
                  <a:lnTo>
                    <a:pt x="3001" y="107"/>
                  </a:lnTo>
                  <a:lnTo>
                    <a:pt x="2999" y="107"/>
                  </a:lnTo>
                  <a:lnTo>
                    <a:pt x="2998" y="106"/>
                  </a:lnTo>
                  <a:lnTo>
                    <a:pt x="2998" y="104"/>
                  </a:lnTo>
                  <a:lnTo>
                    <a:pt x="2998" y="103"/>
                  </a:lnTo>
                  <a:lnTo>
                    <a:pt x="2999" y="101"/>
                  </a:lnTo>
                  <a:lnTo>
                    <a:pt x="2999" y="98"/>
                  </a:lnTo>
                  <a:lnTo>
                    <a:pt x="3001" y="96"/>
                  </a:lnTo>
                  <a:lnTo>
                    <a:pt x="3004" y="96"/>
                  </a:lnTo>
                  <a:lnTo>
                    <a:pt x="3004" y="95"/>
                  </a:lnTo>
                  <a:lnTo>
                    <a:pt x="3004" y="93"/>
                  </a:lnTo>
                  <a:lnTo>
                    <a:pt x="3005" y="92"/>
                  </a:lnTo>
                  <a:lnTo>
                    <a:pt x="3005" y="90"/>
                  </a:lnTo>
                  <a:lnTo>
                    <a:pt x="3007" y="88"/>
                  </a:lnTo>
                  <a:lnTo>
                    <a:pt x="3009" y="87"/>
                  </a:lnTo>
                  <a:lnTo>
                    <a:pt x="3010" y="84"/>
                  </a:lnTo>
                  <a:lnTo>
                    <a:pt x="3009" y="82"/>
                  </a:lnTo>
                  <a:lnTo>
                    <a:pt x="3007" y="81"/>
                  </a:lnTo>
                  <a:lnTo>
                    <a:pt x="3009" y="81"/>
                  </a:lnTo>
                  <a:lnTo>
                    <a:pt x="3009" y="81"/>
                  </a:lnTo>
                  <a:lnTo>
                    <a:pt x="3010" y="82"/>
                  </a:lnTo>
                  <a:lnTo>
                    <a:pt x="3010" y="82"/>
                  </a:lnTo>
                  <a:lnTo>
                    <a:pt x="3012" y="84"/>
                  </a:lnTo>
                  <a:lnTo>
                    <a:pt x="3012" y="82"/>
                  </a:lnTo>
                  <a:lnTo>
                    <a:pt x="3012" y="82"/>
                  </a:lnTo>
                  <a:lnTo>
                    <a:pt x="3012" y="81"/>
                  </a:lnTo>
                  <a:lnTo>
                    <a:pt x="3012" y="79"/>
                  </a:lnTo>
                  <a:lnTo>
                    <a:pt x="3012" y="79"/>
                  </a:lnTo>
                  <a:lnTo>
                    <a:pt x="3012" y="79"/>
                  </a:lnTo>
                  <a:lnTo>
                    <a:pt x="3012" y="81"/>
                  </a:lnTo>
                  <a:lnTo>
                    <a:pt x="3013" y="82"/>
                  </a:lnTo>
                  <a:lnTo>
                    <a:pt x="3015" y="82"/>
                  </a:lnTo>
                  <a:lnTo>
                    <a:pt x="3018" y="82"/>
                  </a:lnTo>
                  <a:lnTo>
                    <a:pt x="3021" y="81"/>
                  </a:lnTo>
                  <a:lnTo>
                    <a:pt x="3023" y="81"/>
                  </a:lnTo>
                  <a:lnTo>
                    <a:pt x="3024" y="81"/>
                  </a:lnTo>
                  <a:lnTo>
                    <a:pt x="3028" y="81"/>
                  </a:lnTo>
                  <a:lnTo>
                    <a:pt x="3029" y="81"/>
                  </a:lnTo>
                  <a:lnTo>
                    <a:pt x="3031" y="81"/>
                  </a:lnTo>
                  <a:lnTo>
                    <a:pt x="3034" y="81"/>
                  </a:lnTo>
                  <a:lnTo>
                    <a:pt x="3037" y="79"/>
                  </a:lnTo>
                  <a:lnTo>
                    <a:pt x="3040" y="79"/>
                  </a:lnTo>
                  <a:lnTo>
                    <a:pt x="3040" y="79"/>
                  </a:lnTo>
                  <a:lnTo>
                    <a:pt x="3042" y="79"/>
                  </a:lnTo>
                  <a:lnTo>
                    <a:pt x="3042" y="79"/>
                  </a:lnTo>
                  <a:lnTo>
                    <a:pt x="3043" y="79"/>
                  </a:lnTo>
                  <a:lnTo>
                    <a:pt x="3043" y="77"/>
                  </a:lnTo>
                  <a:lnTo>
                    <a:pt x="3042" y="76"/>
                  </a:lnTo>
                  <a:lnTo>
                    <a:pt x="3042" y="74"/>
                  </a:lnTo>
                  <a:lnTo>
                    <a:pt x="3042" y="73"/>
                  </a:lnTo>
                  <a:lnTo>
                    <a:pt x="3043" y="73"/>
                  </a:lnTo>
                  <a:close/>
                  <a:moveTo>
                    <a:pt x="3274" y="73"/>
                  </a:moveTo>
                  <a:lnTo>
                    <a:pt x="3274" y="73"/>
                  </a:lnTo>
                  <a:lnTo>
                    <a:pt x="3274" y="73"/>
                  </a:lnTo>
                  <a:lnTo>
                    <a:pt x="3275" y="73"/>
                  </a:lnTo>
                  <a:lnTo>
                    <a:pt x="3275" y="73"/>
                  </a:lnTo>
                  <a:lnTo>
                    <a:pt x="3277" y="73"/>
                  </a:lnTo>
                  <a:lnTo>
                    <a:pt x="3277" y="73"/>
                  </a:lnTo>
                  <a:lnTo>
                    <a:pt x="3277" y="74"/>
                  </a:lnTo>
                  <a:lnTo>
                    <a:pt x="3277" y="74"/>
                  </a:lnTo>
                  <a:lnTo>
                    <a:pt x="3277" y="74"/>
                  </a:lnTo>
                  <a:lnTo>
                    <a:pt x="3275" y="74"/>
                  </a:lnTo>
                  <a:lnTo>
                    <a:pt x="3275" y="76"/>
                  </a:lnTo>
                  <a:lnTo>
                    <a:pt x="3274" y="76"/>
                  </a:lnTo>
                  <a:lnTo>
                    <a:pt x="3272" y="74"/>
                  </a:lnTo>
                  <a:lnTo>
                    <a:pt x="3272" y="74"/>
                  </a:lnTo>
                  <a:lnTo>
                    <a:pt x="3272" y="73"/>
                  </a:lnTo>
                  <a:lnTo>
                    <a:pt x="3272" y="73"/>
                  </a:lnTo>
                  <a:lnTo>
                    <a:pt x="3272" y="73"/>
                  </a:lnTo>
                  <a:lnTo>
                    <a:pt x="3274" y="73"/>
                  </a:lnTo>
                  <a:close/>
                  <a:moveTo>
                    <a:pt x="741" y="71"/>
                  </a:moveTo>
                  <a:lnTo>
                    <a:pt x="743" y="74"/>
                  </a:lnTo>
                  <a:lnTo>
                    <a:pt x="741" y="77"/>
                  </a:lnTo>
                  <a:lnTo>
                    <a:pt x="741" y="81"/>
                  </a:lnTo>
                  <a:lnTo>
                    <a:pt x="741" y="82"/>
                  </a:lnTo>
                  <a:lnTo>
                    <a:pt x="741" y="82"/>
                  </a:lnTo>
                  <a:lnTo>
                    <a:pt x="741" y="84"/>
                  </a:lnTo>
                  <a:lnTo>
                    <a:pt x="741" y="85"/>
                  </a:lnTo>
                  <a:lnTo>
                    <a:pt x="740" y="84"/>
                  </a:lnTo>
                  <a:lnTo>
                    <a:pt x="738" y="81"/>
                  </a:lnTo>
                  <a:lnTo>
                    <a:pt x="738" y="81"/>
                  </a:lnTo>
                  <a:lnTo>
                    <a:pt x="736" y="79"/>
                  </a:lnTo>
                  <a:lnTo>
                    <a:pt x="736" y="79"/>
                  </a:lnTo>
                  <a:lnTo>
                    <a:pt x="738" y="77"/>
                  </a:lnTo>
                  <a:lnTo>
                    <a:pt x="740" y="79"/>
                  </a:lnTo>
                  <a:lnTo>
                    <a:pt x="740" y="79"/>
                  </a:lnTo>
                  <a:lnTo>
                    <a:pt x="740" y="77"/>
                  </a:lnTo>
                  <a:lnTo>
                    <a:pt x="740" y="76"/>
                  </a:lnTo>
                  <a:lnTo>
                    <a:pt x="740" y="76"/>
                  </a:lnTo>
                  <a:lnTo>
                    <a:pt x="741" y="76"/>
                  </a:lnTo>
                  <a:lnTo>
                    <a:pt x="741" y="73"/>
                  </a:lnTo>
                  <a:lnTo>
                    <a:pt x="741" y="71"/>
                  </a:lnTo>
                  <a:lnTo>
                    <a:pt x="741" y="71"/>
                  </a:lnTo>
                  <a:close/>
                  <a:moveTo>
                    <a:pt x="754" y="71"/>
                  </a:moveTo>
                  <a:lnTo>
                    <a:pt x="754" y="71"/>
                  </a:lnTo>
                  <a:lnTo>
                    <a:pt x="752" y="73"/>
                  </a:lnTo>
                  <a:lnTo>
                    <a:pt x="752" y="73"/>
                  </a:lnTo>
                  <a:lnTo>
                    <a:pt x="752" y="73"/>
                  </a:lnTo>
                  <a:lnTo>
                    <a:pt x="751" y="73"/>
                  </a:lnTo>
                  <a:lnTo>
                    <a:pt x="751" y="73"/>
                  </a:lnTo>
                  <a:lnTo>
                    <a:pt x="752" y="71"/>
                  </a:lnTo>
                  <a:lnTo>
                    <a:pt x="752" y="71"/>
                  </a:lnTo>
                  <a:lnTo>
                    <a:pt x="754" y="71"/>
                  </a:lnTo>
                  <a:close/>
                  <a:moveTo>
                    <a:pt x="3338" y="65"/>
                  </a:moveTo>
                  <a:lnTo>
                    <a:pt x="3340" y="65"/>
                  </a:lnTo>
                  <a:lnTo>
                    <a:pt x="3340" y="66"/>
                  </a:lnTo>
                  <a:lnTo>
                    <a:pt x="3340" y="66"/>
                  </a:lnTo>
                  <a:lnTo>
                    <a:pt x="3338" y="66"/>
                  </a:lnTo>
                  <a:lnTo>
                    <a:pt x="3338" y="68"/>
                  </a:lnTo>
                  <a:lnTo>
                    <a:pt x="3337" y="68"/>
                  </a:lnTo>
                  <a:lnTo>
                    <a:pt x="3337" y="68"/>
                  </a:lnTo>
                  <a:lnTo>
                    <a:pt x="3337" y="68"/>
                  </a:lnTo>
                  <a:lnTo>
                    <a:pt x="3335" y="68"/>
                  </a:lnTo>
                  <a:lnTo>
                    <a:pt x="3335" y="68"/>
                  </a:lnTo>
                  <a:lnTo>
                    <a:pt x="3335" y="66"/>
                  </a:lnTo>
                  <a:lnTo>
                    <a:pt x="3333" y="66"/>
                  </a:lnTo>
                  <a:lnTo>
                    <a:pt x="3335" y="65"/>
                  </a:lnTo>
                  <a:lnTo>
                    <a:pt x="3335" y="65"/>
                  </a:lnTo>
                  <a:lnTo>
                    <a:pt x="3337" y="65"/>
                  </a:lnTo>
                  <a:lnTo>
                    <a:pt x="3338" y="65"/>
                  </a:lnTo>
                  <a:lnTo>
                    <a:pt x="3338" y="65"/>
                  </a:lnTo>
                  <a:lnTo>
                    <a:pt x="3338" y="65"/>
                  </a:lnTo>
                  <a:close/>
                  <a:moveTo>
                    <a:pt x="913" y="63"/>
                  </a:moveTo>
                  <a:lnTo>
                    <a:pt x="913" y="63"/>
                  </a:lnTo>
                  <a:lnTo>
                    <a:pt x="913" y="63"/>
                  </a:lnTo>
                  <a:lnTo>
                    <a:pt x="911" y="65"/>
                  </a:lnTo>
                  <a:lnTo>
                    <a:pt x="910" y="65"/>
                  </a:lnTo>
                  <a:lnTo>
                    <a:pt x="910" y="65"/>
                  </a:lnTo>
                  <a:lnTo>
                    <a:pt x="910" y="66"/>
                  </a:lnTo>
                  <a:lnTo>
                    <a:pt x="910" y="66"/>
                  </a:lnTo>
                  <a:lnTo>
                    <a:pt x="910" y="66"/>
                  </a:lnTo>
                  <a:lnTo>
                    <a:pt x="910" y="66"/>
                  </a:lnTo>
                  <a:lnTo>
                    <a:pt x="910" y="68"/>
                  </a:lnTo>
                  <a:lnTo>
                    <a:pt x="910" y="68"/>
                  </a:lnTo>
                  <a:lnTo>
                    <a:pt x="910" y="68"/>
                  </a:lnTo>
                  <a:lnTo>
                    <a:pt x="908" y="68"/>
                  </a:lnTo>
                  <a:lnTo>
                    <a:pt x="907" y="68"/>
                  </a:lnTo>
                  <a:lnTo>
                    <a:pt x="905" y="68"/>
                  </a:lnTo>
                  <a:lnTo>
                    <a:pt x="905" y="68"/>
                  </a:lnTo>
                  <a:lnTo>
                    <a:pt x="904" y="68"/>
                  </a:lnTo>
                  <a:lnTo>
                    <a:pt x="902" y="68"/>
                  </a:lnTo>
                  <a:lnTo>
                    <a:pt x="904" y="66"/>
                  </a:lnTo>
                  <a:lnTo>
                    <a:pt x="905" y="66"/>
                  </a:lnTo>
                  <a:lnTo>
                    <a:pt x="907" y="66"/>
                  </a:lnTo>
                  <a:lnTo>
                    <a:pt x="908" y="65"/>
                  </a:lnTo>
                  <a:lnTo>
                    <a:pt x="910" y="63"/>
                  </a:lnTo>
                  <a:lnTo>
                    <a:pt x="913" y="63"/>
                  </a:lnTo>
                  <a:close/>
                  <a:moveTo>
                    <a:pt x="1219" y="63"/>
                  </a:moveTo>
                  <a:lnTo>
                    <a:pt x="1222" y="63"/>
                  </a:lnTo>
                  <a:lnTo>
                    <a:pt x="1225" y="65"/>
                  </a:lnTo>
                  <a:lnTo>
                    <a:pt x="1225" y="66"/>
                  </a:lnTo>
                  <a:lnTo>
                    <a:pt x="1227" y="66"/>
                  </a:lnTo>
                  <a:lnTo>
                    <a:pt x="1228" y="66"/>
                  </a:lnTo>
                  <a:lnTo>
                    <a:pt x="1230" y="68"/>
                  </a:lnTo>
                  <a:lnTo>
                    <a:pt x="1228" y="69"/>
                  </a:lnTo>
                  <a:lnTo>
                    <a:pt x="1228" y="69"/>
                  </a:lnTo>
                  <a:lnTo>
                    <a:pt x="1227" y="69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5" y="69"/>
                  </a:lnTo>
                  <a:lnTo>
                    <a:pt x="1224" y="69"/>
                  </a:lnTo>
                  <a:lnTo>
                    <a:pt x="1221" y="68"/>
                  </a:lnTo>
                  <a:lnTo>
                    <a:pt x="1219" y="68"/>
                  </a:lnTo>
                  <a:lnTo>
                    <a:pt x="1217" y="66"/>
                  </a:lnTo>
                  <a:lnTo>
                    <a:pt x="1217" y="65"/>
                  </a:lnTo>
                  <a:lnTo>
                    <a:pt x="1217" y="63"/>
                  </a:lnTo>
                  <a:lnTo>
                    <a:pt x="1217" y="63"/>
                  </a:lnTo>
                  <a:lnTo>
                    <a:pt x="1219" y="63"/>
                  </a:lnTo>
                  <a:close/>
                  <a:moveTo>
                    <a:pt x="3781" y="62"/>
                  </a:moveTo>
                  <a:lnTo>
                    <a:pt x="3781" y="63"/>
                  </a:lnTo>
                  <a:lnTo>
                    <a:pt x="3781" y="63"/>
                  </a:lnTo>
                  <a:lnTo>
                    <a:pt x="3783" y="65"/>
                  </a:lnTo>
                  <a:lnTo>
                    <a:pt x="3784" y="65"/>
                  </a:lnTo>
                  <a:lnTo>
                    <a:pt x="3784" y="65"/>
                  </a:lnTo>
                  <a:lnTo>
                    <a:pt x="3784" y="65"/>
                  </a:lnTo>
                  <a:lnTo>
                    <a:pt x="3786" y="65"/>
                  </a:lnTo>
                  <a:lnTo>
                    <a:pt x="3788" y="65"/>
                  </a:lnTo>
                  <a:lnTo>
                    <a:pt x="3788" y="65"/>
                  </a:lnTo>
                  <a:lnTo>
                    <a:pt x="3788" y="65"/>
                  </a:lnTo>
                  <a:lnTo>
                    <a:pt x="3788" y="66"/>
                  </a:lnTo>
                  <a:lnTo>
                    <a:pt x="3788" y="68"/>
                  </a:lnTo>
                  <a:lnTo>
                    <a:pt x="3789" y="71"/>
                  </a:lnTo>
                  <a:lnTo>
                    <a:pt x="3789" y="73"/>
                  </a:lnTo>
                  <a:lnTo>
                    <a:pt x="3791" y="76"/>
                  </a:lnTo>
                  <a:lnTo>
                    <a:pt x="3791" y="76"/>
                  </a:lnTo>
                  <a:lnTo>
                    <a:pt x="3791" y="79"/>
                  </a:lnTo>
                  <a:lnTo>
                    <a:pt x="3792" y="82"/>
                  </a:lnTo>
                  <a:lnTo>
                    <a:pt x="3792" y="85"/>
                  </a:lnTo>
                  <a:lnTo>
                    <a:pt x="3792" y="87"/>
                  </a:lnTo>
                  <a:lnTo>
                    <a:pt x="3792" y="88"/>
                  </a:lnTo>
                  <a:lnTo>
                    <a:pt x="3791" y="92"/>
                  </a:lnTo>
                  <a:lnTo>
                    <a:pt x="3789" y="93"/>
                  </a:lnTo>
                  <a:lnTo>
                    <a:pt x="3791" y="95"/>
                  </a:lnTo>
                  <a:lnTo>
                    <a:pt x="3792" y="98"/>
                  </a:lnTo>
                  <a:lnTo>
                    <a:pt x="3792" y="99"/>
                  </a:lnTo>
                  <a:lnTo>
                    <a:pt x="3792" y="103"/>
                  </a:lnTo>
                  <a:lnTo>
                    <a:pt x="3794" y="106"/>
                  </a:lnTo>
                  <a:lnTo>
                    <a:pt x="3794" y="106"/>
                  </a:lnTo>
                  <a:lnTo>
                    <a:pt x="3794" y="106"/>
                  </a:lnTo>
                  <a:lnTo>
                    <a:pt x="3792" y="104"/>
                  </a:lnTo>
                  <a:lnTo>
                    <a:pt x="3791" y="103"/>
                  </a:lnTo>
                  <a:lnTo>
                    <a:pt x="3791" y="103"/>
                  </a:lnTo>
                  <a:lnTo>
                    <a:pt x="3789" y="104"/>
                  </a:lnTo>
                  <a:lnTo>
                    <a:pt x="3789" y="107"/>
                  </a:lnTo>
                  <a:lnTo>
                    <a:pt x="3791" y="109"/>
                  </a:lnTo>
                  <a:lnTo>
                    <a:pt x="3792" y="112"/>
                  </a:lnTo>
                  <a:lnTo>
                    <a:pt x="3792" y="112"/>
                  </a:lnTo>
                  <a:lnTo>
                    <a:pt x="3792" y="114"/>
                  </a:lnTo>
                  <a:lnTo>
                    <a:pt x="3794" y="115"/>
                  </a:lnTo>
                  <a:lnTo>
                    <a:pt x="3795" y="117"/>
                  </a:lnTo>
                  <a:lnTo>
                    <a:pt x="3799" y="117"/>
                  </a:lnTo>
                  <a:lnTo>
                    <a:pt x="3799" y="118"/>
                  </a:lnTo>
                  <a:lnTo>
                    <a:pt x="3799" y="120"/>
                  </a:lnTo>
                  <a:lnTo>
                    <a:pt x="3799" y="120"/>
                  </a:lnTo>
                  <a:lnTo>
                    <a:pt x="3797" y="120"/>
                  </a:lnTo>
                  <a:lnTo>
                    <a:pt x="3797" y="118"/>
                  </a:lnTo>
                  <a:lnTo>
                    <a:pt x="3795" y="118"/>
                  </a:lnTo>
                  <a:lnTo>
                    <a:pt x="3794" y="118"/>
                  </a:lnTo>
                  <a:lnTo>
                    <a:pt x="3794" y="120"/>
                  </a:lnTo>
                  <a:lnTo>
                    <a:pt x="3794" y="125"/>
                  </a:lnTo>
                  <a:lnTo>
                    <a:pt x="3792" y="128"/>
                  </a:lnTo>
                  <a:lnTo>
                    <a:pt x="3792" y="125"/>
                  </a:lnTo>
                  <a:lnTo>
                    <a:pt x="3792" y="118"/>
                  </a:lnTo>
                  <a:lnTo>
                    <a:pt x="3792" y="115"/>
                  </a:lnTo>
                  <a:lnTo>
                    <a:pt x="3789" y="115"/>
                  </a:lnTo>
                  <a:lnTo>
                    <a:pt x="3786" y="114"/>
                  </a:lnTo>
                  <a:lnTo>
                    <a:pt x="3786" y="114"/>
                  </a:lnTo>
                  <a:lnTo>
                    <a:pt x="3789" y="114"/>
                  </a:lnTo>
                  <a:lnTo>
                    <a:pt x="3791" y="114"/>
                  </a:lnTo>
                  <a:lnTo>
                    <a:pt x="3789" y="110"/>
                  </a:lnTo>
                  <a:lnTo>
                    <a:pt x="3788" y="109"/>
                  </a:lnTo>
                  <a:lnTo>
                    <a:pt x="3788" y="106"/>
                  </a:lnTo>
                  <a:lnTo>
                    <a:pt x="3788" y="104"/>
                  </a:lnTo>
                  <a:lnTo>
                    <a:pt x="3789" y="101"/>
                  </a:lnTo>
                  <a:lnTo>
                    <a:pt x="3791" y="101"/>
                  </a:lnTo>
                  <a:lnTo>
                    <a:pt x="3791" y="99"/>
                  </a:lnTo>
                  <a:lnTo>
                    <a:pt x="3791" y="96"/>
                  </a:lnTo>
                  <a:lnTo>
                    <a:pt x="3789" y="95"/>
                  </a:lnTo>
                  <a:lnTo>
                    <a:pt x="3788" y="95"/>
                  </a:lnTo>
                  <a:lnTo>
                    <a:pt x="3789" y="92"/>
                  </a:lnTo>
                  <a:lnTo>
                    <a:pt x="3791" y="88"/>
                  </a:lnTo>
                  <a:lnTo>
                    <a:pt x="3792" y="87"/>
                  </a:lnTo>
                  <a:lnTo>
                    <a:pt x="3792" y="84"/>
                  </a:lnTo>
                  <a:lnTo>
                    <a:pt x="3791" y="81"/>
                  </a:lnTo>
                  <a:lnTo>
                    <a:pt x="3789" y="77"/>
                  </a:lnTo>
                  <a:lnTo>
                    <a:pt x="3789" y="76"/>
                  </a:lnTo>
                  <a:lnTo>
                    <a:pt x="3789" y="74"/>
                  </a:lnTo>
                  <a:lnTo>
                    <a:pt x="3788" y="73"/>
                  </a:lnTo>
                  <a:lnTo>
                    <a:pt x="3788" y="69"/>
                  </a:lnTo>
                  <a:lnTo>
                    <a:pt x="3786" y="68"/>
                  </a:lnTo>
                  <a:lnTo>
                    <a:pt x="3786" y="68"/>
                  </a:lnTo>
                  <a:lnTo>
                    <a:pt x="3784" y="68"/>
                  </a:lnTo>
                  <a:lnTo>
                    <a:pt x="3783" y="66"/>
                  </a:lnTo>
                  <a:lnTo>
                    <a:pt x="3781" y="66"/>
                  </a:lnTo>
                  <a:lnTo>
                    <a:pt x="3781" y="66"/>
                  </a:lnTo>
                  <a:lnTo>
                    <a:pt x="3781" y="66"/>
                  </a:lnTo>
                  <a:lnTo>
                    <a:pt x="3780" y="66"/>
                  </a:lnTo>
                  <a:lnTo>
                    <a:pt x="3780" y="68"/>
                  </a:lnTo>
                  <a:lnTo>
                    <a:pt x="3780" y="68"/>
                  </a:lnTo>
                  <a:lnTo>
                    <a:pt x="3778" y="68"/>
                  </a:lnTo>
                  <a:lnTo>
                    <a:pt x="3778" y="66"/>
                  </a:lnTo>
                  <a:lnTo>
                    <a:pt x="3777" y="68"/>
                  </a:lnTo>
                  <a:lnTo>
                    <a:pt x="3777" y="68"/>
                  </a:lnTo>
                  <a:lnTo>
                    <a:pt x="3773" y="69"/>
                  </a:lnTo>
                  <a:lnTo>
                    <a:pt x="3773" y="69"/>
                  </a:lnTo>
                  <a:lnTo>
                    <a:pt x="3773" y="71"/>
                  </a:lnTo>
                  <a:lnTo>
                    <a:pt x="3772" y="73"/>
                  </a:lnTo>
                  <a:lnTo>
                    <a:pt x="3772" y="74"/>
                  </a:lnTo>
                  <a:lnTo>
                    <a:pt x="3773" y="74"/>
                  </a:lnTo>
                  <a:lnTo>
                    <a:pt x="3775" y="76"/>
                  </a:lnTo>
                  <a:lnTo>
                    <a:pt x="3775" y="76"/>
                  </a:lnTo>
                  <a:lnTo>
                    <a:pt x="3773" y="76"/>
                  </a:lnTo>
                  <a:lnTo>
                    <a:pt x="3775" y="77"/>
                  </a:lnTo>
                  <a:lnTo>
                    <a:pt x="3778" y="77"/>
                  </a:lnTo>
                  <a:lnTo>
                    <a:pt x="3778" y="79"/>
                  </a:lnTo>
                  <a:lnTo>
                    <a:pt x="3778" y="81"/>
                  </a:lnTo>
                  <a:lnTo>
                    <a:pt x="3778" y="81"/>
                  </a:lnTo>
                  <a:lnTo>
                    <a:pt x="3778" y="82"/>
                  </a:lnTo>
                  <a:lnTo>
                    <a:pt x="3778" y="82"/>
                  </a:lnTo>
                  <a:lnTo>
                    <a:pt x="3778" y="84"/>
                  </a:lnTo>
                  <a:lnTo>
                    <a:pt x="3778" y="84"/>
                  </a:lnTo>
                  <a:lnTo>
                    <a:pt x="3780" y="84"/>
                  </a:lnTo>
                  <a:lnTo>
                    <a:pt x="3778" y="84"/>
                  </a:lnTo>
                  <a:lnTo>
                    <a:pt x="3778" y="85"/>
                  </a:lnTo>
                  <a:lnTo>
                    <a:pt x="3778" y="85"/>
                  </a:lnTo>
                  <a:lnTo>
                    <a:pt x="3778" y="87"/>
                  </a:lnTo>
                  <a:lnTo>
                    <a:pt x="3777" y="87"/>
                  </a:lnTo>
                  <a:lnTo>
                    <a:pt x="3777" y="88"/>
                  </a:lnTo>
                  <a:lnTo>
                    <a:pt x="3775" y="88"/>
                  </a:lnTo>
                  <a:lnTo>
                    <a:pt x="3775" y="88"/>
                  </a:lnTo>
                  <a:lnTo>
                    <a:pt x="3777" y="87"/>
                  </a:lnTo>
                  <a:lnTo>
                    <a:pt x="3777" y="87"/>
                  </a:lnTo>
                  <a:lnTo>
                    <a:pt x="3777" y="85"/>
                  </a:lnTo>
                  <a:lnTo>
                    <a:pt x="3777" y="85"/>
                  </a:lnTo>
                  <a:lnTo>
                    <a:pt x="3778" y="84"/>
                  </a:lnTo>
                  <a:lnTo>
                    <a:pt x="3778" y="84"/>
                  </a:lnTo>
                  <a:lnTo>
                    <a:pt x="3777" y="82"/>
                  </a:lnTo>
                  <a:lnTo>
                    <a:pt x="3777" y="82"/>
                  </a:lnTo>
                  <a:lnTo>
                    <a:pt x="3777" y="81"/>
                  </a:lnTo>
                  <a:lnTo>
                    <a:pt x="3778" y="79"/>
                  </a:lnTo>
                  <a:lnTo>
                    <a:pt x="3778" y="79"/>
                  </a:lnTo>
                  <a:lnTo>
                    <a:pt x="3777" y="79"/>
                  </a:lnTo>
                  <a:lnTo>
                    <a:pt x="3775" y="81"/>
                  </a:lnTo>
                  <a:lnTo>
                    <a:pt x="3770" y="81"/>
                  </a:lnTo>
                  <a:lnTo>
                    <a:pt x="3770" y="81"/>
                  </a:lnTo>
                  <a:lnTo>
                    <a:pt x="3770" y="81"/>
                  </a:lnTo>
                  <a:lnTo>
                    <a:pt x="3773" y="79"/>
                  </a:lnTo>
                  <a:lnTo>
                    <a:pt x="3773" y="79"/>
                  </a:lnTo>
                  <a:lnTo>
                    <a:pt x="3772" y="77"/>
                  </a:lnTo>
                  <a:lnTo>
                    <a:pt x="3770" y="76"/>
                  </a:lnTo>
                  <a:lnTo>
                    <a:pt x="3770" y="74"/>
                  </a:lnTo>
                  <a:lnTo>
                    <a:pt x="3770" y="73"/>
                  </a:lnTo>
                  <a:lnTo>
                    <a:pt x="3766" y="71"/>
                  </a:lnTo>
                  <a:lnTo>
                    <a:pt x="3764" y="71"/>
                  </a:lnTo>
                  <a:lnTo>
                    <a:pt x="3764" y="71"/>
                  </a:lnTo>
                  <a:lnTo>
                    <a:pt x="3762" y="69"/>
                  </a:lnTo>
                  <a:lnTo>
                    <a:pt x="3764" y="69"/>
                  </a:lnTo>
                  <a:lnTo>
                    <a:pt x="3766" y="69"/>
                  </a:lnTo>
                  <a:lnTo>
                    <a:pt x="3767" y="69"/>
                  </a:lnTo>
                  <a:lnTo>
                    <a:pt x="3769" y="69"/>
                  </a:lnTo>
                  <a:lnTo>
                    <a:pt x="3769" y="69"/>
                  </a:lnTo>
                  <a:lnTo>
                    <a:pt x="3769" y="69"/>
                  </a:lnTo>
                  <a:lnTo>
                    <a:pt x="3769" y="68"/>
                  </a:lnTo>
                  <a:lnTo>
                    <a:pt x="3769" y="68"/>
                  </a:lnTo>
                  <a:lnTo>
                    <a:pt x="3769" y="66"/>
                  </a:lnTo>
                  <a:lnTo>
                    <a:pt x="3769" y="66"/>
                  </a:lnTo>
                  <a:lnTo>
                    <a:pt x="3769" y="65"/>
                  </a:lnTo>
                  <a:lnTo>
                    <a:pt x="3769" y="63"/>
                  </a:lnTo>
                  <a:lnTo>
                    <a:pt x="3770" y="63"/>
                  </a:lnTo>
                  <a:lnTo>
                    <a:pt x="3770" y="63"/>
                  </a:lnTo>
                  <a:lnTo>
                    <a:pt x="3772" y="65"/>
                  </a:lnTo>
                  <a:lnTo>
                    <a:pt x="3772" y="65"/>
                  </a:lnTo>
                  <a:lnTo>
                    <a:pt x="3773" y="65"/>
                  </a:lnTo>
                  <a:lnTo>
                    <a:pt x="3772" y="66"/>
                  </a:lnTo>
                  <a:lnTo>
                    <a:pt x="3772" y="66"/>
                  </a:lnTo>
                  <a:lnTo>
                    <a:pt x="3773" y="66"/>
                  </a:lnTo>
                  <a:lnTo>
                    <a:pt x="3777" y="65"/>
                  </a:lnTo>
                  <a:lnTo>
                    <a:pt x="3777" y="65"/>
                  </a:lnTo>
                  <a:lnTo>
                    <a:pt x="3780" y="65"/>
                  </a:lnTo>
                  <a:lnTo>
                    <a:pt x="3780" y="63"/>
                  </a:lnTo>
                  <a:lnTo>
                    <a:pt x="3781" y="62"/>
                  </a:lnTo>
                  <a:close/>
                  <a:moveTo>
                    <a:pt x="1195" y="58"/>
                  </a:moveTo>
                  <a:lnTo>
                    <a:pt x="1195" y="58"/>
                  </a:lnTo>
                  <a:lnTo>
                    <a:pt x="1195" y="58"/>
                  </a:lnTo>
                  <a:lnTo>
                    <a:pt x="1195" y="60"/>
                  </a:lnTo>
                  <a:lnTo>
                    <a:pt x="1197" y="60"/>
                  </a:lnTo>
                  <a:lnTo>
                    <a:pt x="1197" y="62"/>
                  </a:lnTo>
                  <a:lnTo>
                    <a:pt x="1197" y="62"/>
                  </a:lnTo>
                  <a:lnTo>
                    <a:pt x="1197" y="63"/>
                  </a:lnTo>
                  <a:lnTo>
                    <a:pt x="1198" y="63"/>
                  </a:lnTo>
                  <a:lnTo>
                    <a:pt x="1200" y="65"/>
                  </a:lnTo>
                  <a:lnTo>
                    <a:pt x="1202" y="65"/>
                  </a:lnTo>
                  <a:lnTo>
                    <a:pt x="1202" y="66"/>
                  </a:lnTo>
                  <a:lnTo>
                    <a:pt x="1200" y="66"/>
                  </a:lnTo>
                  <a:lnTo>
                    <a:pt x="1198" y="66"/>
                  </a:lnTo>
                  <a:lnTo>
                    <a:pt x="1194" y="66"/>
                  </a:lnTo>
                  <a:lnTo>
                    <a:pt x="1192" y="66"/>
                  </a:lnTo>
                  <a:lnTo>
                    <a:pt x="1192" y="66"/>
                  </a:lnTo>
                  <a:lnTo>
                    <a:pt x="1192" y="65"/>
                  </a:lnTo>
                  <a:lnTo>
                    <a:pt x="1194" y="63"/>
                  </a:lnTo>
                  <a:lnTo>
                    <a:pt x="1194" y="62"/>
                  </a:lnTo>
                  <a:lnTo>
                    <a:pt x="1194" y="62"/>
                  </a:lnTo>
                  <a:lnTo>
                    <a:pt x="1194" y="62"/>
                  </a:lnTo>
                  <a:lnTo>
                    <a:pt x="1194" y="58"/>
                  </a:lnTo>
                  <a:lnTo>
                    <a:pt x="1195" y="58"/>
                  </a:lnTo>
                  <a:close/>
                  <a:moveTo>
                    <a:pt x="1299" y="55"/>
                  </a:moveTo>
                  <a:lnTo>
                    <a:pt x="1299" y="57"/>
                  </a:lnTo>
                  <a:lnTo>
                    <a:pt x="1299" y="58"/>
                  </a:lnTo>
                  <a:lnTo>
                    <a:pt x="1299" y="63"/>
                  </a:lnTo>
                  <a:lnTo>
                    <a:pt x="1301" y="63"/>
                  </a:lnTo>
                  <a:lnTo>
                    <a:pt x="1304" y="68"/>
                  </a:lnTo>
                  <a:lnTo>
                    <a:pt x="1304" y="68"/>
                  </a:lnTo>
                  <a:lnTo>
                    <a:pt x="1299" y="65"/>
                  </a:lnTo>
                  <a:lnTo>
                    <a:pt x="1299" y="63"/>
                  </a:lnTo>
                  <a:lnTo>
                    <a:pt x="1298" y="60"/>
                  </a:lnTo>
                  <a:lnTo>
                    <a:pt x="1298" y="58"/>
                  </a:lnTo>
                  <a:lnTo>
                    <a:pt x="1298" y="58"/>
                  </a:lnTo>
                  <a:lnTo>
                    <a:pt x="1299" y="55"/>
                  </a:lnTo>
                  <a:close/>
                  <a:moveTo>
                    <a:pt x="494" y="54"/>
                  </a:moveTo>
                  <a:lnTo>
                    <a:pt x="495" y="54"/>
                  </a:lnTo>
                  <a:lnTo>
                    <a:pt x="497" y="55"/>
                  </a:lnTo>
                  <a:lnTo>
                    <a:pt x="498" y="58"/>
                  </a:lnTo>
                  <a:lnTo>
                    <a:pt x="500" y="60"/>
                  </a:lnTo>
                  <a:lnTo>
                    <a:pt x="500" y="62"/>
                  </a:lnTo>
                  <a:lnTo>
                    <a:pt x="501" y="62"/>
                  </a:lnTo>
                  <a:lnTo>
                    <a:pt x="501" y="62"/>
                  </a:lnTo>
                  <a:lnTo>
                    <a:pt x="501" y="63"/>
                  </a:lnTo>
                  <a:lnTo>
                    <a:pt x="503" y="63"/>
                  </a:lnTo>
                  <a:lnTo>
                    <a:pt x="503" y="65"/>
                  </a:lnTo>
                  <a:lnTo>
                    <a:pt x="505" y="65"/>
                  </a:lnTo>
                  <a:lnTo>
                    <a:pt x="505" y="65"/>
                  </a:lnTo>
                  <a:lnTo>
                    <a:pt x="506" y="65"/>
                  </a:lnTo>
                  <a:lnTo>
                    <a:pt x="505" y="66"/>
                  </a:lnTo>
                  <a:lnTo>
                    <a:pt x="506" y="68"/>
                  </a:lnTo>
                  <a:lnTo>
                    <a:pt x="506" y="68"/>
                  </a:lnTo>
                  <a:lnTo>
                    <a:pt x="509" y="68"/>
                  </a:lnTo>
                  <a:lnTo>
                    <a:pt x="513" y="68"/>
                  </a:lnTo>
                  <a:lnTo>
                    <a:pt x="514" y="68"/>
                  </a:lnTo>
                  <a:lnTo>
                    <a:pt x="517" y="69"/>
                  </a:lnTo>
                  <a:lnTo>
                    <a:pt x="519" y="68"/>
                  </a:lnTo>
                  <a:lnTo>
                    <a:pt x="519" y="68"/>
                  </a:lnTo>
                  <a:lnTo>
                    <a:pt x="520" y="66"/>
                  </a:lnTo>
                  <a:lnTo>
                    <a:pt x="524" y="66"/>
                  </a:lnTo>
                  <a:lnTo>
                    <a:pt x="524" y="66"/>
                  </a:lnTo>
                  <a:lnTo>
                    <a:pt x="527" y="66"/>
                  </a:lnTo>
                  <a:lnTo>
                    <a:pt x="527" y="66"/>
                  </a:lnTo>
                  <a:lnTo>
                    <a:pt x="528" y="66"/>
                  </a:lnTo>
                  <a:lnTo>
                    <a:pt x="531" y="68"/>
                  </a:lnTo>
                  <a:lnTo>
                    <a:pt x="531" y="68"/>
                  </a:lnTo>
                  <a:lnTo>
                    <a:pt x="531" y="69"/>
                  </a:lnTo>
                  <a:lnTo>
                    <a:pt x="531" y="69"/>
                  </a:lnTo>
                  <a:lnTo>
                    <a:pt x="530" y="69"/>
                  </a:lnTo>
                  <a:lnTo>
                    <a:pt x="528" y="68"/>
                  </a:lnTo>
                  <a:lnTo>
                    <a:pt x="528" y="68"/>
                  </a:lnTo>
                  <a:lnTo>
                    <a:pt x="527" y="68"/>
                  </a:lnTo>
                  <a:lnTo>
                    <a:pt x="525" y="68"/>
                  </a:lnTo>
                  <a:lnTo>
                    <a:pt x="524" y="68"/>
                  </a:lnTo>
                  <a:lnTo>
                    <a:pt x="522" y="68"/>
                  </a:lnTo>
                  <a:lnTo>
                    <a:pt x="520" y="68"/>
                  </a:lnTo>
                  <a:lnTo>
                    <a:pt x="519" y="69"/>
                  </a:lnTo>
                  <a:lnTo>
                    <a:pt x="514" y="69"/>
                  </a:lnTo>
                  <a:lnTo>
                    <a:pt x="511" y="69"/>
                  </a:lnTo>
                  <a:lnTo>
                    <a:pt x="509" y="69"/>
                  </a:lnTo>
                  <a:lnTo>
                    <a:pt x="509" y="71"/>
                  </a:lnTo>
                  <a:lnTo>
                    <a:pt x="509" y="71"/>
                  </a:lnTo>
                  <a:lnTo>
                    <a:pt x="509" y="73"/>
                  </a:lnTo>
                  <a:lnTo>
                    <a:pt x="509" y="73"/>
                  </a:lnTo>
                  <a:lnTo>
                    <a:pt x="511" y="73"/>
                  </a:lnTo>
                  <a:lnTo>
                    <a:pt x="511" y="73"/>
                  </a:lnTo>
                  <a:lnTo>
                    <a:pt x="511" y="74"/>
                  </a:lnTo>
                  <a:lnTo>
                    <a:pt x="513" y="74"/>
                  </a:lnTo>
                  <a:lnTo>
                    <a:pt x="513" y="76"/>
                  </a:lnTo>
                  <a:lnTo>
                    <a:pt x="514" y="77"/>
                  </a:lnTo>
                  <a:lnTo>
                    <a:pt x="516" y="77"/>
                  </a:lnTo>
                  <a:lnTo>
                    <a:pt x="516" y="79"/>
                  </a:lnTo>
                  <a:lnTo>
                    <a:pt x="517" y="81"/>
                  </a:lnTo>
                  <a:lnTo>
                    <a:pt x="519" y="82"/>
                  </a:lnTo>
                  <a:lnTo>
                    <a:pt x="519" y="82"/>
                  </a:lnTo>
                  <a:lnTo>
                    <a:pt x="519" y="82"/>
                  </a:lnTo>
                  <a:lnTo>
                    <a:pt x="519" y="84"/>
                  </a:lnTo>
                  <a:lnTo>
                    <a:pt x="519" y="84"/>
                  </a:lnTo>
                  <a:lnTo>
                    <a:pt x="519" y="85"/>
                  </a:lnTo>
                  <a:lnTo>
                    <a:pt x="519" y="85"/>
                  </a:lnTo>
                  <a:lnTo>
                    <a:pt x="519" y="85"/>
                  </a:lnTo>
                  <a:lnTo>
                    <a:pt x="519" y="85"/>
                  </a:lnTo>
                  <a:lnTo>
                    <a:pt x="517" y="84"/>
                  </a:lnTo>
                  <a:lnTo>
                    <a:pt x="516" y="81"/>
                  </a:lnTo>
                  <a:lnTo>
                    <a:pt x="514" y="79"/>
                  </a:lnTo>
                  <a:lnTo>
                    <a:pt x="514" y="77"/>
                  </a:lnTo>
                  <a:lnTo>
                    <a:pt x="511" y="76"/>
                  </a:lnTo>
                  <a:lnTo>
                    <a:pt x="509" y="74"/>
                  </a:lnTo>
                  <a:lnTo>
                    <a:pt x="508" y="73"/>
                  </a:lnTo>
                  <a:lnTo>
                    <a:pt x="508" y="73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69"/>
                  </a:lnTo>
                  <a:lnTo>
                    <a:pt x="506" y="69"/>
                  </a:lnTo>
                  <a:lnTo>
                    <a:pt x="505" y="69"/>
                  </a:lnTo>
                  <a:lnTo>
                    <a:pt x="503" y="69"/>
                  </a:lnTo>
                  <a:lnTo>
                    <a:pt x="500" y="68"/>
                  </a:lnTo>
                  <a:lnTo>
                    <a:pt x="498" y="66"/>
                  </a:lnTo>
                  <a:lnTo>
                    <a:pt x="500" y="66"/>
                  </a:lnTo>
                  <a:lnTo>
                    <a:pt x="501" y="68"/>
                  </a:lnTo>
                  <a:lnTo>
                    <a:pt x="503" y="68"/>
                  </a:lnTo>
                  <a:lnTo>
                    <a:pt x="503" y="68"/>
                  </a:lnTo>
                  <a:lnTo>
                    <a:pt x="505" y="68"/>
                  </a:lnTo>
                  <a:lnTo>
                    <a:pt x="503" y="66"/>
                  </a:lnTo>
                  <a:lnTo>
                    <a:pt x="501" y="65"/>
                  </a:lnTo>
                  <a:lnTo>
                    <a:pt x="500" y="62"/>
                  </a:lnTo>
                  <a:lnTo>
                    <a:pt x="494" y="55"/>
                  </a:lnTo>
                  <a:lnTo>
                    <a:pt x="494" y="54"/>
                  </a:lnTo>
                  <a:close/>
                  <a:moveTo>
                    <a:pt x="727" y="52"/>
                  </a:moveTo>
                  <a:lnTo>
                    <a:pt x="727" y="54"/>
                  </a:lnTo>
                  <a:lnTo>
                    <a:pt x="729" y="55"/>
                  </a:lnTo>
                  <a:lnTo>
                    <a:pt x="729" y="55"/>
                  </a:lnTo>
                  <a:lnTo>
                    <a:pt x="730" y="55"/>
                  </a:lnTo>
                  <a:lnTo>
                    <a:pt x="730" y="55"/>
                  </a:lnTo>
                  <a:lnTo>
                    <a:pt x="732" y="57"/>
                  </a:lnTo>
                  <a:lnTo>
                    <a:pt x="732" y="60"/>
                  </a:lnTo>
                  <a:lnTo>
                    <a:pt x="733" y="60"/>
                  </a:lnTo>
                  <a:lnTo>
                    <a:pt x="735" y="60"/>
                  </a:lnTo>
                  <a:lnTo>
                    <a:pt x="735" y="60"/>
                  </a:lnTo>
                  <a:lnTo>
                    <a:pt x="736" y="62"/>
                  </a:lnTo>
                  <a:lnTo>
                    <a:pt x="736" y="63"/>
                  </a:lnTo>
                  <a:lnTo>
                    <a:pt x="735" y="63"/>
                  </a:lnTo>
                  <a:lnTo>
                    <a:pt x="735" y="65"/>
                  </a:lnTo>
                  <a:lnTo>
                    <a:pt x="735" y="65"/>
                  </a:lnTo>
                  <a:lnTo>
                    <a:pt x="735" y="66"/>
                  </a:lnTo>
                  <a:lnTo>
                    <a:pt x="736" y="68"/>
                  </a:lnTo>
                  <a:lnTo>
                    <a:pt x="735" y="68"/>
                  </a:lnTo>
                  <a:lnTo>
                    <a:pt x="735" y="69"/>
                  </a:lnTo>
                  <a:lnTo>
                    <a:pt x="735" y="69"/>
                  </a:lnTo>
                  <a:lnTo>
                    <a:pt x="733" y="71"/>
                  </a:lnTo>
                  <a:lnTo>
                    <a:pt x="733" y="73"/>
                  </a:lnTo>
                  <a:lnTo>
                    <a:pt x="730" y="74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7"/>
                  </a:lnTo>
                  <a:lnTo>
                    <a:pt x="729" y="79"/>
                  </a:lnTo>
                  <a:lnTo>
                    <a:pt x="729" y="77"/>
                  </a:lnTo>
                  <a:lnTo>
                    <a:pt x="727" y="77"/>
                  </a:lnTo>
                  <a:lnTo>
                    <a:pt x="727" y="76"/>
                  </a:lnTo>
                  <a:lnTo>
                    <a:pt x="727" y="74"/>
                  </a:lnTo>
                  <a:lnTo>
                    <a:pt x="727" y="73"/>
                  </a:lnTo>
                  <a:lnTo>
                    <a:pt x="727" y="71"/>
                  </a:lnTo>
                  <a:lnTo>
                    <a:pt x="724" y="71"/>
                  </a:lnTo>
                  <a:lnTo>
                    <a:pt x="722" y="71"/>
                  </a:lnTo>
                  <a:lnTo>
                    <a:pt x="722" y="69"/>
                  </a:lnTo>
                  <a:lnTo>
                    <a:pt x="721" y="68"/>
                  </a:lnTo>
                  <a:lnTo>
                    <a:pt x="721" y="68"/>
                  </a:lnTo>
                  <a:lnTo>
                    <a:pt x="722" y="66"/>
                  </a:lnTo>
                  <a:lnTo>
                    <a:pt x="725" y="68"/>
                  </a:lnTo>
                  <a:lnTo>
                    <a:pt x="729" y="69"/>
                  </a:lnTo>
                  <a:lnTo>
                    <a:pt x="729" y="71"/>
                  </a:lnTo>
                  <a:lnTo>
                    <a:pt x="729" y="73"/>
                  </a:lnTo>
                  <a:lnTo>
                    <a:pt x="730" y="71"/>
                  </a:lnTo>
                  <a:lnTo>
                    <a:pt x="730" y="71"/>
                  </a:lnTo>
                  <a:lnTo>
                    <a:pt x="730" y="68"/>
                  </a:lnTo>
                  <a:lnTo>
                    <a:pt x="732" y="68"/>
                  </a:lnTo>
                  <a:lnTo>
                    <a:pt x="732" y="66"/>
                  </a:lnTo>
                  <a:lnTo>
                    <a:pt x="733" y="65"/>
                  </a:lnTo>
                  <a:lnTo>
                    <a:pt x="733" y="65"/>
                  </a:lnTo>
                  <a:lnTo>
                    <a:pt x="733" y="63"/>
                  </a:lnTo>
                  <a:lnTo>
                    <a:pt x="733" y="63"/>
                  </a:lnTo>
                  <a:lnTo>
                    <a:pt x="732" y="63"/>
                  </a:lnTo>
                  <a:lnTo>
                    <a:pt x="730" y="63"/>
                  </a:lnTo>
                  <a:lnTo>
                    <a:pt x="730" y="62"/>
                  </a:lnTo>
                  <a:lnTo>
                    <a:pt x="730" y="60"/>
                  </a:lnTo>
                  <a:lnTo>
                    <a:pt x="730" y="60"/>
                  </a:lnTo>
                  <a:lnTo>
                    <a:pt x="730" y="58"/>
                  </a:lnTo>
                  <a:lnTo>
                    <a:pt x="729" y="60"/>
                  </a:lnTo>
                  <a:lnTo>
                    <a:pt x="727" y="60"/>
                  </a:lnTo>
                  <a:lnTo>
                    <a:pt x="727" y="58"/>
                  </a:lnTo>
                  <a:lnTo>
                    <a:pt x="727" y="57"/>
                  </a:lnTo>
                  <a:lnTo>
                    <a:pt x="727" y="55"/>
                  </a:lnTo>
                  <a:lnTo>
                    <a:pt x="725" y="55"/>
                  </a:lnTo>
                  <a:lnTo>
                    <a:pt x="725" y="55"/>
                  </a:lnTo>
                  <a:lnTo>
                    <a:pt x="725" y="54"/>
                  </a:lnTo>
                  <a:lnTo>
                    <a:pt x="725" y="54"/>
                  </a:lnTo>
                  <a:lnTo>
                    <a:pt x="727" y="52"/>
                  </a:lnTo>
                  <a:close/>
                  <a:moveTo>
                    <a:pt x="878" y="35"/>
                  </a:moveTo>
                  <a:lnTo>
                    <a:pt x="878" y="36"/>
                  </a:lnTo>
                  <a:lnTo>
                    <a:pt x="878" y="36"/>
                  </a:lnTo>
                  <a:lnTo>
                    <a:pt x="878" y="38"/>
                  </a:lnTo>
                  <a:lnTo>
                    <a:pt x="878" y="38"/>
                  </a:lnTo>
                  <a:lnTo>
                    <a:pt x="880" y="41"/>
                  </a:lnTo>
                  <a:lnTo>
                    <a:pt x="880" y="41"/>
                  </a:lnTo>
                  <a:lnTo>
                    <a:pt x="881" y="41"/>
                  </a:lnTo>
                  <a:lnTo>
                    <a:pt x="881" y="41"/>
                  </a:lnTo>
                  <a:lnTo>
                    <a:pt x="881" y="41"/>
                  </a:lnTo>
                  <a:lnTo>
                    <a:pt x="880" y="43"/>
                  </a:lnTo>
                  <a:lnTo>
                    <a:pt x="880" y="44"/>
                  </a:lnTo>
                  <a:lnTo>
                    <a:pt x="878" y="46"/>
                  </a:lnTo>
                  <a:lnTo>
                    <a:pt x="878" y="46"/>
                  </a:lnTo>
                  <a:lnTo>
                    <a:pt x="877" y="47"/>
                  </a:lnTo>
                  <a:lnTo>
                    <a:pt x="874" y="47"/>
                  </a:lnTo>
                  <a:lnTo>
                    <a:pt x="872" y="49"/>
                  </a:lnTo>
                  <a:lnTo>
                    <a:pt x="870" y="51"/>
                  </a:lnTo>
                  <a:lnTo>
                    <a:pt x="870" y="52"/>
                  </a:lnTo>
                  <a:lnTo>
                    <a:pt x="869" y="52"/>
                  </a:lnTo>
                  <a:lnTo>
                    <a:pt x="867" y="52"/>
                  </a:lnTo>
                  <a:lnTo>
                    <a:pt x="867" y="52"/>
                  </a:lnTo>
                  <a:lnTo>
                    <a:pt x="864" y="54"/>
                  </a:lnTo>
                  <a:lnTo>
                    <a:pt x="863" y="54"/>
                  </a:lnTo>
                  <a:lnTo>
                    <a:pt x="861" y="54"/>
                  </a:lnTo>
                  <a:lnTo>
                    <a:pt x="859" y="55"/>
                  </a:lnTo>
                  <a:lnTo>
                    <a:pt x="859" y="55"/>
                  </a:lnTo>
                  <a:lnTo>
                    <a:pt x="859" y="55"/>
                  </a:lnTo>
                  <a:lnTo>
                    <a:pt x="859" y="57"/>
                  </a:lnTo>
                  <a:lnTo>
                    <a:pt x="858" y="55"/>
                  </a:lnTo>
                  <a:lnTo>
                    <a:pt x="858" y="54"/>
                  </a:lnTo>
                  <a:lnTo>
                    <a:pt x="858" y="54"/>
                  </a:lnTo>
                  <a:lnTo>
                    <a:pt x="859" y="54"/>
                  </a:lnTo>
                  <a:lnTo>
                    <a:pt x="861" y="51"/>
                  </a:lnTo>
                  <a:lnTo>
                    <a:pt x="863" y="49"/>
                  </a:lnTo>
                  <a:lnTo>
                    <a:pt x="863" y="49"/>
                  </a:lnTo>
                  <a:lnTo>
                    <a:pt x="864" y="51"/>
                  </a:lnTo>
                  <a:lnTo>
                    <a:pt x="866" y="49"/>
                  </a:lnTo>
                  <a:lnTo>
                    <a:pt x="866" y="49"/>
                  </a:lnTo>
                  <a:lnTo>
                    <a:pt x="867" y="47"/>
                  </a:lnTo>
                  <a:lnTo>
                    <a:pt x="867" y="47"/>
                  </a:lnTo>
                  <a:lnTo>
                    <a:pt x="867" y="47"/>
                  </a:lnTo>
                  <a:lnTo>
                    <a:pt x="867" y="49"/>
                  </a:lnTo>
                  <a:lnTo>
                    <a:pt x="867" y="51"/>
                  </a:lnTo>
                  <a:lnTo>
                    <a:pt x="869" y="51"/>
                  </a:lnTo>
                  <a:lnTo>
                    <a:pt x="869" y="51"/>
                  </a:lnTo>
                  <a:lnTo>
                    <a:pt x="869" y="49"/>
                  </a:lnTo>
                  <a:lnTo>
                    <a:pt x="870" y="47"/>
                  </a:lnTo>
                  <a:lnTo>
                    <a:pt x="870" y="47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2" y="44"/>
                  </a:lnTo>
                  <a:lnTo>
                    <a:pt x="872" y="43"/>
                  </a:lnTo>
                  <a:lnTo>
                    <a:pt x="874" y="43"/>
                  </a:lnTo>
                  <a:lnTo>
                    <a:pt x="874" y="43"/>
                  </a:lnTo>
                  <a:lnTo>
                    <a:pt x="875" y="43"/>
                  </a:lnTo>
                  <a:lnTo>
                    <a:pt x="875" y="41"/>
                  </a:lnTo>
                  <a:lnTo>
                    <a:pt x="874" y="40"/>
                  </a:lnTo>
                  <a:lnTo>
                    <a:pt x="874" y="38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75" y="38"/>
                  </a:lnTo>
                  <a:lnTo>
                    <a:pt x="875" y="38"/>
                  </a:lnTo>
                  <a:lnTo>
                    <a:pt x="877" y="36"/>
                  </a:lnTo>
                  <a:lnTo>
                    <a:pt x="878" y="35"/>
                  </a:lnTo>
                  <a:lnTo>
                    <a:pt x="878" y="35"/>
                  </a:lnTo>
                  <a:close/>
                  <a:moveTo>
                    <a:pt x="762" y="35"/>
                  </a:moveTo>
                  <a:lnTo>
                    <a:pt x="763" y="35"/>
                  </a:lnTo>
                  <a:lnTo>
                    <a:pt x="763" y="35"/>
                  </a:lnTo>
                  <a:lnTo>
                    <a:pt x="765" y="35"/>
                  </a:lnTo>
                  <a:lnTo>
                    <a:pt x="765" y="36"/>
                  </a:lnTo>
                  <a:lnTo>
                    <a:pt x="765" y="38"/>
                  </a:lnTo>
                  <a:lnTo>
                    <a:pt x="765" y="38"/>
                  </a:lnTo>
                  <a:lnTo>
                    <a:pt x="765" y="38"/>
                  </a:lnTo>
                  <a:lnTo>
                    <a:pt x="765" y="40"/>
                  </a:lnTo>
                  <a:lnTo>
                    <a:pt x="765" y="40"/>
                  </a:lnTo>
                  <a:lnTo>
                    <a:pt x="763" y="41"/>
                  </a:lnTo>
                  <a:lnTo>
                    <a:pt x="763" y="41"/>
                  </a:lnTo>
                  <a:lnTo>
                    <a:pt x="762" y="41"/>
                  </a:lnTo>
                  <a:lnTo>
                    <a:pt x="758" y="43"/>
                  </a:lnTo>
                  <a:lnTo>
                    <a:pt x="757" y="41"/>
                  </a:lnTo>
                  <a:lnTo>
                    <a:pt x="757" y="43"/>
                  </a:lnTo>
                  <a:lnTo>
                    <a:pt x="755" y="41"/>
                  </a:lnTo>
                  <a:lnTo>
                    <a:pt x="755" y="41"/>
                  </a:lnTo>
                  <a:lnTo>
                    <a:pt x="755" y="41"/>
                  </a:lnTo>
                  <a:lnTo>
                    <a:pt x="754" y="43"/>
                  </a:lnTo>
                  <a:lnTo>
                    <a:pt x="752" y="43"/>
                  </a:lnTo>
                  <a:lnTo>
                    <a:pt x="752" y="44"/>
                  </a:lnTo>
                  <a:lnTo>
                    <a:pt x="752" y="44"/>
                  </a:lnTo>
                  <a:lnTo>
                    <a:pt x="751" y="44"/>
                  </a:lnTo>
                  <a:lnTo>
                    <a:pt x="751" y="44"/>
                  </a:lnTo>
                  <a:lnTo>
                    <a:pt x="751" y="43"/>
                  </a:lnTo>
                  <a:lnTo>
                    <a:pt x="751" y="41"/>
                  </a:lnTo>
                  <a:lnTo>
                    <a:pt x="751" y="41"/>
                  </a:lnTo>
                  <a:lnTo>
                    <a:pt x="752" y="40"/>
                  </a:lnTo>
                  <a:lnTo>
                    <a:pt x="751" y="40"/>
                  </a:lnTo>
                  <a:lnTo>
                    <a:pt x="751" y="40"/>
                  </a:lnTo>
                  <a:lnTo>
                    <a:pt x="752" y="40"/>
                  </a:lnTo>
                  <a:lnTo>
                    <a:pt x="754" y="40"/>
                  </a:lnTo>
                  <a:lnTo>
                    <a:pt x="754" y="38"/>
                  </a:lnTo>
                  <a:lnTo>
                    <a:pt x="757" y="36"/>
                  </a:lnTo>
                  <a:lnTo>
                    <a:pt x="760" y="35"/>
                  </a:lnTo>
                  <a:lnTo>
                    <a:pt x="762" y="35"/>
                  </a:lnTo>
                  <a:lnTo>
                    <a:pt x="762" y="35"/>
                  </a:lnTo>
                  <a:close/>
                  <a:moveTo>
                    <a:pt x="35" y="33"/>
                  </a:moveTo>
                  <a:lnTo>
                    <a:pt x="36" y="33"/>
                  </a:lnTo>
                  <a:lnTo>
                    <a:pt x="35" y="35"/>
                  </a:lnTo>
                  <a:lnTo>
                    <a:pt x="33" y="36"/>
                  </a:lnTo>
                  <a:lnTo>
                    <a:pt x="32" y="38"/>
                  </a:lnTo>
                  <a:lnTo>
                    <a:pt x="33" y="38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0" y="40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36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2" y="36"/>
                  </a:lnTo>
                  <a:lnTo>
                    <a:pt x="32" y="35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35" y="33"/>
                  </a:lnTo>
                  <a:close/>
                  <a:moveTo>
                    <a:pt x="35" y="27"/>
                  </a:moveTo>
                  <a:lnTo>
                    <a:pt x="39" y="29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4" y="32"/>
                  </a:lnTo>
                  <a:lnTo>
                    <a:pt x="44" y="33"/>
                  </a:lnTo>
                  <a:lnTo>
                    <a:pt x="43" y="35"/>
                  </a:lnTo>
                  <a:lnTo>
                    <a:pt x="41" y="35"/>
                  </a:lnTo>
                  <a:lnTo>
                    <a:pt x="41" y="36"/>
                  </a:lnTo>
                  <a:lnTo>
                    <a:pt x="41" y="35"/>
                  </a:lnTo>
                  <a:lnTo>
                    <a:pt x="43" y="33"/>
                  </a:lnTo>
                  <a:lnTo>
                    <a:pt x="41" y="32"/>
                  </a:lnTo>
                  <a:lnTo>
                    <a:pt x="38" y="32"/>
                  </a:lnTo>
                  <a:lnTo>
                    <a:pt x="35" y="30"/>
                  </a:lnTo>
                  <a:lnTo>
                    <a:pt x="33" y="30"/>
                  </a:lnTo>
                  <a:lnTo>
                    <a:pt x="32" y="30"/>
                  </a:lnTo>
                  <a:lnTo>
                    <a:pt x="32" y="29"/>
                  </a:lnTo>
                  <a:lnTo>
                    <a:pt x="32" y="27"/>
                  </a:lnTo>
                  <a:lnTo>
                    <a:pt x="35" y="27"/>
                  </a:lnTo>
                  <a:close/>
                  <a:moveTo>
                    <a:pt x="823" y="25"/>
                  </a:moveTo>
                  <a:lnTo>
                    <a:pt x="825" y="27"/>
                  </a:lnTo>
                  <a:lnTo>
                    <a:pt x="825" y="29"/>
                  </a:lnTo>
                  <a:lnTo>
                    <a:pt x="825" y="29"/>
                  </a:lnTo>
                  <a:lnTo>
                    <a:pt x="825" y="29"/>
                  </a:lnTo>
                  <a:lnTo>
                    <a:pt x="826" y="27"/>
                  </a:lnTo>
                  <a:lnTo>
                    <a:pt x="826" y="27"/>
                  </a:lnTo>
                  <a:lnTo>
                    <a:pt x="828" y="27"/>
                  </a:lnTo>
                  <a:lnTo>
                    <a:pt x="826" y="30"/>
                  </a:lnTo>
                  <a:lnTo>
                    <a:pt x="826" y="30"/>
                  </a:lnTo>
                  <a:lnTo>
                    <a:pt x="826" y="32"/>
                  </a:lnTo>
                  <a:lnTo>
                    <a:pt x="828" y="30"/>
                  </a:lnTo>
                  <a:lnTo>
                    <a:pt x="828" y="30"/>
                  </a:lnTo>
                  <a:lnTo>
                    <a:pt x="829" y="30"/>
                  </a:lnTo>
                  <a:lnTo>
                    <a:pt x="831" y="30"/>
                  </a:lnTo>
                  <a:lnTo>
                    <a:pt x="831" y="30"/>
                  </a:lnTo>
                  <a:lnTo>
                    <a:pt x="831" y="32"/>
                  </a:lnTo>
                  <a:lnTo>
                    <a:pt x="829" y="33"/>
                  </a:lnTo>
                  <a:lnTo>
                    <a:pt x="828" y="35"/>
                  </a:lnTo>
                  <a:lnTo>
                    <a:pt x="826" y="36"/>
                  </a:lnTo>
                  <a:lnTo>
                    <a:pt x="825" y="38"/>
                  </a:lnTo>
                  <a:lnTo>
                    <a:pt x="823" y="40"/>
                  </a:lnTo>
                  <a:lnTo>
                    <a:pt x="823" y="40"/>
                  </a:lnTo>
                  <a:lnTo>
                    <a:pt x="823" y="41"/>
                  </a:lnTo>
                  <a:lnTo>
                    <a:pt x="826" y="43"/>
                  </a:lnTo>
                  <a:lnTo>
                    <a:pt x="826" y="43"/>
                  </a:lnTo>
                  <a:lnTo>
                    <a:pt x="826" y="44"/>
                  </a:lnTo>
                  <a:lnTo>
                    <a:pt x="825" y="44"/>
                  </a:lnTo>
                  <a:lnTo>
                    <a:pt x="823" y="44"/>
                  </a:lnTo>
                  <a:lnTo>
                    <a:pt x="823" y="46"/>
                  </a:lnTo>
                  <a:lnTo>
                    <a:pt x="825" y="47"/>
                  </a:lnTo>
                  <a:lnTo>
                    <a:pt x="825" y="49"/>
                  </a:lnTo>
                  <a:lnTo>
                    <a:pt x="823" y="49"/>
                  </a:lnTo>
                  <a:lnTo>
                    <a:pt x="823" y="51"/>
                  </a:lnTo>
                  <a:lnTo>
                    <a:pt x="822" y="52"/>
                  </a:lnTo>
                  <a:lnTo>
                    <a:pt x="820" y="52"/>
                  </a:lnTo>
                  <a:lnTo>
                    <a:pt x="820" y="52"/>
                  </a:lnTo>
                  <a:lnTo>
                    <a:pt x="818" y="54"/>
                  </a:lnTo>
                  <a:lnTo>
                    <a:pt x="818" y="55"/>
                  </a:lnTo>
                  <a:lnTo>
                    <a:pt x="818" y="55"/>
                  </a:lnTo>
                  <a:lnTo>
                    <a:pt x="818" y="57"/>
                  </a:lnTo>
                  <a:lnTo>
                    <a:pt x="817" y="57"/>
                  </a:lnTo>
                  <a:lnTo>
                    <a:pt x="817" y="57"/>
                  </a:lnTo>
                  <a:lnTo>
                    <a:pt x="815" y="58"/>
                  </a:lnTo>
                  <a:lnTo>
                    <a:pt x="812" y="60"/>
                  </a:lnTo>
                  <a:lnTo>
                    <a:pt x="811" y="60"/>
                  </a:lnTo>
                  <a:lnTo>
                    <a:pt x="811" y="62"/>
                  </a:lnTo>
                  <a:lnTo>
                    <a:pt x="811" y="62"/>
                  </a:lnTo>
                  <a:lnTo>
                    <a:pt x="809" y="62"/>
                  </a:lnTo>
                  <a:lnTo>
                    <a:pt x="809" y="60"/>
                  </a:lnTo>
                  <a:lnTo>
                    <a:pt x="807" y="62"/>
                  </a:lnTo>
                  <a:lnTo>
                    <a:pt x="807" y="62"/>
                  </a:lnTo>
                  <a:lnTo>
                    <a:pt x="806" y="63"/>
                  </a:lnTo>
                  <a:lnTo>
                    <a:pt x="806" y="63"/>
                  </a:lnTo>
                  <a:lnTo>
                    <a:pt x="806" y="63"/>
                  </a:lnTo>
                  <a:lnTo>
                    <a:pt x="806" y="63"/>
                  </a:lnTo>
                  <a:lnTo>
                    <a:pt x="806" y="62"/>
                  </a:lnTo>
                  <a:lnTo>
                    <a:pt x="806" y="60"/>
                  </a:lnTo>
                  <a:lnTo>
                    <a:pt x="806" y="60"/>
                  </a:lnTo>
                  <a:lnTo>
                    <a:pt x="806" y="58"/>
                  </a:lnTo>
                  <a:lnTo>
                    <a:pt x="806" y="58"/>
                  </a:lnTo>
                  <a:lnTo>
                    <a:pt x="806" y="57"/>
                  </a:lnTo>
                  <a:lnTo>
                    <a:pt x="807" y="58"/>
                  </a:lnTo>
                  <a:lnTo>
                    <a:pt x="807" y="57"/>
                  </a:lnTo>
                  <a:lnTo>
                    <a:pt x="807" y="54"/>
                  </a:lnTo>
                  <a:lnTo>
                    <a:pt x="809" y="52"/>
                  </a:lnTo>
                  <a:lnTo>
                    <a:pt x="809" y="52"/>
                  </a:lnTo>
                  <a:lnTo>
                    <a:pt x="809" y="55"/>
                  </a:lnTo>
                  <a:lnTo>
                    <a:pt x="809" y="58"/>
                  </a:lnTo>
                  <a:lnTo>
                    <a:pt x="811" y="58"/>
                  </a:lnTo>
                  <a:lnTo>
                    <a:pt x="812" y="55"/>
                  </a:lnTo>
                  <a:lnTo>
                    <a:pt x="812" y="55"/>
                  </a:lnTo>
                  <a:lnTo>
                    <a:pt x="814" y="55"/>
                  </a:lnTo>
                  <a:lnTo>
                    <a:pt x="814" y="54"/>
                  </a:lnTo>
                  <a:lnTo>
                    <a:pt x="814" y="54"/>
                  </a:lnTo>
                  <a:lnTo>
                    <a:pt x="815" y="54"/>
                  </a:lnTo>
                  <a:lnTo>
                    <a:pt x="815" y="52"/>
                  </a:lnTo>
                  <a:lnTo>
                    <a:pt x="817" y="51"/>
                  </a:lnTo>
                  <a:lnTo>
                    <a:pt x="817" y="49"/>
                  </a:lnTo>
                  <a:lnTo>
                    <a:pt x="815" y="47"/>
                  </a:lnTo>
                  <a:lnTo>
                    <a:pt x="815" y="47"/>
                  </a:lnTo>
                  <a:lnTo>
                    <a:pt x="814" y="47"/>
                  </a:lnTo>
                  <a:lnTo>
                    <a:pt x="814" y="46"/>
                  </a:lnTo>
                  <a:lnTo>
                    <a:pt x="814" y="44"/>
                  </a:lnTo>
                  <a:lnTo>
                    <a:pt x="814" y="44"/>
                  </a:lnTo>
                  <a:lnTo>
                    <a:pt x="812" y="43"/>
                  </a:lnTo>
                  <a:lnTo>
                    <a:pt x="812" y="43"/>
                  </a:lnTo>
                  <a:lnTo>
                    <a:pt x="811" y="43"/>
                  </a:lnTo>
                  <a:lnTo>
                    <a:pt x="811" y="41"/>
                  </a:lnTo>
                  <a:lnTo>
                    <a:pt x="812" y="40"/>
                  </a:lnTo>
                  <a:lnTo>
                    <a:pt x="812" y="38"/>
                  </a:lnTo>
                  <a:lnTo>
                    <a:pt x="814" y="36"/>
                  </a:lnTo>
                  <a:lnTo>
                    <a:pt x="815" y="36"/>
                  </a:lnTo>
                  <a:lnTo>
                    <a:pt x="814" y="36"/>
                  </a:lnTo>
                  <a:lnTo>
                    <a:pt x="814" y="35"/>
                  </a:lnTo>
                  <a:lnTo>
                    <a:pt x="815" y="35"/>
                  </a:lnTo>
                  <a:lnTo>
                    <a:pt x="817" y="33"/>
                  </a:lnTo>
                  <a:lnTo>
                    <a:pt x="818" y="32"/>
                  </a:lnTo>
                  <a:lnTo>
                    <a:pt x="822" y="30"/>
                  </a:lnTo>
                  <a:lnTo>
                    <a:pt x="822" y="29"/>
                  </a:lnTo>
                  <a:lnTo>
                    <a:pt x="822" y="27"/>
                  </a:lnTo>
                  <a:lnTo>
                    <a:pt x="823" y="25"/>
                  </a:lnTo>
                  <a:close/>
                  <a:moveTo>
                    <a:pt x="2674" y="19"/>
                  </a:moveTo>
                  <a:lnTo>
                    <a:pt x="2676" y="19"/>
                  </a:lnTo>
                  <a:lnTo>
                    <a:pt x="2676" y="21"/>
                  </a:lnTo>
                  <a:lnTo>
                    <a:pt x="2676" y="21"/>
                  </a:lnTo>
                  <a:lnTo>
                    <a:pt x="2676" y="22"/>
                  </a:lnTo>
                  <a:lnTo>
                    <a:pt x="2676" y="24"/>
                  </a:lnTo>
                  <a:lnTo>
                    <a:pt x="2676" y="25"/>
                  </a:lnTo>
                  <a:lnTo>
                    <a:pt x="2676" y="25"/>
                  </a:lnTo>
                  <a:lnTo>
                    <a:pt x="2674" y="24"/>
                  </a:lnTo>
                  <a:lnTo>
                    <a:pt x="2673" y="22"/>
                  </a:lnTo>
                  <a:lnTo>
                    <a:pt x="2674" y="21"/>
                  </a:lnTo>
                  <a:lnTo>
                    <a:pt x="2674" y="21"/>
                  </a:lnTo>
                  <a:lnTo>
                    <a:pt x="2674" y="19"/>
                  </a:lnTo>
                  <a:close/>
                  <a:moveTo>
                    <a:pt x="2752" y="17"/>
                  </a:moveTo>
                  <a:lnTo>
                    <a:pt x="2752" y="19"/>
                  </a:lnTo>
                  <a:lnTo>
                    <a:pt x="2753" y="19"/>
                  </a:lnTo>
                  <a:lnTo>
                    <a:pt x="2755" y="21"/>
                  </a:lnTo>
                  <a:lnTo>
                    <a:pt x="2755" y="21"/>
                  </a:lnTo>
                  <a:lnTo>
                    <a:pt x="2756" y="21"/>
                  </a:lnTo>
                  <a:lnTo>
                    <a:pt x="2756" y="21"/>
                  </a:lnTo>
                  <a:lnTo>
                    <a:pt x="2756" y="21"/>
                  </a:lnTo>
                  <a:lnTo>
                    <a:pt x="2756" y="22"/>
                  </a:lnTo>
                  <a:lnTo>
                    <a:pt x="2756" y="24"/>
                  </a:lnTo>
                  <a:lnTo>
                    <a:pt x="2756" y="24"/>
                  </a:lnTo>
                  <a:lnTo>
                    <a:pt x="2755" y="24"/>
                  </a:lnTo>
                  <a:lnTo>
                    <a:pt x="2753" y="24"/>
                  </a:lnTo>
                  <a:lnTo>
                    <a:pt x="2753" y="25"/>
                  </a:lnTo>
                  <a:lnTo>
                    <a:pt x="2748" y="24"/>
                  </a:lnTo>
                  <a:lnTo>
                    <a:pt x="2745" y="24"/>
                  </a:lnTo>
                  <a:lnTo>
                    <a:pt x="2745" y="24"/>
                  </a:lnTo>
                  <a:lnTo>
                    <a:pt x="2747" y="22"/>
                  </a:lnTo>
                  <a:lnTo>
                    <a:pt x="2747" y="21"/>
                  </a:lnTo>
                  <a:lnTo>
                    <a:pt x="2748" y="21"/>
                  </a:lnTo>
                  <a:lnTo>
                    <a:pt x="2750" y="21"/>
                  </a:lnTo>
                  <a:lnTo>
                    <a:pt x="2750" y="19"/>
                  </a:lnTo>
                  <a:lnTo>
                    <a:pt x="2752" y="17"/>
                  </a:lnTo>
                  <a:close/>
                  <a:moveTo>
                    <a:pt x="807" y="16"/>
                  </a:moveTo>
                  <a:lnTo>
                    <a:pt x="807" y="17"/>
                  </a:lnTo>
                  <a:lnTo>
                    <a:pt x="811" y="17"/>
                  </a:lnTo>
                  <a:lnTo>
                    <a:pt x="811" y="17"/>
                  </a:lnTo>
                  <a:lnTo>
                    <a:pt x="811" y="17"/>
                  </a:lnTo>
                  <a:lnTo>
                    <a:pt x="812" y="19"/>
                  </a:lnTo>
                  <a:lnTo>
                    <a:pt x="812" y="21"/>
                  </a:lnTo>
                  <a:lnTo>
                    <a:pt x="812" y="21"/>
                  </a:lnTo>
                  <a:lnTo>
                    <a:pt x="812" y="21"/>
                  </a:lnTo>
                  <a:lnTo>
                    <a:pt x="811" y="21"/>
                  </a:lnTo>
                  <a:lnTo>
                    <a:pt x="811" y="22"/>
                  </a:lnTo>
                  <a:lnTo>
                    <a:pt x="811" y="22"/>
                  </a:lnTo>
                  <a:lnTo>
                    <a:pt x="811" y="22"/>
                  </a:lnTo>
                  <a:lnTo>
                    <a:pt x="811" y="24"/>
                  </a:lnTo>
                  <a:lnTo>
                    <a:pt x="811" y="24"/>
                  </a:lnTo>
                  <a:lnTo>
                    <a:pt x="811" y="24"/>
                  </a:lnTo>
                  <a:lnTo>
                    <a:pt x="809" y="25"/>
                  </a:lnTo>
                  <a:lnTo>
                    <a:pt x="809" y="25"/>
                  </a:lnTo>
                  <a:lnTo>
                    <a:pt x="806" y="27"/>
                  </a:lnTo>
                  <a:lnTo>
                    <a:pt x="806" y="27"/>
                  </a:lnTo>
                  <a:lnTo>
                    <a:pt x="806" y="29"/>
                  </a:lnTo>
                  <a:lnTo>
                    <a:pt x="806" y="30"/>
                  </a:lnTo>
                  <a:lnTo>
                    <a:pt x="806" y="30"/>
                  </a:lnTo>
                  <a:lnTo>
                    <a:pt x="806" y="32"/>
                  </a:lnTo>
                  <a:lnTo>
                    <a:pt x="807" y="32"/>
                  </a:lnTo>
                  <a:lnTo>
                    <a:pt x="807" y="32"/>
                  </a:lnTo>
                  <a:lnTo>
                    <a:pt x="806" y="33"/>
                  </a:lnTo>
                  <a:lnTo>
                    <a:pt x="806" y="35"/>
                  </a:lnTo>
                  <a:lnTo>
                    <a:pt x="804" y="35"/>
                  </a:lnTo>
                  <a:lnTo>
                    <a:pt x="804" y="33"/>
                  </a:lnTo>
                  <a:lnTo>
                    <a:pt x="806" y="33"/>
                  </a:lnTo>
                  <a:lnTo>
                    <a:pt x="806" y="32"/>
                  </a:lnTo>
                  <a:lnTo>
                    <a:pt x="804" y="32"/>
                  </a:lnTo>
                  <a:lnTo>
                    <a:pt x="804" y="30"/>
                  </a:lnTo>
                  <a:lnTo>
                    <a:pt x="803" y="30"/>
                  </a:lnTo>
                  <a:lnTo>
                    <a:pt x="801" y="30"/>
                  </a:lnTo>
                  <a:lnTo>
                    <a:pt x="799" y="32"/>
                  </a:lnTo>
                  <a:lnTo>
                    <a:pt x="798" y="33"/>
                  </a:lnTo>
                  <a:lnTo>
                    <a:pt x="798" y="33"/>
                  </a:lnTo>
                  <a:lnTo>
                    <a:pt x="798" y="32"/>
                  </a:lnTo>
                  <a:lnTo>
                    <a:pt x="798" y="32"/>
                  </a:lnTo>
                  <a:lnTo>
                    <a:pt x="801" y="30"/>
                  </a:lnTo>
                  <a:lnTo>
                    <a:pt x="799" y="30"/>
                  </a:lnTo>
                  <a:lnTo>
                    <a:pt x="798" y="30"/>
                  </a:lnTo>
                  <a:lnTo>
                    <a:pt x="798" y="29"/>
                  </a:lnTo>
                  <a:lnTo>
                    <a:pt x="798" y="29"/>
                  </a:lnTo>
                  <a:lnTo>
                    <a:pt x="799" y="27"/>
                  </a:lnTo>
                  <a:lnTo>
                    <a:pt x="799" y="27"/>
                  </a:lnTo>
                  <a:lnTo>
                    <a:pt x="799" y="27"/>
                  </a:lnTo>
                  <a:lnTo>
                    <a:pt x="799" y="27"/>
                  </a:lnTo>
                  <a:lnTo>
                    <a:pt x="799" y="25"/>
                  </a:lnTo>
                  <a:lnTo>
                    <a:pt x="799" y="25"/>
                  </a:lnTo>
                  <a:lnTo>
                    <a:pt x="801" y="24"/>
                  </a:lnTo>
                  <a:lnTo>
                    <a:pt x="801" y="24"/>
                  </a:lnTo>
                  <a:lnTo>
                    <a:pt x="801" y="22"/>
                  </a:lnTo>
                  <a:lnTo>
                    <a:pt x="801" y="22"/>
                  </a:lnTo>
                  <a:lnTo>
                    <a:pt x="799" y="22"/>
                  </a:lnTo>
                  <a:lnTo>
                    <a:pt x="801" y="21"/>
                  </a:lnTo>
                  <a:lnTo>
                    <a:pt x="801" y="19"/>
                  </a:lnTo>
                  <a:lnTo>
                    <a:pt x="801" y="19"/>
                  </a:lnTo>
                  <a:lnTo>
                    <a:pt x="801" y="19"/>
                  </a:lnTo>
                  <a:lnTo>
                    <a:pt x="803" y="19"/>
                  </a:lnTo>
                  <a:lnTo>
                    <a:pt x="804" y="19"/>
                  </a:lnTo>
                  <a:lnTo>
                    <a:pt x="806" y="17"/>
                  </a:lnTo>
                  <a:lnTo>
                    <a:pt x="806" y="17"/>
                  </a:lnTo>
                  <a:lnTo>
                    <a:pt x="807" y="17"/>
                  </a:lnTo>
                  <a:lnTo>
                    <a:pt x="807" y="16"/>
                  </a:lnTo>
                  <a:lnTo>
                    <a:pt x="807" y="16"/>
                  </a:lnTo>
                  <a:close/>
                  <a:moveTo>
                    <a:pt x="799" y="13"/>
                  </a:moveTo>
                  <a:lnTo>
                    <a:pt x="801" y="14"/>
                  </a:lnTo>
                  <a:lnTo>
                    <a:pt x="801" y="14"/>
                  </a:lnTo>
                  <a:lnTo>
                    <a:pt x="801" y="16"/>
                  </a:lnTo>
                  <a:lnTo>
                    <a:pt x="799" y="16"/>
                  </a:lnTo>
                  <a:lnTo>
                    <a:pt x="798" y="16"/>
                  </a:lnTo>
                  <a:lnTo>
                    <a:pt x="798" y="16"/>
                  </a:lnTo>
                  <a:lnTo>
                    <a:pt x="798" y="16"/>
                  </a:lnTo>
                  <a:lnTo>
                    <a:pt x="798" y="14"/>
                  </a:lnTo>
                  <a:lnTo>
                    <a:pt x="798" y="13"/>
                  </a:lnTo>
                  <a:lnTo>
                    <a:pt x="799" y="13"/>
                  </a:lnTo>
                  <a:close/>
                  <a:moveTo>
                    <a:pt x="41" y="13"/>
                  </a:moveTo>
                  <a:lnTo>
                    <a:pt x="43" y="13"/>
                  </a:lnTo>
                  <a:lnTo>
                    <a:pt x="43" y="13"/>
                  </a:lnTo>
                  <a:lnTo>
                    <a:pt x="44" y="13"/>
                  </a:lnTo>
                  <a:lnTo>
                    <a:pt x="46" y="14"/>
                  </a:lnTo>
                  <a:lnTo>
                    <a:pt x="50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0" y="14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50" y="16"/>
                  </a:lnTo>
                  <a:lnTo>
                    <a:pt x="50" y="17"/>
                  </a:lnTo>
                  <a:lnTo>
                    <a:pt x="50" y="17"/>
                  </a:lnTo>
                  <a:lnTo>
                    <a:pt x="49" y="17"/>
                  </a:lnTo>
                  <a:lnTo>
                    <a:pt x="47" y="16"/>
                  </a:lnTo>
                  <a:lnTo>
                    <a:pt x="46" y="16"/>
                  </a:lnTo>
                  <a:lnTo>
                    <a:pt x="43" y="16"/>
                  </a:lnTo>
                  <a:lnTo>
                    <a:pt x="41" y="16"/>
                  </a:lnTo>
                  <a:lnTo>
                    <a:pt x="39" y="14"/>
                  </a:lnTo>
                  <a:lnTo>
                    <a:pt x="38" y="14"/>
                  </a:lnTo>
                  <a:lnTo>
                    <a:pt x="38" y="13"/>
                  </a:lnTo>
                  <a:lnTo>
                    <a:pt x="39" y="13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1" y="13"/>
                  </a:lnTo>
                  <a:close/>
                  <a:moveTo>
                    <a:pt x="678" y="11"/>
                  </a:moveTo>
                  <a:lnTo>
                    <a:pt x="680" y="11"/>
                  </a:lnTo>
                  <a:lnTo>
                    <a:pt x="680" y="11"/>
                  </a:lnTo>
                  <a:lnTo>
                    <a:pt x="678" y="11"/>
                  </a:lnTo>
                  <a:lnTo>
                    <a:pt x="678" y="13"/>
                  </a:lnTo>
                  <a:lnTo>
                    <a:pt x="680" y="13"/>
                  </a:lnTo>
                  <a:lnTo>
                    <a:pt x="681" y="13"/>
                  </a:lnTo>
                  <a:lnTo>
                    <a:pt x="681" y="13"/>
                  </a:lnTo>
                  <a:lnTo>
                    <a:pt x="683" y="13"/>
                  </a:lnTo>
                  <a:lnTo>
                    <a:pt x="683" y="14"/>
                  </a:lnTo>
                  <a:lnTo>
                    <a:pt x="683" y="14"/>
                  </a:lnTo>
                  <a:lnTo>
                    <a:pt x="684" y="14"/>
                  </a:lnTo>
                  <a:lnTo>
                    <a:pt x="683" y="16"/>
                  </a:lnTo>
                  <a:lnTo>
                    <a:pt x="683" y="17"/>
                  </a:lnTo>
                  <a:lnTo>
                    <a:pt x="683" y="17"/>
                  </a:lnTo>
                  <a:lnTo>
                    <a:pt x="683" y="19"/>
                  </a:lnTo>
                  <a:lnTo>
                    <a:pt x="681" y="19"/>
                  </a:lnTo>
                  <a:lnTo>
                    <a:pt x="683" y="19"/>
                  </a:lnTo>
                  <a:lnTo>
                    <a:pt x="683" y="21"/>
                  </a:lnTo>
                  <a:lnTo>
                    <a:pt x="683" y="22"/>
                  </a:lnTo>
                  <a:lnTo>
                    <a:pt x="681" y="22"/>
                  </a:lnTo>
                  <a:lnTo>
                    <a:pt x="678" y="21"/>
                  </a:lnTo>
                  <a:lnTo>
                    <a:pt x="676" y="19"/>
                  </a:lnTo>
                  <a:lnTo>
                    <a:pt x="676" y="19"/>
                  </a:lnTo>
                  <a:lnTo>
                    <a:pt x="676" y="17"/>
                  </a:lnTo>
                  <a:lnTo>
                    <a:pt x="676" y="16"/>
                  </a:lnTo>
                  <a:lnTo>
                    <a:pt x="676" y="16"/>
                  </a:lnTo>
                  <a:lnTo>
                    <a:pt x="675" y="16"/>
                  </a:lnTo>
                  <a:lnTo>
                    <a:pt x="673" y="16"/>
                  </a:lnTo>
                  <a:lnTo>
                    <a:pt x="673" y="14"/>
                  </a:lnTo>
                  <a:lnTo>
                    <a:pt x="673" y="14"/>
                  </a:lnTo>
                  <a:lnTo>
                    <a:pt x="675" y="11"/>
                  </a:lnTo>
                  <a:lnTo>
                    <a:pt x="678" y="11"/>
                  </a:lnTo>
                  <a:close/>
                  <a:moveTo>
                    <a:pt x="2515" y="10"/>
                  </a:moveTo>
                  <a:lnTo>
                    <a:pt x="2515" y="10"/>
                  </a:lnTo>
                  <a:lnTo>
                    <a:pt x="2515" y="11"/>
                  </a:lnTo>
                  <a:lnTo>
                    <a:pt x="2515" y="11"/>
                  </a:lnTo>
                  <a:lnTo>
                    <a:pt x="2515" y="13"/>
                  </a:lnTo>
                  <a:lnTo>
                    <a:pt x="2515" y="13"/>
                  </a:lnTo>
                  <a:lnTo>
                    <a:pt x="2514" y="14"/>
                  </a:lnTo>
                  <a:lnTo>
                    <a:pt x="2514" y="16"/>
                  </a:lnTo>
                  <a:lnTo>
                    <a:pt x="2515" y="16"/>
                  </a:lnTo>
                  <a:lnTo>
                    <a:pt x="2515" y="17"/>
                  </a:lnTo>
                  <a:lnTo>
                    <a:pt x="2514" y="19"/>
                  </a:lnTo>
                  <a:lnTo>
                    <a:pt x="2510" y="19"/>
                  </a:lnTo>
                  <a:lnTo>
                    <a:pt x="2510" y="22"/>
                  </a:lnTo>
                  <a:lnTo>
                    <a:pt x="2509" y="24"/>
                  </a:lnTo>
                  <a:lnTo>
                    <a:pt x="2509" y="25"/>
                  </a:lnTo>
                  <a:lnTo>
                    <a:pt x="2509" y="27"/>
                  </a:lnTo>
                  <a:lnTo>
                    <a:pt x="2506" y="30"/>
                  </a:lnTo>
                  <a:lnTo>
                    <a:pt x="2504" y="32"/>
                  </a:lnTo>
                  <a:lnTo>
                    <a:pt x="2504" y="32"/>
                  </a:lnTo>
                  <a:lnTo>
                    <a:pt x="2502" y="30"/>
                  </a:lnTo>
                  <a:lnTo>
                    <a:pt x="2504" y="25"/>
                  </a:lnTo>
                  <a:lnTo>
                    <a:pt x="2507" y="19"/>
                  </a:lnTo>
                  <a:lnTo>
                    <a:pt x="2509" y="16"/>
                  </a:lnTo>
                  <a:lnTo>
                    <a:pt x="2510" y="14"/>
                  </a:lnTo>
                  <a:lnTo>
                    <a:pt x="2512" y="13"/>
                  </a:lnTo>
                  <a:lnTo>
                    <a:pt x="2514" y="11"/>
                  </a:lnTo>
                  <a:lnTo>
                    <a:pt x="2515" y="10"/>
                  </a:lnTo>
                  <a:close/>
                  <a:moveTo>
                    <a:pt x="2696" y="6"/>
                  </a:moveTo>
                  <a:lnTo>
                    <a:pt x="2700" y="8"/>
                  </a:lnTo>
                  <a:lnTo>
                    <a:pt x="2700" y="8"/>
                  </a:lnTo>
                  <a:lnTo>
                    <a:pt x="2701" y="16"/>
                  </a:lnTo>
                  <a:lnTo>
                    <a:pt x="2701" y="17"/>
                  </a:lnTo>
                  <a:lnTo>
                    <a:pt x="2701" y="19"/>
                  </a:lnTo>
                  <a:lnTo>
                    <a:pt x="2700" y="19"/>
                  </a:lnTo>
                  <a:lnTo>
                    <a:pt x="2698" y="22"/>
                  </a:lnTo>
                  <a:lnTo>
                    <a:pt x="2696" y="22"/>
                  </a:lnTo>
                  <a:lnTo>
                    <a:pt x="2698" y="24"/>
                  </a:lnTo>
                  <a:lnTo>
                    <a:pt x="2698" y="24"/>
                  </a:lnTo>
                  <a:lnTo>
                    <a:pt x="2700" y="25"/>
                  </a:lnTo>
                  <a:lnTo>
                    <a:pt x="2701" y="24"/>
                  </a:lnTo>
                  <a:lnTo>
                    <a:pt x="2703" y="25"/>
                  </a:lnTo>
                  <a:lnTo>
                    <a:pt x="2704" y="27"/>
                  </a:lnTo>
                  <a:lnTo>
                    <a:pt x="2706" y="29"/>
                  </a:lnTo>
                  <a:lnTo>
                    <a:pt x="2706" y="30"/>
                  </a:lnTo>
                  <a:lnTo>
                    <a:pt x="2704" y="32"/>
                  </a:lnTo>
                  <a:lnTo>
                    <a:pt x="2703" y="30"/>
                  </a:lnTo>
                  <a:lnTo>
                    <a:pt x="2703" y="30"/>
                  </a:lnTo>
                  <a:lnTo>
                    <a:pt x="2701" y="30"/>
                  </a:lnTo>
                  <a:lnTo>
                    <a:pt x="2701" y="30"/>
                  </a:lnTo>
                  <a:lnTo>
                    <a:pt x="2701" y="29"/>
                  </a:lnTo>
                  <a:lnTo>
                    <a:pt x="2700" y="27"/>
                  </a:lnTo>
                  <a:lnTo>
                    <a:pt x="2698" y="29"/>
                  </a:lnTo>
                  <a:lnTo>
                    <a:pt x="2696" y="24"/>
                  </a:lnTo>
                  <a:lnTo>
                    <a:pt x="2696" y="24"/>
                  </a:lnTo>
                  <a:lnTo>
                    <a:pt x="2695" y="22"/>
                  </a:lnTo>
                  <a:lnTo>
                    <a:pt x="2693" y="19"/>
                  </a:lnTo>
                  <a:lnTo>
                    <a:pt x="2692" y="19"/>
                  </a:lnTo>
                  <a:lnTo>
                    <a:pt x="2692" y="14"/>
                  </a:lnTo>
                  <a:lnTo>
                    <a:pt x="2689" y="11"/>
                  </a:lnTo>
                  <a:lnTo>
                    <a:pt x="2689" y="10"/>
                  </a:lnTo>
                  <a:lnTo>
                    <a:pt x="2690" y="8"/>
                  </a:lnTo>
                  <a:lnTo>
                    <a:pt x="2693" y="6"/>
                  </a:lnTo>
                  <a:lnTo>
                    <a:pt x="2696" y="6"/>
                  </a:lnTo>
                  <a:close/>
                  <a:moveTo>
                    <a:pt x="2849" y="2"/>
                  </a:moveTo>
                  <a:lnTo>
                    <a:pt x="2851" y="3"/>
                  </a:lnTo>
                  <a:lnTo>
                    <a:pt x="2853" y="3"/>
                  </a:lnTo>
                  <a:lnTo>
                    <a:pt x="2854" y="3"/>
                  </a:lnTo>
                  <a:lnTo>
                    <a:pt x="2854" y="3"/>
                  </a:lnTo>
                  <a:lnTo>
                    <a:pt x="2853" y="5"/>
                  </a:lnTo>
                  <a:lnTo>
                    <a:pt x="2851" y="5"/>
                  </a:lnTo>
                  <a:lnTo>
                    <a:pt x="2851" y="5"/>
                  </a:lnTo>
                  <a:lnTo>
                    <a:pt x="2846" y="5"/>
                  </a:lnTo>
                  <a:lnTo>
                    <a:pt x="2846" y="5"/>
                  </a:lnTo>
                  <a:lnTo>
                    <a:pt x="2846" y="5"/>
                  </a:lnTo>
                  <a:lnTo>
                    <a:pt x="2846" y="6"/>
                  </a:lnTo>
                  <a:lnTo>
                    <a:pt x="2849" y="6"/>
                  </a:lnTo>
                  <a:lnTo>
                    <a:pt x="2849" y="8"/>
                  </a:lnTo>
                  <a:lnTo>
                    <a:pt x="2854" y="13"/>
                  </a:lnTo>
                  <a:lnTo>
                    <a:pt x="2857" y="14"/>
                  </a:lnTo>
                  <a:lnTo>
                    <a:pt x="2859" y="16"/>
                  </a:lnTo>
                  <a:lnTo>
                    <a:pt x="2862" y="17"/>
                  </a:lnTo>
                  <a:lnTo>
                    <a:pt x="2862" y="17"/>
                  </a:lnTo>
                  <a:lnTo>
                    <a:pt x="2862" y="19"/>
                  </a:lnTo>
                  <a:lnTo>
                    <a:pt x="2862" y="21"/>
                  </a:lnTo>
                  <a:lnTo>
                    <a:pt x="2862" y="21"/>
                  </a:lnTo>
                  <a:lnTo>
                    <a:pt x="2860" y="21"/>
                  </a:lnTo>
                  <a:lnTo>
                    <a:pt x="2860" y="22"/>
                  </a:lnTo>
                  <a:lnTo>
                    <a:pt x="2860" y="22"/>
                  </a:lnTo>
                  <a:lnTo>
                    <a:pt x="2860" y="25"/>
                  </a:lnTo>
                  <a:lnTo>
                    <a:pt x="2860" y="25"/>
                  </a:lnTo>
                  <a:lnTo>
                    <a:pt x="2859" y="25"/>
                  </a:lnTo>
                  <a:lnTo>
                    <a:pt x="2859" y="24"/>
                  </a:lnTo>
                  <a:lnTo>
                    <a:pt x="2857" y="24"/>
                  </a:lnTo>
                  <a:lnTo>
                    <a:pt x="2857" y="24"/>
                  </a:lnTo>
                  <a:lnTo>
                    <a:pt x="2859" y="25"/>
                  </a:lnTo>
                  <a:lnTo>
                    <a:pt x="2859" y="25"/>
                  </a:lnTo>
                  <a:lnTo>
                    <a:pt x="2857" y="25"/>
                  </a:lnTo>
                  <a:lnTo>
                    <a:pt x="2857" y="25"/>
                  </a:lnTo>
                  <a:lnTo>
                    <a:pt x="2854" y="25"/>
                  </a:lnTo>
                  <a:lnTo>
                    <a:pt x="2853" y="25"/>
                  </a:lnTo>
                  <a:lnTo>
                    <a:pt x="2854" y="27"/>
                  </a:lnTo>
                  <a:lnTo>
                    <a:pt x="2854" y="27"/>
                  </a:lnTo>
                  <a:lnTo>
                    <a:pt x="2854" y="27"/>
                  </a:lnTo>
                  <a:lnTo>
                    <a:pt x="2854" y="27"/>
                  </a:lnTo>
                  <a:lnTo>
                    <a:pt x="2853" y="27"/>
                  </a:lnTo>
                  <a:lnTo>
                    <a:pt x="2853" y="27"/>
                  </a:lnTo>
                  <a:lnTo>
                    <a:pt x="2853" y="27"/>
                  </a:lnTo>
                  <a:lnTo>
                    <a:pt x="2851" y="25"/>
                  </a:lnTo>
                  <a:lnTo>
                    <a:pt x="2851" y="24"/>
                  </a:lnTo>
                  <a:lnTo>
                    <a:pt x="2851" y="24"/>
                  </a:lnTo>
                  <a:lnTo>
                    <a:pt x="2851" y="22"/>
                  </a:lnTo>
                  <a:lnTo>
                    <a:pt x="2848" y="22"/>
                  </a:lnTo>
                  <a:lnTo>
                    <a:pt x="2846" y="22"/>
                  </a:lnTo>
                  <a:lnTo>
                    <a:pt x="2841" y="17"/>
                  </a:lnTo>
                  <a:lnTo>
                    <a:pt x="2840" y="16"/>
                  </a:lnTo>
                  <a:lnTo>
                    <a:pt x="2838" y="14"/>
                  </a:lnTo>
                  <a:lnTo>
                    <a:pt x="2835" y="13"/>
                  </a:lnTo>
                  <a:lnTo>
                    <a:pt x="2835" y="13"/>
                  </a:lnTo>
                  <a:lnTo>
                    <a:pt x="2837" y="13"/>
                  </a:lnTo>
                  <a:lnTo>
                    <a:pt x="2835" y="10"/>
                  </a:lnTo>
                  <a:lnTo>
                    <a:pt x="2838" y="13"/>
                  </a:lnTo>
                  <a:lnTo>
                    <a:pt x="2838" y="13"/>
                  </a:lnTo>
                  <a:lnTo>
                    <a:pt x="2840" y="13"/>
                  </a:lnTo>
                  <a:lnTo>
                    <a:pt x="2840" y="13"/>
                  </a:lnTo>
                  <a:lnTo>
                    <a:pt x="2840" y="14"/>
                  </a:lnTo>
                  <a:lnTo>
                    <a:pt x="2840" y="14"/>
                  </a:lnTo>
                  <a:lnTo>
                    <a:pt x="2841" y="16"/>
                  </a:lnTo>
                  <a:lnTo>
                    <a:pt x="2841" y="16"/>
                  </a:lnTo>
                  <a:lnTo>
                    <a:pt x="2843" y="16"/>
                  </a:lnTo>
                  <a:lnTo>
                    <a:pt x="2843" y="16"/>
                  </a:lnTo>
                  <a:lnTo>
                    <a:pt x="2843" y="16"/>
                  </a:lnTo>
                  <a:lnTo>
                    <a:pt x="2843" y="14"/>
                  </a:lnTo>
                  <a:lnTo>
                    <a:pt x="2843" y="14"/>
                  </a:lnTo>
                  <a:lnTo>
                    <a:pt x="2845" y="14"/>
                  </a:lnTo>
                  <a:lnTo>
                    <a:pt x="2845" y="14"/>
                  </a:lnTo>
                  <a:lnTo>
                    <a:pt x="2848" y="16"/>
                  </a:lnTo>
                  <a:lnTo>
                    <a:pt x="2849" y="16"/>
                  </a:lnTo>
                  <a:lnTo>
                    <a:pt x="2849" y="16"/>
                  </a:lnTo>
                  <a:lnTo>
                    <a:pt x="2849" y="14"/>
                  </a:lnTo>
                  <a:lnTo>
                    <a:pt x="2849" y="14"/>
                  </a:lnTo>
                  <a:lnTo>
                    <a:pt x="2848" y="14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0"/>
                  </a:lnTo>
                  <a:lnTo>
                    <a:pt x="2846" y="10"/>
                  </a:lnTo>
                  <a:lnTo>
                    <a:pt x="2846" y="10"/>
                  </a:lnTo>
                  <a:lnTo>
                    <a:pt x="2846" y="8"/>
                  </a:lnTo>
                  <a:lnTo>
                    <a:pt x="2845" y="8"/>
                  </a:lnTo>
                  <a:lnTo>
                    <a:pt x="2845" y="8"/>
                  </a:lnTo>
                  <a:lnTo>
                    <a:pt x="2843" y="8"/>
                  </a:lnTo>
                  <a:lnTo>
                    <a:pt x="2841" y="10"/>
                  </a:lnTo>
                  <a:lnTo>
                    <a:pt x="2841" y="10"/>
                  </a:lnTo>
                  <a:lnTo>
                    <a:pt x="2840" y="10"/>
                  </a:lnTo>
                  <a:lnTo>
                    <a:pt x="2840" y="10"/>
                  </a:lnTo>
                  <a:lnTo>
                    <a:pt x="2840" y="8"/>
                  </a:lnTo>
                  <a:lnTo>
                    <a:pt x="2841" y="8"/>
                  </a:lnTo>
                  <a:lnTo>
                    <a:pt x="2843" y="6"/>
                  </a:lnTo>
                  <a:lnTo>
                    <a:pt x="2843" y="6"/>
                  </a:lnTo>
                  <a:lnTo>
                    <a:pt x="2843" y="5"/>
                  </a:lnTo>
                  <a:lnTo>
                    <a:pt x="2843" y="5"/>
                  </a:lnTo>
                  <a:lnTo>
                    <a:pt x="2843" y="3"/>
                  </a:lnTo>
                  <a:lnTo>
                    <a:pt x="2843" y="3"/>
                  </a:lnTo>
                  <a:lnTo>
                    <a:pt x="2846" y="3"/>
                  </a:lnTo>
                  <a:lnTo>
                    <a:pt x="2848" y="3"/>
                  </a:lnTo>
                  <a:lnTo>
                    <a:pt x="2848" y="3"/>
                  </a:lnTo>
                  <a:lnTo>
                    <a:pt x="2848" y="3"/>
                  </a:lnTo>
                  <a:lnTo>
                    <a:pt x="2848" y="3"/>
                  </a:lnTo>
                  <a:lnTo>
                    <a:pt x="2848" y="5"/>
                  </a:lnTo>
                  <a:lnTo>
                    <a:pt x="2849" y="5"/>
                  </a:lnTo>
                  <a:lnTo>
                    <a:pt x="2851" y="5"/>
                  </a:lnTo>
                  <a:lnTo>
                    <a:pt x="2851" y="5"/>
                  </a:lnTo>
                  <a:lnTo>
                    <a:pt x="2851" y="5"/>
                  </a:lnTo>
                  <a:lnTo>
                    <a:pt x="2851" y="3"/>
                  </a:lnTo>
                  <a:lnTo>
                    <a:pt x="2849" y="3"/>
                  </a:lnTo>
                  <a:lnTo>
                    <a:pt x="2849" y="2"/>
                  </a:lnTo>
                  <a:close/>
                  <a:moveTo>
                    <a:pt x="777" y="0"/>
                  </a:moveTo>
                  <a:lnTo>
                    <a:pt x="779" y="0"/>
                  </a:lnTo>
                  <a:lnTo>
                    <a:pt x="781" y="2"/>
                  </a:lnTo>
                  <a:lnTo>
                    <a:pt x="782" y="2"/>
                  </a:lnTo>
                  <a:lnTo>
                    <a:pt x="781" y="3"/>
                  </a:lnTo>
                  <a:lnTo>
                    <a:pt x="781" y="3"/>
                  </a:lnTo>
                  <a:lnTo>
                    <a:pt x="777" y="3"/>
                  </a:lnTo>
                  <a:lnTo>
                    <a:pt x="776" y="3"/>
                  </a:lnTo>
                  <a:lnTo>
                    <a:pt x="776" y="5"/>
                  </a:lnTo>
                  <a:lnTo>
                    <a:pt x="773" y="5"/>
                  </a:lnTo>
                  <a:lnTo>
                    <a:pt x="771" y="6"/>
                  </a:lnTo>
                  <a:lnTo>
                    <a:pt x="770" y="8"/>
                  </a:lnTo>
                  <a:lnTo>
                    <a:pt x="770" y="8"/>
                  </a:lnTo>
                  <a:lnTo>
                    <a:pt x="770" y="8"/>
                  </a:lnTo>
                  <a:lnTo>
                    <a:pt x="768" y="8"/>
                  </a:lnTo>
                  <a:lnTo>
                    <a:pt x="768" y="8"/>
                  </a:lnTo>
                  <a:lnTo>
                    <a:pt x="770" y="6"/>
                  </a:lnTo>
                  <a:lnTo>
                    <a:pt x="773" y="3"/>
                  </a:lnTo>
                  <a:lnTo>
                    <a:pt x="777" y="0"/>
                  </a:lnTo>
                  <a:close/>
                  <a:moveTo>
                    <a:pt x="2525" y="0"/>
                  </a:moveTo>
                  <a:lnTo>
                    <a:pt x="2526" y="0"/>
                  </a:lnTo>
                  <a:lnTo>
                    <a:pt x="2528" y="0"/>
                  </a:lnTo>
                  <a:lnTo>
                    <a:pt x="2528" y="0"/>
                  </a:lnTo>
                  <a:lnTo>
                    <a:pt x="2529" y="0"/>
                  </a:lnTo>
                  <a:lnTo>
                    <a:pt x="2532" y="0"/>
                  </a:lnTo>
                  <a:lnTo>
                    <a:pt x="2534" y="0"/>
                  </a:lnTo>
                  <a:lnTo>
                    <a:pt x="2536" y="0"/>
                  </a:lnTo>
                  <a:lnTo>
                    <a:pt x="2536" y="0"/>
                  </a:lnTo>
                  <a:lnTo>
                    <a:pt x="2536" y="0"/>
                  </a:lnTo>
                  <a:lnTo>
                    <a:pt x="2536" y="0"/>
                  </a:lnTo>
                  <a:lnTo>
                    <a:pt x="2534" y="2"/>
                  </a:lnTo>
                  <a:lnTo>
                    <a:pt x="2532" y="2"/>
                  </a:lnTo>
                  <a:lnTo>
                    <a:pt x="2529" y="3"/>
                  </a:lnTo>
                  <a:lnTo>
                    <a:pt x="2528" y="3"/>
                  </a:lnTo>
                  <a:lnTo>
                    <a:pt x="2528" y="3"/>
                  </a:lnTo>
                  <a:lnTo>
                    <a:pt x="2528" y="3"/>
                  </a:lnTo>
                  <a:lnTo>
                    <a:pt x="2526" y="3"/>
                  </a:lnTo>
                  <a:lnTo>
                    <a:pt x="2525" y="3"/>
                  </a:lnTo>
                  <a:lnTo>
                    <a:pt x="2525" y="3"/>
                  </a:lnTo>
                  <a:lnTo>
                    <a:pt x="2525" y="2"/>
                  </a:lnTo>
                  <a:lnTo>
                    <a:pt x="2523" y="2"/>
                  </a:lnTo>
                  <a:lnTo>
                    <a:pt x="2523" y="2"/>
                  </a:lnTo>
                  <a:lnTo>
                    <a:pt x="2523" y="2"/>
                  </a:lnTo>
                  <a:lnTo>
                    <a:pt x="2520" y="2"/>
                  </a:lnTo>
                  <a:lnTo>
                    <a:pt x="2521" y="0"/>
                  </a:lnTo>
                  <a:lnTo>
                    <a:pt x="2523" y="0"/>
                  </a:lnTo>
                  <a:lnTo>
                    <a:pt x="2525" y="0"/>
                  </a:lnTo>
                  <a:close/>
                  <a:moveTo>
                    <a:pt x="0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9" name="Freeform 356">
              <a:extLst>
                <a:ext uri="{FF2B5EF4-FFF2-40B4-BE49-F238E27FC236}">
                  <a16:creationId xmlns:a16="http://schemas.microsoft.com/office/drawing/2014/main" id="{F78ED867-7F9B-0236-B54A-8CE02892E2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1441" y="2365342"/>
              <a:ext cx="5746305" cy="196872"/>
            </a:xfrm>
            <a:custGeom>
              <a:avLst/>
              <a:gdLst>
                <a:gd name="T0" fmla="*/ 2575 w 2948"/>
                <a:gd name="T1" fmla="*/ 85 h 101"/>
                <a:gd name="T2" fmla="*/ 2558 w 2948"/>
                <a:gd name="T3" fmla="*/ 96 h 101"/>
                <a:gd name="T4" fmla="*/ 2552 w 2948"/>
                <a:gd name="T5" fmla="*/ 90 h 101"/>
                <a:gd name="T6" fmla="*/ 2561 w 2948"/>
                <a:gd name="T7" fmla="*/ 82 h 101"/>
                <a:gd name="T8" fmla="*/ 817 w 2948"/>
                <a:gd name="T9" fmla="*/ 79 h 101"/>
                <a:gd name="T10" fmla="*/ 775 w 2948"/>
                <a:gd name="T11" fmla="*/ 93 h 101"/>
                <a:gd name="T12" fmla="*/ 776 w 2948"/>
                <a:gd name="T13" fmla="*/ 83 h 101"/>
                <a:gd name="T14" fmla="*/ 2612 w 2948"/>
                <a:gd name="T15" fmla="*/ 74 h 101"/>
                <a:gd name="T16" fmla="*/ 141 w 2948"/>
                <a:gd name="T17" fmla="*/ 71 h 101"/>
                <a:gd name="T18" fmla="*/ 2946 w 2948"/>
                <a:gd name="T19" fmla="*/ 74 h 101"/>
                <a:gd name="T20" fmla="*/ 841 w 2948"/>
                <a:gd name="T21" fmla="*/ 61 h 101"/>
                <a:gd name="T22" fmla="*/ 836 w 2948"/>
                <a:gd name="T23" fmla="*/ 64 h 101"/>
                <a:gd name="T24" fmla="*/ 188 w 2948"/>
                <a:gd name="T25" fmla="*/ 61 h 101"/>
                <a:gd name="T26" fmla="*/ 696 w 2948"/>
                <a:gd name="T27" fmla="*/ 61 h 101"/>
                <a:gd name="T28" fmla="*/ 4 w 2948"/>
                <a:gd name="T29" fmla="*/ 61 h 101"/>
                <a:gd name="T30" fmla="*/ 461 w 2948"/>
                <a:gd name="T31" fmla="*/ 71 h 101"/>
                <a:gd name="T32" fmla="*/ 888 w 2948"/>
                <a:gd name="T33" fmla="*/ 58 h 101"/>
                <a:gd name="T34" fmla="*/ 2938 w 2948"/>
                <a:gd name="T35" fmla="*/ 50 h 101"/>
                <a:gd name="T36" fmla="*/ 27 w 2948"/>
                <a:gd name="T37" fmla="*/ 47 h 101"/>
                <a:gd name="T38" fmla="*/ 866 w 2948"/>
                <a:gd name="T39" fmla="*/ 52 h 101"/>
                <a:gd name="T40" fmla="*/ 861 w 2948"/>
                <a:gd name="T41" fmla="*/ 44 h 101"/>
                <a:gd name="T42" fmla="*/ 4 w 2948"/>
                <a:gd name="T43" fmla="*/ 42 h 101"/>
                <a:gd name="T44" fmla="*/ 2708 w 2948"/>
                <a:gd name="T45" fmla="*/ 34 h 101"/>
                <a:gd name="T46" fmla="*/ 2930 w 2948"/>
                <a:gd name="T47" fmla="*/ 34 h 101"/>
                <a:gd name="T48" fmla="*/ 2 w 2948"/>
                <a:gd name="T49" fmla="*/ 30 h 101"/>
                <a:gd name="T50" fmla="*/ 2728 w 2948"/>
                <a:gd name="T51" fmla="*/ 30 h 101"/>
                <a:gd name="T52" fmla="*/ 2724 w 2948"/>
                <a:gd name="T53" fmla="*/ 42 h 101"/>
                <a:gd name="T54" fmla="*/ 2728 w 2948"/>
                <a:gd name="T55" fmla="*/ 28 h 101"/>
                <a:gd name="T56" fmla="*/ 2823 w 2948"/>
                <a:gd name="T57" fmla="*/ 30 h 101"/>
                <a:gd name="T58" fmla="*/ 2848 w 2948"/>
                <a:gd name="T59" fmla="*/ 50 h 101"/>
                <a:gd name="T60" fmla="*/ 2828 w 2948"/>
                <a:gd name="T61" fmla="*/ 66 h 101"/>
                <a:gd name="T62" fmla="*/ 2812 w 2948"/>
                <a:gd name="T63" fmla="*/ 50 h 101"/>
                <a:gd name="T64" fmla="*/ 2809 w 2948"/>
                <a:gd name="T65" fmla="*/ 34 h 101"/>
                <a:gd name="T66" fmla="*/ 2755 w 2948"/>
                <a:gd name="T67" fmla="*/ 30 h 101"/>
                <a:gd name="T68" fmla="*/ 2751 w 2948"/>
                <a:gd name="T69" fmla="*/ 25 h 101"/>
                <a:gd name="T70" fmla="*/ 2758 w 2948"/>
                <a:gd name="T71" fmla="*/ 30 h 101"/>
                <a:gd name="T72" fmla="*/ 2760 w 2948"/>
                <a:gd name="T73" fmla="*/ 23 h 101"/>
                <a:gd name="T74" fmla="*/ 2818 w 2948"/>
                <a:gd name="T75" fmla="*/ 20 h 101"/>
                <a:gd name="T76" fmla="*/ 740 w 2948"/>
                <a:gd name="T77" fmla="*/ 25 h 101"/>
                <a:gd name="T78" fmla="*/ 2725 w 2948"/>
                <a:gd name="T79" fmla="*/ 22 h 101"/>
                <a:gd name="T80" fmla="*/ 2714 w 2948"/>
                <a:gd name="T81" fmla="*/ 36 h 101"/>
                <a:gd name="T82" fmla="*/ 2716 w 2948"/>
                <a:gd name="T83" fmla="*/ 25 h 101"/>
                <a:gd name="T84" fmla="*/ 2719 w 2948"/>
                <a:gd name="T85" fmla="*/ 17 h 101"/>
                <a:gd name="T86" fmla="*/ 2727 w 2948"/>
                <a:gd name="T87" fmla="*/ 19 h 101"/>
                <a:gd name="T88" fmla="*/ 2905 w 2948"/>
                <a:gd name="T89" fmla="*/ 17 h 101"/>
                <a:gd name="T90" fmla="*/ 8 w 2948"/>
                <a:gd name="T91" fmla="*/ 6 h 101"/>
                <a:gd name="T92" fmla="*/ 2877 w 2948"/>
                <a:gd name="T93" fmla="*/ 3 h 101"/>
                <a:gd name="T94" fmla="*/ 2894 w 2948"/>
                <a:gd name="T95" fmla="*/ 30 h 101"/>
                <a:gd name="T96" fmla="*/ 2891 w 2948"/>
                <a:gd name="T97" fmla="*/ 46 h 101"/>
                <a:gd name="T98" fmla="*/ 2875 w 2948"/>
                <a:gd name="T99" fmla="*/ 39 h 101"/>
                <a:gd name="T100" fmla="*/ 2875 w 2948"/>
                <a:gd name="T101" fmla="*/ 30 h 101"/>
                <a:gd name="T102" fmla="*/ 2862 w 2948"/>
                <a:gd name="T103" fmla="*/ 12 h 101"/>
                <a:gd name="T104" fmla="*/ 2872 w 2948"/>
                <a:gd name="T105" fmla="*/ 11 h 101"/>
                <a:gd name="T106" fmla="*/ 2885 w 2948"/>
                <a:gd name="T107" fmla="*/ 17 h 101"/>
                <a:gd name="T108" fmla="*/ 787 w 2948"/>
                <a:gd name="T109" fmla="*/ 1 h 101"/>
                <a:gd name="T110" fmla="*/ 776 w 2948"/>
                <a:gd name="T111" fmla="*/ 6 h 101"/>
                <a:gd name="T112" fmla="*/ 759 w 2948"/>
                <a:gd name="T113" fmla="*/ 23 h 101"/>
                <a:gd name="T114" fmla="*/ 721 w 2948"/>
                <a:gd name="T115" fmla="*/ 44 h 101"/>
                <a:gd name="T116" fmla="*/ 683 w 2948"/>
                <a:gd name="T117" fmla="*/ 38 h 101"/>
                <a:gd name="T118" fmla="*/ 701 w 2948"/>
                <a:gd name="T119" fmla="*/ 27 h 101"/>
                <a:gd name="T120" fmla="*/ 705 w 2948"/>
                <a:gd name="T121" fmla="*/ 12 h 101"/>
                <a:gd name="T122" fmla="*/ 721 w 2948"/>
                <a:gd name="T123" fmla="*/ 12 h 101"/>
                <a:gd name="T124" fmla="*/ 765 w 2948"/>
                <a:gd name="T125" fmla="*/ 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48" h="101">
                  <a:moveTo>
                    <a:pt x="2569" y="79"/>
                  </a:moveTo>
                  <a:lnTo>
                    <a:pt x="2569" y="79"/>
                  </a:lnTo>
                  <a:lnTo>
                    <a:pt x="2571" y="79"/>
                  </a:lnTo>
                  <a:lnTo>
                    <a:pt x="2571" y="79"/>
                  </a:lnTo>
                  <a:lnTo>
                    <a:pt x="2571" y="80"/>
                  </a:lnTo>
                  <a:lnTo>
                    <a:pt x="2571" y="80"/>
                  </a:lnTo>
                  <a:lnTo>
                    <a:pt x="2571" y="80"/>
                  </a:lnTo>
                  <a:lnTo>
                    <a:pt x="2571" y="80"/>
                  </a:lnTo>
                  <a:lnTo>
                    <a:pt x="2572" y="80"/>
                  </a:lnTo>
                  <a:lnTo>
                    <a:pt x="2572" y="80"/>
                  </a:lnTo>
                  <a:lnTo>
                    <a:pt x="2572" y="80"/>
                  </a:lnTo>
                  <a:lnTo>
                    <a:pt x="2574" y="80"/>
                  </a:lnTo>
                  <a:lnTo>
                    <a:pt x="2574" y="80"/>
                  </a:lnTo>
                  <a:lnTo>
                    <a:pt x="2574" y="80"/>
                  </a:lnTo>
                  <a:lnTo>
                    <a:pt x="2574" y="80"/>
                  </a:lnTo>
                  <a:lnTo>
                    <a:pt x="2575" y="80"/>
                  </a:lnTo>
                  <a:lnTo>
                    <a:pt x="2575" y="80"/>
                  </a:lnTo>
                  <a:lnTo>
                    <a:pt x="2575" y="80"/>
                  </a:lnTo>
                  <a:lnTo>
                    <a:pt x="2575" y="82"/>
                  </a:lnTo>
                  <a:lnTo>
                    <a:pt x="2575" y="82"/>
                  </a:lnTo>
                  <a:lnTo>
                    <a:pt x="2574" y="83"/>
                  </a:lnTo>
                  <a:lnTo>
                    <a:pt x="2574" y="83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6"/>
                  </a:lnTo>
                  <a:lnTo>
                    <a:pt x="2575" y="86"/>
                  </a:lnTo>
                  <a:lnTo>
                    <a:pt x="2575" y="86"/>
                  </a:lnTo>
                  <a:lnTo>
                    <a:pt x="2574" y="86"/>
                  </a:lnTo>
                  <a:lnTo>
                    <a:pt x="2574" y="86"/>
                  </a:lnTo>
                  <a:lnTo>
                    <a:pt x="2574" y="86"/>
                  </a:lnTo>
                  <a:lnTo>
                    <a:pt x="2574" y="88"/>
                  </a:lnTo>
                  <a:lnTo>
                    <a:pt x="2574" y="90"/>
                  </a:lnTo>
                  <a:lnTo>
                    <a:pt x="2574" y="90"/>
                  </a:lnTo>
                  <a:lnTo>
                    <a:pt x="2574" y="90"/>
                  </a:lnTo>
                  <a:lnTo>
                    <a:pt x="2572" y="91"/>
                  </a:lnTo>
                  <a:lnTo>
                    <a:pt x="2572" y="91"/>
                  </a:lnTo>
                  <a:lnTo>
                    <a:pt x="2572" y="91"/>
                  </a:lnTo>
                  <a:lnTo>
                    <a:pt x="2572" y="93"/>
                  </a:lnTo>
                  <a:lnTo>
                    <a:pt x="2571" y="93"/>
                  </a:lnTo>
                  <a:lnTo>
                    <a:pt x="2571" y="93"/>
                  </a:lnTo>
                  <a:lnTo>
                    <a:pt x="2569" y="94"/>
                  </a:lnTo>
                  <a:lnTo>
                    <a:pt x="2568" y="94"/>
                  </a:lnTo>
                  <a:lnTo>
                    <a:pt x="2566" y="94"/>
                  </a:lnTo>
                  <a:lnTo>
                    <a:pt x="2564" y="94"/>
                  </a:lnTo>
                  <a:lnTo>
                    <a:pt x="2564" y="96"/>
                  </a:lnTo>
                  <a:lnTo>
                    <a:pt x="2563" y="97"/>
                  </a:lnTo>
                  <a:lnTo>
                    <a:pt x="2563" y="97"/>
                  </a:lnTo>
                  <a:lnTo>
                    <a:pt x="2563" y="97"/>
                  </a:lnTo>
                  <a:lnTo>
                    <a:pt x="2561" y="97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0" y="96"/>
                  </a:lnTo>
                  <a:lnTo>
                    <a:pt x="2560" y="96"/>
                  </a:lnTo>
                  <a:lnTo>
                    <a:pt x="2558" y="96"/>
                  </a:lnTo>
                  <a:lnTo>
                    <a:pt x="2558" y="97"/>
                  </a:lnTo>
                  <a:lnTo>
                    <a:pt x="2557" y="97"/>
                  </a:lnTo>
                  <a:lnTo>
                    <a:pt x="2555" y="99"/>
                  </a:lnTo>
                  <a:lnTo>
                    <a:pt x="2555" y="99"/>
                  </a:lnTo>
                  <a:lnTo>
                    <a:pt x="2555" y="99"/>
                  </a:lnTo>
                  <a:lnTo>
                    <a:pt x="2555" y="101"/>
                  </a:lnTo>
                  <a:lnTo>
                    <a:pt x="2553" y="101"/>
                  </a:lnTo>
                  <a:lnTo>
                    <a:pt x="2553" y="101"/>
                  </a:lnTo>
                  <a:lnTo>
                    <a:pt x="2553" y="101"/>
                  </a:lnTo>
                  <a:lnTo>
                    <a:pt x="2553" y="101"/>
                  </a:lnTo>
                  <a:lnTo>
                    <a:pt x="2553" y="99"/>
                  </a:lnTo>
                  <a:lnTo>
                    <a:pt x="2553" y="99"/>
                  </a:lnTo>
                  <a:lnTo>
                    <a:pt x="2553" y="99"/>
                  </a:lnTo>
                  <a:lnTo>
                    <a:pt x="2553" y="99"/>
                  </a:lnTo>
                  <a:lnTo>
                    <a:pt x="2552" y="99"/>
                  </a:lnTo>
                  <a:lnTo>
                    <a:pt x="2550" y="101"/>
                  </a:lnTo>
                  <a:lnTo>
                    <a:pt x="2550" y="101"/>
                  </a:lnTo>
                  <a:lnTo>
                    <a:pt x="2550" y="99"/>
                  </a:lnTo>
                  <a:lnTo>
                    <a:pt x="2550" y="99"/>
                  </a:lnTo>
                  <a:lnTo>
                    <a:pt x="2552" y="97"/>
                  </a:lnTo>
                  <a:lnTo>
                    <a:pt x="2553" y="94"/>
                  </a:lnTo>
                  <a:lnTo>
                    <a:pt x="2553" y="94"/>
                  </a:lnTo>
                  <a:lnTo>
                    <a:pt x="2553" y="94"/>
                  </a:lnTo>
                  <a:lnTo>
                    <a:pt x="2553" y="94"/>
                  </a:lnTo>
                  <a:lnTo>
                    <a:pt x="2552" y="93"/>
                  </a:lnTo>
                  <a:lnTo>
                    <a:pt x="2552" y="93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0"/>
                  </a:lnTo>
                  <a:lnTo>
                    <a:pt x="2552" y="90"/>
                  </a:lnTo>
                  <a:lnTo>
                    <a:pt x="2552" y="88"/>
                  </a:lnTo>
                  <a:lnTo>
                    <a:pt x="2552" y="88"/>
                  </a:lnTo>
                  <a:lnTo>
                    <a:pt x="2552" y="88"/>
                  </a:lnTo>
                  <a:lnTo>
                    <a:pt x="2552" y="88"/>
                  </a:lnTo>
                  <a:lnTo>
                    <a:pt x="2552" y="90"/>
                  </a:lnTo>
                  <a:lnTo>
                    <a:pt x="2553" y="90"/>
                  </a:lnTo>
                  <a:lnTo>
                    <a:pt x="2553" y="90"/>
                  </a:lnTo>
                  <a:lnTo>
                    <a:pt x="2553" y="91"/>
                  </a:lnTo>
                  <a:lnTo>
                    <a:pt x="2553" y="91"/>
                  </a:lnTo>
                  <a:lnTo>
                    <a:pt x="2553" y="91"/>
                  </a:lnTo>
                  <a:lnTo>
                    <a:pt x="2553" y="90"/>
                  </a:lnTo>
                  <a:lnTo>
                    <a:pt x="2553" y="90"/>
                  </a:lnTo>
                  <a:lnTo>
                    <a:pt x="2555" y="88"/>
                  </a:lnTo>
                  <a:lnTo>
                    <a:pt x="2555" y="86"/>
                  </a:lnTo>
                  <a:lnTo>
                    <a:pt x="2555" y="86"/>
                  </a:lnTo>
                  <a:lnTo>
                    <a:pt x="2557" y="85"/>
                  </a:lnTo>
                  <a:lnTo>
                    <a:pt x="2557" y="85"/>
                  </a:lnTo>
                  <a:lnTo>
                    <a:pt x="2557" y="85"/>
                  </a:lnTo>
                  <a:lnTo>
                    <a:pt x="2558" y="85"/>
                  </a:lnTo>
                  <a:lnTo>
                    <a:pt x="2558" y="86"/>
                  </a:lnTo>
                  <a:lnTo>
                    <a:pt x="2560" y="86"/>
                  </a:lnTo>
                  <a:lnTo>
                    <a:pt x="2561" y="88"/>
                  </a:lnTo>
                  <a:lnTo>
                    <a:pt x="2561" y="88"/>
                  </a:lnTo>
                  <a:lnTo>
                    <a:pt x="2561" y="88"/>
                  </a:lnTo>
                  <a:lnTo>
                    <a:pt x="2561" y="90"/>
                  </a:lnTo>
                  <a:lnTo>
                    <a:pt x="2563" y="90"/>
                  </a:lnTo>
                  <a:lnTo>
                    <a:pt x="2563" y="90"/>
                  </a:lnTo>
                  <a:lnTo>
                    <a:pt x="2563" y="88"/>
                  </a:lnTo>
                  <a:lnTo>
                    <a:pt x="2563" y="86"/>
                  </a:lnTo>
                  <a:lnTo>
                    <a:pt x="2563" y="85"/>
                  </a:lnTo>
                  <a:lnTo>
                    <a:pt x="2561" y="83"/>
                  </a:lnTo>
                  <a:lnTo>
                    <a:pt x="2561" y="82"/>
                  </a:lnTo>
                  <a:lnTo>
                    <a:pt x="2561" y="82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4" y="79"/>
                  </a:lnTo>
                  <a:lnTo>
                    <a:pt x="2564" y="79"/>
                  </a:lnTo>
                  <a:lnTo>
                    <a:pt x="2564" y="79"/>
                  </a:lnTo>
                  <a:lnTo>
                    <a:pt x="2566" y="79"/>
                  </a:lnTo>
                  <a:lnTo>
                    <a:pt x="2568" y="79"/>
                  </a:lnTo>
                  <a:lnTo>
                    <a:pt x="2569" y="79"/>
                  </a:lnTo>
                  <a:close/>
                  <a:moveTo>
                    <a:pt x="792" y="74"/>
                  </a:moveTo>
                  <a:lnTo>
                    <a:pt x="794" y="74"/>
                  </a:lnTo>
                  <a:lnTo>
                    <a:pt x="795" y="77"/>
                  </a:lnTo>
                  <a:lnTo>
                    <a:pt x="798" y="75"/>
                  </a:lnTo>
                  <a:lnTo>
                    <a:pt x="798" y="75"/>
                  </a:lnTo>
                  <a:lnTo>
                    <a:pt x="798" y="79"/>
                  </a:lnTo>
                  <a:lnTo>
                    <a:pt x="798" y="79"/>
                  </a:lnTo>
                  <a:lnTo>
                    <a:pt x="800" y="79"/>
                  </a:lnTo>
                  <a:lnTo>
                    <a:pt x="803" y="77"/>
                  </a:lnTo>
                  <a:lnTo>
                    <a:pt x="808" y="77"/>
                  </a:lnTo>
                  <a:lnTo>
                    <a:pt x="811" y="77"/>
                  </a:lnTo>
                  <a:lnTo>
                    <a:pt x="817" y="79"/>
                  </a:lnTo>
                  <a:lnTo>
                    <a:pt x="822" y="80"/>
                  </a:lnTo>
                  <a:lnTo>
                    <a:pt x="828" y="80"/>
                  </a:lnTo>
                  <a:lnTo>
                    <a:pt x="830" y="80"/>
                  </a:lnTo>
                  <a:lnTo>
                    <a:pt x="839" y="80"/>
                  </a:lnTo>
                  <a:lnTo>
                    <a:pt x="839" y="82"/>
                  </a:lnTo>
                  <a:lnTo>
                    <a:pt x="839" y="82"/>
                  </a:lnTo>
                  <a:lnTo>
                    <a:pt x="830" y="82"/>
                  </a:lnTo>
                  <a:lnTo>
                    <a:pt x="822" y="80"/>
                  </a:lnTo>
                  <a:lnTo>
                    <a:pt x="819" y="80"/>
                  </a:lnTo>
                  <a:lnTo>
                    <a:pt x="816" y="80"/>
                  </a:lnTo>
                  <a:lnTo>
                    <a:pt x="816" y="80"/>
                  </a:lnTo>
                  <a:lnTo>
                    <a:pt x="816" y="80"/>
                  </a:lnTo>
                  <a:lnTo>
                    <a:pt x="814" y="80"/>
                  </a:lnTo>
                  <a:lnTo>
                    <a:pt x="814" y="80"/>
                  </a:lnTo>
                  <a:lnTo>
                    <a:pt x="814" y="80"/>
                  </a:lnTo>
                  <a:lnTo>
                    <a:pt x="814" y="80"/>
                  </a:lnTo>
                  <a:lnTo>
                    <a:pt x="813" y="82"/>
                  </a:lnTo>
                  <a:lnTo>
                    <a:pt x="813" y="82"/>
                  </a:lnTo>
                  <a:lnTo>
                    <a:pt x="811" y="83"/>
                  </a:lnTo>
                  <a:lnTo>
                    <a:pt x="808" y="83"/>
                  </a:lnTo>
                  <a:lnTo>
                    <a:pt x="800" y="85"/>
                  </a:lnTo>
                  <a:lnTo>
                    <a:pt x="797" y="85"/>
                  </a:lnTo>
                  <a:lnTo>
                    <a:pt x="795" y="85"/>
                  </a:lnTo>
                  <a:lnTo>
                    <a:pt x="794" y="85"/>
                  </a:lnTo>
                  <a:lnTo>
                    <a:pt x="792" y="85"/>
                  </a:lnTo>
                  <a:lnTo>
                    <a:pt x="792" y="85"/>
                  </a:lnTo>
                  <a:lnTo>
                    <a:pt x="789" y="85"/>
                  </a:lnTo>
                  <a:lnTo>
                    <a:pt x="783" y="86"/>
                  </a:lnTo>
                  <a:lnTo>
                    <a:pt x="781" y="88"/>
                  </a:lnTo>
                  <a:lnTo>
                    <a:pt x="778" y="90"/>
                  </a:lnTo>
                  <a:lnTo>
                    <a:pt x="776" y="91"/>
                  </a:lnTo>
                  <a:lnTo>
                    <a:pt x="776" y="91"/>
                  </a:lnTo>
                  <a:lnTo>
                    <a:pt x="775" y="93"/>
                  </a:lnTo>
                  <a:lnTo>
                    <a:pt x="775" y="93"/>
                  </a:lnTo>
                  <a:lnTo>
                    <a:pt x="776" y="94"/>
                  </a:lnTo>
                  <a:lnTo>
                    <a:pt x="776" y="94"/>
                  </a:lnTo>
                  <a:lnTo>
                    <a:pt x="776" y="94"/>
                  </a:lnTo>
                  <a:lnTo>
                    <a:pt x="772" y="94"/>
                  </a:lnTo>
                  <a:lnTo>
                    <a:pt x="772" y="94"/>
                  </a:lnTo>
                  <a:lnTo>
                    <a:pt x="770" y="96"/>
                  </a:lnTo>
                  <a:lnTo>
                    <a:pt x="770" y="96"/>
                  </a:lnTo>
                  <a:lnTo>
                    <a:pt x="770" y="97"/>
                  </a:lnTo>
                  <a:lnTo>
                    <a:pt x="770" y="97"/>
                  </a:lnTo>
                  <a:lnTo>
                    <a:pt x="768" y="94"/>
                  </a:lnTo>
                  <a:lnTo>
                    <a:pt x="768" y="94"/>
                  </a:lnTo>
                  <a:lnTo>
                    <a:pt x="768" y="94"/>
                  </a:lnTo>
                  <a:lnTo>
                    <a:pt x="767" y="96"/>
                  </a:lnTo>
                  <a:lnTo>
                    <a:pt x="767" y="97"/>
                  </a:lnTo>
                  <a:lnTo>
                    <a:pt x="767" y="97"/>
                  </a:lnTo>
                  <a:lnTo>
                    <a:pt x="765" y="97"/>
                  </a:lnTo>
                  <a:lnTo>
                    <a:pt x="765" y="96"/>
                  </a:lnTo>
                  <a:lnTo>
                    <a:pt x="765" y="96"/>
                  </a:lnTo>
                  <a:lnTo>
                    <a:pt x="765" y="94"/>
                  </a:lnTo>
                  <a:lnTo>
                    <a:pt x="764" y="93"/>
                  </a:lnTo>
                  <a:lnTo>
                    <a:pt x="762" y="93"/>
                  </a:lnTo>
                  <a:lnTo>
                    <a:pt x="762" y="93"/>
                  </a:lnTo>
                  <a:lnTo>
                    <a:pt x="764" y="91"/>
                  </a:lnTo>
                  <a:lnTo>
                    <a:pt x="764" y="91"/>
                  </a:lnTo>
                  <a:lnTo>
                    <a:pt x="765" y="91"/>
                  </a:lnTo>
                  <a:lnTo>
                    <a:pt x="765" y="93"/>
                  </a:lnTo>
                  <a:lnTo>
                    <a:pt x="765" y="93"/>
                  </a:lnTo>
                  <a:lnTo>
                    <a:pt x="767" y="91"/>
                  </a:lnTo>
                  <a:lnTo>
                    <a:pt x="768" y="90"/>
                  </a:lnTo>
                  <a:lnTo>
                    <a:pt x="773" y="86"/>
                  </a:lnTo>
                  <a:lnTo>
                    <a:pt x="775" y="85"/>
                  </a:lnTo>
                  <a:lnTo>
                    <a:pt x="776" y="83"/>
                  </a:lnTo>
                  <a:lnTo>
                    <a:pt x="781" y="80"/>
                  </a:lnTo>
                  <a:lnTo>
                    <a:pt x="784" y="79"/>
                  </a:lnTo>
                  <a:lnTo>
                    <a:pt x="784" y="79"/>
                  </a:lnTo>
                  <a:lnTo>
                    <a:pt x="784" y="79"/>
                  </a:lnTo>
                  <a:lnTo>
                    <a:pt x="784" y="77"/>
                  </a:lnTo>
                  <a:lnTo>
                    <a:pt x="784" y="77"/>
                  </a:lnTo>
                  <a:lnTo>
                    <a:pt x="786" y="75"/>
                  </a:lnTo>
                  <a:lnTo>
                    <a:pt x="787" y="75"/>
                  </a:lnTo>
                  <a:lnTo>
                    <a:pt x="789" y="75"/>
                  </a:lnTo>
                  <a:lnTo>
                    <a:pt x="790" y="74"/>
                  </a:lnTo>
                  <a:lnTo>
                    <a:pt x="792" y="74"/>
                  </a:lnTo>
                  <a:close/>
                  <a:moveTo>
                    <a:pt x="2629" y="74"/>
                  </a:moveTo>
                  <a:lnTo>
                    <a:pt x="2629" y="74"/>
                  </a:lnTo>
                  <a:lnTo>
                    <a:pt x="2629" y="75"/>
                  </a:lnTo>
                  <a:lnTo>
                    <a:pt x="2629" y="79"/>
                  </a:lnTo>
                  <a:lnTo>
                    <a:pt x="2629" y="79"/>
                  </a:lnTo>
                  <a:lnTo>
                    <a:pt x="2631" y="79"/>
                  </a:lnTo>
                  <a:lnTo>
                    <a:pt x="2632" y="80"/>
                  </a:lnTo>
                  <a:lnTo>
                    <a:pt x="2631" y="82"/>
                  </a:lnTo>
                  <a:lnTo>
                    <a:pt x="2626" y="82"/>
                  </a:lnTo>
                  <a:lnTo>
                    <a:pt x="2624" y="80"/>
                  </a:lnTo>
                  <a:lnTo>
                    <a:pt x="2623" y="80"/>
                  </a:lnTo>
                  <a:lnTo>
                    <a:pt x="2621" y="82"/>
                  </a:lnTo>
                  <a:lnTo>
                    <a:pt x="2620" y="79"/>
                  </a:lnTo>
                  <a:lnTo>
                    <a:pt x="2618" y="79"/>
                  </a:lnTo>
                  <a:lnTo>
                    <a:pt x="2616" y="77"/>
                  </a:lnTo>
                  <a:lnTo>
                    <a:pt x="2613" y="77"/>
                  </a:lnTo>
                  <a:lnTo>
                    <a:pt x="2612" y="77"/>
                  </a:lnTo>
                  <a:lnTo>
                    <a:pt x="2605" y="77"/>
                  </a:lnTo>
                  <a:lnTo>
                    <a:pt x="2604" y="77"/>
                  </a:lnTo>
                  <a:lnTo>
                    <a:pt x="2607" y="77"/>
                  </a:lnTo>
                  <a:lnTo>
                    <a:pt x="2610" y="75"/>
                  </a:lnTo>
                  <a:lnTo>
                    <a:pt x="2612" y="74"/>
                  </a:lnTo>
                  <a:lnTo>
                    <a:pt x="2612" y="75"/>
                  </a:lnTo>
                  <a:lnTo>
                    <a:pt x="2613" y="75"/>
                  </a:lnTo>
                  <a:lnTo>
                    <a:pt x="2615" y="74"/>
                  </a:lnTo>
                  <a:lnTo>
                    <a:pt x="2616" y="75"/>
                  </a:lnTo>
                  <a:lnTo>
                    <a:pt x="2618" y="75"/>
                  </a:lnTo>
                  <a:lnTo>
                    <a:pt x="2623" y="77"/>
                  </a:lnTo>
                  <a:lnTo>
                    <a:pt x="2623" y="74"/>
                  </a:lnTo>
                  <a:lnTo>
                    <a:pt x="2626" y="75"/>
                  </a:lnTo>
                  <a:lnTo>
                    <a:pt x="2628" y="75"/>
                  </a:lnTo>
                  <a:lnTo>
                    <a:pt x="2628" y="74"/>
                  </a:lnTo>
                  <a:lnTo>
                    <a:pt x="2629" y="74"/>
                  </a:lnTo>
                  <a:close/>
                  <a:moveTo>
                    <a:pt x="71" y="72"/>
                  </a:moveTo>
                  <a:lnTo>
                    <a:pt x="75" y="74"/>
                  </a:lnTo>
                  <a:lnTo>
                    <a:pt x="75" y="74"/>
                  </a:lnTo>
                  <a:lnTo>
                    <a:pt x="76" y="74"/>
                  </a:lnTo>
                  <a:lnTo>
                    <a:pt x="78" y="74"/>
                  </a:lnTo>
                  <a:lnTo>
                    <a:pt x="78" y="75"/>
                  </a:lnTo>
                  <a:lnTo>
                    <a:pt x="76" y="75"/>
                  </a:lnTo>
                  <a:lnTo>
                    <a:pt x="76" y="75"/>
                  </a:lnTo>
                  <a:lnTo>
                    <a:pt x="76" y="77"/>
                  </a:lnTo>
                  <a:lnTo>
                    <a:pt x="78" y="77"/>
                  </a:lnTo>
                  <a:lnTo>
                    <a:pt x="79" y="77"/>
                  </a:lnTo>
                  <a:lnTo>
                    <a:pt x="79" y="79"/>
                  </a:lnTo>
                  <a:lnTo>
                    <a:pt x="79" y="79"/>
                  </a:lnTo>
                  <a:lnTo>
                    <a:pt x="76" y="77"/>
                  </a:lnTo>
                  <a:lnTo>
                    <a:pt x="76" y="77"/>
                  </a:lnTo>
                  <a:lnTo>
                    <a:pt x="75" y="77"/>
                  </a:lnTo>
                  <a:lnTo>
                    <a:pt x="73" y="75"/>
                  </a:lnTo>
                  <a:lnTo>
                    <a:pt x="73" y="75"/>
                  </a:lnTo>
                  <a:lnTo>
                    <a:pt x="71" y="74"/>
                  </a:lnTo>
                  <a:lnTo>
                    <a:pt x="71" y="72"/>
                  </a:lnTo>
                  <a:lnTo>
                    <a:pt x="71" y="72"/>
                  </a:lnTo>
                  <a:close/>
                  <a:moveTo>
                    <a:pt x="141" y="71"/>
                  </a:moveTo>
                  <a:lnTo>
                    <a:pt x="142" y="71"/>
                  </a:lnTo>
                  <a:lnTo>
                    <a:pt x="144" y="71"/>
                  </a:lnTo>
                  <a:lnTo>
                    <a:pt x="146" y="71"/>
                  </a:lnTo>
                  <a:lnTo>
                    <a:pt x="144" y="72"/>
                  </a:lnTo>
                  <a:lnTo>
                    <a:pt x="142" y="72"/>
                  </a:lnTo>
                  <a:lnTo>
                    <a:pt x="141" y="72"/>
                  </a:lnTo>
                  <a:lnTo>
                    <a:pt x="138" y="74"/>
                  </a:lnTo>
                  <a:lnTo>
                    <a:pt x="138" y="74"/>
                  </a:lnTo>
                  <a:lnTo>
                    <a:pt x="138" y="75"/>
                  </a:lnTo>
                  <a:lnTo>
                    <a:pt x="138" y="75"/>
                  </a:lnTo>
                  <a:lnTo>
                    <a:pt x="138" y="77"/>
                  </a:lnTo>
                  <a:lnTo>
                    <a:pt x="136" y="77"/>
                  </a:lnTo>
                  <a:lnTo>
                    <a:pt x="136" y="77"/>
                  </a:lnTo>
                  <a:lnTo>
                    <a:pt x="133" y="77"/>
                  </a:lnTo>
                  <a:lnTo>
                    <a:pt x="120" y="80"/>
                  </a:lnTo>
                  <a:lnTo>
                    <a:pt x="119" y="79"/>
                  </a:lnTo>
                  <a:lnTo>
                    <a:pt x="117" y="77"/>
                  </a:lnTo>
                  <a:lnTo>
                    <a:pt x="119" y="75"/>
                  </a:lnTo>
                  <a:lnTo>
                    <a:pt x="127" y="72"/>
                  </a:lnTo>
                  <a:lnTo>
                    <a:pt x="131" y="72"/>
                  </a:lnTo>
                  <a:lnTo>
                    <a:pt x="141" y="71"/>
                  </a:lnTo>
                  <a:close/>
                  <a:moveTo>
                    <a:pt x="2937" y="68"/>
                  </a:moveTo>
                  <a:lnTo>
                    <a:pt x="2938" y="69"/>
                  </a:lnTo>
                  <a:lnTo>
                    <a:pt x="2938" y="69"/>
                  </a:lnTo>
                  <a:lnTo>
                    <a:pt x="2938" y="71"/>
                  </a:lnTo>
                  <a:lnTo>
                    <a:pt x="2940" y="71"/>
                  </a:lnTo>
                  <a:lnTo>
                    <a:pt x="2940" y="71"/>
                  </a:lnTo>
                  <a:lnTo>
                    <a:pt x="2941" y="71"/>
                  </a:lnTo>
                  <a:lnTo>
                    <a:pt x="2941" y="72"/>
                  </a:lnTo>
                  <a:lnTo>
                    <a:pt x="2943" y="72"/>
                  </a:lnTo>
                  <a:lnTo>
                    <a:pt x="2944" y="72"/>
                  </a:lnTo>
                  <a:lnTo>
                    <a:pt x="2946" y="74"/>
                  </a:lnTo>
                  <a:lnTo>
                    <a:pt x="2946" y="74"/>
                  </a:lnTo>
                  <a:lnTo>
                    <a:pt x="2946" y="74"/>
                  </a:lnTo>
                  <a:lnTo>
                    <a:pt x="2946" y="74"/>
                  </a:lnTo>
                  <a:lnTo>
                    <a:pt x="2946" y="75"/>
                  </a:lnTo>
                  <a:lnTo>
                    <a:pt x="2948" y="75"/>
                  </a:lnTo>
                  <a:lnTo>
                    <a:pt x="2946" y="77"/>
                  </a:lnTo>
                  <a:lnTo>
                    <a:pt x="2943" y="75"/>
                  </a:lnTo>
                  <a:lnTo>
                    <a:pt x="2941" y="74"/>
                  </a:lnTo>
                  <a:lnTo>
                    <a:pt x="2938" y="71"/>
                  </a:lnTo>
                  <a:lnTo>
                    <a:pt x="2937" y="69"/>
                  </a:lnTo>
                  <a:lnTo>
                    <a:pt x="2937" y="68"/>
                  </a:lnTo>
                  <a:lnTo>
                    <a:pt x="2937" y="68"/>
                  </a:lnTo>
                  <a:close/>
                  <a:moveTo>
                    <a:pt x="79" y="64"/>
                  </a:moveTo>
                  <a:lnTo>
                    <a:pt x="81" y="66"/>
                  </a:lnTo>
                  <a:lnTo>
                    <a:pt x="81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8"/>
                  </a:lnTo>
                  <a:lnTo>
                    <a:pt x="82" y="66"/>
                  </a:lnTo>
                  <a:lnTo>
                    <a:pt x="79" y="66"/>
                  </a:lnTo>
                  <a:lnTo>
                    <a:pt x="78" y="68"/>
                  </a:lnTo>
                  <a:lnTo>
                    <a:pt x="76" y="68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3" y="66"/>
                  </a:lnTo>
                  <a:lnTo>
                    <a:pt x="76" y="66"/>
                  </a:lnTo>
                  <a:lnTo>
                    <a:pt x="79" y="64"/>
                  </a:lnTo>
                  <a:close/>
                  <a:moveTo>
                    <a:pt x="841" y="61"/>
                  </a:moveTo>
                  <a:lnTo>
                    <a:pt x="843" y="61"/>
                  </a:lnTo>
                  <a:lnTo>
                    <a:pt x="843" y="61"/>
                  </a:lnTo>
                  <a:lnTo>
                    <a:pt x="844" y="61"/>
                  </a:lnTo>
                  <a:lnTo>
                    <a:pt x="843" y="63"/>
                  </a:lnTo>
                  <a:lnTo>
                    <a:pt x="841" y="63"/>
                  </a:lnTo>
                  <a:lnTo>
                    <a:pt x="839" y="63"/>
                  </a:lnTo>
                  <a:lnTo>
                    <a:pt x="838" y="64"/>
                  </a:lnTo>
                  <a:lnTo>
                    <a:pt x="839" y="64"/>
                  </a:lnTo>
                  <a:lnTo>
                    <a:pt x="841" y="64"/>
                  </a:lnTo>
                  <a:lnTo>
                    <a:pt x="841" y="64"/>
                  </a:lnTo>
                  <a:lnTo>
                    <a:pt x="841" y="66"/>
                  </a:lnTo>
                  <a:lnTo>
                    <a:pt x="839" y="66"/>
                  </a:lnTo>
                  <a:lnTo>
                    <a:pt x="839" y="66"/>
                  </a:lnTo>
                  <a:lnTo>
                    <a:pt x="838" y="66"/>
                  </a:lnTo>
                  <a:lnTo>
                    <a:pt x="838" y="68"/>
                  </a:lnTo>
                  <a:lnTo>
                    <a:pt x="839" y="69"/>
                  </a:lnTo>
                  <a:lnTo>
                    <a:pt x="838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5" y="69"/>
                  </a:lnTo>
                  <a:lnTo>
                    <a:pt x="835" y="69"/>
                  </a:lnTo>
                  <a:lnTo>
                    <a:pt x="835" y="69"/>
                  </a:lnTo>
                  <a:lnTo>
                    <a:pt x="835" y="68"/>
                  </a:lnTo>
                  <a:lnTo>
                    <a:pt x="835" y="64"/>
                  </a:lnTo>
                  <a:lnTo>
                    <a:pt x="833" y="64"/>
                  </a:lnTo>
                  <a:lnTo>
                    <a:pt x="833" y="64"/>
                  </a:lnTo>
                  <a:lnTo>
                    <a:pt x="835" y="63"/>
                  </a:lnTo>
                  <a:lnTo>
                    <a:pt x="835" y="63"/>
                  </a:lnTo>
                  <a:lnTo>
                    <a:pt x="836" y="63"/>
                  </a:lnTo>
                  <a:lnTo>
                    <a:pt x="836" y="64"/>
                  </a:lnTo>
                  <a:lnTo>
                    <a:pt x="836" y="64"/>
                  </a:lnTo>
                  <a:lnTo>
                    <a:pt x="836" y="64"/>
                  </a:lnTo>
                  <a:lnTo>
                    <a:pt x="836" y="64"/>
                  </a:lnTo>
                  <a:lnTo>
                    <a:pt x="838" y="63"/>
                  </a:lnTo>
                  <a:lnTo>
                    <a:pt x="838" y="63"/>
                  </a:lnTo>
                  <a:lnTo>
                    <a:pt x="839" y="61"/>
                  </a:lnTo>
                  <a:lnTo>
                    <a:pt x="841" y="61"/>
                  </a:lnTo>
                  <a:close/>
                  <a:moveTo>
                    <a:pt x="75" y="60"/>
                  </a:moveTo>
                  <a:lnTo>
                    <a:pt x="75" y="60"/>
                  </a:lnTo>
                  <a:lnTo>
                    <a:pt x="76" y="60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5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3" y="60"/>
                  </a:lnTo>
                  <a:lnTo>
                    <a:pt x="75" y="60"/>
                  </a:lnTo>
                  <a:lnTo>
                    <a:pt x="75" y="60"/>
                  </a:lnTo>
                  <a:close/>
                  <a:moveTo>
                    <a:pt x="188" y="58"/>
                  </a:moveTo>
                  <a:lnTo>
                    <a:pt x="190" y="60"/>
                  </a:lnTo>
                  <a:lnTo>
                    <a:pt x="193" y="63"/>
                  </a:lnTo>
                  <a:lnTo>
                    <a:pt x="194" y="63"/>
                  </a:lnTo>
                  <a:lnTo>
                    <a:pt x="193" y="64"/>
                  </a:lnTo>
                  <a:lnTo>
                    <a:pt x="193" y="64"/>
                  </a:lnTo>
                  <a:lnTo>
                    <a:pt x="193" y="64"/>
                  </a:lnTo>
                  <a:lnTo>
                    <a:pt x="191" y="63"/>
                  </a:lnTo>
                  <a:lnTo>
                    <a:pt x="190" y="61"/>
                  </a:lnTo>
                  <a:lnTo>
                    <a:pt x="188" y="61"/>
                  </a:lnTo>
                  <a:lnTo>
                    <a:pt x="188" y="61"/>
                  </a:lnTo>
                  <a:lnTo>
                    <a:pt x="187" y="61"/>
                  </a:lnTo>
                  <a:lnTo>
                    <a:pt x="187" y="60"/>
                  </a:lnTo>
                  <a:lnTo>
                    <a:pt x="188" y="58"/>
                  </a:lnTo>
                  <a:close/>
                  <a:moveTo>
                    <a:pt x="2918" y="58"/>
                  </a:moveTo>
                  <a:lnTo>
                    <a:pt x="2919" y="60"/>
                  </a:lnTo>
                  <a:lnTo>
                    <a:pt x="2921" y="60"/>
                  </a:lnTo>
                  <a:lnTo>
                    <a:pt x="2921" y="61"/>
                  </a:lnTo>
                  <a:lnTo>
                    <a:pt x="2921" y="63"/>
                  </a:lnTo>
                  <a:lnTo>
                    <a:pt x="2921" y="64"/>
                  </a:lnTo>
                  <a:lnTo>
                    <a:pt x="2919" y="64"/>
                  </a:lnTo>
                  <a:lnTo>
                    <a:pt x="2918" y="64"/>
                  </a:lnTo>
                  <a:lnTo>
                    <a:pt x="2913" y="63"/>
                  </a:lnTo>
                  <a:lnTo>
                    <a:pt x="2913" y="63"/>
                  </a:lnTo>
                  <a:lnTo>
                    <a:pt x="2911" y="63"/>
                  </a:lnTo>
                  <a:lnTo>
                    <a:pt x="2910" y="61"/>
                  </a:lnTo>
                  <a:lnTo>
                    <a:pt x="2910" y="61"/>
                  </a:lnTo>
                  <a:lnTo>
                    <a:pt x="2911" y="60"/>
                  </a:lnTo>
                  <a:lnTo>
                    <a:pt x="2913" y="60"/>
                  </a:lnTo>
                  <a:lnTo>
                    <a:pt x="2914" y="58"/>
                  </a:lnTo>
                  <a:lnTo>
                    <a:pt x="2918" y="58"/>
                  </a:lnTo>
                  <a:close/>
                  <a:moveTo>
                    <a:pt x="708" y="58"/>
                  </a:moveTo>
                  <a:lnTo>
                    <a:pt x="708" y="58"/>
                  </a:lnTo>
                  <a:lnTo>
                    <a:pt x="707" y="61"/>
                  </a:lnTo>
                  <a:lnTo>
                    <a:pt x="707" y="61"/>
                  </a:lnTo>
                  <a:lnTo>
                    <a:pt x="707" y="61"/>
                  </a:lnTo>
                  <a:lnTo>
                    <a:pt x="705" y="61"/>
                  </a:lnTo>
                  <a:lnTo>
                    <a:pt x="705" y="63"/>
                  </a:lnTo>
                  <a:lnTo>
                    <a:pt x="705" y="63"/>
                  </a:lnTo>
                  <a:lnTo>
                    <a:pt x="702" y="63"/>
                  </a:lnTo>
                  <a:lnTo>
                    <a:pt x="701" y="61"/>
                  </a:lnTo>
                  <a:lnTo>
                    <a:pt x="699" y="61"/>
                  </a:lnTo>
                  <a:lnTo>
                    <a:pt x="696" y="61"/>
                  </a:lnTo>
                  <a:lnTo>
                    <a:pt x="696" y="61"/>
                  </a:lnTo>
                  <a:lnTo>
                    <a:pt x="697" y="60"/>
                  </a:lnTo>
                  <a:lnTo>
                    <a:pt x="701" y="60"/>
                  </a:lnTo>
                  <a:lnTo>
                    <a:pt x="702" y="60"/>
                  </a:lnTo>
                  <a:lnTo>
                    <a:pt x="704" y="60"/>
                  </a:lnTo>
                  <a:lnTo>
                    <a:pt x="705" y="58"/>
                  </a:lnTo>
                  <a:lnTo>
                    <a:pt x="708" y="58"/>
                  </a:lnTo>
                  <a:close/>
                  <a:moveTo>
                    <a:pt x="150" y="57"/>
                  </a:moveTo>
                  <a:lnTo>
                    <a:pt x="150" y="57"/>
                  </a:lnTo>
                  <a:lnTo>
                    <a:pt x="144" y="60"/>
                  </a:lnTo>
                  <a:lnTo>
                    <a:pt x="142" y="61"/>
                  </a:lnTo>
                  <a:lnTo>
                    <a:pt x="138" y="63"/>
                  </a:lnTo>
                  <a:lnTo>
                    <a:pt x="135" y="64"/>
                  </a:lnTo>
                  <a:lnTo>
                    <a:pt x="135" y="64"/>
                  </a:lnTo>
                  <a:lnTo>
                    <a:pt x="136" y="63"/>
                  </a:lnTo>
                  <a:lnTo>
                    <a:pt x="138" y="61"/>
                  </a:lnTo>
                  <a:lnTo>
                    <a:pt x="138" y="61"/>
                  </a:lnTo>
                  <a:lnTo>
                    <a:pt x="139" y="61"/>
                  </a:lnTo>
                  <a:lnTo>
                    <a:pt x="141" y="60"/>
                  </a:lnTo>
                  <a:lnTo>
                    <a:pt x="144" y="58"/>
                  </a:lnTo>
                  <a:lnTo>
                    <a:pt x="150" y="57"/>
                  </a:lnTo>
                  <a:lnTo>
                    <a:pt x="150" y="57"/>
                  </a:lnTo>
                  <a:close/>
                  <a:moveTo>
                    <a:pt x="5" y="57"/>
                  </a:moveTo>
                  <a:lnTo>
                    <a:pt x="5" y="57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7" y="58"/>
                  </a:lnTo>
                  <a:lnTo>
                    <a:pt x="7" y="58"/>
                  </a:lnTo>
                  <a:lnTo>
                    <a:pt x="7" y="60"/>
                  </a:lnTo>
                  <a:lnTo>
                    <a:pt x="7" y="61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2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58"/>
                  </a:lnTo>
                  <a:lnTo>
                    <a:pt x="4" y="58"/>
                  </a:lnTo>
                  <a:lnTo>
                    <a:pt x="2" y="58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5" y="57"/>
                  </a:lnTo>
                  <a:lnTo>
                    <a:pt x="5" y="57"/>
                  </a:lnTo>
                  <a:close/>
                  <a:moveTo>
                    <a:pt x="445" y="57"/>
                  </a:moveTo>
                  <a:lnTo>
                    <a:pt x="447" y="57"/>
                  </a:lnTo>
                  <a:lnTo>
                    <a:pt x="450" y="60"/>
                  </a:lnTo>
                  <a:lnTo>
                    <a:pt x="451" y="61"/>
                  </a:lnTo>
                  <a:lnTo>
                    <a:pt x="453" y="63"/>
                  </a:lnTo>
                  <a:lnTo>
                    <a:pt x="455" y="63"/>
                  </a:lnTo>
                  <a:lnTo>
                    <a:pt x="456" y="63"/>
                  </a:lnTo>
                  <a:lnTo>
                    <a:pt x="456" y="64"/>
                  </a:lnTo>
                  <a:lnTo>
                    <a:pt x="458" y="66"/>
                  </a:lnTo>
                  <a:lnTo>
                    <a:pt x="459" y="66"/>
                  </a:lnTo>
                  <a:lnTo>
                    <a:pt x="459" y="68"/>
                  </a:lnTo>
                  <a:lnTo>
                    <a:pt x="461" y="69"/>
                  </a:lnTo>
                  <a:lnTo>
                    <a:pt x="461" y="69"/>
                  </a:lnTo>
                  <a:lnTo>
                    <a:pt x="461" y="69"/>
                  </a:lnTo>
                  <a:lnTo>
                    <a:pt x="461" y="71"/>
                  </a:lnTo>
                  <a:lnTo>
                    <a:pt x="463" y="72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1" y="74"/>
                  </a:lnTo>
                  <a:lnTo>
                    <a:pt x="461" y="72"/>
                  </a:lnTo>
                  <a:lnTo>
                    <a:pt x="459" y="69"/>
                  </a:lnTo>
                  <a:lnTo>
                    <a:pt x="458" y="68"/>
                  </a:lnTo>
                  <a:lnTo>
                    <a:pt x="455" y="64"/>
                  </a:lnTo>
                  <a:lnTo>
                    <a:pt x="451" y="63"/>
                  </a:lnTo>
                  <a:lnTo>
                    <a:pt x="450" y="61"/>
                  </a:lnTo>
                  <a:lnTo>
                    <a:pt x="448" y="60"/>
                  </a:lnTo>
                  <a:lnTo>
                    <a:pt x="447" y="57"/>
                  </a:lnTo>
                  <a:lnTo>
                    <a:pt x="445" y="57"/>
                  </a:lnTo>
                  <a:close/>
                  <a:moveTo>
                    <a:pt x="893" y="52"/>
                  </a:moveTo>
                  <a:lnTo>
                    <a:pt x="895" y="52"/>
                  </a:lnTo>
                  <a:lnTo>
                    <a:pt x="895" y="53"/>
                  </a:lnTo>
                  <a:lnTo>
                    <a:pt x="895" y="55"/>
                  </a:lnTo>
                  <a:lnTo>
                    <a:pt x="896" y="55"/>
                  </a:lnTo>
                  <a:lnTo>
                    <a:pt x="898" y="58"/>
                  </a:lnTo>
                  <a:lnTo>
                    <a:pt x="899" y="60"/>
                  </a:lnTo>
                  <a:lnTo>
                    <a:pt x="899" y="63"/>
                  </a:lnTo>
                  <a:lnTo>
                    <a:pt x="899" y="64"/>
                  </a:lnTo>
                  <a:lnTo>
                    <a:pt x="899" y="66"/>
                  </a:lnTo>
                  <a:lnTo>
                    <a:pt x="898" y="66"/>
                  </a:lnTo>
                  <a:lnTo>
                    <a:pt x="898" y="66"/>
                  </a:lnTo>
                  <a:lnTo>
                    <a:pt x="896" y="68"/>
                  </a:lnTo>
                  <a:lnTo>
                    <a:pt x="896" y="64"/>
                  </a:lnTo>
                  <a:lnTo>
                    <a:pt x="893" y="61"/>
                  </a:lnTo>
                  <a:lnTo>
                    <a:pt x="891" y="60"/>
                  </a:lnTo>
                  <a:lnTo>
                    <a:pt x="890" y="60"/>
                  </a:lnTo>
                  <a:lnTo>
                    <a:pt x="888" y="60"/>
                  </a:lnTo>
                  <a:lnTo>
                    <a:pt x="888" y="58"/>
                  </a:lnTo>
                  <a:lnTo>
                    <a:pt x="890" y="58"/>
                  </a:lnTo>
                  <a:lnTo>
                    <a:pt x="890" y="58"/>
                  </a:lnTo>
                  <a:lnTo>
                    <a:pt x="891" y="58"/>
                  </a:lnTo>
                  <a:lnTo>
                    <a:pt x="893" y="57"/>
                  </a:lnTo>
                  <a:lnTo>
                    <a:pt x="891" y="57"/>
                  </a:lnTo>
                  <a:lnTo>
                    <a:pt x="891" y="55"/>
                  </a:lnTo>
                  <a:lnTo>
                    <a:pt x="891" y="53"/>
                  </a:lnTo>
                  <a:lnTo>
                    <a:pt x="891" y="52"/>
                  </a:lnTo>
                  <a:lnTo>
                    <a:pt x="893" y="52"/>
                  </a:lnTo>
                  <a:close/>
                  <a:moveTo>
                    <a:pt x="617" y="49"/>
                  </a:moveTo>
                  <a:lnTo>
                    <a:pt x="619" y="49"/>
                  </a:lnTo>
                  <a:lnTo>
                    <a:pt x="620" y="50"/>
                  </a:lnTo>
                  <a:lnTo>
                    <a:pt x="622" y="52"/>
                  </a:lnTo>
                  <a:lnTo>
                    <a:pt x="622" y="53"/>
                  </a:lnTo>
                  <a:lnTo>
                    <a:pt x="620" y="55"/>
                  </a:lnTo>
                  <a:lnTo>
                    <a:pt x="619" y="57"/>
                  </a:lnTo>
                  <a:lnTo>
                    <a:pt x="617" y="57"/>
                  </a:lnTo>
                  <a:lnTo>
                    <a:pt x="617" y="57"/>
                  </a:lnTo>
                  <a:lnTo>
                    <a:pt x="617" y="57"/>
                  </a:lnTo>
                  <a:lnTo>
                    <a:pt x="615" y="57"/>
                  </a:lnTo>
                  <a:lnTo>
                    <a:pt x="615" y="55"/>
                  </a:lnTo>
                  <a:lnTo>
                    <a:pt x="614" y="57"/>
                  </a:lnTo>
                  <a:lnTo>
                    <a:pt x="614" y="55"/>
                  </a:lnTo>
                  <a:lnTo>
                    <a:pt x="615" y="55"/>
                  </a:lnTo>
                  <a:lnTo>
                    <a:pt x="617" y="53"/>
                  </a:lnTo>
                  <a:lnTo>
                    <a:pt x="619" y="53"/>
                  </a:lnTo>
                  <a:lnTo>
                    <a:pt x="619" y="52"/>
                  </a:lnTo>
                  <a:lnTo>
                    <a:pt x="619" y="50"/>
                  </a:lnTo>
                  <a:lnTo>
                    <a:pt x="617" y="49"/>
                  </a:lnTo>
                  <a:close/>
                  <a:moveTo>
                    <a:pt x="2933" y="49"/>
                  </a:moveTo>
                  <a:lnTo>
                    <a:pt x="2935" y="49"/>
                  </a:lnTo>
                  <a:lnTo>
                    <a:pt x="2937" y="50"/>
                  </a:lnTo>
                  <a:lnTo>
                    <a:pt x="2938" y="50"/>
                  </a:lnTo>
                  <a:lnTo>
                    <a:pt x="2938" y="52"/>
                  </a:lnTo>
                  <a:lnTo>
                    <a:pt x="2938" y="55"/>
                  </a:lnTo>
                  <a:lnTo>
                    <a:pt x="2938" y="57"/>
                  </a:lnTo>
                  <a:lnTo>
                    <a:pt x="2937" y="57"/>
                  </a:lnTo>
                  <a:lnTo>
                    <a:pt x="2937" y="57"/>
                  </a:lnTo>
                  <a:lnTo>
                    <a:pt x="2937" y="57"/>
                  </a:lnTo>
                  <a:lnTo>
                    <a:pt x="2937" y="57"/>
                  </a:lnTo>
                  <a:lnTo>
                    <a:pt x="2937" y="55"/>
                  </a:lnTo>
                  <a:lnTo>
                    <a:pt x="2937" y="53"/>
                  </a:lnTo>
                  <a:lnTo>
                    <a:pt x="2935" y="53"/>
                  </a:lnTo>
                  <a:lnTo>
                    <a:pt x="2935" y="52"/>
                  </a:lnTo>
                  <a:lnTo>
                    <a:pt x="2935" y="53"/>
                  </a:lnTo>
                  <a:lnTo>
                    <a:pt x="2933" y="53"/>
                  </a:lnTo>
                  <a:lnTo>
                    <a:pt x="2933" y="52"/>
                  </a:lnTo>
                  <a:lnTo>
                    <a:pt x="2933" y="50"/>
                  </a:lnTo>
                  <a:lnTo>
                    <a:pt x="2933" y="49"/>
                  </a:lnTo>
                  <a:close/>
                  <a:moveTo>
                    <a:pt x="21" y="47"/>
                  </a:moveTo>
                  <a:lnTo>
                    <a:pt x="21" y="47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1" y="49"/>
                  </a:lnTo>
                  <a:lnTo>
                    <a:pt x="21" y="49"/>
                  </a:lnTo>
                  <a:lnTo>
                    <a:pt x="19" y="49"/>
                  </a:lnTo>
                  <a:lnTo>
                    <a:pt x="19" y="47"/>
                  </a:lnTo>
                  <a:lnTo>
                    <a:pt x="19" y="47"/>
                  </a:lnTo>
                  <a:lnTo>
                    <a:pt x="19" y="47"/>
                  </a:lnTo>
                  <a:lnTo>
                    <a:pt x="21" y="47"/>
                  </a:lnTo>
                  <a:close/>
                  <a:moveTo>
                    <a:pt x="24" y="44"/>
                  </a:moveTo>
                  <a:lnTo>
                    <a:pt x="26" y="46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7" y="47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4" y="47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24" y="44"/>
                  </a:lnTo>
                  <a:close/>
                  <a:moveTo>
                    <a:pt x="863" y="44"/>
                  </a:moveTo>
                  <a:lnTo>
                    <a:pt x="865" y="44"/>
                  </a:lnTo>
                  <a:lnTo>
                    <a:pt x="865" y="44"/>
                  </a:lnTo>
                  <a:lnTo>
                    <a:pt x="865" y="46"/>
                  </a:lnTo>
                  <a:lnTo>
                    <a:pt x="865" y="46"/>
                  </a:lnTo>
                  <a:lnTo>
                    <a:pt x="865" y="47"/>
                  </a:lnTo>
                  <a:lnTo>
                    <a:pt x="865" y="47"/>
                  </a:lnTo>
                  <a:lnTo>
                    <a:pt x="866" y="47"/>
                  </a:lnTo>
                  <a:lnTo>
                    <a:pt x="866" y="49"/>
                  </a:lnTo>
                  <a:lnTo>
                    <a:pt x="865" y="49"/>
                  </a:lnTo>
                  <a:lnTo>
                    <a:pt x="865" y="50"/>
                  </a:lnTo>
                  <a:lnTo>
                    <a:pt x="866" y="49"/>
                  </a:lnTo>
                  <a:lnTo>
                    <a:pt x="868" y="49"/>
                  </a:lnTo>
                  <a:lnTo>
                    <a:pt x="868" y="49"/>
                  </a:lnTo>
                  <a:lnTo>
                    <a:pt x="869" y="49"/>
                  </a:lnTo>
                  <a:lnTo>
                    <a:pt x="871" y="47"/>
                  </a:lnTo>
                  <a:lnTo>
                    <a:pt x="871" y="47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4" y="46"/>
                  </a:lnTo>
                  <a:lnTo>
                    <a:pt x="872" y="47"/>
                  </a:lnTo>
                  <a:lnTo>
                    <a:pt x="871" y="49"/>
                  </a:lnTo>
                  <a:lnTo>
                    <a:pt x="869" y="50"/>
                  </a:lnTo>
                  <a:lnTo>
                    <a:pt x="868" y="50"/>
                  </a:lnTo>
                  <a:lnTo>
                    <a:pt x="866" y="50"/>
                  </a:lnTo>
                  <a:lnTo>
                    <a:pt x="866" y="52"/>
                  </a:lnTo>
                  <a:lnTo>
                    <a:pt x="868" y="52"/>
                  </a:lnTo>
                  <a:lnTo>
                    <a:pt x="869" y="52"/>
                  </a:lnTo>
                  <a:lnTo>
                    <a:pt x="869" y="52"/>
                  </a:lnTo>
                  <a:lnTo>
                    <a:pt x="871" y="50"/>
                  </a:lnTo>
                  <a:lnTo>
                    <a:pt x="871" y="50"/>
                  </a:lnTo>
                  <a:lnTo>
                    <a:pt x="872" y="50"/>
                  </a:lnTo>
                  <a:lnTo>
                    <a:pt x="872" y="52"/>
                  </a:lnTo>
                  <a:lnTo>
                    <a:pt x="871" y="53"/>
                  </a:lnTo>
                  <a:lnTo>
                    <a:pt x="869" y="55"/>
                  </a:lnTo>
                  <a:lnTo>
                    <a:pt x="869" y="55"/>
                  </a:lnTo>
                  <a:lnTo>
                    <a:pt x="869" y="57"/>
                  </a:lnTo>
                  <a:lnTo>
                    <a:pt x="866" y="58"/>
                  </a:lnTo>
                  <a:lnTo>
                    <a:pt x="866" y="58"/>
                  </a:lnTo>
                  <a:lnTo>
                    <a:pt x="866" y="57"/>
                  </a:lnTo>
                  <a:lnTo>
                    <a:pt x="866" y="53"/>
                  </a:lnTo>
                  <a:lnTo>
                    <a:pt x="865" y="53"/>
                  </a:lnTo>
                  <a:lnTo>
                    <a:pt x="863" y="52"/>
                  </a:lnTo>
                  <a:lnTo>
                    <a:pt x="863" y="50"/>
                  </a:lnTo>
                  <a:lnTo>
                    <a:pt x="861" y="50"/>
                  </a:lnTo>
                  <a:lnTo>
                    <a:pt x="861" y="50"/>
                  </a:lnTo>
                  <a:lnTo>
                    <a:pt x="863" y="49"/>
                  </a:lnTo>
                  <a:lnTo>
                    <a:pt x="863" y="47"/>
                  </a:lnTo>
                  <a:lnTo>
                    <a:pt x="863" y="46"/>
                  </a:lnTo>
                  <a:lnTo>
                    <a:pt x="861" y="46"/>
                  </a:lnTo>
                  <a:lnTo>
                    <a:pt x="861" y="47"/>
                  </a:lnTo>
                  <a:lnTo>
                    <a:pt x="861" y="47"/>
                  </a:lnTo>
                  <a:lnTo>
                    <a:pt x="860" y="47"/>
                  </a:lnTo>
                  <a:lnTo>
                    <a:pt x="860" y="47"/>
                  </a:lnTo>
                  <a:lnTo>
                    <a:pt x="858" y="47"/>
                  </a:lnTo>
                  <a:lnTo>
                    <a:pt x="861" y="47"/>
                  </a:lnTo>
                  <a:lnTo>
                    <a:pt x="861" y="46"/>
                  </a:lnTo>
                  <a:lnTo>
                    <a:pt x="861" y="44"/>
                  </a:lnTo>
                  <a:lnTo>
                    <a:pt x="861" y="44"/>
                  </a:lnTo>
                  <a:lnTo>
                    <a:pt x="863" y="44"/>
                  </a:lnTo>
                  <a:lnTo>
                    <a:pt x="863" y="44"/>
                  </a:lnTo>
                  <a:close/>
                  <a:moveTo>
                    <a:pt x="2773" y="42"/>
                  </a:moveTo>
                  <a:lnTo>
                    <a:pt x="2773" y="42"/>
                  </a:lnTo>
                  <a:lnTo>
                    <a:pt x="2774" y="42"/>
                  </a:lnTo>
                  <a:lnTo>
                    <a:pt x="2774" y="44"/>
                  </a:lnTo>
                  <a:lnTo>
                    <a:pt x="2773" y="46"/>
                  </a:lnTo>
                  <a:lnTo>
                    <a:pt x="2769" y="46"/>
                  </a:lnTo>
                  <a:lnTo>
                    <a:pt x="2768" y="44"/>
                  </a:lnTo>
                  <a:lnTo>
                    <a:pt x="2766" y="44"/>
                  </a:lnTo>
                  <a:lnTo>
                    <a:pt x="2766" y="44"/>
                  </a:lnTo>
                  <a:lnTo>
                    <a:pt x="2768" y="42"/>
                  </a:lnTo>
                  <a:lnTo>
                    <a:pt x="2768" y="44"/>
                  </a:lnTo>
                  <a:lnTo>
                    <a:pt x="2771" y="44"/>
                  </a:lnTo>
                  <a:lnTo>
                    <a:pt x="2773" y="44"/>
                  </a:lnTo>
                  <a:lnTo>
                    <a:pt x="2773" y="42"/>
                  </a:lnTo>
                  <a:lnTo>
                    <a:pt x="2773" y="42"/>
                  </a:lnTo>
                  <a:close/>
                  <a:moveTo>
                    <a:pt x="15" y="41"/>
                  </a:moveTo>
                  <a:lnTo>
                    <a:pt x="18" y="42"/>
                  </a:lnTo>
                  <a:lnTo>
                    <a:pt x="19" y="42"/>
                  </a:lnTo>
                  <a:lnTo>
                    <a:pt x="18" y="42"/>
                  </a:lnTo>
                  <a:lnTo>
                    <a:pt x="15" y="42"/>
                  </a:lnTo>
                  <a:lnTo>
                    <a:pt x="15" y="41"/>
                  </a:lnTo>
                  <a:close/>
                  <a:moveTo>
                    <a:pt x="7" y="39"/>
                  </a:moveTo>
                  <a:lnTo>
                    <a:pt x="7" y="39"/>
                  </a:lnTo>
                  <a:lnTo>
                    <a:pt x="7" y="39"/>
                  </a:lnTo>
                  <a:lnTo>
                    <a:pt x="5" y="39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39"/>
                  </a:lnTo>
                  <a:lnTo>
                    <a:pt x="4" y="39"/>
                  </a:lnTo>
                  <a:lnTo>
                    <a:pt x="5" y="39"/>
                  </a:lnTo>
                  <a:lnTo>
                    <a:pt x="7" y="39"/>
                  </a:lnTo>
                  <a:lnTo>
                    <a:pt x="7" y="39"/>
                  </a:lnTo>
                  <a:close/>
                  <a:moveTo>
                    <a:pt x="59" y="34"/>
                  </a:moveTo>
                  <a:lnTo>
                    <a:pt x="59" y="34"/>
                  </a:lnTo>
                  <a:lnTo>
                    <a:pt x="60" y="36"/>
                  </a:lnTo>
                  <a:lnTo>
                    <a:pt x="59" y="36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7" y="34"/>
                  </a:lnTo>
                  <a:lnTo>
                    <a:pt x="59" y="34"/>
                  </a:lnTo>
                  <a:close/>
                  <a:moveTo>
                    <a:pt x="2768" y="34"/>
                  </a:moveTo>
                  <a:lnTo>
                    <a:pt x="2768" y="34"/>
                  </a:lnTo>
                  <a:lnTo>
                    <a:pt x="2766" y="34"/>
                  </a:lnTo>
                  <a:lnTo>
                    <a:pt x="2768" y="36"/>
                  </a:lnTo>
                  <a:lnTo>
                    <a:pt x="2769" y="36"/>
                  </a:lnTo>
                  <a:lnTo>
                    <a:pt x="2771" y="38"/>
                  </a:lnTo>
                  <a:lnTo>
                    <a:pt x="2771" y="38"/>
                  </a:lnTo>
                  <a:lnTo>
                    <a:pt x="2773" y="38"/>
                  </a:lnTo>
                  <a:lnTo>
                    <a:pt x="2771" y="36"/>
                  </a:lnTo>
                  <a:lnTo>
                    <a:pt x="2771" y="36"/>
                  </a:lnTo>
                  <a:lnTo>
                    <a:pt x="2769" y="34"/>
                  </a:lnTo>
                  <a:lnTo>
                    <a:pt x="2769" y="34"/>
                  </a:lnTo>
                  <a:lnTo>
                    <a:pt x="2768" y="34"/>
                  </a:lnTo>
                  <a:close/>
                  <a:moveTo>
                    <a:pt x="2708" y="33"/>
                  </a:moveTo>
                  <a:lnTo>
                    <a:pt x="2708" y="34"/>
                  </a:lnTo>
                  <a:lnTo>
                    <a:pt x="2708" y="34"/>
                  </a:lnTo>
                  <a:lnTo>
                    <a:pt x="2708" y="34"/>
                  </a:lnTo>
                  <a:lnTo>
                    <a:pt x="2708" y="34"/>
                  </a:lnTo>
                  <a:lnTo>
                    <a:pt x="2706" y="34"/>
                  </a:lnTo>
                  <a:lnTo>
                    <a:pt x="2706" y="34"/>
                  </a:lnTo>
                  <a:lnTo>
                    <a:pt x="2705" y="34"/>
                  </a:lnTo>
                  <a:lnTo>
                    <a:pt x="2705" y="36"/>
                  </a:lnTo>
                  <a:lnTo>
                    <a:pt x="2702" y="36"/>
                  </a:lnTo>
                  <a:lnTo>
                    <a:pt x="2700" y="38"/>
                  </a:lnTo>
                  <a:lnTo>
                    <a:pt x="2700" y="39"/>
                  </a:lnTo>
                  <a:lnTo>
                    <a:pt x="2698" y="39"/>
                  </a:lnTo>
                  <a:lnTo>
                    <a:pt x="2698" y="39"/>
                  </a:lnTo>
                  <a:lnTo>
                    <a:pt x="2698" y="39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702" y="36"/>
                  </a:lnTo>
                  <a:lnTo>
                    <a:pt x="2703" y="34"/>
                  </a:lnTo>
                  <a:lnTo>
                    <a:pt x="2705" y="34"/>
                  </a:lnTo>
                  <a:lnTo>
                    <a:pt x="2706" y="34"/>
                  </a:lnTo>
                  <a:lnTo>
                    <a:pt x="2708" y="33"/>
                  </a:lnTo>
                  <a:close/>
                  <a:moveTo>
                    <a:pt x="2933" y="33"/>
                  </a:moveTo>
                  <a:lnTo>
                    <a:pt x="2935" y="34"/>
                  </a:lnTo>
                  <a:lnTo>
                    <a:pt x="2933" y="36"/>
                  </a:lnTo>
                  <a:lnTo>
                    <a:pt x="2933" y="36"/>
                  </a:lnTo>
                  <a:lnTo>
                    <a:pt x="2933" y="38"/>
                  </a:lnTo>
                  <a:lnTo>
                    <a:pt x="2933" y="38"/>
                  </a:lnTo>
                  <a:lnTo>
                    <a:pt x="2933" y="39"/>
                  </a:lnTo>
                  <a:lnTo>
                    <a:pt x="2933" y="39"/>
                  </a:lnTo>
                  <a:lnTo>
                    <a:pt x="2932" y="39"/>
                  </a:lnTo>
                  <a:lnTo>
                    <a:pt x="2932" y="39"/>
                  </a:lnTo>
                  <a:lnTo>
                    <a:pt x="2930" y="39"/>
                  </a:lnTo>
                  <a:lnTo>
                    <a:pt x="2930" y="38"/>
                  </a:lnTo>
                  <a:lnTo>
                    <a:pt x="2930" y="36"/>
                  </a:lnTo>
                  <a:lnTo>
                    <a:pt x="2930" y="34"/>
                  </a:lnTo>
                  <a:lnTo>
                    <a:pt x="2932" y="34"/>
                  </a:lnTo>
                  <a:lnTo>
                    <a:pt x="2932" y="34"/>
                  </a:lnTo>
                  <a:lnTo>
                    <a:pt x="2933" y="33"/>
                  </a:lnTo>
                  <a:close/>
                  <a:moveTo>
                    <a:pt x="2773" y="31"/>
                  </a:moveTo>
                  <a:lnTo>
                    <a:pt x="2773" y="31"/>
                  </a:lnTo>
                  <a:lnTo>
                    <a:pt x="2773" y="33"/>
                  </a:lnTo>
                  <a:lnTo>
                    <a:pt x="2771" y="33"/>
                  </a:lnTo>
                  <a:lnTo>
                    <a:pt x="2771" y="33"/>
                  </a:lnTo>
                  <a:lnTo>
                    <a:pt x="2769" y="33"/>
                  </a:lnTo>
                  <a:lnTo>
                    <a:pt x="2769" y="33"/>
                  </a:lnTo>
                  <a:lnTo>
                    <a:pt x="2769" y="33"/>
                  </a:lnTo>
                  <a:lnTo>
                    <a:pt x="2771" y="34"/>
                  </a:lnTo>
                  <a:lnTo>
                    <a:pt x="2773" y="34"/>
                  </a:lnTo>
                  <a:lnTo>
                    <a:pt x="2773" y="34"/>
                  </a:lnTo>
                  <a:lnTo>
                    <a:pt x="2774" y="34"/>
                  </a:lnTo>
                  <a:lnTo>
                    <a:pt x="2776" y="34"/>
                  </a:lnTo>
                  <a:lnTo>
                    <a:pt x="2776" y="33"/>
                  </a:lnTo>
                  <a:lnTo>
                    <a:pt x="2776" y="33"/>
                  </a:lnTo>
                  <a:lnTo>
                    <a:pt x="2776" y="31"/>
                  </a:lnTo>
                  <a:lnTo>
                    <a:pt x="2776" y="33"/>
                  </a:lnTo>
                  <a:lnTo>
                    <a:pt x="2774" y="33"/>
                  </a:lnTo>
                  <a:lnTo>
                    <a:pt x="2774" y="31"/>
                  </a:lnTo>
                  <a:lnTo>
                    <a:pt x="2773" y="31"/>
                  </a:lnTo>
                  <a:close/>
                  <a:moveTo>
                    <a:pt x="2" y="30"/>
                  </a:moveTo>
                  <a:lnTo>
                    <a:pt x="4" y="30"/>
                  </a:lnTo>
                  <a:lnTo>
                    <a:pt x="5" y="31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30"/>
                  </a:lnTo>
                  <a:close/>
                  <a:moveTo>
                    <a:pt x="385" y="30"/>
                  </a:moveTo>
                  <a:lnTo>
                    <a:pt x="387" y="30"/>
                  </a:lnTo>
                  <a:lnTo>
                    <a:pt x="387" y="31"/>
                  </a:lnTo>
                  <a:lnTo>
                    <a:pt x="388" y="33"/>
                  </a:lnTo>
                  <a:lnTo>
                    <a:pt x="390" y="33"/>
                  </a:lnTo>
                  <a:lnTo>
                    <a:pt x="390" y="34"/>
                  </a:lnTo>
                  <a:lnTo>
                    <a:pt x="390" y="38"/>
                  </a:lnTo>
                  <a:lnTo>
                    <a:pt x="392" y="38"/>
                  </a:lnTo>
                  <a:lnTo>
                    <a:pt x="392" y="39"/>
                  </a:lnTo>
                  <a:lnTo>
                    <a:pt x="392" y="39"/>
                  </a:lnTo>
                  <a:lnTo>
                    <a:pt x="392" y="39"/>
                  </a:lnTo>
                  <a:lnTo>
                    <a:pt x="392" y="38"/>
                  </a:lnTo>
                  <a:lnTo>
                    <a:pt x="390" y="38"/>
                  </a:lnTo>
                  <a:lnTo>
                    <a:pt x="388" y="34"/>
                  </a:lnTo>
                  <a:lnTo>
                    <a:pt x="387" y="31"/>
                  </a:lnTo>
                  <a:lnTo>
                    <a:pt x="384" y="30"/>
                  </a:lnTo>
                  <a:lnTo>
                    <a:pt x="385" y="30"/>
                  </a:lnTo>
                  <a:close/>
                  <a:moveTo>
                    <a:pt x="880" y="28"/>
                  </a:moveTo>
                  <a:lnTo>
                    <a:pt x="880" y="30"/>
                  </a:lnTo>
                  <a:lnTo>
                    <a:pt x="880" y="31"/>
                  </a:lnTo>
                  <a:lnTo>
                    <a:pt x="879" y="33"/>
                  </a:lnTo>
                  <a:lnTo>
                    <a:pt x="877" y="34"/>
                  </a:lnTo>
                  <a:lnTo>
                    <a:pt x="876" y="36"/>
                  </a:lnTo>
                  <a:lnTo>
                    <a:pt x="876" y="34"/>
                  </a:lnTo>
                  <a:lnTo>
                    <a:pt x="876" y="34"/>
                  </a:lnTo>
                  <a:lnTo>
                    <a:pt x="876" y="33"/>
                  </a:lnTo>
                  <a:lnTo>
                    <a:pt x="877" y="31"/>
                  </a:lnTo>
                  <a:lnTo>
                    <a:pt x="879" y="30"/>
                  </a:lnTo>
                  <a:lnTo>
                    <a:pt x="880" y="28"/>
                  </a:lnTo>
                  <a:close/>
                  <a:moveTo>
                    <a:pt x="2728" y="28"/>
                  </a:moveTo>
                  <a:lnTo>
                    <a:pt x="2728" y="28"/>
                  </a:lnTo>
                  <a:lnTo>
                    <a:pt x="2728" y="30"/>
                  </a:lnTo>
                  <a:lnTo>
                    <a:pt x="2728" y="30"/>
                  </a:lnTo>
                  <a:lnTo>
                    <a:pt x="2728" y="30"/>
                  </a:lnTo>
                  <a:lnTo>
                    <a:pt x="2727" y="30"/>
                  </a:lnTo>
                  <a:lnTo>
                    <a:pt x="2727" y="30"/>
                  </a:lnTo>
                  <a:lnTo>
                    <a:pt x="2725" y="30"/>
                  </a:lnTo>
                  <a:lnTo>
                    <a:pt x="2725" y="31"/>
                  </a:lnTo>
                  <a:lnTo>
                    <a:pt x="2725" y="31"/>
                  </a:lnTo>
                  <a:lnTo>
                    <a:pt x="2725" y="31"/>
                  </a:lnTo>
                  <a:lnTo>
                    <a:pt x="2724" y="33"/>
                  </a:lnTo>
                  <a:lnTo>
                    <a:pt x="2722" y="33"/>
                  </a:lnTo>
                  <a:lnTo>
                    <a:pt x="2722" y="33"/>
                  </a:lnTo>
                  <a:lnTo>
                    <a:pt x="2721" y="34"/>
                  </a:lnTo>
                  <a:lnTo>
                    <a:pt x="2721" y="34"/>
                  </a:lnTo>
                  <a:lnTo>
                    <a:pt x="2721" y="36"/>
                  </a:lnTo>
                  <a:lnTo>
                    <a:pt x="2721" y="36"/>
                  </a:lnTo>
                  <a:lnTo>
                    <a:pt x="2721" y="36"/>
                  </a:lnTo>
                  <a:lnTo>
                    <a:pt x="2722" y="36"/>
                  </a:lnTo>
                  <a:lnTo>
                    <a:pt x="2722" y="38"/>
                  </a:lnTo>
                  <a:lnTo>
                    <a:pt x="2722" y="38"/>
                  </a:lnTo>
                  <a:lnTo>
                    <a:pt x="2721" y="38"/>
                  </a:lnTo>
                  <a:lnTo>
                    <a:pt x="2721" y="38"/>
                  </a:lnTo>
                  <a:lnTo>
                    <a:pt x="2719" y="38"/>
                  </a:lnTo>
                  <a:lnTo>
                    <a:pt x="2719" y="39"/>
                  </a:lnTo>
                  <a:lnTo>
                    <a:pt x="2719" y="39"/>
                  </a:lnTo>
                  <a:lnTo>
                    <a:pt x="2721" y="39"/>
                  </a:lnTo>
                  <a:lnTo>
                    <a:pt x="2721" y="39"/>
                  </a:lnTo>
                  <a:lnTo>
                    <a:pt x="2722" y="39"/>
                  </a:lnTo>
                  <a:lnTo>
                    <a:pt x="2724" y="39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2"/>
                  </a:lnTo>
                  <a:lnTo>
                    <a:pt x="2725" y="42"/>
                  </a:lnTo>
                  <a:lnTo>
                    <a:pt x="2725" y="42"/>
                  </a:lnTo>
                  <a:lnTo>
                    <a:pt x="2724" y="42"/>
                  </a:lnTo>
                  <a:lnTo>
                    <a:pt x="2722" y="42"/>
                  </a:lnTo>
                  <a:lnTo>
                    <a:pt x="2719" y="41"/>
                  </a:lnTo>
                  <a:lnTo>
                    <a:pt x="2717" y="39"/>
                  </a:lnTo>
                  <a:lnTo>
                    <a:pt x="2716" y="39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6" y="39"/>
                  </a:lnTo>
                  <a:lnTo>
                    <a:pt x="2717" y="39"/>
                  </a:lnTo>
                  <a:lnTo>
                    <a:pt x="2717" y="39"/>
                  </a:lnTo>
                  <a:lnTo>
                    <a:pt x="2719" y="38"/>
                  </a:lnTo>
                  <a:lnTo>
                    <a:pt x="2719" y="38"/>
                  </a:lnTo>
                  <a:lnTo>
                    <a:pt x="2719" y="38"/>
                  </a:lnTo>
                  <a:lnTo>
                    <a:pt x="2719" y="36"/>
                  </a:lnTo>
                  <a:lnTo>
                    <a:pt x="2719" y="34"/>
                  </a:lnTo>
                  <a:lnTo>
                    <a:pt x="2721" y="33"/>
                  </a:lnTo>
                  <a:lnTo>
                    <a:pt x="2722" y="31"/>
                  </a:lnTo>
                  <a:lnTo>
                    <a:pt x="2724" y="31"/>
                  </a:lnTo>
                  <a:lnTo>
                    <a:pt x="2724" y="31"/>
                  </a:lnTo>
                  <a:lnTo>
                    <a:pt x="2724" y="30"/>
                  </a:lnTo>
                  <a:lnTo>
                    <a:pt x="2724" y="30"/>
                  </a:lnTo>
                  <a:lnTo>
                    <a:pt x="2724" y="30"/>
                  </a:lnTo>
                  <a:lnTo>
                    <a:pt x="2724" y="30"/>
                  </a:lnTo>
                  <a:lnTo>
                    <a:pt x="2725" y="30"/>
                  </a:lnTo>
                  <a:lnTo>
                    <a:pt x="2725" y="30"/>
                  </a:lnTo>
                  <a:lnTo>
                    <a:pt x="2725" y="30"/>
                  </a:lnTo>
                  <a:lnTo>
                    <a:pt x="2725" y="30"/>
                  </a:lnTo>
                  <a:lnTo>
                    <a:pt x="2725" y="28"/>
                  </a:lnTo>
                  <a:lnTo>
                    <a:pt x="2727" y="28"/>
                  </a:lnTo>
                  <a:lnTo>
                    <a:pt x="2727" y="28"/>
                  </a:lnTo>
                  <a:lnTo>
                    <a:pt x="2728" y="28"/>
                  </a:lnTo>
                  <a:close/>
                  <a:moveTo>
                    <a:pt x="2782" y="28"/>
                  </a:moveTo>
                  <a:lnTo>
                    <a:pt x="2780" y="28"/>
                  </a:lnTo>
                  <a:lnTo>
                    <a:pt x="2780" y="30"/>
                  </a:lnTo>
                  <a:lnTo>
                    <a:pt x="2780" y="30"/>
                  </a:lnTo>
                  <a:lnTo>
                    <a:pt x="2780" y="31"/>
                  </a:lnTo>
                  <a:lnTo>
                    <a:pt x="2780" y="31"/>
                  </a:lnTo>
                  <a:lnTo>
                    <a:pt x="2780" y="33"/>
                  </a:lnTo>
                  <a:lnTo>
                    <a:pt x="2780" y="33"/>
                  </a:lnTo>
                  <a:lnTo>
                    <a:pt x="2780" y="33"/>
                  </a:lnTo>
                  <a:lnTo>
                    <a:pt x="2780" y="34"/>
                  </a:lnTo>
                  <a:lnTo>
                    <a:pt x="2780" y="34"/>
                  </a:lnTo>
                  <a:lnTo>
                    <a:pt x="2780" y="34"/>
                  </a:lnTo>
                  <a:lnTo>
                    <a:pt x="2782" y="34"/>
                  </a:lnTo>
                  <a:lnTo>
                    <a:pt x="2784" y="34"/>
                  </a:lnTo>
                  <a:lnTo>
                    <a:pt x="2784" y="33"/>
                  </a:lnTo>
                  <a:lnTo>
                    <a:pt x="2784" y="33"/>
                  </a:lnTo>
                  <a:lnTo>
                    <a:pt x="2784" y="31"/>
                  </a:lnTo>
                  <a:lnTo>
                    <a:pt x="2784" y="30"/>
                  </a:lnTo>
                  <a:lnTo>
                    <a:pt x="2784" y="30"/>
                  </a:lnTo>
                  <a:lnTo>
                    <a:pt x="2784" y="28"/>
                  </a:lnTo>
                  <a:lnTo>
                    <a:pt x="2784" y="28"/>
                  </a:lnTo>
                  <a:lnTo>
                    <a:pt x="2782" y="28"/>
                  </a:lnTo>
                  <a:lnTo>
                    <a:pt x="2782" y="28"/>
                  </a:lnTo>
                  <a:close/>
                  <a:moveTo>
                    <a:pt x="2818" y="27"/>
                  </a:moveTo>
                  <a:lnTo>
                    <a:pt x="2818" y="27"/>
                  </a:lnTo>
                  <a:lnTo>
                    <a:pt x="2818" y="27"/>
                  </a:lnTo>
                  <a:lnTo>
                    <a:pt x="2818" y="27"/>
                  </a:lnTo>
                  <a:lnTo>
                    <a:pt x="2820" y="28"/>
                  </a:lnTo>
                  <a:lnTo>
                    <a:pt x="2821" y="28"/>
                  </a:lnTo>
                  <a:lnTo>
                    <a:pt x="2821" y="30"/>
                  </a:lnTo>
                  <a:lnTo>
                    <a:pt x="2821" y="30"/>
                  </a:lnTo>
                  <a:lnTo>
                    <a:pt x="2821" y="30"/>
                  </a:lnTo>
                  <a:lnTo>
                    <a:pt x="2823" y="30"/>
                  </a:lnTo>
                  <a:lnTo>
                    <a:pt x="2823" y="30"/>
                  </a:lnTo>
                  <a:lnTo>
                    <a:pt x="2823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6" y="31"/>
                  </a:lnTo>
                  <a:lnTo>
                    <a:pt x="2828" y="33"/>
                  </a:lnTo>
                  <a:lnTo>
                    <a:pt x="2828" y="34"/>
                  </a:lnTo>
                  <a:lnTo>
                    <a:pt x="2829" y="34"/>
                  </a:lnTo>
                  <a:lnTo>
                    <a:pt x="2829" y="34"/>
                  </a:lnTo>
                  <a:lnTo>
                    <a:pt x="2829" y="34"/>
                  </a:lnTo>
                  <a:lnTo>
                    <a:pt x="2829" y="33"/>
                  </a:lnTo>
                  <a:lnTo>
                    <a:pt x="2829" y="33"/>
                  </a:lnTo>
                  <a:lnTo>
                    <a:pt x="2829" y="34"/>
                  </a:lnTo>
                  <a:lnTo>
                    <a:pt x="2831" y="36"/>
                  </a:lnTo>
                  <a:lnTo>
                    <a:pt x="2833" y="36"/>
                  </a:lnTo>
                  <a:lnTo>
                    <a:pt x="2833" y="36"/>
                  </a:lnTo>
                  <a:lnTo>
                    <a:pt x="2839" y="39"/>
                  </a:lnTo>
                  <a:lnTo>
                    <a:pt x="2842" y="41"/>
                  </a:lnTo>
                  <a:lnTo>
                    <a:pt x="2842" y="42"/>
                  </a:lnTo>
                  <a:lnTo>
                    <a:pt x="2842" y="42"/>
                  </a:lnTo>
                  <a:lnTo>
                    <a:pt x="2842" y="44"/>
                  </a:lnTo>
                  <a:lnTo>
                    <a:pt x="2844" y="44"/>
                  </a:lnTo>
                  <a:lnTo>
                    <a:pt x="2844" y="44"/>
                  </a:lnTo>
                  <a:lnTo>
                    <a:pt x="2844" y="44"/>
                  </a:lnTo>
                  <a:lnTo>
                    <a:pt x="2845" y="46"/>
                  </a:lnTo>
                  <a:lnTo>
                    <a:pt x="2847" y="47"/>
                  </a:lnTo>
                  <a:lnTo>
                    <a:pt x="2847" y="49"/>
                  </a:lnTo>
                  <a:lnTo>
                    <a:pt x="2847" y="50"/>
                  </a:lnTo>
                  <a:lnTo>
                    <a:pt x="2847" y="50"/>
                  </a:lnTo>
                  <a:lnTo>
                    <a:pt x="2848" y="50"/>
                  </a:lnTo>
                  <a:lnTo>
                    <a:pt x="2848" y="52"/>
                  </a:lnTo>
                  <a:lnTo>
                    <a:pt x="2847" y="53"/>
                  </a:lnTo>
                  <a:lnTo>
                    <a:pt x="2847" y="55"/>
                  </a:lnTo>
                  <a:lnTo>
                    <a:pt x="2847" y="55"/>
                  </a:lnTo>
                  <a:lnTo>
                    <a:pt x="2845" y="55"/>
                  </a:lnTo>
                  <a:lnTo>
                    <a:pt x="2845" y="55"/>
                  </a:lnTo>
                  <a:lnTo>
                    <a:pt x="2844" y="53"/>
                  </a:lnTo>
                  <a:lnTo>
                    <a:pt x="2844" y="53"/>
                  </a:lnTo>
                  <a:lnTo>
                    <a:pt x="2844" y="55"/>
                  </a:lnTo>
                  <a:lnTo>
                    <a:pt x="2844" y="55"/>
                  </a:lnTo>
                  <a:lnTo>
                    <a:pt x="2844" y="57"/>
                  </a:lnTo>
                  <a:lnTo>
                    <a:pt x="2844" y="57"/>
                  </a:lnTo>
                  <a:lnTo>
                    <a:pt x="2844" y="58"/>
                  </a:lnTo>
                  <a:lnTo>
                    <a:pt x="2844" y="58"/>
                  </a:lnTo>
                  <a:lnTo>
                    <a:pt x="2844" y="58"/>
                  </a:lnTo>
                  <a:lnTo>
                    <a:pt x="2844" y="60"/>
                  </a:lnTo>
                  <a:lnTo>
                    <a:pt x="2844" y="60"/>
                  </a:lnTo>
                  <a:lnTo>
                    <a:pt x="2844" y="61"/>
                  </a:lnTo>
                  <a:lnTo>
                    <a:pt x="2842" y="61"/>
                  </a:lnTo>
                  <a:lnTo>
                    <a:pt x="2839" y="63"/>
                  </a:lnTo>
                  <a:lnTo>
                    <a:pt x="2839" y="63"/>
                  </a:lnTo>
                  <a:lnTo>
                    <a:pt x="2837" y="61"/>
                  </a:lnTo>
                  <a:lnTo>
                    <a:pt x="2836" y="61"/>
                  </a:lnTo>
                  <a:lnTo>
                    <a:pt x="2833" y="60"/>
                  </a:lnTo>
                  <a:lnTo>
                    <a:pt x="2829" y="60"/>
                  </a:lnTo>
                  <a:lnTo>
                    <a:pt x="2828" y="61"/>
                  </a:lnTo>
                  <a:lnTo>
                    <a:pt x="2828" y="63"/>
                  </a:lnTo>
                  <a:lnTo>
                    <a:pt x="2828" y="63"/>
                  </a:lnTo>
                  <a:lnTo>
                    <a:pt x="2829" y="63"/>
                  </a:lnTo>
                  <a:lnTo>
                    <a:pt x="2829" y="63"/>
                  </a:lnTo>
                  <a:lnTo>
                    <a:pt x="2828" y="64"/>
                  </a:lnTo>
                  <a:lnTo>
                    <a:pt x="2828" y="64"/>
                  </a:lnTo>
                  <a:lnTo>
                    <a:pt x="2828" y="66"/>
                  </a:lnTo>
                  <a:lnTo>
                    <a:pt x="2828" y="66"/>
                  </a:lnTo>
                  <a:lnTo>
                    <a:pt x="2828" y="68"/>
                  </a:lnTo>
                  <a:lnTo>
                    <a:pt x="2828" y="68"/>
                  </a:lnTo>
                  <a:lnTo>
                    <a:pt x="2826" y="68"/>
                  </a:lnTo>
                  <a:lnTo>
                    <a:pt x="2826" y="68"/>
                  </a:lnTo>
                  <a:lnTo>
                    <a:pt x="2825" y="68"/>
                  </a:lnTo>
                  <a:lnTo>
                    <a:pt x="2825" y="68"/>
                  </a:lnTo>
                  <a:lnTo>
                    <a:pt x="2823" y="68"/>
                  </a:lnTo>
                  <a:lnTo>
                    <a:pt x="2821" y="68"/>
                  </a:lnTo>
                  <a:lnTo>
                    <a:pt x="2821" y="66"/>
                  </a:lnTo>
                  <a:lnTo>
                    <a:pt x="2820" y="66"/>
                  </a:lnTo>
                  <a:lnTo>
                    <a:pt x="2821" y="66"/>
                  </a:lnTo>
                  <a:lnTo>
                    <a:pt x="2821" y="66"/>
                  </a:lnTo>
                  <a:lnTo>
                    <a:pt x="2821" y="64"/>
                  </a:lnTo>
                  <a:lnTo>
                    <a:pt x="2821" y="64"/>
                  </a:lnTo>
                  <a:lnTo>
                    <a:pt x="2821" y="64"/>
                  </a:lnTo>
                  <a:lnTo>
                    <a:pt x="2821" y="63"/>
                  </a:lnTo>
                  <a:lnTo>
                    <a:pt x="2821" y="63"/>
                  </a:lnTo>
                  <a:lnTo>
                    <a:pt x="2820" y="61"/>
                  </a:lnTo>
                  <a:lnTo>
                    <a:pt x="2820" y="60"/>
                  </a:lnTo>
                  <a:lnTo>
                    <a:pt x="2818" y="57"/>
                  </a:lnTo>
                  <a:lnTo>
                    <a:pt x="2817" y="55"/>
                  </a:lnTo>
                  <a:lnTo>
                    <a:pt x="2817" y="55"/>
                  </a:lnTo>
                  <a:lnTo>
                    <a:pt x="2817" y="57"/>
                  </a:lnTo>
                  <a:lnTo>
                    <a:pt x="2817" y="57"/>
                  </a:lnTo>
                  <a:lnTo>
                    <a:pt x="2817" y="55"/>
                  </a:lnTo>
                  <a:lnTo>
                    <a:pt x="2817" y="53"/>
                  </a:lnTo>
                  <a:lnTo>
                    <a:pt x="2815" y="53"/>
                  </a:lnTo>
                  <a:lnTo>
                    <a:pt x="2815" y="53"/>
                  </a:lnTo>
                  <a:lnTo>
                    <a:pt x="2814" y="52"/>
                  </a:lnTo>
                  <a:lnTo>
                    <a:pt x="2814" y="52"/>
                  </a:lnTo>
                  <a:lnTo>
                    <a:pt x="2812" y="50"/>
                  </a:lnTo>
                  <a:lnTo>
                    <a:pt x="2812" y="50"/>
                  </a:lnTo>
                  <a:lnTo>
                    <a:pt x="2814" y="49"/>
                  </a:lnTo>
                  <a:lnTo>
                    <a:pt x="2814" y="49"/>
                  </a:lnTo>
                  <a:lnTo>
                    <a:pt x="2814" y="47"/>
                  </a:lnTo>
                  <a:lnTo>
                    <a:pt x="2812" y="47"/>
                  </a:lnTo>
                  <a:lnTo>
                    <a:pt x="2812" y="47"/>
                  </a:lnTo>
                  <a:lnTo>
                    <a:pt x="2812" y="47"/>
                  </a:lnTo>
                  <a:lnTo>
                    <a:pt x="2812" y="46"/>
                  </a:lnTo>
                  <a:lnTo>
                    <a:pt x="2812" y="46"/>
                  </a:lnTo>
                  <a:lnTo>
                    <a:pt x="2810" y="44"/>
                  </a:lnTo>
                  <a:lnTo>
                    <a:pt x="2807" y="42"/>
                  </a:lnTo>
                  <a:lnTo>
                    <a:pt x="2804" y="39"/>
                  </a:lnTo>
                  <a:lnTo>
                    <a:pt x="2803" y="39"/>
                  </a:lnTo>
                  <a:lnTo>
                    <a:pt x="2803" y="39"/>
                  </a:lnTo>
                  <a:lnTo>
                    <a:pt x="2804" y="39"/>
                  </a:lnTo>
                  <a:lnTo>
                    <a:pt x="2804" y="38"/>
                  </a:lnTo>
                  <a:lnTo>
                    <a:pt x="2803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806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6"/>
                  </a:lnTo>
                  <a:lnTo>
                    <a:pt x="2809" y="36"/>
                  </a:lnTo>
                  <a:lnTo>
                    <a:pt x="2809" y="36"/>
                  </a:lnTo>
                  <a:lnTo>
                    <a:pt x="2807" y="36"/>
                  </a:lnTo>
                  <a:lnTo>
                    <a:pt x="2807" y="36"/>
                  </a:lnTo>
                  <a:lnTo>
                    <a:pt x="2809" y="34"/>
                  </a:lnTo>
                  <a:lnTo>
                    <a:pt x="2809" y="34"/>
                  </a:lnTo>
                  <a:lnTo>
                    <a:pt x="2809" y="34"/>
                  </a:lnTo>
                  <a:lnTo>
                    <a:pt x="2809" y="34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12" y="33"/>
                  </a:lnTo>
                  <a:lnTo>
                    <a:pt x="2812" y="33"/>
                  </a:lnTo>
                  <a:lnTo>
                    <a:pt x="2812" y="33"/>
                  </a:lnTo>
                  <a:lnTo>
                    <a:pt x="2814" y="33"/>
                  </a:lnTo>
                  <a:lnTo>
                    <a:pt x="2814" y="31"/>
                  </a:lnTo>
                  <a:lnTo>
                    <a:pt x="2814" y="31"/>
                  </a:lnTo>
                  <a:lnTo>
                    <a:pt x="2814" y="31"/>
                  </a:lnTo>
                  <a:lnTo>
                    <a:pt x="2814" y="31"/>
                  </a:lnTo>
                  <a:lnTo>
                    <a:pt x="2814" y="30"/>
                  </a:lnTo>
                  <a:lnTo>
                    <a:pt x="2817" y="28"/>
                  </a:lnTo>
                  <a:lnTo>
                    <a:pt x="2818" y="27"/>
                  </a:lnTo>
                  <a:close/>
                  <a:moveTo>
                    <a:pt x="2751" y="25"/>
                  </a:moveTo>
                  <a:lnTo>
                    <a:pt x="2751" y="25"/>
                  </a:lnTo>
                  <a:lnTo>
                    <a:pt x="2751" y="25"/>
                  </a:lnTo>
                  <a:lnTo>
                    <a:pt x="2752" y="27"/>
                  </a:lnTo>
                  <a:lnTo>
                    <a:pt x="2752" y="27"/>
                  </a:lnTo>
                  <a:lnTo>
                    <a:pt x="2752" y="28"/>
                  </a:lnTo>
                  <a:lnTo>
                    <a:pt x="2752" y="28"/>
                  </a:lnTo>
                  <a:lnTo>
                    <a:pt x="2752" y="28"/>
                  </a:lnTo>
                  <a:lnTo>
                    <a:pt x="2752" y="28"/>
                  </a:lnTo>
                  <a:lnTo>
                    <a:pt x="2754" y="28"/>
                  </a:lnTo>
                  <a:lnTo>
                    <a:pt x="2754" y="28"/>
                  </a:lnTo>
                  <a:lnTo>
                    <a:pt x="2754" y="28"/>
                  </a:lnTo>
                  <a:lnTo>
                    <a:pt x="2755" y="28"/>
                  </a:lnTo>
                  <a:lnTo>
                    <a:pt x="2755" y="28"/>
                  </a:lnTo>
                  <a:lnTo>
                    <a:pt x="2755" y="30"/>
                  </a:lnTo>
                  <a:lnTo>
                    <a:pt x="2755" y="30"/>
                  </a:lnTo>
                  <a:lnTo>
                    <a:pt x="2755" y="30"/>
                  </a:lnTo>
                  <a:lnTo>
                    <a:pt x="2755" y="30"/>
                  </a:lnTo>
                  <a:lnTo>
                    <a:pt x="2754" y="30"/>
                  </a:lnTo>
                  <a:lnTo>
                    <a:pt x="2752" y="30"/>
                  </a:lnTo>
                  <a:lnTo>
                    <a:pt x="2751" y="28"/>
                  </a:lnTo>
                  <a:lnTo>
                    <a:pt x="2751" y="28"/>
                  </a:lnTo>
                  <a:lnTo>
                    <a:pt x="2749" y="28"/>
                  </a:lnTo>
                  <a:lnTo>
                    <a:pt x="2749" y="28"/>
                  </a:lnTo>
                  <a:lnTo>
                    <a:pt x="2749" y="28"/>
                  </a:lnTo>
                  <a:lnTo>
                    <a:pt x="2749" y="30"/>
                  </a:lnTo>
                  <a:lnTo>
                    <a:pt x="2749" y="30"/>
                  </a:lnTo>
                  <a:lnTo>
                    <a:pt x="2749" y="30"/>
                  </a:lnTo>
                  <a:lnTo>
                    <a:pt x="2749" y="28"/>
                  </a:lnTo>
                  <a:lnTo>
                    <a:pt x="2751" y="30"/>
                  </a:lnTo>
                  <a:lnTo>
                    <a:pt x="2751" y="30"/>
                  </a:lnTo>
                  <a:lnTo>
                    <a:pt x="2751" y="30"/>
                  </a:lnTo>
                  <a:lnTo>
                    <a:pt x="2751" y="31"/>
                  </a:lnTo>
                  <a:lnTo>
                    <a:pt x="2751" y="31"/>
                  </a:lnTo>
                  <a:lnTo>
                    <a:pt x="2749" y="31"/>
                  </a:lnTo>
                  <a:lnTo>
                    <a:pt x="2749" y="31"/>
                  </a:lnTo>
                  <a:lnTo>
                    <a:pt x="2747" y="31"/>
                  </a:lnTo>
                  <a:lnTo>
                    <a:pt x="2747" y="30"/>
                  </a:lnTo>
                  <a:lnTo>
                    <a:pt x="2746" y="30"/>
                  </a:lnTo>
                  <a:lnTo>
                    <a:pt x="2746" y="28"/>
                  </a:lnTo>
                  <a:lnTo>
                    <a:pt x="2747" y="28"/>
                  </a:lnTo>
                  <a:lnTo>
                    <a:pt x="2747" y="28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9" y="27"/>
                  </a:lnTo>
                  <a:lnTo>
                    <a:pt x="2751" y="27"/>
                  </a:lnTo>
                  <a:lnTo>
                    <a:pt x="2751" y="25"/>
                  </a:lnTo>
                  <a:close/>
                  <a:moveTo>
                    <a:pt x="2757" y="20"/>
                  </a:moveTo>
                  <a:lnTo>
                    <a:pt x="2757" y="22"/>
                  </a:lnTo>
                  <a:lnTo>
                    <a:pt x="2758" y="22"/>
                  </a:lnTo>
                  <a:lnTo>
                    <a:pt x="2758" y="22"/>
                  </a:lnTo>
                  <a:lnTo>
                    <a:pt x="2760" y="23"/>
                  </a:lnTo>
                  <a:lnTo>
                    <a:pt x="2760" y="23"/>
                  </a:lnTo>
                  <a:lnTo>
                    <a:pt x="2760" y="25"/>
                  </a:lnTo>
                  <a:lnTo>
                    <a:pt x="2760" y="25"/>
                  </a:lnTo>
                  <a:lnTo>
                    <a:pt x="2760" y="27"/>
                  </a:lnTo>
                  <a:lnTo>
                    <a:pt x="2760" y="27"/>
                  </a:lnTo>
                  <a:lnTo>
                    <a:pt x="2762" y="28"/>
                  </a:lnTo>
                  <a:lnTo>
                    <a:pt x="2762" y="28"/>
                  </a:lnTo>
                  <a:lnTo>
                    <a:pt x="2763" y="28"/>
                  </a:lnTo>
                  <a:lnTo>
                    <a:pt x="2763" y="28"/>
                  </a:lnTo>
                  <a:lnTo>
                    <a:pt x="2763" y="28"/>
                  </a:lnTo>
                  <a:lnTo>
                    <a:pt x="2763" y="30"/>
                  </a:lnTo>
                  <a:lnTo>
                    <a:pt x="2762" y="30"/>
                  </a:lnTo>
                  <a:lnTo>
                    <a:pt x="2762" y="28"/>
                  </a:lnTo>
                  <a:lnTo>
                    <a:pt x="2760" y="28"/>
                  </a:lnTo>
                  <a:lnTo>
                    <a:pt x="2758" y="28"/>
                  </a:lnTo>
                  <a:lnTo>
                    <a:pt x="2758" y="28"/>
                  </a:lnTo>
                  <a:lnTo>
                    <a:pt x="2758" y="30"/>
                  </a:lnTo>
                  <a:lnTo>
                    <a:pt x="2760" y="30"/>
                  </a:lnTo>
                  <a:lnTo>
                    <a:pt x="2760" y="30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58" y="31"/>
                  </a:lnTo>
                  <a:lnTo>
                    <a:pt x="2758" y="31"/>
                  </a:lnTo>
                  <a:lnTo>
                    <a:pt x="2758" y="30"/>
                  </a:lnTo>
                  <a:lnTo>
                    <a:pt x="2757" y="28"/>
                  </a:lnTo>
                  <a:lnTo>
                    <a:pt x="2755" y="27"/>
                  </a:lnTo>
                  <a:lnTo>
                    <a:pt x="2754" y="27"/>
                  </a:lnTo>
                  <a:lnTo>
                    <a:pt x="2754" y="27"/>
                  </a:lnTo>
                  <a:lnTo>
                    <a:pt x="2752" y="25"/>
                  </a:lnTo>
                  <a:lnTo>
                    <a:pt x="2752" y="25"/>
                  </a:lnTo>
                  <a:lnTo>
                    <a:pt x="2752" y="25"/>
                  </a:lnTo>
                  <a:lnTo>
                    <a:pt x="2752" y="23"/>
                  </a:lnTo>
                  <a:lnTo>
                    <a:pt x="2752" y="23"/>
                  </a:lnTo>
                  <a:lnTo>
                    <a:pt x="2754" y="22"/>
                  </a:lnTo>
                  <a:lnTo>
                    <a:pt x="2754" y="22"/>
                  </a:lnTo>
                  <a:lnTo>
                    <a:pt x="2754" y="23"/>
                  </a:lnTo>
                  <a:lnTo>
                    <a:pt x="2754" y="23"/>
                  </a:lnTo>
                  <a:lnTo>
                    <a:pt x="2754" y="25"/>
                  </a:lnTo>
                  <a:lnTo>
                    <a:pt x="2754" y="25"/>
                  </a:lnTo>
                  <a:lnTo>
                    <a:pt x="2754" y="25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7" y="23"/>
                  </a:lnTo>
                  <a:lnTo>
                    <a:pt x="2757" y="23"/>
                  </a:lnTo>
                  <a:lnTo>
                    <a:pt x="2757" y="25"/>
                  </a:lnTo>
                  <a:lnTo>
                    <a:pt x="2757" y="25"/>
                  </a:lnTo>
                  <a:lnTo>
                    <a:pt x="2757" y="25"/>
                  </a:lnTo>
                  <a:lnTo>
                    <a:pt x="2757" y="23"/>
                  </a:lnTo>
                  <a:lnTo>
                    <a:pt x="2758" y="23"/>
                  </a:lnTo>
                  <a:lnTo>
                    <a:pt x="2758" y="25"/>
                  </a:lnTo>
                  <a:lnTo>
                    <a:pt x="2758" y="25"/>
                  </a:lnTo>
                  <a:lnTo>
                    <a:pt x="2758" y="25"/>
                  </a:lnTo>
                  <a:lnTo>
                    <a:pt x="2760" y="23"/>
                  </a:lnTo>
                  <a:lnTo>
                    <a:pt x="2760" y="23"/>
                  </a:lnTo>
                  <a:lnTo>
                    <a:pt x="2758" y="23"/>
                  </a:lnTo>
                  <a:lnTo>
                    <a:pt x="2758" y="23"/>
                  </a:lnTo>
                  <a:lnTo>
                    <a:pt x="2757" y="22"/>
                  </a:lnTo>
                  <a:lnTo>
                    <a:pt x="2757" y="22"/>
                  </a:lnTo>
                  <a:lnTo>
                    <a:pt x="2757" y="20"/>
                  </a:lnTo>
                  <a:close/>
                  <a:moveTo>
                    <a:pt x="2542" y="20"/>
                  </a:moveTo>
                  <a:lnTo>
                    <a:pt x="2542" y="23"/>
                  </a:lnTo>
                  <a:lnTo>
                    <a:pt x="2542" y="23"/>
                  </a:lnTo>
                  <a:lnTo>
                    <a:pt x="2541" y="22"/>
                  </a:lnTo>
                  <a:lnTo>
                    <a:pt x="2542" y="20"/>
                  </a:lnTo>
                  <a:close/>
                  <a:moveTo>
                    <a:pt x="2881" y="20"/>
                  </a:moveTo>
                  <a:lnTo>
                    <a:pt x="2880" y="22"/>
                  </a:lnTo>
                  <a:lnTo>
                    <a:pt x="2880" y="23"/>
                  </a:lnTo>
                  <a:lnTo>
                    <a:pt x="2880" y="25"/>
                  </a:lnTo>
                  <a:lnTo>
                    <a:pt x="2881" y="25"/>
                  </a:lnTo>
                  <a:lnTo>
                    <a:pt x="2881" y="25"/>
                  </a:lnTo>
                  <a:lnTo>
                    <a:pt x="2883" y="23"/>
                  </a:lnTo>
                  <a:lnTo>
                    <a:pt x="2883" y="22"/>
                  </a:lnTo>
                  <a:lnTo>
                    <a:pt x="2883" y="20"/>
                  </a:lnTo>
                  <a:lnTo>
                    <a:pt x="2881" y="20"/>
                  </a:lnTo>
                  <a:lnTo>
                    <a:pt x="2881" y="20"/>
                  </a:lnTo>
                  <a:close/>
                  <a:moveTo>
                    <a:pt x="2818" y="20"/>
                  </a:moveTo>
                  <a:lnTo>
                    <a:pt x="2820" y="20"/>
                  </a:lnTo>
                  <a:lnTo>
                    <a:pt x="2820" y="22"/>
                  </a:lnTo>
                  <a:lnTo>
                    <a:pt x="2820" y="23"/>
                  </a:lnTo>
                  <a:lnTo>
                    <a:pt x="2818" y="23"/>
                  </a:lnTo>
                  <a:lnTo>
                    <a:pt x="2818" y="23"/>
                  </a:lnTo>
                  <a:lnTo>
                    <a:pt x="2818" y="22"/>
                  </a:lnTo>
                  <a:lnTo>
                    <a:pt x="2818" y="22"/>
                  </a:lnTo>
                  <a:lnTo>
                    <a:pt x="2818" y="20"/>
                  </a:lnTo>
                  <a:lnTo>
                    <a:pt x="2818" y="20"/>
                  </a:lnTo>
                  <a:lnTo>
                    <a:pt x="2818" y="20"/>
                  </a:lnTo>
                  <a:close/>
                  <a:moveTo>
                    <a:pt x="2796" y="19"/>
                  </a:moveTo>
                  <a:lnTo>
                    <a:pt x="2795" y="19"/>
                  </a:lnTo>
                  <a:lnTo>
                    <a:pt x="2793" y="19"/>
                  </a:lnTo>
                  <a:lnTo>
                    <a:pt x="2793" y="19"/>
                  </a:lnTo>
                  <a:lnTo>
                    <a:pt x="2792" y="19"/>
                  </a:lnTo>
                  <a:lnTo>
                    <a:pt x="2790" y="19"/>
                  </a:lnTo>
                  <a:lnTo>
                    <a:pt x="2788" y="20"/>
                  </a:lnTo>
                  <a:lnTo>
                    <a:pt x="2787" y="20"/>
                  </a:lnTo>
                  <a:lnTo>
                    <a:pt x="2787" y="20"/>
                  </a:lnTo>
                  <a:lnTo>
                    <a:pt x="2787" y="22"/>
                  </a:lnTo>
                  <a:lnTo>
                    <a:pt x="2788" y="22"/>
                  </a:lnTo>
                  <a:lnTo>
                    <a:pt x="2790" y="25"/>
                  </a:lnTo>
                  <a:lnTo>
                    <a:pt x="2792" y="27"/>
                  </a:lnTo>
                  <a:lnTo>
                    <a:pt x="2793" y="27"/>
                  </a:lnTo>
                  <a:lnTo>
                    <a:pt x="2795" y="27"/>
                  </a:lnTo>
                  <a:lnTo>
                    <a:pt x="2795" y="25"/>
                  </a:lnTo>
                  <a:lnTo>
                    <a:pt x="2796" y="23"/>
                  </a:lnTo>
                  <a:lnTo>
                    <a:pt x="2796" y="22"/>
                  </a:lnTo>
                  <a:lnTo>
                    <a:pt x="2796" y="22"/>
                  </a:lnTo>
                  <a:lnTo>
                    <a:pt x="2798" y="23"/>
                  </a:lnTo>
                  <a:lnTo>
                    <a:pt x="2798" y="23"/>
                  </a:lnTo>
                  <a:lnTo>
                    <a:pt x="2798" y="22"/>
                  </a:lnTo>
                  <a:lnTo>
                    <a:pt x="2798" y="20"/>
                  </a:lnTo>
                  <a:lnTo>
                    <a:pt x="2796" y="19"/>
                  </a:lnTo>
                  <a:lnTo>
                    <a:pt x="2796" y="19"/>
                  </a:lnTo>
                  <a:close/>
                  <a:moveTo>
                    <a:pt x="757" y="19"/>
                  </a:moveTo>
                  <a:lnTo>
                    <a:pt x="756" y="19"/>
                  </a:lnTo>
                  <a:lnTo>
                    <a:pt x="753" y="20"/>
                  </a:lnTo>
                  <a:lnTo>
                    <a:pt x="751" y="22"/>
                  </a:lnTo>
                  <a:lnTo>
                    <a:pt x="748" y="23"/>
                  </a:lnTo>
                  <a:lnTo>
                    <a:pt x="745" y="25"/>
                  </a:lnTo>
                  <a:lnTo>
                    <a:pt x="743" y="25"/>
                  </a:lnTo>
                  <a:lnTo>
                    <a:pt x="740" y="25"/>
                  </a:lnTo>
                  <a:lnTo>
                    <a:pt x="738" y="25"/>
                  </a:lnTo>
                  <a:lnTo>
                    <a:pt x="738" y="27"/>
                  </a:lnTo>
                  <a:lnTo>
                    <a:pt x="740" y="27"/>
                  </a:lnTo>
                  <a:lnTo>
                    <a:pt x="742" y="27"/>
                  </a:lnTo>
                  <a:lnTo>
                    <a:pt x="742" y="28"/>
                  </a:lnTo>
                  <a:lnTo>
                    <a:pt x="742" y="30"/>
                  </a:lnTo>
                  <a:lnTo>
                    <a:pt x="743" y="30"/>
                  </a:lnTo>
                  <a:lnTo>
                    <a:pt x="745" y="31"/>
                  </a:lnTo>
                  <a:lnTo>
                    <a:pt x="746" y="30"/>
                  </a:lnTo>
                  <a:lnTo>
                    <a:pt x="748" y="30"/>
                  </a:lnTo>
                  <a:lnTo>
                    <a:pt x="749" y="27"/>
                  </a:lnTo>
                  <a:lnTo>
                    <a:pt x="751" y="25"/>
                  </a:lnTo>
                  <a:lnTo>
                    <a:pt x="754" y="23"/>
                  </a:lnTo>
                  <a:lnTo>
                    <a:pt x="756" y="22"/>
                  </a:lnTo>
                  <a:lnTo>
                    <a:pt x="756" y="20"/>
                  </a:lnTo>
                  <a:lnTo>
                    <a:pt x="757" y="19"/>
                  </a:lnTo>
                  <a:lnTo>
                    <a:pt x="757" y="19"/>
                  </a:lnTo>
                  <a:close/>
                  <a:moveTo>
                    <a:pt x="2728" y="16"/>
                  </a:moveTo>
                  <a:lnTo>
                    <a:pt x="2728" y="17"/>
                  </a:lnTo>
                  <a:lnTo>
                    <a:pt x="2728" y="17"/>
                  </a:lnTo>
                  <a:lnTo>
                    <a:pt x="2728" y="17"/>
                  </a:lnTo>
                  <a:lnTo>
                    <a:pt x="2728" y="17"/>
                  </a:lnTo>
                  <a:lnTo>
                    <a:pt x="2728" y="19"/>
                  </a:lnTo>
                  <a:lnTo>
                    <a:pt x="2728" y="19"/>
                  </a:lnTo>
                  <a:lnTo>
                    <a:pt x="2728" y="20"/>
                  </a:lnTo>
                  <a:lnTo>
                    <a:pt x="2728" y="22"/>
                  </a:lnTo>
                  <a:lnTo>
                    <a:pt x="2728" y="23"/>
                  </a:lnTo>
                  <a:lnTo>
                    <a:pt x="2728" y="23"/>
                  </a:lnTo>
                  <a:lnTo>
                    <a:pt x="2728" y="23"/>
                  </a:lnTo>
                  <a:lnTo>
                    <a:pt x="2727" y="22"/>
                  </a:lnTo>
                  <a:lnTo>
                    <a:pt x="2727" y="22"/>
                  </a:lnTo>
                  <a:lnTo>
                    <a:pt x="2725" y="22"/>
                  </a:lnTo>
                  <a:lnTo>
                    <a:pt x="2725" y="22"/>
                  </a:lnTo>
                  <a:lnTo>
                    <a:pt x="2725" y="22"/>
                  </a:lnTo>
                  <a:lnTo>
                    <a:pt x="2724" y="22"/>
                  </a:lnTo>
                  <a:lnTo>
                    <a:pt x="2724" y="22"/>
                  </a:lnTo>
                  <a:lnTo>
                    <a:pt x="2721" y="22"/>
                  </a:lnTo>
                  <a:lnTo>
                    <a:pt x="2721" y="22"/>
                  </a:lnTo>
                  <a:lnTo>
                    <a:pt x="2721" y="22"/>
                  </a:lnTo>
                  <a:lnTo>
                    <a:pt x="2721" y="23"/>
                  </a:lnTo>
                  <a:lnTo>
                    <a:pt x="2719" y="23"/>
                  </a:lnTo>
                  <a:lnTo>
                    <a:pt x="2719" y="23"/>
                  </a:lnTo>
                  <a:lnTo>
                    <a:pt x="2717" y="23"/>
                  </a:lnTo>
                  <a:lnTo>
                    <a:pt x="2717" y="25"/>
                  </a:lnTo>
                  <a:lnTo>
                    <a:pt x="2716" y="25"/>
                  </a:lnTo>
                  <a:lnTo>
                    <a:pt x="2716" y="27"/>
                  </a:lnTo>
                  <a:lnTo>
                    <a:pt x="2716" y="27"/>
                  </a:lnTo>
                  <a:lnTo>
                    <a:pt x="2716" y="28"/>
                  </a:lnTo>
                  <a:lnTo>
                    <a:pt x="2716" y="28"/>
                  </a:lnTo>
                  <a:lnTo>
                    <a:pt x="2714" y="28"/>
                  </a:lnTo>
                  <a:lnTo>
                    <a:pt x="2714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1"/>
                  </a:lnTo>
                  <a:lnTo>
                    <a:pt x="2716" y="33"/>
                  </a:lnTo>
                  <a:lnTo>
                    <a:pt x="2714" y="33"/>
                  </a:lnTo>
                  <a:lnTo>
                    <a:pt x="2713" y="33"/>
                  </a:lnTo>
                  <a:lnTo>
                    <a:pt x="2711" y="34"/>
                  </a:lnTo>
                  <a:lnTo>
                    <a:pt x="2711" y="34"/>
                  </a:lnTo>
                  <a:lnTo>
                    <a:pt x="2711" y="36"/>
                  </a:lnTo>
                  <a:lnTo>
                    <a:pt x="2713" y="36"/>
                  </a:lnTo>
                  <a:lnTo>
                    <a:pt x="2714" y="36"/>
                  </a:lnTo>
                  <a:lnTo>
                    <a:pt x="2714" y="36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3" y="38"/>
                  </a:lnTo>
                  <a:lnTo>
                    <a:pt x="2711" y="36"/>
                  </a:lnTo>
                  <a:lnTo>
                    <a:pt x="2711" y="36"/>
                  </a:lnTo>
                  <a:lnTo>
                    <a:pt x="2710" y="36"/>
                  </a:lnTo>
                  <a:lnTo>
                    <a:pt x="2710" y="34"/>
                  </a:lnTo>
                  <a:lnTo>
                    <a:pt x="2710" y="34"/>
                  </a:lnTo>
                  <a:lnTo>
                    <a:pt x="2710" y="34"/>
                  </a:lnTo>
                  <a:lnTo>
                    <a:pt x="2711" y="34"/>
                  </a:lnTo>
                  <a:lnTo>
                    <a:pt x="2714" y="33"/>
                  </a:lnTo>
                  <a:lnTo>
                    <a:pt x="2714" y="33"/>
                  </a:lnTo>
                  <a:lnTo>
                    <a:pt x="2714" y="31"/>
                  </a:lnTo>
                  <a:lnTo>
                    <a:pt x="2714" y="31"/>
                  </a:lnTo>
                  <a:lnTo>
                    <a:pt x="2713" y="31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28"/>
                  </a:lnTo>
                  <a:lnTo>
                    <a:pt x="2713" y="28"/>
                  </a:lnTo>
                  <a:lnTo>
                    <a:pt x="2714" y="28"/>
                  </a:lnTo>
                  <a:lnTo>
                    <a:pt x="2714" y="27"/>
                  </a:lnTo>
                  <a:lnTo>
                    <a:pt x="2714" y="27"/>
                  </a:lnTo>
                  <a:lnTo>
                    <a:pt x="2714" y="27"/>
                  </a:lnTo>
                  <a:lnTo>
                    <a:pt x="2714" y="25"/>
                  </a:lnTo>
                  <a:lnTo>
                    <a:pt x="2714" y="25"/>
                  </a:lnTo>
                  <a:lnTo>
                    <a:pt x="2714" y="25"/>
                  </a:lnTo>
                  <a:lnTo>
                    <a:pt x="2716" y="25"/>
                  </a:lnTo>
                  <a:lnTo>
                    <a:pt x="2716" y="25"/>
                  </a:lnTo>
                  <a:lnTo>
                    <a:pt x="2717" y="25"/>
                  </a:lnTo>
                  <a:lnTo>
                    <a:pt x="2717" y="23"/>
                  </a:lnTo>
                  <a:lnTo>
                    <a:pt x="2717" y="23"/>
                  </a:lnTo>
                  <a:lnTo>
                    <a:pt x="2717" y="23"/>
                  </a:lnTo>
                  <a:lnTo>
                    <a:pt x="2719" y="22"/>
                  </a:lnTo>
                  <a:lnTo>
                    <a:pt x="2719" y="22"/>
                  </a:lnTo>
                  <a:lnTo>
                    <a:pt x="2719" y="22"/>
                  </a:lnTo>
                  <a:lnTo>
                    <a:pt x="2719" y="20"/>
                  </a:lnTo>
                  <a:lnTo>
                    <a:pt x="2719" y="20"/>
                  </a:lnTo>
                  <a:lnTo>
                    <a:pt x="2719" y="20"/>
                  </a:lnTo>
                  <a:lnTo>
                    <a:pt x="2717" y="19"/>
                  </a:lnTo>
                  <a:lnTo>
                    <a:pt x="2714" y="19"/>
                  </a:lnTo>
                  <a:lnTo>
                    <a:pt x="2714" y="19"/>
                  </a:lnTo>
                  <a:lnTo>
                    <a:pt x="2714" y="19"/>
                  </a:lnTo>
                  <a:lnTo>
                    <a:pt x="2714" y="19"/>
                  </a:lnTo>
                  <a:lnTo>
                    <a:pt x="2714" y="17"/>
                  </a:lnTo>
                  <a:lnTo>
                    <a:pt x="2713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9"/>
                  </a:lnTo>
                  <a:lnTo>
                    <a:pt x="2716" y="19"/>
                  </a:lnTo>
                  <a:lnTo>
                    <a:pt x="2716" y="19"/>
                  </a:lnTo>
                  <a:lnTo>
                    <a:pt x="2716" y="19"/>
                  </a:lnTo>
                  <a:lnTo>
                    <a:pt x="2717" y="19"/>
                  </a:lnTo>
                  <a:lnTo>
                    <a:pt x="2717" y="19"/>
                  </a:lnTo>
                  <a:lnTo>
                    <a:pt x="2717" y="17"/>
                  </a:lnTo>
                  <a:lnTo>
                    <a:pt x="2717" y="17"/>
                  </a:lnTo>
                  <a:lnTo>
                    <a:pt x="2719" y="17"/>
                  </a:lnTo>
                  <a:lnTo>
                    <a:pt x="2719" y="17"/>
                  </a:lnTo>
                  <a:lnTo>
                    <a:pt x="2719" y="17"/>
                  </a:lnTo>
                  <a:lnTo>
                    <a:pt x="2717" y="17"/>
                  </a:lnTo>
                  <a:lnTo>
                    <a:pt x="2717" y="19"/>
                  </a:lnTo>
                  <a:lnTo>
                    <a:pt x="2719" y="19"/>
                  </a:lnTo>
                  <a:lnTo>
                    <a:pt x="2719" y="19"/>
                  </a:lnTo>
                  <a:lnTo>
                    <a:pt x="2721" y="19"/>
                  </a:lnTo>
                  <a:lnTo>
                    <a:pt x="2721" y="19"/>
                  </a:lnTo>
                  <a:lnTo>
                    <a:pt x="2721" y="19"/>
                  </a:lnTo>
                  <a:lnTo>
                    <a:pt x="2721" y="19"/>
                  </a:lnTo>
                  <a:lnTo>
                    <a:pt x="2721" y="20"/>
                  </a:lnTo>
                  <a:lnTo>
                    <a:pt x="2721" y="20"/>
                  </a:lnTo>
                  <a:lnTo>
                    <a:pt x="2721" y="20"/>
                  </a:lnTo>
                  <a:lnTo>
                    <a:pt x="2722" y="20"/>
                  </a:lnTo>
                  <a:lnTo>
                    <a:pt x="2722" y="20"/>
                  </a:lnTo>
                  <a:lnTo>
                    <a:pt x="2722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4" y="20"/>
                  </a:lnTo>
                  <a:lnTo>
                    <a:pt x="2724" y="20"/>
                  </a:lnTo>
                  <a:lnTo>
                    <a:pt x="2724" y="20"/>
                  </a:lnTo>
                  <a:lnTo>
                    <a:pt x="2724" y="20"/>
                  </a:lnTo>
                  <a:lnTo>
                    <a:pt x="2725" y="20"/>
                  </a:lnTo>
                  <a:lnTo>
                    <a:pt x="2727" y="20"/>
                  </a:lnTo>
                  <a:lnTo>
                    <a:pt x="2727" y="20"/>
                  </a:lnTo>
                  <a:lnTo>
                    <a:pt x="2725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5" y="19"/>
                  </a:lnTo>
                  <a:lnTo>
                    <a:pt x="2727" y="19"/>
                  </a:lnTo>
                  <a:lnTo>
                    <a:pt x="2727" y="20"/>
                  </a:lnTo>
                  <a:lnTo>
                    <a:pt x="2727" y="19"/>
                  </a:lnTo>
                  <a:lnTo>
                    <a:pt x="2727" y="19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6"/>
                  </a:lnTo>
                  <a:lnTo>
                    <a:pt x="2728" y="16"/>
                  </a:lnTo>
                  <a:lnTo>
                    <a:pt x="2728" y="16"/>
                  </a:lnTo>
                  <a:close/>
                  <a:moveTo>
                    <a:pt x="2544" y="12"/>
                  </a:moveTo>
                  <a:lnTo>
                    <a:pt x="2546" y="12"/>
                  </a:lnTo>
                  <a:lnTo>
                    <a:pt x="2544" y="14"/>
                  </a:lnTo>
                  <a:lnTo>
                    <a:pt x="2544" y="17"/>
                  </a:lnTo>
                  <a:lnTo>
                    <a:pt x="2544" y="19"/>
                  </a:lnTo>
                  <a:lnTo>
                    <a:pt x="2544" y="20"/>
                  </a:lnTo>
                  <a:lnTo>
                    <a:pt x="2544" y="20"/>
                  </a:lnTo>
                  <a:lnTo>
                    <a:pt x="2544" y="23"/>
                  </a:lnTo>
                  <a:lnTo>
                    <a:pt x="2544" y="23"/>
                  </a:lnTo>
                  <a:lnTo>
                    <a:pt x="2542" y="20"/>
                  </a:lnTo>
                  <a:lnTo>
                    <a:pt x="2541" y="19"/>
                  </a:lnTo>
                  <a:lnTo>
                    <a:pt x="2541" y="19"/>
                  </a:lnTo>
                  <a:lnTo>
                    <a:pt x="2542" y="19"/>
                  </a:lnTo>
                  <a:lnTo>
                    <a:pt x="2542" y="17"/>
                  </a:lnTo>
                  <a:lnTo>
                    <a:pt x="2544" y="16"/>
                  </a:lnTo>
                  <a:lnTo>
                    <a:pt x="2544" y="12"/>
                  </a:lnTo>
                  <a:lnTo>
                    <a:pt x="2544" y="12"/>
                  </a:lnTo>
                  <a:close/>
                  <a:moveTo>
                    <a:pt x="2905" y="11"/>
                  </a:moveTo>
                  <a:lnTo>
                    <a:pt x="2907" y="12"/>
                  </a:lnTo>
                  <a:lnTo>
                    <a:pt x="2907" y="14"/>
                  </a:lnTo>
                  <a:lnTo>
                    <a:pt x="2907" y="16"/>
                  </a:lnTo>
                  <a:lnTo>
                    <a:pt x="2907" y="16"/>
                  </a:lnTo>
                  <a:lnTo>
                    <a:pt x="2907" y="17"/>
                  </a:lnTo>
                  <a:lnTo>
                    <a:pt x="2905" y="17"/>
                  </a:lnTo>
                  <a:lnTo>
                    <a:pt x="2905" y="17"/>
                  </a:lnTo>
                  <a:lnTo>
                    <a:pt x="2903" y="17"/>
                  </a:lnTo>
                  <a:lnTo>
                    <a:pt x="2903" y="16"/>
                  </a:lnTo>
                  <a:lnTo>
                    <a:pt x="2903" y="16"/>
                  </a:lnTo>
                  <a:lnTo>
                    <a:pt x="2903" y="16"/>
                  </a:lnTo>
                  <a:lnTo>
                    <a:pt x="2903" y="14"/>
                  </a:lnTo>
                  <a:lnTo>
                    <a:pt x="2903" y="12"/>
                  </a:lnTo>
                  <a:lnTo>
                    <a:pt x="2905" y="11"/>
                  </a:lnTo>
                  <a:lnTo>
                    <a:pt x="2905" y="11"/>
                  </a:lnTo>
                  <a:close/>
                  <a:moveTo>
                    <a:pt x="251" y="11"/>
                  </a:moveTo>
                  <a:lnTo>
                    <a:pt x="251" y="11"/>
                  </a:lnTo>
                  <a:lnTo>
                    <a:pt x="253" y="11"/>
                  </a:lnTo>
                  <a:lnTo>
                    <a:pt x="253" y="12"/>
                  </a:lnTo>
                  <a:lnTo>
                    <a:pt x="253" y="14"/>
                  </a:lnTo>
                  <a:lnTo>
                    <a:pt x="254" y="14"/>
                  </a:lnTo>
                  <a:lnTo>
                    <a:pt x="254" y="14"/>
                  </a:lnTo>
                  <a:lnTo>
                    <a:pt x="254" y="16"/>
                  </a:lnTo>
                  <a:lnTo>
                    <a:pt x="253" y="16"/>
                  </a:lnTo>
                  <a:lnTo>
                    <a:pt x="251" y="14"/>
                  </a:lnTo>
                  <a:lnTo>
                    <a:pt x="251" y="12"/>
                  </a:lnTo>
                  <a:lnTo>
                    <a:pt x="251" y="12"/>
                  </a:lnTo>
                  <a:lnTo>
                    <a:pt x="251" y="11"/>
                  </a:lnTo>
                  <a:lnTo>
                    <a:pt x="251" y="11"/>
                  </a:lnTo>
                  <a:lnTo>
                    <a:pt x="251" y="11"/>
                  </a:lnTo>
                  <a:close/>
                  <a:moveTo>
                    <a:pt x="8" y="6"/>
                  </a:moveTo>
                  <a:lnTo>
                    <a:pt x="10" y="6"/>
                  </a:lnTo>
                  <a:lnTo>
                    <a:pt x="8" y="6"/>
                  </a:lnTo>
                  <a:lnTo>
                    <a:pt x="8" y="8"/>
                  </a:lnTo>
                  <a:lnTo>
                    <a:pt x="8" y="9"/>
                  </a:lnTo>
                  <a:lnTo>
                    <a:pt x="7" y="8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6"/>
                  </a:lnTo>
                  <a:close/>
                  <a:moveTo>
                    <a:pt x="887" y="5"/>
                  </a:moveTo>
                  <a:lnTo>
                    <a:pt x="888" y="5"/>
                  </a:lnTo>
                  <a:lnTo>
                    <a:pt x="888" y="6"/>
                  </a:lnTo>
                  <a:lnTo>
                    <a:pt x="888" y="8"/>
                  </a:lnTo>
                  <a:lnTo>
                    <a:pt x="890" y="9"/>
                  </a:lnTo>
                  <a:lnTo>
                    <a:pt x="890" y="11"/>
                  </a:lnTo>
                  <a:lnTo>
                    <a:pt x="888" y="11"/>
                  </a:lnTo>
                  <a:lnTo>
                    <a:pt x="888" y="12"/>
                  </a:lnTo>
                  <a:lnTo>
                    <a:pt x="887" y="12"/>
                  </a:lnTo>
                  <a:lnTo>
                    <a:pt x="887" y="9"/>
                  </a:lnTo>
                  <a:lnTo>
                    <a:pt x="887" y="8"/>
                  </a:lnTo>
                  <a:lnTo>
                    <a:pt x="887" y="6"/>
                  </a:lnTo>
                  <a:lnTo>
                    <a:pt x="887" y="6"/>
                  </a:lnTo>
                  <a:lnTo>
                    <a:pt x="887" y="5"/>
                  </a:lnTo>
                  <a:close/>
                  <a:moveTo>
                    <a:pt x="2795" y="3"/>
                  </a:moveTo>
                  <a:lnTo>
                    <a:pt x="2796" y="5"/>
                  </a:lnTo>
                  <a:lnTo>
                    <a:pt x="2796" y="6"/>
                  </a:lnTo>
                  <a:lnTo>
                    <a:pt x="2798" y="5"/>
                  </a:lnTo>
                  <a:lnTo>
                    <a:pt x="2798" y="6"/>
                  </a:lnTo>
                  <a:lnTo>
                    <a:pt x="2798" y="8"/>
                  </a:lnTo>
                  <a:lnTo>
                    <a:pt x="2796" y="6"/>
                  </a:lnTo>
                  <a:lnTo>
                    <a:pt x="2795" y="8"/>
                  </a:lnTo>
                  <a:lnTo>
                    <a:pt x="2793" y="6"/>
                  </a:lnTo>
                  <a:lnTo>
                    <a:pt x="2795" y="6"/>
                  </a:lnTo>
                  <a:lnTo>
                    <a:pt x="2795" y="5"/>
                  </a:lnTo>
                  <a:lnTo>
                    <a:pt x="2795" y="3"/>
                  </a:lnTo>
                  <a:close/>
                  <a:moveTo>
                    <a:pt x="2870" y="1"/>
                  </a:moveTo>
                  <a:lnTo>
                    <a:pt x="2872" y="1"/>
                  </a:lnTo>
                  <a:lnTo>
                    <a:pt x="2874" y="3"/>
                  </a:lnTo>
                  <a:lnTo>
                    <a:pt x="2875" y="3"/>
                  </a:lnTo>
                  <a:lnTo>
                    <a:pt x="2875" y="3"/>
                  </a:lnTo>
                  <a:lnTo>
                    <a:pt x="2877" y="3"/>
                  </a:lnTo>
                  <a:lnTo>
                    <a:pt x="2877" y="3"/>
                  </a:lnTo>
                  <a:lnTo>
                    <a:pt x="2878" y="5"/>
                  </a:lnTo>
                  <a:lnTo>
                    <a:pt x="2878" y="5"/>
                  </a:lnTo>
                  <a:lnTo>
                    <a:pt x="2881" y="6"/>
                  </a:lnTo>
                  <a:lnTo>
                    <a:pt x="2883" y="6"/>
                  </a:lnTo>
                  <a:lnTo>
                    <a:pt x="2883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6" y="8"/>
                  </a:lnTo>
                  <a:lnTo>
                    <a:pt x="2886" y="9"/>
                  </a:lnTo>
                  <a:lnTo>
                    <a:pt x="2888" y="9"/>
                  </a:lnTo>
                  <a:lnTo>
                    <a:pt x="2888" y="9"/>
                  </a:lnTo>
                  <a:lnTo>
                    <a:pt x="2888" y="9"/>
                  </a:lnTo>
                  <a:lnTo>
                    <a:pt x="2889" y="11"/>
                  </a:lnTo>
                  <a:lnTo>
                    <a:pt x="2889" y="11"/>
                  </a:lnTo>
                  <a:lnTo>
                    <a:pt x="2889" y="12"/>
                  </a:lnTo>
                  <a:lnTo>
                    <a:pt x="2889" y="14"/>
                  </a:lnTo>
                  <a:lnTo>
                    <a:pt x="2889" y="16"/>
                  </a:lnTo>
                  <a:lnTo>
                    <a:pt x="2889" y="17"/>
                  </a:lnTo>
                  <a:lnTo>
                    <a:pt x="2888" y="19"/>
                  </a:lnTo>
                  <a:lnTo>
                    <a:pt x="2888" y="20"/>
                  </a:lnTo>
                  <a:lnTo>
                    <a:pt x="2888" y="20"/>
                  </a:lnTo>
                  <a:lnTo>
                    <a:pt x="2889" y="22"/>
                  </a:lnTo>
                  <a:lnTo>
                    <a:pt x="2889" y="23"/>
                  </a:lnTo>
                  <a:lnTo>
                    <a:pt x="2889" y="23"/>
                  </a:lnTo>
                  <a:lnTo>
                    <a:pt x="2891" y="25"/>
                  </a:lnTo>
                  <a:lnTo>
                    <a:pt x="2891" y="27"/>
                  </a:lnTo>
                  <a:lnTo>
                    <a:pt x="2892" y="27"/>
                  </a:lnTo>
                  <a:lnTo>
                    <a:pt x="2892" y="28"/>
                  </a:lnTo>
                  <a:lnTo>
                    <a:pt x="2892" y="30"/>
                  </a:lnTo>
                  <a:lnTo>
                    <a:pt x="2894" y="30"/>
                  </a:lnTo>
                  <a:lnTo>
                    <a:pt x="2894" y="31"/>
                  </a:lnTo>
                  <a:lnTo>
                    <a:pt x="2896" y="31"/>
                  </a:lnTo>
                  <a:lnTo>
                    <a:pt x="2896" y="33"/>
                  </a:lnTo>
                  <a:lnTo>
                    <a:pt x="2897" y="33"/>
                  </a:lnTo>
                  <a:lnTo>
                    <a:pt x="2897" y="34"/>
                  </a:lnTo>
                  <a:lnTo>
                    <a:pt x="2899" y="34"/>
                  </a:lnTo>
                  <a:lnTo>
                    <a:pt x="2899" y="34"/>
                  </a:lnTo>
                  <a:lnTo>
                    <a:pt x="2899" y="36"/>
                  </a:lnTo>
                  <a:lnTo>
                    <a:pt x="2899" y="36"/>
                  </a:lnTo>
                  <a:lnTo>
                    <a:pt x="2899" y="36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9"/>
                  </a:lnTo>
                  <a:lnTo>
                    <a:pt x="2897" y="39"/>
                  </a:lnTo>
                  <a:lnTo>
                    <a:pt x="2897" y="39"/>
                  </a:lnTo>
                  <a:lnTo>
                    <a:pt x="2897" y="41"/>
                  </a:lnTo>
                  <a:lnTo>
                    <a:pt x="2897" y="41"/>
                  </a:lnTo>
                  <a:lnTo>
                    <a:pt x="2896" y="41"/>
                  </a:lnTo>
                  <a:lnTo>
                    <a:pt x="2896" y="42"/>
                  </a:lnTo>
                  <a:lnTo>
                    <a:pt x="2894" y="42"/>
                  </a:lnTo>
                  <a:lnTo>
                    <a:pt x="2894" y="42"/>
                  </a:lnTo>
                  <a:lnTo>
                    <a:pt x="2892" y="42"/>
                  </a:lnTo>
                  <a:lnTo>
                    <a:pt x="2892" y="44"/>
                  </a:lnTo>
                  <a:lnTo>
                    <a:pt x="2891" y="44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7"/>
                  </a:lnTo>
                  <a:lnTo>
                    <a:pt x="2891" y="47"/>
                  </a:lnTo>
                  <a:lnTo>
                    <a:pt x="2889" y="47"/>
                  </a:lnTo>
                  <a:lnTo>
                    <a:pt x="2889" y="47"/>
                  </a:lnTo>
                  <a:lnTo>
                    <a:pt x="2889" y="46"/>
                  </a:lnTo>
                  <a:lnTo>
                    <a:pt x="2888" y="46"/>
                  </a:lnTo>
                  <a:lnTo>
                    <a:pt x="2886" y="46"/>
                  </a:lnTo>
                  <a:lnTo>
                    <a:pt x="2886" y="46"/>
                  </a:lnTo>
                  <a:lnTo>
                    <a:pt x="2885" y="44"/>
                  </a:lnTo>
                  <a:lnTo>
                    <a:pt x="2885" y="44"/>
                  </a:lnTo>
                  <a:lnTo>
                    <a:pt x="2885" y="44"/>
                  </a:lnTo>
                  <a:lnTo>
                    <a:pt x="2885" y="42"/>
                  </a:lnTo>
                  <a:lnTo>
                    <a:pt x="2883" y="42"/>
                  </a:lnTo>
                  <a:lnTo>
                    <a:pt x="2883" y="42"/>
                  </a:lnTo>
                  <a:lnTo>
                    <a:pt x="2883" y="42"/>
                  </a:lnTo>
                  <a:lnTo>
                    <a:pt x="2881" y="44"/>
                  </a:lnTo>
                  <a:lnTo>
                    <a:pt x="2880" y="44"/>
                  </a:lnTo>
                  <a:lnTo>
                    <a:pt x="2880" y="44"/>
                  </a:lnTo>
                  <a:lnTo>
                    <a:pt x="2880" y="44"/>
                  </a:lnTo>
                  <a:lnTo>
                    <a:pt x="2880" y="42"/>
                  </a:lnTo>
                  <a:lnTo>
                    <a:pt x="2878" y="42"/>
                  </a:lnTo>
                  <a:lnTo>
                    <a:pt x="2877" y="42"/>
                  </a:lnTo>
                  <a:lnTo>
                    <a:pt x="2877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1"/>
                  </a:lnTo>
                  <a:lnTo>
                    <a:pt x="2875" y="41"/>
                  </a:lnTo>
                  <a:lnTo>
                    <a:pt x="2875" y="39"/>
                  </a:lnTo>
                  <a:lnTo>
                    <a:pt x="2875" y="39"/>
                  </a:lnTo>
                  <a:lnTo>
                    <a:pt x="2877" y="39"/>
                  </a:lnTo>
                  <a:lnTo>
                    <a:pt x="2877" y="39"/>
                  </a:lnTo>
                  <a:lnTo>
                    <a:pt x="2878" y="39"/>
                  </a:lnTo>
                  <a:lnTo>
                    <a:pt x="2880" y="39"/>
                  </a:lnTo>
                  <a:lnTo>
                    <a:pt x="2881" y="39"/>
                  </a:lnTo>
                  <a:lnTo>
                    <a:pt x="2881" y="41"/>
                  </a:lnTo>
                  <a:lnTo>
                    <a:pt x="2881" y="41"/>
                  </a:lnTo>
                  <a:lnTo>
                    <a:pt x="2880" y="41"/>
                  </a:lnTo>
                  <a:lnTo>
                    <a:pt x="2878" y="41"/>
                  </a:lnTo>
                  <a:lnTo>
                    <a:pt x="2878" y="41"/>
                  </a:lnTo>
                  <a:lnTo>
                    <a:pt x="2878" y="41"/>
                  </a:lnTo>
                  <a:lnTo>
                    <a:pt x="2878" y="41"/>
                  </a:lnTo>
                  <a:lnTo>
                    <a:pt x="2880" y="42"/>
                  </a:lnTo>
                  <a:lnTo>
                    <a:pt x="2880" y="42"/>
                  </a:lnTo>
                  <a:lnTo>
                    <a:pt x="2880" y="42"/>
                  </a:lnTo>
                  <a:lnTo>
                    <a:pt x="2881" y="42"/>
                  </a:lnTo>
                  <a:lnTo>
                    <a:pt x="2883" y="42"/>
                  </a:lnTo>
                  <a:lnTo>
                    <a:pt x="2885" y="42"/>
                  </a:lnTo>
                  <a:lnTo>
                    <a:pt x="2885" y="44"/>
                  </a:lnTo>
                  <a:lnTo>
                    <a:pt x="2886" y="42"/>
                  </a:lnTo>
                  <a:lnTo>
                    <a:pt x="2886" y="42"/>
                  </a:lnTo>
                  <a:lnTo>
                    <a:pt x="2886" y="41"/>
                  </a:lnTo>
                  <a:lnTo>
                    <a:pt x="2886" y="41"/>
                  </a:lnTo>
                  <a:lnTo>
                    <a:pt x="2886" y="39"/>
                  </a:lnTo>
                  <a:lnTo>
                    <a:pt x="2886" y="38"/>
                  </a:lnTo>
                  <a:lnTo>
                    <a:pt x="2886" y="38"/>
                  </a:lnTo>
                  <a:lnTo>
                    <a:pt x="2885" y="36"/>
                  </a:lnTo>
                  <a:lnTo>
                    <a:pt x="2885" y="36"/>
                  </a:lnTo>
                  <a:lnTo>
                    <a:pt x="2883" y="34"/>
                  </a:lnTo>
                  <a:lnTo>
                    <a:pt x="2881" y="34"/>
                  </a:lnTo>
                  <a:lnTo>
                    <a:pt x="2880" y="33"/>
                  </a:lnTo>
                  <a:lnTo>
                    <a:pt x="2877" y="31"/>
                  </a:lnTo>
                  <a:lnTo>
                    <a:pt x="2875" y="30"/>
                  </a:lnTo>
                  <a:lnTo>
                    <a:pt x="2872" y="30"/>
                  </a:lnTo>
                  <a:lnTo>
                    <a:pt x="2870" y="28"/>
                  </a:lnTo>
                  <a:lnTo>
                    <a:pt x="2870" y="27"/>
                  </a:lnTo>
                  <a:lnTo>
                    <a:pt x="2869" y="27"/>
                  </a:lnTo>
                  <a:lnTo>
                    <a:pt x="2869" y="25"/>
                  </a:lnTo>
                  <a:lnTo>
                    <a:pt x="2867" y="25"/>
                  </a:lnTo>
                  <a:lnTo>
                    <a:pt x="2867" y="25"/>
                  </a:lnTo>
                  <a:lnTo>
                    <a:pt x="2869" y="25"/>
                  </a:lnTo>
                  <a:lnTo>
                    <a:pt x="2869" y="25"/>
                  </a:lnTo>
                  <a:lnTo>
                    <a:pt x="2870" y="25"/>
                  </a:lnTo>
                  <a:lnTo>
                    <a:pt x="2870" y="27"/>
                  </a:lnTo>
                  <a:lnTo>
                    <a:pt x="2870" y="25"/>
                  </a:lnTo>
                  <a:lnTo>
                    <a:pt x="2872" y="25"/>
                  </a:lnTo>
                  <a:lnTo>
                    <a:pt x="2872" y="25"/>
                  </a:lnTo>
                  <a:lnTo>
                    <a:pt x="2872" y="25"/>
                  </a:lnTo>
                  <a:lnTo>
                    <a:pt x="2872" y="23"/>
                  </a:lnTo>
                  <a:lnTo>
                    <a:pt x="2872" y="23"/>
                  </a:lnTo>
                  <a:lnTo>
                    <a:pt x="2872" y="22"/>
                  </a:lnTo>
                  <a:lnTo>
                    <a:pt x="2870" y="22"/>
                  </a:lnTo>
                  <a:lnTo>
                    <a:pt x="2870" y="20"/>
                  </a:lnTo>
                  <a:lnTo>
                    <a:pt x="2869" y="20"/>
                  </a:lnTo>
                  <a:lnTo>
                    <a:pt x="2867" y="19"/>
                  </a:lnTo>
                  <a:lnTo>
                    <a:pt x="2867" y="17"/>
                  </a:lnTo>
                  <a:lnTo>
                    <a:pt x="2867" y="17"/>
                  </a:lnTo>
                  <a:lnTo>
                    <a:pt x="2867" y="17"/>
                  </a:lnTo>
                  <a:lnTo>
                    <a:pt x="2867" y="16"/>
                  </a:lnTo>
                  <a:lnTo>
                    <a:pt x="2867" y="16"/>
                  </a:lnTo>
                  <a:lnTo>
                    <a:pt x="2867" y="16"/>
                  </a:lnTo>
                  <a:lnTo>
                    <a:pt x="2866" y="14"/>
                  </a:lnTo>
                  <a:lnTo>
                    <a:pt x="2864" y="12"/>
                  </a:lnTo>
                  <a:lnTo>
                    <a:pt x="2864" y="12"/>
                  </a:lnTo>
                  <a:lnTo>
                    <a:pt x="2864" y="12"/>
                  </a:lnTo>
                  <a:lnTo>
                    <a:pt x="2862" y="12"/>
                  </a:lnTo>
                  <a:lnTo>
                    <a:pt x="2862" y="12"/>
                  </a:lnTo>
                  <a:lnTo>
                    <a:pt x="2862" y="11"/>
                  </a:lnTo>
                  <a:lnTo>
                    <a:pt x="2862" y="11"/>
                  </a:lnTo>
                  <a:lnTo>
                    <a:pt x="2862" y="11"/>
                  </a:lnTo>
                  <a:lnTo>
                    <a:pt x="2862" y="11"/>
                  </a:lnTo>
                  <a:lnTo>
                    <a:pt x="2862" y="9"/>
                  </a:lnTo>
                  <a:lnTo>
                    <a:pt x="2864" y="9"/>
                  </a:lnTo>
                  <a:lnTo>
                    <a:pt x="2864" y="11"/>
                  </a:lnTo>
                  <a:lnTo>
                    <a:pt x="2864" y="11"/>
                  </a:lnTo>
                  <a:lnTo>
                    <a:pt x="2864" y="11"/>
                  </a:lnTo>
                  <a:lnTo>
                    <a:pt x="2866" y="12"/>
                  </a:lnTo>
                  <a:lnTo>
                    <a:pt x="2866" y="14"/>
                  </a:lnTo>
                  <a:lnTo>
                    <a:pt x="2867" y="16"/>
                  </a:lnTo>
                  <a:lnTo>
                    <a:pt x="2867" y="16"/>
                  </a:lnTo>
                  <a:lnTo>
                    <a:pt x="2869" y="16"/>
                  </a:lnTo>
                  <a:lnTo>
                    <a:pt x="2867" y="17"/>
                  </a:lnTo>
                  <a:lnTo>
                    <a:pt x="2869" y="17"/>
                  </a:lnTo>
                  <a:lnTo>
                    <a:pt x="2869" y="19"/>
                  </a:lnTo>
                  <a:lnTo>
                    <a:pt x="2870" y="19"/>
                  </a:lnTo>
                  <a:lnTo>
                    <a:pt x="2872" y="19"/>
                  </a:lnTo>
                  <a:lnTo>
                    <a:pt x="2872" y="19"/>
                  </a:lnTo>
                  <a:lnTo>
                    <a:pt x="2872" y="19"/>
                  </a:lnTo>
                  <a:lnTo>
                    <a:pt x="2872" y="19"/>
                  </a:lnTo>
                  <a:lnTo>
                    <a:pt x="2872" y="17"/>
                  </a:lnTo>
                  <a:lnTo>
                    <a:pt x="2872" y="17"/>
                  </a:lnTo>
                  <a:lnTo>
                    <a:pt x="2874" y="16"/>
                  </a:lnTo>
                  <a:lnTo>
                    <a:pt x="2872" y="16"/>
                  </a:lnTo>
                  <a:lnTo>
                    <a:pt x="2872" y="14"/>
                  </a:lnTo>
                  <a:lnTo>
                    <a:pt x="2872" y="14"/>
                  </a:lnTo>
                  <a:lnTo>
                    <a:pt x="2874" y="14"/>
                  </a:lnTo>
                  <a:lnTo>
                    <a:pt x="2874" y="14"/>
                  </a:lnTo>
                  <a:lnTo>
                    <a:pt x="2874" y="12"/>
                  </a:lnTo>
                  <a:lnTo>
                    <a:pt x="2872" y="11"/>
                  </a:lnTo>
                  <a:lnTo>
                    <a:pt x="2872" y="11"/>
                  </a:lnTo>
                  <a:lnTo>
                    <a:pt x="2870" y="9"/>
                  </a:lnTo>
                  <a:lnTo>
                    <a:pt x="2870" y="9"/>
                  </a:lnTo>
                  <a:lnTo>
                    <a:pt x="2870" y="9"/>
                  </a:lnTo>
                  <a:lnTo>
                    <a:pt x="2872" y="9"/>
                  </a:lnTo>
                  <a:lnTo>
                    <a:pt x="2872" y="9"/>
                  </a:lnTo>
                  <a:lnTo>
                    <a:pt x="2872" y="11"/>
                  </a:lnTo>
                  <a:lnTo>
                    <a:pt x="2874" y="12"/>
                  </a:lnTo>
                  <a:lnTo>
                    <a:pt x="2874" y="12"/>
                  </a:lnTo>
                  <a:lnTo>
                    <a:pt x="2875" y="14"/>
                  </a:lnTo>
                  <a:lnTo>
                    <a:pt x="2875" y="14"/>
                  </a:lnTo>
                  <a:lnTo>
                    <a:pt x="2875" y="16"/>
                  </a:lnTo>
                  <a:lnTo>
                    <a:pt x="2875" y="16"/>
                  </a:lnTo>
                  <a:lnTo>
                    <a:pt x="2875" y="17"/>
                  </a:lnTo>
                  <a:lnTo>
                    <a:pt x="2877" y="17"/>
                  </a:lnTo>
                  <a:lnTo>
                    <a:pt x="2877" y="19"/>
                  </a:lnTo>
                  <a:lnTo>
                    <a:pt x="2877" y="19"/>
                  </a:lnTo>
                  <a:lnTo>
                    <a:pt x="2878" y="20"/>
                  </a:lnTo>
                  <a:lnTo>
                    <a:pt x="2878" y="20"/>
                  </a:lnTo>
                  <a:lnTo>
                    <a:pt x="2880" y="20"/>
                  </a:lnTo>
                  <a:lnTo>
                    <a:pt x="2880" y="20"/>
                  </a:lnTo>
                  <a:lnTo>
                    <a:pt x="2880" y="20"/>
                  </a:lnTo>
                  <a:lnTo>
                    <a:pt x="2880" y="19"/>
                  </a:lnTo>
                  <a:lnTo>
                    <a:pt x="2880" y="19"/>
                  </a:lnTo>
                  <a:lnTo>
                    <a:pt x="2880" y="17"/>
                  </a:lnTo>
                  <a:lnTo>
                    <a:pt x="2878" y="17"/>
                  </a:lnTo>
                  <a:lnTo>
                    <a:pt x="2878" y="17"/>
                  </a:lnTo>
                  <a:lnTo>
                    <a:pt x="2880" y="17"/>
                  </a:lnTo>
                  <a:lnTo>
                    <a:pt x="2880" y="17"/>
                  </a:lnTo>
                  <a:lnTo>
                    <a:pt x="2881" y="19"/>
                  </a:lnTo>
                  <a:lnTo>
                    <a:pt x="2883" y="19"/>
                  </a:lnTo>
                  <a:lnTo>
                    <a:pt x="2883" y="19"/>
                  </a:lnTo>
                  <a:lnTo>
                    <a:pt x="2885" y="17"/>
                  </a:lnTo>
                  <a:lnTo>
                    <a:pt x="2885" y="17"/>
                  </a:lnTo>
                  <a:lnTo>
                    <a:pt x="2886" y="16"/>
                  </a:lnTo>
                  <a:lnTo>
                    <a:pt x="2886" y="16"/>
                  </a:lnTo>
                  <a:lnTo>
                    <a:pt x="2886" y="16"/>
                  </a:lnTo>
                  <a:lnTo>
                    <a:pt x="2886" y="14"/>
                  </a:lnTo>
                  <a:lnTo>
                    <a:pt x="2886" y="14"/>
                  </a:lnTo>
                  <a:lnTo>
                    <a:pt x="2885" y="12"/>
                  </a:lnTo>
                  <a:lnTo>
                    <a:pt x="2885" y="11"/>
                  </a:lnTo>
                  <a:lnTo>
                    <a:pt x="2883" y="9"/>
                  </a:lnTo>
                  <a:lnTo>
                    <a:pt x="2881" y="9"/>
                  </a:lnTo>
                  <a:lnTo>
                    <a:pt x="2881" y="9"/>
                  </a:lnTo>
                  <a:lnTo>
                    <a:pt x="2880" y="9"/>
                  </a:lnTo>
                  <a:lnTo>
                    <a:pt x="2880" y="9"/>
                  </a:lnTo>
                  <a:lnTo>
                    <a:pt x="2878" y="8"/>
                  </a:lnTo>
                  <a:lnTo>
                    <a:pt x="2877" y="8"/>
                  </a:lnTo>
                  <a:lnTo>
                    <a:pt x="2877" y="8"/>
                  </a:lnTo>
                  <a:lnTo>
                    <a:pt x="2875" y="8"/>
                  </a:lnTo>
                  <a:lnTo>
                    <a:pt x="2875" y="8"/>
                  </a:lnTo>
                  <a:lnTo>
                    <a:pt x="2875" y="8"/>
                  </a:lnTo>
                  <a:lnTo>
                    <a:pt x="2874" y="8"/>
                  </a:lnTo>
                  <a:lnTo>
                    <a:pt x="2874" y="8"/>
                  </a:lnTo>
                  <a:lnTo>
                    <a:pt x="2874" y="6"/>
                  </a:lnTo>
                  <a:lnTo>
                    <a:pt x="2872" y="6"/>
                  </a:lnTo>
                  <a:lnTo>
                    <a:pt x="2872" y="5"/>
                  </a:lnTo>
                  <a:lnTo>
                    <a:pt x="2870" y="3"/>
                  </a:lnTo>
                  <a:lnTo>
                    <a:pt x="2870" y="1"/>
                  </a:lnTo>
                  <a:lnTo>
                    <a:pt x="2870" y="1"/>
                  </a:lnTo>
                  <a:lnTo>
                    <a:pt x="2870" y="1"/>
                  </a:lnTo>
                  <a:close/>
                  <a:moveTo>
                    <a:pt x="781" y="0"/>
                  </a:moveTo>
                  <a:lnTo>
                    <a:pt x="783" y="0"/>
                  </a:lnTo>
                  <a:lnTo>
                    <a:pt x="783" y="1"/>
                  </a:lnTo>
                  <a:lnTo>
                    <a:pt x="786" y="1"/>
                  </a:lnTo>
                  <a:lnTo>
                    <a:pt x="787" y="1"/>
                  </a:lnTo>
                  <a:lnTo>
                    <a:pt x="790" y="1"/>
                  </a:lnTo>
                  <a:lnTo>
                    <a:pt x="794" y="3"/>
                  </a:lnTo>
                  <a:lnTo>
                    <a:pt x="795" y="3"/>
                  </a:lnTo>
                  <a:lnTo>
                    <a:pt x="795" y="3"/>
                  </a:lnTo>
                  <a:lnTo>
                    <a:pt x="797" y="5"/>
                  </a:lnTo>
                  <a:lnTo>
                    <a:pt x="797" y="5"/>
                  </a:lnTo>
                  <a:lnTo>
                    <a:pt x="797" y="5"/>
                  </a:lnTo>
                  <a:lnTo>
                    <a:pt x="797" y="5"/>
                  </a:lnTo>
                  <a:lnTo>
                    <a:pt x="797" y="6"/>
                  </a:lnTo>
                  <a:lnTo>
                    <a:pt x="795" y="6"/>
                  </a:lnTo>
                  <a:lnTo>
                    <a:pt x="792" y="8"/>
                  </a:lnTo>
                  <a:lnTo>
                    <a:pt x="792" y="8"/>
                  </a:lnTo>
                  <a:lnTo>
                    <a:pt x="792" y="6"/>
                  </a:lnTo>
                  <a:lnTo>
                    <a:pt x="792" y="6"/>
                  </a:lnTo>
                  <a:lnTo>
                    <a:pt x="790" y="5"/>
                  </a:lnTo>
                  <a:lnTo>
                    <a:pt x="786" y="5"/>
                  </a:lnTo>
                  <a:lnTo>
                    <a:pt x="786" y="3"/>
                  </a:lnTo>
                  <a:lnTo>
                    <a:pt x="783" y="3"/>
                  </a:lnTo>
                  <a:lnTo>
                    <a:pt x="778" y="3"/>
                  </a:lnTo>
                  <a:lnTo>
                    <a:pt x="775" y="3"/>
                  </a:lnTo>
                  <a:lnTo>
                    <a:pt x="775" y="3"/>
                  </a:lnTo>
                  <a:lnTo>
                    <a:pt x="773" y="3"/>
                  </a:lnTo>
                  <a:lnTo>
                    <a:pt x="772" y="3"/>
                  </a:lnTo>
                  <a:lnTo>
                    <a:pt x="772" y="3"/>
                  </a:lnTo>
                  <a:lnTo>
                    <a:pt x="770" y="5"/>
                  </a:lnTo>
                  <a:lnTo>
                    <a:pt x="767" y="5"/>
                  </a:lnTo>
                  <a:lnTo>
                    <a:pt x="764" y="6"/>
                  </a:lnTo>
                  <a:lnTo>
                    <a:pt x="762" y="8"/>
                  </a:lnTo>
                  <a:lnTo>
                    <a:pt x="764" y="8"/>
                  </a:lnTo>
                  <a:lnTo>
                    <a:pt x="770" y="6"/>
                  </a:lnTo>
                  <a:lnTo>
                    <a:pt x="773" y="6"/>
                  </a:lnTo>
                  <a:lnTo>
                    <a:pt x="775" y="6"/>
                  </a:lnTo>
                  <a:lnTo>
                    <a:pt x="776" y="6"/>
                  </a:lnTo>
                  <a:lnTo>
                    <a:pt x="784" y="6"/>
                  </a:lnTo>
                  <a:lnTo>
                    <a:pt x="784" y="6"/>
                  </a:lnTo>
                  <a:lnTo>
                    <a:pt x="786" y="8"/>
                  </a:lnTo>
                  <a:lnTo>
                    <a:pt x="784" y="8"/>
                  </a:lnTo>
                  <a:lnTo>
                    <a:pt x="783" y="9"/>
                  </a:lnTo>
                  <a:lnTo>
                    <a:pt x="779" y="9"/>
                  </a:lnTo>
                  <a:lnTo>
                    <a:pt x="779" y="9"/>
                  </a:lnTo>
                  <a:lnTo>
                    <a:pt x="778" y="9"/>
                  </a:lnTo>
                  <a:lnTo>
                    <a:pt x="776" y="9"/>
                  </a:lnTo>
                  <a:lnTo>
                    <a:pt x="775" y="9"/>
                  </a:lnTo>
                  <a:lnTo>
                    <a:pt x="773" y="9"/>
                  </a:lnTo>
                  <a:lnTo>
                    <a:pt x="770" y="9"/>
                  </a:lnTo>
                  <a:lnTo>
                    <a:pt x="770" y="9"/>
                  </a:lnTo>
                  <a:lnTo>
                    <a:pt x="772" y="9"/>
                  </a:lnTo>
                  <a:lnTo>
                    <a:pt x="772" y="11"/>
                  </a:lnTo>
                  <a:lnTo>
                    <a:pt x="772" y="12"/>
                  </a:lnTo>
                  <a:lnTo>
                    <a:pt x="772" y="12"/>
                  </a:lnTo>
                  <a:lnTo>
                    <a:pt x="770" y="12"/>
                  </a:lnTo>
                  <a:lnTo>
                    <a:pt x="768" y="12"/>
                  </a:lnTo>
                  <a:lnTo>
                    <a:pt x="767" y="12"/>
                  </a:lnTo>
                  <a:lnTo>
                    <a:pt x="765" y="14"/>
                  </a:lnTo>
                  <a:lnTo>
                    <a:pt x="764" y="16"/>
                  </a:lnTo>
                  <a:lnTo>
                    <a:pt x="762" y="16"/>
                  </a:lnTo>
                  <a:lnTo>
                    <a:pt x="762" y="16"/>
                  </a:lnTo>
                  <a:lnTo>
                    <a:pt x="762" y="17"/>
                  </a:lnTo>
                  <a:lnTo>
                    <a:pt x="762" y="17"/>
                  </a:lnTo>
                  <a:lnTo>
                    <a:pt x="759" y="19"/>
                  </a:lnTo>
                  <a:lnTo>
                    <a:pt x="759" y="19"/>
                  </a:lnTo>
                  <a:lnTo>
                    <a:pt x="757" y="20"/>
                  </a:lnTo>
                  <a:lnTo>
                    <a:pt x="757" y="20"/>
                  </a:lnTo>
                  <a:lnTo>
                    <a:pt x="761" y="20"/>
                  </a:lnTo>
                  <a:lnTo>
                    <a:pt x="761" y="20"/>
                  </a:lnTo>
                  <a:lnTo>
                    <a:pt x="759" y="23"/>
                  </a:lnTo>
                  <a:lnTo>
                    <a:pt x="754" y="25"/>
                  </a:lnTo>
                  <a:lnTo>
                    <a:pt x="751" y="28"/>
                  </a:lnTo>
                  <a:lnTo>
                    <a:pt x="749" y="30"/>
                  </a:lnTo>
                  <a:lnTo>
                    <a:pt x="749" y="30"/>
                  </a:lnTo>
                  <a:lnTo>
                    <a:pt x="748" y="31"/>
                  </a:lnTo>
                  <a:lnTo>
                    <a:pt x="743" y="33"/>
                  </a:lnTo>
                  <a:lnTo>
                    <a:pt x="740" y="34"/>
                  </a:lnTo>
                  <a:lnTo>
                    <a:pt x="738" y="34"/>
                  </a:lnTo>
                  <a:lnTo>
                    <a:pt x="738" y="34"/>
                  </a:lnTo>
                  <a:lnTo>
                    <a:pt x="738" y="34"/>
                  </a:lnTo>
                  <a:lnTo>
                    <a:pt x="738" y="34"/>
                  </a:lnTo>
                  <a:lnTo>
                    <a:pt x="737" y="33"/>
                  </a:lnTo>
                  <a:lnTo>
                    <a:pt x="735" y="33"/>
                  </a:lnTo>
                  <a:lnTo>
                    <a:pt x="734" y="34"/>
                  </a:lnTo>
                  <a:lnTo>
                    <a:pt x="732" y="34"/>
                  </a:lnTo>
                  <a:lnTo>
                    <a:pt x="731" y="36"/>
                  </a:lnTo>
                  <a:lnTo>
                    <a:pt x="729" y="36"/>
                  </a:lnTo>
                  <a:lnTo>
                    <a:pt x="729" y="38"/>
                  </a:lnTo>
                  <a:lnTo>
                    <a:pt x="727" y="38"/>
                  </a:lnTo>
                  <a:lnTo>
                    <a:pt x="727" y="38"/>
                  </a:lnTo>
                  <a:lnTo>
                    <a:pt x="729" y="39"/>
                  </a:lnTo>
                  <a:lnTo>
                    <a:pt x="729" y="39"/>
                  </a:lnTo>
                  <a:lnTo>
                    <a:pt x="727" y="39"/>
                  </a:lnTo>
                  <a:lnTo>
                    <a:pt x="727" y="41"/>
                  </a:lnTo>
                  <a:lnTo>
                    <a:pt x="729" y="41"/>
                  </a:lnTo>
                  <a:lnTo>
                    <a:pt x="729" y="41"/>
                  </a:lnTo>
                  <a:lnTo>
                    <a:pt x="729" y="41"/>
                  </a:lnTo>
                  <a:lnTo>
                    <a:pt x="729" y="42"/>
                  </a:lnTo>
                  <a:lnTo>
                    <a:pt x="727" y="42"/>
                  </a:lnTo>
                  <a:lnTo>
                    <a:pt x="726" y="44"/>
                  </a:lnTo>
                  <a:lnTo>
                    <a:pt x="724" y="44"/>
                  </a:lnTo>
                  <a:lnTo>
                    <a:pt x="723" y="44"/>
                  </a:lnTo>
                  <a:lnTo>
                    <a:pt x="721" y="44"/>
                  </a:lnTo>
                  <a:lnTo>
                    <a:pt x="720" y="44"/>
                  </a:lnTo>
                  <a:lnTo>
                    <a:pt x="715" y="46"/>
                  </a:lnTo>
                  <a:lnTo>
                    <a:pt x="713" y="46"/>
                  </a:lnTo>
                  <a:lnTo>
                    <a:pt x="713" y="46"/>
                  </a:lnTo>
                  <a:lnTo>
                    <a:pt x="710" y="46"/>
                  </a:lnTo>
                  <a:lnTo>
                    <a:pt x="704" y="47"/>
                  </a:lnTo>
                  <a:lnTo>
                    <a:pt x="702" y="47"/>
                  </a:lnTo>
                  <a:lnTo>
                    <a:pt x="699" y="47"/>
                  </a:lnTo>
                  <a:lnTo>
                    <a:pt x="696" y="47"/>
                  </a:lnTo>
                  <a:lnTo>
                    <a:pt x="694" y="47"/>
                  </a:lnTo>
                  <a:lnTo>
                    <a:pt x="688" y="46"/>
                  </a:lnTo>
                  <a:lnTo>
                    <a:pt x="688" y="44"/>
                  </a:lnTo>
                  <a:lnTo>
                    <a:pt x="688" y="42"/>
                  </a:lnTo>
                  <a:lnTo>
                    <a:pt x="686" y="44"/>
                  </a:lnTo>
                  <a:lnTo>
                    <a:pt x="685" y="44"/>
                  </a:lnTo>
                  <a:lnTo>
                    <a:pt x="685" y="42"/>
                  </a:lnTo>
                  <a:lnTo>
                    <a:pt x="679" y="42"/>
                  </a:lnTo>
                  <a:lnTo>
                    <a:pt x="677" y="42"/>
                  </a:lnTo>
                  <a:lnTo>
                    <a:pt x="677" y="42"/>
                  </a:lnTo>
                  <a:lnTo>
                    <a:pt x="674" y="39"/>
                  </a:lnTo>
                  <a:lnTo>
                    <a:pt x="674" y="39"/>
                  </a:lnTo>
                  <a:lnTo>
                    <a:pt x="672" y="38"/>
                  </a:lnTo>
                  <a:lnTo>
                    <a:pt x="671" y="38"/>
                  </a:lnTo>
                  <a:lnTo>
                    <a:pt x="671" y="38"/>
                  </a:lnTo>
                  <a:lnTo>
                    <a:pt x="671" y="38"/>
                  </a:lnTo>
                  <a:lnTo>
                    <a:pt x="674" y="38"/>
                  </a:lnTo>
                  <a:lnTo>
                    <a:pt x="677" y="39"/>
                  </a:lnTo>
                  <a:lnTo>
                    <a:pt x="680" y="41"/>
                  </a:lnTo>
                  <a:lnTo>
                    <a:pt x="680" y="41"/>
                  </a:lnTo>
                  <a:lnTo>
                    <a:pt x="683" y="39"/>
                  </a:lnTo>
                  <a:lnTo>
                    <a:pt x="685" y="39"/>
                  </a:lnTo>
                  <a:lnTo>
                    <a:pt x="685" y="39"/>
                  </a:lnTo>
                  <a:lnTo>
                    <a:pt x="683" y="38"/>
                  </a:lnTo>
                  <a:lnTo>
                    <a:pt x="683" y="36"/>
                  </a:lnTo>
                  <a:lnTo>
                    <a:pt x="683" y="36"/>
                  </a:lnTo>
                  <a:lnTo>
                    <a:pt x="686" y="36"/>
                  </a:lnTo>
                  <a:lnTo>
                    <a:pt x="688" y="38"/>
                  </a:lnTo>
                  <a:lnTo>
                    <a:pt x="688" y="38"/>
                  </a:lnTo>
                  <a:lnTo>
                    <a:pt x="690" y="38"/>
                  </a:lnTo>
                  <a:lnTo>
                    <a:pt x="693" y="38"/>
                  </a:lnTo>
                  <a:lnTo>
                    <a:pt x="693" y="39"/>
                  </a:lnTo>
                  <a:lnTo>
                    <a:pt x="696" y="39"/>
                  </a:lnTo>
                  <a:lnTo>
                    <a:pt x="696" y="39"/>
                  </a:lnTo>
                  <a:lnTo>
                    <a:pt x="696" y="39"/>
                  </a:lnTo>
                  <a:lnTo>
                    <a:pt x="694" y="39"/>
                  </a:lnTo>
                  <a:lnTo>
                    <a:pt x="696" y="38"/>
                  </a:lnTo>
                  <a:lnTo>
                    <a:pt x="697" y="38"/>
                  </a:lnTo>
                  <a:lnTo>
                    <a:pt x="697" y="38"/>
                  </a:lnTo>
                  <a:lnTo>
                    <a:pt x="696" y="36"/>
                  </a:lnTo>
                  <a:lnTo>
                    <a:pt x="694" y="36"/>
                  </a:lnTo>
                  <a:lnTo>
                    <a:pt x="694" y="36"/>
                  </a:lnTo>
                  <a:lnTo>
                    <a:pt x="696" y="34"/>
                  </a:lnTo>
                  <a:lnTo>
                    <a:pt x="696" y="34"/>
                  </a:lnTo>
                  <a:lnTo>
                    <a:pt x="696" y="34"/>
                  </a:lnTo>
                  <a:lnTo>
                    <a:pt x="697" y="34"/>
                  </a:lnTo>
                  <a:lnTo>
                    <a:pt x="699" y="34"/>
                  </a:lnTo>
                  <a:lnTo>
                    <a:pt x="699" y="34"/>
                  </a:lnTo>
                  <a:lnTo>
                    <a:pt x="699" y="33"/>
                  </a:lnTo>
                  <a:lnTo>
                    <a:pt x="699" y="33"/>
                  </a:lnTo>
                  <a:lnTo>
                    <a:pt x="699" y="33"/>
                  </a:lnTo>
                  <a:lnTo>
                    <a:pt x="699" y="31"/>
                  </a:lnTo>
                  <a:lnTo>
                    <a:pt x="699" y="30"/>
                  </a:lnTo>
                  <a:lnTo>
                    <a:pt x="699" y="30"/>
                  </a:lnTo>
                  <a:lnTo>
                    <a:pt x="701" y="28"/>
                  </a:lnTo>
                  <a:lnTo>
                    <a:pt x="701" y="28"/>
                  </a:lnTo>
                  <a:lnTo>
                    <a:pt x="701" y="27"/>
                  </a:lnTo>
                  <a:lnTo>
                    <a:pt x="702" y="27"/>
                  </a:lnTo>
                  <a:lnTo>
                    <a:pt x="704" y="27"/>
                  </a:lnTo>
                  <a:lnTo>
                    <a:pt x="707" y="27"/>
                  </a:lnTo>
                  <a:lnTo>
                    <a:pt x="707" y="27"/>
                  </a:lnTo>
                  <a:lnTo>
                    <a:pt x="707" y="27"/>
                  </a:lnTo>
                  <a:lnTo>
                    <a:pt x="707" y="28"/>
                  </a:lnTo>
                  <a:lnTo>
                    <a:pt x="710" y="27"/>
                  </a:lnTo>
                  <a:lnTo>
                    <a:pt x="712" y="27"/>
                  </a:lnTo>
                  <a:lnTo>
                    <a:pt x="713" y="25"/>
                  </a:lnTo>
                  <a:lnTo>
                    <a:pt x="715" y="25"/>
                  </a:lnTo>
                  <a:lnTo>
                    <a:pt x="715" y="25"/>
                  </a:lnTo>
                  <a:lnTo>
                    <a:pt x="715" y="23"/>
                  </a:lnTo>
                  <a:lnTo>
                    <a:pt x="715" y="23"/>
                  </a:lnTo>
                  <a:lnTo>
                    <a:pt x="713" y="23"/>
                  </a:lnTo>
                  <a:lnTo>
                    <a:pt x="713" y="22"/>
                  </a:lnTo>
                  <a:lnTo>
                    <a:pt x="713" y="22"/>
                  </a:lnTo>
                  <a:lnTo>
                    <a:pt x="712" y="20"/>
                  </a:lnTo>
                  <a:lnTo>
                    <a:pt x="710" y="20"/>
                  </a:lnTo>
                  <a:lnTo>
                    <a:pt x="708" y="19"/>
                  </a:lnTo>
                  <a:lnTo>
                    <a:pt x="708" y="19"/>
                  </a:lnTo>
                  <a:lnTo>
                    <a:pt x="708" y="19"/>
                  </a:lnTo>
                  <a:lnTo>
                    <a:pt x="708" y="19"/>
                  </a:lnTo>
                  <a:lnTo>
                    <a:pt x="708" y="17"/>
                  </a:lnTo>
                  <a:lnTo>
                    <a:pt x="707" y="16"/>
                  </a:lnTo>
                  <a:lnTo>
                    <a:pt x="707" y="16"/>
                  </a:lnTo>
                  <a:lnTo>
                    <a:pt x="705" y="16"/>
                  </a:lnTo>
                  <a:lnTo>
                    <a:pt x="705" y="16"/>
                  </a:lnTo>
                  <a:lnTo>
                    <a:pt x="705" y="16"/>
                  </a:lnTo>
                  <a:lnTo>
                    <a:pt x="705" y="14"/>
                  </a:lnTo>
                  <a:lnTo>
                    <a:pt x="705" y="14"/>
                  </a:lnTo>
                  <a:lnTo>
                    <a:pt x="705" y="14"/>
                  </a:lnTo>
                  <a:lnTo>
                    <a:pt x="705" y="12"/>
                  </a:lnTo>
                  <a:lnTo>
                    <a:pt x="705" y="12"/>
                  </a:lnTo>
                  <a:lnTo>
                    <a:pt x="705" y="11"/>
                  </a:lnTo>
                  <a:lnTo>
                    <a:pt x="705" y="11"/>
                  </a:lnTo>
                  <a:lnTo>
                    <a:pt x="704" y="11"/>
                  </a:lnTo>
                  <a:lnTo>
                    <a:pt x="699" y="11"/>
                  </a:lnTo>
                  <a:lnTo>
                    <a:pt x="699" y="9"/>
                  </a:lnTo>
                  <a:lnTo>
                    <a:pt x="697" y="9"/>
                  </a:lnTo>
                  <a:lnTo>
                    <a:pt x="697" y="8"/>
                  </a:lnTo>
                  <a:lnTo>
                    <a:pt x="697" y="8"/>
                  </a:lnTo>
                  <a:lnTo>
                    <a:pt x="694" y="6"/>
                  </a:lnTo>
                  <a:lnTo>
                    <a:pt x="694" y="5"/>
                  </a:lnTo>
                  <a:lnTo>
                    <a:pt x="694" y="5"/>
                  </a:lnTo>
                  <a:lnTo>
                    <a:pt x="696" y="5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705" y="8"/>
                  </a:lnTo>
                  <a:lnTo>
                    <a:pt x="705" y="8"/>
                  </a:lnTo>
                  <a:lnTo>
                    <a:pt x="707" y="9"/>
                  </a:lnTo>
                  <a:lnTo>
                    <a:pt x="707" y="9"/>
                  </a:lnTo>
                  <a:lnTo>
                    <a:pt x="707" y="9"/>
                  </a:lnTo>
                  <a:lnTo>
                    <a:pt x="708" y="11"/>
                  </a:lnTo>
                  <a:lnTo>
                    <a:pt x="710" y="11"/>
                  </a:lnTo>
                  <a:lnTo>
                    <a:pt x="713" y="12"/>
                  </a:lnTo>
                  <a:lnTo>
                    <a:pt x="713" y="12"/>
                  </a:lnTo>
                  <a:lnTo>
                    <a:pt x="715" y="14"/>
                  </a:lnTo>
                  <a:lnTo>
                    <a:pt x="718" y="14"/>
                  </a:lnTo>
                  <a:lnTo>
                    <a:pt x="718" y="12"/>
                  </a:lnTo>
                  <a:lnTo>
                    <a:pt x="718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21" y="12"/>
                  </a:lnTo>
                  <a:lnTo>
                    <a:pt x="721" y="14"/>
                  </a:lnTo>
                  <a:lnTo>
                    <a:pt x="720" y="14"/>
                  </a:lnTo>
                  <a:lnTo>
                    <a:pt x="721" y="14"/>
                  </a:lnTo>
                  <a:lnTo>
                    <a:pt x="721" y="16"/>
                  </a:lnTo>
                  <a:lnTo>
                    <a:pt x="721" y="16"/>
                  </a:lnTo>
                  <a:lnTo>
                    <a:pt x="723" y="16"/>
                  </a:lnTo>
                  <a:lnTo>
                    <a:pt x="723" y="16"/>
                  </a:lnTo>
                  <a:lnTo>
                    <a:pt x="726" y="17"/>
                  </a:lnTo>
                  <a:lnTo>
                    <a:pt x="726" y="17"/>
                  </a:lnTo>
                  <a:lnTo>
                    <a:pt x="727" y="19"/>
                  </a:lnTo>
                  <a:lnTo>
                    <a:pt x="731" y="22"/>
                  </a:lnTo>
                  <a:lnTo>
                    <a:pt x="731" y="22"/>
                  </a:lnTo>
                  <a:lnTo>
                    <a:pt x="734" y="22"/>
                  </a:lnTo>
                  <a:lnTo>
                    <a:pt x="737" y="20"/>
                  </a:lnTo>
                  <a:lnTo>
                    <a:pt x="738" y="22"/>
                  </a:lnTo>
                  <a:lnTo>
                    <a:pt x="738" y="20"/>
                  </a:lnTo>
                  <a:lnTo>
                    <a:pt x="740" y="20"/>
                  </a:lnTo>
                  <a:lnTo>
                    <a:pt x="740" y="20"/>
                  </a:lnTo>
                  <a:lnTo>
                    <a:pt x="740" y="20"/>
                  </a:lnTo>
                  <a:lnTo>
                    <a:pt x="745" y="20"/>
                  </a:lnTo>
                  <a:lnTo>
                    <a:pt x="748" y="19"/>
                  </a:lnTo>
                  <a:lnTo>
                    <a:pt x="751" y="17"/>
                  </a:lnTo>
                  <a:lnTo>
                    <a:pt x="753" y="16"/>
                  </a:lnTo>
                  <a:lnTo>
                    <a:pt x="756" y="14"/>
                  </a:lnTo>
                  <a:lnTo>
                    <a:pt x="757" y="12"/>
                  </a:lnTo>
                  <a:lnTo>
                    <a:pt x="757" y="11"/>
                  </a:lnTo>
                  <a:lnTo>
                    <a:pt x="759" y="9"/>
                  </a:lnTo>
                  <a:lnTo>
                    <a:pt x="759" y="9"/>
                  </a:lnTo>
                  <a:lnTo>
                    <a:pt x="759" y="8"/>
                  </a:lnTo>
                  <a:lnTo>
                    <a:pt x="761" y="6"/>
                  </a:lnTo>
                  <a:lnTo>
                    <a:pt x="762" y="6"/>
                  </a:lnTo>
                  <a:lnTo>
                    <a:pt x="764" y="5"/>
                  </a:lnTo>
                  <a:lnTo>
                    <a:pt x="765" y="3"/>
                  </a:lnTo>
                  <a:lnTo>
                    <a:pt x="772" y="1"/>
                  </a:lnTo>
                  <a:lnTo>
                    <a:pt x="775" y="0"/>
                  </a:lnTo>
                  <a:lnTo>
                    <a:pt x="78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0" name="Freeform 357">
              <a:extLst>
                <a:ext uri="{FF2B5EF4-FFF2-40B4-BE49-F238E27FC236}">
                  <a16:creationId xmlns:a16="http://schemas.microsoft.com/office/drawing/2014/main" id="{4B436A41-19A8-FC68-DDB2-89E19A30A6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0761" y="2217201"/>
              <a:ext cx="9597966" cy="233907"/>
            </a:xfrm>
            <a:custGeom>
              <a:avLst/>
              <a:gdLst>
                <a:gd name="T0" fmla="*/ 990 w 4924"/>
                <a:gd name="T1" fmla="*/ 87 h 120"/>
                <a:gd name="T2" fmla="*/ 974 w 4924"/>
                <a:gd name="T3" fmla="*/ 79 h 120"/>
                <a:gd name="T4" fmla="*/ 2841 w 4924"/>
                <a:gd name="T5" fmla="*/ 76 h 120"/>
                <a:gd name="T6" fmla="*/ 957 w 4924"/>
                <a:gd name="T7" fmla="*/ 79 h 120"/>
                <a:gd name="T8" fmla="*/ 2773 w 4924"/>
                <a:gd name="T9" fmla="*/ 82 h 120"/>
                <a:gd name="T10" fmla="*/ 2783 w 4924"/>
                <a:gd name="T11" fmla="*/ 81 h 120"/>
                <a:gd name="T12" fmla="*/ 2788 w 4924"/>
                <a:gd name="T13" fmla="*/ 84 h 120"/>
                <a:gd name="T14" fmla="*/ 2778 w 4924"/>
                <a:gd name="T15" fmla="*/ 85 h 120"/>
                <a:gd name="T16" fmla="*/ 2769 w 4924"/>
                <a:gd name="T17" fmla="*/ 99 h 120"/>
                <a:gd name="T18" fmla="*/ 2777 w 4924"/>
                <a:gd name="T19" fmla="*/ 114 h 120"/>
                <a:gd name="T20" fmla="*/ 2767 w 4924"/>
                <a:gd name="T21" fmla="*/ 118 h 120"/>
                <a:gd name="T22" fmla="*/ 2765 w 4924"/>
                <a:gd name="T23" fmla="*/ 103 h 120"/>
                <a:gd name="T24" fmla="*/ 2769 w 4924"/>
                <a:gd name="T25" fmla="*/ 84 h 120"/>
                <a:gd name="T26" fmla="*/ 2609 w 4924"/>
                <a:gd name="T27" fmla="*/ 71 h 120"/>
                <a:gd name="T28" fmla="*/ 2600 w 4924"/>
                <a:gd name="T29" fmla="*/ 68 h 120"/>
                <a:gd name="T30" fmla="*/ 2778 w 4924"/>
                <a:gd name="T31" fmla="*/ 70 h 120"/>
                <a:gd name="T32" fmla="*/ 2884 w 4924"/>
                <a:gd name="T33" fmla="*/ 63 h 120"/>
                <a:gd name="T34" fmla="*/ 932 w 4924"/>
                <a:gd name="T35" fmla="*/ 79 h 120"/>
                <a:gd name="T36" fmla="*/ 933 w 4924"/>
                <a:gd name="T37" fmla="*/ 66 h 120"/>
                <a:gd name="T38" fmla="*/ 689 w 4924"/>
                <a:gd name="T39" fmla="*/ 68 h 120"/>
                <a:gd name="T40" fmla="*/ 2832 w 4924"/>
                <a:gd name="T41" fmla="*/ 76 h 120"/>
                <a:gd name="T42" fmla="*/ 2799 w 4924"/>
                <a:gd name="T43" fmla="*/ 76 h 120"/>
                <a:gd name="T44" fmla="*/ 2811 w 4924"/>
                <a:gd name="T45" fmla="*/ 87 h 120"/>
                <a:gd name="T46" fmla="*/ 2808 w 4924"/>
                <a:gd name="T47" fmla="*/ 92 h 120"/>
                <a:gd name="T48" fmla="*/ 2821 w 4924"/>
                <a:gd name="T49" fmla="*/ 84 h 120"/>
                <a:gd name="T50" fmla="*/ 2830 w 4924"/>
                <a:gd name="T51" fmla="*/ 95 h 120"/>
                <a:gd name="T52" fmla="*/ 2814 w 4924"/>
                <a:gd name="T53" fmla="*/ 107 h 120"/>
                <a:gd name="T54" fmla="*/ 2803 w 4924"/>
                <a:gd name="T55" fmla="*/ 115 h 120"/>
                <a:gd name="T56" fmla="*/ 2799 w 4924"/>
                <a:gd name="T57" fmla="*/ 104 h 120"/>
                <a:gd name="T58" fmla="*/ 2808 w 4924"/>
                <a:gd name="T59" fmla="*/ 96 h 120"/>
                <a:gd name="T60" fmla="*/ 2797 w 4924"/>
                <a:gd name="T61" fmla="*/ 87 h 120"/>
                <a:gd name="T62" fmla="*/ 2789 w 4924"/>
                <a:gd name="T63" fmla="*/ 63 h 120"/>
                <a:gd name="T64" fmla="*/ 4002 w 4924"/>
                <a:gd name="T65" fmla="*/ 76 h 120"/>
                <a:gd name="T66" fmla="*/ 4017 w 4924"/>
                <a:gd name="T67" fmla="*/ 77 h 120"/>
                <a:gd name="T68" fmla="*/ 4011 w 4924"/>
                <a:gd name="T69" fmla="*/ 79 h 120"/>
                <a:gd name="T70" fmla="*/ 4006 w 4924"/>
                <a:gd name="T71" fmla="*/ 87 h 120"/>
                <a:gd name="T72" fmla="*/ 3983 w 4924"/>
                <a:gd name="T73" fmla="*/ 103 h 120"/>
                <a:gd name="T74" fmla="*/ 4000 w 4924"/>
                <a:gd name="T75" fmla="*/ 87 h 120"/>
                <a:gd name="T76" fmla="*/ 3988 w 4924"/>
                <a:gd name="T77" fmla="*/ 65 h 120"/>
                <a:gd name="T78" fmla="*/ 2587 w 4924"/>
                <a:gd name="T79" fmla="*/ 58 h 120"/>
                <a:gd name="T80" fmla="*/ 2901 w 4924"/>
                <a:gd name="T81" fmla="*/ 74 h 120"/>
                <a:gd name="T82" fmla="*/ 2847 w 4924"/>
                <a:gd name="T83" fmla="*/ 57 h 120"/>
                <a:gd name="T84" fmla="*/ 1036 w 4924"/>
                <a:gd name="T85" fmla="*/ 49 h 120"/>
                <a:gd name="T86" fmla="*/ 840 w 4924"/>
                <a:gd name="T87" fmla="*/ 51 h 120"/>
                <a:gd name="T88" fmla="*/ 828 w 4924"/>
                <a:gd name="T89" fmla="*/ 52 h 120"/>
                <a:gd name="T90" fmla="*/ 2799 w 4924"/>
                <a:gd name="T91" fmla="*/ 46 h 120"/>
                <a:gd name="T92" fmla="*/ 2859 w 4924"/>
                <a:gd name="T93" fmla="*/ 40 h 120"/>
                <a:gd name="T94" fmla="*/ 2620 w 4924"/>
                <a:gd name="T95" fmla="*/ 51 h 120"/>
                <a:gd name="T96" fmla="*/ 832 w 4924"/>
                <a:gd name="T97" fmla="*/ 38 h 120"/>
                <a:gd name="T98" fmla="*/ 821 w 4924"/>
                <a:gd name="T99" fmla="*/ 38 h 120"/>
                <a:gd name="T100" fmla="*/ 2592 w 4924"/>
                <a:gd name="T101" fmla="*/ 33 h 120"/>
                <a:gd name="T102" fmla="*/ 1015 w 4924"/>
                <a:gd name="T103" fmla="*/ 33 h 120"/>
                <a:gd name="T104" fmla="*/ 2849 w 4924"/>
                <a:gd name="T105" fmla="*/ 27 h 120"/>
                <a:gd name="T106" fmla="*/ 0 w 4924"/>
                <a:gd name="T107" fmla="*/ 25 h 120"/>
                <a:gd name="T108" fmla="*/ 682 w 4924"/>
                <a:gd name="T109" fmla="*/ 30 h 120"/>
                <a:gd name="T110" fmla="*/ 1376 w 4924"/>
                <a:gd name="T111" fmla="*/ 32 h 120"/>
                <a:gd name="T112" fmla="*/ 1362 w 4924"/>
                <a:gd name="T113" fmla="*/ 38 h 120"/>
                <a:gd name="T114" fmla="*/ 1364 w 4924"/>
                <a:gd name="T115" fmla="*/ 29 h 120"/>
                <a:gd name="T116" fmla="*/ 760 w 4924"/>
                <a:gd name="T117" fmla="*/ 21 h 120"/>
                <a:gd name="T118" fmla="*/ 749 w 4924"/>
                <a:gd name="T119" fmla="*/ 21 h 120"/>
                <a:gd name="T120" fmla="*/ 2859 w 4924"/>
                <a:gd name="T121" fmla="*/ 14 h 120"/>
                <a:gd name="T122" fmla="*/ 2871 w 4924"/>
                <a:gd name="T123" fmla="*/ 5 h 120"/>
                <a:gd name="T124" fmla="*/ 2657 w 4924"/>
                <a:gd name="T125" fmla="*/ 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24" h="120">
                  <a:moveTo>
                    <a:pt x="2802" y="76"/>
                  </a:moveTo>
                  <a:lnTo>
                    <a:pt x="2802" y="76"/>
                  </a:lnTo>
                  <a:lnTo>
                    <a:pt x="2802" y="76"/>
                  </a:lnTo>
                  <a:lnTo>
                    <a:pt x="2800" y="76"/>
                  </a:lnTo>
                  <a:lnTo>
                    <a:pt x="2800" y="77"/>
                  </a:lnTo>
                  <a:lnTo>
                    <a:pt x="2800" y="79"/>
                  </a:lnTo>
                  <a:lnTo>
                    <a:pt x="2803" y="81"/>
                  </a:lnTo>
                  <a:lnTo>
                    <a:pt x="2803" y="81"/>
                  </a:lnTo>
                  <a:lnTo>
                    <a:pt x="2803" y="81"/>
                  </a:lnTo>
                  <a:lnTo>
                    <a:pt x="2803" y="81"/>
                  </a:lnTo>
                  <a:lnTo>
                    <a:pt x="2803" y="79"/>
                  </a:lnTo>
                  <a:lnTo>
                    <a:pt x="2803" y="76"/>
                  </a:lnTo>
                  <a:lnTo>
                    <a:pt x="2803" y="76"/>
                  </a:lnTo>
                  <a:lnTo>
                    <a:pt x="2802" y="76"/>
                  </a:lnTo>
                  <a:close/>
                  <a:moveTo>
                    <a:pt x="987" y="76"/>
                  </a:moveTo>
                  <a:lnTo>
                    <a:pt x="987" y="76"/>
                  </a:lnTo>
                  <a:lnTo>
                    <a:pt x="987" y="77"/>
                  </a:lnTo>
                  <a:lnTo>
                    <a:pt x="987" y="77"/>
                  </a:lnTo>
                  <a:lnTo>
                    <a:pt x="985" y="79"/>
                  </a:lnTo>
                  <a:lnTo>
                    <a:pt x="987" y="79"/>
                  </a:lnTo>
                  <a:lnTo>
                    <a:pt x="987" y="81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4"/>
                  </a:lnTo>
                  <a:lnTo>
                    <a:pt x="988" y="84"/>
                  </a:lnTo>
                  <a:lnTo>
                    <a:pt x="988" y="85"/>
                  </a:lnTo>
                  <a:lnTo>
                    <a:pt x="988" y="85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2" y="87"/>
                  </a:lnTo>
                  <a:lnTo>
                    <a:pt x="992" y="87"/>
                  </a:lnTo>
                  <a:lnTo>
                    <a:pt x="992" y="87"/>
                  </a:lnTo>
                  <a:lnTo>
                    <a:pt x="990" y="88"/>
                  </a:lnTo>
                  <a:lnTo>
                    <a:pt x="988" y="88"/>
                  </a:lnTo>
                  <a:lnTo>
                    <a:pt x="988" y="87"/>
                  </a:lnTo>
                  <a:lnTo>
                    <a:pt x="987" y="87"/>
                  </a:lnTo>
                  <a:lnTo>
                    <a:pt x="985" y="87"/>
                  </a:lnTo>
                  <a:lnTo>
                    <a:pt x="984" y="87"/>
                  </a:lnTo>
                  <a:lnTo>
                    <a:pt x="984" y="87"/>
                  </a:lnTo>
                  <a:lnTo>
                    <a:pt x="984" y="87"/>
                  </a:lnTo>
                  <a:lnTo>
                    <a:pt x="982" y="87"/>
                  </a:lnTo>
                  <a:lnTo>
                    <a:pt x="982" y="87"/>
                  </a:lnTo>
                  <a:lnTo>
                    <a:pt x="982" y="87"/>
                  </a:lnTo>
                  <a:lnTo>
                    <a:pt x="980" y="87"/>
                  </a:lnTo>
                  <a:lnTo>
                    <a:pt x="980" y="85"/>
                  </a:lnTo>
                  <a:lnTo>
                    <a:pt x="980" y="85"/>
                  </a:lnTo>
                  <a:lnTo>
                    <a:pt x="982" y="85"/>
                  </a:lnTo>
                  <a:lnTo>
                    <a:pt x="980" y="85"/>
                  </a:lnTo>
                  <a:lnTo>
                    <a:pt x="980" y="84"/>
                  </a:lnTo>
                  <a:lnTo>
                    <a:pt x="979" y="82"/>
                  </a:lnTo>
                  <a:lnTo>
                    <a:pt x="977" y="82"/>
                  </a:lnTo>
                  <a:lnTo>
                    <a:pt x="977" y="82"/>
                  </a:lnTo>
                  <a:lnTo>
                    <a:pt x="976" y="84"/>
                  </a:lnTo>
                  <a:lnTo>
                    <a:pt x="976" y="84"/>
                  </a:lnTo>
                  <a:lnTo>
                    <a:pt x="976" y="82"/>
                  </a:lnTo>
                  <a:lnTo>
                    <a:pt x="976" y="82"/>
                  </a:lnTo>
                  <a:lnTo>
                    <a:pt x="976" y="81"/>
                  </a:lnTo>
                  <a:lnTo>
                    <a:pt x="976" y="81"/>
                  </a:lnTo>
                  <a:lnTo>
                    <a:pt x="974" y="79"/>
                  </a:lnTo>
                  <a:lnTo>
                    <a:pt x="974" y="79"/>
                  </a:lnTo>
                  <a:lnTo>
                    <a:pt x="974" y="79"/>
                  </a:lnTo>
                  <a:lnTo>
                    <a:pt x="976" y="79"/>
                  </a:lnTo>
                  <a:lnTo>
                    <a:pt x="976" y="79"/>
                  </a:lnTo>
                  <a:lnTo>
                    <a:pt x="977" y="79"/>
                  </a:lnTo>
                  <a:lnTo>
                    <a:pt x="977" y="79"/>
                  </a:lnTo>
                  <a:lnTo>
                    <a:pt x="979" y="79"/>
                  </a:lnTo>
                  <a:lnTo>
                    <a:pt x="979" y="79"/>
                  </a:lnTo>
                  <a:lnTo>
                    <a:pt x="979" y="79"/>
                  </a:lnTo>
                  <a:lnTo>
                    <a:pt x="979" y="79"/>
                  </a:lnTo>
                  <a:lnTo>
                    <a:pt x="980" y="79"/>
                  </a:lnTo>
                  <a:lnTo>
                    <a:pt x="982" y="77"/>
                  </a:lnTo>
                  <a:lnTo>
                    <a:pt x="984" y="77"/>
                  </a:lnTo>
                  <a:lnTo>
                    <a:pt x="985" y="77"/>
                  </a:lnTo>
                  <a:lnTo>
                    <a:pt x="985" y="77"/>
                  </a:lnTo>
                  <a:lnTo>
                    <a:pt x="985" y="76"/>
                  </a:lnTo>
                  <a:lnTo>
                    <a:pt x="987" y="76"/>
                  </a:lnTo>
                  <a:close/>
                  <a:moveTo>
                    <a:pt x="2843" y="74"/>
                  </a:moveTo>
                  <a:lnTo>
                    <a:pt x="2843" y="74"/>
                  </a:lnTo>
                  <a:lnTo>
                    <a:pt x="2844" y="76"/>
                  </a:lnTo>
                  <a:lnTo>
                    <a:pt x="2843" y="77"/>
                  </a:lnTo>
                  <a:lnTo>
                    <a:pt x="2841" y="79"/>
                  </a:lnTo>
                  <a:lnTo>
                    <a:pt x="2841" y="79"/>
                  </a:lnTo>
                  <a:lnTo>
                    <a:pt x="2841" y="81"/>
                  </a:lnTo>
                  <a:lnTo>
                    <a:pt x="2841" y="81"/>
                  </a:lnTo>
                  <a:lnTo>
                    <a:pt x="2841" y="81"/>
                  </a:lnTo>
                  <a:lnTo>
                    <a:pt x="2838" y="81"/>
                  </a:lnTo>
                  <a:lnTo>
                    <a:pt x="2838" y="81"/>
                  </a:lnTo>
                  <a:lnTo>
                    <a:pt x="2840" y="79"/>
                  </a:lnTo>
                  <a:lnTo>
                    <a:pt x="2840" y="77"/>
                  </a:lnTo>
                  <a:lnTo>
                    <a:pt x="2840" y="76"/>
                  </a:lnTo>
                  <a:lnTo>
                    <a:pt x="2840" y="76"/>
                  </a:lnTo>
                  <a:lnTo>
                    <a:pt x="2841" y="76"/>
                  </a:lnTo>
                  <a:lnTo>
                    <a:pt x="2841" y="74"/>
                  </a:lnTo>
                  <a:lnTo>
                    <a:pt x="2843" y="74"/>
                  </a:lnTo>
                  <a:close/>
                  <a:moveTo>
                    <a:pt x="2824" y="74"/>
                  </a:moveTo>
                  <a:lnTo>
                    <a:pt x="2825" y="76"/>
                  </a:lnTo>
                  <a:lnTo>
                    <a:pt x="2829" y="77"/>
                  </a:lnTo>
                  <a:lnTo>
                    <a:pt x="2829" y="79"/>
                  </a:lnTo>
                  <a:lnTo>
                    <a:pt x="2829" y="81"/>
                  </a:lnTo>
                  <a:lnTo>
                    <a:pt x="2827" y="82"/>
                  </a:lnTo>
                  <a:lnTo>
                    <a:pt x="2827" y="82"/>
                  </a:lnTo>
                  <a:lnTo>
                    <a:pt x="2825" y="81"/>
                  </a:lnTo>
                  <a:lnTo>
                    <a:pt x="2825" y="81"/>
                  </a:lnTo>
                  <a:lnTo>
                    <a:pt x="2824" y="79"/>
                  </a:lnTo>
                  <a:lnTo>
                    <a:pt x="2824" y="77"/>
                  </a:lnTo>
                  <a:lnTo>
                    <a:pt x="2824" y="77"/>
                  </a:lnTo>
                  <a:lnTo>
                    <a:pt x="2824" y="77"/>
                  </a:lnTo>
                  <a:lnTo>
                    <a:pt x="2824" y="79"/>
                  </a:lnTo>
                  <a:lnTo>
                    <a:pt x="2825" y="79"/>
                  </a:lnTo>
                  <a:lnTo>
                    <a:pt x="2825" y="77"/>
                  </a:lnTo>
                  <a:lnTo>
                    <a:pt x="2825" y="76"/>
                  </a:lnTo>
                  <a:lnTo>
                    <a:pt x="2824" y="74"/>
                  </a:lnTo>
                  <a:lnTo>
                    <a:pt x="2824" y="74"/>
                  </a:lnTo>
                  <a:close/>
                  <a:moveTo>
                    <a:pt x="962" y="71"/>
                  </a:moveTo>
                  <a:lnTo>
                    <a:pt x="962" y="71"/>
                  </a:lnTo>
                  <a:lnTo>
                    <a:pt x="962" y="73"/>
                  </a:lnTo>
                  <a:lnTo>
                    <a:pt x="962" y="74"/>
                  </a:lnTo>
                  <a:lnTo>
                    <a:pt x="963" y="74"/>
                  </a:lnTo>
                  <a:lnTo>
                    <a:pt x="965" y="76"/>
                  </a:lnTo>
                  <a:lnTo>
                    <a:pt x="965" y="77"/>
                  </a:lnTo>
                  <a:lnTo>
                    <a:pt x="963" y="77"/>
                  </a:lnTo>
                  <a:lnTo>
                    <a:pt x="962" y="79"/>
                  </a:lnTo>
                  <a:lnTo>
                    <a:pt x="958" y="79"/>
                  </a:lnTo>
                  <a:lnTo>
                    <a:pt x="957" y="79"/>
                  </a:lnTo>
                  <a:lnTo>
                    <a:pt x="955" y="79"/>
                  </a:lnTo>
                  <a:lnTo>
                    <a:pt x="955" y="77"/>
                  </a:lnTo>
                  <a:lnTo>
                    <a:pt x="958" y="76"/>
                  </a:lnTo>
                  <a:lnTo>
                    <a:pt x="958" y="74"/>
                  </a:lnTo>
                  <a:lnTo>
                    <a:pt x="962" y="71"/>
                  </a:lnTo>
                  <a:lnTo>
                    <a:pt x="962" y="71"/>
                  </a:lnTo>
                  <a:close/>
                  <a:moveTo>
                    <a:pt x="2769" y="70"/>
                  </a:moveTo>
                  <a:lnTo>
                    <a:pt x="2769" y="71"/>
                  </a:lnTo>
                  <a:lnTo>
                    <a:pt x="2769" y="73"/>
                  </a:lnTo>
                  <a:lnTo>
                    <a:pt x="2770" y="73"/>
                  </a:lnTo>
                  <a:lnTo>
                    <a:pt x="2772" y="73"/>
                  </a:lnTo>
                  <a:lnTo>
                    <a:pt x="2772" y="73"/>
                  </a:lnTo>
                  <a:lnTo>
                    <a:pt x="2772" y="73"/>
                  </a:lnTo>
                  <a:lnTo>
                    <a:pt x="2773" y="73"/>
                  </a:lnTo>
                  <a:lnTo>
                    <a:pt x="2773" y="74"/>
                  </a:lnTo>
                  <a:lnTo>
                    <a:pt x="2775" y="76"/>
                  </a:lnTo>
                  <a:lnTo>
                    <a:pt x="2775" y="76"/>
                  </a:lnTo>
                  <a:lnTo>
                    <a:pt x="2773" y="76"/>
                  </a:lnTo>
                  <a:lnTo>
                    <a:pt x="2773" y="76"/>
                  </a:lnTo>
                  <a:lnTo>
                    <a:pt x="2775" y="77"/>
                  </a:lnTo>
                  <a:lnTo>
                    <a:pt x="2777" y="79"/>
                  </a:lnTo>
                  <a:lnTo>
                    <a:pt x="2778" y="81"/>
                  </a:lnTo>
                  <a:lnTo>
                    <a:pt x="2780" y="81"/>
                  </a:lnTo>
                  <a:lnTo>
                    <a:pt x="2778" y="81"/>
                  </a:lnTo>
                  <a:lnTo>
                    <a:pt x="2777" y="81"/>
                  </a:lnTo>
                  <a:lnTo>
                    <a:pt x="2775" y="79"/>
                  </a:lnTo>
                  <a:lnTo>
                    <a:pt x="2775" y="79"/>
                  </a:lnTo>
                  <a:lnTo>
                    <a:pt x="2773" y="79"/>
                  </a:lnTo>
                  <a:lnTo>
                    <a:pt x="2773" y="81"/>
                  </a:lnTo>
                  <a:lnTo>
                    <a:pt x="2773" y="82"/>
                  </a:lnTo>
                  <a:lnTo>
                    <a:pt x="2773" y="82"/>
                  </a:lnTo>
                  <a:lnTo>
                    <a:pt x="2773" y="82"/>
                  </a:lnTo>
                  <a:lnTo>
                    <a:pt x="2773" y="84"/>
                  </a:lnTo>
                  <a:lnTo>
                    <a:pt x="2772" y="84"/>
                  </a:lnTo>
                  <a:lnTo>
                    <a:pt x="2772" y="84"/>
                  </a:lnTo>
                  <a:lnTo>
                    <a:pt x="2772" y="85"/>
                  </a:lnTo>
                  <a:lnTo>
                    <a:pt x="2773" y="87"/>
                  </a:lnTo>
                  <a:lnTo>
                    <a:pt x="2773" y="87"/>
                  </a:lnTo>
                  <a:lnTo>
                    <a:pt x="2775" y="85"/>
                  </a:lnTo>
                  <a:lnTo>
                    <a:pt x="2775" y="85"/>
                  </a:lnTo>
                  <a:lnTo>
                    <a:pt x="2775" y="87"/>
                  </a:lnTo>
                  <a:lnTo>
                    <a:pt x="2775" y="87"/>
                  </a:lnTo>
                  <a:lnTo>
                    <a:pt x="2775" y="88"/>
                  </a:lnTo>
                  <a:lnTo>
                    <a:pt x="2777" y="88"/>
                  </a:lnTo>
                  <a:lnTo>
                    <a:pt x="2777" y="87"/>
                  </a:lnTo>
                  <a:lnTo>
                    <a:pt x="2777" y="85"/>
                  </a:lnTo>
                  <a:lnTo>
                    <a:pt x="2777" y="85"/>
                  </a:lnTo>
                  <a:lnTo>
                    <a:pt x="2778" y="84"/>
                  </a:lnTo>
                  <a:lnTo>
                    <a:pt x="2778" y="84"/>
                  </a:lnTo>
                  <a:lnTo>
                    <a:pt x="2780" y="84"/>
                  </a:lnTo>
                  <a:lnTo>
                    <a:pt x="2780" y="82"/>
                  </a:lnTo>
                  <a:lnTo>
                    <a:pt x="2780" y="81"/>
                  </a:lnTo>
                  <a:lnTo>
                    <a:pt x="2778" y="79"/>
                  </a:lnTo>
                  <a:lnTo>
                    <a:pt x="2778" y="79"/>
                  </a:lnTo>
                  <a:lnTo>
                    <a:pt x="2780" y="79"/>
                  </a:lnTo>
                  <a:lnTo>
                    <a:pt x="2781" y="81"/>
                  </a:lnTo>
                  <a:lnTo>
                    <a:pt x="2781" y="82"/>
                  </a:lnTo>
                  <a:lnTo>
                    <a:pt x="2783" y="84"/>
                  </a:lnTo>
                  <a:lnTo>
                    <a:pt x="2784" y="84"/>
                  </a:lnTo>
                  <a:lnTo>
                    <a:pt x="2786" y="84"/>
                  </a:lnTo>
                  <a:lnTo>
                    <a:pt x="2786" y="82"/>
                  </a:lnTo>
                  <a:lnTo>
                    <a:pt x="2786" y="82"/>
                  </a:lnTo>
                  <a:lnTo>
                    <a:pt x="2784" y="81"/>
                  </a:lnTo>
                  <a:lnTo>
                    <a:pt x="2783" y="81"/>
                  </a:lnTo>
                  <a:lnTo>
                    <a:pt x="2783" y="79"/>
                  </a:lnTo>
                  <a:lnTo>
                    <a:pt x="2783" y="77"/>
                  </a:lnTo>
                  <a:lnTo>
                    <a:pt x="2781" y="77"/>
                  </a:lnTo>
                  <a:lnTo>
                    <a:pt x="2783" y="77"/>
                  </a:lnTo>
                  <a:lnTo>
                    <a:pt x="2783" y="79"/>
                  </a:lnTo>
                  <a:lnTo>
                    <a:pt x="2784" y="79"/>
                  </a:lnTo>
                  <a:lnTo>
                    <a:pt x="2784" y="77"/>
                  </a:lnTo>
                  <a:lnTo>
                    <a:pt x="2784" y="77"/>
                  </a:lnTo>
                  <a:lnTo>
                    <a:pt x="2784" y="76"/>
                  </a:lnTo>
                  <a:lnTo>
                    <a:pt x="2784" y="76"/>
                  </a:lnTo>
                  <a:lnTo>
                    <a:pt x="2784" y="76"/>
                  </a:lnTo>
                  <a:lnTo>
                    <a:pt x="2788" y="74"/>
                  </a:lnTo>
                  <a:lnTo>
                    <a:pt x="2788" y="74"/>
                  </a:lnTo>
                  <a:lnTo>
                    <a:pt x="2789" y="74"/>
                  </a:lnTo>
                  <a:lnTo>
                    <a:pt x="2788" y="76"/>
                  </a:lnTo>
                  <a:lnTo>
                    <a:pt x="2788" y="76"/>
                  </a:lnTo>
                  <a:lnTo>
                    <a:pt x="2788" y="77"/>
                  </a:lnTo>
                  <a:lnTo>
                    <a:pt x="2788" y="77"/>
                  </a:lnTo>
                  <a:lnTo>
                    <a:pt x="2786" y="77"/>
                  </a:lnTo>
                  <a:lnTo>
                    <a:pt x="2786" y="77"/>
                  </a:lnTo>
                  <a:lnTo>
                    <a:pt x="2788" y="79"/>
                  </a:lnTo>
                  <a:lnTo>
                    <a:pt x="2788" y="79"/>
                  </a:lnTo>
                  <a:lnTo>
                    <a:pt x="2788" y="79"/>
                  </a:lnTo>
                  <a:lnTo>
                    <a:pt x="2789" y="79"/>
                  </a:lnTo>
                  <a:lnTo>
                    <a:pt x="2789" y="79"/>
                  </a:lnTo>
                  <a:lnTo>
                    <a:pt x="2788" y="79"/>
                  </a:lnTo>
                  <a:lnTo>
                    <a:pt x="2788" y="79"/>
                  </a:lnTo>
                  <a:lnTo>
                    <a:pt x="2788" y="81"/>
                  </a:lnTo>
                  <a:lnTo>
                    <a:pt x="2786" y="79"/>
                  </a:lnTo>
                  <a:lnTo>
                    <a:pt x="2788" y="81"/>
                  </a:lnTo>
                  <a:lnTo>
                    <a:pt x="2788" y="82"/>
                  </a:lnTo>
                  <a:lnTo>
                    <a:pt x="2788" y="84"/>
                  </a:lnTo>
                  <a:lnTo>
                    <a:pt x="2788" y="84"/>
                  </a:lnTo>
                  <a:lnTo>
                    <a:pt x="2788" y="84"/>
                  </a:lnTo>
                  <a:lnTo>
                    <a:pt x="2786" y="84"/>
                  </a:lnTo>
                  <a:lnTo>
                    <a:pt x="2786" y="84"/>
                  </a:lnTo>
                  <a:lnTo>
                    <a:pt x="2786" y="85"/>
                  </a:lnTo>
                  <a:lnTo>
                    <a:pt x="2786" y="85"/>
                  </a:lnTo>
                  <a:lnTo>
                    <a:pt x="2786" y="87"/>
                  </a:lnTo>
                  <a:lnTo>
                    <a:pt x="2786" y="87"/>
                  </a:lnTo>
                  <a:lnTo>
                    <a:pt x="2788" y="87"/>
                  </a:lnTo>
                  <a:lnTo>
                    <a:pt x="2786" y="87"/>
                  </a:lnTo>
                  <a:lnTo>
                    <a:pt x="2784" y="87"/>
                  </a:lnTo>
                  <a:lnTo>
                    <a:pt x="2784" y="87"/>
                  </a:lnTo>
                  <a:lnTo>
                    <a:pt x="2784" y="85"/>
                  </a:lnTo>
                  <a:lnTo>
                    <a:pt x="2783" y="84"/>
                  </a:lnTo>
                  <a:lnTo>
                    <a:pt x="2783" y="85"/>
                  </a:lnTo>
                  <a:lnTo>
                    <a:pt x="2783" y="85"/>
                  </a:lnTo>
                  <a:lnTo>
                    <a:pt x="2783" y="87"/>
                  </a:lnTo>
                  <a:lnTo>
                    <a:pt x="2781" y="88"/>
                  </a:lnTo>
                  <a:lnTo>
                    <a:pt x="2781" y="88"/>
                  </a:lnTo>
                  <a:lnTo>
                    <a:pt x="2780" y="90"/>
                  </a:lnTo>
                  <a:lnTo>
                    <a:pt x="2780" y="90"/>
                  </a:lnTo>
                  <a:lnTo>
                    <a:pt x="2780" y="90"/>
                  </a:lnTo>
                  <a:lnTo>
                    <a:pt x="2780" y="90"/>
                  </a:lnTo>
                  <a:lnTo>
                    <a:pt x="2780" y="88"/>
                  </a:lnTo>
                  <a:lnTo>
                    <a:pt x="2780" y="88"/>
                  </a:lnTo>
                  <a:lnTo>
                    <a:pt x="2780" y="88"/>
                  </a:lnTo>
                  <a:lnTo>
                    <a:pt x="2781" y="88"/>
                  </a:lnTo>
                  <a:lnTo>
                    <a:pt x="2781" y="87"/>
                  </a:lnTo>
                  <a:lnTo>
                    <a:pt x="2781" y="87"/>
                  </a:lnTo>
                  <a:lnTo>
                    <a:pt x="2781" y="85"/>
                  </a:lnTo>
                  <a:lnTo>
                    <a:pt x="2780" y="85"/>
                  </a:lnTo>
                  <a:lnTo>
                    <a:pt x="2778" y="85"/>
                  </a:lnTo>
                  <a:lnTo>
                    <a:pt x="2777" y="85"/>
                  </a:lnTo>
                  <a:lnTo>
                    <a:pt x="2777" y="87"/>
                  </a:lnTo>
                  <a:lnTo>
                    <a:pt x="2777" y="88"/>
                  </a:lnTo>
                  <a:lnTo>
                    <a:pt x="2778" y="88"/>
                  </a:lnTo>
                  <a:lnTo>
                    <a:pt x="2778" y="90"/>
                  </a:lnTo>
                  <a:lnTo>
                    <a:pt x="2778" y="90"/>
                  </a:lnTo>
                  <a:lnTo>
                    <a:pt x="2777" y="90"/>
                  </a:lnTo>
                  <a:lnTo>
                    <a:pt x="2775" y="90"/>
                  </a:lnTo>
                  <a:lnTo>
                    <a:pt x="2775" y="92"/>
                  </a:lnTo>
                  <a:lnTo>
                    <a:pt x="2775" y="92"/>
                  </a:lnTo>
                  <a:lnTo>
                    <a:pt x="2775" y="90"/>
                  </a:lnTo>
                  <a:lnTo>
                    <a:pt x="2773" y="90"/>
                  </a:lnTo>
                  <a:lnTo>
                    <a:pt x="2773" y="90"/>
                  </a:lnTo>
                  <a:lnTo>
                    <a:pt x="2773" y="90"/>
                  </a:lnTo>
                  <a:lnTo>
                    <a:pt x="2773" y="92"/>
                  </a:lnTo>
                  <a:lnTo>
                    <a:pt x="2773" y="92"/>
                  </a:lnTo>
                  <a:lnTo>
                    <a:pt x="2773" y="93"/>
                  </a:lnTo>
                  <a:lnTo>
                    <a:pt x="2773" y="95"/>
                  </a:lnTo>
                  <a:lnTo>
                    <a:pt x="2772" y="95"/>
                  </a:lnTo>
                  <a:lnTo>
                    <a:pt x="2772" y="93"/>
                  </a:lnTo>
                  <a:lnTo>
                    <a:pt x="2772" y="93"/>
                  </a:lnTo>
                  <a:lnTo>
                    <a:pt x="2772" y="95"/>
                  </a:lnTo>
                  <a:lnTo>
                    <a:pt x="2772" y="96"/>
                  </a:lnTo>
                  <a:lnTo>
                    <a:pt x="2772" y="98"/>
                  </a:lnTo>
                  <a:lnTo>
                    <a:pt x="2772" y="98"/>
                  </a:lnTo>
                  <a:lnTo>
                    <a:pt x="2770" y="98"/>
                  </a:lnTo>
                  <a:lnTo>
                    <a:pt x="2770" y="98"/>
                  </a:lnTo>
                  <a:lnTo>
                    <a:pt x="2769" y="98"/>
                  </a:lnTo>
                  <a:lnTo>
                    <a:pt x="2769" y="99"/>
                  </a:lnTo>
                  <a:lnTo>
                    <a:pt x="2769" y="99"/>
                  </a:lnTo>
                  <a:lnTo>
                    <a:pt x="2769" y="99"/>
                  </a:lnTo>
                  <a:lnTo>
                    <a:pt x="2769" y="99"/>
                  </a:lnTo>
                  <a:lnTo>
                    <a:pt x="2769" y="101"/>
                  </a:lnTo>
                  <a:lnTo>
                    <a:pt x="2769" y="101"/>
                  </a:lnTo>
                  <a:lnTo>
                    <a:pt x="2767" y="103"/>
                  </a:lnTo>
                  <a:lnTo>
                    <a:pt x="2769" y="103"/>
                  </a:lnTo>
                  <a:lnTo>
                    <a:pt x="2769" y="103"/>
                  </a:lnTo>
                  <a:lnTo>
                    <a:pt x="2770" y="101"/>
                  </a:lnTo>
                  <a:lnTo>
                    <a:pt x="2770" y="103"/>
                  </a:lnTo>
                  <a:lnTo>
                    <a:pt x="2769" y="104"/>
                  </a:lnTo>
                  <a:lnTo>
                    <a:pt x="2769" y="106"/>
                  </a:lnTo>
                  <a:lnTo>
                    <a:pt x="2769" y="106"/>
                  </a:lnTo>
                  <a:lnTo>
                    <a:pt x="2769" y="106"/>
                  </a:lnTo>
                  <a:lnTo>
                    <a:pt x="2767" y="107"/>
                  </a:lnTo>
                  <a:lnTo>
                    <a:pt x="2767" y="107"/>
                  </a:lnTo>
                  <a:lnTo>
                    <a:pt x="2767" y="109"/>
                  </a:lnTo>
                  <a:lnTo>
                    <a:pt x="2769" y="109"/>
                  </a:lnTo>
                  <a:lnTo>
                    <a:pt x="2769" y="110"/>
                  </a:lnTo>
                  <a:lnTo>
                    <a:pt x="2767" y="110"/>
                  </a:lnTo>
                  <a:lnTo>
                    <a:pt x="2767" y="110"/>
                  </a:lnTo>
                  <a:lnTo>
                    <a:pt x="2767" y="112"/>
                  </a:lnTo>
                  <a:lnTo>
                    <a:pt x="2767" y="114"/>
                  </a:lnTo>
                  <a:lnTo>
                    <a:pt x="2770" y="114"/>
                  </a:lnTo>
                  <a:lnTo>
                    <a:pt x="2773" y="114"/>
                  </a:lnTo>
                  <a:lnTo>
                    <a:pt x="2773" y="115"/>
                  </a:lnTo>
                  <a:lnTo>
                    <a:pt x="2773" y="115"/>
                  </a:lnTo>
                  <a:lnTo>
                    <a:pt x="2775" y="115"/>
                  </a:lnTo>
                  <a:lnTo>
                    <a:pt x="2775" y="115"/>
                  </a:lnTo>
                  <a:lnTo>
                    <a:pt x="2775" y="114"/>
                  </a:lnTo>
                  <a:lnTo>
                    <a:pt x="2777" y="114"/>
                  </a:lnTo>
                  <a:lnTo>
                    <a:pt x="2778" y="112"/>
                  </a:lnTo>
                  <a:lnTo>
                    <a:pt x="2778" y="112"/>
                  </a:lnTo>
                  <a:lnTo>
                    <a:pt x="2777" y="112"/>
                  </a:lnTo>
                  <a:lnTo>
                    <a:pt x="2777" y="114"/>
                  </a:lnTo>
                  <a:lnTo>
                    <a:pt x="2778" y="114"/>
                  </a:lnTo>
                  <a:lnTo>
                    <a:pt x="2777" y="114"/>
                  </a:lnTo>
                  <a:lnTo>
                    <a:pt x="2777" y="114"/>
                  </a:lnTo>
                  <a:lnTo>
                    <a:pt x="2777" y="114"/>
                  </a:lnTo>
                  <a:lnTo>
                    <a:pt x="2777" y="114"/>
                  </a:lnTo>
                  <a:lnTo>
                    <a:pt x="2777" y="115"/>
                  </a:lnTo>
                  <a:lnTo>
                    <a:pt x="2777" y="115"/>
                  </a:lnTo>
                  <a:lnTo>
                    <a:pt x="2777" y="117"/>
                  </a:lnTo>
                  <a:lnTo>
                    <a:pt x="2777" y="117"/>
                  </a:lnTo>
                  <a:lnTo>
                    <a:pt x="2777" y="118"/>
                  </a:lnTo>
                  <a:lnTo>
                    <a:pt x="2777" y="118"/>
                  </a:lnTo>
                  <a:lnTo>
                    <a:pt x="2777" y="118"/>
                  </a:lnTo>
                  <a:lnTo>
                    <a:pt x="2777" y="120"/>
                  </a:lnTo>
                  <a:lnTo>
                    <a:pt x="2775" y="120"/>
                  </a:lnTo>
                  <a:lnTo>
                    <a:pt x="2773" y="120"/>
                  </a:lnTo>
                  <a:lnTo>
                    <a:pt x="2775" y="120"/>
                  </a:lnTo>
                  <a:lnTo>
                    <a:pt x="2775" y="117"/>
                  </a:lnTo>
                  <a:lnTo>
                    <a:pt x="2773" y="117"/>
                  </a:lnTo>
                  <a:lnTo>
                    <a:pt x="2773" y="115"/>
                  </a:lnTo>
                  <a:lnTo>
                    <a:pt x="2772" y="115"/>
                  </a:lnTo>
                  <a:lnTo>
                    <a:pt x="2772" y="117"/>
                  </a:lnTo>
                  <a:lnTo>
                    <a:pt x="2770" y="115"/>
                  </a:lnTo>
                  <a:lnTo>
                    <a:pt x="2769" y="114"/>
                  </a:lnTo>
                  <a:lnTo>
                    <a:pt x="2769" y="114"/>
                  </a:lnTo>
                  <a:lnTo>
                    <a:pt x="2769" y="115"/>
                  </a:lnTo>
                  <a:lnTo>
                    <a:pt x="2769" y="115"/>
                  </a:lnTo>
                  <a:lnTo>
                    <a:pt x="2767" y="117"/>
                  </a:lnTo>
                  <a:lnTo>
                    <a:pt x="2767" y="117"/>
                  </a:lnTo>
                  <a:lnTo>
                    <a:pt x="2767" y="118"/>
                  </a:lnTo>
                  <a:lnTo>
                    <a:pt x="2769" y="118"/>
                  </a:lnTo>
                  <a:lnTo>
                    <a:pt x="2767" y="120"/>
                  </a:lnTo>
                  <a:lnTo>
                    <a:pt x="2767" y="118"/>
                  </a:lnTo>
                  <a:lnTo>
                    <a:pt x="2767" y="118"/>
                  </a:lnTo>
                  <a:lnTo>
                    <a:pt x="2765" y="118"/>
                  </a:lnTo>
                  <a:lnTo>
                    <a:pt x="2765" y="118"/>
                  </a:lnTo>
                  <a:lnTo>
                    <a:pt x="2765" y="118"/>
                  </a:lnTo>
                  <a:lnTo>
                    <a:pt x="2764" y="118"/>
                  </a:lnTo>
                  <a:lnTo>
                    <a:pt x="2765" y="117"/>
                  </a:lnTo>
                  <a:lnTo>
                    <a:pt x="2765" y="117"/>
                  </a:lnTo>
                  <a:lnTo>
                    <a:pt x="2767" y="115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4" y="112"/>
                  </a:lnTo>
                  <a:lnTo>
                    <a:pt x="2764" y="112"/>
                  </a:lnTo>
                  <a:lnTo>
                    <a:pt x="2762" y="112"/>
                  </a:lnTo>
                  <a:lnTo>
                    <a:pt x="2762" y="112"/>
                  </a:lnTo>
                  <a:lnTo>
                    <a:pt x="2762" y="110"/>
                  </a:lnTo>
                  <a:lnTo>
                    <a:pt x="2762" y="109"/>
                  </a:lnTo>
                  <a:lnTo>
                    <a:pt x="2762" y="107"/>
                  </a:lnTo>
                  <a:lnTo>
                    <a:pt x="2762" y="107"/>
                  </a:lnTo>
                  <a:lnTo>
                    <a:pt x="2762" y="107"/>
                  </a:lnTo>
                  <a:lnTo>
                    <a:pt x="2764" y="107"/>
                  </a:lnTo>
                  <a:lnTo>
                    <a:pt x="2765" y="107"/>
                  </a:lnTo>
                  <a:lnTo>
                    <a:pt x="2765" y="106"/>
                  </a:lnTo>
                  <a:lnTo>
                    <a:pt x="2765" y="104"/>
                  </a:lnTo>
                  <a:lnTo>
                    <a:pt x="2764" y="104"/>
                  </a:lnTo>
                  <a:lnTo>
                    <a:pt x="2762" y="103"/>
                  </a:lnTo>
                  <a:lnTo>
                    <a:pt x="2762" y="103"/>
                  </a:lnTo>
                  <a:lnTo>
                    <a:pt x="2762" y="103"/>
                  </a:lnTo>
                  <a:lnTo>
                    <a:pt x="2764" y="103"/>
                  </a:lnTo>
                  <a:lnTo>
                    <a:pt x="2765" y="103"/>
                  </a:lnTo>
                  <a:lnTo>
                    <a:pt x="2765" y="101"/>
                  </a:lnTo>
                  <a:lnTo>
                    <a:pt x="2765" y="101"/>
                  </a:lnTo>
                  <a:lnTo>
                    <a:pt x="2764" y="101"/>
                  </a:lnTo>
                  <a:lnTo>
                    <a:pt x="2764" y="99"/>
                  </a:lnTo>
                  <a:lnTo>
                    <a:pt x="2765" y="99"/>
                  </a:lnTo>
                  <a:lnTo>
                    <a:pt x="2767" y="99"/>
                  </a:lnTo>
                  <a:lnTo>
                    <a:pt x="2767" y="99"/>
                  </a:lnTo>
                  <a:lnTo>
                    <a:pt x="2767" y="98"/>
                  </a:lnTo>
                  <a:lnTo>
                    <a:pt x="2769" y="98"/>
                  </a:lnTo>
                  <a:lnTo>
                    <a:pt x="2769" y="96"/>
                  </a:lnTo>
                  <a:lnTo>
                    <a:pt x="2767" y="95"/>
                  </a:lnTo>
                  <a:lnTo>
                    <a:pt x="2767" y="95"/>
                  </a:lnTo>
                  <a:lnTo>
                    <a:pt x="2765" y="95"/>
                  </a:lnTo>
                  <a:lnTo>
                    <a:pt x="2767" y="95"/>
                  </a:lnTo>
                  <a:lnTo>
                    <a:pt x="2769" y="95"/>
                  </a:lnTo>
                  <a:lnTo>
                    <a:pt x="2770" y="95"/>
                  </a:lnTo>
                  <a:lnTo>
                    <a:pt x="2770" y="93"/>
                  </a:lnTo>
                  <a:lnTo>
                    <a:pt x="2770" y="93"/>
                  </a:lnTo>
                  <a:lnTo>
                    <a:pt x="2770" y="92"/>
                  </a:lnTo>
                  <a:lnTo>
                    <a:pt x="2772" y="92"/>
                  </a:lnTo>
                  <a:lnTo>
                    <a:pt x="2772" y="92"/>
                  </a:lnTo>
                  <a:lnTo>
                    <a:pt x="2772" y="90"/>
                  </a:lnTo>
                  <a:lnTo>
                    <a:pt x="2772" y="88"/>
                  </a:lnTo>
                  <a:lnTo>
                    <a:pt x="2772" y="88"/>
                  </a:lnTo>
                  <a:lnTo>
                    <a:pt x="2772" y="88"/>
                  </a:lnTo>
                  <a:lnTo>
                    <a:pt x="2772" y="88"/>
                  </a:lnTo>
                  <a:lnTo>
                    <a:pt x="2772" y="87"/>
                  </a:lnTo>
                  <a:lnTo>
                    <a:pt x="2770" y="87"/>
                  </a:lnTo>
                  <a:lnTo>
                    <a:pt x="2770" y="85"/>
                  </a:lnTo>
                  <a:lnTo>
                    <a:pt x="2769" y="85"/>
                  </a:lnTo>
                  <a:lnTo>
                    <a:pt x="2769" y="84"/>
                  </a:lnTo>
                  <a:lnTo>
                    <a:pt x="2769" y="84"/>
                  </a:lnTo>
                  <a:lnTo>
                    <a:pt x="2770" y="84"/>
                  </a:lnTo>
                  <a:lnTo>
                    <a:pt x="2770" y="82"/>
                  </a:lnTo>
                  <a:lnTo>
                    <a:pt x="2772" y="81"/>
                  </a:lnTo>
                  <a:lnTo>
                    <a:pt x="2772" y="82"/>
                  </a:lnTo>
                  <a:lnTo>
                    <a:pt x="2772" y="81"/>
                  </a:lnTo>
                  <a:lnTo>
                    <a:pt x="2772" y="81"/>
                  </a:lnTo>
                  <a:lnTo>
                    <a:pt x="2770" y="81"/>
                  </a:lnTo>
                  <a:lnTo>
                    <a:pt x="2772" y="79"/>
                  </a:lnTo>
                  <a:lnTo>
                    <a:pt x="2772" y="77"/>
                  </a:lnTo>
                  <a:lnTo>
                    <a:pt x="2773" y="77"/>
                  </a:lnTo>
                  <a:lnTo>
                    <a:pt x="2772" y="76"/>
                  </a:lnTo>
                  <a:lnTo>
                    <a:pt x="2772" y="74"/>
                  </a:lnTo>
                  <a:lnTo>
                    <a:pt x="2770" y="74"/>
                  </a:lnTo>
                  <a:lnTo>
                    <a:pt x="2769" y="74"/>
                  </a:lnTo>
                  <a:lnTo>
                    <a:pt x="2767" y="74"/>
                  </a:lnTo>
                  <a:lnTo>
                    <a:pt x="2767" y="76"/>
                  </a:lnTo>
                  <a:lnTo>
                    <a:pt x="2767" y="76"/>
                  </a:lnTo>
                  <a:lnTo>
                    <a:pt x="2765" y="76"/>
                  </a:lnTo>
                  <a:lnTo>
                    <a:pt x="2764" y="74"/>
                  </a:lnTo>
                  <a:lnTo>
                    <a:pt x="2765" y="74"/>
                  </a:lnTo>
                  <a:lnTo>
                    <a:pt x="2765" y="74"/>
                  </a:lnTo>
                  <a:lnTo>
                    <a:pt x="2765" y="73"/>
                  </a:lnTo>
                  <a:lnTo>
                    <a:pt x="2765" y="73"/>
                  </a:lnTo>
                  <a:lnTo>
                    <a:pt x="2767" y="71"/>
                  </a:lnTo>
                  <a:lnTo>
                    <a:pt x="2767" y="71"/>
                  </a:lnTo>
                  <a:lnTo>
                    <a:pt x="2769" y="70"/>
                  </a:lnTo>
                  <a:close/>
                  <a:moveTo>
                    <a:pt x="2601" y="68"/>
                  </a:moveTo>
                  <a:lnTo>
                    <a:pt x="2603" y="68"/>
                  </a:lnTo>
                  <a:lnTo>
                    <a:pt x="2606" y="70"/>
                  </a:lnTo>
                  <a:lnTo>
                    <a:pt x="2606" y="70"/>
                  </a:lnTo>
                  <a:lnTo>
                    <a:pt x="2608" y="70"/>
                  </a:lnTo>
                  <a:lnTo>
                    <a:pt x="2609" y="71"/>
                  </a:lnTo>
                  <a:lnTo>
                    <a:pt x="2609" y="73"/>
                  </a:lnTo>
                  <a:lnTo>
                    <a:pt x="2608" y="71"/>
                  </a:lnTo>
                  <a:lnTo>
                    <a:pt x="2608" y="71"/>
                  </a:lnTo>
                  <a:lnTo>
                    <a:pt x="2606" y="71"/>
                  </a:lnTo>
                  <a:lnTo>
                    <a:pt x="2606" y="73"/>
                  </a:lnTo>
                  <a:lnTo>
                    <a:pt x="2606" y="73"/>
                  </a:lnTo>
                  <a:lnTo>
                    <a:pt x="2606" y="74"/>
                  </a:lnTo>
                  <a:lnTo>
                    <a:pt x="2606" y="76"/>
                  </a:lnTo>
                  <a:lnTo>
                    <a:pt x="2606" y="77"/>
                  </a:lnTo>
                  <a:lnTo>
                    <a:pt x="2606" y="79"/>
                  </a:lnTo>
                  <a:lnTo>
                    <a:pt x="2606" y="79"/>
                  </a:lnTo>
                  <a:lnTo>
                    <a:pt x="2606" y="79"/>
                  </a:lnTo>
                  <a:lnTo>
                    <a:pt x="2606" y="77"/>
                  </a:lnTo>
                  <a:lnTo>
                    <a:pt x="2605" y="77"/>
                  </a:lnTo>
                  <a:lnTo>
                    <a:pt x="2605" y="76"/>
                  </a:lnTo>
                  <a:lnTo>
                    <a:pt x="2606" y="76"/>
                  </a:lnTo>
                  <a:lnTo>
                    <a:pt x="2606" y="76"/>
                  </a:lnTo>
                  <a:lnTo>
                    <a:pt x="2606" y="76"/>
                  </a:lnTo>
                  <a:lnTo>
                    <a:pt x="2606" y="76"/>
                  </a:lnTo>
                  <a:lnTo>
                    <a:pt x="2606" y="74"/>
                  </a:lnTo>
                  <a:lnTo>
                    <a:pt x="2605" y="73"/>
                  </a:lnTo>
                  <a:lnTo>
                    <a:pt x="2603" y="71"/>
                  </a:lnTo>
                  <a:lnTo>
                    <a:pt x="2601" y="71"/>
                  </a:lnTo>
                  <a:lnTo>
                    <a:pt x="2601" y="71"/>
                  </a:lnTo>
                  <a:lnTo>
                    <a:pt x="2600" y="70"/>
                  </a:lnTo>
                  <a:lnTo>
                    <a:pt x="2600" y="70"/>
                  </a:lnTo>
                  <a:lnTo>
                    <a:pt x="2600" y="70"/>
                  </a:lnTo>
                  <a:lnTo>
                    <a:pt x="2601" y="70"/>
                  </a:lnTo>
                  <a:lnTo>
                    <a:pt x="2601" y="70"/>
                  </a:lnTo>
                  <a:lnTo>
                    <a:pt x="2601" y="70"/>
                  </a:lnTo>
                  <a:lnTo>
                    <a:pt x="2601" y="68"/>
                  </a:lnTo>
                  <a:lnTo>
                    <a:pt x="2600" y="68"/>
                  </a:lnTo>
                  <a:lnTo>
                    <a:pt x="2601" y="68"/>
                  </a:lnTo>
                  <a:close/>
                  <a:moveTo>
                    <a:pt x="2780" y="66"/>
                  </a:moveTo>
                  <a:lnTo>
                    <a:pt x="2781" y="68"/>
                  </a:lnTo>
                  <a:lnTo>
                    <a:pt x="2783" y="68"/>
                  </a:lnTo>
                  <a:lnTo>
                    <a:pt x="2784" y="68"/>
                  </a:lnTo>
                  <a:lnTo>
                    <a:pt x="2784" y="68"/>
                  </a:lnTo>
                  <a:lnTo>
                    <a:pt x="2783" y="68"/>
                  </a:lnTo>
                  <a:lnTo>
                    <a:pt x="2783" y="68"/>
                  </a:lnTo>
                  <a:lnTo>
                    <a:pt x="2783" y="70"/>
                  </a:lnTo>
                  <a:lnTo>
                    <a:pt x="2784" y="70"/>
                  </a:lnTo>
                  <a:lnTo>
                    <a:pt x="2784" y="70"/>
                  </a:lnTo>
                  <a:lnTo>
                    <a:pt x="2784" y="71"/>
                  </a:lnTo>
                  <a:lnTo>
                    <a:pt x="2783" y="71"/>
                  </a:lnTo>
                  <a:lnTo>
                    <a:pt x="2783" y="73"/>
                  </a:lnTo>
                  <a:lnTo>
                    <a:pt x="2783" y="73"/>
                  </a:lnTo>
                  <a:lnTo>
                    <a:pt x="2783" y="73"/>
                  </a:lnTo>
                  <a:lnTo>
                    <a:pt x="2783" y="74"/>
                  </a:lnTo>
                  <a:lnTo>
                    <a:pt x="2783" y="76"/>
                  </a:lnTo>
                  <a:lnTo>
                    <a:pt x="2783" y="76"/>
                  </a:lnTo>
                  <a:lnTo>
                    <a:pt x="2783" y="76"/>
                  </a:lnTo>
                  <a:lnTo>
                    <a:pt x="2781" y="76"/>
                  </a:lnTo>
                  <a:lnTo>
                    <a:pt x="2780" y="74"/>
                  </a:lnTo>
                  <a:lnTo>
                    <a:pt x="2780" y="74"/>
                  </a:lnTo>
                  <a:lnTo>
                    <a:pt x="2780" y="74"/>
                  </a:lnTo>
                  <a:lnTo>
                    <a:pt x="2780" y="74"/>
                  </a:lnTo>
                  <a:lnTo>
                    <a:pt x="2780" y="73"/>
                  </a:lnTo>
                  <a:lnTo>
                    <a:pt x="2780" y="73"/>
                  </a:lnTo>
                  <a:lnTo>
                    <a:pt x="2778" y="71"/>
                  </a:lnTo>
                  <a:lnTo>
                    <a:pt x="2778" y="70"/>
                  </a:lnTo>
                  <a:lnTo>
                    <a:pt x="2777" y="70"/>
                  </a:lnTo>
                  <a:lnTo>
                    <a:pt x="2777" y="70"/>
                  </a:lnTo>
                  <a:lnTo>
                    <a:pt x="2778" y="70"/>
                  </a:lnTo>
                  <a:lnTo>
                    <a:pt x="2778" y="70"/>
                  </a:lnTo>
                  <a:lnTo>
                    <a:pt x="2778" y="71"/>
                  </a:lnTo>
                  <a:lnTo>
                    <a:pt x="2780" y="71"/>
                  </a:lnTo>
                  <a:lnTo>
                    <a:pt x="2781" y="71"/>
                  </a:lnTo>
                  <a:lnTo>
                    <a:pt x="2781" y="71"/>
                  </a:lnTo>
                  <a:lnTo>
                    <a:pt x="2783" y="70"/>
                  </a:lnTo>
                  <a:lnTo>
                    <a:pt x="2781" y="70"/>
                  </a:lnTo>
                  <a:lnTo>
                    <a:pt x="2780" y="68"/>
                  </a:lnTo>
                  <a:lnTo>
                    <a:pt x="2780" y="68"/>
                  </a:lnTo>
                  <a:lnTo>
                    <a:pt x="2780" y="66"/>
                  </a:lnTo>
                  <a:lnTo>
                    <a:pt x="2780" y="66"/>
                  </a:lnTo>
                  <a:close/>
                  <a:moveTo>
                    <a:pt x="2884" y="63"/>
                  </a:moveTo>
                  <a:lnTo>
                    <a:pt x="2884" y="65"/>
                  </a:lnTo>
                  <a:lnTo>
                    <a:pt x="2884" y="65"/>
                  </a:lnTo>
                  <a:lnTo>
                    <a:pt x="2885" y="66"/>
                  </a:lnTo>
                  <a:lnTo>
                    <a:pt x="2887" y="65"/>
                  </a:lnTo>
                  <a:lnTo>
                    <a:pt x="2888" y="66"/>
                  </a:lnTo>
                  <a:lnTo>
                    <a:pt x="2888" y="68"/>
                  </a:lnTo>
                  <a:lnTo>
                    <a:pt x="2890" y="70"/>
                  </a:lnTo>
                  <a:lnTo>
                    <a:pt x="2890" y="71"/>
                  </a:lnTo>
                  <a:lnTo>
                    <a:pt x="2888" y="71"/>
                  </a:lnTo>
                  <a:lnTo>
                    <a:pt x="2885" y="71"/>
                  </a:lnTo>
                  <a:lnTo>
                    <a:pt x="2884" y="71"/>
                  </a:lnTo>
                  <a:lnTo>
                    <a:pt x="2882" y="70"/>
                  </a:lnTo>
                  <a:lnTo>
                    <a:pt x="2879" y="68"/>
                  </a:lnTo>
                  <a:lnTo>
                    <a:pt x="2879" y="68"/>
                  </a:lnTo>
                  <a:lnTo>
                    <a:pt x="2879" y="68"/>
                  </a:lnTo>
                  <a:lnTo>
                    <a:pt x="2879" y="66"/>
                  </a:lnTo>
                  <a:lnTo>
                    <a:pt x="2879" y="65"/>
                  </a:lnTo>
                  <a:lnTo>
                    <a:pt x="2881" y="65"/>
                  </a:lnTo>
                  <a:lnTo>
                    <a:pt x="2881" y="65"/>
                  </a:lnTo>
                  <a:lnTo>
                    <a:pt x="2884" y="63"/>
                  </a:lnTo>
                  <a:close/>
                  <a:moveTo>
                    <a:pt x="943" y="63"/>
                  </a:moveTo>
                  <a:lnTo>
                    <a:pt x="943" y="65"/>
                  </a:lnTo>
                  <a:lnTo>
                    <a:pt x="943" y="66"/>
                  </a:lnTo>
                  <a:lnTo>
                    <a:pt x="941" y="68"/>
                  </a:lnTo>
                  <a:lnTo>
                    <a:pt x="939" y="68"/>
                  </a:lnTo>
                  <a:lnTo>
                    <a:pt x="939" y="68"/>
                  </a:lnTo>
                  <a:lnTo>
                    <a:pt x="939" y="68"/>
                  </a:lnTo>
                  <a:lnTo>
                    <a:pt x="938" y="68"/>
                  </a:lnTo>
                  <a:lnTo>
                    <a:pt x="936" y="68"/>
                  </a:lnTo>
                  <a:lnTo>
                    <a:pt x="936" y="70"/>
                  </a:lnTo>
                  <a:lnTo>
                    <a:pt x="936" y="70"/>
                  </a:lnTo>
                  <a:lnTo>
                    <a:pt x="936" y="71"/>
                  </a:lnTo>
                  <a:lnTo>
                    <a:pt x="936" y="73"/>
                  </a:lnTo>
                  <a:lnTo>
                    <a:pt x="936" y="74"/>
                  </a:lnTo>
                  <a:lnTo>
                    <a:pt x="938" y="74"/>
                  </a:lnTo>
                  <a:lnTo>
                    <a:pt x="939" y="74"/>
                  </a:lnTo>
                  <a:lnTo>
                    <a:pt x="939" y="76"/>
                  </a:lnTo>
                  <a:lnTo>
                    <a:pt x="938" y="77"/>
                  </a:lnTo>
                  <a:lnTo>
                    <a:pt x="938" y="77"/>
                  </a:lnTo>
                  <a:lnTo>
                    <a:pt x="936" y="79"/>
                  </a:lnTo>
                  <a:lnTo>
                    <a:pt x="938" y="79"/>
                  </a:lnTo>
                  <a:lnTo>
                    <a:pt x="938" y="81"/>
                  </a:lnTo>
                  <a:lnTo>
                    <a:pt x="936" y="82"/>
                  </a:lnTo>
                  <a:lnTo>
                    <a:pt x="933" y="82"/>
                  </a:lnTo>
                  <a:lnTo>
                    <a:pt x="932" y="82"/>
                  </a:lnTo>
                  <a:lnTo>
                    <a:pt x="932" y="82"/>
                  </a:lnTo>
                  <a:lnTo>
                    <a:pt x="933" y="81"/>
                  </a:lnTo>
                  <a:lnTo>
                    <a:pt x="933" y="79"/>
                  </a:lnTo>
                  <a:lnTo>
                    <a:pt x="933" y="77"/>
                  </a:lnTo>
                  <a:lnTo>
                    <a:pt x="932" y="77"/>
                  </a:lnTo>
                  <a:lnTo>
                    <a:pt x="932" y="77"/>
                  </a:lnTo>
                  <a:lnTo>
                    <a:pt x="932" y="79"/>
                  </a:lnTo>
                  <a:lnTo>
                    <a:pt x="932" y="81"/>
                  </a:lnTo>
                  <a:lnTo>
                    <a:pt x="930" y="81"/>
                  </a:lnTo>
                  <a:lnTo>
                    <a:pt x="930" y="82"/>
                  </a:lnTo>
                  <a:lnTo>
                    <a:pt x="930" y="82"/>
                  </a:lnTo>
                  <a:lnTo>
                    <a:pt x="930" y="82"/>
                  </a:lnTo>
                  <a:lnTo>
                    <a:pt x="930" y="82"/>
                  </a:lnTo>
                  <a:lnTo>
                    <a:pt x="928" y="81"/>
                  </a:lnTo>
                  <a:lnTo>
                    <a:pt x="928" y="79"/>
                  </a:lnTo>
                  <a:lnTo>
                    <a:pt x="927" y="79"/>
                  </a:lnTo>
                  <a:lnTo>
                    <a:pt x="925" y="77"/>
                  </a:lnTo>
                  <a:lnTo>
                    <a:pt x="924" y="77"/>
                  </a:lnTo>
                  <a:lnTo>
                    <a:pt x="924" y="77"/>
                  </a:lnTo>
                  <a:lnTo>
                    <a:pt x="922" y="77"/>
                  </a:lnTo>
                  <a:lnTo>
                    <a:pt x="922" y="74"/>
                  </a:lnTo>
                  <a:lnTo>
                    <a:pt x="922" y="74"/>
                  </a:lnTo>
                  <a:lnTo>
                    <a:pt x="922" y="73"/>
                  </a:lnTo>
                  <a:lnTo>
                    <a:pt x="922" y="73"/>
                  </a:lnTo>
                  <a:lnTo>
                    <a:pt x="921" y="73"/>
                  </a:lnTo>
                  <a:lnTo>
                    <a:pt x="921" y="71"/>
                  </a:lnTo>
                  <a:lnTo>
                    <a:pt x="922" y="71"/>
                  </a:lnTo>
                  <a:lnTo>
                    <a:pt x="924" y="70"/>
                  </a:lnTo>
                  <a:lnTo>
                    <a:pt x="925" y="70"/>
                  </a:lnTo>
                  <a:lnTo>
                    <a:pt x="927" y="68"/>
                  </a:lnTo>
                  <a:lnTo>
                    <a:pt x="928" y="66"/>
                  </a:lnTo>
                  <a:lnTo>
                    <a:pt x="928" y="66"/>
                  </a:lnTo>
                  <a:lnTo>
                    <a:pt x="928" y="66"/>
                  </a:lnTo>
                  <a:lnTo>
                    <a:pt x="930" y="66"/>
                  </a:lnTo>
                  <a:lnTo>
                    <a:pt x="930" y="65"/>
                  </a:lnTo>
                  <a:lnTo>
                    <a:pt x="930" y="65"/>
                  </a:lnTo>
                  <a:lnTo>
                    <a:pt x="932" y="65"/>
                  </a:lnTo>
                  <a:lnTo>
                    <a:pt x="932" y="65"/>
                  </a:lnTo>
                  <a:lnTo>
                    <a:pt x="933" y="66"/>
                  </a:lnTo>
                  <a:lnTo>
                    <a:pt x="933" y="66"/>
                  </a:lnTo>
                  <a:lnTo>
                    <a:pt x="933" y="66"/>
                  </a:lnTo>
                  <a:lnTo>
                    <a:pt x="933" y="65"/>
                  </a:lnTo>
                  <a:lnTo>
                    <a:pt x="933" y="63"/>
                  </a:lnTo>
                  <a:lnTo>
                    <a:pt x="936" y="65"/>
                  </a:lnTo>
                  <a:lnTo>
                    <a:pt x="936" y="65"/>
                  </a:lnTo>
                  <a:lnTo>
                    <a:pt x="936" y="65"/>
                  </a:lnTo>
                  <a:lnTo>
                    <a:pt x="938" y="65"/>
                  </a:lnTo>
                  <a:lnTo>
                    <a:pt x="939" y="63"/>
                  </a:lnTo>
                  <a:lnTo>
                    <a:pt x="939" y="63"/>
                  </a:lnTo>
                  <a:lnTo>
                    <a:pt x="941" y="63"/>
                  </a:lnTo>
                  <a:lnTo>
                    <a:pt x="943" y="63"/>
                  </a:lnTo>
                  <a:close/>
                  <a:moveTo>
                    <a:pt x="690" y="62"/>
                  </a:moveTo>
                  <a:lnTo>
                    <a:pt x="692" y="63"/>
                  </a:lnTo>
                  <a:lnTo>
                    <a:pt x="694" y="65"/>
                  </a:lnTo>
                  <a:lnTo>
                    <a:pt x="695" y="66"/>
                  </a:lnTo>
                  <a:lnTo>
                    <a:pt x="697" y="66"/>
                  </a:lnTo>
                  <a:lnTo>
                    <a:pt x="698" y="66"/>
                  </a:lnTo>
                  <a:lnTo>
                    <a:pt x="698" y="66"/>
                  </a:lnTo>
                  <a:lnTo>
                    <a:pt x="700" y="68"/>
                  </a:lnTo>
                  <a:lnTo>
                    <a:pt x="700" y="68"/>
                  </a:lnTo>
                  <a:lnTo>
                    <a:pt x="701" y="70"/>
                  </a:lnTo>
                  <a:lnTo>
                    <a:pt x="701" y="71"/>
                  </a:lnTo>
                  <a:lnTo>
                    <a:pt x="701" y="71"/>
                  </a:lnTo>
                  <a:lnTo>
                    <a:pt x="701" y="71"/>
                  </a:lnTo>
                  <a:lnTo>
                    <a:pt x="698" y="73"/>
                  </a:lnTo>
                  <a:lnTo>
                    <a:pt x="695" y="73"/>
                  </a:lnTo>
                  <a:lnTo>
                    <a:pt x="695" y="73"/>
                  </a:lnTo>
                  <a:lnTo>
                    <a:pt x="690" y="70"/>
                  </a:lnTo>
                  <a:lnTo>
                    <a:pt x="690" y="70"/>
                  </a:lnTo>
                  <a:lnTo>
                    <a:pt x="690" y="70"/>
                  </a:lnTo>
                  <a:lnTo>
                    <a:pt x="689" y="68"/>
                  </a:lnTo>
                  <a:lnTo>
                    <a:pt x="687" y="68"/>
                  </a:lnTo>
                  <a:lnTo>
                    <a:pt x="686" y="68"/>
                  </a:lnTo>
                  <a:lnTo>
                    <a:pt x="682" y="68"/>
                  </a:lnTo>
                  <a:lnTo>
                    <a:pt x="682" y="66"/>
                  </a:lnTo>
                  <a:lnTo>
                    <a:pt x="684" y="65"/>
                  </a:lnTo>
                  <a:lnTo>
                    <a:pt x="687" y="63"/>
                  </a:lnTo>
                  <a:lnTo>
                    <a:pt x="690" y="62"/>
                  </a:lnTo>
                  <a:close/>
                  <a:moveTo>
                    <a:pt x="2819" y="62"/>
                  </a:moveTo>
                  <a:lnTo>
                    <a:pt x="2819" y="63"/>
                  </a:lnTo>
                  <a:lnTo>
                    <a:pt x="2821" y="65"/>
                  </a:lnTo>
                  <a:lnTo>
                    <a:pt x="2822" y="65"/>
                  </a:lnTo>
                  <a:lnTo>
                    <a:pt x="2824" y="66"/>
                  </a:lnTo>
                  <a:lnTo>
                    <a:pt x="2827" y="68"/>
                  </a:lnTo>
                  <a:lnTo>
                    <a:pt x="2829" y="68"/>
                  </a:lnTo>
                  <a:lnTo>
                    <a:pt x="2829" y="68"/>
                  </a:lnTo>
                  <a:lnTo>
                    <a:pt x="2830" y="68"/>
                  </a:lnTo>
                  <a:lnTo>
                    <a:pt x="2832" y="68"/>
                  </a:lnTo>
                  <a:lnTo>
                    <a:pt x="2832" y="70"/>
                  </a:lnTo>
                  <a:lnTo>
                    <a:pt x="2832" y="70"/>
                  </a:lnTo>
                  <a:lnTo>
                    <a:pt x="2830" y="70"/>
                  </a:lnTo>
                  <a:lnTo>
                    <a:pt x="2832" y="73"/>
                  </a:lnTo>
                  <a:lnTo>
                    <a:pt x="2833" y="76"/>
                  </a:lnTo>
                  <a:lnTo>
                    <a:pt x="2836" y="79"/>
                  </a:lnTo>
                  <a:lnTo>
                    <a:pt x="2836" y="79"/>
                  </a:lnTo>
                  <a:lnTo>
                    <a:pt x="2835" y="79"/>
                  </a:lnTo>
                  <a:lnTo>
                    <a:pt x="2833" y="82"/>
                  </a:lnTo>
                  <a:lnTo>
                    <a:pt x="2833" y="81"/>
                  </a:lnTo>
                  <a:lnTo>
                    <a:pt x="2833" y="81"/>
                  </a:lnTo>
                  <a:lnTo>
                    <a:pt x="2835" y="77"/>
                  </a:lnTo>
                  <a:lnTo>
                    <a:pt x="2833" y="77"/>
                  </a:lnTo>
                  <a:lnTo>
                    <a:pt x="2832" y="76"/>
                  </a:lnTo>
                  <a:lnTo>
                    <a:pt x="2832" y="76"/>
                  </a:lnTo>
                  <a:lnTo>
                    <a:pt x="2829" y="73"/>
                  </a:lnTo>
                  <a:lnTo>
                    <a:pt x="2829" y="71"/>
                  </a:lnTo>
                  <a:lnTo>
                    <a:pt x="2825" y="71"/>
                  </a:lnTo>
                  <a:lnTo>
                    <a:pt x="2824" y="71"/>
                  </a:lnTo>
                  <a:lnTo>
                    <a:pt x="2822" y="71"/>
                  </a:lnTo>
                  <a:lnTo>
                    <a:pt x="2821" y="70"/>
                  </a:lnTo>
                  <a:lnTo>
                    <a:pt x="2821" y="68"/>
                  </a:lnTo>
                  <a:lnTo>
                    <a:pt x="2819" y="66"/>
                  </a:lnTo>
                  <a:lnTo>
                    <a:pt x="2818" y="65"/>
                  </a:lnTo>
                  <a:lnTo>
                    <a:pt x="2818" y="63"/>
                  </a:lnTo>
                  <a:lnTo>
                    <a:pt x="2818" y="62"/>
                  </a:lnTo>
                  <a:lnTo>
                    <a:pt x="2819" y="62"/>
                  </a:lnTo>
                  <a:close/>
                  <a:moveTo>
                    <a:pt x="2786" y="62"/>
                  </a:moveTo>
                  <a:lnTo>
                    <a:pt x="2789" y="63"/>
                  </a:lnTo>
                  <a:lnTo>
                    <a:pt x="2791" y="63"/>
                  </a:lnTo>
                  <a:lnTo>
                    <a:pt x="2791" y="65"/>
                  </a:lnTo>
                  <a:lnTo>
                    <a:pt x="2791" y="65"/>
                  </a:lnTo>
                  <a:lnTo>
                    <a:pt x="2791" y="66"/>
                  </a:lnTo>
                  <a:lnTo>
                    <a:pt x="2792" y="66"/>
                  </a:lnTo>
                  <a:lnTo>
                    <a:pt x="2792" y="66"/>
                  </a:lnTo>
                  <a:lnTo>
                    <a:pt x="2792" y="68"/>
                  </a:lnTo>
                  <a:lnTo>
                    <a:pt x="2794" y="68"/>
                  </a:lnTo>
                  <a:lnTo>
                    <a:pt x="2794" y="70"/>
                  </a:lnTo>
                  <a:lnTo>
                    <a:pt x="2792" y="70"/>
                  </a:lnTo>
                  <a:lnTo>
                    <a:pt x="2792" y="71"/>
                  </a:lnTo>
                  <a:lnTo>
                    <a:pt x="2794" y="74"/>
                  </a:lnTo>
                  <a:lnTo>
                    <a:pt x="2794" y="74"/>
                  </a:lnTo>
                  <a:lnTo>
                    <a:pt x="2795" y="76"/>
                  </a:lnTo>
                  <a:lnTo>
                    <a:pt x="2797" y="74"/>
                  </a:lnTo>
                  <a:lnTo>
                    <a:pt x="2799" y="76"/>
                  </a:lnTo>
                  <a:lnTo>
                    <a:pt x="2799" y="76"/>
                  </a:lnTo>
                  <a:lnTo>
                    <a:pt x="2799" y="76"/>
                  </a:lnTo>
                  <a:lnTo>
                    <a:pt x="2799" y="76"/>
                  </a:lnTo>
                  <a:lnTo>
                    <a:pt x="2799" y="74"/>
                  </a:lnTo>
                  <a:lnTo>
                    <a:pt x="2799" y="73"/>
                  </a:lnTo>
                  <a:lnTo>
                    <a:pt x="2800" y="73"/>
                  </a:lnTo>
                  <a:lnTo>
                    <a:pt x="2800" y="74"/>
                  </a:lnTo>
                  <a:lnTo>
                    <a:pt x="2800" y="74"/>
                  </a:lnTo>
                  <a:lnTo>
                    <a:pt x="2800" y="74"/>
                  </a:lnTo>
                  <a:lnTo>
                    <a:pt x="2803" y="74"/>
                  </a:lnTo>
                  <a:lnTo>
                    <a:pt x="2803" y="74"/>
                  </a:lnTo>
                  <a:lnTo>
                    <a:pt x="2806" y="74"/>
                  </a:lnTo>
                  <a:lnTo>
                    <a:pt x="2808" y="74"/>
                  </a:lnTo>
                  <a:lnTo>
                    <a:pt x="2808" y="74"/>
                  </a:lnTo>
                  <a:lnTo>
                    <a:pt x="2806" y="76"/>
                  </a:lnTo>
                  <a:lnTo>
                    <a:pt x="2806" y="76"/>
                  </a:lnTo>
                  <a:lnTo>
                    <a:pt x="2805" y="76"/>
                  </a:lnTo>
                  <a:lnTo>
                    <a:pt x="2805" y="77"/>
                  </a:lnTo>
                  <a:lnTo>
                    <a:pt x="2805" y="79"/>
                  </a:lnTo>
                  <a:lnTo>
                    <a:pt x="2805" y="79"/>
                  </a:lnTo>
                  <a:lnTo>
                    <a:pt x="2805" y="79"/>
                  </a:lnTo>
                  <a:lnTo>
                    <a:pt x="2805" y="81"/>
                  </a:lnTo>
                  <a:lnTo>
                    <a:pt x="2805" y="81"/>
                  </a:lnTo>
                  <a:lnTo>
                    <a:pt x="2806" y="82"/>
                  </a:lnTo>
                  <a:lnTo>
                    <a:pt x="2806" y="82"/>
                  </a:lnTo>
                  <a:lnTo>
                    <a:pt x="2806" y="82"/>
                  </a:lnTo>
                  <a:lnTo>
                    <a:pt x="2811" y="85"/>
                  </a:lnTo>
                  <a:lnTo>
                    <a:pt x="2814" y="87"/>
                  </a:lnTo>
                  <a:lnTo>
                    <a:pt x="2816" y="88"/>
                  </a:lnTo>
                  <a:lnTo>
                    <a:pt x="2814" y="88"/>
                  </a:lnTo>
                  <a:lnTo>
                    <a:pt x="2813" y="88"/>
                  </a:lnTo>
                  <a:lnTo>
                    <a:pt x="2810" y="87"/>
                  </a:lnTo>
                  <a:lnTo>
                    <a:pt x="2810" y="87"/>
                  </a:lnTo>
                  <a:lnTo>
                    <a:pt x="2811" y="87"/>
                  </a:lnTo>
                  <a:lnTo>
                    <a:pt x="2811" y="85"/>
                  </a:lnTo>
                  <a:lnTo>
                    <a:pt x="2810" y="85"/>
                  </a:lnTo>
                  <a:lnTo>
                    <a:pt x="2808" y="85"/>
                  </a:lnTo>
                  <a:lnTo>
                    <a:pt x="2808" y="84"/>
                  </a:lnTo>
                  <a:lnTo>
                    <a:pt x="2808" y="85"/>
                  </a:lnTo>
                  <a:lnTo>
                    <a:pt x="2806" y="85"/>
                  </a:lnTo>
                  <a:lnTo>
                    <a:pt x="2805" y="87"/>
                  </a:lnTo>
                  <a:lnTo>
                    <a:pt x="2805" y="87"/>
                  </a:lnTo>
                  <a:lnTo>
                    <a:pt x="2805" y="88"/>
                  </a:lnTo>
                  <a:lnTo>
                    <a:pt x="2803" y="88"/>
                  </a:lnTo>
                  <a:lnTo>
                    <a:pt x="2803" y="87"/>
                  </a:lnTo>
                  <a:lnTo>
                    <a:pt x="2805" y="85"/>
                  </a:lnTo>
                  <a:lnTo>
                    <a:pt x="2803" y="82"/>
                  </a:lnTo>
                  <a:lnTo>
                    <a:pt x="2802" y="81"/>
                  </a:lnTo>
                  <a:lnTo>
                    <a:pt x="2800" y="82"/>
                  </a:lnTo>
                  <a:lnTo>
                    <a:pt x="2799" y="82"/>
                  </a:lnTo>
                  <a:lnTo>
                    <a:pt x="2799" y="84"/>
                  </a:lnTo>
                  <a:lnTo>
                    <a:pt x="2800" y="84"/>
                  </a:lnTo>
                  <a:lnTo>
                    <a:pt x="2799" y="85"/>
                  </a:lnTo>
                  <a:lnTo>
                    <a:pt x="2800" y="85"/>
                  </a:lnTo>
                  <a:lnTo>
                    <a:pt x="2802" y="88"/>
                  </a:lnTo>
                  <a:lnTo>
                    <a:pt x="2803" y="88"/>
                  </a:lnTo>
                  <a:lnTo>
                    <a:pt x="2803" y="88"/>
                  </a:lnTo>
                  <a:lnTo>
                    <a:pt x="2802" y="90"/>
                  </a:lnTo>
                  <a:lnTo>
                    <a:pt x="2802" y="92"/>
                  </a:lnTo>
                  <a:lnTo>
                    <a:pt x="2802" y="92"/>
                  </a:lnTo>
                  <a:lnTo>
                    <a:pt x="2803" y="92"/>
                  </a:lnTo>
                  <a:lnTo>
                    <a:pt x="2805" y="92"/>
                  </a:lnTo>
                  <a:lnTo>
                    <a:pt x="2806" y="92"/>
                  </a:lnTo>
                  <a:lnTo>
                    <a:pt x="2806" y="92"/>
                  </a:lnTo>
                  <a:lnTo>
                    <a:pt x="2806" y="92"/>
                  </a:lnTo>
                  <a:lnTo>
                    <a:pt x="2808" y="92"/>
                  </a:lnTo>
                  <a:lnTo>
                    <a:pt x="2808" y="92"/>
                  </a:lnTo>
                  <a:lnTo>
                    <a:pt x="2810" y="93"/>
                  </a:lnTo>
                  <a:lnTo>
                    <a:pt x="2811" y="93"/>
                  </a:lnTo>
                  <a:lnTo>
                    <a:pt x="2811" y="92"/>
                  </a:lnTo>
                  <a:lnTo>
                    <a:pt x="2811" y="92"/>
                  </a:lnTo>
                  <a:lnTo>
                    <a:pt x="2813" y="90"/>
                  </a:lnTo>
                  <a:lnTo>
                    <a:pt x="2813" y="90"/>
                  </a:lnTo>
                  <a:lnTo>
                    <a:pt x="2813" y="90"/>
                  </a:lnTo>
                  <a:lnTo>
                    <a:pt x="2813" y="88"/>
                  </a:lnTo>
                  <a:lnTo>
                    <a:pt x="2813" y="88"/>
                  </a:lnTo>
                  <a:lnTo>
                    <a:pt x="2814" y="90"/>
                  </a:lnTo>
                  <a:lnTo>
                    <a:pt x="2814" y="92"/>
                  </a:lnTo>
                  <a:lnTo>
                    <a:pt x="2814" y="92"/>
                  </a:lnTo>
                  <a:lnTo>
                    <a:pt x="2814" y="93"/>
                  </a:lnTo>
                  <a:lnTo>
                    <a:pt x="2814" y="93"/>
                  </a:lnTo>
                  <a:lnTo>
                    <a:pt x="2814" y="93"/>
                  </a:lnTo>
                  <a:lnTo>
                    <a:pt x="2814" y="95"/>
                  </a:lnTo>
                  <a:lnTo>
                    <a:pt x="2816" y="95"/>
                  </a:lnTo>
                  <a:lnTo>
                    <a:pt x="2819" y="93"/>
                  </a:lnTo>
                  <a:lnTo>
                    <a:pt x="2819" y="93"/>
                  </a:lnTo>
                  <a:lnTo>
                    <a:pt x="2822" y="93"/>
                  </a:lnTo>
                  <a:lnTo>
                    <a:pt x="2822" y="93"/>
                  </a:lnTo>
                  <a:lnTo>
                    <a:pt x="2822" y="93"/>
                  </a:lnTo>
                  <a:lnTo>
                    <a:pt x="2822" y="92"/>
                  </a:lnTo>
                  <a:lnTo>
                    <a:pt x="2821" y="92"/>
                  </a:lnTo>
                  <a:lnTo>
                    <a:pt x="2821" y="90"/>
                  </a:lnTo>
                  <a:lnTo>
                    <a:pt x="2821" y="90"/>
                  </a:lnTo>
                  <a:lnTo>
                    <a:pt x="2821" y="88"/>
                  </a:lnTo>
                  <a:lnTo>
                    <a:pt x="2821" y="88"/>
                  </a:lnTo>
                  <a:lnTo>
                    <a:pt x="2821" y="87"/>
                  </a:lnTo>
                  <a:lnTo>
                    <a:pt x="2821" y="85"/>
                  </a:lnTo>
                  <a:lnTo>
                    <a:pt x="2821" y="84"/>
                  </a:lnTo>
                  <a:lnTo>
                    <a:pt x="2822" y="84"/>
                  </a:lnTo>
                  <a:lnTo>
                    <a:pt x="2822" y="85"/>
                  </a:lnTo>
                  <a:lnTo>
                    <a:pt x="2822" y="85"/>
                  </a:lnTo>
                  <a:lnTo>
                    <a:pt x="2824" y="85"/>
                  </a:lnTo>
                  <a:lnTo>
                    <a:pt x="2824" y="87"/>
                  </a:lnTo>
                  <a:lnTo>
                    <a:pt x="2825" y="88"/>
                  </a:lnTo>
                  <a:lnTo>
                    <a:pt x="2827" y="88"/>
                  </a:lnTo>
                  <a:lnTo>
                    <a:pt x="2825" y="87"/>
                  </a:lnTo>
                  <a:lnTo>
                    <a:pt x="2825" y="87"/>
                  </a:lnTo>
                  <a:lnTo>
                    <a:pt x="2825" y="85"/>
                  </a:lnTo>
                  <a:lnTo>
                    <a:pt x="2825" y="85"/>
                  </a:lnTo>
                  <a:lnTo>
                    <a:pt x="2825" y="84"/>
                  </a:lnTo>
                  <a:lnTo>
                    <a:pt x="2827" y="84"/>
                  </a:lnTo>
                  <a:lnTo>
                    <a:pt x="2829" y="85"/>
                  </a:lnTo>
                  <a:lnTo>
                    <a:pt x="2829" y="85"/>
                  </a:lnTo>
                  <a:lnTo>
                    <a:pt x="2830" y="87"/>
                  </a:lnTo>
                  <a:lnTo>
                    <a:pt x="2830" y="88"/>
                  </a:lnTo>
                  <a:lnTo>
                    <a:pt x="2829" y="88"/>
                  </a:lnTo>
                  <a:lnTo>
                    <a:pt x="2829" y="90"/>
                  </a:lnTo>
                  <a:lnTo>
                    <a:pt x="2829" y="90"/>
                  </a:lnTo>
                  <a:lnTo>
                    <a:pt x="2829" y="90"/>
                  </a:lnTo>
                  <a:lnTo>
                    <a:pt x="2827" y="90"/>
                  </a:lnTo>
                  <a:lnTo>
                    <a:pt x="2827" y="90"/>
                  </a:lnTo>
                  <a:lnTo>
                    <a:pt x="2825" y="92"/>
                  </a:lnTo>
                  <a:lnTo>
                    <a:pt x="2825" y="92"/>
                  </a:lnTo>
                  <a:lnTo>
                    <a:pt x="2827" y="93"/>
                  </a:lnTo>
                  <a:lnTo>
                    <a:pt x="2827" y="93"/>
                  </a:lnTo>
                  <a:lnTo>
                    <a:pt x="2829" y="93"/>
                  </a:lnTo>
                  <a:lnTo>
                    <a:pt x="2830" y="93"/>
                  </a:lnTo>
                  <a:lnTo>
                    <a:pt x="2830" y="95"/>
                  </a:lnTo>
                  <a:lnTo>
                    <a:pt x="2832" y="95"/>
                  </a:lnTo>
                  <a:lnTo>
                    <a:pt x="2830" y="95"/>
                  </a:lnTo>
                  <a:lnTo>
                    <a:pt x="2827" y="95"/>
                  </a:lnTo>
                  <a:lnTo>
                    <a:pt x="2827" y="95"/>
                  </a:lnTo>
                  <a:lnTo>
                    <a:pt x="2825" y="95"/>
                  </a:lnTo>
                  <a:lnTo>
                    <a:pt x="2824" y="95"/>
                  </a:lnTo>
                  <a:lnTo>
                    <a:pt x="2824" y="96"/>
                  </a:lnTo>
                  <a:lnTo>
                    <a:pt x="2824" y="96"/>
                  </a:lnTo>
                  <a:lnTo>
                    <a:pt x="2824" y="96"/>
                  </a:lnTo>
                  <a:lnTo>
                    <a:pt x="2825" y="98"/>
                  </a:lnTo>
                  <a:lnTo>
                    <a:pt x="2825" y="98"/>
                  </a:lnTo>
                  <a:lnTo>
                    <a:pt x="2827" y="98"/>
                  </a:lnTo>
                  <a:lnTo>
                    <a:pt x="2827" y="98"/>
                  </a:lnTo>
                  <a:lnTo>
                    <a:pt x="2829" y="99"/>
                  </a:lnTo>
                  <a:lnTo>
                    <a:pt x="2829" y="99"/>
                  </a:lnTo>
                  <a:lnTo>
                    <a:pt x="2829" y="99"/>
                  </a:lnTo>
                  <a:lnTo>
                    <a:pt x="2827" y="101"/>
                  </a:lnTo>
                  <a:lnTo>
                    <a:pt x="2827" y="101"/>
                  </a:lnTo>
                  <a:lnTo>
                    <a:pt x="2827" y="101"/>
                  </a:lnTo>
                  <a:lnTo>
                    <a:pt x="2827" y="101"/>
                  </a:lnTo>
                  <a:lnTo>
                    <a:pt x="2825" y="103"/>
                  </a:lnTo>
                  <a:lnTo>
                    <a:pt x="2825" y="103"/>
                  </a:lnTo>
                  <a:lnTo>
                    <a:pt x="2824" y="103"/>
                  </a:lnTo>
                  <a:lnTo>
                    <a:pt x="2824" y="104"/>
                  </a:lnTo>
                  <a:lnTo>
                    <a:pt x="2821" y="106"/>
                  </a:lnTo>
                  <a:lnTo>
                    <a:pt x="2821" y="106"/>
                  </a:lnTo>
                  <a:lnTo>
                    <a:pt x="2819" y="106"/>
                  </a:lnTo>
                  <a:lnTo>
                    <a:pt x="2819" y="107"/>
                  </a:lnTo>
                  <a:lnTo>
                    <a:pt x="2816" y="106"/>
                  </a:lnTo>
                  <a:lnTo>
                    <a:pt x="2813" y="104"/>
                  </a:lnTo>
                  <a:lnTo>
                    <a:pt x="2811" y="106"/>
                  </a:lnTo>
                  <a:lnTo>
                    <a:pt x="2811" y="106"/>
                  </a:lnTo>
                  <a:lnTo>
                    <a:pt x="2813" y="106"/>
                  </a:lnTo>
                  <a:lnTo>
                    <a:pt x="2814" y="107"/>
                  </a:lnTo>
                  <a:lnTo>
                    <a:pt x="2813" y="107"/>
                  </a:lnTo>
                  <a:lnTo>
                    <a:pt x="2813" y="107"/>
                  </a:lnTo>
                  <a:lnTo>
                    <a:pt x="2813" y="109"/>
                  </a:lnTo>
                  <a:lnTo>
                    <a:pt x="2813" y="109"/>
                  </a:lnTo>
                  <a:lnTo>
                    <a:pt x="2811" y="109"/>
                  </a:lnTo>
                  <a:lnTo>
                    <a:pt x="2811" y="109"/>
                  </a:lnTo>
                  <a:lnTo>
                    <a:pt x="2811" y="110"/>
                  </a:lnTo>
                  <a:lnTo>
                    <a:pt x="2810" y="110"/>
                  </a:lnTo>
                  <a:lnTo>
                    <a:pt x="2808" y="112"/>
                  </a:lnTo>
                  <a:lnTo>
                    <a:pt x="2808" y="112"/>
                  </a:lnTo>
                  <a:lnTo>
                    <a:pt x="2808" y="112"/>
                  </a:lnTo>
                  <a:lnTo>
                    <a:pt x="2810" y="112"/>
                  </a:lnTo>
                  <a:lnTo>
                    <a:pt x="2811" y="112"/>
                  </a:lnTo>
                  <a:lnTo>
                    <a:pt x="2813" y="112"/>
                  </a:lnTo>
                  <a:lnTo>
                    <a:pt x="2813" y="112"/>
                  </a:lnTo>
                  <a:lnTo>
                    <a:pt x="2814" y="114"/>
                  </a:lnTo>
                  <a:lnTo>
                    <a:pt x="2814" y="114"/>
                  </a:lnTo>
                  <a:lnTo>
                    <a:pt x="2814" y="115"/>
                  </a:lnTo>
                  <a:lnTo>
                    <a:pt x="2811" y="117"/>
                  </a:lnTo>
                  <a:lnTo>
                    <a:pt x="2808" y="118"/>
                  </a:lnTo>
                  <a:lnTo>
                    <a:pt x="2806" y="118"/>
                  </a:lnTo>
                  <a:lnTo>
                    <a:pt x="2802" y="118"/>
                  </a:lnTo>
                  <a:lnTo>
                    <a:pt x="2802" y="118"/>
                  </a:lnTo>
                  <a:lnTo>
                    <a:pt x="2802" y="118"/>
                  </a:lnTo>
                  <a:lnTo>
                    <a:pt x="2800" y="117"/>
                  </a:lnTo>
                  <a:lnTo>
                    <a:pt x="2800" y="117"/>
                  </a:lnTo>
                  <a:lnTo>
                    <a:pt x="2802" y="115"/>
                  </a:lnTo>
                  <a:lnTo>
                    <a:pt x="2803" y="115"/>
                  </a:lnTo>
                  <a:lnTo>
                    <a:pt x="2805" y="117"/>
                  </a:lnTo>
                  <a:lnTo>
                    <a:pt x="2805" y="117"/>
                  </a:lnTo>
                  <a:lnTo>
                    <a:pt x="2805" y="115"/>
                  </a:lnTo>
                  <a:lnTo>
                    <a:pt x="2803" y="115"/>
                  </a:lnTo>
                  <a:lnTo>
                    <a:pt x="2800" y="114"/>
                  </a:lnTo>
                  <a:lnTo>
                    <a:pt x="2799" y="115"/>
                  </a:lnTo>
                  <a:lnTo>
                    <a:pt x="2797" y="115"/>
                  </a:lnTo>
                  <a:lnTo>
                    <a:pt x="2795" y="115"/>
                  </a:lnTo>
                  <a:lnTo>
                    <a:pt x="2794" y="114"/>
                  </a:lnTo>
                  <a:lnTo>
                    <a:pt x="2794" y="114"/>
                  </a:lnTo>
                  <a:lnTo>
                    <a:pt x="2794" y="114"/>
                  </a:lnTo>
                  <a:lnTo>
                    <a:pt x="2794" y="112"/>
                  </a:lnTo>
                  <a:lnTo>
                    <a:pt x="2792" y="112"/>
                  </a:lnTo>
                  <a:lnTo>
                    <a:pt x="2792" y="112"/>
                  </a:lnTo>
                  <a:lnTo>
                    <a:pt x="2792" y="112"/>
                  </a:lnTo>
                  <a:lnTo>
                    <a:pt x="2792" y="110"/>
                  </a:lnTo>
                  <a:lnTo>
                    <a:pt x="2792" y="109"/>
                  </a:lnTo>
                  <a:lnTo>
                    <a:pt x="2792" y="109"/>
                  </a:lnTo>
                  <a:lnTo>
                    <a:pt x="2792" y="107"/>
                  </a:lnTo>
                  <a:lnTo>
                    <a:pt x="2792" y="106"/>
                  </a:lnTo>
                  <a:lnTo>
                    <a:pt x="2792" y="104"/>
                  </a:lnTo>
                  <a:lnTo>
                    <a:pt x="2792" y="106"/>
                  </a:lnTo>
                  <a:lnTo>
                    <a:pt x="2792" y="107"/>
                  </a:lnTo>
                  <a:lnTo>
                    <a:pt x="2794" y="107"/>
                  </a:lnTo>
                  <a:lnTo>
                    <a:pt x="2795" y="109"/>
                  </a:lnTo>
                  <a:lnTo>
                    <a:pt x="2795" y="107"/>
                  </a:lnTo>
                  <a:lnTo>
                    <a:pt x="2795" y="107"/>
                  </a:lnTo>
                  <a:lnTo>
                    <a:pt x="2795" y="106"/>
                  </a:lnTo>
                  <a:lnTo>
                    <a:pt x="2795" y="106"/>
                  </a:lnTo>
                  <a:lnTo>
                    <a:pt x="2795" y="106"/>
                  </a:lnTo>
                  <a:lnTo>
                    <a:pt x="2795" y="107"/>
                  </a:lnTo>
                  <a:lnTo>
                    <a:pt x="2797" y="107"/>
                  </a:lnTo>
                  <a:lnTo>
                    <a:pt x="2797" y="106"/>
                  </a:lnTo>
                  <a:lnTo>
                    <a:pt x="2799" y="106"/>
                  </a:lnTo>
                  <a:lnTo>
                    <a:pt x="2799" y="106"/>
                  </a:lnTo>
                  <a:lnTo>
                    <a:pt x="2799" y="104"/>
                  </a:lnTo>
                  <a:lnTo>
                    <a:pt x="2799" y="104"/>
                  </a:lnTo>
                  <a:lnTo>
                    <a:pt x="2797" y="103"/>
                  </a:lnTo>
                  <a:lnTo>
                    <a:pt x="2797" y="103"/>
                  </a:lnTo>
                  <a:lnTo>
                    <a:pt x="2797" y="103"/>
                  </a:lnTo>
                  <a:lnTo>
                    <a:pt x="2800" y="104"/>
                  </a:lnTo>
                  <a:lnTo>
                    <a:pt x="2800" y="104"/>
                  </a:lnTo>
                  <a:lnTo>
                    <a:pt x="2802" y="106"/>
                  </a:lnTo>
                  <a:lnTo>
                    <a:pt x="2802" y="106"/>
                  </a:lnTo>
                  <a:lnTo>
                    <a:pt x="2802" y="106"/>
                  </a:lnTo>
                  <a:lnTo>
                    <a:pt x="2802" y="107"/>
                  </a:lnTo>
                  <a:lnTo>
                    <a:pt x="2803" y="109"/>
                  </a:lnTo>
                  <a:lnTo>
                    <a:pt x="2803" y="109"/>
                  </a:lnTo>
                  <a:lnTo>
                    <a:pt x="2805" y="107"/>
                  </a:lnTo>
                  <a:lnTo>
                    <a:pt x="2805" y="107"/>
                  </a:lnTo>
                  <a:lnTo>
                    <a:pt x="2805" y="107"/>
                  </a:lnTo>
                  <a:lnTo>
                    <a:pt x="2806" y="106"/>
                  </a:lnTo>
                  <a:lnTo>
                    <a:pt x="2806" y="104"/>
                  </a:lnTo>
                  <a:lnTo>
                    <a:pt x="2806" y="103"/>
                  </a:lnTo>
                  <a:lnTo>
                    <a:pt x="2806" y="103"/>
                  </a:lnTo>
                  <a:lnTo>
                    <a:pt x="2808" y="103"/>
                  </a:lnTo>
                  <a:lnTo>
                    <a:pt x="2808" y="103"/>
                  </a:lnTo>
                  <a:lnTo>
                    <a:pt x="2810" y="103"/>
                  </a:lnTo>
                  <a:lnTo>
                    <a:pt x="2810" y="101"/>
                  </a:lnTo>
                  <a:lnTo>
                    <a:pt x="2813" y="101"/>
                  </a:lnTo>
                  <a:lnTo>
                    <a:pt x="2814" y="101"/>
                  </a:lnTo>
                  <a:lnTo>
                    <a:pt x="2814" y="101"/>
                  </a:lnTo>
                  <a:lnTo>
                    <a:pt x="2814" y="101"/>
                  </a:lnTo>
                  <a:lnTo>
                    <a:pt x="2813" y="99"/>
                  </a:lnTo>
                  <a:lnTo>
                    <a:pt x="2813" y="99"/>
                  </a:lnTo>
                  <a:lnTo>
                    <a:pt x="2811" y="98"/>
                  </a:lnTo>
                  <a:lnTo>
                    <a:pt x="2808" y="96"/>
                  </a:lnTo>
                  <a:lnTo>
                    <a:pt x="2808" y="96"/>
                  </a:lnTo>
                  <a:lnTo>
                    <a:pt x="2806" y="95"/>
                  </a:lnTo>
                  <a:lnTo>
                    <a:pt x="2805" y="95"/>
                  </a:lnTo>
                  <a:lnTo>
                    <a:pt x="2803" y="95"/>
                  </a:lnTo>
                  <a:lnTo>
                    <a:pt x="2803" y="95"/>
                  </a:lnTo>
                  <a:lnTo>
                    <a:pt x="2802" y="95"/>
                  </a:lnTo>
                  <a:lnTo>
                    <a:pt x="2802" y="95"/>
                  </a:lnTo>
                  <a:lnTo>
                    <a:pt x="2802" y="92"/>
                  </a:lnTo>
                  <a:lnTo>
                    <a:pt x="2800" y="90"/>
                  </a:lnTo>
                  <a:lnTo>
                    <a:pt x="2800" y="90"/>
                  </a:lnTo>
                  <a:lnTo>
                    <a:pt x="2800" y="90"/>
                  </a:lnTo>
                  <a:lnTo>
                    <a:pt x="2800" y="88"/>
                  </a:lnTo>
                  <a:lnTo>
                    <a:pt x="2800" y="88"/>
                  </a:lnTo>
                  <a:lnTo>
                    <a:pt x="2799" y="88"/>
                  </a:lnTo>
                  <a:lnTo>
                    <a:pt x="2799" y="88"/>
                  </a:lnTo>
                  <a:lnTo>
                    <a:pt x="2797" y="88"/>
                  </a:lnTo>
                  <a:lnTo>
                    <a:pt x="2795" y="88"/>
                  </a:lnTo>
                  <a:lnTo>
                    <a:pt x="2795" y="88"/>
                  </a:lnTo>
                  <a:lnTo>
                    <a:pt x="2795" y="87"/>
                  </a:lnTo>
                  <a:lnTo>
                    <a:pt x="2794" y="87"/>
                  </a:lnTo>
                  <a:lnTo>
                    <a:pt x="2794" y="87"/>
                  </a:lnTo>
                  <a:lnTo>
                    <a:pt x="2792" y="87"/>
                  </a:lnTo>
                  <a:lnTo>
                    <a:pt x="2791" y="87"/>
                  </a:lnTo>
                  <a:lnTo>
                    <a:pt x="2791" y="85"/>
                  </a:lnTo>
                  <a:lnTo>
                    <a:pt x="2791" y="85"/>
                  </a:lnTo>
                  <a:lnTo>
                    <a:pt x="2791" y="85"/>
                  </a:lnTo>
                  <a:lnTo>
                    <a:pt x="2792" y="85"/>
                  </a:lnTo>
                  <a:lnTo>
                    <a:pt x="2792" y="85"/>
                  </a:lnTo>
                  <a:lnTo>
                    <a:pt x="2794" y="85"/>
                  </a:lnTo>
                  <a:lnTo>
                    <a:pt x="2794" y="85"/>
                  </a:lnTo>
                  <a:lnTo>
                    <a:pt x="2794" y="85"/>
                  </a:lnTo>
                  <a:lnTo>
                    <a:pt x="2797" y="87"/>
                  </a:lnTo>
                  <a:lnTo>
                    <a:pt x="2797" y="87"/>
                  </a:lnTo>
                  <a:lnTo>
                    <a:pt x="2797" y="87"/>
                  </a:lnTo>
                  <a:lnTo>
                    <a:pt x="2797" y="85"/>
                  </a:lnTo>
                  <a:lnTo>
                    <a:pt x="2797" y="84"/>
                  </a:lnTo>
                  <a:lnTo>
                    <a:pt x="2797" y="82"/>
                  </a:lnTo>
                  <a:lnTo>
                    <a:pt x="2797" y="81"/>
                  </a:lnTo>
                  <a:lnTo>
                    <a:pt x="2797" y="81"/>
                  </a:lnTo>
                  <a:lnTo>
                    <a:pt x="2797" y="79"/>
                  </a:lnTo>
                  <a:lnTo>
                    <a:pt x="2797" y="77"/>
                  </a:lnTo>
                  <a:lnTo>
                    <a:pt x="2799" y="77"/>
                  </a:lnTo>
                  <a:lnTo>
                    <a:pt x="2797" y="77"/>
                  </a:lnTo>
                  <a:lnTo>
                    <a:pt x="2797" y="77"/>
                  </a:lnTo>
                  <a:lnTo>
                    <a:pt x="2797" y="77"/>
                  </a:lnTo>
                  <a:lnTo>
                    <a:pt x="2795" y="77"/>
                  </a:lnTo>
                  <a:lnTo>
                    <a:pt x="2795" y="79"/>
                  </a:lnTo>
                  <a:lnTo>
                    <a:pt x="2795" y="79"/>
                  </a:lnTo>
                  <a:lnTo>
                    <a:pt x="2794" y="77"/>
                  </a:lnTo>
                  <a:lnTo>
                    <a:pt x="2794" y="76"/>
                  </a:lnTo>
                  <a:lnTo>
                    <a:pt x="2792" y="76"/>
                  </a:lnTo>
                  <a:lnTo>
                    <a:pt x="2791" y="73"/>
                  </a:lnTo>
                  <a:lnTo>
                    <a:pt x="2791" y="73"/>
                  </a:lnTo>
                  <a:lnTo>
                    <a:pt x="2791" y="73"/>
                  </a:lnTo>
                  <a:lnTo>
                    <a:pt x="2791" y="71"/>
                  </a:lnTo>
                  <a:lnTo>
                    <a:pt x="2791" y="70"/>
                  </a:lnTo>
                  <a:lnTo>
                    <a:pt x="2791" y="68"/>
                  </a:lnTo>
                  <a:lnTo>
                    <a:pt x="2791" y="68"/>
                  </a:lnTo>
                  <a:lnTo>
                    <a:pt x="2792" y="68"/>
                  </a:lnTo>
                  <a:lnTo>
                    <a:pt x="2792" y="68"/>
                  </a:lnTo>
                  <a:lnTo>
                    <a:pt x="2791" y="66"/>
                  </a:lnTo>
                  <a:lnTo>
                    <a:pt x="2791" y="65"/>
                  </a:lnTo>
                  <a:lnTo>
                    <a:pt x="2791" y="63"/>
                  </a:lnTo>
                  <a:lnTo>
                    <a:pt x="2789" y="63"/>
                  </a:lnTo>
                  <a:lnTo>
                    <a:pt x="2789" y="63"/>
                  </a:lnTo>
                  <a:lnTo>
                    <a:pt x="2789" y="63"/>
                  </a:lnTo>
                  <a:lnTo>
                    <a:pt x="2788" y="63"/>
                  </a:lnTo>
                  <a:lnTo>
                    <a:pt x="2786" y="62"/>
                  </a:lnTo>
                  <a:lnTo>
                    <a:pt x="2786" y="62"/>
                  </a:lnTo>
                  <a:close/>
                  <a:moveTo>
                    <a:pt x="3989" y="60"/>
                  </a:moveTo>
                  <a:lnTo>
                    <a:pt x="3989" y="62"/>
                  </a:lnTo>
                  <a:lnTo>
                    <a:pt x="3991" y="62"/>
                  </a:lnTo>
                  <a:lnTo>
                    <a:pt x="3989" y="62"/>
                  </a:lnTo>
                  <a:lnTo>
                    <a:pt x="3989" y="63"/>
                  </a:lnTo>
                  <a:lnTo>
                    <a:pt x="3991" y="65"/>
                  </a:lnTo>
                  <a:lnTo>
                    <a:pt x="3994" y="65"/>
                  </a:lnTo>
                  <a:lnTo>
                    <a:pt x="3995" y="65"/>
                  </a:lnTo>
                  <a:lnTo>
                    <a:pt x="3995" y="65"/>
                  </a:lnTo>
                  <a:lnTo>
                    <a:pt x="3997" y="66"/>
                  </a:lnTo>
                  <a:lnTo>
                    <a:pt x="3995" y="68"/>
                  </a:lnTo>
                  <a:lnTo>
                    <a:pt x="3995" y="70"/>
                  </a:lnTo>
                  <a:lnTo>
                    <a:pt x="3995" y="70"/>
                  </a:lnTo>
                  <a:lnTo>
                    <a:pt x="3995" y="71"/>
                  </a:lnTo>
                  <a:lnTo>
                    <a:pt x="3997" y="71"/>
                  </a:lnTo>
                  <a:lnTo>
                    <a:pt x="3999" y="70"/>
                  </a:lnTo>
                  <a:lnTo>
                    <a:pt x="3999" y="70"/>
                  </a:lnTo>
                  <a:lnTo>
                    <a:pt x="4000" y="70"/>
                  </a:lnTo>
                  <a:lnTo>
                    <a:pt x="4000" y="71"/>
                  </a:lnTo>
                  <a:lnTo>
                    <a:pt x="4002" y="71"/>
                  </a:lnTo>
                  <a:lnTo>
                    <a:pt x="4002" y="71"/>
                  </a:lnTo>
                  <a:lnTo>
                    <a:pt x="4002" y="71"/>
                  </a:lnTo>
                  <a:lnTo>
                    <a:pt x="4000" y="73"/>
                  </a:lnTo>
                  <a:lnTo>
                    <a:pt x="3999" y="73"/>
                  </a:lnTo>
                  <a:lnTo>
                    <a:pt x="3999" y="74"/>
                  </a:lnTo>
                  <a:lnTo>
                    <a:pt x="3999" y="74"/>
                  </a:lnTo>
                  <a:lnTo>
                    <a:pt x="4000" y="74"/>
                  </a:lnTo>
                  <a:lnTo>
                    <a:pt x="4002" y="76"/>
                  </a:lnTo>
                  <a:lnTo>
                    <a:pt x="4003" y="74"/>
                  </a:lnTo>
                  <a:lnTo>
                    <a:pt x="4003" y="73"/>
                  </a:lnTo>
                  <a:lnTo>
                    <a:pt x="4003" y="70"/>
                  </a:lnTo>
                  <a:lnTo>
                    <a:pt x="4003" y="68"/>
                  </a:lnTo>
                  <a:lnTo>
                    <a:pt x="4003" y="68"/>
                  </a:lnTo>
                  <a:lnTo>
                    <a:pt x="4003" y="68"/>
                  </a:lnTo>
                  <a:lnTo>
                    <a:pt x="4003" y="66"/>
                  </a:lnTo>
                  <a:lnTo>
                    <a:pt x="4005" y="65"/>
                  </a:lnTo>
                  <a:lnTo>
                    <a:pt x="4005" y="66"/>
                  </a:lnTo>
                  <a:lnTo>
                    <a:pt x="4005" y="68"/>
                  </a:lnTo>
                  <a:lnTo>
                    <a:pt x="4005" y="68"/>
                  </a:lnTo>
                  <a:lnTo>
                    <a:pt x="4005" y="70"/>
                  </a:lnTo>
                  <a:lnTo>
                    <a:pt x="4005" y="71"/>
                  </a:lnTo>
                  <a:lnTo>
                    <a:pt x="4005" y="73"/>
                  </a:lnTo>
                  <a:lnTo>
                    <a:pt x="4006" y="73"/>
                  </a:lnTo>
                  <a:lnTo>
                    <a:pt x="4006" y="73"/>
                  </a:lnTo>
                  <a:lnTo>
                    <a:pt x="4010" y="73"/>
                  </a:lnTo>
                  <a:lnTo>
                    <a:pt x="4011" y="71"/>
                  </a:lnTo>
                  <a:lnTo>
                    <a:pt x="4011" y="70"/>
                  </a:lnTo>
                  <a:lnTo>
                    <a:pt x="4010" y="68"/>
                  </a:lnTo>
                  <a:lnTo>
                    <a:pt x="4011" y="68"/>
                  </a:lnTo>
                  <a:lnTo>
                    <a:pt x="4011" y="68"/>
                  </a:lnTo>
                  <a:lnTo>
                    <a:pt x="4013" y="68"/>
                  </a:lnTo>
                  <a:lnTo>
                    <a:pt x="4014" y="70"/>
                  </a:lnTo>
                  <a:lnTo>
                    <a:pt x="4016" y="70"/>
                  </a:lnTo>
                  <a:lnTo>
                    <a:pt x="4016" y="73"/>
                  </a:lnTo>
                  <a:lnTo>
                    <a:pt x="4016" y="73"/>
                  </a:lnTo>
                  <a:lnTo>
                    <a:pt x="4014" y="74"/>
                  </a:lnTo>
                  <a:lnTo>
                    <a:pt x="4014" y="76"/>
                  </a:lnTo>
                  <a:lnTo>
                    <a:pt x="4016" y="77"/>
                  </a:lnTo>
                  <a:lnTo>
                    <a:pt x="4017" y="77"/>
                  </a:lnTo>
                  <a:lnTo>
                    <a:pt x="4017" y="77"/>
                  </a:lnTo>
                  <a:lnTo>
                    <a:pt x="4019" y="77"/>
                  </a:lnTo>
                  <a:lnTo>
                    <a:pt x="4019" y="76"/>
                  </a:lnTo>
                  <a:lnTo>
                    <a:pt x="4019" y="74"/>
                  </a:lnTo>
                  <a:lnTo>
                    <a:pt x="4019" y="74"/>
                  </a:lnTo>
                  <a:lnTo>
                    <a:pt x="4019" y="73"/>
                  </a:lnTo>
                  <a:lnTo>
                    <a:pt x="4017" y="70"/>
                  </a:lnTo>
                  <a:lnTo>
                    <a:pt x="4017" y="68"/>
                  </a:lnTo>
                  <a:lnTo>
                    <a:pt x="4016" y="66"/>
                  </a:lnTo>
                  <a:lnTo>
                    <a:pt x="4014" y="66"/>
                  </a:lnTo>
                  <a:lnTo>
                    <a:pt x="4016" y="66"/>
                  </a:lnTo>
                  <a:lnTo>
                    <a:pt x="4017" y="66"/>
                  </a:lnTo>
                  <a:lnTo>
                    <a:pt x="4019" y="65"/>
                  </a:lnTo>
                  <a:lnTo>
                    <a:pt x="4019" y="65"/>
                  </a:lnTo>
                  <a:lnTo>
                    <a:pt x="4019" y="66"/>
                  </a:lnTo>
                  <a:lnTo>
                    <a:pt x="4019" y="68"/>
                  </a:lnTo>
                  <a:lnTo>
                    <a:pt x="4019" y="70"/>
                  </a:lnTo>
                  <a:lnTo>
                    <a:pt x="4021" y="73"/>
                  </a:lnTo>
                  <a:lnTo>
                    <a:pt x="4024" y="73"/>
                  </a:lnTo>
                  <a:lnTo>
                    <a:pt x="4024" y="74"/>
                  </a:lnTo>
                  <a:lnTo>
                    <a:pt x="4022" y="76"/>
                  </a:lnTo>
                  <a:lnTo>
                    <a:pt x="4022" y="77"/>
                  </a:lnTo>
                  <a:lnTo>
                    <a:pt x="4022" y="79"/>
                  </a:lnTo>
                  <a:lnTo>
                    <a:pt x="4021" y="81"/>
                  </a:lnTo>
                  <a:lnTo>
                    <a:pt x="4019" y="81"/>
                  </a:lnTo>
                  <a:lnTo>
                    <a:pt x="4019" y="81"/>
                  </a:lnTo>
                  <a:lnTo>
                    <a:pt x="4017" y="79"/>
                  </a:lnTo>
                  <a:lnTo>
                    <a:pt x="4016" y="79"/>
                  </a:lnTo>
                  <a:lnTo>
                    <a:pt x="4014" y="77"/>
                  </a:lnTo>
                  <a:lnTo>
                    <a:pt x="4014" y="79"/>
                  </a:lnTo>
                  <a:lnTo>
                    <a:pt x="4013" y="79"/>
                  </a:lnTo>
                  <a:lnTo>
                    <a:pt x="4013" y="77"/>
                  </a:lnTo>
                  <a:lnTo>
                    <a:pt x="4011" y="79"/>
                  </a:lnTo>
                  <a:lnTo>
                    <a:pt x="4011" y="79"/>
                  </a:lnTo>
                  <a:lnTo>
                    <a:pt x="4010" y="77"/>
                  </a:lnTo>
                  <a:lnTo>
                    <a:pt x="4008" y="77"/>
                  </a:lnTo>
                  <a:lnTo>
                    <a:pt x="4008" y="77"/>
                  </a:lnTo>
                  <a:lnTo>
                    <a:pt x="4008" y="76"/>
                  </a:lnTo>
                  <a:lnTo>
                    <a:pt x="4010" y="76"/>
                  </a:lnTo>
                  <a:lnTo>
                    <a:pt x="4010" y="76"/>
                  </a:lnTo>
                  <a:lnTo>
                    <a:pt x="4011" y="76"/>
                  </a:lnTo>
                  <a:lnTo>
                    <a:pt x="4011" y="76"/>
                  </a:lnTo>
                  <a:lnTo>
                    <a:pt x="4011" y="74"/>
                  </a:lnTo>
                  <a:lnTo>
                    <a:pt x="4014" y="74"/>
                  </a:lnTo>
                  <a:lnTo>
                    <a:pt x="4014" y="73"/>
                  </a:lnTo>
                  <a:lnTo>
                    <a:pt x="4014" y="71"/>
                  </a:lnTo>
                  <a:lnTo>
                    <a:pt x="4014" y="71"/>
                  </a:lnTo>
                  <a:lnTo>
                    <a:pt x="4013" y="71"/>
                  </a:lnTo>
                  <a:lnTo>
                    <a:pt x="4011" y="71"/>
                  </a:lnTo>
                  <a:lnTo>
                    <a:pt x="4011" y="73"/>
                  </a:lnTo>
                  <a:lnTo>
                    <a:pt x="4010" y="74"/>
                  </a:lnTo>
                  <a:lnTo>
                    <a:pt x="4008" y="74"/>
                  </a:lnTo>
                  <a:lnTo>
                    <a:pt x="4006" y="74"/>
                  </a:lnTo>
                  <a:lnTo>
                    <a:pt x="4005" y="74"/>
                  </a:lnTo>
                  <a:lnTo>
                    <a:pt x="4005" y="76"/>
                  </a:lnTo>
                  <a:lnTo>
                    <a:pt x="4006" y="77"/>
                  </a:lnTo>
                  <a:lnTo>
                    <a:pt x="4008" y="79"/>
                  </a:lnTo>
                  <a:lnTo>
                    <a:pt x="4008" y="79"/>
                  </a:lnTo>
                  <a:lnTo>
                    <a:pt x="4008" y="82"/>
                  </a:lnTo>
                  <a:lnTo>
                    <a:pt x="4008" y="84"/>
                  </a:lnTo>
                  <a:lnTo>
                    <a:pt x="4008" y="84"/>
                  </a:lnTo>
                  <a:lnTo>
                    <a:pt x="4006" y="85"/>
                  </a:lnTo>
                  <a:lnTo>
                    <a:pt x="4008" y="87"/>
                  </a:lnTo>
                  <a:lnTo>
                    <a:pt x="4008" y="87"/>
                  </a:lnTo>
                  <a:lnTo>
                    <a:pt x="4006" y="87"/>
                  </a:lnTo>
                  <a:lnTo>
                    <a:pt x="4006" y="88"/>
                  </a:lnTo>
                  <a:lnTo>
                    <a:pt x="4006" y="88"/>
                  </a:lnTo>
                  <a:lnTo>
                    <a:pt x="4010" y="88"/>
                  </a:lnTo>
                  <a:lnTo>
                    <a:pt x="4011" y="88"/>
                  </a:lnTo>
                  <a:lnTo>
                    <a:pt x="4011" y="90"/>
                  </a:lnTo>
                  <a:lnTo>
                    <a:pt x="4013" y="90"/>
                  </a:lnTo>
                  <a:lnTo>
                    <a:pt x="4011" y="90"/>
                  </a:lnTo>
                  <a:lnTo>
                    <a:pt x="4010" y="90"/>
                  </a:lnTo>
                  <a:lnTo>
                    <a:pt x="4008" y="90"/>
                  </a:lnTo>
                  <a:lnTo>
                    <a:pt x="4008" y="92"/>
                  </a:lnTo>
                  <a:lnTo>
                    <a:pt x="4011" y="93"/>
                  </a:lnTo>
                  <a:lnTo>
                    <a:pt x="4010" y="93"/>
                  </a:lnTo>
                  <a:lnTo>
                    <a:pt x="4010" y="93"/>
                  </a:lnTo>
                  <a:lnTo>
                    <a:pt x="4008" y="93"/>
                  </a:lnTo>
                  <a:lnTo>
                    <a:pt x="4008" y="93"/>
                  </a:lnTo>
                  <a:lnTo>
                    <a:pt x="4006" y="93"/>
                  </a:lnTo>
                  <a:lnTo>
                    <a:pt x="4006" y="95"/>
                  </a:lnTo>
                  <a:lnTo>
                    <a:pt x="4008" y="96"/>
                  </a:lnTo>
                  <a:lnTo>
                    <a:pt x="4006" y="98"/>
                  </a:lnTo>
                  <a:lnTo>
                    <a:pt x="4003" y="98"/>
                  </a:lnTo>
                  <a:lnTo>
                    <a:pt x="4000" y="98"/>
                  </a:lnTo>
                  <a:lnTo>
                    <a:pt x="3997" y="96"/>
                  </a:lnTo>
                  <a:lnTo>
                    <a:pt x="3995" y="96"/>
                  </a:lnTo>
                  <a:lnTo>
                    <a:pt x="3994" y="96"/>
                  </a:lnTo>
                  <a:lnTo>
                    <a:pt x="3992" y="95"/>
                  </a:lnTo>
                  <a:lnTo>
                    <a:pt x="3992" y="95"/>
                  </a:lnTo>
                  <a:lnTo>
                    <a:pt x="3991" y="95"/>
                  </a:lnTo>
                  <a:lnTo>
                    <a:pt x="3988" y="96"/>
                  </a:lnTo>
                  <a:lnTo>
                    <a:pt x="3986" y="98"/>
                  </a:lnTo>
                  <a:lnTo>
                    <a:pt x="3983" y="99"/>
                  </a:lnTo>
                  <a:lnTo>
                    <a:pt x="3983" y="101"/>
                  </a:lnTo>
                  <a:lnTo>
                    <a:pt x="3983" y="103"/>
                  </a:lnTo>
                  <a:lnTo>
                    <a:pt x="3981" y="103"/>
                  </a:lnTo>
                  <a:lnTo>
                    <a:pt x="3981" y="101"/>
                  </a:lnTo>
                  <a:lnTo>
                    <a:pt x="3981" y="99"/>
                  </a:lnTo>
                  <a:lnTo>
                    <a:pt x="3983" y="99"/>
                  </a:lnTo>
                  <a:lnTo>
                    <a:pt x="3983" y="98"/>
                  </a:lnTo>
                  <a:lnTo>
                    <a:pt x="3983" y="96"/>
                  </a:lnTo>
                  <a:lnTo>
                    <a:pt x="3984" y="96"/>
                  </a:lnTo>
                  <a:lnTo>
                    <a:pt x="3986" y="96"/>
                  </a:lnTo>
                  <a:lnTo>
                    <a:pt x="3988" y="95"/>
                  </a:lnTo>
                  <a:lnTo>
                    <a:pt x="3991" y="93"/>
                  </a:lnTo>
                  <a:lnTo>
                    <a:pt x="3994" y="93"/>
                  </a:lnTo>
                  <a:lnTo>
                    <a:pt x="3997" y="95"/>
                  </a:lnTo>
                  <a:lnTo>
                    <a:pt x="3997" y="95"/>
                  </a:lnTo>
                  <a:lnTo>
                    <a:pt x="3999" y="95"/>
                  </a:lnTo>
                  <a:lnTo>
                    <a:pt x="4000" y="95"/>
                  </a:lnTo>
                  <a:lnTo>
                    <a:pt x="4000" y="96"/>
                  </a:lnTo>
                  <a:lnTo>
                    <a:pt x="4002" y="96"/>
                  </a:lnTo>
                  <a:lnTo>
                    <a:pt x="4002" y="96"/>
                  </a:lnTo>
                  <a:lnTo>
                    <a:pt x="4002" y="96"/>
                  </a:lnTo>
                  <a:lnTo>
                    <a:pt x="4003" y="96"/>
                  </a:lnTo>
                  <a:lnTo>
                    <a:pt x="4005" y="95"/>
                  </a:lnTo>
                  <a:lnTo>
                    <a:pt x="4005" y="93"/>
                  </a:lnTo>
                  <a:lnTo>
                    <a:pt x="4003" y="93"/>
                  </a:lnTo>
                  <a:lnTo>
                    <a:pt x="4005" y="92"/>
                  </a:lnTo>
                  <a:lnTo>
                    <a:pt x="4006" y="90"/>
                  </a:lnTo>
                  <a:lnTo>
                    <a:pt x="4006" y="88"/>
                  </a:lnTo>
                  <a:lnTo>
                    <a:pt x="4005" y="88"/>
                  </a:lnTo>
                  <a:lnTo>
                    <a:pt x="4005" y="87"/>
                  </a:lnTo>
                  <a:lnTo>
                    <a:pt x="4003" y="87"/>
                  </a:lnTo>
                  <a:lnTo>
                    <a:pt x="4002" y="87"/>
                  </a:lnTo>
                  <a:lnTo>
                    <a:pt x="4000" y="87"/>
                  </a:lnTo>
                  <a:lnTo>
                    <a:pt x="4000" y="87"/>
                  </a:lnTo>
                  <a:lnTo>
                    <a:pt x="4000" y="87"/>
                  </a:lnTo>
                  <a:lnTo>
                    <a:pt x="3999" y="85"/>
                  </a:lnTo>
                  <a:lnTo>
                    <a:pt x="4000" y="85"/>
                  </a:lnTo>
                  <a:lnTo>
                    <a:pt x="4002" y="85"/>
                  </a:lnTo>
                  <a:lnTo>
                    <a:pt x="4003" y="85"/>
                  </a:lnTo>
                  <a:lnTo>
                    <a:pt x="4003" y="85"/>
                  </a:lnTo>
                  <a:lnTo>
                    <a:pt x="4005" y="84"/>
                  </a:lnTo>
                  <a:lnTo>
                    <a:pt x="4005" y="82"/>
                  </a:lnTo>
                  <a:lnTo>
                    <a:pt x="4005" y="82"/>
                  </a:lnTo>
                  <a:lnTo>
                    <a:pt x="4005" y="81"/>
                  </a:lnTo>
                  <a:lnTo>
                    <a:pt x="4005" y="81"/>
                  </a:lnTo>
                  <a:lnTo>
                    <a:pt x="4005" y="79"/>
                  </a:lnTo>
                  <a:lnTo>
                    <a:pt x="4005" y="79"/>
                  </a:lnTo>
                  <a:lnTo>
                    <a:pt x="4000" y="77"/>
                  </a:lnTo>
                  <a:lnTo>
                    <a:pt x="3997" y="76"/>
                  </a:lnTo>
                  <a:lnTo>
                    <a:pt x="3994" y="76"/>
                  </a:lnTo>
                  <a:lnTo>
                    <a:pt x="3994" y="74"/>
                  </a:lnTo>
                  <a:lnTo>
                    <a:pt x="3995" y="73"/>
                  </a:lnTo>
                  <a:lnTo>
                    <a:pt x="3995" y="73"/>
                  </a:lnTo>
                  <a:lnTo>
                    <a:pt x="3994" y="73"/>
                  </a:lnTo>
                  <a:lnTo>
                    <a:pt x="3991" y="71"/>
                  </a:lnTo>
                  <a:lnTo>
                    <a:pt x="3989" y="71"/>
                  </a:lnTo>
                  <a:lnTo>
                    <a:pt x="3989" y="71"/>
                  </a:lnTo>
                  <a:lnTo>
                    <a:pt x="3989" y="70"/>
                  </a:lnTo>
                  <a:lnTo>
                    <a:pt x="3991" y="70"/>
                  </a:lnTo>
                  <a:lnTo>
                    <a:pt x="3992" y="70"/>
                  </a:lnTo>
                  <a:lnTo>
                    <a:pt x="3994" y="70"/>
                  </a:lnTo>
                  <a:lnTo>
                    <a:pt x="3994" y="68"/>
                  </a:lnTo>
                  <a:lnTo>
                    <a:pt x="3994" y="66"/>
                  </a:lnTo>
                  <a:lnTo>
                    <a:pt x="3992" y="66"/>
                  </a:lnTo>
                  <a:lnTo>
                    <a:pt x="3991" y="65"/>
                  </a:lnTo>
                  <a:lnTo>
                    <a:pt x="3988" y="65"/>
                  </a:lnTo>
                  <a:lnTo>
                    <a:pt x="3986" y="66"/>
                  </a:lnTo>
                  <a:lnTo>
                    <a:pt x="3984" y="66"/>
                  </a:lnTo>
                  <a:lnTo>
                    <a:pt x="3983" y="65"/>
                  </a:lnTo>
                  <a:lnTo>
                    <a:pt x="3981" y="65"/>
                  </a:lnTo>
                  <a:lnTo>
                    <a:pt x="3984" y="65"/>
                  </a:lnTo>
                  <a:lnTo>
                    <a:pt x="3986" y="65"/>
                  </a:lnTo>
                  <a:lnTo>
                    <a:pt x="3988" y="65"/>
                  </a:lnTo>
                  <a:lnTo>
                    <a:pt x="3989" y="62"/>
                  </a:lnTo>
                  <a:lnTo>
                    <a:pt x="3989" y="62"/>
                  </a:lnTo>
                  <a:lnTo>
                    <a:pt x="3989" y="60"/>
                  </a:lnTo>
                  <a:close/>
                  <a:moveTo>
                    <a:pt x="2587" y="58"/>
                  </a:moveTo>
                  <a:lnTo>
                    <a:pt x="2589" y="58"/>
                  </a:lnTo>
                  <a:lnTo>
                    <a:pt x="2589" y="58"/>
                  </a:lnTo>
                  <a:lnTo>
                    <a:pt x="2590" y="58"/>
                  </a:lnTo>
                  <a:lnTo>
                    <a:pt x="2590" y="60"/>
                  </a:lnTo>
                  <a:lnTo>
                    <a:pt x="2587" y="60"/>
                  </a:lnTo>
                  <a:lnTo>
                    <a:pt x="2587" y="60"/>
                  </a:lnTo>
                  <a:lnTo>
                    <a:pt x="2587" y="60"/>
                  </a:lnTo>
                  <a:lnTo>
                    <a:pt x="2587" y="62"/>
                  </a:lnTo>
                  <a:lnTo>
                    <a:pt x="2587" y="63"/>
                  </a:lnTo>
                  <a:lnTo>
                    <a:pt x="2589" y="65"/>
                  </a:lnTo>
                  <a:lnTo>
                    <a:pt x="2590" y="65"/>
                  </a:lnTo>
                  <a:lnTo>
                    <a:pt x="2590" y="65"/>
                  </a:lnTo>
                  <a:lnTo>
                    <a:pt x="2589" y="65"/>
                  </a:lnTo>
                  <a:lnTo>
                    <a:pt x="2589" y="65"/>
                  </a:lnTo>
                  <a:lnTo>
                    <a:pt x="2587" y="63"/>
                  </a:lnTo>
                  <a:lnTo>
                    <a:pt x="2586" y="63"/>
                  </a:lnTo>
                  <a:lnTo>
                    <a:pt x="2584" y="62"/>
                  </a:lnTo>
                  <a:lnTo>
                    <a:pt x="2584" y="60"/>
                  </a:lnTo>
                  <a:lnTo>
                    <a:pt x="2584" y="60"/>
                  </a:lnTo>
                  <a:lnTo>
                    <a:pt x="2586" y="58"/>
                  </a:lnTo>
                  <a:lnTo>
                    <a:pt x="2587" y="58"/>
                  </a:lnTo>
                  <a:close/>
                  <a:moveTo>
                    <a:pt x="2895" y="55"/>
                  </a:moveTo>
                  <a:lnTo>
                    <a:pt x="2895" y="55"/>
                  </a:lnTo>
                  <a:lnTo>
                    <a:pt x="2898" y="57"/>
                  </a:lnTo>
                  <a:lnTo>
                    <a:pt x="2898" y="57"/>
                  </a:lnTo>
                  <a:lnTo>
                    <a:pt x="2898" y="57"/>
                  </a:lnTo>
                  <a:lnTo>
                    <a:pt x="2901" y="58"/>
                  </a:lnTo>
                  <a:lnTo>
                    <a:pt x="2901" y="60"/>
                  </a:lnTo>
                  <a:lnTo>
                    <a:pt x="2904" y="62"/>
                  </a:lnTo>
                  <a:lnTo>
                    <a:pt x="2904" y="62"/>
                  </a:lnTo>
                  <a:lnTo>
                    <a:pt x="2903" y="63"/>
                  </a:lnTo>
                  <a:lnTo>
                    <a:pt x="2904" y="63"/>
                  </a:lnTo>
                  <a:lnTo>
                    <a:pt x="2906" y="65"/>
                  </a:lnTo>
                  <a:lnTo>
                    <a:pt x="2907" y="63"/>
                  </a:lnTo>
                  <a:lnTo>
                    <a:pt x="2909" y="63"/>
                  </a:lnTo>
                  <a:lnTo>
                    <a:pt x="2909" y="65"/>
                  </a:lnTo>
                  <a:lnTo>
                    <a:pt x="2909" y="65"/>
                  </a:lnTo>
                  <a:lnTo>
                    <a:pt x="2906" y="66"/>
                  </a:lnTo>
                  <a:lnTo>
                    <a:pt x="2906" y="66"/>
                  </a:lnTo>
                  <a:lnTo>
                    <a:pt x="2906" y="66"/>
                  </a:lnTo>
                  <a:lnTo>
                    <a:pt x="2904" y="66"/>
                  </a:lnTo>
                  <a:lnTo>
                    <a:pt x="2903" y="65"/>
                  </a:lnTo>
                  <a:lnTo>
                    <a:pt x="2901" y="65"/>
                  </a:lnTo>
                  <a:lnTo>
                    <a:pt x="2901" y="65"/>
                  </a:lnTo>
                  <a:lnTo>
                    <a:pt x="2903" y="68"/>
                  </a:lnTo>
                  <a:lnTo>
                    <a:pt x="2903" y="71"/>
                  </a:lnTo>
                  <a:lnTo>
                    <a:pt x="2903" y="73"/>
                  </a:lnTo>
                  <a:lnTo>
                    <a:pt x="2903" y="74"/>
                  </a:lnTo>
                  <a:lnTo>
                    <a:pt x="2903" y="76"/>
                  </a:lnTo>
                  <a:lnTo>
                    <a:pt x="2901" y="77"/>
                  </a:lnTo>
                  <a:lnTo>
                    <a:pt x="2901" y="76"/>
                  </a:lnTo>
                  <a:lnTo>
                    <a:pt x="2901" y="76"/>
                  </a:lnTo>
                  <a:lnTo>
                    <a:pt x="2901" y="74"/>
                  </a:lnTo>
                  <a:lnTo>
                    <a:pt x="2903" y="74"/>
                  </a:lnTo>
                  <a:lnTo>
                    <a:pt x="2903" y="74"/>
                  </a:lnTo>
                  <a:lnTo>
                    <a:pt x="2903" y="73"/>
                  </a:lnTo>
                  <a:lnTo>
                    <a:pt x="2901" y="71"/>
                  </a:lnTo>
                  <a:lnTo>
                    <a:pt x="2901" y="70"/>
                  </a:lnTo>
                  <a:lnTo>
                    <a:pt x="2901" y="70"/>
                  </a:lnTo>
                  <a:lnTo>
                    <a:pt x="2901" y="68"/>
                  </a:lnTo>
                  <a:lnTo>
                    <a:pt x="2900" y="66"/>
                  </a:lnTo>
                  <a:lnTo>
                    <a:pt x="2898" y="65"/>
                  </a:lnTo>
                  <a:lnTo>
                    <a:pt x="2896" y="65"/>
                  </a:lnTo>
                  <a:lnTo>
                    <a:pt x="2896" y="63"/>
                  </a:lnTo>
                  <a:lnTo>
                    <a:pt x="2896" y="62"/>
                  </a:lnTo>
                  <a:lnTo>
                    <a:pt x="2895" y="58"/>
                  </a:lnTo>
                  <a:lnTo>
                    <a:pt x="2893" y="60"/>
                  </a:lnTo>
                  <a:lnTo>
                    <a:pt x="2893" y="60"/>
                  </a:lnTo>
                  <a:lnTo>
                    <a:pt x="2892" y="62"/>
                  </a:lnTo>
                  <a:lnTo>
                    <a:pt x="2892" y="60"/>
                  </a:lnTo>
                  <a:lnTo>
                    <a:pt x="2893" y="57"/>
                  </a:lnTo>
                  <a:lnTo>
                    <a:pt x="2895" y="55"/>
                  </a:lnTo>
                  <a:close/>
                  <a:moveTo>
                    <a:pt x="2843" y="54"/>
                  </a:moveTo>
                  <a:lnTo>
                    <a:pt x="2843" y="54"/>
                  </a:lnTo>
                  <a:lnTo>
                    <a:pt x="2844" y="54"/>
                  </a:lnTo>
                  <a:lnTo>
                    <a:pt x="2844" y="55"/>
                  </a:lnTo>
                  <a:lnTo>
                    <a:pt x="2844" y="55"/>
                  </a:lnTo>
                  <a:lnTo>
                    <a:pt x="2846" y="55"/>
                  </a:lnTo>
                  <a:lnTo>
                    <a:pt x="2849" y="57"/>
                  </a:lnTo>
                  <a:lnTo>
                    <a:pt x="2849" y="57"/>
                  </a:lnTo>
                  <a:lnTo>
                    <a:pt x="2849" y="57"/>
                  </a:lnTo>
                  <a:lnTo>
                    <a:pt x="2849" y="57"/>
                  </a:lnTo>
                  <a:lnTo>
                    <a:pt x="2847" y="57"/>
                  </a:lnTo>
                  <a:lnTo>
                    <a:pt x="2847" y="57"/>
                  </a:lnTo>
                  <a:lnTo>
                    <a:pt x="2847" y="57"/>
                  </a:lnTo>
                  <a:lnTo>
                    <a:pt x="2847" y="58"/>
                  </a:lnTo>
                  <a:lnTo>
                    <a:pt x="2847" y="58"/>
                  </a:lnTo>
                  <a:lnTo>
                    <a:pt x="2847" y="58"/>
                  </a:lnTo>
                  <a:lnTo>
                    <a:pt x="2847" y="58"/>
                  </a:lnTo>
                  <a:lnTo>
                    <a:pt x="2847" y="60"/>
                  </a:lnTo>
                  <a:lnTo>
                    <a:pt x="2847" y="60"/>
                  </a:lnTo>
                  <a:lnTo>
                    <a:pt x="2847" y="60"/>
                  </a:lnTo>
                  <a:lnTo>
                    <a:pt x="2847" y="62"/>
                  </a:lnTo>
                  <a:lnTo>
                    <a:pt x="2847" y="60"/>
                  </a:lnTo>
                  <a:lnTo>
                    <a:pt x="2846" y="60"/>
                  </a:lnTo>
                  <a:lnTo>
                    <a:pt x="2846" y="60"/>
                  </a:lnTo>
                  <a:lnTo>
                    <a:pt x="2844" y="58"/>
                  </a:lnTo>
                  <a:lnTo>
                    <a:pt x="2844" y="58"/>
                  </a:lnTo>
                  <a:lnTo>
                    <a:pt x="2844" y="57"/>
                  </a:lnTo>
                  <a:lnTo>
                    <a:pt x="2844" y="57"/>
                  </a:lnTo>
                  <a:lnTo>
                    <a:pt x="2843" y="57"/>
                  </a:lnTo>
                  <a:lnTo>
                    <a:pt x="2841" y="57"/>
                  </a:lnTo>
                  <a:lnTo>
                    <a:pt x="2843" y="55"/>
                  </a:lnTo>
                  <a:lnTo>
                    <a:pt x="2843" y="55"/>
                  </a:lnTo>
                  <a:lnTo>
                    <a:pt x="2843" y="54"/>
                  </a:lnTo>
                  <a:close/>
                  <a:moveTo>
                    <a:pt x="1007" y="44"/>
                  </a:moveTo>
                  <a:lnTo>
                    <a:pt x="1014" y="46"/>
                  </a:lnTo>
                  <a:lnTo>
                    <a:pt x="1021" y="46"/>
                  </a:lnTo>
                  <a:lnTo>
                    <a:pt x="1025" y="47"/>
                  </a:lnTo>
                  <a:lnTo>
                    <a:pt x="1026" y="47"/>
                  </a:lnTo>
                  <a:lnTo>
                    <a:pt x="1028" y="47"/>
                  </a:lnTo>
                  <a:lnTo>
                    <a:pt x="1029" y="47"/>
                  </a:lnTo>
                  <a:lnTo>
                    <a:pt x="1029" y="49"/>
                  </a:lnTo>
                  <a:lnTo>
                    <a:pt x="1031" y="49"/>
                  </a:lnTo>
                  <a:lnTo>
                    <a:pt x="1033" y="49"/>
                  </a:lnTo>
                  <a:lnTo>
                    <a:pt x="1034" y="49"/>
                  </a:lnTo>
                  <a:lnTo>
                    <a:pt x="1036" y="49"/>
                  </a:lnTo>
                  <a:lnTo>
                    <a:pt x="1036" y="51"/>
                  </a:lnTo>
                  <a:lnTo>
                    <a:pt x="1034" y="52"/>
                  </a:lnTo>
                  <a:lnTo>
                    <a:pt x="1033" y="52"/>
                  </a:lnTo>
                  <a:lnTo>
                    <a:pt x="1029" y="52"/>
                  </a:lnTo>
                  <a:lnTo>
                    <a:pt x="1026" y="51"/>
                  </a:lnTo>
                  <a:lnTo>
                    <a:pt x="1020" y="51"/>
                  </a:lnTo>
                  <a:lnTo>
                    <a:pt x="1017" y="51"/>
                  </a:lnTo>
                  <a:lnTo>
                    <a:pt x="1015" y="51"/>
                  </a:lnTo>
                  <a:lnTo>
                    <a:pt x="1014" y="51"/>
                  </a:lnTo>
                  <a:lnTo>
                    <a:pt x="1012" y="51"/>
                  </a:lnTo>
                  <a:lnTo>
                    <a:pt x="1010" y="49"/>
                  </a:lnTo>
                  <a:lnTo>
                    <a:pt x="1007" y="47"/>
                  </a:lnTo>
                  <a:lnTo>
                    <a:pt x="1006" y="46"/>
                  </a:lnTo>
                  <a:lnTo>
                    <a:pt x="1007" y="44"/>
                  </a:lnTo>
                  <a:close/>
                  <a:moveTo>
                    <a:pt x="829" y="43"/>
                  </a:moveTo>
                  <a:lnTo>
                    <a:pt x="831" y="43"/>
                  </a:lnTo>
                  <a:lnTo>
                    <a:pt x="831" y="44"/>
                  </a:lnTo>
                  <a:lnTo>
                    <a:pt x="831" y="46"/>
                  </a:lnTo>
                  <a:lnTo>
                    <a:pt x="831" y="46"/>
                  </a:lnTo>
                  <a:lnTo>
                    <a:pt x="832" y="44"/>
                  </a:lnTo>
                  <a:lnTo>
                    <a:pt x="832" y="44"/>
                  </a:lnTo>
                  <a:lnTo>
                    <a:pt x="832" y="46"/>
                  </a:lnTo>
                  <a:lnTo>
                    <a:pt x="832" y="47"/>
                  </a:lnTo>
                  <a:lnTo>
                    <a:pt x="831" y="47"/>
                  </a:lnTo>
                  <a:lnTo>
                    <a:pt x="832" y="49"/>
                  </a:lnTo>
                  <a:lnTo>
                    <a:pt x="832" y="49"/>
                  </a:lnTo>
                  <a:lnTo>
                    <a:pt x="832" y="49"/>
                  </a:lnTo>
                  <a:lnTo>
                    <a:pt x="834" y="47"/>
                  </a:lnTo>
                  <a:lnTo>
                    <a:pt x="835" y="49"/>
                  </a:lnTo>
                  <a:lnTo>
                    <a:pt x="837" y="51"/>
                  </a:lnTo>
                  <a:lnTo>
                    <a:pt x="839" y="51"/>
                  </a:lnTo>
                  <a:lnTo>
                    <a:pt x="840" y="51"/>
                  </a:lnTo>
                  <a:lnTo>
                    <a:pt x="842" y="51"/>
                  </a:lnTo>
                  <a:lnTo>
                    <a:pt x="842" y="49"/>
                  </a:lnTo>
                  <a:lnTo>
                    <a:pt x="845" y="49"/>
                  </a:lnTo>
                  <a:lnTo>
                    <a:pt x="846" y="49"/>
                  </a:lnTo>
                  <a:lnTo>
                    <a:pt x="848" y="51"/>
                  </a:lnTo>
                  <a:lnTo>
                    <a:pt x="848" y="51"/>
                  </a:lnTo>
                  <a:lnTo>
                    <a:pt x="848" y="51"/>
                  </a:lnTo>
                  <a:lnTo>
                    <a:pt x="848" y="52"/>
                  </a:lnTo>
                  <a:lnTo>
                    <a:pt x="846" y="52"/>
                  </a:lnTo>
                  <a:lnTo>
                    <a:pt x="848" y="54"/>
                  </a:lnTo>
                  <a:lnTo>
                    <a:pt x="850" y="54"/>
                  </a:lnTo>
                  <a:lnTo>
                    <a:pt x="850" y="54"/>
                  </a:lnTo>
                  <a:lnTo>
                    <a:pt x="850" y="55"/>
                  </a:lnTo>
                  <a:lnTo>
                    <a:pt x="848" y="57"/>
                  </a:lnTo>
                  <a:lnTo>
                    <a:pt x="846" y="57"/>
                  </a:lnTo>
                  <a:lnTo>
                    <a:pt x="843" y="57"/>
                  </a:lnTo>
                  <a:lnTo>
                    <a:pt x="843" y="57"/>
                  </a:lnTo>
                  <a:lnTo>
                    <a:pt x="843" y="55"/>
                  </a:lnTo>
                  <a:lnTo>
                    <a:pt x="842" y="55"/>
                  </a:lnTo>
                  <a:lnTo>
                    <a:pt x="842" y="54"/>
                  </a:lnTo>
                  <a:lnTo>
                    <a:pt x="842" y="52"/>
                  </a:lnTo>
                  <a:lnTo>
                    <a:pt x="842" y="52"/>
                  </a:lnTo>
                  <a:lnTo>
                    <a:pt x="840" y="52"/>
                  </a:lnTo>
                  <a:lnTo>
                    <a:pt x="839" y="54"/>
                  </a:lnTo>
                  <a:lnTo>
                    <a:pt x="839" y="52"/>
                  </a:lnTo>
                  <a:lnTo>
                    <a:pt x="837" y="51"/>
                  </a:lnTo>
                  <a:lnTo>
                    <a:pt x="835" y="51"/>
                  </a:lnTo>
                  <a:lnTo>
                    <a:pt x="834" y="51"/>
                  </a:lnTo>
                  <a:lnTo>
                    <a:pt x="832" y="52"/>
                  </a:lnTo>
                  <a:lnTo>
                    <a:pt x="831" y="52"/>
                  </a:lnTo>
                  <a:lnTo>
                    <a:pt x="829" y="54"/>
                  </a:lnTo>
                  <a:lnTo>
                    <a:pt x="828" y="52"/>
                  </a:lnTo>
                  <a:lnTo>
                    <a:pt x="826" y="51"/>
                  </a:lnTo>
                  <a:lnTo>
                    <a:pt x="824" y="51"/>
                  </a:lnTo>
                  <a:lnTo>
                    <a:pt x="820" y="51"/>
                  </a:lnTo>
                  <a:lnTo>
                    <a:pt x="816" y="52"/>
                  </a:lnTo>
                  <a:lnTo>
                    <a:pt x="813" y="52"/>
                  </a:lnTo>
                  <a:lnTo>
                    <a:pt x="813" y="51"/>
                  </a:lnTo>
                  <a:lnTo>
                    <a:pt x="816" y="51"/>
                  </a:lnTo>
                  <a:lnTo>
                    <a:pt x="820" y="49"/>
                  </a:lnTo>
                  <a:lnTo>
                    <a:pt x="821" y="51"/>
                  </a:lnTo>
                  <a:lnTo>
                    <a:pt x="828" y="49"/>
                  </a:lnTo>
                  <a:lnTo>
                    <a:pt x="828" y="47"/>
                  </a:lnTo>
                  <a:lnTo>
                    <a:pt x="828" y="47"/>
                  </a:lnTo>
                  <a:lnTo>
                    <a:pt x="828" y="46"/>
                  </a:lnTo>
                  <a:lnTo>
                    <a:pt x="828" y="44"/>
                  </a:lnTo>
                  <a:lnTo>
                    <a:pt x="829" y="43"/>
                  </a:lnTo>
                  <a:lnTo>
                    <a:pt x="829" y="43"/>
                  </a:lnTo>
                  <a:close/>
                  <a:moveTo>
                    <a:pt x="2786" y="40"/>
                  </a:moveTo>
                  <a:lnTo>
                    <a:pt x="2789" y="40"/>
                  </a:lnTo>
                  <a:lnTo>
                    <a:pt x="2791" y="41"/>
                  </a:lnTo>
                  <a:lnTo>
                    <a:pt x="2791" y="43"/>
                  </a:lnTo>
                  <a:lnTo>
                    <a:pt x="2792" y="44"/>
                  </a:lnTo>
                  <a:lnTo>
                    <a:pt x="2794" y="44"/>
                  </a:lnTo>
                  <a:lnTo>
                    <a:pt x="2795" y="44"/>
                  </a:lnTo>
                  <a:lnTo>
                    <a:pt x="2797" y="43"/>
                  </a:lnTo>
                  <a:lnTo>
                    <a:pt x="2799" y="43"/>
                  </a:lnTo>
                  <a:lnTo>
                    <a:pt x="2802" y="43"/>
                  </a:lnTo>
                  <a:lnTo>
                    <a:pt x="2802" y="44"/>
                  </a:lnTo>
                  <a:lnTo>
                    <a:pt x="2802" y="46"/>
                  </a:lnTo>
                  <a:lnTo>
                    <a:pt x="2800" y="44"/>
                  </a:lnTo>
                  <a:lnTo>
                    <a:pt x="2800" y="46"/>
                  </a:lnTo>
                  <a:lnTo>
                    <a:pt x="2799" y="46"/>
                  </a:lnTo>
                  <a:lnTo>
                    <a:pt x="2799" y="46"/>
                  </a:lnTo>
                  <a:lnTo>
                    <a:pt x="2800" y="47"/>
                  </a:lnTo>
                  <a:lnTo>
                    <a:pt x="2802" y="47"/>
                  </a:lnTo>
                  <a:lnTo>
                    <a:pt x="2803" y="47"/>
                  </a:lnTo>
                  <a:lnTo>
                    <a:pt x="2805" y="49"/>
                  </a:lnTo>
                  <a:lnTo>
                    <a:pt x="2805" y="49"/>
                  </a:lnTo>
                  <a:lnTo>
                    <a:pt x="2805" y="49"/>
                  </a:lnTo>
                  <a:lnTo>
                    <a:pt x="2805" y="49"/>
                  </a:lnTo>
                  <a:lnTo>
                    <a:pt x="2803" y="49"/>
                  </a:lnTo>
                  <a:lnTo>
                    <a:pt x="2803" y="49"/>
                  </a:lnTo>
                  <a:lnTo>
                    <a:pt x="2802" y="49"/>
                  </a:lnTo>
                  <a:lnTo>
                    <a:pt x="2797" y="47"/>
                  </a:lnTo>
                  <a:lnTo>
                    <a:pt x="2795" y="46"/>
                  </a:lnTo>
                  <a:lnTo>
                    <a:pt x="2795" y="46"/>
                  </a:lnTo>
                  <a:lnTo>
                    <a:pt x="2795" y="46"/>
                  </a:lnTo>
                  <a:lnTo>
                    <a:pt x="2794" y="47"/>
                  </a:lnTo>
                  <a:lnTo>
                    <a:pt x="2792" y="47"/>
                  </a:lnTo>
                  <a:lnTo>
                    <a:pt x="2792" y="47"/>
                  </a:lnTo>
                  <a:lnTo>
                    <a:pt x="2792" y="49"/>
                  </a:lnTo>
                  <a:lnTo>
                    <a:pt x="2792" y="49"/>
                  </a:lnTo>
                  <a:lnTo>
                    <a:pt x="2791" y="49"/>
                  </a:lnTo>
                  <a:lnTo>
                    <a:pt x="2789" y="47"/>
                  </a:lnTo>
                  <a:lnTo>
                    <a:pt x="2788" y="47"/>
                  </a:lnTo>
                  <a:lnTo>
                    <a:pt x="2788" y="46"/>
                  </a:lnTo>
                  <a:lnTo>
                    <a:pt x="2784" y="44"/>
                  </a:lnTo>
                  <a:lnTo>
                    <a:pt x="2784" y="43"/>
                  </a:lnTo>
                  <a:lnTo>
                    <a:pt x="2786" y="43"/>
                  </a:lnTo>
                  <a:lnTo>
                    <a:pt x="2786" y="43"/>
                  </a:lnTo>
                  <a:lnTo>
                    <a:pt x="2786" y="41"/>
                  </a:lnTo>
                  <a:lnTo>
                    <a:pt x="2786" y="41"/>
                  </a:lnTo>
                  <a:lnTo>
                    <a:pt x="2786" y="40"/>
                  </a:lnTo>
                  <a:close/>
                  <a:moveTo>
                    <a:pt x="2857" y="40"/>
                  </a:moveTo>
                  <a:lnTo>
                    <a:pt x="2859" y="40"/>
                  </a:lnTo>
                  <a:lnTo>
                    <a:pt x="2859" y="40"/>
                  </a:lnTo>
                  <a:lnTo>
                    <a:pt x="2860" y="41"/>
                  </a:lnTo>
                  <a:lnTo>
                    <a:pt x="2862" y="41"/>
                  </a:lnTo>
                  <a:lnTo>
                    <a:pt x="2860" y="43"/>
                  </a:lnTo>
                  <a:lnTo>
                    <a:pt x="2859" y="43"/>
                  </a:lnTo>
                  <a:lnTo>
                    <a:pt x="2854" y="43"/>
                  </a:lnTo>
                  <a:lnTo>
                    <a:pt x="2851" y="41"/>
                  </a:lnTo>
                  <a:lnTo>
                    <a:pt x="2851" y="41"/>
                  </a:lnTo>
                  <a:lnTo>
                    <a:pt x="2852" y="41"/>
                  </a:lnTo>
                  <a:lnTo>
                    <a:pt x="2854" y="41"/>
                  </a:lnTo>
                  <a:lnTo>
                    <a:pt x="2855" y="41"/>
                  </a:lnTo>
                  <a:lnTo>
                    <a:pt x="2857" y="41"/>
                  </a:lnTo>
                  <a:lnTo>
                    <a:pt x="2857" y="41"/>
                  </a:lnTo>
                  <a:lnTo>
                    <a:pt x="2857" y="40"/>
                  </a:lnTo>
                  <a:lnTo>
                    <a:pt x="2857" y="40"/>
                  </a:lnTo>
                  <a:close/>
                  <a:moveTo>
                    <a:pt x="2597" y="36"/>
                  </a:moveTo>
                  <a:lnTo>
                    <a:pt x="2601" y="40"/>
                  </a:lnTo>
                  <a:lnTo>
                    <a:pt x="2603" y="41"/>
                  </a:lnTo>
                  <a:lnTo>
                    <a:pt x="2605" y="43"/>
                  </a:lnTo>
                  <a:lnTo>
                    <a:pt x="2608" y="43"/>
                  </a:lnTo>
                  <a:lnTo>
                    <a:pt x="2609" y="43"/>
                  </a:lnTo>
                  <a:lnTo>
                    <a:pt x="2613" y="44"/>
                  </a:lnTo>
                  <a:lnTo>
                    <a:pt x="2614" y="44"/>
                  </a:lnTo>
                  <a:lnTo>
                    <a:pt x="2614" y="44"/>
                  </a:lnTo>
                  <a:lnTo>
                    <a:pt x="2614" y="44"/>
                  </a:lnTo>
                  <a:lnTo>
                    <a:pt x="2616" y="44"/>
                  </a:lnTo>
                  <a:lnTo>
                    <a:pt x="2616" y="44"/>
                  </a:lnTo>
                  <a:lnTo>
                    <a:pt x="2617" y="44"/>
                  </a:lnTo>
                  <a:lnTo>
                    <a:pt x="2619" y="46"/>
                  </a:lnTo>
                  <a:lnTo>
                    <a:pt x="2619" y="49"/>
                  </a:lnTo>
                  <a:lnTo>
                    <a:pt x="2620" y="51"/>
                  </a:lnTo>
                  <a:lnTo>
                    <a:pt x="2620" y="51"/>
                  </a:lnTo>
                  <a:lnTo>
                    <a:pt x="2620" y="52"/>
                  </a:lnTo>
                  <a:lnTo>
                    <a:pt x="2622" y="54"/>
                  </a:lnTo>
                  <a:lnTo>
                    <a:pt x="2624" y="55"/>
                  </a:lnTo>
                  <a:lnTo>
                    <a:pt x="2625" y="57"/>
                  </a:lnTo>
                  <a:lnTo>
                    <a:pt x="2627" y="58"/>
                  </a:lnTo>
                  <a:lnTo>
                    <a:pt x="2625" y="58"/>
                  </a:lnTo>
                  <a:lnTo>
                    <a:pt x="2624" y="57"/>
                  </a:lnTo>
                  <a:lnTo>
                    <a:pt x="2624" y="57"/>
                  </a:lnTo>
                  <a:lnTo>
                    <a:pt x="2622" y="58"/>
                  </a:lnTo>
                  <a:lnTo>
                    <a:pt x="2622" y="57"/>
                  </a:lnTo>
                  <a:lnTo>
                    <a:pt x="2622" y="55"/>
                  </a:lnTo>
                  <a:lnTo>
                    <a:pt x="2619" y="54"/>
                  </a:lnTo>
                  <a:lnTo>
                    <a:pt x="2619" y="54"/>
                  </a:lnTo>
                  <a:lnTo>
                    <a:pt x="2620" y="54"/>
                  </a:lnTo>
                  <a:lnTo>
                    <a:pt x="2620" y="54"/>
                  </a:lnTo>
                  <a:lnTo>
                    <a:pt x="2620" y="54"/>
                  </a:lnTo>
                  <a:lnTo>
                    <a:pt x="2620" y="52"/>
                  </a:lnTo>
                  <a:lnTo>
                    <a:pt x="2619" y="52"/>
                  </a:lnTo>
                  <a:lnTo>
                    <a:pt x="2619" y="49"/>
                  </a:lnTo>
                  <a:lnTo>
                    <a:pt x="2619" y="49"/>
                  </a:lnTo>
                  <a:lnTo>
                    <a:pt x="2616" y="46"/>
                  </a:lnTo>
                  <a:lnTo>
                    <a:pt x="2616" y="46"/>
                  </a:lnTo>
                  <a:lnTo>
                    <a:pt x="2605" y="43"/>
                  </a:lnTo>
                  <a:lnTo>
                    <a:pt x="2603" y="41"/>
                  </a:lnTo>
                  <a:lnTo>
                    <a:pt x="2601" y="40"/>
                  </a:lnTo>
                  <a:lnTo>
                    <a:pt x="2600" y="40"/>
                  </a:lnTo>
                  <a:lnTo>
                    <a:pt x="2595" y="38"/>
                  </a:lnTo>
                  <a:lnTo>
                    <a:pt x="2597" y="36"/>
                  </a:lnTo>
                  <a:close/>
                  <a:moveTo>
                    <a:pt x="834" y="36"/>
                  </a:moveTo>
                  <a:lnTo>
                    <a:pt x="834" y="36"/>
                  </a:lnTo>
                  <a:lnTo>
                    <a:pt x="834" y="38"/>
                  </a:lnTo>
                  <a:lnTo>
                    <a:pt x="832" y="38"/>
                  </a:lnTo>
                  <a:lnTo>
                    <a:pt x="829" y="40"/>
                  </a:lnTo>
                  <a:lnTo>
                    <a:pt x="829" y="40"/>
                  </a:lnTo>
                  <a:lnTo>
                    <a:pt x="829" y="38"/>
                  </a:lnTo>
                  <a:lnTo>
                    <a:pt x="832" y="36"/>
                  </a:lnTo>
                  <a:lnTo>
                    <a:pt x="832" y="36"/>
                  </a:lnTo>
                  <a:lnTo>
                    <a:pt x="834" y="36"/>
                  </a:lnTo>
                  <a:close/>
                  <a:moveTo>
                    <a:pt x="4918" y="36"/>
                  </a:moveTo>
                  <a:lnTo>
                    <a:pt x="4918" y="36"/>
                  </a:lnTo>
                  <a:lnTo>
                    <a:pt x="4918" y="38"/>
                  </a:lnTo>
                  <a:lnTo>
                    <a:pt x="4919" y="40"/>
                  </a:lnTo>
                  <a:lnTo>
                    <a:pt x="4921" y="38"/>
                  </a:lnTo>
                  <a:lnTo>
                    <a:pt x="4923" y="38"/>
                  </a:lnTo>
                  <a:lnTo>
                    <a:pt x="4923" y="36"/>
                  </a:lnTo>
                  <a:lnTo>
                    <a:pt x="4923" y="36"/>
                  </a:lnTo>
                  <a:lnTo>
                    <a:pt x="4924" y="36"/>
                  </a:lnTo>
                  <a:lnTo>
                    <a:pt x="4924" y="40"/>
                  </a:lnTo>
                  <a:lnTo>
                    <a:pt x="4923" y="41"/>
                  </a:lnTo>
                  <a:lnTo>
                    <a:pt x="4921" y="43"/>
                  </a:lnTo>
                  <a:lnTo>
                    <a:pt x="4918" y="43"/>
                  </a:lnTo>
                  <a:lnTo>
                    <a:pt x="4916" y="40"/>
                  </a:lnTo>
                  <a:lnTo>
                    <a:pt x="4916" y="38"/>
                  </a:lnTo>
                  <a:lnTo>
                    <a:pt x="4918" y="36"/>
                  </a:lnTo>
                  <a:lnTo>
                    <a:pt x="4918" y="36"/>
                  </a:lnTo>
                  <a:close/>
                  <a:moveTo>
                    <a:pt x="821" y="35"/>
                  </a:moveTo>
                  <a:lnTo>
                    <a:pt x="823" y="36"/>
                  </a:lnTo>
                  <a:lnTo>
                    <a:pt x="824" y="36"/>
                  </a:lnTo>
                  <a:lnTo>
                    <a:pt x="824" y="38"/>
                  </a:lnTo>
                  <a:lnTo>
                    <a:pt x="824" y="40"/>
                  </a:lnTo>
                  <a:lnTo>
                    <a:pt x="824" y="40"/>
                  </a:lnTo>
                  <a:lnTo>
                    <a:pt x="823" y="38"/>
                  </a:lnTo>
                  <a:lnTo>
                    <a:pt x="823" y="38"/>
                  </a:lnTo>
                  <a:lnTo>
                    <a:pt x="821" y="38"/>
                  </a:lnTo>
                  <a:lnTo>
                    <a:pt x="821" y="38"/>
                  </a:lnTo>
                  <a:lnTo>
                    <a:pt x="821" y="38"/>
                  </a:lnTo>
                  <a:lnTo>
                    <a:pt x="821" y="36"/>
                  </a:lnTo>
                  <a:lnTo>
                    <a:pt x="821" y="36"/>
                  </a:lnTo>
                  <a:lnTo>
                    <a:pt x="821" y="36"/>
                  </a:lnTo>
                  <a:lnTo>
                    <a:pt x="821" y="35"/>
                  </a:lnTo>
                  <a:close/>
                  <a:moveTo>
                    <a:pt x="835" y="35"/>
                  </a:moveTo>
                  <a:lnTo>
                    <a:pt x="837" y="35"/>
                  </a:lnTo>
                  <a:lnTo>
                    <a:pt x="837" y="35"/>
                  </a:lnTo>
                  <a:lnTo>
                    <a:pt x="837" y="36"/>
                  </a:lnTo>
                  <a:lnTo>
                    <a:pt x="835" y="36"/>
                  </a:lnTo>
                  <a:lnTo>
                    <a:pt x="835" y="35"/>
                  </a:lnTo>
                  <a:lnTo>
                    <a:pt x="835" y="35"/>
                  </a:lnTo>
                  <a:lnTo>
                    <a:pt x="835" y="35"/>
                  </a:lnTo>
                  <a:close/>
                  <a:moveTo>
                    <a:pt x="818" y="35"/>
                  </a:moveTo>
                  <a:lnTo>
                    <a:pt x="818" y="35"/>
                  </a:lnTo>
                  <a:lnTo>
                    <a:pt x="818" y="35"/>
                  </a:lnTo>
                  <a:lnTo>
                    <a:pt x="818" y="36"/>
                  </a:lnTo>
                  <a:lnTo>
                    <a:pt x="818" y="36"/>
                  </a:lnTo>
                  <a:lnTo>
                    <a:pt x="820" y="38"/>
                  </a:lnTo>
                  <a:lnTo>
                    <a:pt x="820" y="40"/>
                  </a:lnTo>
                  <a:lnTo>
                    <a:pt x="818" y="40"/>
                  </a:lnTo>
                  <a:lnTo>
                    <a:pt x="818" y="40"/>
                  </a:lnTo>
                  <a:lnTo>
                    <a:pt x="818" y="40"/>
                  </a:lnTo>
                  <a:lnTo>
                    <a:pt x="818" y="38"/>
                  </a:lnTo>
                  <a:lnTo>
                    <a:pt x="818" y="38"/>
                  </a:lnTo>
                  <a:lnTo>
                    <a:pt x="816" y="36"/>
                  </a:lnTo>
                  <a:lnTo>
                    <a:pt x="816" y="36"/>
                  </a:lnTo>
                  <a:lnTo>
                    <a:pt x="816" y="35"/>
                  </a:lnTo>
                  <a:lnTo>
                    <a:pt x="816" y="35"/>
                  </a:lnTo>
                  <a:lnTo>
                    <a:pt x="818" y="35"/>
                  </a:lnTo>
                  <a:close/>
                  <a:moveTo>
                    <a:pt x="2592" y="33"/>
                  </a:moveTo>
                  <a:lnTo>
                    <a:pt x="2594" y="35"/>
                  </a:lnTo>
                  <a:lnTo>
                    <a:pt x="2595" y="36"/>
                  </a:lnTo>
                  <a:lnTo>
                    <a:pt x="2594" y="36"/>
                  </a:lnTo>
                  <a:lnTo>
                    <a:pt x="2590" y="36"/>
                  </a:lnTo>
                  <a:lnTo>
                    <a:pt x="2589" y="36"/>
                  </a:lnTo>
                  <a:lnTo>
                    <a:pt x="2589" y="36"/>
                  </a:lnTo>
                  <a:lnTo>
                    <a:pt x="2590" y="35"/>
                  </a:lnTo>
                  <a:lnTo>
                    <a:pt x="2592" y="33"/>
                  </a:lnTo>
                  <a:close/>
                  <a:moveTo>
                    <a:pt x="774" y="32"/>
                  </a:moveTo>
                  <a:lnTo>
                    <a:pt x="777" y="32"/>
                  </a:lnTo>
                  <a:lnTo>
                    <a:pt x="780" y="36"/>
                  </a:lnTo>
                  <a:lnTo>
                    <a:pt x="780" y="36"/>
                  </a:lnTo>
                  <a:lnTo>
                    <a:pt x="779" y="38"/>
                  </a:lnTo>
                  <a:lnTo>
                    <a:pt x="779" y="36"/>
                  </a:lnTo>
                  <a:lnTo>
                    <a:pt x="779" y="36"/>
                  </a:lnTo>
                  <a:lnTo>
                    <a:pt x="777" y="35"/>
                  </a:lnTo>
                  <a:lnTo>
                    <a:pt x="774" y="32"/>
                  </a:lnTo>
                  <a:lnTo>
                    <a:pt x="774" y="32"/>
                  </a:lnTo>
                  <a:close/>
                  <a:moveTo>
                    <a:pt x="1017" y="29"/>
                  </a:moveTo>
                  <a:lnTo>
                    <a:pt x="1021" y="29"/>
                  </a:lnTo>
                  <a:lnTo>
                    <a:pt x="1021" y="29"/>
                  </a:lnTo>
                  <a:lnTo>
                    <a:pt x="1018" y="30"/>
                  </a:lnTo>
                  <a:lnTo>
                    <a:pt x="1018" y="30"/>
                  </a:lnTo>
                  <a:lnTo>
                    <a:pt x="1018" y="32"/>
                  </a:lnTo>
                  <a:lnTo>
                    <a:pt x="1018" y="33"/>
                  </a:lnTo>
                  <a:lnTo>
                    <a:pt x="1018" y="33"/>
                  </a:lnTo>
                  <a:lnTo>
                    <a:pt x="1017" y="35"/>
                  </a:lnTo>
                  <a:lnTo>
                    <a:pt x="1017" y="35"/>
                  </a:lnTo>
                  <a:lnTo>
                    <a:pt x="1015" y="33"/>
                  </a:lnTo>
                  <a:lnTo>
                    <a:pt x="1015" y="33"/>
                  </a:lnTo>
                  <a:lnTo>
                    <a:pt x="1015" y="33"/>
                  </a:lnTo>
                  <a:lnTo>
                    <a:pt x="1015" y="33"/>
                  </a:lnTo>
                  <a:lnTo>
                    <a:pt x="1014" y="32"/>
                  </a:lnTo>
                  <a:lnTo>
                    <a:pt x="1014" y="30"/>
                  </a:lnTo>
                  <a:lnTo>
                    <a:pt x="1012" y="32"/>
                  </a:lnTo>
                  <a:lnTo>
                    <a:pt x="1012" y="32"/>
                  </a:lnTo>
                  <a:lnTo>
                    <a:pt x="1012" y="32"/>
                  </a:lnTo>
                  <a:lnTo>
                    <a:pt x="1010" y="32"/>
                  </a:lnTo>
                  <a:lnTo>
                    <a:pt x="1009" y="30"/>
                  </a:lnTo>
                  <a:lnTo>
                    <a:pt x="1010" y="30"/>
                  </a:lnTo>
                  <a:lnTo>
                    <a:pt x="1010" y="29"/>
                  </a:lnTo>
                  <a:lnTo>
                    <a:pt x="1012" y="29"/>
                  </a:lnTo>
                  <a:lnTo>
                    <a:pt x="1014" y="29"/>
                  </a:lnTo>
                  <a:lnTo>
                    <a:pt x="1015" y="29"/>
                  </a:lnTo>
                  <a:lnTo>
                    <a:pt x="1017" y="29"/>
                  </a:lnTo>
                  <a:close/>
                  <a:moveTo>
                    <a:pt x="2846" y="25"/>
                  </a:moveTo>
                  <a:lnTo>
                    <a:pt x="2851" y="25"/>
                  </a:lnTo>
                  <a:lnTo>
                    <a:pt x="2854" y="25"/>
                  </a:lnTo>
                  <a:lnTo>
                    <a:pt x="2855" y="27"/>
                  </a:lnTo>
                  <a:lnTo>
                    <a:pt x="2855" y="27"/>
                  </a:lnTo>
                  <a:lnTo>
                    <a:pt x="2855" y="29"/>
                  </a:lnTo>
                  <a:lnTo>
                    <a:pt x="2859" y="30"/>
                  </a:lnTo>
                  <a:lnTo>
                    <a:pt x="2860" y="32"/>
                  </a:lnTo>
                  <a:lnTo>
                    <a:pt x="2860" y="32"/>
                  </a:lnTo>
                  <a:lnTo>
                    <a:pt x="2859" y="32"/>
                  </a:lnTo>
                  <a:lnTo>
                    <a:pt x="2857" y="30"/>
                  </a:lnTo>
                  <a:lnTo>
                    <a:pt x="2855" y="30"/>
                  </a:lnTo>
                  <a:lnTo>
                    <a:pt x="2854" y="29"/>
                  </a:lnTo>
                  <a:lnTo>
                    <a:pt x="2854" y="29"/>
                  </a:lnTo>
                  <a:lnTo>
                    <a:pt x="2854" y="27"/>
                  </a:lnTo>
                  <a:lnTo>
                    <a:pt x="2852" y="27"/>
                  </a:lnTo>
                  <a:lnTo>
                    <a:pt x="2851" y="27"/>
                  </a:lnTo>
                  <a:lnTo>
                    <a:pt x="2849" y="25"/>
                  </a:lnTo>
                  <a:lnTo>
                    <a:pt x="2849" y="27"/>
                  </a:lnTo>
                  <a:lnTo>
                    <a:pt x="2849" y="27"/>
                  </a:lnTo>
                  <a:lnTo>
                    <a:pt x="2847" y="27"/>
                  </a:lnTo>
                  <a:lnTo>
                    <a:pt x="2846" y="27"/>
                  </a:lnTo>
                  <a:lnTo>
                    <a:pt x="2846" y="27"/>
                  </a:lnTo>
                  <a:lnTo>
                    <a:pt x="2844" y="27"/>
                  </a:lnTo>
                  <a:lnTo>
                    <a:pt x="2844" y="29"/>
                  </a:lnTo>
                  <a:lnTo>
                    <a:pt x="2843" y="29"/>
                  </a:lnTo>
                  <a:lnTo>
                    <a:pt x="2843" y="30"/>
                  </a:lnTo>
                  <a:lnTo>
                    <a:pt x="2841" y="30"/>
                  </a:lnTo>
                  <a:lnTo>
                    <a:pt x="2840" y="30"/>
                  </a:lnTo>
                  <a:lnTo>
                    <a:pt x="2840" y="30"/>
                  </a:lnTo>
                  <a:lnTo>
                    <a:pt x="2840" y="30"/>
                  </a:lnTo>
                  <a:lnTo>
                    <a:pt x="2841" y="29"/>
                  </a:lnTo>
                  <a:lnTo>
                    <a:pt x="2841" y="29"/>
                  </a:lnTo>
                  <a:lnTo>
                    <a:pt x="2840" y="27"/>
                  </a:lnTo>
                  <a:lnTo>
                    <a:pt x="2838" y="27"/>
                  </a:lnTo>
                  <a:lnTo>
                    <a:pt x="2836" y="25"/>
                  </a:lnTo>
                  <a:lnTo>
                    <a:pt x="2836" y="25"/>
                  </a:lnTo>
                  <a:lnTo>
                    <a:pt x="2838" y="25"/>
                  </a:lnTo>
                  <a:lnTo>
                    <a:pt x="2841" y="27"/>
                  </a:lnTo>
                  <a:lnTo>
                    <a:pt x="2843" y="27"/>
                  </a:lnTo>
                  <a:lnTo>
                    <a:pt x="2844" y="25"/>
                  </a:lnTo>
                  <a:lnTo>
                    <a:pt x="2844" y="25"/>
                  </a:lnTo>
                  <a:lnTo>
                    <a:pt x="2846" y="25"/>
                  </a:lnTo>
                  <a:close/>
                  <a:moveTo>
                    <a:pt x="8" y="24"/>
                  </a:moveTo>
                  <a:lnTo>
                    <a:pt x="8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3" y="24"/>
                  </a:lnTo>
                  <a:lnTo>
                    <a:pt x="6" y="24"/>
                  </a:lnTo>
                  <a:lnTo>
                    <a:pt x="8" y="24"/>
                  </a:lnTo>
                  <a:close/>
                  <a:moveTo>
                    <a:pt x="686" y="22"/>
                  </a:moveTo>
                  <a:lnTo>
                    <a:pt x="686" y="22"/>
                  </a:lnTo>
                  <a:lnTo>
                    <a:pt x="686" y="22"/>
                  </a:lnTo>
                  <a:lnTo>
                    <a:pt x="687" y="24"/>
                  </a:lnTo>
                  <a:lnTo>
                    <a:pt x="687" y="24"/>
                  </a:lnTo>
                  <a:lnTo>
                    <a:pt x="689" y="24"/>
                  </a:lnTo>
                  <a:lnTo>
                    <a:pt x="689" y="25"/>
                  </a:lnTo>
                  <a:lnTo>
                    <a:pt x="687" y="27"/>
                  </a:lnTo>
                  <a:lnTo>
                    <a:pt x="687" y="27"/>
                  </a:lnTo>
                  <a:lnTo>
                    <a:pt x="687" y="29"/>
                  </a:lnTo>
                  <a:lnTo>
                    <a:pt x="689" y="29"/>
                  </a:lnTo>
                  <a:lnTo>
                    <a:pt x="689" y="29"/>
                  </a:lnTo>
                  <a:lnTo>
                    <a:pt x="689" y="30"/>
                  </a:lnTo>
                  <a:lnTo>
                    <a:pt x="687" y="30"/>
                  </a:lnTo>
                  <a:lnTo>
                    <a:pt x="687" y="32"/>
                  </a:lnTo>
                  <a:lnTo>
                    <a:pt x="687" y="32"/>
                  </a:lnTo>
                  <a:lnTo>
                    <a:pt x="689" y="33"/>
                  </a:lnTo>
                  <a:lnTo>
                    <a:pt x="690" y="32"/>
                  </a:lnTo>
                  <a:lnTo>
                    <a:pt x="690" y="33"/>
                  </a:lnTo>
                  <a:lnTo>
                    <a:pt x="690" y="33"/>
                  </a:lnTo>
                  <a:lnTo>
                    <a:pt x="689" y="33"/>
                  </a:lnTo>
                  <a:lnTo>
                    <a:pt x="687" y="35"/>
                  </a:lnTo>
                  <a:lnTo>
                    <a:pt x="686" y="33"/>
                  </a:lnTo>
                  <a:lnTo>
                    <a:pt x="684" y="32"/>
                  </a:lnTo>
                  <a:lnTo>
                    <a:pt x="682" y="30"/>
                  </a:lnTo>
                  <a:lnTo>
                    <a:pt x="682" y="30"/>
                  </a:lnTo>
                  <a:lnTo>
                    <a:pt x="682" y="29"/>
                  </a:lnTo>
                  <a:lnTo>
                    <a:pt x="682" y="29"/>
                  </a:lnTo>
                  <a:lnTo>
                    <a:pt x="682" y="27"/>
                  </a:lnTo>
                  <a:lnTo>
                    <a:pt x="682" y="27"/>
                  </a:lnTo>
                  <a:lnTo>
                    <a:pt x="682" y="27"/>
                  </a:lnTo>
                  <a:lnTo>
                    <a:pt x="681" y="25"/>
                  </a:lnTo>
                  <a:lnTo>
                    <a:pt x="679" y="24"/>
                  </a:lnTo>
                  <a:lnTo>
                    <a:pt x="679" y="24"/>
                  </a:lnTo>
                  <a:lnTo>
                    <a:pt x="681" y="24"/>
                  </a:lnTo>
                  <a:lnTo>
                    <a:pt x="682" y="22"/>
                  </a:lnTo>
                  <a:lnTo>
                    <a:pt x="684" y="22"/>
                  </a:lnTo>
                  <a:lnTo>
                    <a:pt x="686" y="22"/>
                  </a:lnTo>
                  <a:close/>
                  <a:moveTo>
                    <a:pt x="1361" y="19"/>
                  </a:moveTo>
                  <a:lnTo>
                    <a:pt x="1362" y="21"/>
                  </a:lnTo>
                  <a:lnTo>
                    <a:pt x="1364" y="22"/>
                  </a:lnTo>
                  <a:lnTo>
                    <a:pt x="1364" y="22"/>
                  </a:lnTo>
                  <a:lnTo>
                    <a:pt x="1365" y="22"/>
                  </a:lnTo>
                  <a:lnTo>
                    <a:pt x="1367" y="22"/>
                  </a:lnTo>
                  <a:lnTo>
                    <a:pt x="1367" y="22"/>
                  </a:lnTo>
                  <a:lnTo>
                    <a:pt x="1367" y="22"/>
                  </a:lnTo>
                  <a:lnTo>
                    <a:pt x="1367" y="24"/>
                  </a:lnTo>
                  <a:lnTo>
                    <a:pt x="1368" y="24"/>
                  </a:lnTo>
                  <a:lnTo>
                    <a:pt x="1370" y="25"/>
                  </a:lnTo>
                  <a:lnTo>
                    <a:pt x="1372" y="25"/>
                  </a:lnTo>
                  <a:lnTo>
                    <a:pt x="1373" y="27"/>
                  </a:lnTo>
                  <a:lnTo>
                    <a:pt x="1373" y="27"/>
                  </a:lnTo>
                  <a:lnTo>
                    <a:pt x="1375" y="27"/>
                  </a:lnTo>
                  <a:lnTo>
                    <a:pt x="1376" y="29"/>
                  </a:lnTo>
                  <a:lnTo>
                    <a:pt x="1376" y="29"/>
                  </a:lnTo>
                  <a:lnTo>
                    <a:pt x="1376" y="30"/>
                  </a:lnTo>
                  <a:lnTo>
                    <a:pt x="1376" y="30"/>
                  </a:lnTo>
                  <a:lnTo>
                    <a:pt x="1376" y="32"/>
                  </a:lnTo>
                  <a:lnTo>
                    <a:pt x="1378" y="33"/>
                  </a:lnTo>
                  <a:lnTo>
                    <a:pt x="1379" y="35"/>
                  </a:lnTo>
                  <a:lnTo>
                    <a:pt x="1381" y="35"/>
                  </a:lnTo>
                  <a:lnTo>
                    <a:pt x="1381" y="36"/>
                  </a:lnTo>
                  <a:lnTo>
                    <a:pt x="1379" y="36"/>
                  </a:lnTo>
                  <a:lnTo>
                    <a:pt x="1379" y="36"/>
                  </a:lnTo>
                  <a:lnTo>
                    <a:pt x="1379" y="36"/>
                  </a:lnTo>
                  <a:lnTo>
                    <a:pt x="1379" y="38"/>
                  </a:lnTo>
                  <a:lnTo>
                    <a:pt x="1379" y="38"/>
                  </a:lnTo>
                  <a:lnTo>
                    <a:pt x="1379" y="38"/>
                  </a:lnTo>
                  <a:lnTo>
                    <a:pt x="1381" y="38"/>
                  </a:lnTo>
                  <a:lnTo>
                    <a:pt x="1379" y="38"/>
                  </a:lnTo>
                  <a:lnTo>
                    <a:pt x="1378" y="38"/>
                  </a:lnTo>
                  <a:lnTo>
                    <a:pt x="1376" y="38"/>
                  </a:lnTo>
                  <a:lnTo>
                    <a:pt x="1375" y="38"/>
                  </a:lnTo>
                  <a:lnTo>
                    <a:pt x="1375" y="38"/>
                  </a:lnTo>
                  <a:lnTo>
                    <a:pt x="1376" y="36"/>
                  </a:lnTo>
                  <a:lnTo>
                    <a:pt x="1376" y="36"/>
                  </a:lnTo>
                  <a:lnTo>
                    <a:pt x="1376" y="36"/>
                  </a:lnTo>
                  <a:lnTo>
                    <a:pt x="1376" y="36"/>
                  </a:lnTo>
                  <a:lnTo>
                    <a:pt x="1376" y="35"/>
                  </a:lnTo>
                  <a:lnTo>
                    <a:pt x="1375" y="35"/>
                  </a:lnTo>
                  <a:lnTo>
                    <a:pt x="1373" y="33"/>
                  </a:lnTo>
                  <a:lnTo>
                    <a:pt x="1372" y="33"/>
                  </a:lnTo>
                  <a:lnTo>
                    <a:pt x="1370" y="35"/>
                  </a:lnTo>
                  <a:lnTo>
                    <a:pt x="1370" y="36"/>
                  </a:lnTo>
                  <a:lnTo>
                    <a:pt x="1368" y="38"/>
                  </a:lnTo>
                  <a:lnTo>
                    <a:pt x="1365" y="38"/>
                  </a:lnTo>
                  <a:lnTo>
                    <a:pt x="1365" y="38"/>
                  </a:lnTo>
                  <a:lnTo>
                    <a:pt x="1364" y="38"/>
                  </a:lnTo>
                  <a:lnTo>
                    <a:pt x="1364" y="38"/>
                  </a:lnTo>
                  <a:lnTo>
                    <a:pt x="1362" y="38"/>
                  </a:lnTo>
                  <a:lnTo>
                    <a:pt x="1361" y="36"/>
                  </a:lnTo>
                  <a:lnTo>
                    <a:pt x="1359" y="35"/>
                  </a:lnTo>
                  <a:lnTo>
                    <a:pt x="1357" y="35"/>
                  </a:lnTo>
                  <a:lnTo>
                    <a:pt x="1359" y="35"/>
                  </a:lnTo>
                  <a:lnTo>
                    <a:pt x="1357" y="33"/>
                  </a:lnTo>
                  <a:lnTo>
                    <a:pt x="1357" y="33"/>
                  </a:lnTo>
                  <a:lnTo>
                    <a:pt x="1357" y="32"/>
                  </a:lnTo>
                  <a:lnTo>
                    <a:pt x="1357" y="32"/>
                  </a:lnTo>
                  <a:lnTo>
                    <a:pt x="1356" y="32"/>
                  </a:lnTo>
                  <a:lnTo>
                    <a:pt x="1356" y="32"/>
                  </a:lnTo>
                  <a:lnTo>
                    <a:pt x="1356" y="30"/>
                  </a:lnTo>
                  <a:lnTo>
                    <a:pt x="1357" y="30"/>
                  </a:lnTo>
                  <a:lnTo>
                    <a:pt x="1357" y="30"/>
                  </a:lnTo>
                  <a:lnTo>
                    <a:pt x="1357" y="30"/>
                  </a:lnTo>
                  <a:lnTo>
                    <a:pt x="1357" y="32"/>
                  </a:lnTo>
                  <a:lnTo>
                    <a:pt x="1357" y="32"/>
                  </a:lnTo>
                  <a:lnTo>
                    <a:pt x="1359" y="30"/>
                  </a:lnTo>
                  <a:lnTo>
                    <a:pt x="1359" y="32"/>
                  </a:lnTo>
                  <a:lnTo>
                    <a:pt x="1359" y="32"/>
                  </a:lnTo>
                  <a:lnTo>
                    <a:pt x="1359" y="33"/>
                  </a:lnTo>
                  <a:lnTo>
                    <a:pt x="1359" y="33"/>
                  </a:lnTo>
                  <a:lnTo>
                    <a:pt x="1361" y="33"/>
                  </a:lnTo>
                  <a:lnTo>
                    <a:pt x="1361" y="33"/>
                  </a:lnTo>
                  <a:lnTo>
                    <a:pt x="1361" y="33"/>
                  </a:lnTo>
                  <a:lnTo>
                    <a:pt x="1361" y="32"/>
                  </a:lnTo>
                  <a:lnTo>
                    <a:pt x="1364" y="32"/>
                  </a:lnTo>
                  <a:lnTo>
                    <a:pt x="1364" y="32"/>
                  </a:lnTo>
                  <a:lnTo>
                    <a:pt x="1364" y="30"/>
                  </a:lnTo>
                  <a:lnTo>
                    <a:pt x="1364" y="30"/>
                  </a:lnTo>
                  <a:lnTo>
                    <a:pt x="1362" y="29"/>
                  </a:lnTo>
                  <a:lnTo>
                    <a:pt x="1362" y="29"/>
                  </a:lnTo>
                  <a:lnTo>
                    <a:pt x="1364" y="29"/>
                  </a:lnTo>
                  <a:lnTo>
                    <a:pt x="1364" y="27"/>
                  </a:lnTo>
                  <a:lnTo>
                    <a:pt x="1364" y="27"/>
                  </a:lnTo>
                  <a:lnTo>
                    <a:pt x="1364" y="25"/>
                  </a:lnTo>
                  <a:lnTo>
                    <a:pt x="1362" y="24"/>
                  </a:lnTo>
                  <a:lnTo>
                    <a:pt x="1362" y="24"/>
                  </a:lnTo>
                  <a:lnTo>
                    <a:pt x="1362" y="22"/>
                  </a:lnTo>
                  <a:lnTo>
                    <a:pt x="1362" y="22"/>
                  </a:lnTo>
                  <a:lnTo>
                    <a:pt x="1361" y="21"/>
                  </a:lnTo>
                  <a:lnTo>
                    <a:pt x="1361" y="19"/>
                  </a:lnTo>
                  <a:lnTo>
                    <a:pt x="1361" y="19"/>
                  </a:lnTo>
                  <a:close/>
                  <a:moveTo>
                    <a:pt x="747" y="13"/>
                  </a:moveTo>
                  <a:lnTo>
                    <a:pt x="747" y="14"/>
                  </a:lnTo>
                  <a:lnTo>
                    <a:pt x="747" y="14"/>
                  </a:lnTo>
                  <a:lnTo>
                    <a:pt x="746" y="14"/>
                  </a:lnTo>
                  <a:lnTo>
                    <a:pt x="746" y="16"/>
                  </a:lnTo>
                  <a:lnTo>
                    <a:pt x="747" y="16"/>
                  </a:lnTo>
                  <a:lnTo>
                    <a:pt x="747" y="18"/>
                  </a:lnTo>
                  <a:lnTo>
                    <a:pt x="749" y="18"/>
                  </a:lnTo>
                  <a:lnTo>
                    <a:pt x="750" y="19"/>
                  </a:lnTo>
                  <a:lnTo>
                    <a:pt x="750" y="19"/>
                  </a:lnTo>
                  <a:lnTo>
                    <a:pt x="750" y="19"/>
                  </a:lnTo>
                  <a:lnTo>
                    <a:pt x="752" y="19"/>
                  </a:lnTo>
                  <a:lnTo>
                    <a:pt x="752" y="21"/>
                  </a:lnTo>
                  <a:lnTo>
                    <a:pt x="755" y="19"/>
                  </a:lnTo>
                  <a:lnTo>
                    <a:pt x="757" y="19"/>
                  </a:lnTo>
                  <a:lnTo>
                    <a:pt x="758" y="21"/>
                  </a:lnTo>
                  <a:lnTo>
                    <a:pt x="760" y="19"/>
                  </a:lnTo>
                  <a:lnTo>
                    <a:pt x="763" y="19"/>
                  </a:lnTo>
                  <a:lnTo>
                    <a:pt x="763" y="21"/>
                  </a:lnTo>
                  <a:lnTo>
                    <a:pt x="761" y="21"/>
                  </a:lnTo>
                  <a:lnTo>
                    <a:pt x="760" y="21"/>
                  </a:lnTo>
                  <a:lnTo>
                    <a:pt x="760" y="21"/>
                  </a:lnTo>
                  <a:lnTo>
                    <a:pt x="760" y="22"/>
                  </a:lnTo>
                  <a:lnTo>
                    <a:pt x="763" y="22"/>
                  </a:lnTo>
                  <a:lnTo>
                    <a:pt x="766" y="24"/>
                  </a:lnTo>
                  <a:lnTo>
                    <a:pt x="769" y="24"/>
                  </a:lnTo>
                  <a:lnTo>
                    <a:pt x="771" y="24"/>
                  </a:lnTo>
                  <a:lnTo>
                    <a:pt x="772" y="24"/>
                  </a:lnTo>
                  <a:lnTo>
                    <a:pt x="772" y="24"/>
                  </a:lnTo>
                  <a:lnTo>
                    <a:pt x="774" y="24"/>
                  </a:lnTo>
                  <a:lnTo>
                    <a:pt x="775" y="24"/>
                  </a:lnTo>
                  <a:lnTo>
                    <a:pt x="775" y="24"/>
                  </a:lnTo>
                  <a:lnTo>
                    <a:pt x="774" y="25"/>
                  </a:lnTo>
                  <a:lnTo>
                    <a:pt x="774" y="25"/>
                  </a:lnTo>
                  <a:lnTo>
                    <a:pt x="774" y="29"/>
                  </a:lnTo>
                  <a:lnTo>
                    <a:pt x="775" y="30"/>
                  </a:lnTo>
                  <a:lnTo>
                    <a:pt x="774" y="30"/>
                  </a:lnTo>
                  <a:lnTo>
                    <a:pt x="774" y="30"/>
                  </a:lnTo>
                  <a:lnTo>
                    <a:pt x="774" y="29"/>
                  </a:lnTo>
                  <a:lnTo>
                    <a:pt x="772" y="27"/>
                  </a:lnTo>
                  <a:lnTo>
                    <a:pt x="772" y="25"/>
                  </a:lnTo>
                  <a:lnTo>
                    <a:pt x="771" y="25"/>
                  </a:lnTo>
                  <a:lnTo>
                    <a:pt x="769" y="25"/>
                  </a:lnTo>
                  <a:lnTo>
                    <a:pt x="766" y="24"/>
                  </a:lnTo>
                  <a:lnTo>
                    <a:pt x="766" y="24"/>
                  </a:lnTo>
                  <a:lnTo>
                    <a:pt x="764" y="24"/>
                  </a:lnTo>
                  <a:lnTo>
                    <a:pt x="764" y="24"/>
                  </a:lnTo>
                  <a:lnTo>
                    <a:pt x="763" y="24"/>
                  </a:lnTo>
                  <a:lnTo>
                    <a:pt x="760" y="22"/>
                  </a:lnTo>
                  <a:lnTo>
                    <a:pt x="757" y="22"/>
                  </a:lnTo>
                  <a:lnTo>
                    <a:pt x="755" y="22"/>
                  </a:lnTo>
                  <a:lnTo>
                    <a:pt x="753" y="24"/>
                  </a:lnTo>
                  <a:lnTo>
                    <a:pt x="750" y="21"/>
                  </a:lnTo>
                  <a:lnTo>
                    <a:pt x="749" y="21"/>
                  </a:lnTo>
                  <a:lnTo>
                    <a:pt x="749" y="21"/>
                  </a:lnTo>
                  <a:lnTo>
                    <a:pt x="747" y="19"/>
                  </a:lnTo>
                  <a:lnTo>
                    <a:pt x="744" y="18"/>
                  </a:lnTo>
                  <a:lnTo>
                    <a:pt x="744" y="16"/>
                  </a:lnTo>
                  <a:lnTo>
                    <a:pt x="744" y="14"/>
                  </a:lnTo>
                  <a:lnTo>
                    <a:pt x="744" y="13"/>
                  </a:lnTo>
                  <a:lnTo>
                    <a:pt x="747" y="13"/>
                  </a:lnTo>
                  <a:close/>
                  <a:moveTo>
                    <a:pt x="2860" y="8"/>
                  </a:moveTo>
                  <a:lnTo>
                    <a:pt x="2862" y="8"/>
                  </a:lnTo>
                  <a:lnTo>
                    <a:pt x="2862" y="10"/>
                  </a:lnTo>
                  <a:lnTo>
                    <a:pt x="2862" y="10"/>
                  </a:lnTo>
                  <a:lnTo>
                    <a:pt x="2863" y="11"/>
                  </a:lnTo>
                  <a:lnTo>
                    <a:pt x="2865" y="13"/>
                  </a:lnTo>
                  <a:lnTo>
                    <a:pt x="2865" y="13"/>
                  </a:lnTo>
                  <a:lnTo>
                    <a:pt x="2865" y="14"/>
                  </a:lnTo>
                  <a:lnTo>
                    <a:pt x="2866" y="16"/>
                  </a:lnTo>
                  <a:lnTo>
                    <a:pt x="2866" y="16"/>
                  </a:lnTo>
                  <a:lnTo>
                    <a:pt x="2868" y="16"/>
                  </a:lnTo>
                  <a:lnTo>
                    <a:pt x="2870" y="18"/>
                  </a:lnTo>
                  <a:lnTo>
                    <a:pt x="2870" y="18"/>
                  </a:lnTo>
                  <a:lnTo>
                    <a:pt x="2871" y="19"/>
                  </a:lnTo>
                  <a:lnTo>
                    <a:pt x="2871" y="19"/>
                  </a:lnTo>
                  <a:lnTo>
                    <a:pt x="2870" y="19"/>
                  </a:lnTo>
                  <a:lnTo>
                    <a:pt x="2870" y="19"/>
                  </a:lnTo>
                  <a:lnTo>
                    <a:pt x="2868" y="18"/>
                  </a:lnTo>
                  <a:lnTo>
                    <a:pt x="2865" y="18"/>
                  </a:lnTo>
                  <a:lnTo>
                    <a:pt x="2862" y="16"/>
                  </a:lnTo>
                  <a:lnTo>
                    <a:pt x="2860" y="16"/>
                  </a:lnTo>
                  <a:lnTo>
                    <a:pt x="2860" y="14"/>
                  </a:lnTo>
                  <a:lnTo>
                    <a:pt x="2860" y="14"/>
                  </a:lnTo>
                  <a:lnTo>
                    <a:pt x="2859" y="14"/>
                  </a:lnTo>
                  <a:lnTo>
                    <a:pt x="2859" y="14"/>
                  </a:lnTo>
                  <a:lnTo>
                    <a:pt x="2857" y="13"/>
                  </a:lnTo>
                  <a:lnTo>
                    <a:pt x="2854" y="11"/>
                  </a:lnTo>
                  <a:lnTo>
                    <a:pt x="2854" y="10"/>
                  </a:lnTo>
                  <a:lnTo>
                    <a:pt x="2855" y="8"/>
                  </a:lnTo>
                  <a:lnTo>
                    <a:pt x="2860" y="8"/>
                  </a:lnTo>
                  <a:close/>
                  <a:moveTo>
                    <a:pt x="2873" y="5"/>
                  </a:moveTo>
                  <a:lnTo>
                    <a:pt x="2873" y="5"/>
                  </a:lnTo>
                  <a:lnTo>
                    <a:pt x="2873" y="5"/>
                  </a:lnTo>
                  <a:lnTo>
                    <a:pt x="2873" y="5"/>
                  </a:lnTo>
                  <a:lnTo>
                    <a:pt x="2873" y="5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8"/>
                  </a:lnTo>
                  <a:lnTo>
                    <a:pt x="2876" y="8"/>
                  </a:lnTo>
                  <a:lnTo>
                    <a:pt x="2876" y="8"/>
                  </a:lnTo>
                  <a:lnTo>
                    <a:pt x="2876" y="10"/>
                  </a:lnTo>
                  <a:lnTo>
                    <a:pt x="2874" y="10"/>
                  </a:lnTo>
                  <a:lnTo>
                    <a:pt x="2871" y="11"/>
                  </a:lnTo>
                  <a:lnTo>
                    <a:pt x="2871" y="11"/>
                  </a:lnTo>
                  <a:lnTo>
                    <a:pt x="2871" y="10"/>
                  </a:lnTo>
                  <a:lnTo>
                    <a:pt x="2871" y="10"/>
                  </a:lnTo>
                  <a:lnTo>
                    <a:pt x="2871" y="10"/>
                  </a:lnTo>
                  <a:lnTo>
                    <a:pt x="2871" y="8"/>
                  </a:lnTo>
                  <a:lnTo>
                    <a:pt x="2873" y="8"/>
                  </a:lnTo>
                  <a:lnTo>
                    <a:pt x="2873" y="8"/>
                  </a:lnTo>
                  <a:lnTo>
                    <a:pt x="2873" y="8"/>
                  </a:lnTo>
                  <a:lnTo>
                    <a:pt x="2871" y="6"/>
                  </a:lnTo>
                  <a:lnTo>
                    <a:pt x="2871" y="6"/>
                  </a:lnTo>
                  <a:lnTo>
                    <a:pt x="2871" y="6"/>
                  </a:lnTo>
                  <a:lnTo>
                    <a:pt x="2871" y="5"/>
                  </a:lnTo>
                  <a:lnTo>
                    <a:pt x="2873" y="5"/>
                  </a:lnTo>
                  <a:lnTo>
                    <a:pt x="2873" y="5"/>
                  </a:lnTo>
                  <a:close/>
                  <a:moveTo>
                    <a:pt x="2654" y="0"/>
                  </a:moveTo>
                  <a:lnTo>
                    <a:pt x="2655" y="0"/>
                  </a:lnTo>
                  <a:lnTo>
                    <a:pt x="2655" y="2"/>
                  </a:lnTo>
                  <a:lnTo>
                    <a:pt x="2658" y="3"/>
                  </a:lnTo>
                  <a:lnTo>
                    <a:pt x="2658" y="3"/>
                  </a:lnTo>
                  <a:lnTo>
                    <a:pt x="2657" y="3"/>
                  </a:lnTo>
                  <a:lnTo>
                    <a:pt x="2657" y="5"/>
                  </a:lnTo>
                  <a:lnTo>
                    <a:pt x="2657" y="6"/>
                  </a:lnTo>
                  <a:lnTo>
                    <a:pt x="2657" y="6"/>
                  </a:lnTo>
                  <a:lnTo>
                    <a:pt x="2657" y="8"/>
                  </a:lnTo>
                  <a:lnTo>
                    <a:pt x="2658" y="8"/>
                  </a:lnTo>
                  <a:lnTo>
                    <a:pt x="2658" y="8"/>
                  </a:lnTo>
                  <a:lnTo>
                    <a:pt x="2660" y="11"/>
                  </a:lnTo>
                  <a:lnTo>
                    <a:pt x="2661" y="11"/>
                  </a:lnTo>
                  <a:lnTo>
                    <a:pt x="2663" y="11"/>
                  </a:lnTo>
                  <a:lnTo>
                    <a:pt x="2663" y="11"/>
                  </a:lnTo>
                  <a:lnTo>
                    <a:pt x="2665" y="13"/>
                  </a:lnTo>
                  <a:lnTo>
                    <a:pt x="2665" y="13"/>
                  </a:lnTo>
                  <a:lnTo>
                    <a:pt x="2663" y="14"/>
                  </a:lnTo>
                  <a:lnTo>
                    <a:pt x="2661" y="13"/>
                  </a:lnTo>
                  <a:lnTo>
                    <a:pt x="2660" y="13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58" y="13"/>
                  </a:lnTo>
                  <a:lnTo>
                    <a:pt x="2658" y="11"/>
                  </a:lnTo>
                  <a:lnTo>
                    <a:pt x="2658" y="8"/>
                  </a:lnTo>
                  <a:lnTo>
                    <a:pt x="2657" y="8"/>
                  </a:lnTo>
                  <a:lnTo>
                    <a:pt x="2657" y="8"/>
                  </a:lnTo>
                  <a:lnTo>
                    <a:pt x="2657" y="8"/>
                  </a:lnTo>
                  <a:lnTo>
                    <a:pt x="2655" y="8"/>
                  </a:lnTo>
                  <a:lnTo>
                    <a:pt x="2654" y="8"/>
                  </a:lnTo>
                  <a:lnTo>
                    <a:pt x="2654" y="8"/>
                  </a:lnTo>
                  <a:lnTo>
                    <a:pt x="2654" y="8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2" y="5"/>
                  </a:lnTo>
                  <a:lnTo>
                    <a:pt x="2652" y="5"/>
                  </a:lnTo>
                  <a:lnTo>
                    <a:pt x="2652" y="5"/>
                  </a:lnTo>
                  <a:lnTo>
                    <a:pt x="2652" y="5"/>
                  </a:lnTo>
                  <a:lnTo>
                    <a:pt x="2650" y="3"/>
                  </a:lnTo>
                  <a:lnTo>
                    <a:pt x="2650" y="3"/>
                  </a:lnTo>
                  <a:lnTo>
                    <a:pt x="2649" y="3"/>
                  </a:lnTo>
                  <a:lnTo>
                    <a:pt x="2649" y="3"/>
                  </a:lnTo>
                  <a:lnTo>
                    <a:pt x="2649" y="3"/>
                  </a:lnTo>
                  <a:lnTo>
                    <a:pt x="2649" y="3"/>
                  </a:lnTo>
                  <a:lnTo>
                    <a:pt x="2650" y="2"/>
                  </a:lnTo>
                  <a:lnTo>
                    <a:pt x="2652" y="3"/>
                  </a:lnTo>
                  <a:lnTo>
                    <a:pt x="2652" y="3"/>
                  </a:lnTo>
                  <a:lnTo>
                    <a:pt x="2654" y="3"/>
                  </a:lnTo>
                  <a:lnTo>
                    <a:pt x="2654" y="3"/>
                  </a:lnTo>
                  <a:lnTo>
                    <a:pt x="2654" y="2"/>
                  </a:lnTo>
                  <a:lnTo>
                    <a:pt x="2652" y="2"/>
                  </a:lnTo>
                  <a:lnTo>
                    <a:pt x="2652" y="0"/>
                  </a:lnTo>
                  <a:lnTo>
                    <a:pt x="265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1" name="Freeform 358">
              <a:extLst>
                <a:ext uri="{FF2B5EF4-FFF2-40B4-BE49-F238E27FC236}">
                  <a16:creationId xmlns:a16="http://schemas.microsoft.com/office/drawing/2014/main" id="{DA37B92F-7484-C4A5-8599-660CAE8211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2546" y="1336153"/>
              <a:ext cx="9034642" cy="945373"/>
            </a:xfrm>
            <a:custGeom>
              <a:avLst/>
              <a:gdLst>
                <a:gd name="T0" fmla="*/ 2730 w 4635"/>
                <a:gd name="T1" fmla="*/ 449 h 485"/>
                <a:gd name="T2" fmla="*/ 2720 w 4635"/>
                <a:gd name="T3" fmla="*/ 455 h 485"/>
                <a:gd name="T4" fmla="*/ 2731 w 4635"/>
                <a:gd name="T5" fmla="*/ 452 h 485"/>
                <a:gd name="T6" fmla="*/ 1030 w 4635"/>
                <a:gd name="T7" fmla="*/ 443 h 485"/>
                <a:gd name="T8" fmla="*/ 1033 w 4635"/>
                <a:gd name="T9" fmla="*/ 440 h 485"/>
                <a:gd name="T10" fmla="*/ 2780 w 4635"/>
                <a:gd name="T11" fmla="*/ 444 h 485"/>
                <a:gd name="T12" fmla="*/ 2779 w 4635"/>
                <a:gd name="T13" fmla="*/ 444 h 485"/>
                <a:gd name="T14" fmla="*/ 491 w 4635"/>
                <a:gd name="T15" fmla="*/ 433 h 485"/>
                <a:gd name="T16" fmla="*/ 1289 w 4635"/>
                <a:gd name="T17" fmla="*/ 433 h 485"/>
                <a:gd name="T18" fmla="*/ 1307 w 4635"/>
                <a:gd name="T19" fmla="*/ 446 h 485"/>
                <a:gd name="T20" fmla="*/ 1306 w 4635"/>
                <a:gd name="T21" fmla="*/ 452 h 485"/>
                <a:gd name="T22" fmla="*/ 1285 w 4635"/>
                <a:gd name="T23" fmla="*/ 454 h 485"/>
                <a:gd name="T24" fmla="*/ 584 w 4635"/>
                <a:gd name="T25" fmla="*/ 433 h 485"/>
                <a:gd name="T26" fmla="*/ 573 w 4635"/>
                <a:gd name="T27" fmla="*/ 447 h 485"/>
                <a:gd name="T28" fmla="*/ 614 w 4635"/>
                <a:gd name="T29" fmla="*/ 441 h 485"/>
                <a:gd name="T30" fmla="*/ 614 w 4635"/>
                <a:gd name="T31" fmla="*/ 451 h 485"/>
                <a:gd name="T32" fmla="*/ 611 w 4635"/>
                <a:gd name="T33" fmla="*/ 462 h 485"/>
                <a:gd name="T34" fmla="*/ 584 w 4635"/>
                <a:gd name="T35" fmla="*/ 465 h 485"/>
                <a:gd name="T36" fmla="*/ 562 w 4635"/>
                <a:gd name="T37" fmla="*/ 485 h 485"/>
                <a:gd name="T38" fmla="*/ 560 w 4635"/>
                <a:gd name="T39" fmla="*/ 471 h 485"/>
                <a:gd name="T40" fmla="*/ 530 w 4635"/>
                <a:gd name="T41" fmla="*/ 476 h 485"/>
                <a:gd name="T42" fmla="*/ 562 w 4635"/>
                <a:gd name="T43" fmla="*/ 457 h 485"/>
                <a:gd name="T44" fmla="*/ 529 w 4635"/>
                <a:gd name="T45" fmla="*/ 454 h 485"/>
                <a:gd name="T46" fmla="*/ 511 w 4635"/>
                <a:gd name="T47" fmla="*/ 451 h 485"/>
                <a:gd name="T48" fmla="*/ 558 w 4635"/>
                <a:gd name="T49" fmla="*/ 440 h 485"/>
                <a:gd name="T50" fmla="*/ 491 w 4635"/>
                <a:gd name="T51" fmla="*/ 430 h 485"/>
                <a:gd name="T52" fmla="*/ 891 w 4635"/>
                <a:gd name="T53" fmla="*/ 424 h 485"/>
                <a:gd name="T54" fmla="*/ 491 w 4635"/>
                <a:gd name="T55" fmla="*/ 424 h 485"/>
                <a:gd name="T56" fmla="*/ 2563 w 4635"/>
                <a:gd name="T57" fmla="*/ 413 h 485"/>
                <a:gd name="T58" fmla="*/ 2812 w 4635"/>
                <a:gd name="T59" fmla="*/ 411 h 485"/>
                <a:gd name="T60" fmla="*/ 2809 w 4635"/>
                <a:gd name="T61" fmla="*/ 411 h 485"/>
                <a:gd name="T62" fmla="*/ 2824 w 4635"/>
                <a:gd name="T63" fmla="*/ 413 h 485"/>
                <a:gd name="T64" fmla="*/ 3346 w 4635"/>
                <a:gd name="T65" fmla="*/ 408 h 485"/>
                <a:gd name="T66" fmla="*/ 3613 w 4635"/>
                <a:gd name="T67" fmla="*/ 402 h 485"/>
                <a:gd name="T68" fmla="*/ 585 w 4635"/>
                <a:gd name="T69" fmla="*/ 389 h 485"/>
                <a:gd name="T70" fmla="*/ 585 w 4635"/>
                <a:gd name="T71" fmla="*/ 402 h 485"/>
                <a:gd name="T72" fmla="*/ 3636 w 4635"/>
                <a:gd name="T73" fmla="*/ 389 h 485"/>
                <a:gd name="T74" fmla="*/ 3635 w 4635"/>
                <a:gd name="T75" fmla="*/ 388 h 485"/>
                <a:gd name="T76" fmla="*/ 2728 w 4635"/>
                <a:gd name="T77" fmla="*/ 378 h 485"/>
                <a:gd name="T78" fmla="*/ 2719 w 4635"/>
                <a:gd name="T79" fmla="*/ 389 h 485"/>
                <a:gd name="T80" fmla="*/ 2708 w 4635"/>
                <a:gd name="T81" fmla="*/ 386 h 485"/>
                <a:gd name="T82" fmla="*/ 2723 w 4635"/>
                <a:gd name="T83" fmla="*/ 377 h 485"/>
                <a:gd name="T84" fmla="*/ 4631 w 4635"/>
                <a:gd name="T85" fmla="*/ 373 h 485"/>
                <a:gd name="T86" fmla="*/ 3638 w 4635"/>
                <a:gd name="T87" fmla="*/ 373 h 485"/>
                <a:gd name="T88" fmla="*/ 804 w 4635"/>
                <a:gd name="T89" fmla="*/ 362 h 485"/>
                <a:gd name="T90" fmla="*/ 3584 w 4635"/>
                <a:gd name="T91" fmla="*/ 364 h 485"/>
                <a:gd name="T92" fmla="*/ 3583 w 4635"/>
                <a:gd name="T93" fmla="*/ 366 h 485"/>
                <a:gd name="T94" fmla="*/ 3329 w 4635"/>
                <a:gd name="T95" fmla="*/ 355 h 485"/>
                <a:gd name="T96" fmla="*/ 3340 w 4635"/>
                <a:gd name="T97" fmla="*/ 355 h 485"/>
                <a:gd name="T98" fmla="*/ 95 w 4635"/>
                <a:gd name="T99" fmla="*/ 339 h 485"/>
                <a:gd name="T100" fmla="*/ 95 w 4635"/>
                <a:gd name="T101" fmla="*/ 339 h 485"/>
                <a:gd name="T102" fmla="*/ 4472 w 4635"/>
                <a:gd name="T103" fmla="*/ 301 h 485"/>
                <a:gd name="T104" fmla="*/ 4368 w 4635"/>
                <a:gd name="T105" fmla="*/ 290 h 485"/>
                <a:gd name="T106" fmla="*/ 3769 w 4635"/>
                <a:gd name="T107" fmla="*/ 221 h 485"/>
                <a:gd name="T108" fmla="*/ 3818 w 4635"/>
                <a:gd name="T109" fmla="*/ 221 h 485"/>
                <a:gd name="T110" fmla="*/ 3811 w 4635"/>
                <a:gd name="T111" fmla="*/ 233 h 485"/>
                <a:gd name="T112" fmla="*/ 3775 w 4635"/>
                <a:gd name="T113" fmla="*/ 236 h 485"/>
                <a:gd name="T114" fmla="*/ 3777 w 4635"/>
                <a:gd name="T115" fmla="*/ 249 h 485"/>
                <a:gd name="T116" fmla="*/ 3764 w 4635"/>
                <a:gd name="T117" fmla="*/ 236 h 485"/>
                <a:gd name="T118" fmla="*/ 1303 w 4635"/>
                <a:gd name="T119" fmla="*/ 3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35" h="485">
                  <a:moveTo>
                    <a:pt x="2763" y="451"/>
                  </a:moveTo>
                  <a:lnTo>
                    <a:pt x="2764" y="451"/>
                  </a:lnTo>
                  <a:lnTo>
                    <a:pt x="2766" y="454"/>
                  </a:lnTo>
                  <a:lnTo>
                    <a:pt x="2766" y="455"/>
                  </a:lnTo>
                  <a:lnTo>
                    <a:pt x="2766" y="455"/>
                  </a:lnTo>
                  <a:lnTo>
                    <a:pt x="2766" y="457"/>
                  </a:lnTo>
                  <a:lnTo>
                    <a:pt x="2768" y="458"/>
                  </a:lnTo>
                  <a:lnTo>
                    <a:pt x="2768" y="458"/>
                  </a:lnTo>
                  <a:lnTo>
                    <a:pt x="2768" y="460"/>
                  </a:lnTo>
                  <a:lnTo>
                    <a:pt x="2764" y="458"/>
                  </a:lnTo>
                  <a:lnTo>
                    <a:pt x="2763" y="458"/>
                  </a:lnTo>
                  <a:lnTo>
                    <a:pt x="2758" y="455"/>
                  </a:lnTo>
                  <a:lnTo>
                    <a:pt x="2758" y="454"/>
                  </a:lnTo>
                  <a:lnTo>
                    <a:pt x="2758" y="452"/>
                  </a:lnTo>
                  <a:lnTo>
                    <a:pt x="2760" y="452"/>
                  </a:lnTo>
                  <a:lnTo>
                    <a:pt x="2761" y="451"/>
                  </a:lnTo>
                  <a:lnTo>
                    <a:pt x="2763" y="451"/>
                  </a:lnTo>
                  <a:close/>
                  <a:moveTo>
                    <a:pt x="2730" y="449"/>
                  </a:moveTo>
                  <a:lnTo>
                    <a:pt x="2731" y="449"/>
                  </a:lnTo>
                  <a:lnTo>
                    <a:pt x="2731" y="449"/>
                  </a:lnTo>
                  <a:lnTo>
                    <a:pt x="2733" y="451"/>
                  </a:lnTo>
                  <a:lnTo>
                    <a:pt x="2735" y="449"/>
                  </a:lnTo>
                  <a:lnTo>
                    <a:pt x="2735" y="451"/>
                  </a:lnTo>
                  <a:lnTo>
                    <a:pt x="2735" y="451"/>
                  </a:lnTo>
                  <a:lnTo>
                    <a:pt x="2735" y="451"/>
                  </a:lnTo>
                  <a:lnTo>
                    <a:pt x="2735" y="451"/>
                  </a:lnTo>
                  <a:lnTo>
                    <a:pt x="2733" y="452"/>
                  </a:lnTo>
                  <a:lnTo>
                    <a:pt x="2731" y="454"/>
                  </a:lnTo>
                  <a:lnTo>
                    <a:pt x="2730" y="455"/>
                  </a:lnTo>
                  <a:lnTo>
                    <a:pt x="2728" y="455"/>
                  </a:lnTo>
                  <a:lnTo>
                    <a:pt x="2727" y="455"/>
                  </a:lnTo>
                  <a:lnTo>
                    <a:pt x="2725" y="457"/>
                  </a:lnTo>
                  <a:lnTo>
                    <a:pt x="2720" y="457"/>
                  </a:lnTo>
                  <a:lnTo>
                    <a:pt x="2720" y="455"/>
                  </a:lnTo>
                  <a:lnTo>
                    <a:pt x="2720" y="455"/>
                  </a:lnTo>
                  <a:lnTo>
                    <a:pt x="2720" y="455"/>
                  </a:lnTo>
                  <a:lnTo>
                    <a:pt x="2720" y="455"/>
                  </a:lnTo>
                  <a:lnTo>
                    <a:pt x="2720" y="454"/>
                  </a:lnTo>
                  <a:lnTo>
                    <a:pt x="2719" y="454"/>
                  </a:lnTo>
                  <a:lnTo>
                    <a:pt x="2717" y="454"/>
                  </a:lnTo>
                  <a:lnTo>
                    <a:pt x="2719" y="454"/>
                  </a:lnTo>
                  <a:lnTo>
                    <a:pt x="2720" y="454"/>
                  </a:lnTo>
                  <a:lnTo>
                    <a:pt x="2720" y="454"/>
                  </a:lnTo>
                  <a:lnTo>
                    <a:pt x="2722" y="454"/>
                  </a:lnTo>
                  <a:lnTo>
                    <a:pt x="2722" y="455"/>
                  </a:lnTo>
                  <a:lnTo>
                    <a:pt x="2722" y="455"/>
                  </a:lnTo>
                  <a:lnTo>
                    <a:pt x="2722" y="455"/>
                  </a:lnTo>
                  <a:lnTo>
                    <a:pt x="2723" y="455"/>
                  </a:lnTo>
                  <a:lnTo>
                    <a:pt x="2725" y="454"/>
                  </a:lnTo>
                  <a:lnTo>
                    <a:pt x="2727" y="454"/>
                  </a:lnTo>
                  <a:lnTo>
                    <a:pt x="2727" y="454"/>
                  </a:lnTo>
                  <a:lnTo>
                    <a:pt x="2728" y="452"/>
                  </a:lnTo>
                  <a:lnTo>
                    <a:pt x="2730" y="452"/>
                  </a:lnTo>
                  <a:lnTo>
                    <a:pt x="2731" y="452"/>
                  </a:lnTo>
                  <a:lnTo>
                    <a:pt x="2731" y="451"/>
                  </a:lnTo>
                  <a:lnTo>
                    <a:pt x="2731" y="451"/>
                  </a:lnTo>
                  <a:lnTo>
                    <a:pt x="2731" y="451"/>
                  </a:lnTo>
                  <a:lnTo>
                    <a:pt x="2730" y="449"/>
                  </a:lnTo>
                  <a:lnTo>
                    <a:pt x="2730" y="449"/>
                  </a:lnTo>
                  <a:close/>
                  <a:moveTo>
                    <a:pt x="0" y="444"/>
                  </a:moveTo>
                  <a:lnTo>
                    <a:pt x="3" y="444"/>
                  </a:lnTo>
                  <a:lnTo>
                    <a:pt x="5" y="444"/>
                  </a:lnTo>
                  <a:lnTo>
                    <a:pt x="7" y="446"/>
                  </a:lnTo>
                  <a:lnTo>
                    <a:pt x="7" y="447"/>
                  </a:lnTo>
                  <a:lnTo>
                    <a:pt x="5" y="447"/>
                  </a:lnTo>
                  <a:lnTo>
                    <a:pt x="2" y="446"/>
                  </a:lnTo>
                  <a:lnTo>
                    <a:pt x="2" y="446"/>
                  </a:lnTo>
                  <a:lnTo>
                    <a:pt x="0" y="444"/>
                  </a:lnTo>
                  <a:lnTo>
                    <a:pt x="0" y="444"/>
                  </a:lnTo>
                  <a:close/>
                  <a:moveTo>
                    <a:pt x="1032" y="443"/>
                  </a:moveTo>
                  <a:lnTo>
                    <a:pt x="1032" y="443"/>
                  </a:lnTo>
                  <a:lnTo>
                    <a:pt x="1030" y="443"/>
                  </a:lnTo>
                  <a:lnTo>
                    <a:pt x="1027" y="446"/>
                  </a:lnTo>
                  <a:lnTo>
                    <a:pt x="1027" y="444"/>
                  </a:lnTo>
                  <a:lnTo>
                    <a:pt x="1028" y="443"/>
                  </a:lnTo>
                  <a:lnTo>
                    <a:pt x="1032" y="443"/>
                  </a:lnTo>
                  <a:close/>
                  <a:moveTo>
                    <a:pt x="1035" y="440"/>
                  </a:moveTo>
                  <a:lnTo>
                    <a:pt x="1036" y="440"/>
                  </a:lnTo>
                  <a:lnTo>
                    <a:pt x="1038" y="440"/>
                  </a:lnTo>
                  <a:lnTo>
                    <a:pt x="1039" y="443"/>
                  </a:lnTo>
                  <a:lnTo>
                    <a:pt x="1041" y="443"/>
                  </a:lnTo>
                  <a:lnTo>
                    <a:pt x="1039" y="443"/>
                  </a:lnTo>
                  <a:lnTo>
                    <a:pt x="1038" y="441"/>
                  </a:lnTo>
                  <a:lnTo>
                    <a:pt x="1036" y="441"/>
                  </a:lnTo>
                  <a:lnTo>
                    <a:pt x="1035" y="441"/>
                  </a:lnTo>
                  <a:lnTo>
                    <a:pt x="1033" y="443"/>
                  </a:lnTo>
                  <a:lnTo>
                    <a:pt x="1033" y="443"/>
                  </a:lnTo>
                  <a:lnTo>
                    <a:pt x="1033" y="443"/>
                  </a:lnTo>
                  <a:lnTo>
                    <a:pt x="1033" y="441"/>
                  </a:lnTo>
                  <a:lnTo>
                    <a:pt x="1033" y="440"/>
                  </a:lnTo>
                  <a:lnTo>
                    <a:pt x="1035" y="440"/>
                  </a:lnTo>
                  <a:close/>
                  <a:moveTo>
                    <a:pt x="2774" y="435"/>
                  </a:moveTo>
                  <a:lnTo>
                    <a:pt x="2776" y="436"/>
                  </a:lnTo>
                  <a:lnTo>
                    <a:pt x="2777" y="436"/>
                  </a:lnTo>
                  <a:lnTo>
                    <a:pt x="2779" y="436"/>
                  </a:lnTo>
                  <a:lnTo>
                    <a:pt x="2780" y="436"/>
                  </a:lnTo>
                  <a:lnTo>
                    <a:pt x="2780" y="438"/>
                  </a:lnTo>
                  <a:lnTo>
                    <a:pt x="2780" y="438"/>
                  </a:lnTo>
                  <a:lnTo>
                    <a:pt x="2780" y="440"/>
                  </a:lnTo>
                  <a:lnTo>
                    <a:pt x="2780" y="440"/>
                  </a:lnTo>
                  <a:lnTo>
                    <a:pt x="2780" y="440"/>
                  </a:lnTo>
                  <a:lnTo>
                    <a:pt x="2782" y="440"/>
                  </a:lnTo>
                  <a:lnTo>
                    <a:pt x="2782" y="441"/>
                  </a:lnTo>
                  <a:lnTo>
                    <a:pt x="2782" y="441"/>
                  </a:lnTo>
                  <a:lnTo>
                    <a:pt x="2782" y="441"/>
                  </a:lnTo>
                  <a:lnTo>
                    <a:pt x="2782" y="443"/>
                  </a:lnTo>
                  <a:lnTo>
                    <a:pt x="2780" y="443"/>
                  </a:lnTo>
                  <a:lnTo>
                    <a:pt x="2780" y="444"/>
                  </a:lnTo>
                  <a:lnTo>
                    <a:pt x="2782" y="444"/>
                  </a:lnTo>
                  <a:lnTo>
                    <a:pt x="2782" y="446"/>
                  </a:lnTo>
                  <a:lnTo>
                    <a:pt x="2782" y="446"/>
                  </a:lnTo>
                  <a:lnTo>
                    <a:pt x="2782" y="446"/>
                  </a:lnTo>
                  <a:lnTo>
                    <a:pt x="2782" y="446"/>
                  </a:lnTo>
                  <a:lnTo>
                    <a:pt x="2783" y="446"/>
                  </a:lnTo>
                  <a:lnTo>
                    <a:pt x="2783" y="446"/>
                  </a:lnTo>
                  <a:lnTo>
                    <a:pt x="2783" y="446"/>
                  </a:lnTo>
                  <a:lnTo>
                    <a:pt x="2783" y="447"/>
                  </a:lnTo>
                  <a:lnTo>
                    <a:pt x="2782" y="447"/>
                  </a:lnTo>
                  <a:lnTo>
                    <a:pt x="2780" y="446"/>
                  </a:lnTo>
                  <a:lnTo>
                    <a:pt x="2779" y="446"/>
                  </a:lnTo>
                  <a:lnTo>
                    <a:pt x="2777" y="446"/>
                  </a:lnTo>
                  <a:lnTo>
                    <a:pt x="2777" y="446"/>
                  </a:lnTo>
                  <a:lnTo>
                    <a:pt x="2777" y="446"/>
                  </a:lnTo>
                  <a:lnTo>
                    <a:pt x="2779" y="444"/>
                  </a:lnTo>
                  <a:lnTo>
                    <a:pt x="2779" y="444"/>
                  </a:lnTo>
                  <a:lnTo>
                    <a:pt x="2779" y="444"/>
                  </a:lnTo>
                  <a:lnTo>
                    <a:pt x="2777" y="441"/>
                  </a:lnTo>
                  <a:lnTo>
                    <a:pt x="2777" y="440"/>
                  </a:lnTo>
                  <a:lnTo>
                    <a:pt x="2776" y="440"/>
                  </a:lnTo>
                  <a:lnTo>
                    <a:pt x="2774" y="440"/>
                  </a:lnTo>
                  <a:lnTo>
                    <a:pt x="2771" y="440"/>
                  </a:lnTo>
                  <a:lnTo>
                    <a:pt x="2771" y="438"/>
                  </a:lnTo>
                  <a:lnTo>
                    <a:pt x="2771" y="438"/>
                  </a:lnTo>
                  <a:lnTo>
                    <a:pt x="2771" y="438"/>
                  </a:lnTo>
                  <a:lnTo>
                    <a:pt x="2772" y="438"/>
                  </a:lnTo>
                  <a:lnTo>
                    <a:pt x="2772" y="438"/>
                  </a:lnTo>
                  <a:lnTo>
                    <a:pt x="2772" y="438"/>
                  </a:lnTo>
                  <a:lnTo>
                    <a:pt x="2774" y="436"/>
                  </a:lnTo>
                  <a:lnTo>
                    <a:pt x="2774" y="436"/>
                  </a:lnTo>
                  <a:lnTo>
                    <a:pt x="2772" y="436"/>
                  </a:lnTo>
                  <a:lnTo>
                    <a:pt x="2772" y="436"/>
                  </a:lnTo>
                  <a:lnTo>
                    <a:pt x="2774" y="435"/>
                  </a:lnTo>
                  <a:close/>
                  <a:moveTo>
                    <a:pt x="489" y="433"/>
                  </a:moveTo>
                  <a:lnTo>
                    <a:pt x="491" y="433"/>
                  </a:lnTo>
                  <a:lnTo>
                    <a:pt x="491" y="433"/>
                  </a:lnTo>
                  <a:lnTo>
                    <a:pt x="491" y="435"/>
                  </a:lnTo>
                  <a:lnTo>
                    <a:pt x="491" y="435"/>
                  </a:lnTo>
                  <a:lnTo>
                    <a:pt x="491" y="436"/>
                  </a:lnTo>
                  <a:lnTo>
                    <a:pt x="491" y="436"/>
                  </a:lnTo>
                  <a:lnTo>
                    <a:pt x="491" y="438"/>
                  </a:lnTo>
                  <a:lnTo>
                    <a:pt x="491" y="438"/>
                  </a:lnTo>
                  <a:lnTo>
                    <a:pt x="491" y="438"/>
                  </a:lnTo>
                  <a:lnTo>
                    <a:pt x="489" y="440"/>
                  </a:lnTo>
                  <a:lnTo>
                    <a:pt x="489" y="440"/>
                  </a:lnTo>
                  <a:lnTo>
                    <a:pt x="488" y="438"/>
                  </a:lnTo>
                  <a:lnTo>
                    <a:pt x="488" y="436"/>
                  </a:lnTo>
                  <a:lnTo>
                    <a:pt x="488" y="435"/>
                  </a:lnTo>
                  <a:lnTo>
                    <a:pt x="488" y="433"/>
                  </a:lnTo>
                  <a:lnTo>
                    <a:pt x="488" y="433"/>
                  </a:lnTo>
                  <a:lnTo>
                    <a:pt x="489" y="433"/>
                  </a:lnTo>
                  <a:close/>
                  <a:moveTo>
                    <a:pt x="1285" y="432"/>
                  </a:moveTo>
                  <a:lnTo>
                    <a:pt x="1289" y="433"/>
                  </a:lnTo>
                  <a:lnTo>
                    <a:pt x="1290" y="433"/>
                  </a:lnTo>
                  <a:lnTo>
                    <a:pt x="1292" y="433"/>
                  </a:lnTo>
                  <a:lnTo>
                    <a:pt x="1292" y="435"/>
                  </a:lnTo>
                  <a:lnTo>
                    <a:pt x="1293" y="436"/>
                  </a:lnTo>
                  <a:lnTo>
                    <a:pt x="1293" y="436"/>
                  </a:lnTo>
                  <a:lnTo>
                    <a:pt x="1295" y="438"/>
                  </a:lnTo>
                  <a:lnTo>
                    <a:pt x="1296" y="440"/>
                  </a:lnTo>
                  <a:lnTo>
                    <a:pt x="1298" y="440"/>
                  </a:lnTo>
                  <a:lnTo>
                    <a:pt x="1298" y="440"/>
                  </a:lnTo>
                  <a:lnTo>
                    <a:pt x="1300" y="440"/>
                  </a:lnTo>
                  <a:lnTo>
                    <a:pt x="1304" y="441"/>
                  </a:lnTo>
                  <a:lnTo>
                    <a:pt x="1306" y="443"/>
                  </a:lnTo>
                  <a:lnTo>
                    <a:pt x="1309" y="443"/>
                  </a:lnTo>
                  <a:lnTo>
                    <a:pt x="1311" y="443"/>
                  </a:lnTo>
                  <a:lnTo>
                    <a:pt x="1311" y="444"/>
                  </a:lnTo>
                  <a:lnTo>
                    <a:pt x="1309" y="446"/>
                  </a:lnTo>
                  <a:lnTo>
                    <a:pt x="1307" y="446"/>
                  </a:lnTo>
                  <a:lnTo>
                    <a:pt x="1307" y="446"/>
                  </a:lnTo>
                  <a:lnTo>
                    <a:pt x="1309" y="447"/>
                  </a:lnTo>
                  <a:lnTo>
                    <a:pt x="1311" y="447"/>
                  </a:lnTo>
                  <a:lnTo>
                    <a:pt x="1312" y="447"/>
                  </a:lnTo>
                  <a:lnTo>
                    <a:pt x="1312" y="446"/>
                  </a:lnTo>
                  <a:lnTo>
                    <a:pt x="1314" y="446"/>
                  </a:lnTo>
                  <a:lnTo>
                    <a:pt x="1314" y="447"/>
                  </a:lnTo>
                  <a:lnTo>
                    <a:pt x="1312" y="449"/>
                  </a:lnTo>
                  <a:lnTo>
                    <a:pt x="1311" y="451"/>
                  </a:lnTo>
                  <a:lnTo>
                    <a:pt x="1311" y="451"/>
                  </a:lnTo>
                  <a:lnTo>
                    <a:pt x="1309" y="452"/>
                  </a:lnTo>
                  <a:lnTo>
                    <a:pt x="1309" y="452"/>
                  </a:lnTo>
                  <a:lnTo>
                    <a:pt x="1309" y="452"/>
                  </a:lnTo>
                  <a:lnTo>
                    <a:pt x="1307" y="452"/>
                  </a:lnTo>
                  <a:lnTo>
                    <a:pt x="1307" y="451"/>
                  </a:lnTo>
                  <a:lnTo>
                    <a:pt x="1307" y="451"/>
                  </a:lnTo>
                  <a:lnTo>
                    <a:pt x="1307" y="452"/>
                  </a:lnTo>
                  <a:lnTo>
                    <a:pt x="1306" y="452"/>
                  </a:lnTo>
                  <a:lnTo>
                    <a:pt x="1306" y="452"/>
                  </a:lnTo>
                  <a:lnTo>
                    <a:pt x="1304" y="451"/>
                  </a:lnTo>
                  <a:lnTo>
                    <a:pt x="1303" y="451"/>
                  </a:lnTo>
                  <a:lnTo>
                    <a:pt x="1300" y="452"/>
                  </a:lnTo>
                  <a:lnTo>
                    <a:pt x="1298" y="452"/>
                  </a:lnTo>
                  <a:lnTo>
                    <a:pt x="1295" y="451"/>
                  </a:lnTo>
                  <a:lnTo>
                    <a:pt x="1295" y="451"/>
                  </a:lnTo>
                  <a:lnTo>
                    <a:pt x="1293" y="451"/>
                  </a:lnTo>
                  <a:lnTo>
                    <a:pt x="1293" y="451"/>
                  </a:lnTo>
                  <a:lnTo>
                    <a:pt x="1293" y="452"/>
                  </a:lnTo>
                  <a:lnTo>
                    <a:pt x="1293" y="452"/>
                  </a:lnTo>
                  <a:lnTo>
                    <a:pt x="1290" y="454"/>
                  </a:lnTo>
                  <a:lnTo>
                    <a:pt x="1287" y="457"/>
                  </a:lnTo>
                  <a:lnTo>
                    <a:pt x="1285" y="458"/>
                  </a:lnTo>
                  <a:lnTo>
                    <a:pt x="1284" y="458"/>
                  </a:lnTo>
                  <a:lnTo>
                    <a:pt x="1284" y="457"/>
                  </a:lnTo>
                  <a:lnTo>
                    <a:pt x="1285" y="457"/>
                  </a:lnTo>
                  <a:lnTo>
                    <a:pt x="1285" y="455"/>
                  </a:lnTo>
                  <a:lnTo>
                    <a:pt x="1285" y="454"/>
                  </a:lnTo>
                  <a:lnTo>
                    <a:pt x="1287" y="452"/>
                  </a:lnTo>
                  <a:lnTo>
                    <a:pt x="1287" y="451"/>
                  </a:lnTo>
                  <a:lnTo>
                    <a:pt x="1287" y="451"/>
                  </a:lnTo>
                  <a:lnTo>
                    <a:pt x="1287" y="449"/>
                  </a:lnTo>
                  <a:lnTo>
                    <a:pt x="1285" y="449"/>
                  </a:lnTo>
                  <a:lnTo>
                    <a:pt x="1285" y="447"/>
                  </a:lnTo>
                  <a:lnTo>
                    <a:pt x="1284" y="444"/>
                  </a:lnTo>
                  <a:lnTo>
                    <a:pt x="1282" y="443"/>
                  </a:lnTo>
                  <a:lnTo>
                    <a:pt x="1282" y="443"/>
                  </a:lnTo>
                  <a:lnTo>
                    <a:pt x="1282" y="441"/>
                  </a:lnTo>
                  <a:lnTo>
                    <a:pt x="1284" y="440"/>
                  </a:lnTo>
                  <a:lnTo>
                    <a:pt x="1285" y="436"/>
                  </a:lnTo>
                  <a:lnTo>
                    <a:pt x="1285" y="435"/>
                  </a:lnTo>
                  <a:lnTo>
                    <a:pt x="1285" y="433"/>
                  </a:lnTo>
                  <a:lnTo>
                    <a:pt x="1285" y="432"/>
                  </a:lnTo>
                  <a:close/>
                  <a:moveTo>
                    <a:pt x="582" y="432"/>
                  </a:moveTo>
                  <a:lnTo>
                    <a:pt x="584" y="433"/>
                  </a:lnTo>
                  <a:lnTo>
                    <a:pt x="584" y="433"/>
                  </a:lnTo>
                  <a:lnTo>
                    <a:pt x="585" y="433"/>
                  </a:lnTo>
                  <a:lnTo>
                    <a:pt x="588" y="433"/>
                  </a:lnTo>
                  <a:lnTo>
                    <a:pt x="592" y="435"/>
                  </a:lnTo>
                  <a:lnTo>
                    <a:pt x="593" y="435"/>
                  </a:lnTo>
                  <a:lnTo>
                    <a:pt x="592" y="436"/>
                  </a:lnTo>
                  <a:lnTo>
                    <a:pt x="587" y="440"/>
                  </a:lnTo>
                  <a:lnTo>
                    <a:pt x="584" y="441"/>
                  </a:lnTo>
                  <a:lnTo>
                    <a:pt x="581" y="441"/>
                  </a:lnTo>
                  <a:lnTo>
                    <a:pt x="579" y="441"/>
                  </a:lnTo>
                  <a:lnTo>
                    <a:pt x="579" y="441"/>
                  </a:lnTo>
                  <a:lnTo>
                    <a:pt x="577" y="443"/>
                  </a:lnTo>
                  <a:lnTo>
                    <a:pt x="577" y="444"/>
                  </a:lnTo>
                  <a:lnTo>
                    <a:pt x="576" y="444"/>
                  </a:lnTo>
                  <a:lnTo>
                    <a:pt x="576" y="444"/>
                  </a:lnTo>
                  <a:lnTo>
                    <a:pt x="576" y="446"/>
                  </a:lnTo>
                  <a:lnTo>
                    <a:pt x="576" y="446"/>
                  </a:lnTo>
                  <a:lnTo>
                    <a:pt x="574" y="446"/>
                  </a:lnTo>
                  <a:lnTo>
                    <a:pt x="573" y="447"/>
                  </a:lnTo>
                  <a:lnTo>
                    <a:pt x="574" y="447"/>
                  </a:lnTo>
                  <a:lnTo>
                    <a:pt x="577" y="447"/>
                  </a:lnTo>
                  <a:lnTo>
                    <a:pt x="581" y="447"/>
                  </a:lnTo>
                  <a:lnTo>
                    <a:pt x="581" y="449"/>
                  </a:lnTo>
                  <a:lnTo>
                    <a:pt x="584" y="449"/>
                  </a:lnTo>
                  <a:lnTo>
                    <a:pt x="584" y="449"/>
                  </a:lnTo>
                  <a:lnTo>
                    <a:pt x="585" y="449"/>
                  </a:lnTo>
                  <a:lnTo>
                    <a:pt x="587" y="449"/>
                  </a:lnTo>
                  <a:lnTo>
                    <a:pt x="587" y="449"/>
                  </a:lnTo>
                  <a:lnTo>
                    <a:pt x="593" y="449"/>
                  </a:lnTo>
                  <a:lnTo>
                    <a:pt x="598" y="449"/>
                  </a:lnTo>
                  <a:lnTo>
                    <a:pt x="599" y="449"/>
                  </a:lnTo>
                  <a:lnTo>
                    <a:pt x="604" y="447"/>
                  </a:lnTo>
                  <a:lnTo>
                    <a:pt x="606" y="446"/>
                  </a:lnTo>
                  <a:lnTo>
                    <a:pt x="606" y="444"/>
                  </a:lnTo>
                  <a:lnTo>
                    <a:pt x="609" y="443"/>
                  </a:lnTo>
                  <a:lnTo>
                    <a:pt x="612" y="441"/>
                  </a:lnTo>
                  <a:lnTo>
                    <a:pt x="614" y="441"/>
                  </a:lnTo>
                  <a:lnTo>
                    <a:pt x="614" y="441"/>
                  </a:lnTo>
                  <a:lnTo>
                    <a:pt x="614" y="441"/>
                  </a:lnTo>
                  <a:lnTo>
                    <a:pt x="614" y="443"/>
                  </a:lnTo>
                  <a:lnTo>
                    <a:pt x="614" y="443"/>
                  </a:lnTo>
                  <a:lnTo>
                    <a:pt x="612" y="444"/>
                  </a:lnTo>
                  <a:lnTo>
                    <a:pt x="611" y="446"/>
                  </a:lnTo>
                  <a:lnTo>
                    <a:pt x="611" y="446"/>
                  </a:lnTo>
                  <a:lnTo>
                    <a:pt x="611" y="446"/>
                  </a:lnTo>
                  <a:lnTo>
                    <a:pt x="611" y="447"/>
                  </a:lnTo>
                  <a:lnTo>
                    <a:pt x="614" y="446"/>
                  </a:lnTo>
                  <a:lnTo>
                    <a:pt x="615" y="446"/>
                  </a:lnTo>
                  <a:lnTo>
                    <a:pt x="615" y="446"/>
                  </a:lnTo>
                  <a:lnTo>
                    <a:pt x="615" y="447"/>
                  </a:lnTo>
                  <a:lnTo>
                    <a:pt x="615" y="447"/>
                  </a:lnTo>
                  <a:lnTo>
                    <a:pt x="614" y="449"/>
                  </a:lnTo>
                  <a:lnTo>
                    <a:pt x="614" y="449"/>
                  </a:lnTo>
                  <a:lnTo>
                    <a:pt x="614" y="451"/>
                  </a:lnTo>
                  <a:lnTo>
                    <a:pt x="614" y="451"/>
                  </a:lnTo>
                  <a:lnTo>
                    <a:pt x="614" y="452"/>
                  </a:lnTo>
                  <a:lnTo>
                    <a:pt x="612" y="452"/>
                  </a:lnTo>
                  <a:lnTo>
                    <a:pt x="612" y="452"/>
                  </a:lnTo>
                  <a:lnTo>
                    <a:pt x="611" y="454"/>
                  </a:lnTo>
                  <a:lnTo>
                    <a:pt x="611" y="454"/>
                  </a:lnTo>
                  <a:lnTo>
                    <a:pt x="609" y="455"/>
                  </a:lnTo>
                  <a:lnTo>
                    <a:pt x="609" y="455"/>
                  </a:lnTo>
                  <a:lnTo>
                    <a:pt x="611" y="455"/>
                  </a:lnTo>
                  <a:lnTo>
                    <a:pt x="611" y="457"/>
                  </a:lnTo>
                  <a:lnTo>
                    <a:pt x="607" y="457"/>
                  </a:lnTo>
                  <a:lnTo>
                    <a:pt x="607" y="457"/>
                  </a:lnTo>
                  <a:lnTo>
                    <a:pt x="607" y="458"/>
                  </a:lnTo>
                  <a:lnTo>
                    <a:pt x="606" y="460"/>
                  </a:lnTo>
                  <a:lnTo>
                    <a:pt x="606" y="460"/>
                  </a:lnTo>
                  <a:lnTo>
                    <a:pt x="607" y="462"/>
                  </a:lnTo>
                  <a:lnTo>
                    <a:pt x="607" y="462"/>
                  </a:lnTo>
                  <a:lnTo>
                    <a:pt x="611" y="462"/>
                  </a:lnTo>
                  <a:lnTo>
                    <a:pt x="611" y="462"/>
                  </a:lnTo>
                  <a:lnTo>
                    <a:pt x="611" y="462"/>
                  </a:lnTo>
                  <a:lnTo>
                    <a:pt x="611" y="463"/>
                  </a:lnTo>
                  <a:lnTo>
                    <a:pt x="611" y="463"/>
                  </a:lnTo>
                  <a:lnTo>
                    <a:pt x="609" y="465"/>
                  </a:lnTo>
                  <a:lnTo>
                    <a:pt x="607" y="465"/>
                  </a:lnTo>
                  <a:lnTo>
                    <a:pt x="606" y="465"/>
                  </a:lnTo>
                  <a:lnTo>
                    <a:pt x="604" y="465"/>
                  </a:lnTo>
                  <a:lnTo>
                    <a:pt x="603" y="465"/>
                  </a:lnTo>
                  <a:lnTo>
                    <a:pt x="603" y="465"/>
                  </a:lnTo>
                  <a:lnTo>
                    <a:pt x="601" y="466"/>
                  </a:lnTo>
                  <a:lnTo>
                    <a:pt x="598" y="465"/>
                  </a:lnTo>
                  <a:lnTo>
                    <a:pt x="596" y="463"/>
                  </a:lnTo>
                  <a:lnTo>
                    <a:pt x="595" y="462"/>
                  </a:lnTo>
                  <a:lnTo>
                    <a:pt x="590" y="462"/>
                  </a:lnTo>
                  <a:lnTo>
                    <a:pt x="587" y="462"/>
                  </a:lnTo>
                  <a:lnTo>
                    <a:pt x="585" y="462"/>
                  </a:lnTo>
                  <a:lnTo>
                    <a:pt x="584" y="463"/>
                  </a:lnTo>
                  <a:lnTo>
                    <a:pt x="584" y="465"/>
                  </a:lnTo>
                  <a:lnTo>
                    <a:pt x="582" y="466"/>
                  </a:lnTo>
                  <a:lnTo>
                    <a:pt x="581" y="466"/>
                  </a:lnTo>
                  <a:lnTo>
                    <a:pt x="581" y="466"/>
                  </a:lnTo>
                  <a:lnTo>
                    <a:pt x="584" y="470"/>
                  </a:lnTo>
                  <a:lnTo>
                    <a:pt x="587" y="471"/>
                  </a:lnTo>
                  <a:lnTo>
                    <a:pt x="587" y="473"/>
                  </a:lnTo>
                  <a:lnTo>
                    <a:pt x="587" y="473"/>
                  </a:lnTo>
                  <a:lnTo>
                    <a:pt x="584" y="473"/>
                  </a:lnTo>
                  <a:lnTo>
                    <a:pt x="582" y="473"/>
                  </a:lnTo>
                  <a:lnTo>
                    <a:pt x="581" y="474"/>
                  </a:lnTo>
                  <a:lnTo>
                    <a:pt x="579" y="476"/>
                  </a:lnTo>
                  <a:lnTo>
                    <a:pt x="577" y="477"/>
                  </a:lnTo>
                  <a:lnTo>
                    <a:pt x="573" y="479"/>
                  </a:lnTo>
                  <a:lnTo>
                    <a:pt x="568" y="482"/>
                  </a:lnTo>
                  <a:lnTo>
                    <a:pt x="566" y="482"/>
                  </a:lnTo>
                  <a:lnTo>
                    <a:pt x="565" y="484"/>
                  </a:lnTo>
                  <a:lnTo>
                    <a:pt x="563" y="484"/>
                  </a:lnTo>
                  <a:lnTo>
                    <a:pt x="562" y="485"/>
                  </a:lnTo>
                  <a:lnTo>
                    <a:pt x="560" y="485"/>
                  </a:lnTo>
                  <a:lnTo>
                    <a:pt x="558" y="484"/>
                  </a:lnTo>
                  <a:lnTo>
                    <a:pt x="558" y="482"/>
                  </a:lnTo>
                  <a:lnTo>
                    <a:pt x="560" y="482"/>
                  </a:lnTo>
                  <a:lnTo>
                    <a:pt x="562" y="482"/>
                  </a:lnTo>
                  <a:lnTo>
                    <a:pt x="563" y="481"/>
                  </a:lnTo>
                  <a:lnTo>
                    <a:pt x="565" y="481"/>
                  </a:lnTo>
                  <a:lnTo>
                    <a:pt x="565" y="481"/>
                  </a:lnTo>
                  <a:lnTo>
                    <a:pt x="566" y="479"/>
                  </a:lnTo>
                  <a:lnTo>
                    <a:pt x="573" y="474"/>
                  </a:lnTo>
                  <a:lnTo>
                    <a:pt x="574" y="471"/>
                  </a:lnTo>
                  <a:lnTo>
                    <a:pt x="574" y="470"/>
                  </a:lnTo>
                  <a:lnTo>
                    <a:pt x="574" y="468"/>
                  </a:lnTo>
                  <a:lnTo>
                    <a:pt x="573" y="466"/>
                  </a:lnTo>
                  <a:lnTo>
                    <a:pt x="571" y="466"/>
                  </a:lnTo>
                  <a:lnTo>
                    <a:pt x="566" y="468"/>
                  </a:lnTo>
                  <a:lnTo>
                    <a:pt x="563" y="470"/>
                  </a:lnTo>
                  <a:lnTo>
                    <a:pt x="560" y="471"/>
                  </a:lnTo>
                  <a:lnTo>
                    <a:pt x="557" y="473"/>
                  </a:lnTo>
                  <a:lnTo>
                    <a:pt x="558" y="473"/>
                  </a:lnTo>
                  <a:lnTo>
                    <a:pt x="557" y="474"/>
                  </a:lnTo>
                  <a:lnTo>
                    <a:pt x="557" y="476"/>
                  </a:lnTo>
                  <a:lnTo>
                    <a:pt x="557" y="477"/>
                  </a:lnTo>
                  <a:lnTo>
                    <a:pt x="557" y="477"/>
                  </a:lnTo>
                  <a:lnTo>
                    <a:pt x="557" y="479"/>
                  </a:lnTo>
                  <a:lnTo>
                    <a:pt x="555" y="479"/>
                  </a:lnTo>
                  <a:lnTo>
                    <a:pt x="555" y="479"/>
                  </a:lnTo>
                  <a:lnTo>
                    <a:pt x="554" y="481"/>
                  </a:lnTo>
                  <a:lnTo>
                    <a:pt x="552" y="481"/>
                  </a:lnTo>
                  <a:lnTo>
                    <a:pt x="551" y="482"/>
                  </a:lnTo>
                  <a:lnTo>
                    <a:pt x="543" y="481"/>
                  </a:lnTo>
                  <a:lnTo>
                    <a:pt x="538" y="479"/>
                  </a:lnTo>
                  <a:lnTo>
                    <a:pt x="532" y="479"/>
                  </a:lnTo>
                  <a:lnTo>
                    <a:pt x="530" y="479"/>
                  </a:lnTo>
                  <a:lnTo>
                    <a:pt x="530" y="477"/>
                  </a:lnTo>
                  <a:lnTo>
                    <a:pt x="530" y="476"/>
                  </a:lnTo>
                  <a:lnTo>
                    <a:pt x="532" y="476"/>
                  </a:lnTo>
                  <a:lnTo>
                    <a:pt x="533" y="476"/>
                  </a:lnTo>
                  <a:lnTo>
                    <a:pt x="540" y="474"/>
                  </a:lnTo>
                  <a:lnTo>
                    <a:pt x="540" y="473"/>
                  </a:lnTo>
                  <a:lnTo>
                    <a:pt x="540" y="471"/>
                  </a:lnTo>
                  <a:lnTo>
                    <a:pt x="538" y="470"/>
                  </a:lnTo>
                  <a:lnTo>
                    <a:pt x="540" y="468"/>
                  </a:lnTo>
                  <a:lnTo>
                    <a:pt x="543" y="466"/>
                  </a:lnTo>
                  <a:lnTo>
                    <a:pt x="546" y="465"/>
                  </a:lnTo>
                  <a:lnTo>
                    <a:pt x="547" y="463"/>
                  </a:lnTo>
                  <a:lnTo>
                    <a:pt x="549" y="462"/>
                  </a:lnTo>
                  <a:lnTo>
                    <a:pt x="543" y="458"/>
                  </a:lnTo>
                  <a:lnTo>
                    <a:pt x="543" y="457"/>
                  </a:lnTo>
                  <a:lnTo>
                    <a:pt x="546" y="457"/>
                  </a:lnTo>
                  <a:lnTo>
                    <a:pt x="551" y="458"/>
                  </a:lnTo>
                  <a:lnTo>
                    <a:pt x="554" y="458"/>
                  </a:lnTo>
                  <a:lnTo>
                    <a:pt x="558" y="458"/>
                  </a:lnTo>
                  <a:lnTo>
                    <a:pt x="562" y="457"/>
                  </a:lnTo>
                  <a:lnTo>
                    <a:pt x="562" y="455"/>
                  </a:lnTo>
                  <a:lnTo>
                    <a:pt x="562" y="455"/>
                  </a:lnTo>
                  <a:lnTo>
                    <a:pt x="558" y="454"/>
                  </a:lnTo>
                  <a:lnTo>
                    <a:pt x="555" y="452"/>
                  </a:lnTo>
                  <a:lnTo>
                    <a:pt x="549" y="452"/>
                  </a:lnTo>
                  <a:lnTo>
                    <a:pt x="544" y="451"/>
                  </a:lnTo>
                  <a:lnTo>
                    <a:pt x="541" y="451"/>
                  </a:lnTo>
                  <a:lnTo>
                    <a:pt x="536" y="451"/>
                  </a:lnTo>
                  <a:lnTo>
                    <a:pt x="536" y="452"/>
                  </a:lnTo>
                  <a:lnTo>
                    <a:pt x="536" y="454"/>
                  </a:lnTo>
                  <a:lnTo>
                    <a:pt x="536" y="454"/>
                  </a:lnTo>
                  <a:lnTo>
                    <a:pt x="535" y="455"/>
                  </a:lnTo>
                  <a:lnTo>
                    <a:pt x="535" y="455"/>
                  </a:lnTo>
                  <a:lnTo>
                    <a:pt x="535" y="455"/>
                  </a:lnTo>
                  <a:lnTo>
                    <a:pt x="535" y="455"/>
                  </a:lnTo>
                  <a:lnTo>
                    <a:pt x="533" y="455"/>
                  </a:lnTo>
                  <a:lnTo>
                    <a:pt x="532" y="454"/>
                  </a:lnTo>
                  <a:lnTo>
                    <a:pt x="529" y="454"/>
                  </a:lnTo>
                  <a:lnTo>
                    <a:pt x="525" y="454"/>
                  </a:lnTo>
                  <a:lnTo>
                    <a:pt x="522" y="454"/>
                  </a:lnTo>
                  <a:lnTo>
                    <a:pt x="519" y="454"/>
                  </a:lnTo>
                  <a:lnTo>
                    <a:pt x="514" y="454"/>
                  </a:lnTo>
                  <a:lnTo>
                    <a:pt x="514" y="455"/>
                  </a:lnTo>
                  <a:lnTo>
                    <a:pt x="514" y="455"/>
                  </a:lnTo>
                  <a:lnTo>
                    <a:pt x="514" y="457"/>
                  </a:lnTo>
                  <a:lnTo>
                    <a:pt x="513" y="457"/>
                  </a:lnTo>
                  <a:lnTo>
                    <a:pt x="513" y="457"/>
                  </a:lnTo>
                  <a:lnTo>
                    <a:pt x="511" y="457"/>
                  </a:lnTo>
                  <a:lnTo>
                    <a:pt x="511" y="457"/>
                  </a:lnTo>
                  <a:lnTo>
                    <a:pt x="511" y="458"/>
                  </a:lnTo>
                  <a:lnTo>
                    <a:pt x="510" y="458"/>
                  </a:lnTo>
                  <a:lnTo>
                    <a:pt x="508" y="457"/>
                  </a:lnTo>
                  <a:lnTo>
                    <a:pt x="508" y="455"/>
                  </a:lnTo>
                  <a:lnTo>
                    <a:pt x="506" y="454"/>
                  </a:lnTo>
                  <a:lnTo>
                    <a:pt x="506" y="451"/>
                  </a:lnTo>
                  <a:lnTo>
                    <a:pt x="511" y="451"/>
                  </a:lnTo>
                  <a:lnTo>
                    <a:pt x="514" y="451"/>
                  </a:lnTo>
                  <a:lnTo>
                    <a:pt x="514" y="451"/>
                  </a:lnTo>
                  <a:lnTo>
                    <a:pt x="516" y="449"/>
                  </a:lnTo>
                  <a:lnTo>
                    <a:pt x="529" y="447"/>
                  </a:lnTo>
                  <a:lnTo>
                    <a:pt x="535" y="444"/>
                  </a:lnTo>
                  <a:lnTo>
                    <a:pt x="535" y="444"/>
                  </a:lnTo>
                  <a:lnTo>
                    <a:pt x="535" y="446"/>
                  </a:lnTo>
                  <a:lnTo>
                    <a:pt x="535" y="446"/>
                  </a:lnTo>
                  <a:lnTo>
                    <a:pt x="536" y="446"/>
                  </a:lnTo>
                  <a:lnTo>
                    <a:pt x="540" y="444"/>
                  </a:lnTo>
                  <a:lnTo>
                    <a:pt x="544" y="444"/>
                  </a:lnTo>
                  <a:lnTo>
                    <a:pt x="544" y="443"/>
                  </a:lnTo>
                  <a:lnTo>
                    <a:pt x="546" y="443"/>
                  </a:lnTo>
                  <a:lnTo>
                    <a:pt x="546" y="443"/>
                  </a:lnTo>
                  <a:lnTo>
                    <a:pt x="552" y="441"/>
                  </a:lnTo>
                  <a:lnTo>
                    <a:pt x="557" y="440"/>
                  </a:lnTo>
                  <a:lnTo>
                    <a:pt x="558" y="440"/>
                  </a:lnTo>
                  <a:lnTo>
                    <a:pt x="558" y="440"/>
                  </a:lnTo>
                  <a:lnTo>
                    <a:pt x="562" y="436"/>
                  </a:lnTo>
                  <a:lnTo>
                    <a:pt x="570" y="435"/>
                  </a:lnTo>
                  <a:lnTo>
                    <a:pt x="571" y="435"/>
                  </a:lnTo>
                  <a:lnTo>
                    <a:pt x="577" y="433"/>
                  </a:lnTo>
                  <a:lnTo>
                    <a:pt x="579" y="433"/>
                  </a:lnTo>
                  <a:lnTo>
                    <a:pt x="582" y="432"/>
                  </a:lnTo>
                  <a:close/>
                  <a:moveTo>
                    <a:pt x="497" y="425"/>
                  </a:moveTo>
                  <a:lnTo>
                    <a:pt x="497" y="425"/>
                  </a:lnTo>
                  <a:lnTo>
                    <a:pt x="497" y="427"/>
                  </a:lnTo>
                  <a:lnTo>
                    <a:pt x="497" y="429"/>
                  </a:lnTo>
                  <a:lnTo>
                    <a:pt x="495" y="430"/>
                  </a:lnTo>
                  <a:lnTo>
                    <a:pt x="494" y="432"/>
                  </a:lnTo>
                  <a:lnTo>
                    <a:pt x="492" y="432"/>
                  </a:lnTo>
                  <a:lnTo>
                    <a:pt x="491" y="432"/>
                  </a:lnTo>
                  <a:lnTo>
                    <a:pt x="491" y="432"/>
                  </a:lnTo>
                  <a:lnTo>
                    <a:pt x="491" y="430"/>
                  </a:lnTo>
                  <a:lnTo>
                    <a:pt x="491" y="430"/>
                  </a:lnTo>
                  <a:lnTo>
                    <a:pt x="491" y="430"/>
                  </a:lnTo>
                  <a:lnTo>
                    <a:pt x="491" y="429"/>
                  </a:lnTo>
                  <a:lnTo>
                    <a:pt x="491" y="429"/>
                  </a:lnTo>
                  <a:lnTo>
                    <a:pt x="489" y="429"/>
                  </a:lnTo>
                  <a:lnTo>
                    <a:pt x="491" y="429"/>
                  </a:lnTo>
                  <a:lnTo>
                    <a:pt x="492" y="427"/>
                  </a:lnTo>
                  <a:lnTo>
                    <a:pt x="497" y="425"/>
                  </a:lnTo>
                  <a:lnTo>
                    <a:pt x="497" y="425"/>
                  </a:lnTo>
                  <a:close/>
                  <a:moveTo>
                    <a:pt x="891" y="422"/>
                  </a:moveTo>
                  <a:lnTo>
                    <a:pt x="891" y="422"/>
                  </a:lnTo>
                  <a:lnTo>
                    <a:pt x="893" y="424"/>
                  </a:lnTo>
                  <a:lnTo>
                    <a:pt x="894" y="424"/>
                  </a:lnTo>
                  <a:lnTo>
                    <a:pt x="894" y="425"/>
                  </a:lnTo>
                  <a:lnTo>
                    <a:pt x="894" y="425"/>
                  </a:lnTo>
                  <a:lnTo>
                    <a:pt x="893" y="429"/>
                  </a:lnTo>
                  <a:lnTo>
                    <a:pt x="891" y="429"/>
                  </a:lnTo>
                  <a:lnTo>
                    <a:pt x="890" y="427"/>
                  </a:lnTo>
                  <a:lnTo>
                    <a:pt x="890" y="427"/>
                  </a:lnTo>
                  <a:lnTo>
                    <a:pt x="891" y="424"/>
                  </a:lnTo>
                  <a:lnTo>
                    <a:pt x="891" y="422"/>
                  </a:lnTo>
                  <a:close/>
                  <a:moveTo>
                    <a:pt x="2777" y="419"/>
                  </a:moveTo>
                  <a:lnTo>
                    <a:pt x="2779" y="419"/>
                  </a:lnTo>
                  <a:lnTo>
                    <a:pt x="2780" y="419"/>
                  </a:lnTo>
                  <a:lnTo>
                    <a:pt x="2782" y="421"/>
                  </a:lnTo>
                  <a:lnTo>
                    <a:pt x="2783" y="422"/>
                  </a:lnTo>
                  <a:lnTo>
                    <a:pt x="2782" y="422"/>
                  </a:lnTo>
                  <a:lnTo>
                    <a:pt x="2780" y="422"/>
                  </a:lnTo>
                  <a:lnTo>
                    <a:pt x="2779" y="422"/>
                  </a:lnTo>
                  <a:lnTo>
                    <a:pt x="2776" y="421"/>
                  </a:lnTo>
                  <a:lnTo>
                    <a:pt x="2777" y="419"/>
                  </a:lnTo>
                  <a:close/>
                  <a:moveTo>
                    <a:pt x="484" y="419"/>
                  </a:moveTo>
                  <a:lnTo>
                    <a:pt x="486" y="419"/>
                  </a:lnTo>
                  <a:lnTo>
                    <a:pt x="488" y="421"/>
                  </a:lnTo>
                  <a:lnTo>
                    <a:pt x="489" y="422"/>
                  </a:lnTo>
                  <a:lnTo>
                    <a:pt x="491" y="422"/>
                  </a:lnTo>
                  <a:lnTo>
                    <a:pt x="491" y="422"/>
                  </a:lnTo>
                  <a:lnTo>
                    <a:pt x="491" y="424"/>
                  </a:lnTo>
                  <a:lnTo>
                    <a:pt x="491" y="424"/>
                  </a:lnTo>
                  <a:lnTo>
                    <a:pt x="491" y="424"/>
                  </a:lnTo>
                  <a:lnTo>
                    <a:pt x="491" y="425"/>
                  </a:lnTo>
                  <a:lnTo>
                    <a:pt x="491" y="425"/>
                  </a:lnTo>
                  <a:lnTo>
                    <a:pt x="488" y="427"/>
                  </a:lnTo>
                  <a:lnTo>
                    <a:pt x="488" y="427"/>
                  </a:lnTo>
                  <a:lnTo>
                    <a:pt x="486" y="427"/>
                  </a:lnTo>
                  <a:lnTo>
                    <a:pt x="486" y="425"/>
                  </a:lnTo>
                  <a:lnTo>
                    <a:pt x="486" y="424"/>
                  </a:lnTo>
                  <a:lnTo>
                    <a:pt x="486" y="422"/>
                  </a:lnTo>
                  <a:lnTo>
                    <a:pt x="484" y="422"/>
                  </a:lnTo>
                  <a:lnTo>
                    <a:pt x="484" y="421"/>
                  </a:lnTo>
                  <a:lnTo>
                    <a:pt x="484" y="421"/>
                  </a:lnTo>
                  <a:lnTo>
                    <a:pt x="483" y="421"/>
                  </a:lnTo>
                  <a:lnTo>
                    <a:pt x="483" y="419"/>
                  </a:lnTo>
                  <a:lnTo>
                    <a:pt x="483" y="419"/>
                  </a:lnTo>
                  <a:lnTo>
                    <a:pt x="484" y="419"/>
                  </a:lnTo>
                  <a:close/>
                  <a:moveTo>
                    <a:pt x="2563" y="413"/>
                  </a:moveTo>
                  <a:lnTo>
                    <a:pt x="2564" y="414"/>
                  </a:lnTo>
                  <a:lnTo>
                    <a:pt x="2567" y="416"/>
                  </a:lnTo>
                  <a:lnTo>
                    <a:pt x="2577" y="419"/>
                  </a:lnTo>
                  <a:lnTo>
                    <a:pt x="2578" y="421"/>
                  </a:lnTo>
                  <a:lnTo>
                    <a:pt x="2580" y="422"/>
                  </a:lnTo>
                  <a:lnTo>
                    <a:pt x="2582" y="422"/>
                  </a:lnTo>
                  <a:lnTo>
                    <a:pt x="2578" y="421"/>
                  </a:lnTo>
                  <a:lnTo>
                    <a:pt x="2572" y="419"/>
                  </a:lnTo>
                  <a:lnTo>
                    <a:pt x="2569" y="418"/>
                  </a:lnTo>
                  <a:lnTo>
                    <a:pt x="2569" y="418"/>
                  </a:lnTo>
                  <a:lnTo>
                    <a:pt x="2567" y="418"/>
                  </a:lnTo>
                  <a:lnTo>
                    <a:pt x="2566" y="418"/>
                  </a:lnTo>
                  <a:lnTo>
                    <a:pt x="2564" y="416"/>
                  </a:lnTo>
                  <a:lnTo>
                    <a:pt x="2564" y="416"/>
                  </a:lnTo>
                  <a:lnTo>
                    <a:pt x="2563" y="414"/>
                  </a:lnTo>
                  <a:lnTo>
                    <a:pt x="2563" y="413"/>
                  </a:lnTo>
                  <a:close/>
                  <a:moveTo>
                    <a:pt x="2810" y="411"/>
                  </a:moveTo>
                  <a:lnTo>
                    <a:pt x="2812" y="411"/>
                  </a:lnTo>
                  <a:lnTo>
                    <a:pt x="2812" y="413"/>
                  </a:lnTo>
                  <a:lnTo>
                    <a:pt x="2813" y="414"/>
                  </a:lnTo>
                  <a:lnTo>
                    <a:pt x="2815" y="418"/>
                  </a:lnTo>
                  <a:lnTo>
                    <a:pt x="2815" y="419"/>
                  </a:lnTo>
                  <a:lnTo>
                    <a:pt x="2813" y="419"/>
                  </a:lnTo>
                  <a:lnTo>
                    <a:pt x="2812" y="419"/>
                  </a:lnTo>
                  <a:lnTo>
                    <a:pt x="2810" y="419"/>
                  </a:lnTo>
                  <a:lnTo>
                    <a:pt x="2810" y="419"/>
                  </a:lnTo>
                  <a:lnTo>
                    <a:pt x="2810" y="419"/>
                  </a:lnTo>
                  <a:lnTo>
                    <a:pt x="2810" y="418"/>
                  </a:lnTo>
                  <a:lnTo>
                    <a:pt x="2810" y="416"/>
                  </a:lnTo>
                  <a:lnTo>
                    <a:pt x="2810" y="416"/>
                  </a:lnTo>
                  <a:lnTo>
                    <a:pt x="2810" y="414"/>
                  </a:lnTo>
                  <a:lnTo>
                    <a:pt x="2810" y="414"/>
                  </a:lnTo>
                  <a:lnTo>
                    <a:pt x="2810" y="413"/>
                  </a:lnTo>
                  <a:lnTo>
                    <a:pt x="2809" y="413"/>
                  </a:lnTo>
                  <a:lnTo>
                    <a:pt x="2809" y="411"/>
                  </a:lnTo>
                  <a:lnTo>
                    <a:pt x="2809" y="411"/>
                  </a:lnTo>
                  <a:lnTo>
                    <a:pt x="2810" y="411"/>
                  </a:lnTo>
                  <a:close/>
                  <a:moveTo>
                    <a:pt x="3351" y="408"/>
                  </a:moveTo>
                  <a:lnTo>
                    <a:pt x="3353" y="408"/>
                  </a:lnTo>
                  <a:lnTo>
                    <a:pt x="3353" y="410"/>
                  </a:lnTo>
                  <a:lnTo>
                    <a:pt x="3351" y="411"/>
                  </a:lnTo>
                  <a:lnTo>
                    <a:pt x="3346" y="411"/>
                  </a:lnTo>
                  <a:lnTo>
                    <a:pt x="3345" y="411"/>
                  </a:lnTo>
                  <a:lnTo>
                    <a:pt x="3345" y="411"/>
                  </a:lnTo>
                  <a:lnTo>
                    <a:pt x="3346" y="410"/>
                  </a:lnTo>
                  <a:lnTo>
                    <a:pt x="3349" y="408"/>
                  </a:lnTo>
                  <a:lnTo>
                    <a:pt x="3351" y="408"/>
                  </a:lnTo>
                  <a:close/>
                  <a:moveTo>
                    <a:pt x="2824" y="406"/>
                  </a:moveTo>
                  <a:lnTo>
                    <a:pt x="2824" y="406"/>
                  </a:lnTo>
                  <a:lnTo>
                    <a:pt x="2824" y="408"/>
                  </a:lnTo>
                  <a:lnTo>
                    <a:pt x="2824" y="410"/>
                  </a:lnTo>
                  <a:lnTo>
                    <a:pt x="2824" y="410"/>
                  </a:lnTo>
                  <a:lnTo>
                    <a:pt x="2824" y="411"/>
                  </a:lnTo>
                  <a:lnTo>
                    <a:pt x="2824" y="413"/>
                  </a:lnTo>
                  <a:lnTo>
                    <a:pt x="2823" y="413"/>
                  </a:lnTo>
                  <a:lnTo>
                    <a:pt x="2823" y="414"/>
                  </a:lnTo>
                  <a:lnTo>
                    <a:pt x="2823" y="414"/>
                  </a:lnTo>
                  <a:lnTo>
                    <a:pt x="2821" y="416"/>
                  </a:lnTo>
                  <a:lnTo>
                    <a:pt x="2821" y="413"/>
                  </a:lnTo>
                  <a:lnTo>
                    <a:pt x="2821" y="413"/>
                  </a:lnTo>
                  <a:lnTo>
                    <a:pt x="2823" y="411"/>
                  </a:lnTo>
                  <a:lnTo>
                    <a:pt x="2823" y="411"/>
                  </a:lnTo>
                  <a:lnTo>
                    <a:pt x="2823" y="410"/>
                  </a:lnTo>
                  <a:lnTo>
                    <a:pt x="2821" y="410"/>
                  </a:lnTo>
                  <a:lnTo>
                    <a:pt x="2823" y="410"/>
                  </a:lnTo>
                  <a:lnTo>
                    <a:pt x="2824" y="406"/>
                  </a:lnTo>
                  <a:lnTo>
                    <a:pt x="2824" y="406"/>
                  </a:lnTo>
                  <a:close/>
                  <a:moveTo>
                    <a:pt x="3343" y="406"/>
                  </a:moveTo>
                  <a:lnTo>
                    <a:pt x="3345" y="406"/>
                  </a:lnTo>
                  <a:lnTo>
                    <a:pt x="3346" y="408"/>
                  </a:lnTo>
                  <a:lnTo>
                    <a:pt x="3346" y="408"/>
                  </a:lnTo>
                  <a:lnTo>
                    <a:pt x="3346" y="408"/>
                  </a:lnTo>
                  <a:lnTo>
                    <a:pt x="3345" y="408"/>
                  </a:lnTo>
                  <a:lnTo>
                    <a:pt x="3343" y="408"/>
                  </a:lnTo>
                  <a:lnTo>
                    <a:pt x="3342" y="408"/>
                  </a:lnTo>
                  <a:lnTo>
                    <a:pt x="3340" y="408"/>
                  </a:lnTo>
                  <a:lnTo>
                    <a:pt x="3340" y="406"/>
                  </a:lnTo>
                  <a:lnTo>
                    <a:pt x="3340" y="406"/>
                  </a:lnTo>
                  <a:lnTo>
                    <a:pt x="3343" y="406"/>
                  </a:lnTo>
                  <a:close/>
                  <a:moveTo>
                    <a:pt x="3646" y="395"/>
                  </a:moveTo>
                  <a:lnTo>
                    <a:pt x="3647" y="397"/>
                  </a:lnTo>
                  <a:lnTo>
                    <a:pt x="3649" y="397"/>
                  </a:lnTo>
                  <a:lnTo>
                    <a:pt x="3646" y="399"/>
                  </a:lnTo>
                  <a:lnTo>
                    <a:pt x="3643" y="399"/>
                  </a:lnTo>
                  <a:lnTo>
                    <a:pt x="3638" y="399"/>
                  </a:lnTo>
                  <a:lnTo>
                    <a:pt x="3632" y="399"/>
                  </a:lnTo>
                  <a:lnTo>
                    <a:pt x="3629" y="400"/>
                  </a:lnTo>
                  <a:lnTo>
                    <a:pt x="3624" y="402"/>
                  </a:lnTo>
                  <a:lnTo>
                    <a:pt x="3614" y="402"/>
                  </a:lnTo>
                  <a:lnTo>
                    <a:pt x="3613" y="402"/>
                  </a:lnTo>
                  <a:lnTo>
                    <a:pt x="3613" y="400"/>
                  </a:lnTo>
                  <a:lnTo>
                    <a:pt x="3611" y="400"/>
                  </a:lnTo>
                  <a:lnTo>
                    <a:pt x="3610" y="400"/>
                  </a:lnTo>
                  <a:lnTo>
                    <a:pt x="3608" y="400"/>
                  </a:lnTo>
                  <a:lnTo>
                    <a:pt x="3606" y="400"/>
                  </a:lnTo>
                  <a:lnTo>
                    <a:pt x="3606" y="400"/>
                  </a:lnTo>
                  <a:lnTo>
                    <a:pt x="3606" y="400"/>
                  </a:lnTo>
                  <a:lnTo>
                    <a:pt x="3606" y="399"/>
                  </a:lnTo>
                  <a:lnTo>
                    <a:pt x="3610" y="399"/>
                  </a:lnTo>
                  <a:lnTo>
                    <a:pt x="3619" y="399"/>
                  </a:lnTo>
                  <a:lnTo>
                    <a:pt x="3624" y="399"/>
                  </a:lnTo>
                  <a:lnTo>
                    <a:pt x="3625" y="399"/>
                  </a:lnTo>
                  <a:lnTo>
                    <a:pt x="3629" y="399"/>
                  </a:lnTo>
                  <a:lnTo>
                    <a:pt x="3632" y="397"/>
                  </a:lnTo>
                  <a:lnTo>
                    <a:pt x="3636" y="397"/>
                  </a:lnTo>
                  <a:lnTo>
                    <a:pt x="3644" y="395"/>
                  </a:lnTo>
                  <a:lnTo>
                    <a:pt x="3646" y="395"/>
                  </a:lnTo>
                  <a:close/>
                  <a:moveTo>
                    <a:pt x="585" y="389"/>
                  </a:moveTo>
                  <a:lnTo>
                    <a:pt x="585" y="389"/>
                  </a:lnTo>
                  <a:lnTo>
                    <a:pt x="585" y="389"/>
                  </a:lnTo>
                  <a:lnTo>
                    <a:pt x="585" y="391"/>
                  </a:lnTo>
                  <a:lnTo>
                    <a:pt x="585" y="391"/>
                  </a:lnTo>
                  <a:lnTo>
                    <a:pt x="587" y="392"/>
                  </a:lnTo>
                  <a:lnTo>
                    <a:pt x="587" y="392"/>
                  </a:lnTo>
                  <a:lnTo>
                    <a:pt x="587" y="392"/>
                  </a:lnTo>
                  <a:lnTo>
                    <a:pt x="588" y="394"/>
                  </a:lnTo>
                  <a:lnTo>
                    <a:pt x="587" y="394"/>
                  </a:lnTo>
                  <a:lnTo>
                    <a:pt x="587" y="394"/>
                  </a:lnTo>
                  <a:lnTo>
                    <a:pt x="585" y="394"/>
                  </a:lnTo>
                  <a:lnTo>
                    <a:pt x="585" y="395"/>
                  </a:lnTo>
                  <a:lnTo>
                    <a:pt x="585" y="397"/>
                  </a:lnTo>
                  <a:lnTo>
                    <a:pt x="585" y="397"/>
                  </a:lnTo>
                  <a:lnTo>
                    <a:pt x="585" y="399"/>
                  </a:lnTo>
                  <a:lnTo>
                    <a:pt x="587" y="399"/>
                  </a:lnTo>
                  <a:lnTo>
                    <a:pt x="587" y="400"/>
                  </a:lnTo>
                  <a:lnTo>
                    <a:pt x="585" y="402"/>
                  </a:lnTo>
                  <a:lnTo>
                    <a:pt x="584" y="402"/>
                  </a:lnTo>
                  <a:lnTo>
                    <a:pt x="582" y="402"/>
                  </a:lnTo>
                  <a:lnTo>
                    <a:pt x="582" y="402"/>
                  </a:lnTo>
                  <a:lnTo>
                    <a:pt x="582" y="400"/>
                  </a:lnTo>
                  <a:lnTo>
                    <a:pt x="582" y="399"/>
                  </a:lnTo>
                  <a:lnTo>
                    <a:pt x="582" y="397"/>
                  </a:lnTo>
                  <a:lnTo>
                    <a:pt x="582" y="395"/>
                  </a:lnTo>
                  <a:lnTo>
                    <a:pt x="582" y="394"/>
                  </a:lnTo>
                  <a:lnTo>
                    <a:pt x="582" y="394"/>
                  </a:lnTo>
                  <a:lnTo>
                    <a:pt x="582" y="392"/>
                  </a:lnTo>
                  <a:lnTo>
                    <a:pt x="582" y="392"/>
                  </a:lnTo>
                  <a:lnTo>
                    <a:pt x="582" y="392"/>
                  </a:lnTo>
                  <a:lnTo>
                    <a:pt x="584" y="391"/>
                  </a:lnTo>
                  <a:lnTo>
                    <a:pt x="584" y="391"/>
                  </a:lnTo>
                  <a:lnTo>
                    <a:pt x="584" y="389"/>
                  </a:lnTo>
                  <a:lnTo>
                    <a:pt x="585" y="389"/>
                  </a:lnTo>
                  <a:close/>
                  <a:moveTo>
                    <a:pt x="3641" y="386"/>
                  </a:moveTo>
                  <a:lnTo>
                    <a:pt x="3636" y="389"/>
                  </a:lnTo>
                  <a:lnTo>
                    <a:pt x="3635" y="389"/>
                  </a:lnTo>
                  <a:lnTo>
                    <a:pt x="3629" y="389"/>
                  </a:lnTo>
                  <a:lnTo>
                    <a:pt x="3624" y="391"/>
                  </a:lnTo>
                  <a:lnTo>
                    <a:pt x="3621" y="391"/>
                  </a:lnTo>
                  <a:lnTo>
                    <a:pt x="3616" y="391"/>
                  </a:lnTo>
                  <a:lnTo>
                    <a:pt x="3616" y="391"/>
                  </a:lnTo>
                  <a:lnTo>
                    <a:pt x="3616" y="391"/>
                  </a:lnTo>
                  <a:lnTo>
                    <a:pt x="3610" y="388"/>
                  </a:lnTo>
                  <a:lnTo>
                    <a:pt x="3610" y="388"/>
                  </a:lnTo>
                  <a:lnTo>
                    <a:pt x="3611" y="388"/>
                  </a:lnTo>
                  <a:lnTo>
                    <a:pt x="3616" y="388"/>
                  </a:lnTo>
                  <a:lnTo>
                    <a:pt x="3619" y="389"/>
                  </a:lnTo>
                  <a:lnTo>
                    <a:pt x="3622" y="389"/>
                  </a:lnTo>
                  <a:lnTo>
                    <a:pt x="3625" y="389"/>
                  </a:lnTo>
                  <a:lnTo>
                    <a:pt x="3627" y="389"/>
                  </a:lnTo>
                  <a:lnTo>
                    <a:pt x="3629" y="388"/>
                  </a:lnTo>
                  <a:lnTo>
                    <a:pt x="3633" y="388"/>
                  </a:lnTo>
                  <a:lnTo>
                    <a:pt x="3635" y="388"/>
                  </a:lnTo>
                  <a:lnTo>
                    <a:pt x="3636" y="388"/>
                  </a:lnTo>
                  <a:lnTo>
                    <a:pt x="3641" y="386"/>
                  </a:lnTo>
                  <a:close/>
                  <a:moveTo>
                    <a:pt x="4625" y="373"/>
                  </a:moveTo>
                  <a:lnTo>
                    <a:pt x="4628" y="375"/>
                  </a:lnTo>
                  <a:lnTo>
                    <a:pt x="4630" y="375"/>
                  </a:lnTo>
                  <a:lnTo>
                    <a:pt x="4633" y="375"/>
                  </a:lnTo>
                  <a:lnTo>
                    <a:pt x="4635" y="377"/>
                  </a:lnTo>
                  <a:lnTo>
                    <a:pt x="4635" y="378"/>
                  </a:lnTo>
                  <a:lnTo>
                    <a:pt x="4631" y="377"/>
                  </a:lnTo>
                  <a:lnTo>
                    <a:pt x="4627" y="377"/>
                  </a:lnTo>
                  <a:lnTo>
                    <a:pt x="4625" y="375"/>
                  </a:lnTo>
                  <a:lnTo>
                    <a:pt x="4625" y="373"/>
                  </a:lnTo>
                  <a:close/>
                  <a:moveTo>
                    <a:pt x="2730" y="372"/>
                  </a:moveTo>
                  <a:lnTo>
                    <a:pt x="2730" y="373"/>
                  </a:lnTo>
                  <a:lnTo>
                    <a:pt x="2730" y="373"/>
                  </a:lnTo>
                  <a:lnTo>
                    <a:pt x="2728" y="375"/>
                  </a:lnTo>
                  <a:lnTo>
                    <a:pt x="2727" y="377"/>
                  </a:lnTo>
                  <a:lnTo>
                    <a:pt x="2728" y="378"/>
                  </a:lnTo>
                  <a:lnTo>
                    <a:pt x="2727" y="378"/>
                  </a:lnTo>
                  <a:lnTo>
                    <a:pt x="2727" y="380"/>
                  </a:lnTo>
                  <a:lnTo>
                    <a:pt x="2727" y="380"/>
                  </a:lnTo>
                  <a:lnTo>
                    <a:pt x="2725" y="381"/>
                  </a:lnTo>
                  <a:lnTo>
                    <a:pt x="2723" y="381"/>
                  </a:lnTo>
                  <a:lnTo>
                    <a:pt x="2720" y="383"/>
                  </a:lnTo>
                  <a:lnTo>
                    <a:pt x="2720" y="384"/>
                  </a:lnTo>
                  <a:lnTo>
                    <a:pt x="2723" y="386"/>
                  </a:lnTo>
                  <a:lnTo>
                    <a:pt x="2725" y="386"/>
                  </a:lnTo>
                  <a:lnTo>
                    <a:pt x="2725" y="386"/>
                  </a:lnTo>
                  <a:lnTo>
                    <a:pt x="2725" y="388"/>
                  </a:lnTo>
                  <a:lnTo>
                    <a:pt x="2723" y="388"/>
                  </a:lnTo>
                  <a:lnTo>
                    <a:pt x="2720" y="386"/>
                  </a:lnTo>
                  <a:lnTo>
                    <a:pt x="2719" y="386"/>
                  </a:lnTo>
                  <a:lnTo>
                    <a:pt x="2717" y="388"/>
                  </a:lnTo>
                  <a:lnTo>
                    <a:pt x="2719" y="388"/>
                  </a:lnTo>
                  <a:lnTo>
                    <a:pt x="2719" y="388"/>
                  </a:lnTo>
                  <a:lnTo>
                    <a:pt x="2719" y="389"/>
                  </a:lnTo>
                  <a:lnTo>
                    <a:pt x="2717" y="389"/>
                  </a:lnTo>
                  <a:lnTo>
                    <a:pt x="2717" y="389"/>
                  </a:lnTo>
                  <a:lnTo>
                    <a:pt x="2717" y="389"/>
                  </a:lnTo>
                  <a:lnTo>
                    <a:pt x="2716" y="389"/>
                  </a:lnTo>
                  <a:lnTo>
                    <a:pt x="2716" y="389"/>
                  </a:lnTo>
                  <a:lnTo>
                    <a:pt x="2714" y="391"/>
                  </a:lnTo>
                  <a:lnTo>
                    <a:pt x="2714" y="389"/>
                  </a:lnTo>
                  <a:lnTo>
                    <a:pt x="2712" y="389"/>
                  </a:lnTo>
                  <a:lnTo>
                    <a:pt x="2711" y="389"/>
                  </a:lnTo>
                  <a:lnTo>
                    <a:pt x="2711" y="389"/>
                  </a:lnTo>
                  <a:lnTo>
                    <a:pt x="2709" y="391"/>
                  </a:lnTo>
                  <a:lnTo>
                    <a:pt x="2709" y="391"/>
                  </a:lnTo>
                  <a:lnTo>
                    <a:pt x="2711" y="389"/>
                  </a:lnTo>
                  <a:lnTo>
                    <a:pt x="2711" y="388"/>
                  </a:lnTo>
                  <a:lnTo>
                    <a:pt x="2711" y="388"/>
                  </a:lnTo>
                  <a:lnTo>
                    <a:pt x="2709" y="386"/>
                  </a:lnTo>
                  <a:lnTo>
                    <a:pt x="2709" y="386"/>
                  </a:lnTo>
                  <a:lnTo>
                    <a:pt x="2708" y="386"/>
                  </a:lnTo>
                  <a:lnTo>
                    <a:pt x="2708" y="386"/>
                  </a:lnTo>
                  <a:lnTo>
                    <a:pt x="2709" y="384"/>
                  </a:lnTo>
                  <a:lnTo>
                    <a:pt x="2712" y="383"/>
                  </a:lnTo>
                  <a:lnTo>
                    <a:pt x="2712" y="383"/>
                  </a:lnTo>
                  <a:lnTo>
                    <a:pt x="2712" y="381"/>
                  </a:lnTo>
                  <a:lnTo>
                    <a:pt x="2716" y="380"/>
                  </a:lnTo>
                  <a:lnTo>
                    <a:pt x="2719" y="378"/>
                  </a:lnTo>
                  <a:lnTo>
                    <a:pt x="2719" y="380"/>
                  </a:lnTo>
                  <a:lnTo>
                    <a:pt x="2720" y="380"/>
                  </a:lnTo>
                  <a:lnTo>
                    <a:pt x="2720" y="378"/>
                  </a:lnTo>
                  <a:lnTo>
                    <a:pt x="2720" y="378"/>
                  </a:lnTo>
                  <a:lnTo>
                    <a:pt x="2720" y="378"/>
                  </a:lnTo>
                  <a:lnTo>
                    <a:pt x="2719" y="377"/>
                  </a:lnTo>
                  <a:lnTo>
                    <a:pt x="2720" y="377"/>
                  </a:lnTo>
                  <a:lnTo>
                    <a:pt x="2720" y="375"/>
                  </a:lnTo>
                  <a:lnTo>
                    <a:pt x="2722" y="377"/>
                  </a:lnTo>
                  <a:lnTo>
                    <a:pt x="2722" y="377"/>
                  </a:lnTo>
                  <a:lnTo>
                    <a:pt x="2723" y="377"/>
                  </a:lnTo>
                  <a:lnTo>
                    <a:pt x="2723" y="377"/>
                  </a:lnTo>
                  <a:lnTo>
                    <a:pt x="2723" y="375"/>
                  </a:lnTo>
                  <a:lnTo>
                    <a:pt x="2725" y="375"/>
                  </a:lnTo>
                  <a:lnTo>
                    <a:pt x="2727" y="375"/>
                  </a:lnTo>
                  <a:lnTo>
                    <a:pt x="2727" y="375"/>
                  </a:lnTo>
                  <a:lnTo>
                    <a:pt x="2728" y="373"/>
                  </a:lnTo>
                  <a:lnTo>
                    <a:pt x="2730" y="373"/>
                  </a:lnTo>
                  <a:lnTo>
                    <a:pt x="2730" y="372"/>
                  </a:lnTo>
                  <a:close/>
                  <a:moveTo>
                    <a:pt x="4630" y="370"/>
                  </a:moveTo>
                  <a:lnTo>
                    <a:pt x="4631" y="370"/>
                  </a:lnTo>
                  <a:lnTo>
                    <a:pt x="4633" y="370"/>
                  </a:lnTo>
                  <a:lnTo>
                    <a:pt x="4633" y="372"/>
                  </a:lnTo>
                  <a:lnTo>
                    <a:pt x="4633" y="372"/>
                  </a:lnTo>
                  <a:lnTo>
                    <a:pt x="4635" y="372"/>
                  </a:lnTo>
                  <a:lnTo>
                    <a:pt x="4635" y="372"/>
                  </a:lnTo>
                  <a:lnTo>
                    <a:pt x="4631" y="373"/>
                  </a:lnTo>
                  <a:lnTo>
                    <a:pt x="4631" y="373"/>
                  </a:lnTo>
                  <a:lnTo>
                    <a:pt x="4631" y="373"/>
                  </a:lnTo>
                  <a:lnTo>
                    <a:pt x="4631" y="373"/>
                  </a:lnTo>
                  <a:lnTo>
                    <a:pt x="4631" y="375"/>
                  </a:lnTo>
                  <a:lnTo>
                    <a:pt x="4630" y="373"/>
                  </a:lnTo>
                  <a:lnTo>
                    <a:pt x="4628" y="373"/>
                  </a:lnTo>
                  <a:lnTo>
                    <a:pt x="4628" y="373"/>
                  </a:lnTo>
                  <a:lnTo>
                    <a:pt x="4628" y="372"/>
                  </a:lnTo>
                  <a:lnTo>
                    <a:pt x="4628" y="372"/>
                  </a:lnTo>
                  <a:lnTo>
                    <a:pt x="4628" y="372"/>
                  </a:lnTo>
                  <a:lnTo>
                    <a:pt x="4628" y="372"/>
                  </a:lnTo>
                  <a:lnTo>
                    <a:pt x="4630" y="370"/>
                  </a:lnTo>
                  <a:lnTo>
                    <a:pt x="4628" y="370"/>
                  </a:lnTo>
                  <a:lnTo>
                    <a:pt x="4628" y="370"/>
                  </a:lnTo>
                  <a:lnTo>
                    <a:pt x="4630" y="370"/>
                  </a:lnTo>
                  <a:close/>
                  <a:moveTo>
                    <a:pt x="3619" y="367"/>
                  </a:moveTo>
                  <a:lnTo>
                    <a:pt x="3624" y="369"/>
                  </a:lnTo>
                  <a:lnTo>
                    <a:pt x="3632" y="370"/>
                  </a:lnTo>
                  <a:lnTo>
                    <a:pt x="3636" y="370"/>
                  </a:lnTo>
                  <a:lnTo>
                    <a:pt x="3638" y="373"/>
                  </a:lnTo>
                  <a:lnTo>
                    <a:pt x="3630" y="372"/>
                  </a:lnTo>
                  <a:lnTo>
                    <a:pt x="3625" y="372"/>
                  </a:lnTo>
                  <a:lnTo>
                    <a:pt x="3622" y="370"/>
                  </a:lnTo>
                  <a:lnTo>
                    <a:pt x="3618" y="370"/>
                  </a:lnTo>
                  <a:lnTo>
                    <a:pt x="3613" y="370"/>
                  </a:lnTo>
                  <a:lnTo>
                    <a:pt x="3610" y="372"/>
                  </a:lnTo>
                  <a:lnTo>
                    <a:pt x="3608" y="373"/>
                  </a:lnTo>
                  <a:lnTo>
                    <a:pt x="3605" y="375"/>
                  </a:lnTo>
                  <a:lnTo>
                    <a:pt x="3600" y="375"/>
                  </a:lnTo>
                  <a:lnTo>
                    <a:pt x="3599" y="375"/>
                  </a:lnTo>
                  <a:lnTo>
                    <a:pt x="3599" y="373"/>
                  </a:lnTo>
                  <a:lnTo>
                    <a:pt x="3603" y="372"/>
                  </a:lnTo>
                  <a:lnTo>
                    <a:pt x="3606" y="372"/>
                  </a:lnTo>
                  <a:lnTo>
                    <a:pt x="3610" y="370"/>
                  </a:lnTo>
                  <a:lnTo>
                    <a:pt x="3614" y="369"/>
                  </a:lnTo>
                  <a:lnTo>
                    <a:pt x="3619" y="367"/>
                  </a:lnTo>
                  <a:close/>
                  <a:moveTo>
                    <a:pt x="800" y="361"/>
                  </a:moveTo>
                  <a:lnTo>
                    <a:pt x="804" y="362"/>
                  </a:lnTo>
                  <a:lnTo>
                    <a:pt x="804" y="362"/>
                  </a:lnTo>
                  <a:lnTo>
                    <a:pt x="806" y="362"/>
                  </a:lnTo>
                  <a:lnTo>
                    <a:pt x="806" y="364"/>
                  </a:lnTo>
                  <a:lnTo>
                    <a:pt x="804" y="366"/>
                  </a:lnTo>
                  <a:lnTo>
                    <a:pt x="801" y="364"/>
                  </a:lnTo>
                  <a:lnTo>
                    <a:pt x="798" y="361"/>
                  </a:lnTo>
                  <a:lnTo>
                    <a:pt x="800" y="361"/>
                  </a:lnTo>
                  <a:close/>
                  <a:moveTo>
                    <a:pt x="3584" y="355"/>
                  </a:moveTo>
                  <a:lnTo>
                    <a:pt x="3586" y="356"/>
                  </a:lnTo>
                  <a:lnTo>
                    <a:pt x="3586" y="356"/>
                  </a:lnTo>
                  <a:lnTo>
                    <a:pt x="3586" y="358"/>
                  </a:lnTo>
                  <a:lnTo>
                    <a:pt x="3583" y="358"/>
                  </a:lnTo>
                  <a:lnTo>
                    <a:pt x="3581" y="359"/>
                  </a:lnTo>
                  <a:lnTo>
                    <a:pt x="3581" y="359"/>
                  </a:lnTo>
                  <a:lnTo>
                    <a:pt x="3583" y="361"/>
                  </a:lnTo>
                  <a:lnTo>
                    <a:pt x="3583" y="361"/>
                  </a:lnTo>
                  <a:lnTo>
                    <a:pt x="3584" y="362"/>
                  </a:lnTo>
                  <a:lnTo>
                    <a:pt x="3584" y="364"/>
                  </a:lnTo>
                  <a:lnTo>
                    <a:pt x="3586" y="364"/>
                  </a:lnTo>
                  <a:lnTo>
                    <a:pt x="3588" y="366"/>
                  </a:lnTo>
                  <a:lnTo>
                    <a:pt x="3588" y="367"/>
                  </a:lnTo>
                  <a:lnTo>
                    <a:pt x="3588" y="369"/>
                  </a:lnTo>
                  <a:lnTo>
                    <a:pt x="3588" y="369"/>
                  </a:lnTo>
                  <a:lnTo>
                    <a:pt x="3589" y="370"/>
                  </a:lnTo>
                  <a:lnTo>
                    <a:pt x="3589" y="370"/>
                  </a:lnTo>
                  <a:lnTo>
                    <a:pt x="3589" y="370"/>
                  </a:lnTo>
                  <a:lnTo>
                    <a:pt x="3589" y="370"/>
                  </a:lnTo>
                  <a:lnTo>
                    <a:pt x="3588" y="372"/>
                  </a:lnTo>
                  <a:lnTo>
                    <a:pt x="3586" y="372"/>
                  </a:lnTo>
                  <a:lnTo>
                    <a:pt x="3584" y="370"/>
                  </a:lnTo>
                  <a:lnTo>
                    <a:pt x="3584" y="370"/>
                  </a:lnTo>
                  <a:lnTo>
                    <a:pt x="3583" y="370"/>
                  </a:lnTo>
                  <a:lnTo>
                    <a:pt x="3583" y="370"/>
                  </a:lnTo>
                  <a:lnTo>
                    <a:pt x="3583" y="369"/>
                  </a:lnTo>
                  <a:lnTo>
                    <a:pt x="3583" y="367"/>
                  </a:lnTo>
                  <a:lnTo>
                    <a:pt x="3583" y="366"/>
                  </a:lnTo>
                  <a:lnTo>
                    <a:pt x="3581" y="362"/>
                  </a:lnTo>
                  <a:lnTo>
                    <a:pt x="3580" y="361"/>
                  </a:lnTo>
                  <a:lnTo>
                    <a:pt x="3578" y="361"/>
                  </a:lnTo>
                  <a:lnTo>
                    <a:pt x="3578" y="361"/>
                  </a:lnTo>
                  <a:lnTo>
                    <a:pt x="3578" y="359"/>
                  </a:lnTo>
                  <a:lnTo>
                    <a:pt x="3578" y="359"/>
                  </a:lnTo>
                  <a:lnTo>
                    <a:pt x="3578" y="358"/>
                  </a:lnTo>
                  <a:lnTo>
                    <a:pt x="3580" y="358"/>
                  </a:lnTo>
                  <a:lnTo>
                    <a:pt x="3581" y="356"/>
                  </a:lnTo>
                  <a:lnTo>
                    <a:pt x="3584" y="355"/>
                  </a:lnTo>
                  <a:close/>
                  <a:moveTo>
                    <a:pt x="3329" y="355"/>
                  </a:moveTo>
                  <a:lnTo>
                    <a:pt x="3332" y="355"/>
                  </a:lnTo>
                  <a:lnTo>
                    <a:pt x="3334" y="356"/>
                  </a:lnTo>
                  <a:lnTo>
                    <a:pt x="3334" y="356"/>
                  </a:lnTo>
                  <a:lnTo>
                    <a:pt x="3332" y="358"/>
                  </a:lnTo>
                  <a:lnTo>
                    <a:pt x="3331" y="358"/>
                  </a:lnTo>
                  <a:lnTo>
                    <a:pt x="3329" y="356"/>
                  </a:lnTo>
                  <a:lnTo>
                    <a:pt x="3329" y="355"/>
                  </a:lnTo>
                  <a:close/>
                  <a:moveTo>
                    <a:pt x="4609" y="355"/>
                  </a:moveTo>
                  <a:lnTo>
                    <a:pt x="4611" y="355"/>
                  </a:lnTo>
                  <a:lnTo>
                    <a:pt x="4613" y="355"/>
                  </a:lnTo>
                  <a:lnTo>
                    <a:pt x="4613" y="355"/>
                  </a:lnTo>
                  <a:lnTo>
                    <a:pt x="4613" y="356"/>
                  </a:lnTo>
                  <a:lnTo>
                    <a:pt x="4611" y="356"/>
                  </a:lnTo>
                  <a:lnTo>
                    <a:pt x="4611" y="356"/>
                  </a:lnTo>
                  <a:lnTo>
                    <a:pt x="4611" y="358"/>
                  </a:lnTo>
                  <a:lnTo>
                    <a:pt x="4611" y="358"/>
                  </a:lnTo>
                  <a:lnTo>
                    <a:pt x="4609" y="358"/>
                  </a:lnTo>
                  <a:lnTo>
                    <a:pt x="4608" y="358"/>
                  </a:lnTo>
                  <a:lnTo>
                    <a:pt x="4608" y="356"/>
                  </a:lnTo>
                  <a:lnTo>
                    <a:pt x="4606" y="355"/>
                  </a:lnTo>
                  <a:lnTo>
                    <a:pt x="4606" y="355"/>
                  </a:lnTo>
                  <a:lnTo>
                    <a:pt x="4608" y="355"/>
                  </a:lnTo>
                  <a:lnTo>
                    <a:pt x="4609" y="355"/>
                  </a:lnTo>
                  <a:close/>
                  <a:moveTo>
                    <a:pt x="3340" y="355"/>
                  </a:moveTo>
                  <a:lnTo>
                    <a:pt x="3340" y="355"/>
                  </a:lnTo>
                  <a:lnTo>
                    <a:pt x="3340" y="356"/>
                  </a:lnTo>
                  <a:lnTo>
                    <a:pt x="3342" y="358"/>
                  </a:lnTo>
                  <a:lnTo>
                    <a:pt x="3342" y="359"/>
                  </a:lnTo>
                  <a:lnTo>
                    <a:pt x="3338" y="359"/>
                  </a:lnTo>
                  <a:lnTo>
                    <a:pt x="3337" y="356"/>
                  </a:lnTo>
                  <a:lnTo>
                    <a:pt x="3337" y="356"/>
                  </a:lnTo>
                  <a:lnTo>
                    <a:pt x="3338" y="355"/>
                  </a:lnTo>
                  <a:lnTo>
                    <a:pt x="3338" y="355"/>
                  </a:lnTo>
                  <a:lnTo>
                    <a:pt x="3340" y="355"/>
                  </a:lnTo>
                  <a:close/>
                  <a:moveTo>
                    <a:pt x="3338" y="351"/>
                  </a:moveTo>
                  <a:lnTo>
                    <a:pt x="3338" y="353"/>
                  </a:lnTo>
                  <a:lnTo>
                    <a:pt x="3338" y="353"/>
                  </a:lnTo>
                  <a:lnTo>
                    <a:pt x="3337" y="355"/>
                  </a:lnTo>
                  <a:lnTo>
                    <a:pt x="3335" y="355"/>
                  </a:lnTo>
                  <a:lnTo>
                    <a:pt x="3332" y="353"/>
                  </a:lnTo>
                  <a:lnTo>
                    <a:pt x="3332" y="353"/>
                  </a:lnTo>
                  <a:lnTo>
                    <a:pt x="3338" y="351"/>
                  </a:lnTo>
                  <a:close/>
                  <a:moveTo>
                    <a:pt x="95" y="339"/>
                  </a:moveTo>
                  <a:lnTo>
                    <a:pt x="103" y="342"/>
                  </a:lnTo>
                  <a:lnTo>
                    <a:pt x="104" y="343"/>
                  </a:lnTo>
                  <a:lnTo>
                    <a:pt x="100" y="343"/>
                  </a:lnTo>
                  <a:lnTo>
                    <a:pt x="93" y="345"/>
                  </a:lnTo>
                  <a:lnTo>
                    <a:pt x="93" y="345"/>
                  </a:lnTo>
                  <a:lnTo>
                    <a:pt x="92" y="345"/>
                  </a:lnTo>
                  <a:lnTo>
                    <a:pt x="90" y="345"/>
                  </a:lnTo>
                  <a:lnTo>
                    <a:pt x="89" y="343"/>
                  </a:lnTo>
                  <a:lnTo>
                    <a:pt x="87" y="342"/>
                  </a:lnTo>
                  <a:lnTo>
                    <a:pt x="85" y="342"/>
                  </a:lnTo>
                  <a:lnTo>
                    <a:pt x="85" y="340"/>
                  </a:lnTo>
                  <a:lnTo>
                    <a:pt x="85" y="340"/>
                  </a:lnTo>
                  <a:lnTo>
                    <a:pt x="87" y="340"/>
                  </a:lnTo>
                  <a:lnTo>
                    <a:pt x="89" y="340"/>
                  </a:lnTo>
                  <a:lnTo>
                    <a:pt x="89" y="340"/>
                  </a:lnTo>
                  <a:lnTo>
                    <a:pt x="90" y="339"/>
                  </a:lnTo>
                  <a:lnTo>
                    <a:pt x="92" y="339"/>
                  </a:lnTo>
                  <a:lnTo>
                    <a:pt x="95" y="339"/>
                  </a:lnTo>
                  <a:close/>
                  <a:moveTo>
                    <a:pt x="1172" y="326"/>
                  </a:moveTo>
                  <a:lnTo>
                    <a:pt x="1175" y="326"/>
                  </a:lnTo>
                  <a:lnTo>
                    <a:pt x="1175" y="328"/>
                  </a:lnTo>
                  <a:lnTo>
                    <a:pt x="1175" y="328"/>
                  </a:lnTo>
                  <a:lnTo>
                    <a:pt x="1178" y="328"/>
                  </a:lnTo>
                  <a:lnTo>
                    <a:pt x="1178" y="329"/>
                  </a:lnTo>
                  <a:lnTo>
                    <a:pt x="1177" y="329"/>
                  </a:lnTo>
                  <a:lnTo>
                    <a:pt x="1175" y="329"/>
                  </a:lnTo>
                  <a:lnTo>
                    <a:pt x="1170" y="329"/>
                  </a:lnTo>
                  <a:lnTo>
                    <a:pt x="1167" y="328"/>
                  </a:lnTo>
                  <a:lnTo>
                    <a:pt x="1167" y="328"/>
                  </a:lnTo>
                  <a:lnTo>
                    <a:pt x="1169" y="328"/>
                  </a:lnTo>
                  <a:lnTo>
                    <a:pt x="1169" y="326"/>
                  </a:lnTo>
                  <a:lnTo>
                    <a:pt x="1172" y="326"/>
                  </a:lnTo>
                  <a:close/>
                  <a:moveTo>
                    <a:pt x="4469" y="301"/>
                  </a:moveTo>
                  <a:lnTo>
                    <a:pt x="4469" y="301"/>
                  </a:lnTo>
                  <a:lnTo>
                    <a:pt x="4471" y="301"/>
                  </a:lnTo>
                  <a:lnTo>
                    <a:pt x="4472" y="301"/>
                  </a:lnTo>
                  <a:lnTo>
                    <a:pt x="4472" y="303"/>
                  </a:lnTo>
                  <a:lnTo>
                    <a:pt x="4474" y="304"/>
                  </a:lnTo>
                  <a:lnTo>
                    <a:pt x="4474" y="304"/>
                  </a:lnTo>
                  <a:lnTo>
                    <a:pt x="4472" y="306"/>
                  </a:lnTo>
                  <a:lnTo>
                    <a:pt x="4471" y="307"/>
                  </a:lnTo>
                  <a:lnTo>
                    <a:pt x="4471" y="307"/>
                  </a:lnTo>
                  <a:lnTo>
                    <a:pt x="4469" y="307"/>
                  </a:lnTo>
                  <a:lnTo>
                    <a:pt x="4467" y="306"/>
                  </a:lnTo>
                  <a:lnTo>
                    <a:pt x="4467" y="304"/>
                  </a:lnTo>
                  <a:lnTo>
                    <a:pt x="4467" y="303"/>
                  </a:lnTo>
                  <a:lnTo>
                    <a:pt x="4467" y="301"/>
                  </a:lnTo>
                  <a:lnTo>
                    <a:pt x="4469" y="301"/>
                  </a:lnTo>
                  <a:lnTo>
                    <a:pt x="4469" y="301"/>
                  </a:lnTo>
                  <a:close/>
                  <a:moveTo>
                    <a:pt x="4367" y="288"/>
                  </a:moveTo>
                  <a:lnTo>
                    <a:pt x="4370" y="288"/>
                  </a:lnTo>
                  <a:lnTo>
                    <a:pt x="4370" y="290"/>
                  </a:lnTo>
                  <a:lnTo>
                    <a:pt x="4370" y="290"/>
                  </a:lnTo>
                  <a:lnTo>
                    <a:pt x="4368" y="290"/>
                  </a:lnTo>
                  <a:lnTo>
                    <a:pt x="4367" y="291"/>
                  </a:lnTo>
                  <a:lnTo>
                    <a:pt x="4365" y="291"/>
                  </a:lnTo>
                  <a:lnTo>
                    <a:pt x="4363" y="291"/>
                  </a:lnTo>
                  <a:lnTo>
                    <a:pt x="4362" y="291"/>
                  </a:lnTo>
                  <a:lnTo>
                    <a:pt x="4362" y="291"/>
                  </a:lnTo>
                  <a:lnTo>
                    <a:pt x="4362" y="290"/>
                  </a:lnTo>
                  <a:lnTo>
                    <a:pt x="4362" y="290"/>
                  </a:lnTo>
                  <a:lnTo>
                    <a:pt x="4362" y="290"/>
                  </a:lnTo>
                  <a:lnTo>
                    <a:pt x="4362" y="288"/>
                  </a:lnTo>
                  <a:lnTo>
                    <a:pt x="4365" y="288"/>
                  </a:lnTo>
                  <a:lnTo>
                    <a:pt x="4367" y="288"/>
                  </a:lnTo>
                  <a:close/>
                  <a:moveTo>
                    <a:pt x="3763" y="216"/>
                  </a:moveTo>
                  <a:lnTo>
                    <a:pt x="3763" y="216"/>
                  </a:lnTo>
                  <a:lnTo>
                    <a:pt x="3764" y="217"/>
                  </a:lnTo>
                  <a:lnTo>
                    <a:pt x="3767" y="219"/>
                  </a:lnTo>
                  <a:lnTo>
                    <a:pt x="3767" y="219"/>
                  </a:lnTo>
                  <a:lnTo>
                    <a:pt x="3769" y="219"/>
                  </a:lnTo>
                  <a:lnTo>
                    <a:pt x="3769" y="221"/>
                  </a:lnTo>
                  <a:lnTo>
                    <a:pt x="3769" y="222"/>
                  </a:lnTo>
                  <a:lnTo>
                    <a:pt x="3767" y="224"/>
                  </a:lnTo>
                  <a:lnTo>
                    <a:pt x="3769" y="225"/>
                  </a:lnTo>
                  <a:lnTo>
                    <a:pt x="3770" y="228"/>
                  </a:lnTo>
                  <a:lnTo>
                    <a:pt x="3772" y="228"/>
                  </a:lnTo>
                  <a:lnTo>
                    <a:pt x="3775" y="230"/>
                  </a:lnTo>
                  <a:lnTo>
                    <a:pt x="3786" y="232"/>
                  </a:lnTo>
                  <a:lnTo>
                    <a:pt x="3796" y="232"/>
                  </a:lnTo>
                  <a:lnTo>
                    <a:pt x="3807" y="230"/>
                  </a:lnTo>
                  <a:lnTo>
                    <a:pt x="3811" y="228"/>
                  </a:lnTo>
                  <a:lnTo>
                    <a:pt x="3815" y="227"/>
                  </a:lnTo>
                  <a:lnTo>
                    <a:pt x="3819" y="227"/>
                  </a:lnTo>
                  <a:lnTo>
                    <a:pt x="3821" y="227"/>
                  </a:lnTo>
                  <a:lnTo>
                    <a:pt x="3821" y="225"/>
                  </a:lnTo>
                  <a:lnTo>
                    <a:pt x="3818" y="224"/>
                  </a:lnTo>
                  <a:lnTo>
                    <a:pt x="3816" y="222"/>
                  </a:lnTo>
                  <a:lnTo>
                    <a:pt x="3816" y="221"/>
                  </a:lnTo>
                  <a:lnTo>
                    <a:pt x="3818" y="221"/>
                  </a:lnTo>
                  <a:lnTo>
                    <a:pt x="3819" y="221"/>
                  </a:lnTo>
                  <a:lnTo>
                    <a:pt x="3819" y="219"/>
                  </a:lnTo>
                  <a:lnTo>
                    <a:pt x="3819" y="219"/>
                  </a:lnTo>
                  <a:lnTo>
                    <a:pt x="3821" y="217"/>
                  </a:lnTo>
                  <a:lnTo>
                    <a:pt x="3823" y="217"/>
                  </a:lnTo>
                  <a:lnTo>
                    <a:pt x="3826" y="217"/>
                  </a:lnTo>
                  <a:lnTo>
                    <a:pt x="3827" y="221"/>
                  </a:lnTo>
                  <a:lnTo>
                    <a:pt x="3830" y="224"/>
                  </a:lnTo>
                  <a:lnTo>
                    <a:pt x="3837" y="225"/>
                  </a:lnTo>
                  <a:lnTo>
                    <a:pt x="3837" y="227"/>
                  </a:lnTo>
                  <a:lnTo>
                    <a:pt x="3837" y="227"/>
                  </a:lnTo>
                  <a:lnTo>
                    <a:pt x="3832" y="227"/>
                  </a:lnTo>
                  <a:lnTo>
                    <a:pt x="3826" y="228"/>
                  </a:lnTo>
                  <a:lnTo>
                    <a:pt x="3818" y="232"/>
                  </a:lnTo>
                  <a:lnTo>
                    <a:pt x="3816" y="232"/>
                  </a:lnTo>
                  <a:lnTo>
                    <a:pt x="3816" y="232"/>
                  </a:lnTo>
                  <a:lnTo>
                    <a:pt x="3815" y="232"/>
                  </a:lnTo>
                  <a:lnTo>
                    <a:pt x="3811" y="233"/>
                  </a:lnTo>
                  <a:lnTo>
                    <a:pt x="3807" y="233"/>
                  </a:lnTo>
                  <a:lnTo>
                    <a:pt x="3802" y="235"/>
                  </a:lnTo>
                  <a:lnTo>
                    <a:pt x="3796" y="235"/>
                  </a:lnTo>
                  <a:lnTo>
                    <a:pt x="3789" y="235"/>
                  </a:lnTo>
                  <a:lnTo>
                    <a:pt x="3789" y="238"/>
                  </a:lnTo>
                  <a:lnTo>
                    <a:pt x="3791" y="241"/>
                  </a:lnTo>
                  <a:lnTo>
                    <a:pt x="3793" y="243"/>
                  </a:lnTo>
                  <a:lnTo>
                    <a:pt x="3791" y="243"/>
                  </a:lnTo>
                  <a:lnTo>
                    <a:pt x="3789" y="243"/>
                  </a:lnTo>
                  <a:lnTo>
                    <a:pt x="3789" y="243"/>
                  </a:lnTo>
                  <a:lnTo>
                    <a:pt x="3786" y="243"/>
                  </a:lnTo>
                  <a:lnTo>
                    <a:pt x="3785" y="241"/>
                  </a:lnTo>
                  <a:lnTo>
                    <a:pt x="3782" y="239"/>
                  </a:lnTo>
                  <a:lnTo>
                    <a:pt x="3780" y="238"/>
                  </a:lnTo>
                  <a:lnTo>
                    <a:pt x="3780" y="236"/>
                  </a:lnTo>
                  <a:lnTo>
                    <a:pt x="3780" y="236"/>
                  </a:lnTo>
                  <a:lnTo>
                    <a:pt x="3778" y="235"/>
                  </a:lnTo>
                  <a:lnTo>
                    <a:pt x="3775" y="236"/>
                  </a:lnTo>
                  <a:lnTo>
                    <a:pt x="3772" y="236"/>
                  </a:lnTo>
                  <a:lnTo>
                    <a:pt x="3774" y="238"/>
                  </a:lnTo>
                  <a:lnTo>
                    <a:pt x="3775" y="238"/>
                  </a:lnTo>
                  <a:lnTo>
                    <a:pt x="3777" y="238"/>
                  </a:lnTo>
                  <a:lnTo>
                    <a:pt x="3777" y="239"/>
                  </a:lnTo>
                  <a:lnTo>
                    <a:pt x="3777" y="243"/>
                  </a:lnTo>
                  <a:lnTo>
                    <a:pt x="3778" y="246"/>
                  </a:lnTo>
                  <a:lnTo>
                    <a:pt x="3782" y="249"/>
                  </a:lnTo>
                  <a:lnTo>
                    <a:pt x="3783" y="251"/>
                  </a:lnTo>
                  <a:lnTo>
                    <a:pt x="3783" y="254"/>
                  </a:lnTo>
                  <a:lnTo>
                    <a:pt x="3783" y="254"/>
                  </a:lnTo>
                  <a:lnTo>
                    <a:pt x="3782" y="254"/>
                  </a:lnTo>
                  <a:lnTo>
                    <a:pt x="3780" y="254"/>
                  </a:lnTo>
                  <a:lnTo>
                    <a:pt x="3777" y="254"/>
                  </a:lnTo>
                  <a:lnTo>
                    <a:pt x="3775" y="254"/>
                  </a:lnTo>
                  <a:lnTo>
                    <a:pt x="3774" y="252"/>
                  </a:lnTo>
                  <a:lnTo>
                    <a:pt x="3775" y="251"/>
                  </a:lnTo>
                  <a:lnTo>
                    <a:pt x="3777" y="249"/>
                  </a:lnTo>
                  <a:lnTo>
                    <a:pt x="3775" y="247"/>
                  </a:lnTo>
                  <a:lnTo>
                    <a:pt x="3774" y="244"/>
                  </a:lnTo>
                  <a:lnTo>
                    <a:pt x="3774" y="243"/>
                  </a:lnTo>
                  <a:lnTo>
                    <a:pt x="3772" y="241"/>
                  </a:lnTo>
                  <a:lnTo>
                    <a:pt x="3769" y="241"/>
                  </a:lnTo>
                  <a:lnTo>
                    <a:pt x="3767" y="241"/>
                  </a:lnTo>
                  <a:lnTo>
                    <a:pt x="3766" y="239"/>
                  </a:lnTo>
                  <a:lnTo>
                    <a:pt x="3764" y="239"/>
                  </a:lnTo>
                  <a:lnTo>
                    <a:pt x="3761" y="239"/>
                  </a:lnTo>
                  <a:lnTo>
                    <a:pt x="3759" y="239"/>
                  </a:lnTo>
                  <a:lnTo>
                    <a:pt x="3756" y="239"/>
                  </a:lnTo>
                  <a:lnTo>
                    <a:pt x="3755" y="239"/>
                  </a:lnTo>
                  <a:lnTo>
                    <a:pt x="3753" y="238"/>
                  </a:lnTo>
                  <a:lnTo>
                    <a:pt x="3755" y="238"/>
                  </a:lnTo>
                  <a:lnTo>
                    <a:pt x="3758" y="238"/>
                  </a:lnTo>
                  <a:lnTo>
                    <a:pt x="3759" y="238"/>
                  </a:lnTo>
                  <a:lnTo>
                    <a:pt x="3763" y="236"/>
                  </a:lnTo>
                  <a:lnTo>
                    <a:pt x="3764" y="236"/>
                  </a:lnTo>
                  <a:lnTo>
                    <a:pt x="3766" y="235"/>
                  </a:lnTo>
                  <a:lnTo>
                    <a:pt x="3767" y="233"/>
                  </a:lnTo>
                  <a:lnTo>
                    <a:pt x="3767" y="232"/>
                  </a:lnTo>
                  <a:lnTo>
                    <a:pt x="3767" y="228"/>
                  </a:lnTo>
                  <a:lnTo>
                    <a:pt x="3764" y="227"/>
                  </a:lnTo>
                  <a:lnTo>
                    <a:pt x="3761" y="225"/>
                  </a:lnTo>
                  <a:lnTo>
                    <a:pt x="3763" y="224"/>
                  </a:lnTo>
                  <a:lnTo>
                    <a:pt x="3764" y="222"/>
                  </a:lnTo>
                  <a:lnTo>
                    <a:pt x="3766" y="222"/>
                  </a:lnTo>
                  <a:lnTo>
                    <a:pt x="3767" y="221"/>
                  </a:lnTo>
                  <a:lnTo>
                    <a:pt x="3764" y="219"/>
                  </a:lnTo>
                  <a:lnTo>
                    <a:pt x="3761" y="217"/>
                  </a:lnTo>
                  <a:lnTo>
                    <a:pt x="3761" y="217"/>
                  </a:lnTo>
                  <a:lnTo>
                    <a:pt x="3761" y="216"/>
                  </a:lnTo>
                  <a:lnTo>
                    <a:pt x="3763" y="216"/>
                  </a:lnTo>
                  <a:close/>
                  <a:moveTo>
                    <a:pt x="1319" y="0"/>
                  </a:moveTo>
                  <a:lnTo>
                    <a:pt x="1311" y="2"/>
                  </a:lnTo>
                  <a:lnTo>
                    <a:pt x="1303" y="3"/>
                  </a:lnTo>
                  <a:lnTo>
                    <a:pt x="1271" y="8"/>
                  </a:lnTo>
                  <a:lnTo>
                    <a:pt x="1263" y="9"/>
                  </a:lnTo>
                  <a:lnTo>
                    <a:pt x="1263" y="9"/>
                  </a:lnTo>
                  <a:lnTo>
                    <a:pt x="1262" y="9"/>
                  </a:lnTo>
                  <a:lnTo>
                    <a:pt x="1265" y="8"/>
                  </a:lnTo>
                  <a:lnTo>
                    <a:pt x="1270" y="8"/>
                  </a:lnTo>
                  <a:lnTo>
                    <a:pt x="1309" y="0"/>
                  </a:lnTo>
                  <a:lnTo>
                    <a:pt x="1314" y="0"/>
                  </a:lnTo>
                  <a:lnTo>
                    <a:pt x="13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70068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3E04-CCDF-764F-B3A4-43A275B6F9F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rgbClr val="B9B1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297C4DCE-0826-F1E6-3B05-3073C62AE9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D2E77CC-2C82-7E12-5620-BC923C1867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4C89CB-4C98-A2D9-7D91-ECFCF586DD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16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3E04-CCDF-764F-B3A4-43A275B6F9F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rgbClr val="B9B1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297C4DCE-0826-F1E6-3B05-3073C62AE9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D2E77CC-2C82-7E12-5620-BC923C1867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4C89CB-4C98-A2D9-7D91-ECFCF586DD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71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ed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8EE2083-D755-DB5F-223F-13316F87E712}"/>
              </a:ext>
            </a:extLst>
          </p:cNvPr>
          <p:cNvSpPr/>
          <p:nvPr userDrawn="1"/>
        </p:nvSpPr>
        <p:spPr>
          <a:xfrm>
            <a:off x="2012969" y="-1"/>
            <a:ext cx="10186894" cy="6870223"/>
          </a:xfrm>
          <a:custGeom>
            <a:avLst/>
            <a:gdLst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801156 w 10203612"/>
              <a:gd name="connsiteY10" fmla="*/ 6857537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768205 w 10203612"/>
              <a:gd name="connsiteY10" fmla="*/ 6857537 h 6858000"/>
              <a:gd name="connsiteX11" fmla="*/ 0 w 10203612"/>
              <a:gd name="connsiteY11" fmla="*/ 0 h 6858000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898503 w 10203612"/>
              <a:gd name="connsiteY9" fmla="*/ 6857537 h 6865775"/>
              <a:gd name="connsiteX10" fmla="*/ 784681 w 10203612"/>
              <a:gd name="connsiteY10" fmla="*/ 6865775 h 6865775"/>
              <a:gd name="connsiteX11" fmla="*/ 0 w 10203612"/>
              <a:gd name="connsiteY11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784681 w 10203612"/>
              <a:gd name="connsiteY9" fmla="*/ 6865775 h 6865775"/>
              <a:gd name="connsiteX10" fmla="*/ 0 w 10203612"/>
              <a:gd name="connsiteY10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784681 w 10203612"/>
              <a:gd name="connsiteY8" fmla="*/ 6865775 h 6865775"/>
              <a:gd name="connsiteX9" fmla="*/ 0 w 10203612"/>
              <a:gd name="connsiteY9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784681 w 10203612"/>
              <a:gd name="connsiteY7" fmla="*/ 6865775 h 6865775"/>
              <a:gd name="connsiteX8" fmla="*/ 0 w 10203612"/>
              <a:gd name="connsiteY8" fmla="*/ 0 h 6865775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784681 w 10203612"/>
              <a:gd name="connsiteY7" fmla="*/ 6851053 h 6858000"/>
              <a:gd name="connsiteX8" fmla="*/ 0 w 10203612"/>
              <a:gd name="connsiteY8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0203612 w 10203612"/>
              <a:gd name="connsiteY4" fmla="*/ 385 h 6858000"/>
              <a:gd name="connsiteX5" fmla="*/ 10203612 w 10203612"/>
              <a:gd name="connsiteY5" fmla="*/ 6858000 h 6858000"/>
              <a:gd name="connsiteX6" fmla="*/ 784681 w 10203612"/>
              <a:gd name="connsiteY6" fmla="*/ 6851053 h 6858000"/>
              <a:gd name="connsiteX7" fmla="*/ 0 w 10203612"/>
              <a:gd name="connsiteY7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0203612 w 10203612"/>
              <a:gd name="connsiteY3" fmla="*/ 385 h 6858000"/>
              <a:gd name="connsiteX4" fmla="*/ 10203612 w 10203612"/>
              <a:gd name="connsiteY4" fmla="*/ 6858000 h 6858000"/>
              <a:gd name="connsiteX5" fmla="*/ 784681 w 10203612"/>
              <a:gd name="connsiteY5" fmla="*/ 6851053 h 6858000"/>
              <a:gd name="connsiteX6" fmla="*/ 0 w 10203612"/>
              <a:gd name="connsiteY6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03612 w 10203612"/>
              <a:gd name="connsiteY2" fmla="*/ 385 h 6858000"/>
              <a:gd name="connsiteX3" fmla="*/ 10203612 w 10203612"/>
              <a:gd name="connsiteY3" fmla="*/ 6858000 h 6858000"/>
              <a:gd name="connsiteX4" fmla="*/ 784681 w 10203612"/>
              <a:gd name="connsiteY4" fmla="*/ 6851053 h 6858000"/>
              <a:gd name="connsiteX5" fmla="*/ 0 w 10203612"/>
              <a:gd name="connsiteY5" fmla="*/ 0 h 6858000"/>
              <a:gd name="connsiteX0" fmla="*/ 0 w 10203612"/>
              <a:gd name="connsiteY0" fmla="*/ 0 h 6858000"/>
              <a:gd name="connsiteX1" fmla="*/ 10203612 w 10203612"/>
              <a:gd name="connsiteY1" fmla="*/ 385 h 6858000"/>
              <a:gd name="connsiteX2" fmla="*/ 10203612 w 10203612"/>
              <a:gd name="connsiteY2" fmla="*/ 6858000 h 6858000"/>
              <a:gd name="connsiteX3" fmla="*/ 784681 w 10203612"/>
              <a:gd name="connsiteY3" fmla="*/ 6851053 h 6858000"/>
              <a:gd name="connsiteX4" fmla="*/ 0 w 10203612"/>
              <a:gd name="connsiteY4" fmla="*/ 0 h 6858000"/>
              <a:gd name="connsiteX0" fmla="*/ 0 w 10179031"/>
              <a:gd name="connsiteY0" fmla="*/ 9431 h 6857615"/>
              <a:gd name="connsiteX1" fmla="*/ 10179031 w 10179031"/>
              <a:gd name="connsiteY1" fmla="*/ 0 h 6857615"/>
              <a:gd name="connsiteX2" fmla="*/ 10179031 w 10179031"/>
              <a:gd name="connsiteY2" fmla="*/ 6857615 h 6857615"/>
              <a:gd name="connsiteX3" fmla="*/ 760100 w 10179031"/>
              <a:gd name="connsiteY3" fmla="*/ 6850668 h 6857615"/>
              <a:gd name="connsiteX4" fmla="*/ 0 w 10179031"/>
              <a:gd name="connsiteY4" fmla="*/ 9431 h 6857615"/>
              <a:gd name="connsiteX0" fmla="*/ 0 w 10179031"/>
              <a:gd name="connsiteY0" fmla="*/ 4524 h 6852708"/>
              <a:gd name="connsiteX1" fmla="*/ 10179031 w 10179031"/>
              <a:gd name="connsiteY1" fmla="*/ 0 h 6852708"/>
              <a:gd name="connsiteX2" fmla="*/ 10179031 w 10179031"/>
              <a:gd name="connsiteY2" fmla="*/ 6852708 h 6852708"/>
              <a:gd name="connsiteX3" fmla="*/ 760100 w 10179031"/>
              <a:gd name="connsiteY3" fmla="*/ 6845761 h 6852708"/>
              <a:gd name="connsiteX4" fmla="*/ 0 w 10179031"/>
              <a:gd name="connsiteY4" fmla="*/ 4524 h 685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9031" h="6852708">
                <a:moveTo>
                  <a:pt x="0" y="4524"/>
                </a:moveTo>
                <a:lnTo>
                  <a:pt x="10179031" y="0"/>
                </a:lnTo>
                <a:lnTo>
                  <a:pt x="10179031" y="6852708"/>
                </a:lnTo>
                <a:lnTo>
                  <a:pt x="760100" y="6845761"/>
                </a:lnTo>
                <a:cubicBezTo>
                  <a:pt x="493048" y="4559915"/>
                  <a:pt x="267052" y="2290370"/>
                  <a:pt x="0" y="4524"/>
                </a:cubicBezTo>
                <a:close/>
              </a:path>
            </a:pathLst>
          </a:custGeom>
          <a:solidFill>
            <a:srgbClr val="B9B1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EA03941-BA04-874A-8774-14CBDF07316F}"/>
              </a:ext>
            </a:extLst>
          </p:cNvPr>
          <p:cNvSpPr/>
          <p:nvPr/>
        </p:nvSpPr>
        <p:spPr>
          <a:xfrm flipH="1">
            <a:off x="277647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22702D58-37BA-D340-8632-D714BBEC4313}"/>
              </a:ext>
            </a:extLst>
          </p:cNvPr>
          <p:cNvSpPr/>
          <p:nvPr userDrawn="1"/>
        </p:nvSpPr>
        <p:spPr>
          <a:xfrm>
            <a:off x="1400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Divider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Divider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4D6337-69E1-1E49-A8FA-9E007BD57B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24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d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1EF3D4F4-91E9-7F49-A3B1-9B4ED3E7C243}"/>
              </a:ext>
            </a:extLst>
          </p:cNvPr>
          <p:cNvSpPr/>
          <p:nvPr/>
        </p:nvSpPr>
        <p:spPr>
          <a:xfrm>
            <a:off x="784942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392" y="0"/>
                </a:moveTo>
                <a:lnTo>
                  <a:pt x="442679" y="0"/>
                </a:lnTo>
                <a:lnTo>
                  <a:pt x="0" y="3904305"/>
                </a:lnTo>
                <a:lnTo>
                  <a:pt x="3060685" y="3904310"/>
                </a:lnTo>
                <a:lnTo>
                  <a:pt x="3503392" y="0"/>
                </a:lnTo>
                <a:close/>
              </a:path>
            </a:pathLst>
          </a:custGeom>
          <a:solidFill>
            <a:srgbClr val="D7D2D1">
              <a:alpha val="50000"/>
            </a:srgbClr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chemeClr val="accent1"/>
              </a:solidFill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8000" b="0">
                <a:solidFill>
                  <a:schemeClr val="accent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916682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712-BD44-604C-83B0-87B728E92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FEC88-E91D-2D45-94DA-1EC61DC1A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0D9CE0-9251-DA50-DEA7-89897264D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146AAA-8353-A412-6A2B-485AE3E62E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814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and Re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2932236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471230" y="2917208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199" y="2013236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1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Red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BD44E7-1C5E-01D4-0541-B243C9A16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FD9A255-5632-FDB6-20D3-3CEAA2582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1928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67816-1273-8043-B498-CF6BA3334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DA34E-E97E-DE46-B99E-2B117F8F9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52B6F8F-5870-124C-828E-2B7E6AE80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0ECDFE-E995-6C20-7BE6-555BB869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329AC1-D98A-A03D-DD2E-D780A0BE74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592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2CCD75-0243-D923-7854-6B483F53360D}"/>
              </a:ext>
            </a:extLst>
          </p:cNvPr>
          <p:cNvSpPr/>
          <p:nvPr userDrawn="1"/>
        </p:nvSpPr>
        <p:spPr>
          <a:xfrm>
            <a:off x="596501" y="2886415"/>
            <a:ext cx="3566160" cy="34390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3519" y="4057230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9632" y="4620193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CFF807-BE2B-6CD9-3376-73EE5F3BB303}"/>
              </a:ext>
            </a:extLst>
          </p:cNvPr>
          <p:cNvSpPr/>
          <p:nvPr userDrawn="1"/>
        </p:nvSpPr>
        <p:spPr>
          <a:xfrm>
            <a:off x="4310584" y="2886414"/>
            <a:ext cx="3566160" cy="343905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9A10633B-EAF7-98CF-D15F-BA45F69E8CB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87602" y="4057229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5396A1B3-7052-4AC4-744B-4E6062E30C5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393715" y="4620192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33AC0A-C2B7-5336-E7F8-3F4161E841A6}"/>
              </a:ext>
            </a:extLst>
          </p:cNvPr>
          <p:cNvSpPr/>
          <p:nvPr userDrawn="1"/>
        </p:nvSpPr>
        <p:spPr>
          <a:xfrm>
            <a:off x="8024667" y="2886415"/>
            <a:ext cx="3566160" cy="34390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08D996C9-BCB3-28F7-1437-AADE27F760A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01685" y="4057230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37B4FDF0-AE13-6FE1-AB9A-90224C6DF7E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107798" y="4620193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B0C335-A555-8D81-3B31-A0EB5848BF92}"/>
              </a:ext>
            </a:extLst>
          </p:cNvPr>
          <p:cNvSpPr/>
          <p:nvPr userDrawn="1"/>
        </p:nvSpPr>
        <p:spPr>
          <a:xfrm>
            <a:off x="1679852" y="2235321"/>
            <a:ext cx="1399458" cy="1390284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6"/>
                </a:solidFill>
              </a:ln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E4ADC79-4F54-C18E-6505-02A5C16432F6}"/>
              </a:ext>
            </a:extLst>
          </p:cNvPr>
          <p:cNvSpPr/>
          <p:nvPr userDrawn="1"/>
        </p:nvSpPr>
        <p:spPr>
          <a:xfrm>
            <a:off x="5393935" y="2200835"/>
            <a:ext cx="1399458" cy="1390284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7677CC1-D697-F7F2-64F0-9D5CEAADA47B}"/>
              </a:ext>
            </a:extLst>
          </p:cNvPr>
          <p:cNvSpPr/>
          <p:nvPr userDrawn="1"/>
        </p:nvSpPr>
        <p:spPr>
          <a:xfrm>
            <a:off x="9108018" y="2200835"/>
            <a:ext cx="1399458" cy="1390284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E3FC290-A32F-87DF-9898-D65D6122C5F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787656" y="2310067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F977AFD7-4153-7C55-5FA2-7CDCDCFCF35F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5501739" y="2275581"/>
            <a:ext cx="1183850" cy="1223447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AB04D72B-C93D-B76F-B8E6-B26EBBA01738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215822" y="2275581"/>
            <a:ext cx="1183850" cy="1223447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254E878D-06BD-4D56-A4C6-552E1EADF92F}" type="datetime1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59635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840EFC19-DDBC-CBB6-CE88-658D2F8225AE}"/>
              </a:ext>
            </a:extLst>
          </p:cNvPr>
          <p:cNvGrpSpPr/>
          <p:nvPr userDrawn="1"/>
        </p:nvGrpSpPr>
        <p:grpSpPr>
          <a:xfrm>
            <a:off x="-2274" y="5066982"/>
            <a:ext cx="12194274" cy="1791019"/>
            <a:chOff x="-2274" y="5066982"/>
            <a:chExt cx="12194274" cy="1791019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4FB8A12-4ED8-F0BD-62AA-0503D33B6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-2274" y="5066983"/>
              <a:ext cx="12155449" cy="179101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815AE71-76B2-A7E0-D8F4-E114594AB2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056618" y="5066982"/>
              <a:ext cx="11135382" cy="1791018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D39A3515-E950-AE80-545D-EB769CAB48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73" y="1102463"/>
            <a:ext cx="12194273" cy="5189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32A156-DBF3-FAAC-9083-42CCD4FF1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3150" cy="66357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A2A0EC-A9BD-5FA4-3F7B-CAE513C3D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81D5D917-00B3-43B3-9733-6BAF3A093029}" type="datetime1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7F4390C-2405-82CF-FD07-72191E6505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756E90F4-7FDA-A5F0-D492-84BB271204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4369" y="1817523"/>
            <a:ext cx="1731031" cy="298793"/>
          </a:xfrm>
        </p:spPr>
        <p:txBody>
          <a:bodyPr>
            <a:noAutofit/>
          </a:bodyPr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OVERVIEW</a:t>
            </a:r>
          </a:p>
        </p:txBody>
      </p:sp>
      <p:sp>
        <p:nvSpPr>
          <p:cNvPr id="37" name="Text Placeholder 31">
            <a:extLst>
              <a:ext uri="{FF2B5EF4-FFF2-40B4-BE49-F238E27FC236}">
                <a16:creationId xmlns:a16="http://schemas.microsoft.com/office/drawing/2014/main" id="{0A9BF284-C9E3-4A76-0AD2-3F160D3CAA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4369" y="2993319"/>
            <a:ext cx="1731031" cy="298793"/>
          </a:xfrm>
        </p:spPr>
        <p:txBody>
          <a:bodyPr>
            <a:noAutofit/>
          </a:bodyPr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CONCLUSION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2834490-3BD8-2FEC-94CB-3E5E2FB1D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285336"/>
            <a:ext cx="3413782" cy="157320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" name="Text Placeholder 38">
            <a:extLst>
              <a:ext uri="{FF2B5EF4-FFF2-40B4-BE49-F238E27FC236}">
                <a16:creationId xmlns:a16="http://schemas.microsoft.com/office/drawing/2014/main" id="{F43E38A3-18A8-39F4-49C8-6BEAFB6FB1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68" y="1181742"/>
            <a:ext cx="6270625" cy="389637"/>
          </a:xfrm>
        </p:spPr>
        <p:txBody>
          <a:bodyPr anchor="ctr"/>
          <a:lstStyle>
            <a:lvl1pPr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Research Affiliate | City, State | Year</a:t>
            </a:r>
          </a:p>
        </p:txBody>
      </p:sp>
    </p:spTree>
    <p:extLst>
      <p:ext uri="{BB962C8B-B14F-4D97-AF65-F5344CB8AC3E}">
        <p14:creationId xmlns:p14="http://schemas.microsoft.com/office/powerpoint/2010/main" val="6525703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D39A3515-E950-AE80-545D-EB769CAB48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73" y="1102463"/>
            <a:ext cx="12194273" cy="5189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32A156-DBF3-FAAC-9083-42CCD4FF1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3150" cy="66357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A2A0EC-A9BD-5FA4-3F7B-CAE513C3D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81D5D917-00B3-43B3-9733-6BAF3A093029}" type="datetime1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7F4390C-2405-82CF-FD07-72191E6505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756E90F4-7FDA-A5F0-D492-84BB271204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4369" y="1817523"/>
            <a:ext cx="1731031" cy="298793"/>
          </a:xfrm>
        </p:spPr>
        <p:txBody>
          <a:bodyPr>
            <a:noAutofit/>
          </a:bodyPr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OVERVIEW</a:t>
            </a:r>
          </a:p>
        </p:txBody>
      </p:sp>
      <p:sp>
        <p:nvSpPr>
          <p:cNvPr id="37" name="Text Placeholder 31">
            <a:extLst>
              <a:ext uri="{FF2B5EF4-FFF2-40B4-BE49-F238E27FC236}">
                <a16:creationId xmlns:a16="http://schemas.microsoft.com/office/drawing/2014/main" id="{0A9BF284-C9E3-4A76-0AD2-3F160D3CAA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4369" y="2993319"/>
            <a:ext cx="1731031" cy="298793"/>
          </a:xfrm>
        </p:spPr>
        <p:txBody>
          <a:bodyPr>
            <a:noAutofit/>
          </a:bodyPr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CONCLUSION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2834490-3BD8-2FEC-94CB-3E5E2FB1D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285336"/>
            <a:ext cx="3413782" cy="157320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" name="Text Placeholder 38">
            <a:extLst>
              <a:ext uri="{FF2B5EF4-FFF2-40B4-BE49-F238E27FC236}">
                <a16:creationId xmlns:a16="http://schemas.microsoft.com/office/drawing/2014/main" id="{F43E38A3-18A8-39F4-49C8-6BEAFB6FB1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68" y="1181742"/>
            <a:ext cx="6270625" cy="389637"/>
          </a:xfrm>
        </p:spPr>
        <p:txBody>
          <a:bodyPr anchor="ctr"/>
          <a:lstStyle>
            <a:lvl1pPr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Research Affiliate | City, State | Year</a:t>
            </a:r>
          </a:p>
        </p:txBody>
      </p:sp>
    </p:spTree>
    <p:extLst>
      <p:ext uri="{BB962C8B-B14F-4D97-AF65-F5344CB8AC3E}">
        <p14:creationId xmlns:p14="http://schemas.microsoft.com/office/powerpoint/2010/main" val="1220471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object 8">
            <a:extLst>
              <a:ext uri="{FF2B5EF4-FFF2-40B4-BE49-F238E27FC236}">
                <a16:creationId xmlns:a16="http://schemas.microsoft.com/office/drawing/2014/main" id="{367FF8BB-AC4B-6151-DBD0-49D96D53B653}"/>
              </a:ext>
            </a:extLst>
          </p:cNvPr>
          <p:cNvSpPr/>
          <p:nvPr userDrawn="1"/>
        </p:nvSpPr>
        <p:spPr>
          <a:xfrm>
            <a:off x="793951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D35C9CE7-1BD2-03F0-2FAD-58E690B982F9}"/>
              </a:ext>
            </a:extLst>
          </p:cNvPr>
          <p:cNvSpPr/>
          <p:nvPr userDrawn="1"/>
        </p:nvSpPr>
        <p:spPr>
          <a:xfrm>
            <a:off x="353649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BA80E2FD-A933-22AD-889B-512E0F62F7B1}"/>
              </a:ext>
            </a:extLst>
          </p:cNvPr>
          <p:cNvSpPr/>
          <p:nvPr userDrawn="1"/>
        </p:nvSpPr>
        <p:spPr>
          <a:xfrm>
            <a:off x="628305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A1EE16BB-78CB-D6A9-CDD7-C043B8911F10}"/>
              </a:ext>
            </a:extLst>
          </p:cNvPr>
          <p:cNvSpPr/>
          <p:nvPr userDrawn="1"/>
        </p:nvSpPr>
        <p:spPr>
          <a:xfrm>
            <a:off x="9004379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A06B0D0-3A0F-7EF8-E820-30DE863DA9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BEF33758-A070-8BED-2683-FFBAA26B24D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71A3DD0B-88B5-22C8-9512-1B98B86986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403DCEEB-F2AD-B8E6-A0F2-21C2DEB2082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9893D9B4-86DD-3D3E-5CBF-97D55ED2A4D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62654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6E3A9EBB-CFC3-41AE-F2C4-3392C7C2B6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680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75E6CCD0-D57E-45BF-2F56-2BB5A149E96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36492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1B076299-75EC-C986-5C45-5C9D2DF8BDC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60946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C4222C5E-C1EB-3A1C-BA99-E734B54FF12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7972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id="{01E4279C-B2CC-73D8-0E78-BA546628B5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598" y="412658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59E66568-5131-31A5-10C0-C5ACDAD063B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3052" y="514854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B3E432B5-E9B5-0563-BBEA-64E5D36A5C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82628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AA8CC267-F971-C927-15FF-7D8CCC7E983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004379" y="4139778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1B2DD065-C7BE-0A25-5A2D-36529D7A592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028833" y="5161741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F3FD3728-1FF9-1217-5D38-8D18E7BD5EB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28409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38805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8" name="object 11">
            <a:extLst>
              <a:ext uri="{FF2B5EF4-FFF2-40B4-BE49-F238E27FC236}">
                <a16:creationId xmlns:a16="http://schemas.microsoft.com/office/drawing/2014/main" id="{CEEA1951-7535-2369-5A11-E21F70E15365}"/>
              </a:ext>
            </a:extLst>
          </p:cNvPr>
          <p:cNvSpPr/>
          <p:nvPr userDrawn="1"/>
        </p:nvSpPr>
        <p:spPr>
          <a:xfrm>
            <a:off x="419321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E3597E90-5329-4A2F-2170-C3E677DFE1A3}"/>
              </a:ext>
            </a:extLst>
          </p:cNvPr>
          <p:cNvSpPr/>
          <p:nvPr userDrawn="1"/>
        </p:nvSpPr>
        <p:spPr>
          <a:xfrm>
            <a:off x="773125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EF85A67B-E4AB-F4A9-36F5-D99A14B892E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A70F44FC-983E-BB4C-877E-B5F3FDEDB0E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AC566F1F-FC4A-CD63-3F8A-7F2D071981C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342880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id="{BF7BB8C9-F655-96E7-165C-CD97577A123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23749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DBECD729-6A70-0A68-898F-1E3003D12C0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63317" y="341765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471D8966-4F5F-E203-B846-4DB38622D07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63316" y="4226344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93455C82-4988-9DE5-F551-881D690520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01355" y="341103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2A031F2A-5501-A6B3-D6F2-6F01FD4801B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01354" y="421972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541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2254D0C5-30EC-2E50-F7F4-9E34A266C4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52DD4F6C-8336-B6FC-F31D-348525A2866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D5EEEAEE-183A-1B05-74C3-64E9AEE7397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" y="332462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2BF0BF32-8834-AF7C-157D-BD9E3C5CA4A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133314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2B197A35-2F82-C355-D235-6C3212D1273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38418" y="3332512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79BDFC1C-BE61-708D-7096-EAB9DAC967B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38417" y="4141197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5A8FE176-2788-EFC9-68F6-ECA2B874DE9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43%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A98940FD-5F51-758D-3121-92011D2CD00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38416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250K</a:t>
            </a:r>
          </a:p>
        </p:txBody>
      </p:sp>
    </p:spTree>
    <p:extLst>
      <p:ext uri="{BB962C8B-B14F-4D97-AF65-F5344CB8AC3E}">
        <p14:creationId xmlns:p14="http://schemas.microsoft.com/office/powerpoint/2010/main" val="2863050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Red 2 Column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2EAD-BB37-FD49-942B-C1645C7A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7427912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9BEA-1639-7345-9606-92B6C0AE1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EFEB8-CDB0-9D42-9A38-99F4C5A3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27BCA-AE3F-654D-A6F9-F94A872B1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1F32CA-706C-EC4D-8143-5C7BD8A2B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8E8514-F5B0-D203-0942-718542DA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666306-CA88-A317-9AD9-5B14DBFDAE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5824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Lg Photo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D644BA-C7F3-2F9F-DA5E-F2F7820E97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21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C36EC5-3C37-99CB-08C2-68E1173F3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3316885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77CCBD-A5F2-14E0-9AE0-7F36E73AA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2697CD-F444-B5D0-6F5C-785319C7B0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352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C126A48-79DE-59A3-C30D-E53ECBFA3C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0536" y="-3464"/>
            <a:ext cx="6861464" cy="6861464"/>
          </a:xfrm>
          <a:prstGeom prst="flowChartInputOutput">
            <a:avLst/>
          </a:prstGeom>
          <a:solidFill>
            <a:srgbClr val="D7D2D1">
              <a:alpha val="50196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AFFAF-887D-FA48-B1B2-70C35AE74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6D33-183A-604B-ACC5-3723CF1DE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CC2D42-378F-743A-6D52-3C4D5B0A2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5E9B22-84C7-9249-D6BB-5DBA8D2E7B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907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Bullets and Blue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669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799537" y="292166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769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2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Blue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6337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sz="4400" baseline="0">
                <a:solidFill>
                  <a:schemeClr val="tx1"/>
                </a:solidFill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/>
              <a:t>Content Can Go Here</a:t>
            </a:r>
          </a:p>
          <a:p>
            <a:pPr lvl="0"/>
            <a:r>
              <a:rPr lang="en-US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600AEB-4C24-B52B-0B62-F13E50AAA9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9866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ue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87B4849-74D5-90F7-514D-8F7122CDDB5C}"/>
              </a:ext>
            </a:extLst>
          </p:cNvPr>
          <p:cNvSpPr/>
          <p:nvPr userDrawn="1"/>
        </p:nvSpPr>
        <p:spPr>
          <a:xfrm>
            <a:off x="7836483" y="-5644"/>
            <a:ext cx="2124786" cy="2356474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83901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9/21/2026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3E7263E0-05B3-BEEF-7915-B8B2142360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391031D-A351-3563-2C8B-5D08477974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FD4C33-8983-0969-A686-84F9E45CDB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1716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u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8EE2083-D755-DB5F-223F-13316F87E712}"/>
              </a:ext>
            </a:extLst>
          </p:cNvPr>
          <p:cNvSpPr/>
          <p:nvPr userDrawn="1"/>
        </p:nvSpPr>
        <p:spPr>
          <a:xfrm>
            <a:off x="2012969" y="-1"/>
            <a:ext cx="10186894" cy="6870223"/>
          </a:xfrm>
          <a:custGeom>
            <a:avLst/>
            <a:gdLst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801156 w 10203612"/>
              <a:gd name="connsiteY10" fmla="*/ 6857537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768205 w 10203612"/>
              <a:gd name="connsiteY10" fmla="*/ 6857537 h 6858000"/>
              <a:gd name="connsiteX11" fmla="*/ 0 w 10203612"/>
              <a:gd name="connsiteY11" fmla="*/ 0 h 6858000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898503 w 10203612"/>
              <a:gd name="connsiteY9" fmla="*/ 6857537 h 6865775"/>
              <a:gd name="connsiteX10" fmla="*/ 784681 w 10203612"/>
              <a:gd name="connsiteY10" fmla="*/ 6865775 h 6865775"/>
              <a:gd name="connsiteX11" fmla="*/ 0 w 10203612"/>
              <a:gd name="connsiteY11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784681 w 10203612"/>
              <a:gd name="connsiteY9" fmla="*/ 6865775 h 6865775"/>
              <a:gd name="connsiteX10" fmla="*/ 0 w 10203612"/>
              <a:gd name="connsiteY10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784681 w 10203612"/>
              <a:gd name="connsiteY8" fmla="*/ 6865775 h 6865775"/>
              <a:gd name="connsiteX9" fmla="*/ 0 w 10203612"/>
              <a:gd name="connsiteY9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784681 w 10203612"/>
              <a:gd name="connsiteY7" fmla="*/ 6865775 h 6865775"/>
              <a:gd name="connsiteX8" fmla="*/ 0 w 10203612"/>
              <a:gd name="connsiteY8" fmla="*/ 0 h 6865775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784681 w 10203612"/>
              <a:gd name="connsiteY7" fmla="*/ 6851053 h 6858000"/>
              <a:gd name="connsiteX8" fmla="*/ 0 w 10203612"/>
              <a:gd name="connsiteY8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0203612 w 10203612"/>
              <a:gd name="connsiteY4" fmla="*/ 385 h 6858000"/>
              <a:gd name="connsiteX5" fmla="*/ 10203612 w 10203612"/>
              <a:gd name="connsiteY5" fmla="*/ 6858000 h 6858000"/>
              <a:gd name="connsiteX6" fmla="*/ 784681 w 10203612"/>
              <a:gd name="connsiteY6" fmla="*/ 6851053 h 6858000"/>
              <a:gd name="connsiteX7" fmla="*/ 0 w 10203612"/>
              <a:gd name="connsiteY7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0203612 w 10203612"/>
              <a:gd name="connsiteY3" fmla="*/ 385 h 6858000"/>
              <a:gd name="connsiteX4" fmla="*/ 10203612 w 10203612"/>
              <a:gd name="connsiteY4" fmla="*/ 6858000 h 6858000"/>
              <a:gd name="connsiteX5" fmla="*/ 784681 w 10203612"/>
              <a:gd name="connsiteY5" fmla="*/ 6851053 h 6858000"/>
              <a:gd name="connsiteX6" fmla="*/ 0 w 10203612"/>
              <a:gd name="connsiteY6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03612 w 10203612"/>
              <a:gd name="connsiteY2" fmla="*/ 385 h 6858000"/>
              <a:gd name="connsiteX3" fmla="*/ 10203612 w 10203612"/>
              <a:gd name="connsiteY3" fmla="*/ 6858000 h 6858000"/>
              <a:gd name="connsiteX4" fmla="*/ 784681 w 10203612"/>
              <a:gd name="connsiteY4" fmla="*/ 6851053 h 6858000"/>
              <a:gd name="connsiteX5" fmla="*/ 0 w 10203612"/>
              <a:gd name="connsiteY5" fmla="*/ 0 h 6858000"/>
              <a:gd name="connsiteX0" fmla="*/ 0 w 10203612"/>
              <a:gd name="connsiteY0" fmla="*/ 0 h 6858000"/>
              <a:gd name="connsiteX1" fmla="*/ 10203612 w 10203612"/>
              <a:gd name="connsiteY1" fmla="*/ 385 h 6858000"/>
              <a:gd name="connsiteX2" fmla="*/ 10203612 w 10203612"/>
              <a:gd name="connsiteY2" fmla="*/ 6858000 h 6858000"/>
              <a:gd name="connsiteX3" fmla="*/ 784681 w 10203612"/>
              <a:gd name="connsiteY3" fmla="*/ 6851053 h 6858000"/>
              <a:gd name="connsiteX4" fmla="*/ 0 w 10203612"/>
              <a:gd name="connsiteY4" fmla="*/ 0 h 6858000"/>
              <a:gd name="connsiteX0" fmla="*/ 0 w 10179031"/>
              <a:gd name="connsiteY0" fmla="*/ 9431 h 6857615"/>
              <a:gd name="connsiteX1" fmla="*/ 10179031 w 10179031"/>
              <a:gd name="connsiteY1" fmla="*/ 0 h 6857615"/>
              <a:gd name="connsiteX2" fmla="*/ 10179031 w 10179031"/>
              <a:gd name="connsiteY2" fmla="*/ 6857615 h 6857615"/>
              <a:gd name="connsiteX3" fmla="*/ 760100 w 10179031"/>
              <a:gd name="connsiteY3" fmla="*/ 6850668 h 6857615"/>
              <a:gd name="connsiteX4" fmla="*/ 0 w 10179031"/>
              <a:gd name="connsiteY4" fmla="*/ 9431 h 6857615"/>
              <a:gd name="connsiteX0" fmla="*/ 0 w 10179031"/>
              <a:gd name="connsiteY0" fmla="*/ 4524 h 6852708"/>
              <a:gd name="connsiteX1" fmla="*/ 10179031 w 10179031"/>
              <a:gd name="connsiteY1" fmla="*/ 0 h 6852708"/>
              <a:gd name="connsiteX2" fmla="*/ 10179031 w 10179031"/>
              <a:gd name="connsiteY2" fmla="*/ 6852708 h 6852708"/>
              <a:gd name="connsiteX3" fmla="*/ 760100 w 10179031"/>
              <a:gd name="connsiteY3" fmla="*/ 6845761 h 6852708"/>
              <a:gd name="connsiteX4" fmla="*/ 0 w 10179031"/>
              <a:gd name="connsiteY4" fmla="*/ 4524 h 685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9031" h="6852708">
                <a:moveTo>
                  <a:pt x="0" y="4524"/>
                </a:moveTo>
                <a:lnTo>
                  <a:pt x="10179031" y="0"/>
                </a:lnTo>
                <a:lnTo>
                  <a:pt x="10179031" y="6852708"/>
                </a:lnTo>
                <a:lnTo>
                  <a:pt x="760100" y="6845761"/>
                </a:lnTo>
                <a:cubicBezTo>
                  <a:pt x="493048" y="4559915"/>
                  <a:pt x="267052" y="2290370"/>
                  <a:pt x="0" y="4524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EA03941-BA04-874A-8774-14CBDF07316F}"/>
              </a:ext>
            </a:extLst>
          </p:cNvPr>
          <p:cNvSpPr/>
          <p:nvPr/>
        </p:nvSpPr>
        <p:spPr>
          <a:xfrm flipH="1">
            <a:off x="277647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22702D58-37BA-D340-8632-D714BBEC4313}"/>
              </a:ext>
            </a:extLst>
          </p:cNvPr>
          <p:cNvSpPr/>
          <p:nvPr userDrawn="1"/>
        </p:nvSpPr>
        <p:spPr>
          <a:xfrm>
            <a:off x="1400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Divider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DB49B3-31F2-4473-8728-8CBD2167E7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461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87B4849-74D5-90F7-514D-8F7122CDDB5C}"/>
              </a:ext>
            </a:extLst>
          </p:cNvPr>
          <p:cNvSpPr/>
          <p:nvPr userDrawn="1"/>
        </p:nvSpPr>
        <p:spPr>
          <a:xfrm>
            <a:off x="7836483" y="-5644"/>
            <a:ext cx="2124786" cy="2356474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05170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712-BD44-604C-83B0-87B728E92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65521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FEC88-E91D-2D45-94DA-1EC61DC1A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0D9CE0-9251-DA50-DEA7-89897264D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9/21/2026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4641DD-D6CF-9134-D058-546807B494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6789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and Blue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669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799537" y="292166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769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2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Blue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6337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sz="4400" baseline="0">
                <a:solidFill>
                  <a:schemeClr val="tx1"/>
                </a:solidFill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/>
              <a:t>Content Can Go Here</a:t>
            </a:r>
          </a:p>
          <a:p>
            <a:pPr lvl="0"/>
            <a:r>
              <a:rPr lang="en-US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600AEB-4C24-B52B-0B62-F13E50AAA9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268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67816-1273-8043-B498-CF6BA3334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DA34E-E97E-DE46-B99E-2B117F8F9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52B6F8F-5870-124C-828E-2B7E6AE80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74147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0ECDFE-E995-6C20-7BE6-555BB869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9/21/2026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AF402F-5B62-DE20-21DC-4232E50C43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073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65521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9/21/2026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object 8">
            <a:extLst>
              <a:ext uri="{FF2B5EF4-FFF2-40B4-BE49-F238E27FC236}">
                <a16:creationId xmlns:a16="http://schemas.microsoft.com/office/drawing/2014/main" id="{A47075BA-09E7-EB5A-04DE-F600D189AF69}"/>
              </a:ext>
            </a:extLst>
          </p:cNvPr>
          <p:cNvSpPr/>
          <p:nvPr userDrawn="1"/>
        </p:nvSpPr>
        <p:spPr>
          <a:xfrm>
            <a:off x="793951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A2E15CE0-FBC4-ECE4-EF37-5AC157D6921A}"/>
              </a:ext>
            </a:extLst>
          </p:cNvPr>
          <p:cNvSpPr/>
          <p:nvPr userDrawn="1"/>
        </p:nvSpPr>
        <p:spPr>
          <a:xfrm>
            <a:off x="353649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919C622D-FDBE-CBCC-9EE8-B5FF3DA58462}"/>
              </a:ext>
            </a:extLst>
          </p:cNvPr>
          <p:cNvSpPr/>
          <p:nvPr userDrawn="1"/>
        </p:nvSpPr>
        <p:spPr>
          <a:xfrm>
            <a:off x="628305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5D336833-56D1-E0E0-F58E-7057AC098EB9}"/>
              </a:ext>
            </a:extLst>
          </p:cNvPr>
          <p:cNvSpPr/>
          <p:nvPr userDrawn="1"/>
        </p:nvSpPr>
        <p:spPr>
          <a:xfrm>
            <a:off x="9004379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626829-4B05-AE1E-4B9B-3B1CE29EF1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6A106CA8-ED64-B3DD-47A0-07E7C376613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C4C1DBD4-C0ED-659C-8EC3-CA2461ED0B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FBD2AD10-E046-D785-384E-82B55AF95EC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128E837E-BCFB-3E82-AAA4-5DD097C60E6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62654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5DDD5ADF-E522-3816-54FE-2C13982FEC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680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2CDB5596-16CF-867A-D7AF-86CCC873B28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36492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6719FF10-1490-F539-4059-0543699AA48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60946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69DC2D15-D132-41A4-F5C3-BFBCA3B90D1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7972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id="{B0C72284-F87E-9EC7-3387-37444444A6D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598" y="412658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D768357E-77CF-D2D4-A893-F068C6CFECE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3052" y="514854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E83A89F2-E57B-1202-A155-470B3A237D5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82628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88B6570F-891C-83F2-C3B9-9751C067B02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004379" y="4139778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C07DF9C8-7640-2948-D022-8F9E97E3747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028833" y="5161741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C486292C-FCA5-3DD0-0063-3AB1420008B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28409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580047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158487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9/21/2026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8" name="object 11">
            <a:extLst>
              <a:ext uri="{FF2B5EF4-FFF2-40B4-BE49-F238E27FC236}">
                <a16:creationId xmlns:a16="http://schemas.microsoft.com/office/drawing/2014/main" id="{CF328A2B-3B86-08EB-C86B-5089FDE66B44}"/>
              </a:ext>
            </a:extLst>
          </p:cNvPr>
          <p:cNvSpPr/>
          <p:nvPr userDrawn="1"/>
        </p:nvSpPr>
        <p:spPr>
          <a:xfrm>
            <a:off x="419321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highlight>
                <a:srgbClr val="808080"/>
              </a:highligh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0E5A541C-65B6-FB1A-200D-B7FDBEEAF54D}"/>
              </a:ext>
            </a:extLst>
          </p:cNvPr>
          <p:cNvSpPr/>
          <p:nvPr userDrawn="1"/>
        </p:nvSpPr>
        <p:spPr>
          <a:xfrm>
            <a:off x="773125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highlight>
                <a:srgbClr val="808080"/>
              </a:highligh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6E6D5C42-9D8A-6DE2-FF04-1FDF3FEF9BF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60B18752-8CF6-EB99-E5C6-E01996ECFEA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807CDD4C-7E9E-604C-9E38-5E828F41E2E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342880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id="{28718205-21F0-CE02-2F8B-E00D54F088B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23749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B85DB5BC-8DD7-7B64-BD28-6D067CC33AE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63317" y="341765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E453ADE6-E599-B2E3-FCE2-AF12407F8E3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63316" y="4226344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E60E7EE8-0B8B-952C-0B80-3627342ADC2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01355" y="341103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2E0248C9-12A8-5266-382C-180CDD0761C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01354" y="421972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98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85129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9/21/2026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2A1C9C88-DEB5-1D0E-E398-D42A4E6045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F9DF0FFA-1241-DF8E-7538-DF90A20F914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42E18DE-78D0-5809-349A-3E72303B55A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" y="332462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9" name="Text Placeholder 39">
            <a:extLst>
              <a:ext uri="{FF2B5EF4-FFF2-40B4-BE49-F238E27FC236}">
                <a16:creationId xmlns:a16="http://schemas.microsoft.com/office/drawing/2014/main" id="{8271F585-D771-E052-44FC-AEDEC1B6482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133314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id="{2D4C30F0-900F-00F3-78DB-6BD77552C58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38418" y="3332512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C9E8DDFB-629F-BE41-4FB3-DD6B102F1AD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38417" y="4141197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FF0CB42F-C426-50C6-847B-9017EFC6A7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43%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E5E0A0DF-3697-A9A8-8011-032EC091F54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38416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250K</a:t>
            </a:r>
          </a:p>
        </p:txBody>
      </p:sp>
    </p:spTree>
    <p:extLst>
      <p:ext uri="{BB962C8B-B14F-4D97-AF65-F5344CB8AC3E}">
        <p14:creationId xmlns:p14="http://schemas.microsoft.com/office/powerpoint/2010/main" val="3492933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Blue 2 Column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2EAD-BB37-FD49-942B-C1645C7A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7424318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9BEA-1639-7345-9606-92B6C0AE1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EFEB8-CDB0-9D42-9A38-99F4C5A3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27BCA-AE3F-654D-A6F9-F94A872B1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1F32CA-706C-EC4D-8143-5C7BD8A2B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8E8514-F5B0-D203-0942-718542DA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9/21/2026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7F35C2-0269-C155-09F0-6D670F7F89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280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Lg Phot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AACA5B-D4D1-8189-A36A-13AC2558C5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916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t Blue Lg Phot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D644BA-C7F3-2F9F-DA5E-F2F7820E97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961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rgbClr val="001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C36EC5-3C37-99CB-08C2-68E1173F3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2269304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t Blu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8079935-BCB0-B0CC-6F39-AB07703F83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3528485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77CCBD-A5F2-14E0-9AE0-7F36E73AA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9/21/2026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7246D4-F18A-0F1C-5241-1A3102A221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4679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C126A48-79DE-59A3-C30D-E53ECBFA3C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0536" y="-3464"/>
            <a:ext cx="6861464" cy="6861464"/>
          </a:xfrm>
          <a:prstGeom prst="flowChartInputOutput">
            <a:avLst/>
          </a:prstGeom>
          <a:solidFill>
            <a:srgbClr val="0070C0">
              <a:alpha val="20000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AFFAF-887D-FA48-B1B2-70C35AE74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6D33-183A-604B-ACC5-3723CF1DE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CC2D42-378F-743A-6D52-3C4D5B0A2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9/21/2026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DD6B9A-873E-068A-F6AB-ADF3A1EBCC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7154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Bullets and Green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052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348198" y="291549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152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3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Green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5720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lang="en-US" sz="4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/>
              <a:t>Content Can Go Here</a:t>
            </a:r>
          </a:p>
          <a:p>
            <a:pPr lvl="0"/>
            <a:r>
              <a:rPr lang="en-US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E6CC56-7A62-5A71-2A18-83772057A3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3933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3E04-CCDF-764F-B3A4-43A275B6F9F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3EAED80B-9126-85E5-63C8-11146845F6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44D0EBA0-4E81-296C-9936-B48FB057D3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DD72CE-44D4-A730-65A6-0BEA95F54E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825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Gree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8EE2083-D755-DB5F-223F-13316F87E712}"/>
              </a:ext>
            </a:extLst>
          </p:cNvPr>
          <p:cNvSpPr/>
          <p:nvPr userDrawn="1"/>
        </p:nvSpPr>
        <p:spPr>
          <a:xfrm>
            <a:off x="2012969" y="0"/>
            <a:ext cx="10186893" cy="6870222"/>
          </a:xfrm>
          <a:custGeom>
            <a:avLst/>
            <a:gdLst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801156 w 10203612"/>
              <a:gd name="connsiteY10" fmla="*/ 6857537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768205 w 10203612"/>
              <a:gd name="connsiteY10" fmla="*/ 6857537 h 6858000"/>
              <a:gd name="connsiteX11" fmla="*/ 0 w 10203612"/>
              <a:gd name="connsiteY11" fmla="*/ 0 h 6858000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898503 w 10203612"/>
              <a:gd name="connsiteY9" fmla="*/ 6857537 h 6865775"/>
              <a:gd name="connsiteX10" fmla="*/ 784681 w 10203612"/>
              <a:gd name="connsiteY10" fmla="*/ 6865775 h 6865775"/>
              <a:gd name="connsiteX11" fmla="*/ 0 w 10203612"/>
              <a:gd name="connsiteY11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784681 w 10203612"/>
              <a:gd name="connsiteY9" fmla="*/ 6865775 h 6865775"/>
              <a:gd name="connsiteX10" fmla="*/ 0 w 10203612"/>
              <a:gd name="connsiteY10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784681 w 10203612"/>
              <a:gd name="connsiteY8" fmla="*/ 6865775 h 6865775"/>
              <a:gd name="connsiteX9" fmla="*/ 0 w 10203612"/>
              <a:gd name="connsiteY9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784681 w 10203612"/>
              <a:gd name="connsiteY7" fmla="*/ 6865775 h 6865775"/>
              <a:gd name="connsiteX8" fmla="*/ 0 w 10203612"/>
              <a:gd name="connsiteY8" fmla="*/ 0 h 6865775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784681 w 10203612"/>
              <a:gd name="connsiteY7" fmla="*/ 6851053 h 6858000"/>
              <a:gd name="connsiteX8" fmla="*/ 0 w 10203612"/>
              <a:gd name="connsiteY8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0203612 w 10203612"/>
              <a:gd name="connsiteY4" fmla="*/ 385 h 6858000"/>
              <a:gd name="connsiteX5" fmla="*/ 10203612 w 10203612"/>
              <a:gd name="connsiteY5" fmla="*/ 6858000 h 6858000"/>
              <a:gd name="connsiteX6" fmla="*/ 784681 w 10203612"/>
              <a:gd name="connsiteY6" fmla="*/ 6851053 h 6858000"/>
              <a:gd name="connsiteX7" fmla="*/ 0 w 10203612"/>
              <a:gd name="connsiteY7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0203612 w 10203612"/>
              <a:gd name="connsiteY3" fmla="*/ 385 h 6858000"/>
              <a:gd name="connsiteX4" fmla="*/ 10203612 w 10203612"/>
              <a:gd name="connsiteY4" fmla="*/ 6858000 h 6858000"/>
              <a:gd name="connsiteX5" fmla="*/ 784681 w 10203612"/>
              <a:gd name="connsiteY5" fmla="*/ 6851053 h 6858000"/>
              <a:gd name="connsiteX6" fmla="*/ 0 w 10203612"/>
              <a:gd name="connsiteY6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03612 w 10203612"/>
              <a:gd name="connsiteY2" fmla="*/ 385 h 6858000"/>
              <a:gd name="connsiteX3" fmla="*/ 10203612 w 10203612"/>
              <a:gd name="connsiteY3" fmla="*/ 6858000 h 6858000"/>
              <a:gd name="connsiteX4" fmla="*/ 784681 w 10203612"/>
              <a:gd name="connsiteY4" fmla="*/ 6851053 h 6858000"/>
              <a:gd name="connsiteX5" fmla="*/ 0 w 10203612"/>
              <a:gd name="connsiteY5" fmla="*/ 0 h 6858000"/>
              <a:gd name="connsiteX0" fmla="*/ 0 w 10203612"/>
              <a:gd name="connsiteY0" fmla="*/ 0 h 6858000"/>
              <a:gd name="connsiteX1" fmla="*/ 10203612 w 10203612"/>
              <a:gd name="connsiteY1" fmla="*/ 385 h 6858000"/>
              <a:gd name="connsiteX2" fmla="*/ 10203612 w 10203612"/>
              <a:gd name="connsiteY2" fmla="*/ 6858000 h 6858000"/>
              <a:gd name="connsiteX3" fmla="*/ 784681 w 10203612"/>
              <a:gd name="connsiteY3" fmla="*/ 6851053 h 6858000"/>
              <a:gd name="connsiteX4" fmla="*/ 0 w 10203612"/>
              <a:gd name="connsiteY4" fmla="*/ 0 h 6858000"/>
              <a:gd name="connsiteX0" fmla="*/ 0 w 10179031"/>
              <a:gd name="connsiteY0" fmla="*/ 9431 h 6857615"/>
              <a:gd name="connsiteX1" fmla="*/ 10179031 w 10179031"/>
              <a:gd name="connsiteY1" fmla="*/ 0 h 6857615"/>
              <a:gd name="connsiteX2" fmla="*/ 10179031 w 10179031"/>
              <a:gd name="connsiteY2" fmla="*/ 6857615 h 6857615"/>
              <a:gd name="connsiteX3" fmla="*/ 760100 w 10179031"/>
              <a:gd name="connsiteY3" fmla="*/ 6850668 h 6857615"/>
              <a:gd name="connsiteX4" fmla="*/ 0 w 10179031"/>
              <a:gd name="connsiteY4" fmla="*/ 9431 h 6857615"/>
              <a:gd name="connsiteX0" fmla="*/ 0 w 10179031"/>
              <a:gd name="connsiteY0" fmla="*/ 4524 h 6852708"/>
              <a:gd name="connsiteX1" fmla="*/ 10179031 w 10179031"/>
              <a:gd name="connsiteY1" fmla="*/ 0 h 6852708"/>
              <a:gd name="connsiteX2" fmla="*/ 10179031 w 10179031"/>
              <a:gd name="connsiteY2" fmla="*/ 6852708 h 6852708"/>
              <a:gd name="connsiteX3" fmla="*/ 760100 w 10179031"/>
              <a:gd name="connsiteY3" fmla="*/ 6845761 h 6852708"/>
              <a:gd name="connsiteX4" fmla="*/ 0 w 10179031"/>
              <a:gd name="connsiteY4" fmla="*/ 4524 h 685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9031" h="6852708">
                <a:moveTo>
                  <a:pt x="0" y="4524"/>
                </a:moveTo>
                <a:lnTo>
                  <a:pt x="10179031" y="0"/>
                </a:lnTo>
                <a:lnTo>
                  <a:pt x="10179031" y="6852708"/>
                </a:lnTo>
                <a:lnTo>
                  <a:pt x="760100" y="6845761"/>
                </a:lnTo>
                <a:cubicBezTo>
                  <a:pt x="493048" y="4559915"/>
                  <a:pt x="267052" y="2290370"/>
                  <a:pt x="0" y="4524"/>
                </a:cubicBezTo>
                <a:close/>
              </a:path>
            </a:pathLst>
          </a:custGeom>
          <a:solidFill>
            <a:srgbClr val="006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EA03941-BA04-874A-8774-14CBDF07316F}"/>
              </a:ext>
            </a:extLst>
          </p:cNvPr>
          <p:cNvSpPr/>
          <p:nvPr/>
        </p:nvSpPr>
        <p:spPr>
          <a:xfrm flipH="1">
            <a:off x="277647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22702D58-37BA-D340-8632-D714BBEC4313}"/>
              </a:ext>
            </a:extLst>
          </p:cNvPr>
          <p:cNvSpPr/>
          <p:nvPr userDrawn="1"/>
        </p:nvSpPr>
        <p:spPr>
          <a:xfrm>
            <a:off x="1400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Divider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Divider subtitle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8B23F9-B6A2-E014-3250-CB6CCF7B1C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88133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een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chemeClr val="accent1"/>
              </a:solidFill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8000" b="0">
                <a:solidFill>
                  <a:schemeClr val="accent3"/>
                </a:solidFill>
              </a:rPr>
              <a:t>Thank You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87B4849-74D5-90F7-514D-8F7122CDDB5C}"/>
              </a:ext>
            </a:extLst>
          </p:cNvPr>
          <p:cNvSpPr/>
          <p:nvPr userDrawn="1"/>
        </p:nvSpPr>
        <p:spPr>
          <a:xfrm>
            <a:off x="7836483" y="-5644"/>
            <a:ext cx="2124786" cy="2356474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8869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712-BD44-604C-83B0-87B728E92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FEC88-E91D-2D45-94DA-1EC61DC1A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0D9CE0-9251-DA50-DEA7-89897264D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2E6A30-8A1D-6C7A-278F-22158D3982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6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and Green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052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348198" y="291549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152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3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Green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5720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lang="en-US" sz="4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/>
              <a:t>Content Can Go Here</a:t>
            </a:r>
          </a:p>
          <a:p>
            <a:pPr lvl="0"/>
            <a:r>
              <a:rPr lang="en-US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E6CC56-7A62-5A71-2A18-83772057A3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3083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67816-1273-8043-B498-CF6BA3334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DA34E-E97E-DE46-B99E-2B117F8F9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52B6F8F-5870-124C-828E-2B7E6AE80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0ECDFE-E995-6C20-7BE6-555BB869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25655F-D826-33CF-0DCE-D30D8D1D32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83498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object 8">
            <a:extLst>
              <a:ext uri="{FF2B5EF4-FFF2-40B4-BE49-F238E27FC236}">
                <a16:creationId xmlns:a16="http://schemas.microsoft.com/office/drawing/2014/main" id="{BD2EC894-4DBB-B28B-88F9-A18DB175354F}"/>
              </a:ext>
            </a:extLst>
          </p:cNvPr>
          <p:cNvSpPr/>
          <p:nvPr userDrawn="1"/>
        </p:nvSpPr>
        <p:spPr>
          <a:xfrm>
            <a:off x="793951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3E7174DB-1580-F89B-09F2-138908F200C9}"/>
              </a:ext>
            </a:extLst>
          </p:cNvPr>
          <p:cNvSpPr/>
          <p:nvPr userDrawn="1"/>
        </p:nvSpPr>
        <p:spPr>
          <a:xfrm>
            <a:off x="353649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3A12B0E1-40D7-08CE-6D9A-A60444F558DC}"/>
              </a:ext>
            </a:extLst>
          </p:cNvPr>
          <p:cNvSpPr/>
          <p:nvPr userDrawn="1"/>
        </p:nvSpPr>
        <p:spPr>
          <a:xfrm>
            <a:off x="628305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C4CFC9D1-6EF6-4202-7D3B-B4A40F9D5A0C}"/>
              </a:ext>
            </a:extLst>
          </p:cNvPr>
          <p:cNvSpPr/>
          <p:nvPr userDrawn="1"/>
        </p:nvSpPr>
        <p:spPr>
          <a:xfrm>
            <a:off x="9004379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222BBE-990A-9701-9520-3E6D34B645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E15ACEC1-B296-9296-63D2-4CDD3591E75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AEF866A7-B753-C64A-B116-08778FB6B30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DA1131F2-1142-274E-191B-A4BB184D40F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953FDC82-546C-32B5-BC4B-6F6F8109F8A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62654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9FB0E4CA-BE87-A238-580A-21149C25C8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680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109E0274-916B-98C5-40C9-C114879DFC5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36492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FD1BFB52-EBF1-A540-E81F-4B739D766B9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60946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5E014B4A-8011-A540-756D-A49DD9E9F5D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7972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id="{02D6EDC8-40F5-9614-391D-665D2AFE3E4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598" y="412658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474162DE-B8DC-4081-8EFE-B61C7E4B2EC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3052" y="514854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7F48B49E-B42F-7067-544B-4A9A32AAC33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82628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2BA10F31-1DF4-0505-819D-2BFB40EB54E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004379" y="4139778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1EE7FBBF-82FE-497B-EE28-6D07F586F52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028833" y="5161741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CBEB05BC-66C5-FF0C-304A-A9921B7A5A2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28409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793346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8" name="object 11">
            <a:extLst>
              <a:ext uri="{FF2B5EF4-FFF2-40B4-BE49-F238E27FC236}">
                <a16:creationId xmlns:a16="http://schemas.microsoft.com/office/drawing/2014/main" id="{31B07A65-1C13-E187-CE66-2288763D4771}"/>
              </a:ext>
            </a:extLst>
          </p:cNvPr>
          <p:cNvSpPr/>
          <p:nvPr userDrawn="1"/>
        </p:nvSpPr>
        <p:spPr>
          <a:xfrm>
            <a:off x="419321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553342FA-ACB4-16E0-4926-B244C2CEA1D2}"/>
              </a:ext>
            </a:extLst>
          </p:cNvPr>
          <p:cNvSpPr/>
          <p:nvPr userDrawn="1"/>
        </p:nvSpPr>
        <p:spPr>
          <a:xfrm>
            <a:off x="773125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36D32B9A-80C1-810E-2B2E-B63FB51B617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rgbClr val="006156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D876A421-07D5-8D0C-91D0-ED5373A99A5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D7A85133-1057-08C5-7A90-ABEAB0F13D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342880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id="{C1B07DCD-E573-A973-4F63-F85C15BE04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23749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4E41D1A4-5D5C-90C0-1016-3FD87090C93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63317" y="341765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E3DC0F8C-5C92-6CBB-C048-712F0267371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63316" y="4226344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101AA9AD-B436-762F-5A6D-E5AB074AEFD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01355" y="341103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E4172E77-1C37-D213-B348-59F0FAEBEC5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01354" y="421972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3670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FB9A8E5C-27AD-7749-F883-40FEF2E4E5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088D19C3-5150-2057-67D4-0B0A6CD8622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9ACC9B6A-A449-9575-8413-73BBEECD203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" y="332462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9" name="Text Placeholder 39">
            <a:extLst>
              <a:ext uri="{FF2B5EF4-FFF2-40B4-BE49-F238E27FC236}">
                <a16:creationId xmlns:a16="http://schemas.microsoft.com/office/drawing/2014/main" id="{4A7C8D05-55FC-1634-BAD3-00621958E87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133314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id="{A83B8DDB-ADB1-75A4-BA20-B582B3AA0AE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38418" y="3332512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CAFF4FC1-3CE7-6DED-F0D9-00C10D12BA5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38417" y="4141197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AEF9D010-8B34-B8D9-DAA0-01B6508046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43%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328CAC17-BEC5-3E02-5DBE-F5C448A586C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38416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250K</a:t>
            </a:r>
          </a:p>
        </p:txBody>
      </p:sp>
    </p:spTree>
    <p:extLst>
      <p:ext uri="{BB962C8B-B14F-4D97-AF65-F5344CB8AC3E}">
        <p14:creationId xmlns:p14="http://schemas.microsoft.com/office/powerpoint/2010/main" val="2556168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Green 2 Column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2EAD-BB37-FD49-942B-C1645C7A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7427912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9BEA-1639-7345-9606-92B6C0AE1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EFEB8-CDB0-9D42-9A38-99F4C5A3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27BCA-AE3F-654D-A6F9-F94A872B1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1F32CA-706C-EC4D-8143-5C7BD8A2B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8E8514-F5B0-D203-0942-718542DA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CA4F58-2532-71DD-C3E0-921ECF9D60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4515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wel Green Lg Phot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32CA2A-CDE3-5344-4485-CAF97B5CD8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02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me Green Lg Phot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30A970-FF3A-963D-84EA-E8F8910F18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73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wel Green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C675131-B7D2-A21C-2CFE-6E2014E8E8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4075102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me Green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733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77CCBD-A5F2-14E0-9AE0-7F36E73AA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78278A-53E3-9399-25DB-98AE1809AA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5822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C126A48-79DE-59A3-C30D-E53ECBFA3C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0536" y="-3464"/>
            <a:ext cx="6861464" cy="6861464"/>
          </a:xfrm>
          <a:prstGeom prst="flowChartInputOutput">
            <a:avLst/>
          </a:prstGeom>
          <a:solidFill>
            <a:schemeClr val="accent3">
              <a:alpha val="2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AFFAF-887D-FA48-B1B2-70C35AE74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6D33-183A-604B-ACC5-3723CF1DE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CC2D42-378F-743A-6D52-3C4D5B0A2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7F8CE-EEC8-1874-9CA7-07745480D9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3016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3E04-CCDF-764F-B3A4-43A275B6F9F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rgbClr val="B9B1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297C4DCE-0826-F1E6-3B05-3073C62AE9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D2E77CC-2C82-7E12-5620-BC923C1867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4C89CB-4C98-A2D9-7D91-ECFCF586DD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36590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ed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8EE2083-D755-DB5F-223F-13316F87E712}"/>
              </a:ext>
            </a:extLst>
          </p:cNvPr>
          <p:cNvSpPr/>
          <p:nvPr userDrawn="1"/>
        </p:nvSpPr>
        <p:spPr>
          <a:xfrm>
            <a:off x="2012969" y="-1"/>
            <a:ext cx="10186894" cy="6870223"/>
          </a:xfrm>
          <a:custGeom>
            <a:avLst/>
            <a:gdLst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801156 w 10203612"/>
              <a:gd name="connsiteY10" fmla="*/ 6857537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768205 w 10203612"/>
              <a:gd name="connsiteY10" fmla="*/ 6857537 h 6858000"/>
              <a:gd name="connsiteX11" fmla="*/ 0 w 10203612"/>
              <a:gd name="connsiteY11" fmla="*/ 0 h 6858000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898503 w 10203612"/>
              <a:gd name="connsiteY9" fmla="*/ 6857537 h 6865775"/>
              <a:gd name="connsiteX10" fmla="*/ 784681 w 10203612"/>
              <a:gd name="connsiteY10" fmla="*/ 6865775 h 6865775"/>
              <a:gd name="connsiteX11" fmla="*/ 0 w 10203612"/>
              <a:gd name="connsiteY11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784681 w 10203612"/>
              <a:gd name="connsiteY9" fmla="*/ 6865775 h 6865775"/>
              <a:gd name="connsiteX10" fmla="*/ 0 w 10203612"/>
              <a:gd name="connsiteY10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784681 w 10203612"/>
              <a:gd name="connsiteY8" fmla="*/ 6865775 h 6865775"/>
              <a:gd name="connsiteX9" fmla="*/ 0 w 10203612"/>
              <a:gd name="connsiteY9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784681 w 10203612"/>
              <a:gd name="connsiteY7" fmla="*/ 6865775 h 6865775"/>
              <a:gd name="connsiteX8" fmla="*/ 0 w 10203612"/>
              <a:gd name="connsiteY8" fmla="*/ 0 h 6865775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784681 w 10203612"/>
              <a:gd name="connsiteY7" fmla="*/ 6851053 h 6858000"/>
              <a:gd name="connsiteX8" fmla="*/ 0 w 10203612"/>
              <a:gd name="connsiteY8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0203612 w 10203612"/>
              <a:gd name="connsiteY4" fmla="*/ 385 h 6858000"/>
              <a:gd name="connsiteX5" fmla="*/ 10203612 w 10203612"/>
              <a:gd name="connsiteY5" fmla="*/ 6858000 h 6858000"/>
              <a:gd name="connsiteX6" fmla="*/ 784681 w 10203612"/>
              <a:gd name="connsiteY6" fmla="*/ 6851053 h 6858000"/>
              <a:gd name="connsiteX7" fmla="*/ 0 w 10203612"/>
              <a:gd name="connsiteY7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0203612 w 10203612"/>
              <a:gd name="connsiteY3" fmla="*/ 385 h 6858000"/>
              <a:gd name="connsiteX4" fmla="*/ 10203612 w 10203612"/>
              <a:gd name="connsiteY4" fmla="*/ 6858000 h 6858000"/>
              <a:gd name="connsiteX5" fmla="*/ 784681 w 10203612"/>
              <a:gd name="connsiteY5" fmla="*/ 6851053 h 6858000"/>
              <a:gd name="connsiteX6" fmla="*/ 0 w 10203612"/>
              <a:gd name="connsiteY6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03612 w 10203612"/>
              <a:gd name="connsiteY2" fmla="*/ 385 h 6858000"/>
              <a:gd name="connsiteX3" fmla="*/ 10203612 w 10203612"/>
              <a:gd name="connsiteY3" fmla="*/ 6858000 h 6858000"/>
              <a:gd name="connsiteX4" fmla="*/ 784681 w 10203612"/>
              <a:gd name="connsiteY4" fmla="*/ 6851053 h 6858000"/>
              <a:gd name="connsiteX5" fmla="*/ 0 w 10203612"/>
              <a:gd name="connsiteY5" fmla="*/ 0 h 6858000"/>
              <a:gd name="connsiteX0" fmla="*/ 0 w 10203612"/>
              <a:gd name="connsiteY0" fmla="*/ 0 h 6858000"/>
              <a:gd name="connsiteX1" fmla="*/ 10203612 w 10203612"/>
              <a:gd name="connsiteY1" fmla="*/ 385 h 6858000"/>
              <a:gd name="connsiteX2" fmla="*/ 10203612 w 10203612"/>
              <a:gd name="connsiteY2" fmla="*/ 6858000 h 6858000"/>
              <a:gd name="connsiteX3" fmla="*/ 784681 w 10203612"/>
              <a:gd name="connsiteY3" fmla="*/ 6851053 h 6858000"/>
              <a:gd name="connsiteX4" fmla="*/ 0 w 10203612"/>
              <a:gd name="connsiteY4" fmla="*/ 0 h 6858000"/>
              <a:gd name="connsiteX0" fmla="*/ 0 w 10179031"/>
              <a:gd name="connsiteY0" fmla="*/ 9431 h 6857615"/>
              <a:gd name="connsiteX1" fmla="*/ 10179031 w 10179031"/>
              <a:gd name="connsiteY1" fmla="*/ 0 h 6857615"/>
              <a:gd name="connsiteX2" fmla="*/ 10179031 w 10179031"/>
              <a:gd name="connsiteY2" fmla="*/ 6857615 h 6857615"/>
              <a:gd name="connsiteX3" fmla="*/ 760100 w 10179031"/>
              <a:gd name="connsiteY3" fmla="*/ 6850668 h 6857615"/>
              <a:gd name="connsiteX4" fmla="*/ 0 w 10179031"/>
              <a:gd name="connsiteY4" fmla="*/ 9431 h 6857615"/>
              <a:gd name="connsiteX0" fmla="*/ 0 w 10179031"/>
              <a:gd name="connsiteY0" fmla="*/ 4524 h 6852708"/>
              <a:gd name="connsiteX1" fmla="*/ 10179031 w 10179031"/>
              <a:gd name="connsiteY1" fmla="*/ 0 h 6852708"/>
              <a:gd name="connsiteX2" fmla="*/ 10179031 w 10179031"/>
              <a:gd name="connsiteY2" fmla="*/ 6852708 h 6852708"/>
              <a:gd name="connsiteX3" fmla="*/ 760100 w 10179031"/>
              <a:gd name="connsiteY3" fmla="*/ 6845761 h 6852708"/>
              <a:gd name="connsiteX4" fmla="*/ 0 w 10179031"/>
              <a:gd name="connsiteY4" fmla="*/ 4524 h 685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9031" h="6852708">
                <a:moveTo>
                  <a:pt x="0" y="4524"/>
                </a:moveTo>
                <a:lnTo>
                  <a:pt x="10179031" y="0"/>
                </a:lnTo>
                <a:lnTo>
                  <a:pt x="10179031" y="6852708"/>
                </a:lnTo>
                <a:lnTo>
                  <a:pt x="760100" y="6845761"/>
                </a:lnTo>
                <a:cubicBezTo>
                  <a:pt x="493048" y="4559915"/>
                  <a:pt x="267052" y="2290370"/>
                  <a:pt x="0" y="4524"/>
                </a:cubicBezTo>
                <a:close/>
              </a:path>
            </a:pathLst>
          </a:custGeom>
          <a:solidFill>
            <a:srgbClr val="B9B1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EA03941-BA04-874A-8774-14CBDF07316F}"/>
              </a:ext>
            </a:extLst>
          </p:cNvPr>
          <p:cNvSpPr/>
          <p:nvPr/>
        </p:nvSpPr>
        <p:spPr>
          <a:xfrm flipH="1">
            <a:off x="277647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22702D58-37BA-D340-8632-D714BBEC4313}"/>
              </a:ext>
            </a:extLst>
          </p:cNvPr>
          <p:cNvSpPr/>
          <p:nvPr userDrawn="1"/>
        </p:nvSpPr>
        <p:spPr>
          <a:xfrm>
            <a:off x="1400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Divider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Divider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4D6337-69E1-1E49-A8FA-9E007BD57B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75872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d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1EF3D4F4-91E9-7F49-A3B1-9B4ED3E7C243}"/>
              </a:ext>
            </a:extLst>
          </p:cNvPr>
          <p:cNvSpPr/>
          <p:nvPr/>
        </p:nvSpPr>
        <p:spPr>
          <a:xfrm>
            <a:off x="784942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392" y="0"/>
                </a:moveTo>
                <a:lnTo>
                  <a:pt x="442679" y="0"/>
                </a:lnTo>
                <a:lnTo>
                  <a:pt x="0" y="3904305"/>
                </a:lnTo>
                <a:lnTo>
                  <a:pt x="3060685" y="3904310"/>
                </a:lnTo>
                <a:lnTo>
                  <a:pt x="3503392" y="0"/>
                </a:lnTo>
                <a:close/>
              </a:path>
            </a:pathLst>
          </a:custGeom>
          <a:solidFill>
            <a:srgbClr val="D7D2D1">
              <a:alpha val="50000"/>
            </a:srgbClr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chemeClr val="accent1"/>
              </a:solidFill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8000" b="0">
                <a:solidFill>
                  <a:schemeClr val="accent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49118071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712-BD44-604C-83B0-87B728E92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FEC88-E91D-2D45-94DA-1EC61DC1A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0D9CE0-9251-DA50-DEA7-89897264D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146AAA-8353-A412-6A2B-485AE3E62E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91585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and Re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2932236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471230" y="2917208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199" y="2013236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1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Red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BD44E7-1C5E-01D4-0541-B243C9A163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FD9A255-5632-FDB6-20D3-3CEAA2582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841300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840EFC19-DDBC-CBB6-CE88-658D2F8225AE}"/>
              </a:ext>
            </a:extLst>
          </p:cNvPr>
          <p:cNvGrpSpPr/>
          <p:nvPr userDrawn="1"/>
        </p:nvGrpSpPr>
        <p:grpSpPr>
          <a:xfrm>
            <a:off x="-2274" y="5066982"/>
            <a:ext cx="12194274" cy="1791019"/>
            <a:chOff x="-2274" y="5066982"/>
            <a:chExt cx="12194274" cy="1791019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4FB8A12-4ED8-F0BD-62AA-0503D33B6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b="3861"/>
            <a:stretch>
              <a:fillRect/>
            </a:stretch>
          </p:blipFill>
          <p:spPr>
            <a:xfrm>
              <a:off x="-2274" y="5066983"/>
              <a:ext cx="12155449" cy="179101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815AE71-76B2-A7E0-D8F4-E114594AB2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r="8391" b="3861"/>
            <a:stretch>
              <a:fillRect/>
            </a:stretch>
          </p:blipFill>
          <p:spPr>
            <a:xfrm>
              <a:off x="1056618" y="5066982"/>
              <a:ext cx="11135382" cy="1791018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D39A3515-E950-AE80-545D-EB769CAB48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273" y="1102463"/>
            <a:ext cx="12194273" cy="5189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32A156-DBF3-FAAC-9083-42CCD4FF1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3150" cy="66357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A2A0EC-A9BD-5FA4-3F7B-CAE513C3D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F982B236-5659-46B2-AB6C-840032C5CEE1}" type="datetime1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7F4390C-2405-82CF-FD07-72191E65055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756E90F4-7FDA-A5F0-D492-84BB271204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4369" y="1817523"/>
            <a:ext cx="1731031" cy="298793"/>
          </a:xfrm>
        </p:spPr>
        <p:txBody>
          <a:bodyPr>
            <a:noAutofit/>
          </a:bodyPr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OVERVIEW</a:t>
            </a:r>
          </a:p>
        </p:txBody>
      </p:sp>
      <p:sp>
        <p:nvSpPr>
          <p:cNvPr id="37" name="Text Placeholder 31">
            <a:extLst>
              <a:ext uri="{FF2B5EF4-FFF2-40B4-BE49-F238E27FC236}">
                <a16:creationId xmlns:a16="http://schemas.microsoft.com/office/drawing/2014/main" id="{0A9BF284-C9E3-4A76-0AD2-3F160D3CAA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4369" y="2993319"/>
            <a:ext cx="1731031" cy="298793"/>
          </a:xfrm>
        </p:spPr>
        <p:txBody>
          <a:bodyPr>
            <a:noAutofit/>
          </a:bodyPr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CONCLUSION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2834490-3BD8-2FEC-94CB-3E5E2FB1D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285336"/>
            <a:ext cx="3413782" cy="157320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" name="Text Placeholder 38">
            <a:extLst>
              <a:ext uri="{FF2B5EF4-FFF2-40B4-BE49-F238E27FC236}">
                <a16:creationId xmlns:a16="http://schemas.microsoft.com/office/drawing/2014/main" id="{F43E38A3-18A8-39F4-49C8-6BEAFB6FB1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68" y="1181742"/>
            <a:ext cx="6270625" cy="389637"/>
          </a:xfrm>
        </p:spPr>
        <p:txBody>
          <a:bodyPr anchor="ctr"/>
          <a:lstStyle>
            <a:lvl1pPr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Research Affiliate | City, State | Year</a:t>
            </a:r>
          </a:p>
        </p:txBody>
      </p:sp>
    </p:spTree>
    <p:extLst>
      <p:ext uri="{BB962C8B-B14F-4D97-AF65-F5344CB8AC3E}">
        <p14:creationId xmlns:p14="http://schemas.microsoft.com/office/powerpoint/2010/main" val="10866110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D39A3515-E950-AE80-545D-EB769CAB48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73" y="1102463"/>
            <a:ext cx="12194273" cy="5189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32A156-DBF3-FAAC-9083-42CCD4FF1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3150" cy="66357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A2A0EC-A9BD-5FA4-3F7B-CAE513C3D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F982B236-5659-46B2-AB6C-840032C5CEE1}" type="datetime1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7F4390C-2405-82CF-FD07-72191E6505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756E90F4-7FDA-A5F0-D492-84BB271204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4369" y="1817523"/>
            <a:ext cx="1731031" cy="298793"/>
          </a:xfrm>
        </p:spPr>
        <p:txBody>
          <a:bodyPr>
            <a:noAutofit/>
          </a:bodyPr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OVERVIEW</a:t>
            </a:r>
          </a:p>
        </p:txBody>
      </p:sp>
      <p:sp>
        <p:nvSpPr>
          <p:cNvPr id="37" name="Text Placeholder 31">
            <a:extLst>
              <a:ext uri="{FF2B5EF4-FFF2-40B4-BE49-F238E27FC236}">
                <a16:creationId xmlns:a16="http://schemas.microsoft.com/office/drawing/2014/main" id="{0A9BF284-C9E3-4A76-0AD2-3F160D3CAA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4369" y="2993319"/>
            <a:ext cx="1731031" cy="298793"/>
          </a:xfrm>
        </p:spPr>
        <p:txBody>
          <a:bodyPr>
            <a:noAutofit/>
          </a:bodyPr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CONCLUSION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2834490-3BD8-2FEC-94CB-3E5E2FB1D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285336"/>
            <a:ext cx="3413782" cy="157320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" name="Text Placeholder 38">
            <a:extLst>
              <a:ext uri="{FF2B5EF4-FFF2-40B4-BE49-F238E27FC236}">
                <a16:creationId xmlns:a16="http://schemas.microsoft.com/office/drawing/2014/main" id="{F43E38A3-18A8-39F4-49C8-6BEAFB6FB1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68" y="1181742"/>
            <a:ext cx="6270625" cy="389637"/>
          </a:xfrm>
        </p:spPr>
        <p:txBody>
          <a:bodyPr anchor="ctr"/>
          <a:lstStyle>
            <a:lvl1pPr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Research Affiliate | City, State | Year</a:t>
            </a:r>
          </a:p>
        </p:txBody>
      </p:sp>
    </p:spTree>
    <p:extLst>
      <p:ext uri="{BB962C8B-B14F-4D97-AF65-F5344CB8AC3E}">
        <p14:creationId xmlns:p14="http://schemas.microsoft.com/office/powerpoint/2010/main" val="350838381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67816-1273-8043-B498-CF6BA3334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DA34E-E97E-DE46-B99E-2B117F8F9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52B6F8F-5870-124C-828E-2B7E6AE80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0ECDFE-E995-6C20-7BE6-555BB869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329AC1-D98A-A03D-DD2E-D780A0BE74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63369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object 8">
            <a:extLst>
              <a:ext uri="{FF2B5EF4-FFF2-40B4-BE49-F238E27FC236}">
                <a16:creationId xmlns:a16="http://schemas.microsoft.com/office/drawing/2014/main" id="{367FF8BB-AC4B-6151-DBD0-49D96D53B653}"/>
              </a:ext>
            </a:extLst>
          </p:cNvPr>
          <p:cNvSpPr/>
          <p:nvPr userDrawn="1"/>
        </p:nvSpPr>
        <p:spPr>
          <a:xfrm>
            <a:off x="793951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D35C9CE7-1BD2-03F0-2FAD-58E690B982F9}"/>
              </a:ext>
            </a:extLst>
          </p:cNvPr>
          <p:cNvSpPr/>
          <p:nvPr userDrawn="1"/>
        </p:nvSpPr>
        <p:spPr>
          <a:xfrm>
            <a:off x="353649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BA80E2FD-A933-22AD-889B-512E0F62F7B1}"/>
              </a:ext>
            </a:extLst>
          </p:cNvPr>
          <p:cNvSpPr/>
          <p:nvPr userDrawn="1"/>
        </p:nvSpPr>
        <p:spPr>
          <a:xfrm>
            <a:off x="628305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A1EE16BB-78CB-D6A9-CDD7-C043B8911F10}"/>
              </a:ext>
            </a:extLst>
          </p:cNvPr>
          <p:cNvSpPr/>
          <p:nvPr userDrawn="1"/>
        </p:nvSpPr>
        <p:spPr>
          <a:xfrm>
            <a:off x="9004379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A06B0D0-3A0F-7EF8-E820-30DE863DA9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BEF33758-A070-8BED-2683-FFBAA26B24D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71A3DD0B-88B5-22C8-9512-1B98B86986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403DCEEB-F2AD-B8E6-A0F2-21C2DEB2082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9893D9B4-86DD-3D3E-5CBF-97D55ED2A4D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62654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6E3A9EBB-CFC3-41AE-F2C4-3392C7C2B6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680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75E6CCD0-D57E-45BF-2F56-2BB5A149E96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36492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1B076299-75EC-C986-5C45-5C9D2DF8BDC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60946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C4222C5E-C1EB-3A1C-BA99-E734B54FF12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7972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id="{01E4279C-B2CC-73D8-0E78-BA546628B5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598" y="412658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59E66568-5131-31A5-10C0-C5ACDAD063B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3052" y="514854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B3E432B5-E9B5-0563-BBEA-64E5D36A5C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82628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AA8CC267-F971-C927-15FF-7D8CCC7E983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004379" y="4139778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1B2DD065-C7BE-0A25-5A2D-36529D7A592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028833" y="5161741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F3FD3728-1FF9-1217-5D38-8D18E7BD5EB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28409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231337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8" name="object 11">
            <a:extLst>
              <a:ext uri="{FF2B5EF4-FFF2-40B4-BE49-F238E27FC236}">
                <a16:creationId xmlns:a16="http://schemas.microsoft.com/office/drawing/2014/main" id="{CEEA1951-7535-2369-5A11-E21F70E15365}"/>
              </a:ext>
            </a:extLst>
          </p:cNvPr>
          <p:cNvSpPr/>
          <p:nvPr userDrawn="1"/>
        </p:nvSpPr>
        <p:spPr>
          <a:xfrm>
            <a:off x="419321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E3597E90-5329-4A2F-2170-C3E677DFE1A3}"/>
              </a:ext>
            </a:extLst>
          </p:cNvPr>
          <p:cNvSpPr/>
          <p:nvPr userDrawn="1"/>
        </p:nvSpPr>
        <p:spPr>
          <a:xfrm>
            <a:off x="773125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EF85A67B-E4AB-F4A9-36F5-D99A14B892E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A70F44FC-983E-BB4C-877E-B5F3FDEDB0E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AC566F1F-FC4A-CD63-3F8A-7F2D071981C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342880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id="{BF7BB8C9-F655-96E7-165C-CD97577A123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23749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DBECD729-6A70-0A68-898F-1E3003D12C0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63317" y="341765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471D8966-4F5F-E203-B846-4DB38622D07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63316" y="4226344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93455C82-4988-9DE5-F551-881D690520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01355" y="341103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2A031F2A-5501-A6B3-D6F2-6F01FD4801B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01354" y="421972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133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2254D0C5-30EC-2E50-F7F4-9E34A266C4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52DD4F6C-8336-B6FC-F31D-348525A2866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D5EEEAEE-183A-1B05-74C3-64E9AEE7397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" y="332462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2BF0BF32-8834-AF7C-157D-BD9E3C5CA4A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133314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2B197A35-2F82-C355-D235-6C3212D1273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38418" y="3332512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79BDFC1C-BE61-708D-7096-EAB9DAC967B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38417" y="4141197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5A8FE176-2788-EFC9-68F6-ECA2B874DE9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43%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A98940FD-5F51-758D-3121-92011D2CD00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38416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250K</a:t>
            </a:r>
          </a:p>
        </p:txBody>
      </p:sp>
    </p:spTree>
    <p:extLst>
      <p:ext uri="{BB962C8B-B14F-4D97-AF65-F5344CB8AC3E}">
        <p14:creationId xmlns:p14="http://schemas.microsoft.com/office/powerpoint/2010/main" val="3241743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Red 2 Column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2EAD-BB37-FD49-942B-C1645C7A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7427912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9BEA-1639-7345-9606-92B6C0AE1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EFEB8-CDB0-9D42-9A38-99F4C5A3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27BCA-AE3F-654D-A6F9-F94A872B1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1F32CA-706C-EC4D-8143-5C7BD8A2B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8E8514-F5B0-D203-0942-718542DA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666306-CA88-A317-9AD9-5B14DBFDAE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54430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Lg Photo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D644BA-C7F3-2F9F-DA5E-F2F7820E97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406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C36EC5-3C37-99CB-08C2-68E1173F3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2011719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77CCBD-A5F2-14E0-9AE0-7F36E73AA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2697CD-F444-B5D0-6F5C-785319C7B0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21598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C126A48-79DE-59A3-C30D-E53ECBFA3C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0536" y="-3464"/>
            <a:ext cx="6861464" cy="6861464"/>
          </a:xfrm>
          <a:prstGeom prst="flowChartInputOutput">
            <a:avLst/>
          </a:prstGeom>
          <a:solidFill>
            <a:srgbClr val="D7D2D1">
              <a:alpha val="50196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AFFAF-887D-FA48-B1B2-70C35AE74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6D33-183A-604B-ACC5-3723CF1DE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CC2D42-378F-743A-6D52-3C4D5B0A2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5E9B22-84C7-9249-D6BB-5DBA8D2E7B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778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Bullets and Blue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669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799537" y="292166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769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2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Blue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6337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sz="4400" baseline="0">
                <a:solidFill>
                  <a:schemeClr val="tx1"/>
                </a:solidFill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/>
              <a:t>Content Can Go Here</a:t>
            </a:r>
          </a:p>
          <a:p>
            <a:pPr lvl="0"/>
            <a:r>
              <a:rPr lang="en-US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600AEB-4C24-B52B-0B62-F13E50AAA9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9757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ue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87B4849-74D5-90F7-514D-8F7122CDDB5C}"/>
              </a:ext>
            </a:extLst>
          </p:cNvPr>
          <p:cNvSpPr/>
          <p:nvPr userDrawn="1"/>
        </p:nvSpPr>
        <p:spPr>
          <a:xfrm>
            <a:off x="7836483" y="-5644"/>
            <a:ext cx="2124786" cy="2356474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731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27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0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43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809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0" r:id="rId2"/>
    <p:sldLayoutId id="2147483761" r:id="rId3"/>
    <p:sldLayoutId id="2147483762" r:id="rId4"/>
    <p:sldLayoutId id="2147483763" r:id="rId5"/>
    <p:sldLayoutId id="2147483772" r:id="rId6"/>
    <p:sldLayoutId id="2147483773" r:id="rId7"/>
    <p:sldLayoutId id="214748381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20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521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7" r:id="rId3"/>
    <p:sldLayoutId id="2147483748" r:id="rId4"/>
    <p:sldLayoutId id="2147483801" r:id="rId5"/>
    <p:sldLayoutId id="2147483750" r:id="rId6"/>
    <p:sldLayoutId id="2147483818" r:id="rId7"/>
    <p:sldLayoutId id="2147483819" r:id="rId8"/>
    <p:sldLayoutId id="2147483820" r:id="rId9"/>
    <p:sldLayoutId id="2147483744" r:id="rId10"/>
    <p:sldLayoutId id="2147483745" r:id="rId11"/>
    <p:sldLayoutId id="2147483746" r:id="rId12"/>
    <p:sldLayoutId id="2147483751" r:id="rId13"/>
    <p:sldLayoutId id="2147483812" r:id="rId14"/>
    <p:sldLayoutId id="2147483813" r:id="rId15"/>
    <p:sldLayoutId id="2147483752" r:id="rId16"/>
    <p:sldLayoutId id="2147483753" r:id="rId17"/>
    <p:sldLayoutId id="2147483815" r:id="rId18"/>
    <p:sldLayoutId id="2147483816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20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9/21/2026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49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4" r:id="rId3"/>
    <p:sldLayoutId id="2147483795" r:id="rId4"/>
    <p:sldLayoutId id="2147483802" r:id="rId5"/>
    <p:sldLayoutId id="2147483797" r:id="rId6"/>
    <p:sldLayoutId id="2147483791" r:id="rId7"/>
    <p:sldLayoutId id="2147483792" r:id="rId8"/>
    <p:sldLayoutId id="2147483793" r:id="rId9"/>
    <p:sldLayoutId id="2147483798" r:id="rId10"/>
    <p:sldLayoutId id="2147483804" r:id="rId11"/>
    <p:sldLayoutId id="2147483805" r:id="rId12"/>
    <p:sldLayoutId id="2147483806" r:id="rId13"/>
    <p:sldLayoutId id="2147483807" r:id="rId14"/>
    <p:sldLayoutId id="2147483799" r:id="rId15"/>
    <p:sldLayoutId id="2147483800" r:id="rId16"/>
    <p:sldLayoutId id="214748381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424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8" r:id="rId3"/>
    <p:sldLayoutId id="2147483729" r:id="rId4"/>
    <p:sldLayoutId id="2147483803" r:id="rId5"/>
    <p:sldLayoutId id="2147483731" r:id="rId6"/>
    <p:sldLayoutId id="2147483725" r:id="rId7"/>
    <p:sldLayoutId id="2147483726" r:id="rId8"/>
    <p:sldLayoutId id="2147483727" r:id="rId9"/>
    <p:sldLayoutId id="2147483732" r:id="rId10"/>
    <p:sldLayoutId id="2147483808" r:id="rId11"/>
    <p:sldLayoutId id="2147483809" r:id="rId12"/>
    <p:sldLayoutId id="2147483810" r:id="rId13"/>
    <p:sldLayoutId id="2147483811" r:id="rId14"/>
    <p:sldLayoutId id="2147483733" r:id="rId15"/>
    <p:sldLayoutId id="214748373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208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879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52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microsoft.com/office/2007/relationships/hdphoto" Target="../media/hdphoto2.wdp"/><Relationship Id="rId7" Type="http://schemas.openxmlformats.org/officeDocument/2006/relationships/image" Target="../media/image31.png"/><Relationship Id="rId12" Type="http://schemas.openxmlformats.org/officeDocument/2006/relationships/image" Target="../media/image3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emf"/><Relationship Id="rId11" Type="http://schemas.openxmlformats.org/officeDocument/2006/relationships/image" Target="../media/image35.emf"/><Relationship Id="rId5" Type="http://schemas.openxmlformats.org/officeDocument/2006/relationships/image" Target="../media/image29.jpeg"/><Relationship Id="rId10" Type="http://schemas.openxmlformats.org/officeDocument/2006/relationships/image" Target="../media/image34.emf"/><Relationship Id="rId4" Type="http://schemas.openxmlformats.org/officeDocument/2006/relationships/image" Target="../media/image16.png"/><Relationship Id="rId9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1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EA4DD-0B2F-0D95-2A98-A36AF46C19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 baseline="30000"/>
              <a:t>® </a:t>
            </a:r>
            <a:r>
              <a:rPr lang="en-US"/>
              <a:t>Corn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66507B-F5FB-2148-A42F-F02271EDE1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Training Deck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DFBCFC6-BA2C-7F4A-5F42-6C50F6C35E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75BA70F-18AE-5B84-9D5B-F5F59D0E34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663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8B9C1-F141-B769-91E3-B7E4F1EC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CC25EB-991B-4B52-4876-D140F2F1DA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43755" y="1426750"/>
            <a:ext cx="10761664" cy="718396"/>
          </a:xfrm>
        </p:spPr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Training Summary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7D60A-3C59-9B42-A400-6BA5EF7EC58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 baseline="30000"/>
              <a:t>® </a:t>
            </a:r>
            <a:r>
              <a:rPr lang="en-US"/>
              <a:t>Corn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F0947FE-08F4-F5CE-68C0-00B026231715}"/>
              </a:ext>
            </a:extLst>
          </p:cNvPr>
          <p:cNvGrpSpPr/>
          <p:nvPr/>
        </p:nvGrpSpPr>
        <p:grpSpPr>
          <a:xfrm>
            <a:off x="1033401" y="1957148"/>
            <a:ext cx="7968114" cy="584775"/>
            <a:chOff x="579120" y="2734189"/>
            <a:chExt cx="7968114" cy="584775"/>
          </a:xfrm>
        </p:grpSpPr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13495042-8FD1-7163-5697-32D4756D0609}"/>
                </a:ext>
              </a:extLst>
            </p:cNvPr>
            <p:cNvSpPr txBox="1"/>
            <p:nvPr/>
          </p:nvSpPr>
          <p:spPr>
            <a:xfrm>
              <a:off x="579120" y="2734189"/>
              <a:ext cx="436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>
                  <a:solidFill>
                    <a:schemeClr val="bg1">
                      <a:lumMod val="85000"/>
                    </a:schemeClr>
                  </a:solidFill>
                </a:rPr>
                <a:t>1</a:t>
              </a:r>
            </a:p>
          </p:txBody>
        </p:sp>
        <p:sp>
          <p:nvSpPr>
            <p:cNvPr id="7" name="Text Placeholder 10">
              <a:extLst>
                <a:ext uri="{FF2B5EF4-FFF2-40B4-BE49-F238E27FC236}">
                  <a16:creationId xmlns:a16="http://schemas.microsoft.com/office/drawing/2014/main" id="{75364467-C8E3-D118-C978-8AA714024B86}"/>
                </a:ext>
              </a:extLst>
            </p:cNvPr>
            <p:cNvSpPr txBox="1">
              <a:spLocks/>
            </p:cNvSpPr>
            <p:nvPr/>
          </p:nvSpPr>
          <p:spPr>
            <a:xfrm>
              <a:off x="1015999" y="2893211"/>
              <a:ext cx="7531235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>
                  <a:solidFill>
                    <a:schemeClr val="tx1"/>
                  </a:solidFill>
                </a:rPr>
                <a:t>Product Overview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F5EE09D-54FF-DC2E-FE53-84EFA3C43821}"/>
              </a:ext>
            </a:extLst>
          </p:cNvPr>
          <p:cNvGrpSpPr/>
          <p:nvPr/>
        </p:nvGrpSpPr>
        <p:grpSpPr>
          <a:xfrm>
            <a:off x="1033401" y="2539056"/>
            <a:ext cx="7968114" cy="584775"/>
            <a:chOff x="579120" y="2734189"/>
            <a:chExt cx="7968114" cy="584775"/>
          </a:xfrm>
        </p:grpSpPr>
        <p:sp>
          <p:nvSpPr>
            <p:cNvPr id="9" name="TextBox 29">
              <a:extLst>
                <a:ext uri="{FF2B5EF4-FFF2-40B4-BE49-F238E27FC236}">
                  <a16:creationId xmlns:a16="http://schemas.microsoft.com/office/drawing/2014/main" id="{FC51A55E-635A-478A-350E-0A87AAAB35A0}"/>
                </a:ext>
              </a:extLst>
            </p:cNvPr>
            <p:cNvSpPr txBox="1"/>
            <p:nvPr/>
          </p:nvSpPr>
          <p:spPr>
            <a:xfrm>
              <a:off x="579120" y="2734189"/>
              <a:ext cx="436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>
                  <a:solidFill>
                    <a:schemeClr val="bg1">
                      <a:lumMod val="75000"/>
                    </a:schemeClr>
                  </a:solidFill>
                </a:rPr>
                <a:t>2</a:t>
              </a:r>
            </a:p>
          </p:txBody>
        </p:sp>
        <p:sp>
          <p:nvSpPr>
            <p:cNvPr id="10" name="Text Placeholder 10">
              <a:extLst>
                <a:ext uri="{FF2B5EF4-FFF2-40B4-BE49-F238E27FC236}">
                  <a16:creationId xmlns:a16="http://schemas.microsoft.com/office/drawing/2014/main" id="{58279E3D-7D34-D5D1-2C9D-AEFE8D9A594B}"/>
                </a:ext>
              </a:extLst>
            </p:cNvPr>
            <p:cNvSpPr txBox="1">
              <a:spLocks/>
            </p:cNvSpPr>
            <p:nvPr/>
          </p:nvSpPr>
          <p:spPr>
            <a:xfrm>
              <a:off x="1015999" y="2893211"/>
              <a:ext cx="7531235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>
                  <a:solidFill>
                    <a:schemeClr val="tx1"/>
                  </a:solidFill>
                </a:rPr>
                <a:t>Mode of Action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EF7E0A4-C96A-80A7-2261-B09A72D81E1F}"/>
              </a:ext>
            </a:extLst>
          </p:cNvPr>
          <p:cNvGrpSpPr/>
          <p:nvPr/>
        </p:nvGrpSpPr>
        <p:grpSpPr>
          <a:xfrm>
            <a:off x="1033401" y="3149805"/>
            <a:ext cx="9825789" cy="584775"/>
            <a:chOff x="579120" y="3344938"/>
            <a:chExt cx="9825789" cy="584775"/>
          </a:xfrm>
        </p:grpSpPr>
        <p:sp>
          <p:nvSpPr>
            <p:cNvPr id="12" name="TextBox 31">
              <a:extLst>
                <a:ext uri="{FF2B5EF4-FFF2-40B4-BE49-F238E27FC236}">
                  <a16:creationId xmlns:a16="http://schemas.microsoft.com/office/drawing/2014/main" id="{D0CEFCD3-78AE-476C-BE9C-565C8E94B84E}"/>
                </a:ext>
              </a:extLst>
            </p:cNvPr>
            <p:cNvSpPr txBox="1"/>
            <p:nvPr/>
          </p:nvSpPr>
          <p:spPr>
            <a:xfrm>
              <a:off x="579120" y="3344938"/>
              <a:ext cx="436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</a:p>
          </p:txBody>
        </p:sp>
        <p:sp>
          <p:nvSpPr>
            <p:cNvPr id="13" name="Text Placeholder 10">
              <a:extLst>
                <a:ext uri="{FF2B5EF4-FFF2-40B4-BE49-F238E27FC236}">
                  <a16:creationId xmlns:a16="http://schemas.microsoft.com/office/drawing/2014/main" id="{6285164D-D835-19C9-4B23-67305F6E2DA2}"/>
                </a:ext>
              </a:extLst>
            </p:cNvPr>
            <p:cNvSpPr txBox="1">
              <a:spLocks/>
            </p:cNvSpPr>
            <p:nvPr/>
          </p:nvSpPr>
          <p:spPr>
            <a:xfrm>
              <a:off x="1015999" y="3503960"/>
              <a:ext cx="9388910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>
                  <a:solidFill>
                    <a:schemeClr val="tx1"/>
                  </a:solidFill>
                </a:rPr>
                <a:t>Application Information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64D1D4D-34D1-F13C-E17C-8D0D682CA14F}"/>
              </a:ext>
            </a:extLst>
          </p:cNvPr>
          <p:cNvGrpSpPr/>
          <p:nvPr/>
        </p:nvGrpSpPr>
        <p:grpSpPr>
          <a:xfrm>
            <a:off x="1033401" y="3734580"/>
            <a:ext cx="8853638" cy="584775"/>
            <a:chOff x="579120" y="3929713"/>
            <a:chExt cx="8853638" cy="584775"/>
          </a:xfrm>
        </p:grpSpPr>
        <p:sp>
          <p:nvSpPr>
            <p:cNvPr id="15" name="TextBox 33">
              <a:extLst>
                <a:ext uri="{FF2B5EF4-FFF2-40B4-BE49-F238E27FC236}">
                  <a16:creationId xmlns:a16="http://schemas.microsoft.com/office/drawing/2014/main" id="{F2F694C6-D193-DA00-B147-D7A9367ACFAB}"/>
                </a:ext>
              </a:extLst>
            </p:cNvPr>
            <p:cNvSpPr txBox="1"/>
            <p:nvPr/>
          </p:nvSpPr>
          <p:spPr>
            <a:xfrm>
              <a:off x="579120" y="3929713"/>
              <a:ext cx="436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16" name="Text Placeholder 10">
              <a:extLst>
                <a:ext uri="{FF2B5EF4-FFF2-40B4-BE49-F238E27FC236}">
                  <a16:creationId xmlns:a16="http://schemas.microsoft.com/office/drawing/2014/main" id="{2BA1AB7A-637D-6A4E-07A1-8AA770F2C444}"/>
                </a:ext>
              </a:extLst>
            </p:cNvPr>
            <p:cNvSpPr txBox="1">
              <a:spLocks/>
            </p:cNvSpPr>
            <p:nvPr/>
          </p:nvSpPr>
          <p:spPr>
            <a:xfrm>
              <a:off x="1016000" y="4088735"/>
              <a:ext cx="8416758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>
                  <a:solidFill>
                    <a:schemeClr val="tx1"/>
                  </a:solidFill>
                </a:rPr>
                <a:t>Field Data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8378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41803-9DAD-E989-0F45-B496E09BD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DEF9F-23C6-AEDA-CF50-F9CA2E25D5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Product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BB0C60-191C-3F37-CE0F-EE27969D6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35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1C6D5D-8C9F-8094-9D6C-9E3269D85D7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1" y="2049886"/>
            <a:ext cx="10239462" cy="18185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err="1">
                <a:ea typeface="Lato"/>
                <a:cs typeface="Lato"/>
              </a:rPr>
              <a:t>SuperSede</a:t>
            </a:r>
            <a:r>
              <a:rPr lang="en-US" sz="2000">
                <a:ea typeface="Lato"/>
                <a:cs typeface="Lato"/>
              </a:rPr>
              <a:t> Corn is a seed treatment powered by our Transit</a:t>
            </a:r>
            <a:r>
              <a:rPr lang="en-US" sz="2000" baseline="30000">
                <a:ea typeface="Lato"/>
                <a:cs typeface="Lato"/>
              </a:rPr>
              <a:t>®</a:t>
            </a:r>
            <a:r>
              <a:rPr lang="en-US" sz="2000">
                <a:ea typeface="Lato"/>
                <a:cs typeface="Lato"/>
              </a:rPr>
              <a:t> biostimulant and includes key corn nutrition that increases germination and supports early root growth for uniformity and establishment.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64C91B-6FB8-46FF-0764-8457ABA89BE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199" y="1331490"/>
            <a:ext cx="10342831" cy="718396"/>
          </a:xfrm>
        </p:spPr>
        <p:txBody>
          <a:bodyPr/>
          <a:lstStyle/>
          <a:p>
            <a:pPr fontAlgn="base">
              <a:lnSpc>
                <a:spcPct val="120000"/>
              </a:lnSpc>
            </a:pPr>
            <a:r>
              <a:rPr lang="en-US"/>
              <a:t>Biostimulant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A96339-0A55-F4C5-E483-C56B31F55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 baseline="30000"/>
              <a:t>® </a:t>
            </a:r>
            <a:r>
              <a:rPr lang="en-US"/>
              <a:t>Corn</a:t>
            </a:r>
            <a:endParaRPr lang="en-US" baseline="300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DD6748-A034-0B19-D4FB-8D22EA56AF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1124" y="5729652"/>
            <a:ext cx="4854285" cy="76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891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3F094-CDEB-95D7-239E-3BD4D25B6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F07B6-E202-1F06-2776-82D768EF8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Features &amp; Benefits</a:t>
            </a:r>
            <a:endParaRPr lang="en-US" baseline="300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0E0D44-25CF-D8EC-5C7B-A5C2D0AA245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269228"/>
            <a:ext cx="10515600" cy="5534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fontAlgn="base">
              <a:lnSpc>
                <a:spcPct val="120000"/>
              </a:lnSpc>
            </a:pPr>
            <a:r>
              <a:rPr lang="en-US" dirty="0" err="1">
                <a:latin typeface="Arial"/>
                <a:cs typeface="Arial"/>
              </a:rPr>
              <a:t>SuperSede</a:t>
            </a:r>
            <a:r>
              <a:rPr lang="en-US" dirty="0">
                <a:latin typeface="Arial"/>
                <a:cs typeface="Arial"/>
              </a:rPr>
              <a:t> Corn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26068-A5E1-A549-3830-C861CB28E09D}"/>
              </a:ext>
            </a:extLst>
          </p:cNvPr>
          <p:cNvSpPr txBox="1">
            <a:spLocks/>
          </p:cNvSpPr>
          <p:nvPr/>
        </p:nvSpPr>
        <p:spPr>
          <a:xfrm>
            <a:off x="569612" y="3797118"/>
            <a:ext cx="3543911" cy="5064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chemeClr val="bg1"/>
                </a:solidFill>
              </a:rPr>
              <a:t>Better Germination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743B289-AA59-99DB-A6B9-1C7E90A38FEC}"/>
              </a:ext>
            </a:extLst>
          </p:cNvPr>
          <p:cNvSpPr txBox="1">
            <a:spLocks/>
          </p:cNvSpPr>
          <p:nvPr/>
        </p:nvSpPr>
        <p:spPr>
          <a:xfrm>
            <a:off x="665468" y="4526915"/>
            <a:ext cx="3352198" cy="17935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 err="1">
                <a:solidFill>
                  <a:schemeClr val="bg1"/>
                </a:solidFill>
                <a:latin typeface="Arial"/>
                <a:cs typeface="Arial"/>
              </a:rPr>
              <a:t>SuperSede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 Corn improves germination rate for better plant uniformity and stand count.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026D742A-87A0-06DF-8E88-5E2ABBB0DB0E}"/>
              </a:ext>
            </a:extLst>
          </p:cNvPr>
          <p:cNvSpPr txBox="1">
            <a:spLocks/>
          </p:cNvSpPr>
          <p:nvPr/>
        </p:nvSpPr>
        <p:spPr>
          <a:xfrm>
            <a:off x="4482567" y="3797118"/>
            <a:ext cx="3566159" cy="5064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bg1"/>
                </a:solidFill>
              </a:rPr>
              <a:t>Enhanced Root Growth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3F816B3D-1D20-1258-2DA4-2F8078DAC075}"/>
              </a:ext>
            </a:extLst>
          </p:cNvPr>
          <p:cNvSpPr txBox="1">
            <a:spLocks/>
          </p:cNvSpPr>
          <p:nvPr/>
        </p:nvSpPr>
        <p:spPr>
          <a:xfrm>
            <a:off x="4246193" y="4526915"/>
            <a:ext cx="3728743" cy="17935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>
                <a:solidFill>
                  <a:schemeClr val="bg1"/>
                </a:solidFill>
                <a:latin typeface="Arial"/>
                <a:cs typeface="Arial"/>
              </a:rPr>
              <a:t>Amplify early root growth for resilient plants with improved access to nutrients and water.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333FBC2-3046-924C-EC24-6D14CB7CA717}"/>
              </a:ext>
            </a:extLst>
          </p:cNvPr>
          <p:cNvSpPr txBox="1">
            <a:spLocks/>
          </p:cNvSpPr>
          <p:nvPr/>
        </p:nvSpPr>
        <p:spPr>
          <a:xfrm>
            <a:off x="8077688" y="3797118"/>
            <a:ext cx="3566160" cy="5064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715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144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chemeClr val="bg1"/>
                </a:solidFill>
                <a:latin typeface="Arial"/>
                <a:ea typeface="Calibri"/>
                <a:cs typeface="Arial"/>
              </a:rPr>
              <a:t>Key Nutrition</a:t>
            </a:r>
          </a:p>
          <a:p>
            <a:pPr algn="ctr"/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B7428AE-910B-04D4-3576-9DA35C4893EB}"/>
              </a:ext>
            </a:extLst>
          </p:cNvPr>
          <p:cNvSpPr txBox="1">
            <a:spLocks/>
          </p:cNvSpPr>
          <p:nvPr/>
        </p:nvSpPr>
        <p:spPr>
          <a:xfrm>
            <a:off x="8306302" y="4526915"/>
            <a:ext cx="3108932" cy="17935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>
                <a:solidFill>
                  <a:schemeClr val="bg1"/>
                </a:solidFill>
                <a:latin typeface="Arial"/>
                <a:ea typeface="Calibri"/>
                <a:cs typeface="Arial"/>
              </a:rPr>
              <a:t>Formulated with key nutrients to further aid seedling growth.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41F3A86-9252-4165-2D97-97955C0F15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/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0198" y="2213929"/>
            <a:ext cx="1371603" cy="137160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0DBA7D5-8628-FFAB-8094-BC50C8A999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/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79" y="2248622"/>
            <a:ext cx="1371603" cy="1371603"/>
          </a:xfrm>
          <a:prstGeom prst="rect">
            <a:avLst/>
          </a:prstGeom>
        </p:spPr>
      </p:pic>
      <p:pic>
        <p:nvPicPr>
          <p:cNvPr id="33" name="Picture Placeholder 12">
            <a:extLst>
              <a:ext uri="{FF2B5EF4-FFF2-40B4-BE49-F238E27FC236}">
                <a16:creationId xmlns:a16="http://schemas.microsoft.com/office/drawing/2014/main" id="{F8524432-2C27-430D-DDBA-48811497FA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/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68843" y="2288006"/>
            <a:ext cx="1183850" cy="122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616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31CA9-B16E-76CC-D727-13BAF3B7B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8E93C-FCB0-5BA6-8E85-FDE9A1D15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Nutrition</a:t>
            </a:r>
            <a:endParaRPr lang="en-US" baseline="30000"/>
          </a:p>
        </p:txBody>
      </p:sp>
      <p:pic>
        <p:nvPicPr>
          <p:cNvPr id="8" name="Picture 7" descr="A green oval with white text&#10;&#10;Description automatically generated">
            <a:extLst>
              <a:ext uri="{FF2B5EF4-FFF2-40B4-BE49-F238E27FC236}">
                <a16:creationId xmlns:a16="http://schemas.microsoft.com/office/drawing/2014/main" id="{806E9471-D181-2C4A-2F40-96ED1EFF83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780" y="4405493"/>
            <a:ext cx="2262935" cy="1162791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AF73BFD-C1BE-E6E4-F44B-12AB199A4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361079"/>
              </p:ext>
            </p:extLst>
          </p:nvPr>
        </p:nvGraphicFramePr>
        <p:xfrm>
          <a:off x="1026694" y="1744901"/>
          <a:ext cx="5594220" cy="2525766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5594220">
                  <a:extLst>
                    <a:ext uri="{9D8B030D-6E8A-4147-A177-3AD203B41FA5}">
                      <a16:colId xmlns:a16="http://schemas.microsoft.com/office/drawing/2014/main" val="1432891074"/>
                    </a:ext>
                  </a:extLst>
                </a:gridCol>
              </a:tblGrid>
              <a:tr h="310519">
                <a:tc>
                  <a:txBody>
                    <a:bodyPr/>
                    <a:lstStyle/>
                    <a:p>
                      <a:r>
                        <a:rPr lang="en-US" sz="1600" err="1"/>
                        <a:t>SuperSede</a:t>
                      </a:r>
                      <a:r>
                        <a:rPr lang="en-US" sz="1600"/>
                        <a:t> Corn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526795"/>
                  </a:ext>
                </a:extLst>
              </a:tr>
              <a:tr h="1432241">
                <a:tc>
                  <a:txBody>
                    <a:bodyPr/>
                    <a:lstStyle/>
                    <a:p>
                      <a:r>
                        <a:rPr lang="en-US" sz="1600"/>
                        <a:t>Guaranteed Analysis: </a:t>
                      </a:r>
                    </a:p>
                    <a:p>
                      <a:pPr lvl="1"/>
                      <a:r>
                        <a:rPr lang="en-US" sz="1600"/>
                        <a:t>Boron (B) ........................................................... 0.5%</a:t>
                      </a:r>
                    </a:p>
                    <a:p>
                      <a:pPr lvl="1"/>
                      <a:r>
                        <a:rPr lang="en-US" sz="1600"/>
                        <a:t>Manganese (Mn) .............................................. 0.25%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Molybdenum (Mo) ........................................ 0.0015%</a:t>
                      </a:r>
                    </a:p>
                    <a:p>
                      <a:pPr lvl="1"/>
                      <a:r>
                        <a:rPr lang="en-US" sz="1600"/>
                        <a:t>Zinc (Zn) ............................................................ 1.5%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531902"/>
                  </a:ext>
                </a:extLst>
              </a:tr>
              <a:tr h="758245">
                <a:tc>
                  <a:txBody>
                    <a:bodyPr/>
                    <a:lstStyle/>
                    <a:p>
                      <a:r>
                        <a:rPr lang="en-US" sz="1600"/>
                        <a:t>Derived from: Boric acid, manganese sulfate, sodium molybdate, and zinc sulfate.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363096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0EBA08EF-A297-4903-7937-6DBCC99978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9243" y="1492735"/>
            <a:ext cx="3496063" cy="457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98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83CC2-0DD5-2927-D65B-6B005F5C7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field of green plants&#10;&#10;AI-generated content may be incorrect.">
            <a:extLst>
              <a:ext uri="{FF2B5EF4-FFF2-40B4-BE49-F238E27FC236}">
                <a16:creationId xmlns:a16="http://schemas.microsoft.com/office/drawing/2014/main" id="{44E55EA8-AC43-5047-47B3-898577B578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>
            <a:fillRect/>
          </a:stretch>
        </p:blipFill>
        <p:spPr>
          <a:xfrm>
            <a:off x="6526190" y="-7970"/>
            <a:ext cx="5666831" cy="6874838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F4E5ABF-FD71-4AFD-6B68-557AD2636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574733"/>
              </p:ext>
            </p:extLst>
          </p:nvPr>
        </p:nvGraphicFramePr>
        <p:xfrm>
          <a:off x="632516" y="1892127"/>
          <a:ext cx="5032464" cy="3229552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134865">
                  <a:extLst>
                    <a:ext uri="{9D8B030D-6E8A-4147-A177-3AD203B41FA5}">
                      <a16:colId xmlns:a16="http://schemas.microsoft.com/office/drawing/2014/main" val="2288016203"/>
                    </a:ext>
                  </a:extLst>
                </a:gridCol>
                <a:gridCol w="2897599">
                  <a:extLst>
                    <a:ext uri="{9D8B030D-6E8A-4147-A177-3AD203B41FA5}">
                      <a16:colId xmlns:a16="http://schemas.microsoft.com/office/drawing/2014/main" val="4278207134"/>
                    </a:ext>
                  </a:extLst>
                </a:gridCol>
              </a:tblGrid>
              <a:tr h="343939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dirty="0" err="1"/>
                        <a:t>SuperSede</a:t>
                      </a:r>
                      <a:r>
                        <a:rPr lang="en-US" sz="1600" dirty="0"/>
                        <a:t> Corn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89904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Formulation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Soluble Liquid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181471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Package Size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4 x 1 Gal, 2 x 2.5 Gal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53766"/>
                  </a:ext>
                </a:extLst>
              </a:tr>
              <a:tr h="6172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Application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Seed treatment; Compatible with fertilizers, fungicides, and insecticides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599476"/>
                  </a:ext>
                </a:extLst>
              </a:tr>
              <a:tr h="3429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Target Crops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Corn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737943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Application Rates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it-IT" sz="1600"/>
                        <a:t>1.0 fl oz per 50 Lbs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476914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Uses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Conventional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836129"/>
                  </a:ext>
                </a:extLst>
              </a:tr>
              <a:tr h="343939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Shelf 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2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08325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75101BC-97AA-3F98-31D4-16A5103CEB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201" y="1128904"/>
            <a:ext cx="4854285" cy="76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219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76B8F-0712-0AC4-D706-33387B0C5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5A5CF-19E1-EDDB-64DC-701437B358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Mode of Action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9FAFCB-7E26-ABE3-7E7D-017EF33DA3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608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36EFD3-4165-3ABD-956D-7F5707D5B33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6" y="1918547"/>
            <a:ext cx="5267922" cy="4156989"/>
          </a:xfrm>
        </p:spPr>
        <p:txBody>
          <a:bodyPr>
            <a:noAutofit/>
          </a:bodyPr>
          <a:lstStyle/>
          <a:p>
            <a:r>
              <a:rPr lang="en-US" sz="1800">
                <a:latin typeface="Arial"/>
                <a:cs typeface="Arial"/>
              </a:rPr>
              <a:t>Targeted </a:t>
            </a:r>
            <a:r>
              <a:rPr lang="en-US" sz="1800" b="1">
                <a:latin typeface="Arial"/>
                <a:cs typeface="Arial"/>
              </a:rPr>
              <a:t>mixture of thousands of bioactive compounds</a:t>
            </a:r>
          </a:p>
          <a:p>
            <a:r>
              <a:rPr lang="en-US" sz="1800"/>
              <a:t>Transit is the result of a proprietary extraction method that uses early-stage biomass </a:t>
            </a:r>
          </a:p>
          <a:p>
            <a:r>
              <a:rPr lang="en-US" sz="1800"/>
              <a:t>It contains natural, biologically active, and diverse functional groups</a:t>
            </a:r>
          </a:p>
          <a:p>
            <a:r>
              <a:rPr lang="en-US" sz="1800"/>
              <a:t>Bioactive compounds in Transit have high oxygen to carbon ratios to enhance biological activity in plants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8BA0A4-A519-A751-16BC-56D2C611DA7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9163" y="1070335"/>
            <a:ext cx="7676135" cy="718396"/>
          </a:xfrm>
        </p:spPr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Unique highly bioactive compound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CB657-3E5F-B967-73F1-BDC250A009C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3755" y="463372"/>
            <a:ext cx="7676136" cy="664947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What is Transit?</a:t>
            </a:r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07BEEA6-A808-3BAF-7637-3883E7DC0CD9}"/>
              </a:ext>
            </a:extLst>
          </p:cNvPr>
          <p:cNvGrpSpPr/>
          <p:nvPr/>
        </p:nvGrpSpPr>
        <p:grpSpPr>
          <a:xfrm>
            <a:off x="6463968" y="1822361"/>
            <a:ext cx="5511902" cy="3628538"/>
            <a:chOff x="4531361" y="1171990"/>
            <a:chExt cx="8008070" cy="4945961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50946E8-EC0D-CCC3-2B4B-7BDCEC38FCEB}"/>
                </a:ext>
              </a:extLst>
            </p:cNvPr>
            <p:cNvSpPr/>
            <p:nvPr/>
          </p:nvSpPr>
          <p:spPr>
            <a:xfrm>
              <a:off x="7179529" y="1171990"/>
              <a:ext cx="2774457" cy="2823168"/>
            </a:xfrm>
            <a:prstGeom prst="ellipse">
              <a:avLst/>
            </a:prstGeom>
            <a:solidFill>
              <a:schemeClr val="accent2">
                <a:alpha val="75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F07DB59-25BA-0183-FE9D-D6DA30D93BC4}"/>
                </a:ext>
              </a:extLst>
            </p:cNvPr>
            <p:cNvSpPr/>
            <p:nvPr/>
          </p:nvSpPr>
          <p:spPr>
            <a:xfrm>
              <a:off x="7179528" y="3242671"/>
              <a:ext cx="2774457" cy="282316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941D55F-0B4C-8C50-0804-C7D3392F9BAF}"/>
                </a:ext>
              </a:extLst>
            </p:cNvPr>
            <p:cNvSpPr/>
            <p:nvPr/>
          </p:nvSpPr>
          <p:spPr>
            <a:xfrm>
              <a:off x="9160985" y="2202656"/>
              <a:ext cx="2774457" cy="2823168"/>
            </a:xfrm>
            <a:prstGeom prst="ellipse">
              <a:avLst/>
            </a:prstGeom>
            <a:solidFill>
              <a:schemeClr val="accent1">
                <a:alpha val="7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0D9A100-5C40-1617-3982-FA55755E03D4}"/>
                </a:ext>
              </a:extLst>
            </p:cNvPr>
            <p:cNvSpPr/>
            <p:nvPr/>
          </p:nvSpPr>
          <p:spPr>
            <a:xfrm>
              <a:off x="5174109" y="2263618"/>
              <a:ext cx="2774457" cy="2823168"/>
            </a:xfrm>
            <a:prstGeom prst="ellipse">
              <a:avLst/>
            </a:prstGeom>
            <a:solidFill>
              <a:schemeClr val="accent4">
                <a:alpha val="75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620748D-47DC-2C80-03F6-6D466F019C7C}"/>
                </a:ext>
              </a:extLst>
            </p:cNvPr>
            <p:cNvSpPr txBox="1"/>
            <p:nvPr/>
          </p:nvSpPr>
          <p:spPr>
            <a:xfrm>
              <a:off x="7928103" y="2158602"/>
              <a:ext cx="1345149" cy="377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Acids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B04BF61-741E-9997-6C55-CD8E35E4983D}"/>
                </a:ext>
              </a:extLst>
            </p:cNvPr>
            <p:cNvSpPr txBox="1"/>
            <p:nvPr/>
          </p:nvSpPr>
          <p:spPr>
            <a:xfrm>
              <a:off x="7898365" y="4783598"/>
              <a:ext cx="1345149" cy="377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Extracts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FE215B-7FD2-95F2-1477-7515818A4769}"/>
                </a:ext>
              </a:extLst>
            </p:cNvPr>
            <p:cNvSpPr txBox="1"/>
            <p:nvPr/>
          </p:nvSpPr>
          <p:spPr>
            <a:xfrm>
              <a:off x="9895511" y="3426087"/>
              <a:ext cx="1654937" cy="377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Microbials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A2D6AEB-69B7-C1D3-1885-AED6EBB1B5DB}"/>
                </a:ext>
              </a:extLst>
            </p:cNvPr>
            <p:cNvSpPr txBox="1"/>
            <p:nvPr/>
          </p:nvSpPr>
          <p:spPr>
            <a:xfrm>
              <a:off x="5736482" y="3386788"/>
              <a:ext cx="1443069" cy="377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Other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7BFE213-0F73-1E1C-C7DC-57BEB74837E2}"/>
                </a:ext>
              </a:extLst>
            </p:cNvPr>
            <p:cNvSpPr txBox="1"/>
            <p:nvPr/>
          </p:nvSpPr>
          <p:spPr>
            <a:xfrm>
              <a:off x="8967946" y="1492305"/>
              <a:ext cx="1345149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err="1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Humins</a:t>
              </a: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35CC4F3-E29E-7755-4FBE-235CCC2D26F8}"/>
                </a:ext>
              </a:extLst>
            </p:cNvPr>
            <p:cNvSpPr txBox="1"/>
            <p:nvPr/>
          </p:nvSpPr>
          <p:spPr>
            <a:xfrm>
              <a:off x="9179810" y="1812619"/>
              <a:ext cx="1345149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Fulvic acids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0F68BEE-88FE-3457-0547-9C86CB5A831B}"/>
                </a:ext>
              </a:extLst>
            </p:cNvPr>
            <p:cNvSpPr txBox="1"/>
            <p:nvPr/>
          </p:nvSpPr>
          <p:spPr>
            <a:xfrm>
              <a:off x="7894183" y="1437676"/>
              <a:ext cx="1345149" cy="566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Humic substances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C07A7A1-F3FC-89E5-7F55-13FD1989CA9E}"/>
                </a:ext>
              </a:extLst>
            </p:cNvPr>
            <p:cNvSpPr txBox="1"/>
            <p:nvPr/>
          </p:nvSpPr>
          <p:spPr>
            <a:xfrm>
              <a:off x="10675520" y="2673802"/>
              <a:ext cx="1654937" cy="964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Mycorrhizae, Trichoderma, other beneficial fungi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2B942F9-9FB4-92F7-2855-7F2EC558A9B2}"/>
                </a:ext>
              </a:extLst>
            </p:cNvPr>
            <p:cNvSpPr txBox="1"/>
            <p:nvPr/>
          </p:nvSpPr>
          <p:spPr>
            <a:xfrm>
              <a:off x="10884494" y="4087872"/>
              <a:ext cx="1654937" cy="755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Complex communities/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consortia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CD1CE2B-D671-BF03-1FAE-95B25FD745B7}"/>
                </a:ext>
              </a:extLst>
            </p:cNvPr>
            <p:cNvSpPr txBox="1"/>
            <p:nvPr/>
          </p:nvSpPr>
          <p:spPr>
            <a:xfrm>
              <a:off x="9683213" y="3799802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Rhizobium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1BDA84D-FAE2-2F1A-999B-392373B0245F}"/>
                </a:ext>
              </a:extLst>
            </p:cNvPr>
            <p:cNvSpPr txBox="1"/>
            <p:nvPr/>
          </p:nvSpPr>
          <p:spPr>
            <a:xfrm>
              <a:off x="9169102" y="4750887"/>
              <a:ext cx="1654937" cy="964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Laminarin, alginates, other polysaccharides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92B10C7-7E72-7C34-DB8F-C46FCB7E4F15}"/>
                </a:ext>
              </a:extLst>
            </p:cNvPr>
            <p:cNvSpPr txBox="1"/>
            <p:nvPr/>
          </p:nvSpPr>
          <p:spPr>
            <a:xfrm>
              <a:off x="9565850" y="4440255"/>
              <a:ext cx="1772298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Phytohormones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B7C611B-67FD-DB09-C017-53FB22875738}"/>
                </a:ext>
              </a:extLst>
            </p:cNvPr>
            <p:cNvSpPr txBox="1"/>
            <p:nvPr/>
          </p:nvSpPr>
          <p:spPr>
            <a:xfrm>
              <a:off x="8144672" y="4468761"/>
              <a:ext cx="1654937" cy="33561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Seaweed/kelp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C350C2A-9CC4-136F-2608-108124ACE004}"/>
                </a:ext>
              </a:extLst>
            </p:cNvPr>
            <p:cNvSpPr txBox="1"/>
            <p:nvPr/>
          </p:nvSpPr>
          <p:spPr>
            <a:xfrm>
              <a:off x="7894183" y="2751572"/>
              <a:ext cx="1476026" cy="545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Other organic acids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2825411-E4BD-D5CF-06CA-DA8DF2146B02}"/>
                </a:ext>
              </a:extLst>
            </p:cNvPr>
            <p:cNvSpPr txBox="1"/>
            <p:nvPr/>
          </p:nvSpPr>
          <p:spPr>
            <a:xfrm>
              <a:off x="7968073" y="3632849"/>
              <a:ext cx="1345149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Peptides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A424F53-F1AA-EE75-AAE2-915CC0845A0F}"/>
                </a:ext>
              </a:extLst>
            </p:cNvPr>
            <p:cNvSpPr txBox="1"/>
            <p:nvPr/>
          </p:nvSpPr>
          <p:spPr>
            <a:xfrm>
              <a:off x="9018303" y="2837719"/>
              <a:ext cx="1562610" cy="545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Fatty acids/lipids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79257DC-E0D8-E52A-F3B2-497E0A1DD5C5}"/>
                </a:ext>
              </a:extLst>
            </p:cNvPr>
            <p:cNvSpPr txBox="1"/>
            <p:nvPr/>
          </p:nvSpPr>
          <p:spPr>
            <a:xfrm>
              <a:off x="9281338" y="3276168"/>
              <a:ext cx="94524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PGPRs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115CD0A-9C35-4384-1372-FE132C82E493}"/>
                </a:ext>
              </a:extLst>
            </p:cNvPr>
            <p:cNvSpPr txBox="1"/>
            <p:nvPr/>
          </p:nvSpPr>
          <p:spPr>
            <a:xfrm>
              <a:off x="8873647" y="3567774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Cytokinins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E4937F5-D045-0E26-9356-BDEFB0967FD1}"/>
                </a:ext>
              </a:extLst>
            </p:cNvPr>
            <p:cNvSpPr txBox="1"/>
            <p:nvPr/>
          </p:nvSpPr>
          <p:spPr>
            <a:xfrm>
              <a:off x="6603548" y="5263450"/>
              <a:ext cx="1654937" cy="755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Other organic matters extracts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A00B83C-1F98-7C91-BF40-C559D928860C}"/>
                </a:ext>
              </a:extLst>
            </p:cNvPr>
            <p:cNvSpPr txBox="1"/>
            <p:nvPr/>
          </p:nvSpPr>
          <p:spPr>
            <a:xfrm>
              <a:off x="7715272" y="5782334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Allelochemicals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E6C8AA0-A7D1-9F85-A739-E37AD21CF8DF}"/>
                </a:ext>
              </a:extLst>
            </p:cNvPr>
            <p:cNvSpPr txBox="1"/>
            <p:nvPr/>
          </p:nvSpPr>
          <p:spPr>
            <a:xfrm>
              <a:off x="8536093" y="5518010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Botanicals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194DC83-7663-056F-D63F-8407493A06B0}"/>
                </a:ext>
              </a:extLst>
            </p:cNvPr>
            <p:cNvSpPr txBox="1"/>
            <p:nvPr/>
          </p:nvSpPr>
          <p:spPr>
            <a:xfrm>
              <a:off x="7968168" y="4083160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Polyphenols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E131A09-A69B-23BF-679F-D2FABFB60384}"/>
                </a:ext>
              </a:extLst>
            </p:cNvPr>
            <p:cNvSpPr txBox="1"/>
            <p:nvPr/>
          </p:nvSpPr>
          <p:spPr>
            <a:xfrm>
              <a:off x="6837069" y="4452299"/>
              <a:ext cx="1654937" cy="33561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Chitin/ chitosan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12F7B7C-E33F-B465-9E04-5D7072910BC5}"/>
                </a:ext>
              </a:extLst>
            </p:cNvPr>
            <p:cNvSpPr txBox="1"/>
            <p:nvPr/>
          </p:nvSpPr>
          <p:spPr>
            <a:xfrm>
              <a:off x="6874288" y="4096983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Betaines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E3B09BB-9B42-F1F9-AA5F-BA8446DDFA5B}"/>
                </a:ext>
              </a:extLst>
            </p:cNvPr>
            <p:cNvSpPr txBox="1"/>
            <p:nvPr/>
          </p:nvSpPr>
          <p:spPr>
            <a:xfrm>
              <a:off x="6859633" y="3800621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Polyamines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403904A-C3BE-4FDA-3C36-E2B5BC161EF7}"/>
                </a:ext>
              </a:extLst>
            </p:cNvPr>
            <p:cNvSpPr txBox="1"/>
            <p:nvPr/>
          </p:nvSpPr>
          <p:spPr>
            <a:xfrm>
              <a:off x="6385432" y="2634818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Amino acids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CB9786C-7A69-EAE2-FF32-7556FCD5E584}"/>
                </a:ext>
              </a:extLst>
            </p:cNvPr>
            <p:cNvSpPr txBox="1"/>
            <p:nvPr/>
          </p:nvSpPr>
          <p:spPr>
            <a:xfrm>
              <a:off x="6316711" y="2976702"/>
              <a:ext cx="1654937" cy="54537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Protein hydrolysates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C5C8ED2-025C-5ABC-4B41-14129BC3DD5E}"/>
                </a:ext>
              </a:extLst>
            </p:cNvPr>
            <p:cNvSpPr txBox="1"/>
            <p:nvPr/>
          </p:nvSpPr>
          <p:spPr>
            <a:xfrm>
              <a:off x="6709388" y="1790108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 vitamins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6C44E34-4E78-AAA5-D116-DA64A0A7DC80}"/>
                </a:ext>
              </a:extLst>
            </p:cNvPr>
            <p:cNvSpPr txBox="1"/>
            <p:nvPr/>
          </p:nvSpPr>
          <p:spPr>
            <a:xfrm>
              <a:off x="5454634" y="2425808"/>
              <a:ext cx="1654937" cy="346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Inorganic salts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CF132D-8121-7FC3-D97E-C00FB3FD9A29}"/>
                </a:ext>
              </a:extLst>
            </p:cNvPr>
            <p:cNvSpPr txBox="1"/>
            <p:nvPr/>
          </p:nvSpPr>
          <p:spPr>
            <a:xfrm>
              <a:off x="4989865" y="2789706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Proteins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3DD0B00-177E-740F-60D9-96336EA2C3DE}"/>
                </a:ext>
              </a:extLst>
            </p:cNvPr>
            <p:cNvSpPr txBox="1"/>
            <p:nvPr/>
          </p:nvSpPr>
          <p:spPr>
            <a:xfrm>
              <a:off x="4531361" y="3234552"/>
              <a:ext cx="1654937" cy="755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Beneficial elements (Si, Na, Co, etc.) 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1CA9ADD-37AD-3EF9-F314-08DFA19A9ED1}"/>
                </a:ext>
              </a:extLst>
            </p:cNvPr>
            <p:cNvSpPr txBox="1"/>
            <p:nvPr/>
          </p:nvSpPr>
          <p:spPr>
            <a:xfrm>
              <a:off x="4876346" y="4469285"/>
              <a:ext cx="1654937" cy="545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Enzymatic extracts 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55E6B43-2943-2952-5C30-3533E1D8D5D2}"/>
                </a:ext>
              </a:extLst>
            </p:cNvPr>
            <p:cNvSpPr txBox="1"/>
            <p:nvPr/>
          </p:nvSpPr>
          <p:spPr>
            <a:xfrm>
              <a:off x="4556451" y="3912848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err="1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Phosphites</a:t>
              </a: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5B2EBE0-13A4-0C4C-C011-01B433CFA766}"/>
                </a:ext>
              </a:extLst>
            </p:cNvPr>
            <p:cNvSpPr txBox="1"/>
            <p:nvPr/>
          </p:nvSpPr>
          <p:spPr>
            <a:xfrm>
              <a:off x="5594612" y="3796432"/>
              <a:ext cx="1654937" cy="545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Nitrogenous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compounds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3B25EE93-59F8-45BC-B01A-3B4F78F9F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70678" y="3344678"/>
              <a:ext cx="1135290" cy="3210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6373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D9A5B-CD1A-5A23-82D3-AED28B81D1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9163" y="1042030"/>
            <a:ext cx="7676135" cy="718396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What is it made of?</a:t>
            </a:r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8E140-7C48-2336-66B3-04042833E2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3755" y="463372"/>
            <a:ext cx="7676136" cy="438445"/>
          </a:xfrm>
        </p:spPr>
        <p:txBody>
          <a:bodyPr/>
          <a:lstStyle/>
          <a:p>
            <a:r>
              <a:rPr lang="en-US"/>
              <a:t>Transit Technology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2DBB2D4-0982-B8D8-59C3-4595D8D8174A}"/>
              </a:ext>
            </a:extLst>
          </p:cNvPr>
          <p:cNvSpPr txBox="1">
            <a:spLocks/>
          </p:cNvSpPr>
          <p:nvPr/>
        </p:nvSpPr>
        <p:spPr>
          <a:xfrm>
            <a:off x="881762" y="1494399"/>
            <a:ext cx="11310238" cy="5320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ts val="268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ts val="268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ts val="268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ts val="268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97C93D"/>
              </a:buClr>
              <a:buSzPct val="100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62535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Key, diverse functional groups that are biologically active in plants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BAA32D-B516-6843-45F6-845FE2CFF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6469" y="2104027"/>
            <a:ext cx="7879062" cy="448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34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E3FF4-95F4-3D60-DFB2-D226EC9CB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4F22B0-A01D-13BF-43E2-9790F81330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7488" y="1349545"/>
            <a:ext cx="7676135" cy="52301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>
                <a:latin typeface="Arial"/>
                <a:cs typeface="Arial"/>
              </a:rPr>
              <a:t>Transit technology acts systemically in the plant</a:t>
            </a: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A530E698-3EFA-2EDB-F947-6406A967A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488" y="331227"/>
            <a:ext cx="7429500" cy="1325563"/>
          </a:xfrm>
        </p:spPr>
        <p:txBody>
          <a:bodyPr>
            <a:normAutofit/>
          </a:bodyPr>
          <a:lstStyle/>
          <a:p>
            <a:r>
              <a:rPr lang="en-US" sz="3200"/>
              <a:t>Transit</a:t>
            </a:r>
            <a:r>
              <a:rPr lang="en-US" sz="3200" baseline="30000"/>
              <a:t> </a:t>
            </a:r>
            <a:r>
              <a:rPr lang="en-US" sz="3200"/>
              <a:t>Biostimulant Mode of Action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385C064-13D1-2856-86A1-604FB47F03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772814"/>
              </p:ext>
            </p:extLst>
          </p:nvPr>
        </p:nvGraphicFramePr>
        <p:xfrm>
          <a:off x="407488" y="2673099"/>
          <a:ext cx="11377023" cy="31754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844142">
                  <a:extLst>
                    <a:ext uri="{9D8B030D-6E8A-4147-A177-3AD203B41FA5}">
                      <a16:colId xmlns:a16="http://schemas.microsoft.com/office/drawing/2014/main" val="410256333"/>
                    </a:ext>
                  </a:extLst>
                </a:gridCol>
                <a:gridCol w="2224102">
                  <a:extLst>
                    <a:ext uri="{9D8B030D-6E8A-4147-A177-3AD203B41FA5}">
                      <a16:colId xmlns:a16="http://schemas.microsoft.com/office/drawing/2014/main" val="2414608530"/>
                    </a:ext>
                  </a:extLst>
                </a:gridCol>
                <a:gridCol w="4308779">
                  <a:extLst>
                    <a:ext uri="{9D8B030D-6E8A-4147-A177-3AD203B41FA5}">
                      <a16:colId xmlns:a16="http://schemas.microsoft.com/office/drawing/2014/main" val="3315796750"/>
                    </a:ext>
                  </a:extLst>
                </a:gridCol>
              </a:tblGrid>
              <a:tr h="497360">
                <a:tc>
                  <a:txBody>
                    <a:bodyPr/>
                    <a:lstStyle/>
                    <a:p>
                      <a:r>
                        <a:rPr lang="en-US" sz="1800" dirty="0"/>
                        <a:t>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Genetic Response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Expressed Response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642214"/>
                  </a:ext>
                </a:extLst>
              </a:tr>
              <a:tr h="66642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000000"/>
                          </a:solidFill>
                        </a:rPr>
                        <a:t>Gibberellin catabolizing genes </a:t>
                      </a:r>
                    </a:p>
                    <a:p>
                      <a:pPr lvl="0"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000000"/>
                          </a:solidFill>
                        </a:rPr>
                        <a:t>e.g. GmGA2ox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DOWN-REGULATION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Increases seed germination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Plant growth promotion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709134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000000"/>
                          </a:solidFill>
                        </a:rPr>
                        <a:t>Auxin transporter genes </a:t>
                      </a:r>
                    </a:p>
                    <a:p>
                      <a:pPr lvl="0"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000000"/>
                          </a:solidFill>
                        </a:rPr>
                        <a:t>e.g. </a:t>
                      </a:r>
                      <a:r>
                        <a:rPr lang="en-US" sz="1800" u="none" strike="noStrike" noProof="0" dirty="0" err="1">
                          <a:solidFill>
                            <a:srgbClr val="000000"/>
                          </a:solidFill>
                        </a:rPr>
                        <a:t>GmLAX</a:t>
                      </a:r>
                      <a:r>
                        <a:rPr lang="en-US" sz="1800" u="none" strike="noStrike" noProof="0" dirty="0">
                          <a:solidFill>
                            <a:srgbClr val="000000"/>
                          </a:solidFill>
                        </a:rPr>
                        <a:t> (AUX1/LAX)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8542"/>
                          </a:solidFill>
                        </a:rPr>
                        <a:t>UP-REGULATION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Root growth stimulation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Promotes photosynthetic activity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507070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000000"/>
                          </a:solidFill>
                        </a:rPr>
                        <a:t>Cytokinin degrading enzymes</a:t>
                      </a:r>
                    </a:p>
                    <a:p>
                      <a:pPr lvl="0"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000000"/>
                          </a:solidFill>
                        </a:rPr>
                        <a:t>e.g. GmCKX3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DOWN-REGULATION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Promotes cell division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Inhibits chlorophyll breakdown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888434"/>
                  </a:ext>
                </a:extLst>
              </a:tr>
              <a:tr h="635635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000000"/>
                          </a:solidFill>
                        </a:rPr>
                        <a:t>Proteins that bind Ca, Zn, &amp; Fe 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000000"/>
                          </a:solidFill>
                        </a:rPr>
                        <a:t>e.g. Calmodulin, Zinc-finger proteins, Ferritin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DOWN-REGULATION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Increases nutrient availability &amp; mobility within the plant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65733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DB94B1F-6252-C0EE-6743-65D949380ECE}"/>
              </a:ext>
            </a:extLst>
          </p:cNvPr>
          <p:cNvSpPr txBox="1"/>
          <p:nvPr/>
        </p:nvSpPr>
        <p:spPr>
          <a:xfrm>
            <a:off x="407488" y="1862397"/>
            <a:ext cx="10816014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685800">
              <a:buClr>
                <a:srgbClr val="97C93D"/>
              </a:buClr>
              <a:buSzPct val="100000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Application of Transit at different plant physiological stages influences </a:t>
            </a:r>
            <a:r>
              <a:rPr lang="en-US" sz="1600" b="1" dirty="0">
                <a:solidFill>
                  <a:srgbClr val="00B050"/>
                </a:solidFill>
                <a:latin typeface="Arial"/>
                <a:cs typeface="Arial"/>
              </a:rPr>
              <a:t>UP-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lang="en-US" sz="1600" b="1" dirty="0">
                <a:solidFill>
                  <a:srgbClr val="FF0000"/>
                </a:solidFill>
                <a:latin typeface="Arial"/>
                <a:cs typeface="Arial"/>
              </a:rPr>
              <a:t>DOWN-</a:t>
            </a:r>
            <a:r>
              <a:rPr lang="en-US" sz="1600" dirty="0">
                <a:solidFill>
                  <a:srgbClr val="231F20"/>
                </a:solidFill>
                <a:latin typeface="Arial"/>
                <a:cs typeface="Arial"/>
              </a:rPr>
              <a:t>regulation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of various plant pathways. The result is different plant responses and different benefits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4810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327ED-3D87-C804-0E5C-D08572FDB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13AB3B-AA5F-3098-7453-935CC3AA9D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199" y="1331490"/>
            <a:ext cx="10342831" cy="718396"/>
          </a:xfrm>
        </p:spPr>
        <p:txBody>
          <a:bodyPr/>
          <a:lstStyle/>
          <a:p>
            <a:pPr fontAlgn="base">
              <a:lnSpc>
                <a:spcPct val="120000"/>
              </a:lnSpc>
            </a:pPr>
            <a:r>
              <a:rPr lang="en-US" dirty="0"/>
              <a:t>Plant Response to Transit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23B232-58FA-414E-2F1C-A9E5E909E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</a:t>
            </a:r>
            <a:r>
              <a:rPr lang="en-US" baseline="30000" dirty="0"/>
              <a:t>® </a:t>
            </a:r>
            <a:r>
              <a:rPr lang="en-US" dirty="0"/>
              <a:t>Mode of Action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E49F312-DF5A-1B37-A5D0-529C7DC6C3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271149"/>
              </p:ext>
            </p:extLst>
          </p:nvPr>
        </p:nvGraphicFramePr>
        <p:xfrm>
          <a:off x="838200" y="2051630"/>
          <a:ext cx="10923997" cy="22061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23469">
                  <a:extLst>
                    <a:ext uri="{9D8B030D-6E8A-4147-A177-3AD203B41FA5}">
                      <a16:colId xmlns:a16="http://schemas.microsoft.com/office/drawing/2014/main" val="885961364"/>
                    </a:ext>
                  </a:extLst>
                </a:gridCol>
                <a:gridCol w="8700528">
                  <a:extLst>
                    <a:ext uri="{9D8B030D-6E8A-4147-A177-3AD203B41FA5}">
                      <a16:colId xmlns:a16="http://schemas.microsoft.com/office/drawing/2014/main" val="154390396"/>
                    </a:ext>
                  </a:extLst>
                </a:gridCol>
              </a:tblGrid>
              <a:tr h="4437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449584"/>
                  </a:ext>
                </a:extLst>
              </a:tr>
              <a:tr h="8225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</a:rPr>
                        <a:t>Improved Plant Establishment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</a:rPr>
                        <a:t>Down-regulation of catabolizing genes drives increased germination and amplifies root growth for better stand establishment.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9033535"/>
                  </a:ext>
                </a:extLst>
              </a:tr>
              <a:tr h="93985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Improved Nutrient Mobility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Down-regulation of binding proteins to improve nutrient translocation of non-mobile nutrients.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147255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DE4FFF1A-804E-EE8D-128D-126B79B4B8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9770" y="5197642"/>
            <a:ext cx="2522427" cy="129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64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75323-120B-D198-6877-54FB3773F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A61931F-74B3-7C54-91BA-1A6B88CB7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076" y="1822986"/>
            <a:ext cx="3620513" cy="41272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08BDE8-FD9E-DD02-C1DC-08BF258C2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it Works</a:t>
            </a:r>
            <a:endParaRPr lang="en-US" baseline="3000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EDB171F-52CB-0D3D-8A9D-160D79B33693}"/>
              </a:ext>
            </a:extLst>
          </p:cNvPr>
          <p:cNvSpPr txBox="1">
            <a:spLocks/>
          </p:cNvSpPr>
          <p:nvPr/>
        </p:nvSpPr>
        <p:spPr>
          <a:xfrm>
            <a:off x="829163" y="1381974"/>
            <a:ext cx="7676135" cy="7183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Nutrition enhances biostimulant effects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9474B45-26CA-35DE-DEDC-E1D8A099AA3D}"/>
              </a:ext>
            </a:extLst>
          </p:cNvPr>
          <p:cNvGrpSpPr/>
          <p:nvPr/>
        </p:nvGrpSpPr>
        <p:grpSpPr>
          <a:xfrm>
            <a:off x="6602933" y="5377287"/>
            <a:ext cx="3760267" cy="1115587"/>
            <a:chOff x="778451" y="4477038"/>
            <a:chExt cx="3760267" cy="1441951"/>
          </a:xfrm>
          <a:solidFill>
            <a:schemeClr val="tx1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CD43F7E-2B01-4026-5FD7-15C37FB7C1DA}"/>
                </a:ext>
              </a:extLst>
            </p:cNvPr>
            <p:cNvSpPr/>
            <p:nvPr/>
          </p:nvSpPr>
          <p:spPr>
            <a:xfrm>
              <a:off x="778451" y="4477038"/>
              <a:ext cx="3760267" cy="14419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" name="Text Placeholder 8">
              <a:extLst>
                <a:ext uri="{FF2B5EF4-FFF2-40B4-BE49-F238E27FC236}">
                  <a16:creationId xmlns:a16="http://schemas.microsoft.com/office/drawing/2014/main" id="{0CEBC5B6-CDF2-3C57-8421-55188405D086}"/>
                </a:ext>
              </a:extLst>
            </p:cNvPr>
            <p:cNvSpPr txBox="1">
              <a:spLocks/>
            </p:cNvSpPr>
            <p:nvPr/>
          </p:nvSpPr>
          <p:spPr>
            <a:xfrm>
              <a:off x="936381" y="4618215"/>
              <a:ext cx="3428166" cy="1198648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t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err="1">
                  <a:solidFill>
                    <a:schemeClr val="bg1"/>
                  </a:solidFill>
                  <a:ea typeface="+mn-lt"/>
                  <a:cs typeface="+mn-lt"/>
                </a:rPr>
                <a:t>SuperSede</a:t>
              </a:r>
              <a:r>
                <a:rPr lang="en-US">
                  <a:solidFill>
                    <a:schemeClr val="bg1"/>
                  </a:solidFill>
                  <a:ea typeface="+mn-lt"/>
                  <a:cs typeface="+mn-lt"/>
                </a:rPr>
                <a:t> Corn aids root development for improved nutrient and water access.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414B29B-6E72-3FE7-42DE-1DE71A8DA3D4}"/>
              </a:ext>
            </a:extLst>
          </p:cNvPr>
          <p:cNvGrpSpPr/>
          <p:nvPr/>
        </p:nvGrpSpPr>
        <p:grpSpPr>
          <a:xfrm>
            <a:off x="7641640" y="2581803"/>
            <a:ext cx="4027846" cy="1223238"/>
            <a:chOff x="8084261" y="3962399"/>
            <a:chExt cx="3644890" cy="809643"/>
          </a:xfrm>
          <a:solidFill>
            <a:schemeClr val="tx1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4B9990C-9A45-825E-78DD-CC200197E30F}"/>
                </a:ext>
              </a:extLst>
            </p:cNvPr>
            <p:cNvSpPr/>
            <p:nvPr/>
          </p:nvSpPr>
          <p:spPr>
            <a:xfrm>
              <a:off x="8084261" y="3962399"/>
              <a:ext cx="3644890" cy="8096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Text Placeholder 8">
              <a:extLst>
                <a:ext uri="{FF2B5EF4-FFF2-40B4-BE49-F238E27FC236}">
                  <a16:creationId xmlns:a16="http://schemas.microsoft.com/office/drawing/2014/main" id="{8692F48A-6480-E9EF-714D-1379EB35829B}"/>
                </a:ext>
              </a:extLst>
            </p:cNvPr>
            <p:cNvSpPr txBox="1">
              <a:spLocks/>
            </p:cNvSpPr>
            <p:nvPr/>
          </p:nvSpPr>
          <p:spPr>
            <a:xfrm>
              <a:off x="8161726" y="4053645"/>
              <a:ext cx="3489960" cy="718397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t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 err="1">
                  <a:solidFill>
                    <a:schemeClr val="bg1"/>
                  </a:solidFill>
                  <a:ea typeface="+mn-lt"/>
                  <a:cs typeface="+mn-lt"/>
                </a:rPr>
                <a:t>SuperSede</a:t>
              </a:r>
              <a:r>
                <a:rPr lang="en-US" dirty="0">
                  <a:solidFill>
                    <a:schemeClr val="bg1"/>
                  </a:solidFill>
                  <a:ea typeface="+mn-lt"/>
                  <a:cs typeface="+mn-lt"/>
                </a:rPr>
                <a:t> Corn maximizes effects by directly supporting growth with key nutrition.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8D026DD-2669-E632-FB0F-A31CE07E05DC}"/>
              </a:ext>
            </a:extLst>
          </p:cNvPr>
          <p:cNvGrpSpPr/>
          <p:nvPr/>
        </p:nvGrpSpPr>
        <p:grpSpPr>
          <a:xfrm>
            <a:off x="838200" y="3641392"/>
            <a:ext cx="2761496" cy="1467637"/>
            <a:chOff x="8084261" y="3962399"/>
            <a:chExt cx="3644890" cy="818313"/>
          </a:xfrm>
          <a:solidFill>
            <a:schemeClr val="tx1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6FC3C57-A9B8-F317-5749-335516F332C3}"/>
                </a:ext>
              </a:extLst>
            </p:cNvPr>
            <p:cNvSpPr/>
            <p:nvPr/>
          </p:nvSpPr>
          <p:spPr>
            <a:xfrm>
              <a:off x="8084261" y="3962399"/>
              <a:ext cx="3644890" cy="8183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3" name="Text Placeholder 8">
              <a:extLst>
                <a:ext uri="{FF2B5EF4-FFF2-40B4-BE49-F238E27FC236}">
                  <a16:creationId xmlns:a16="http://schemas.microsoft.com/office/drawing/2014/main" id="{8CD0FDF8-7A64-B6EC-DA5D-1A239E831D11}"/>
                </a:ext>
              </a:extLst>
            </p:cNvPr>
            <p:cNvSpPr txBox="1">
              <a:spLocks/>
            </p:cNvSpPr>
            <p:nvPr/>
          </p:nvSpPr>
          <p:spPr>
            <a:xfrm>
              <a:off x="8161726" y="4053645"/>
              <a:ext cx="3489961" cy="727067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t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err="1">
                  <a:solidFill>
                    <a:schemeClr val="bg1"/>
                  </a:solidFill>
                  <a:ea typeface="+mn-lt"/>
                  <a:cs typeface="+mn-lt"/>
                </a:rPr>
                <a:t>SuperSede</a:t>
              </a:r>
              <a:r>
                <a:rPr lang="en-US">
                  <a:solidFill>
                    <a:schemeClr val="bg1"/>
                  </a:solidFill>
                  <a:ea typeface="+mn-lt"/>
                  <a:cs typeface="+mn-lt"/>
                </a:rPr>
                <a:t> Corn supports uniform germination rate for stand uniformity.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7180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753E2-FE84-455E-BA3B-1F53423CA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C112789C-BC3F-281F-B319-37D944293220}"/>
              </a:ext>
            </a:extLst>
          </p:cNvPr>
          <p:cNvSpPr/>
          <p:nvPr/>
        </p:nvSpPr>
        <p:spPr>
          <a:xfrm>
            <a:off x="892979" y="1823771"/>
            <a:ext cx="1387929" cy="138792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FCF860E-24FB-F00A-26F6-F723CAF11A6A}"/>
              </a:ext>
            </a:extLst>
          </p:cNvPr>
          <p:cNvSpPr/>
          <p:nvPr/>
        </p:nvSpPr>
        <p:spPr>
          <a:xfrm>
            <a:off x="5870383" y="1823771"/>
            <a:ext cx="1387929" cy="138792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2FDC4DD-9661-64ED-FB86-76433068DF7E}"/>
              </a:ext>
            </a:extLst>
          </p:cNvPr>
          <p:cNvSpPr/>
          <p:nvPr/>
        </p:nvSpPr>
        <p:spPr>
          <a:xfrm>
            <a:off x="2555251" y="1807772"/>
            <a:ext cx="1387929" cy="138792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31306AC-79EE-9E3F-EE7B-FCF27ABC482F}"/>
              </a:ext>
            </a:extLst>
          </p:cNvPr>
          <p:cNvSpPr/>
          <p:nvPr/>
        </p:nvSpPr>
        <p:spPr>
          <a:xfrm>
            <a:off x="4212817" y="1823771"/>
            <a:ext cx="1387929" cy="138792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C7978F-DEAE-1BF7-7E78-BD107150CD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028" y="2106089"/>
            <a:ext cx="838200" cy="8400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C80199-B4D5-E72A-1BDD-3D0C32FBB0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0115" y="2090635"/>
            <a:ext cx="853654" cy="8536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5A80FA-67BA-8726-48F0-313B1E714D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6095" y="2090636"/>
            <a:ext cx="838201" cy="8382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4C6BFFF-155D-7670-D4B2-F78C41CC2D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4726" y="2106090"/>
            <a:ext cx="834779" cy="838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0A3D7E-45A9-33CB-A93D-25AA120DD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Key Nutrition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33714C1-C1EE-2121-8D8D-9F326194BC9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199" y="3328784"/>
            <a:ext cx="10585270" cy="3344732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/>
              <a:t>Boron supports cell division and cell wall formation during germination. 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/>
              <a:t>Manganese enhances enzyme activation and energy production for rapid early growth.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/>
              <a:t>Molybdenum aids nitrogen metabolism for enhanced nutrient use efficiency.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/>
              <a:t>Zinc facilitates auxin signaling to support root growth.</a:t>
            </a:r>
          </a:p>
        </p:txBody>
      </p:sp>
    </p:spTree>
    <p:extLst>
      <p:ext uri="{BB962C8B-B14F-4D97-AF65-F5344CB8AC3E}">
        <p14:creationId xmlns:p14="http://schemas.microsoft.com/office/powerpoint/2010/main" val="3704657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82111-1741-8FA6-7CD6-C850512C2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2173-A836-2267-AD8D-8DEC490BFF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Application Information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EF81AA-4A0E-2825-DB59-E7087FC071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4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7C28F-BE34-68FF-62CF-024FC0EB8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B69D54-0464-BE17-C81C-019CAF8C9C39}"/>
              </a:ext>
            </a:extLst>
          </p:cNvPr>
          <p:cNvSpPr/>
          <p:nvPr/>
        </p:nvSpPr>
        <p:spPr>
          <a:xfrm>
            <a:off x="0" y="2491550"/>
            <a:ext cx="12192000" cy="4366450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A1E6E1-6E7A-BC68-D723-05CB0971B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 Application Guidelines</a:t>
            </a:r>
            <a:endParaRPr lang="en-US" baseline="30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938E55-2578-8D14-2CD5-9B31A6FCDCCB}"/>
              </a:ext>
            </a:extLst>
          </p:cNvPr>
          <p:cNvSpPr txBox="1"/>
          <p:nvPr/>
        </p:nvSpPr>
        <p:spPr>
          <a:xfrm>
            <a:off x="838199" y="2924728"/>
            <a:ext cx="1064895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Apply using seed treatment application equipment with sufficient liquid to ensure even coverage.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Shake bottle of </a:t>
            </a:r>
            <a:r>
              <a:rPr lang="en-US" sz="2000" b="1" err="1">
                <a:solidFill>
                  <a:schemeClr val="bg1"/>
                </a:solidFill>
              </a:rPr>
              <a:t>SuperSede</a:t>
            </a:r>
            <a:r>
              <a:rPr lang="en-US" sz="2000" b="1">
                <a:solidFill>
                  <a:schemeClr val="bg1"/>
                </a:solidFill>
              </a:rPr>
              <a:t> Corn </a:t>
            </a:r>
            <a:r>
              <a:rPr lang="en-US" sz="2000">
                <a:solidFill>
                  <a:schemeClr val="bg1"/>
                </a:solidFill>
              </a:rPr>
              <a:t>well before use.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bg1"/>
                </a:solidFill>
              </a:rPr>
              <a:t>DO NOT </a:t>
            </a:r>
            <a:r>
              <a:rPr lang="en-US" sz="2000">
                <a:solidFill>
                  <a:schemeClr val="bg1"/>
                </a:solidFill>
              </a:rPr>
              <a:t>use treated seed for food, feed, or oil.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Can be utilized with common fungicides and insecticides.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Compatibility: Conduct a standard jar test prior to mixing a slurry.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Recommended mixing order: water, polymers, pesticides, </a:t>
            </a:r>
            <a:r>
              <a:rPr lang="en-US" sz="2000" b="1" err="1">
                <a:solidFill>
                  <a:schemeClr val="bg1"/>
                </a:solidFill>
              </a:rPr>
              <a:t>SuperSede</a:t>
            </a:r>
            <a:r>
              <a:rPr lang="en-US" sz="2000" b="1">
                <a:solidFill>
                  <a:schemeClr val="bg1"/>
                </a:solidFill>
              </a:rPr>
              <a:t> Corn</a:t>
            </a:r>
            <a:r>
              <a:rPr lang="en-US" sz="2000">
                <a:solidFill>
                  <a:schemeClr val="bg1"/>
                </a:solidFill>
              </a:rPr>
              <a:t>, fertilizers, then remaining water.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Effects on the plant last up to </a:t>
            </a:r>
            <a:r>
              <a:rPr lang="en-US" sz="2000" b="1">
                <a:solidFill>
                  <a:schemeClr val="bg1"/>
                </a:solidFill>
              </a:rPr>
              <a:t>3 weeks.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Does not impact soybean rhizobia.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979F84-FA49-09CB-1423-F43ACC0D59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650" y="1436420"/>
            <a:ext cx="4854285" cy="7632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8B5AE4-DBF1-E0E4-667F-EEE7DFFBBC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5087" y="5003322"/>
            <a:ext cx="1837428" cy="183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069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ADDEC-E3CA-6E13-D0EB-7A84B0366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8A4A1-B6C6-671F-61A0-18616163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 Rates &amp; Timing</a:t>
            </a:r>
            <a:endParaRPr lang="en-US" baseline="3000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84F97E3-83A4-CC8A-F420-8E71F1A975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806885"/>
              </p:ext>
            </p:extLst>
          </p:nvPr>
        </p:nvGraphicFramePr>
        <p:xfrm>
          <a:off x="838200" y="1577234"/>
          <a:ext cx="10961383" cy="1140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9199">
                  <a:extLst>
                    <a:ext uri="{9D8B030D-6E8A-4147-A177-3AD203B41FA5}">
                      <a16:colId xmlns:a16="http://schemas.microsoft.com/office/drawing/2014/main" val="3620824909"/>
                    </a:ext>
                  </a:extLst>
                </a:gridCol>
                <a:gridCol w="2381731">
                  <a:extLst>
                    <a:ext uri="{9D8B030D-6E8A-4147-A177-3AD203B41FA5}">
                      <a16:colId xmlns:a16="http://schemas.microsoft.com/office/drawing/2014/main" val="112145466"/>
                    </a:ext>
                  </a:extLst>
                </a:gridCol>
                <a:gridCol w="6490453">
                  <a:extLst>
                    <a:ext uri="{9D8B030D-6E8A-4147-A177-3AD203B41FA5}">
                      <a16:colId xmlns:a16="http://schemas.microsoft.com/office/drawing/2014/main" val="555268458"/>
                    </a:ext>
                  </a:extLst>
                </a:gridCol>
              </a:tblGrid>
              <a:tr h="428796">
                <a:tc>
                  <a:txBody>
                    <a:bodyPr/>
                    <a:lstStyle/>
                    <a:p>
                      <a:r>
                        <a:rPr lang="en-US" sz="1600"/>
                        <a:t>Crop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Use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Application Timing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043108"/>
                  </a:ext>
                </a:extLst>
              </a:tr>
              <a:tr h="711485">
                <a:tc>
                  <a:txBody>
                    <a:bodyPr/>
                    <a:lstStyle/>
                    <a:p>
                      <a:r>
                        <a:rPr lang="en-US" sz="1600"/>
                        <a:t>Corn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1.0 fl oz per 50 Lbs of seed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Seed Treatment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308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8930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CC499-0023-1BBB-B8DB-8AF038693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Registration Status: </a:t>
            </a:r>
            <a:br>
              <a:rPr lang="en-US"/>
            </a:br>
            <a:r>
              <a:rPr lang="en-US" b="1" err="1"/>
              <a:t>SuperSede</a:t>
            </a:r>
            <a:r>
              <a:rPr lang="en-US" b="1"/>
              <a:t> Corn</a:t>
            </a:r>
          </a:p>
        </p:txBody>
      </p:sp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4" name="Chart 3">
                <a:extLst>
                  <a:ext uri="{FF2B5EF4-FFF2-40B4-BE49-F238E27FC236}">
                    <a16:creationId xmlns:a16="http://schemas.microsoft.com/office/drawing/2014/main" id="{DB78C7A7-5798-E790-BBC0-856EDCA7B43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097359661"/>
                  </p:ext>
                </p:extLst>
              </p:nvPr>
            </p:nvGraphicFramePr>
            <p:xfrm>
              <a:off x="2034813" y="1619449"/>
              <a:ext cx="8122374" cy="487342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4" name="Chart 3">
                <a:extLst>
                  <a:ext uri="{FF2B5EF4-FFF2-40B4-BE49-F238E27FC236}">
                    <a16:creationId xmlns:a16="http://schemas.microsoft.com/office/drawing/2014/main" id="{DB78C7A7-5798-E790-BBC0-856EDCA7B43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34813" y="1619449"/>
                <a:ext cx="8122374" cy="4873425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04A1307F-D8DF-890B-93F5-4B970BF323BF}"/>
              </a:ext>
            </a:extLst>
          </p:cNvPr>
          <p:cNvGrpSpPr/>
          <p:nvPr/>
        </p:nvGrpSpPr>
        <p:grpSpPr>
          <a:xfrm>
            <a:off x="320842" y="5903495"/>
            <a:ext cx="2261937" cy="635333"/>
            <a:chOff x="320842" y="5903495"/>
            <a:chExt cx="2261937" cy="63533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58623F0-DC23-B8F0-D590-DA33C42F6848}"/>
                </a:ext>
              </a:extLst>
            </p:cNvPr>
            <p:cNvSpPr/>
            <p:nvPr/>
          </p:nvSpPr>
          <p:spPr>
            <a:xfrm>
              <a:off x="320842" y="5903495"/>
              <a:ext cx="320842" cy="256673"/>
            </a:xfrm>
            <a:prstGeom prst="rect">
              <a:avLst/>
            </a:prstGeom>
            <a:solidFill>
              <a:srgbClr val="F170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699D8E4-E029-60CA-3F8B-D8B27DDF792D}"/>
                </a:ext>
              </a:extLst>
            </p:cNvPr>
            <p:cNvSpPr/>
            <p:nvPr/>
          </p:nvSpPr>
          <p:spPr>
            <a:xfrm>
              <a:off x="320842" y="6224337"/>
              <a:ext cx="320842" cy="256673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26D86A9-B4C8-6D14-EA78-57713DFDC04E}"/>
                </a:ext>
              </a:extLst>
            </p:cNvPr>
            <p:cNvSpPr txBox="1"/>
            <p:nvPr/>
          </p:nvSpPr>
          <p:spPr>
            <a:xfrm>
              <a:off x="657726" y="5903495"/>
              <a:ext cx="16202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/>
                <a:t>Registered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B73EC8A-326A-54CA-5EC3-B7051F4BCDD6}"/>
                </a:ext>
              </a:extLst>
            </p:cNvPr>
            <p:cNvSpPr txBox="1"/>
            <p:nvPr/>
          </p:nvSpPr>
          <p:spPr>
            <a:xfrm>
              <a:off x="657726" y="6200274"/>
              <a:ext cx="19250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/>
                <a:t>Not Registered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B6B1B0E-A45A-63C0-FA89-6BCB30DFA936}"/>
              </a:ext>
            </a:extLst>
          </p:cNvPr>
          <p:cNvSpPr txBox="1"/>
          <p:nvPr/>
        </p:nvSpPr>
        <p:spPr>
          <a:xfrm>
            <a:off x="242186" y="6558492"/>
            <a:ext cx="49947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Registration status is subject to change and may vary by state.</a:t>
            </a:r>
          </a:p>
        </p:txBody>
      </p:sp>
    </p:spTree>
    <p:extLst>
      <p:ext uri="{BB962C8B-B14F-4D97-AF65-F5344CB8AC3E}">
        <p14:creationId xmlns:p14="http://schemas.microsoft.com/office/powerpoint/2010/main" val="1855649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4A98AE-C85E-154B-C78C-ED6BB977C7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Application, Seed Safety &amp; Stewardship</a:t>
            </a:r>
          </a:p>
        </p:txBody>
      </p:sp>
    </p:spTree>
    <p:extLst>
      <p:ext uri="{BB962C8B-B14F-4D97-AF65-F5344CB8AC3E}">
        <p14:creationId xmlns:p14="http://schemas.microsoft.com/office/powerpoint/2010/main" val="30419504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A16C6-7B72-B691-8FEB-E24F24C55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74515FB-B7B2-3E69-778B-B0FF8F39ADB3}"/>
              </a:ext>
            </a:extLst>
          </p:cNvPr>
          <p:cNvSpPr/>
          <p:nvPr/>
        </p:nvSpPr>
        <p:spPr>
          <a:xfrm>
            <a:off x="4319983" y="2197916"/>
            <a:ext cx="3728743" cy="1576925"/>
          </a:xfrm>
          <a:prstGeom prst="rect">
            <a:avLst/>
          </a:prstGeom>
          <a:solidFill>
            <a:schemeClr val="accent5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B06A1DE-AF9C-7F0D-B558-7D9D92645F09}"/>
              </a:ext>
            </a:extLst>
          </p:cNvPr>
          <p:cNvSpPr/>
          <p:nvPr/>
        </p:nvSpPr>
        <p:spPr>
          <a:xfrm>
            <a:off x="5478386" y="1459707"/>
            <a:ext cx="1501630" cy="150163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24962D-6F5B-93BF-46A2-C8B03141D488}"/>
              </a:ext>
            </a:extLst>
          </p:cNvPr>
          <p:cNvSpPr/>
          <p:nvPr/>
        </p:nvSpPr>
        <p:spPr>
          <a:xfrm>
            <a:off x="8138419" y="2197916"/>
            <a:ext cx="3728743" cy="1576925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18C5DE5-427C-C720-FDFB-D2CF18996C22}"/>
              </a:ext>
            </a:extLst>
          </p:cNvPr>
          <p:cNvSpPr/>
          <p:nvPr/>
        </p:nvSpPr>
        <p:spPr>
          <a:xfrm>
            <a:off x="9296822" y="1459707"/>
            <a:ext cx="1501630" cy="150163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7EA07C-0120-3CE3-3E4E-08C13D354A1A}"/>
              </a:ext>
            </a:extLst>
          </p:cNvPr>
          <p:cNvSpPr/>
          <p:nvPr/>
        </p:nvSpPr>
        <p:spPr>
          <a:xfrm>
            <a:off x="477197" y="2197915"/>
            <a:ext cx="3728743" cy="1583803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6930FF-029D-4A02-F64E-F2F0134DD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31" y="113212"/>
            <a:ext cx="7429500" cy="1325563"/>
          </a:xfrm>
        </p:spPr>
        <p:txBody>
          <a:bodyPr/>
          <a:lstStyle/>
          <a:p>
            <a:r>
              <a:rPr lang="en-US"/>
              <a:t>SuperSede Corn</a:t>
            </a:r>
            <a:endParaRPr lang="en-US" baseline="30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5F188E-E07B-BC43-3E66-F53E8F6F1047}"/>
              </a:ext>
            </a:extLst>
          </p:cNvPr>
          <p:cNvSpPr txBox="1">
            <a:spLocks/>
          </p:cNvSpPr>
          <p:nvPr/>
        </p:nvSpPr>
        <p:spPr>
          <a:xfrm>
            <a:off x="614458" y="2974511"/>
            <a:ext cx="3543911" cy="5064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chemeClr val="bg1"/>
                </a:solidFill>
              </a:rPr>
              <a:t>Application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DD9362FD-73E7-E871-E854-C8B262FC18C5}"/>
              </a:ext>
            </a:extLst>
          </p:cNvPr>
          <p:cNvSpPr txBox="1">
            <a:spLocks/>
          </p:cNvSpPr>
          <p:nvPr/>
        </p:nvSpPr>
        <p:spPr>
          <a:xfrm>
            <a:off x="4401274" y="2970130"/>
            <a:ext cx="3566159" cy="5064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bg1"/>
                </a:solidFill>
              </a:rPr>
              <a:t>Seed Safety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F60433BB-8E34-7DCA-1F71-DC073F5B821A}"/>
              </a:ext>
            </a:extLst>
          </p:cNvPr>
          <p:cNvSpPr txBox="1">
            <a:spLocks/>
          </p:cNvSpPr>
          <p:nvPr/>
        </p:nvSpPr>
        <p:spPr>
          <a:xfrm>
            <a:off x="8219709" y="2941635"/>
            <a:ext cx="3566160" cy="5064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715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144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chemeClr val="bg1"/>
                </a:solidFill>
                <a:latin typeface="Arial"/>
                <a:ea typeface="Calibri"/>
                <a:cs typeface="Arial"/>
              </a:rPr>
              <a:t>Stewardship</a:t>
            </a:r>
          </a:p>
          <a:p>
            <a:pPr algn="ctr"/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B85995A-D804-484E-3210-F478CDCDA3F6}"/>
              </a:ext>
            </a:extLst>
          </p:cNvPr>
          <p:cNvSpPr/>
          <p:nvPr/>
        </p:nvSpPr>
        <p:spPr>
          <a:xfrm>
            <a:off x="1635600" y="1459707"/>
            <a:ext cx="1501630" cy="150163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3701EC6-90EE-942A-4527-7F78719176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/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9287" y="1519034"/>
            <a:ext cx="1371603" cy="1371603"/>
          </a:xfrm>
          <a:prstGeom prst="rect">
            <a:avLst/>
          </a:prstGeom>
        </p:spPr>
      </p:pic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4F165B80-A16F-3231-6AD8-8783999450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/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2327" y="1628658"/>
            <a:ext cx="1183850" cy="12234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B974BA-FE4F-986A-6162-F73CB15AE1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85164" y="5440045"/>
            <a:ext cx="2098735" cy="120768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BF38BF1-5D89-583A-01B3-03C1ADC03B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8453" y="4719705"/>
            <a:ext cx="3505389" cy="135717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C9BD99A-A590-140A-F5C9-6E4330C5B73D}"/>
              </a:ext>
            </a:extLst>
          </p:cNvPr>
          <p:cNvSpPr txBox="1"/>
          <p:nvPr/>
        </p:nvSpPr>
        <p:spPr>
          <a:xfrm>
            <a:off x="8124730" y="4464177"/>
            <a:ext cx="1120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/>
              <a:t>Dust-off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6AFBC41-3F09-4640-3A9D-6272E44B1B0F}"/>
              </a:ext>
            </a:extLst>
          </p:cNvPr>
          <p:cNvSpPr txBox="1"/>
          <p:nvPr/>
        </p:nvSpPr>
        <p:spPr>
          <a:xfrm>
            <a:off x="4401274" y="3987974"/>
            <a:ext cx="12346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/>
              <a:t>Paper Towel Test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5E5140-62DB-CFA1-6334-568698202035}"/>
              </a:ext>
            </a:extLst>
          </p:cNvPr>
          <p:cNvSpPr/>
          <p:nvPr/>
        </p:nvSpPr>
        <p:spPr>
          <a:xfrm>
            <a:off x="4319983" y="3408649"/>
            <a:ext cx="3728743" cy="3323516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550B0F-2486-1EB3-AE33-9E83E6025057}"/>
              </a:ext>
            </a:extLst>
          </p:cNvPr>
          <p:cNvSpPr/>
          <p:nvPr/>
        </p:nvSpPr>
        <p:spPr>
          <a:xfrm>
            <a:off x="476226" y="3397897"/>
            <a:ext cx="3728743" cy="332351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805B7D1-A5B8-D973-74A2-5EBB3D9EDC44}"/>
              </a:ext>
            </a:extLst>
          </p:cNvPr>
          <p:cNvSpPr/>
          <p:nvPr/>
        </p:nvSpPr>
        <p:spPr>
          <a:xfrm>
            <a:off x="8138416" y="3429000"/>
            <a:ext cx="3728747" cy="332351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8A1150E-3E15-7386-49F7-71116F51CFD0}"/>
              </a:ext>
            </a:extLst>
          </p:cNvPr>
          <p:cNvSpPr txBox="1"/>
          <p:nvPr/>
        </p:nvSpPr>
        <p:spPr>
          <a:xfrm>
            <a:off x="4319983" y="4807493"/>
            <a:ext cx="9888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/>
              <a:t>Sand Test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F0202C5-40EB-23E4-0BC0-6DCF942AAF6B}"/>
              </a:ext>
            </a:extLst>
          </p:cNvPr>
          <p:cNvSpPr txBox="1"/>
          <p:nvPr/>
        </p:nvSpPr>
        <p:spPr>
          <a:xfrm>
            <a:off x="4319983" y="5794523"/>
            <a:ext cx="9888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/>
              <a:t>Cold Test</a:t>
            </a: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AC0C8837-0FC5-D1D0-3AD1-0FD426561F42}"/>
              </a:ext>
            </a:extLst>
          </p:cNvPr>
          <p:cNvSpPr txBox="1">
            <a:spLocks/>
          </p:cNvSpPr>
          <p:nvPr/>
        </p:nvSpPr>
        <p:spPr>
          <a:xfrm>
            <a:off x="595131" y="3352330"/>
            <a:ext cx="3543911" cy="5064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>
                <a:solidFill>
                  <a:schemeClr val="bg1"/>
                </a:solidFill>
              </a:rPr>
              <a:t>Consistent &amp; uniform product coverage and adhesion in a wide range of conditions.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A1E1699B-A37C-0C03-EAC5-3D1D4221E71A}"/>
              </a:ext>
            </a:extLst>
          </p:cNvPr>
          <p:cNvSpPr txBox="1">
            <a:spLocks/>
          </p:cNvSpPr>
          <p:nvPr/>
        </p:nvSpPr>
        <p:spPr>
          <a:xfrm>
            <a:off x="4430782" y="3357379"/>
            <a:ext cx="3543911" cy="5064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>
                <a:solidFill>
                  <a:schemeClr val="bg1"/>
                </a:solidFill>
              </a:rPr>
              <a:t>Enduring treatments don’t adversely affect seed germination and vigor.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31614982-3847-093C-0D84-E80BB16DA6C3}"/>
              </a:ext>
            </a:extLst>
          </p:cNvPr>
          <p:cNvSpPr txBox="1">
            <a:spLocks/>
          </p:cNvSpPr>
          <p:nvPr/>
        </p:nvSpPr>
        <p:spPr>
          <a:xfrm>
            <a:off x="8230833" y="3329924"/>
            <a:ext cx="3543911" cy="1181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>
                <a:solidFill>
                  <a:schemeClr val="bg1"/>
                </a:solidFill>
              </a:rPr>
              <a:t>Minimizing potential adverse effects on people and the environment. 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C838EE85-16CE-E856-2700-532FF61136C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1153" y="1654063"/>
            <a:ext cx="1087703" cy="1087703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DA11674-AD6A-12C1-7055-EBCAA01DD030}"/>
              </a:ext>
            </a:extLst>
          </p:cNvPr>
          <p:cNvSpPr txBox="1"/>
          <p:nvPr/>
        </p:nvSpPr>
        <p:spPr>
          <a:xfrm>
            <a:off x="367730" y="997142"/>
            <a:ext cx="88372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Along with field efficacy data our seed treatment goes through a host of additional tests: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614235-A2D6-55A5-C5E8-E4FE10DBA60A}"/>
              </a:ext>
            </a:extLst>
          </p:cNvPr>
          <p:cNvSpPr txBox="1"/>
          <p:nvPr/>
        </p:nvSpPr>
        <p:spPr>
          <a:xfrm>
            <a:off x="558532" y="3965194"/>
            <a:ext cx="8146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/>
              <a:t>Stickiness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018CAF-DA52-C432-6AB4-2A67C12B2492}"/>
              </a:ext>
            </a:extLst>
          </p:cNvPr>
          <p:cNvSpPr txBox="1"/>
          <p:nvPr/>
        </p:nvSpPr>
        <p:spPr>
          <a:xfrm>
            <a:off x="2486144" y="3976007"/>
            <a:ext cx="6815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/>
              <a:t>Residue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641C50-F75C-7416-87B1-1DEB75FA677C}"/>
              </a:ext>
            </a:extLst>
          </p:cNvPr>
          <p:cNvSpPr txBox="1"/>
          <p:nvPr/>
        </p:nvSpPr>
        <p:spPr>
          <a:xfrm>
            <a:off x="1859299" y="5190331"/>
            <a:ext cx="7312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/>
              <a:t>Dry Time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FBA8F7D-4372-F57D-BFE3-7638401C9D5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67964" y="3971502"/>
            <a:ext cx="673725" cy="120768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F8DB2F3-F8E5-5D72-C91E-D431A521DDB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68712" y="3982644"/>
            <a:ext cx="720735" cy="120768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FC76D0A-6A8A-2987-3DBD-7C9C7DA143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0244" y="4889413"/>
            <a:ext cx="1055889" cy="76607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716EA88-6136-BC1A-AE28-D23A2FC28CE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83821" y="5851483"/>
            <a:ext cx="1052312" cy="76607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0146D7DA-7551-2C5A-687D-D6637C2FF30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7147" y="4101101"/>
            <a:ext cx="1290790" cy="56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188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1F11BA5-311A-0F52-B3D6-B5157884C596}"/>
              </a:ext>
            </a:extLst>
          </p:cNvPr>
          <p:cNvGrpSpPr/>
          <p:nvPr/>
        </p:nvGrpSpPr>
        <p:grpSpPr>
          <a:xfrm>
            <a:off x="5218526" y="2504970"/>
            <a:ext cx="3553484" cy="3356383"/>
            <a:chOff x="127791" y="2568338"/>
            <a:chExt cx="3553484" cy="379224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9C544AB-CA3A-2B9C-0E69-FF9409B930E5}"/>
                </a:ext>
              </a:extLst>
            </p:cNvPr>
            <p:cNvSpPr/>
            <p:nvPr/>
          </p:nvSpPr>
          <p:spPr>
            <a:xfrm>
              <a:off x="490971" y="2568338"/>
              <a:ext cx="2409567" cy="26161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/>
                <a:t>Stickiness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537F206-64B5-F45E-2551-D5B6B44BF8A8}"/>
                </a:ext>
              </a:extLst>
            </p:cNvPr>
            <p:cNvSpPr txBox="1"/>
            <p:nvPr/>
          </p:nvSpPr>
          <p:spPr>
            <a:xfrm>
              <a:off x="203200" y="2903398"/>
              <a:ext cx="1356407" cy="2276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/>
                <a:t>UTC (water)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A0F0945-1F08-5BAC-9A69-09F8954B4C37}"/>
                </a:ext>
              </a:extLst>
            </p:cNvPr>
            <p:cNvSpPr txBox="1"/>
            <p:nvPr/>
          </p:nvSpPr>
          <p:spPr>
            <a:xfrm>
              <a:off x="1271708" y="2902778"/>
              <a:ext cx="2409567" cy="2868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/>
                <a:t>F &amp; I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93BEAB9-3D27-E3A8-4CB8-A1F8B4AA1F55}"/>
                </a:ext>
              </a:extLst>
            </p:cNvPr>
            <p:cNvSpPr txBox="1"/>
            <p:nvPr/>
          </p:nvSpPr>
          <p:spPr>
            <a:xfrm>
              <a:off x="127791" y="5953800"/>
              <a:ext cx="150722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/>
                <a:t>SuperSede Corn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AA81977-B9ED-429E-45AA-5708A49B102C}"/>
                </a:ext>
              </a:extLst>
            </p:cNvPr>
            <p:cNvSpPr txBox="1"/>
            <p:nvPr/>
          </p:nvSpPr>
          <p:spPr>
            <a:xfrm>
              <a:off x="1502148" y="5945081"/>
              <a:ext cx="185160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/>
                <a:t>F &amp; I</a:t>
              </a:r>
            </a:p>
            <a:p>
              <a:pPr algn="ctr"/>
              <a:r>
                <a:rPr lang="it-IT" sz="1050" b="1"/>
                <a:t> + SuperSede Corn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95C7AA1-DD0A-2A71-B1CE-A74A9D81D83D}"/>
              </a:ext>
            </a:extLst>
          </p:cNvPr>
          <p:cNvGrpSpPr/>
          <p:nvPr/>
        </p:nvGrpSpPr>
        <p:grpSpPr>
          <a:xfrm>
            <a:off x="8638516" y="2522167"/>
            <a:ext cx="3553484" cy="3359285"/>
            <a:chOff x="127791" y="2568338"/>
            <a:chExt cx="3553484" cy="379552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533E1E4-DE97-A3B9-EEEB-AA590796468E}"/>
                </a:ext>
              </a:extLst>
            </p:cNvPr>
            <p:cNvSpPr/>
            <p:nvPr/>
          </p:nvSpPr>
          <p:spPr>
            <a:xfrm>
              <a:off x="490971" y="2568338"/>
              <a:ext cx="2409567" cy="26161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/>
                <a:t>Residue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C6A74DC-D0C0-F599-5B74-21E6B6CBE272}"/>
                </a:ext>
              </a:extLst>
            </p:cNvPr>
            <p:cNvSpPr txBox="1"/>
            <p:nvPr/>
          </p:nvSpPr>
          <p:spPr>
            <a:xfrm>
              <a:off x="1271708" y="2902778"/>
              <a:ext cx="2409567" cy="2868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/>
                <a:t>F &amp; I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A701B3A-A6FA-1F45-45D0-1BAEC2DD9D85}"/>
                </a:ext>
              </a:extLst>
            </p:cNvPr>
            <p:cNvSpPr txBox="1"/>
            <p:nvPr/>
          </p:nvSpPr>
          <p:spPr>
            <a:xfrm>
              <a:off x="127791" y="5953801"/>
              <a:ext cx="150722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/>
                <a:t>SuperSede Corn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265B620-595B-74DB-EC18-10003BF62517}"/>
                </a:ext>
              </a:extLst>
            </p:cNvPr>
            <p:cNvSpPr txBox="1"/>
            <p:nvPr/>
          </p:nvSpPr>
          <p:spPr>
            <a:xfrm>
              <a:off x="1635015" y="5948360"/>
              <a:ext cx="185160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/>
                <a:t>F &amp; I</a:t>
              </a:r>
            </a:p>
            <a:p>
              <a:pPr algn="ctr"/>
              <a:r>
                <a:rPr lang="it-IT" sz="1050" b="1"/>
                <a:t> + SuperSede Corn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E4F6B4A2-81BD-7DB5-B065-7C0B99081E3A}"/>
              </a:ext>
            </a:extLst>
          </p:cNvPr>
          <p:cNvSpPr/>
          <p:nvPr/>
        </p:nvSpPr>
        <p:spPr>
          <a:xfrm>
            <a:off x="0" y="1714500"/>
            <a:ext cx="4743139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976AC55-C7CF-A7A6-AC13-A6A18A720968}"/>
              </a:ext>
            </a:extLst>
          </p:cNvPr>
          <p:cNvSpPr txBox="1"/>
          <p:nvPr/>
        </p:nvSpPr>
        <p:spPr>
          <a:xfrm>
            <a:off x="325225" y="1893471"/>
            <a:ext cx="3966485" cy="26930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Methodology</a:t>
            </a:r>
          </a:p>
          <a:p>
            <a:endParaRPr lang="en-US" sz="1600" b="1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Use of commercial seed treatment equipment to evaluate seed clumping and the level of residues that remain in the bowl following application of the various seed treatments.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Goal is consistent and uniform product coverage and adhesion in a wide range of conditions.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Fungicide and insecticide standard (F&amp;I) used as a control.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277DC4-15EC-88AC-C30E-8329CAA64456}"/>
              </a:ext>
            </a:extLst>
          </p:cNvPr>
          <p:cNvSpPr txBox="1"/>
          <p:nvPr/>
        </p:nvSpPr>
        <p:spPr>
          <a:xfrm>
            <a:off x="5086350" y="6014565"/>
            <a:ext cx="6781800" cy="5232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/>
              <a:t>Conclusion: </a:t>
            </a:r>
            <a:r>
              <a:rPr lang="en-US" sz="1200">
                <a:solidFill>
                  <a:srgbClr val="000000"/>
                </a:solidFill>
              </a:rPr>
              <a:t>Corn seed did not clump together for any treatments during the stickiness test. Lower residue on the Hege bowl was observed for seed treated with </a:t>
            </a:r>
            <a:r>
              <a:rPr lang="en-US" sz="1200" err="1">
                <a:solidFill>
                  <a:srgbClr val="000000"/>
                </a:solidFill>
              </a:rPr>
              <a:t>SuperSede</a:t>
            </a:r>
            <a:r>
              <a:rPr lang="en-US" sz="1200">
                <a:solidFill>
                  <a:srgbClr val="000000"/>
                </a:solidFill>
              </a:rPr>
              <a:t> Corn.</a:t>
            </a:r>
            <a:endParaRPr lang="en-US" sz="1200">
              <a:solidFill>
                <a:srgbClr val="000000"/>
              </a:solidFill>
              <a:cs typeface="Arial"/>
            </a:endParaRP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AF469141-BB83-435E-C1D0-DD750D5FF8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586312"/>
              </p:ext>
            </p:extLst>
          </p:nvPr>
        </p:nvGraphicFramePr>
        <p:xfrm>
          <a:off x="5086349" y="1195918"/>
          <a:ext cx="4763076" cy="12573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464378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3292858">
                  <a:extLst>
                    <a:ext uri="{9D8B030D-6E8A-4147-A177-3AD203B41FA5}">
                      <a16:colId xmlns:a16="http://schemas.microsoft.com/office/drawing/2014/main" val="640852501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PROTOCOL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Trt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Product (Label Rates)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Untreated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2863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F&amp;I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928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050" b="1" kern="1200" spc="5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SuperSede Corn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5348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050" b="1" kern="1200" spc="5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SuperSede Corn + F&amp;I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958259"/>
                  </a:ext>
                </a:extLst>
              </a:tr>
            </a:tbl>
          </a:graphicData>
        </a:graphic>
      </p:graphicFrame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FB2F7871-58A3-F120-64F7-94811954D2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1035" y="1126968"/>
            <a:ext cx="7676135" cy="718396"/>
          </a:xfrm>
        </p:spPr>
        <p:txBody>
          <a:bodyPr/>
          <a:lstStyle/>
          <a:p>
            <a:r>
              <a:rPr lang="en-US"/>
              <a:t>Stickiness &amp; Residue</a:t>
            </a: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BDC373BA-A154-9DAA-0237-548F359A8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35" y="160603"/>
            <a:ext cx="7429500" cy="1325563"/>
          </a:xfrm>
        </p:spPr>
        <p:txBody>
          <a:bodyPr/>
          <a:lstStyle/>
          <a:p>
            <a:r>
              <a:rPr lang="en-US"/>
              <a:t>Application</a:t>
            </a:r>
          </a:p>
        </p:txBody>
      </p:sp>
      <p:pic>
        <p:nvPicPr>
          <p:cNvPr id="2" name="Picture 1" descr="A bowl of corn kernels&#10;&#10;AI-generated content may be incorrect.">
            <a:extLst>
              <a:ext uri="{FF2B5EF4-FFF2-40B4-BE49-F238E27FC236}">
                <a16:creationId xmlns:a16="http://schemas.microsoft.com/office/drawing/2014/main" id="{D54C0CCE-AEC2-04B2-2F91-05AA629387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93935" y="3061968"/>
            <a:ext cx="1222324" cy="1108338"/>
          </a:xfrm>
          <a:prstGeom prst="rect">
            <a:avLst/>
          </a:prstGeom>
        </p:spPr>
      </p:pic>
      <p:pic>
        <p:nvPicPr>
          <p:cNvPr id="3" name="Picture 2" descr="A bowl of corn kernels&#10;&#10;AI-generated content may be incorrect.">
            <a:extLst>
              <a:ext uri="{FF2B5EF4-FFF2-40B4-BE49-F238E27FC236}">
                <a16:creationId xmlns:a16="http://schemas.microsoft.com/office/drawing/2014/main" id="{548EDE64-95B4-4A2C-FF71-06CAF85EBF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93935" y="4330174"/>
            <a:ext cx="1222324" cy="1127172"/>
          </a:xfrm>
          <a:prstGeom prst="rect">
            <a:avLst/>
          </a:prstGeom>
        </p:spPr>
      </p:pic>
      <p:pic>
        <p:nvPicPr>
          <p:cNvPr id="6" name="Picture 5" descr="A bowl of red beans&#10;&#10;AI-generated content may be incorrect.">
            <a:extLst>
              <a:ext uri="{FF2B5EF4-FFF2-40B4-BE49-F238E27FC236}">
                <a16:creationId xmlns:a16="http://schemas.microsoft.com/office/drawing/2014/main" id="{F561689F-4D90-682C-5A80-120B6A732E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18360" y="3061966"/>
            <a:ext cx="1297732" cy="1108338"/>
          </a:xfrm>
          <a:prstGeom prst="rect">
            <a:avLst/>
          </a:prstGeom>
        </p:spPr>
      </p:pic>
      <p:pic>
        <p:nvPicPr>
          <p:cNvPr id="7" name="Picture 6" descr="A bowl of beans in a machine&#10;&#10;AI-generated content may be incorrect.">
            <a:extLst>
              <a:ext uri="{FF2B5EF4-FFF2-40B4-BE49-F238E27FC236}">
                <a16:creationId xmlns:a16="http://schemas.microsoft.com/office/drawing/2014/main" id="{A1E4019D-278B-4768-EA3C-499E596048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18360" y="4345704"/>
            <a:ext cx="1297732" cy="1108047"/>
          </a:xfrm>
          <a:prstGeom prst="rect">
            <a:avLst/>
          </a:prstGeom>
        </p:spPr>
      </p:pic>
      <p:pic>
        <p:nvPicPr>
          <p:cNvPr id="8" name="Picture 7" descr="A metal bowl with red paint&#10;&#10;AI-generated content may be incorrect.">
            <a:extLst>
              <a:ext uri="{FF2B5EF4-FFF2-40B4-BE49-F238E27FC236}">
                <a16:creationId xmlns:a16="http://schemas.microsoft.com/office/drawing/2014/main" id="{1B24196B-BBFC-DBCD-1639-3E387C315A5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407344" y="3031116"/>
            <a:ext cx="1239189" cy="1135095"/>
          </a:xfrm>
          <a:prstGeom prst="rect">
            <a:avLst/>
          </a:prstGeom>
        </p:spPr>
      </p:pic>
      <p:pic>
        <p:nvPicPr>
          <p:cNvPr id="9" name="Picture 8" descr="A circular metal object with red paint&#10;&#10;AI-generated content may be incorrect.">
            <a:extLst>
              <a:ext uri="{FF2B5EF4-FFF2-40B4-BE49-F238E27FC236}">
                <a16:creationId xmlns:a16="http://schemas.microsoft.com/office/drawing/2014/main" id="{7F6200B5-F088-0500-CB6A-9B44D87085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22664" y="4374115"/>
            <a:ext cx="1219153" cy="1106424"/>
          </a:xfrm>
          <a:prstGeom prst="rect">
            <a:avLst/>
          </a:prstGeom>
        </p:spPr>
      </p:pic>
      <p:pic>
        <p:nvPicPr>
          <p:cNvPr id="11" name="Picture 10" descr="A metal bowl with red paint on it&#10;&#10;AI-generated content may be incorrect.">
            <a:extLst>
              <a:ext uri="{FF2B5EF4-FFF2-40B4-BE49-F238E27FC236}">
                <a16:creationId xmlns:a16="http://schemas.microsoft.com/office/drawing/2014/main" id="{AD75FF48-ABD4-CF0B-6B19-B13C947A43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495784" y="4374115"/>
            <a:ext cx="1062311" cy="1141779"/>
          </a:xfrm>
          <a:prstGeom prst="rect">
            <a:avLst/>
          </a:prstGeom>
        </p:spPr>
      </p:pic>
      <p:pic>
        <p:nvPicPr>
          <p:cNvPr id="13" name="Picture 12" descr="A metal object with a circular center&#10;&#10;AI-generated content may be incorrect.">
            <a:extLst>
              <a:ext uri="{FF2B5EF4-FFF2-40B4-BE49-F238E27FC236}">
                <a16:creationId xmlns:a16="http://schemas.microsoft.com/office/drawing/2014/main" id="{25B02BD3-47D3-392D-94E4-FCB793F5E7A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01119" y="3033034"/>
            <a:ext cx="1059769" cy="115464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A3A7043-650C-A6B9-BD4C-5ABB3A6C21FF}"/>
              </a:ext>
            </a:extLst>
          </p:cNvPr>
          <p:cNvSpPr txBox="1"/>
          <p:nvPr/>
        </p:nvSpPr>
        <p:spPr>
          <a:xfrm>
            <a:off x="8652799" y="2794111"/>
            <a:ext cx="1356407" cy="201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/>
              <a:t>UTC (water)</a:t>
            </a:r>
          </a:p>
        </p:txBody>
      </p:sp>
    </p:spTree>
    <p:extLst>
      <p:ext uri="{BB962C8B-B14F-4D97-AF65-F5344CB8AC3E}">
        <p14:creationId xmlns:p14="http://schemas.microsoft.com/office/powerpoint/2010/main" val="2180763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58A2C-809E-C931-802A-B05219A85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099FBC8-F022-4375-B392-92BC17FB24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3805795"/>
              </p:ext>
            </p:extLst>
          </p:nvPr>
        </p:nvGraphicFramePr>
        <p:xfrm>
          <a:off x="4956036" y="3152048"/>
          <a:ext cx="6478804" cy="2670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557C3-A500-BE5B-E374-AB2590AEF3C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1035" y="1126968"/>
            <a:ext cx="7676135" cy="718396"/>
          </a:xfrm>
        </p:spPr>
        <p:txBody>
          <a:bodyPr/>
          <a:lstStyle/>
          <a:p>
            <a:r>
              <a:rPr lang="en-US"/>
              <a:t>Dry Time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B6A338-EC69-95F1-9406-7DA25E841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35" y="160603"/>
            <a:ext cx="7429500" cy="1325563"/>
          </a:xfrm>
        </p:spPr>
        <p:txBody>
          <a:bodyPr/>
          <a:lstStyle/>
          <a:p>
            <a:r>
              <a:rPr lang="en-US"/>
              <a:t>Application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5BDB8A-C930-CF9D-A512-D6F32E4E2B22}"/>
              </a:ext>
            </a:extLst>
          </p:cNvPr>
          <p:cNvSpPr/>
          <p:nvPr/>
        </p:nvSpPr>
        <p:spPr>
          <a:xfrm>
            <a:off x="0" y="1714500"/>
            <a:ext cx="4743139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92DF2A-2164-D742-0A7D-0BE308D71DFF}"/>
              </a:ext>
            </a:extLst>
          </p:cNvPr>
          <p:cNvSpPr txBox="1"/>
          <p:nvPr/>
        </p:nvSpPr>
        <p:spPr>
          <a:xfrm>
            <a:off x="5086350" y="5902012"/>
            <a:ext cx="6781800" cy="5232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/>
              <a:t>Conclusion: </a:t>
            </a:r>
            <a:r>
              <a:rPr lang="en-US" sz="1200">
                <a:solidFill>
                  <a:srgbClr val="000000"/>
                </a:solidFill>
              </a:rPr>
              <a:t>Moisture content for all treatments was below the acceptable threshold at 4, 6, 8, and 10 min after treating.</a:t>
            </a:r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CAF5BD8-C962-8D5F-46E7-A7CF57D9383E}"/>
              </a:ext>
            </a:extLst>
          </p:cNvPr>
          <p:cNvSpPr/>
          <p:nvPr/>
        </p:nvSpPr>
        <p:spPr>
          <a:xfrm>
            <a:off x="5086349" y="2724136"/>
            <a:ext cx="2409567" cy="26161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/>
              <a:t>Moisture Content</a:t>
            </a:r>
          </a:p>
        </p:txBody>
      </p:sp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262B5ACE-CC97-EFCA-C93A-1DEFA61221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534493"/>
              </p:ext>
            </p:extLst>
          </p:nvPr>
        </p:nvGraphicFramePr>
        <p:xfrm>
          <a:off x="5086349" y="1264821"/>
          <a:ext cx="4763076" cy="12573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464378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3292858">
                  <a:extLst>
                    <a:ext uri="{9D8B030D-6E8A-4147-A177-3AD203B41FA5}">
                      <a16:colId xmlns:a16="http://schemas.microsoft.com/office/drawing/2014/main" val="640852501"/>
                    </a:ext>
                  </a:extLst>
                </a:gridCol>
              </a:tblGrid>
              <a:tr h="0">
                <a:tc rowSpan="5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PROTOCOL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Trt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Product (Label Rates)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Untreated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2863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F&amp;I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9284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SuperSede Corn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2481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SuperSede Corn + F&amp;I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0965454"/>
                  </a:ext>
                </a:extLst>
              </a:tr>
            </a:tbl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041A34ED-9EB2-3FC5-FEC4-20E9899999C5}"/>
              </a:ext>
            </a:extLst>
          </p:cNvPr>
          <p:cNvSpPr txBox="1"/>
          <p:nvPr/>
        </p:nvSpPr>
        <p:spPr>
          <a:xfrm>
            <a:off x="314325" y="1893471"/>
            <a:ext cx="421917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Methodology</a:t>
            </a:r>
          </a:p>
          <a:p>
            <a:endParaRPr lang="en-US" sz="140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Apply seed treatment slurry to seed using commercial equipment.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Evaluate moisture content of the treated seed every two minutes for ten minutes.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E8AA226-8C0C-1255-35E3-21B50CC90F4D}"/>
              </a:ext>
            </a:extLst>
          </p:cNvPr>
          <p:cNvCxnSpPr>
            <a:cxnSpLocks/>
          </p:cNvCxnSpPr>
          <p:nvPr/>
        </p:nvCxnSpPr>
        <p:spPr>
          <a:xfrm>
            <a:off x="5778289" y="3986953"/>
            <a:ext cx="5077036" cy="0"/>
          </a:xfrm>
          <a:prstGeom prst="line">
            <a:avLst/>
          </a:prstGeom>
          <a:ln w="3492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4AC2926-D0C5-2CBB-9987-A63D6ED0953B}"/>
              </a:ext>
            </a:extLst>
          </p:cNvPr>
          <p:cNvSpPr txBox="1"/>
          <p:nvPr/>
        </p:nvSpPr>
        <p:spPr>
          <a:xfrm>
            <a:off x="10593537" y="3779204"/>
            <a:ext cx="14800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i="1"/>
              <a:t>Acceptable Threshold</a:t>
            </a:r>
          </a:p>
        </p:txBody>
      </p:sp>
    </p:spTree>
    <p:extLst>
      <p:ext uri="{BB962C8B-B14F-4D97-AF65-F5344CB8AC3E}">
        <p14:creationId xmlns:p14="http://schemas.microsoft.com/office/powerpoint/2010/main" val="13344249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A41F8-5A6D-44C8-3BAE-598E9BDAD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787E4556-5754-435B-137B-8EA6DF0FC12C}"/>
              </a:ext>
            </a:extLst>
          </p:cNvPr>
          <p:cNvSpPr/>
          <p:nvPr/>
        </p:nvSpPr>
        <p:spPr>
          <a:xfrm>
            <a:off x="0" y="1714500"/>
            <a:ext cx="4743139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BB65BD5-B31A-37AE-8407-3DDFC932FF5C}"/>
              </a:ext>
            </a:extLst>
          </p:cNvPr>
          <p:cNvSpPr txBox="1"/>
          <p:nvPr/>
        </p:nvSpPr>
        <p:spPr>
          <a:xfrm>
            <a:off x="323850" y="1893471"/>
            <a:ext cx="4135027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Methodology</a:t>
            </a:r>
          </a:p>
          <a:p>
            <a:pPr marL="285750" indent="-285750">
              <a:buFont typeface="+mj-lt"/>
              <a:buAutoNum type="arabicPeriod"/>
            </a:pPr>
            <a:endParaRPr lang="en-US" sz="1200"/>
          </a:p>
          <a:p>
            <a:pPr marL="342900" indent="-342900"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Soak germination paper towels in water until completely wet.</a:t>
            </a:r>
          </a:p>
          <a:p>
            <a:pPr marL="342900" indent="-342900"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Plant 50 seeds/sample - 4 replications per treatment.</a:t>
            </a:r>
          </a:p>
          <a:p>
            <a:pPr marL="342900" indent="-342900"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Cover with another paper towel and carefully roll from one side going to the other.</a:t>
            </a:r>
          </a:p>
          <a:p>
            <a:pPr marL="342900" indent="-342900"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Place rolled towels in a plastic bag and label each bag. </a:t>
            </a:r>
          </a:p>
          <a:p>
            <a:pPr marL="342900" indent="-342900"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Place the bags with the towels in a room with temperature set at 25°C.</a:t>
            </a:r>
          </a:p>
          <a:p>
            <a:pPr marL="342900" indent="-342900"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Evaluate germination by counting the seedling germination, and record any dead, hard, or abnormal seeds/seedlings.</a:t>
            </a:r>
            <a:endParaRPr lang="en-US" sz="1400" b="1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DBF730-7324-D21B-FEAC-D675AFC2BD16}"/>
              </a:ext>
            </a:extLst>
          </p:cNvPr>
          <p:cNvSpPr txBox="1"/>
          <p:nvPr/>
        </p:nvSpPr>
        <p:spPr>
          <a:xfrm>
            <a:off x="5086349" y="5907293"/>
            <a:ext cx="6781800" cy="70788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/>
              <a:t>Conclusion: </a:t>
            </a:r>
            <a:r>
              <a:rPr lang="en-US" sz="1200">
                <a:solidFill>
                  <a:srgbClr val="000000"/>
                </a:solidFill>
              </a:rPr>
              <a:t>There was no significant reduction of seed germination on the paper towel, tests among all treatments during 12 months of testing.  Percent germination ranged between 98 and 99% at the 12-month evaluation.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B399BB9F-341F-DF7F-D37E-58878467036C}"/>
              </a:ext>
            </a:extLst>
          </p:cNvPr>
          <p:cNvSpPr txBox="1">
            <a:spLocks/>
          </p:cNvSpPr>
          <p:nvPr/>
        </p:nvSpPr>
        <p:spPr>
          <a:xfrm>
            <a:off x="111035" y="1126968"/>
            <a:ext cx="7676135" cy="7183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Paper Towel Test</a:t>
            </a: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93C2D738-6724-75A1-242F-B3A3AE7789CC}"/>
              </a:ext>
            </a:extLst>
          </p:cNvPr>
          <p:cNvSpPr txBox="1">
            <a:spLocks/>
          </p:cNvSpPr>
          <p:nvPr/>
        </p:nvSpPr>
        <p:spPr>
          <a:xfrm>
            <a:off x="111035" y="160603"/>
            <a:ext cx="74295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Seed Safety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EDCD226-EDA4-FB92-0E47-4A6E56884F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7992531"/>
              </p:ext>
            </p:extLst>
          </p:nvPr>
        </p:nvGraphicFramePr>
        <p:xfrm>
          <a:off x="5086350" y="2811729"/>
          <a:ext cx="7024732" cy="3030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3621835-03C5-C510-AE45-1D26C378C5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143389"/>
              </p:ext>
            </p:extLst>
          </p:nvPr>
        </p:nvGraphicFramePr>
        <p:xfrm>
          <a:off x="5086349" y="1195918"/>
          <a:ext cx="4763076" cy="12573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464378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3292858">
                  <a:extLst>
                    <a:ext uri="{9D8B030D-6E8A-4147-A177-3AD203B41FA5}">
                      <a16:colId xmlns:a16="http://schemas.microsoft.com/office/drawing/2014/main" val="640852501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PROTOCOL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Trt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Product (Label Rates)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Untreated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2863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F&amp;I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928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050" b="1" kern="1200" spc="5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 Corn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5389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050" b="1" kern="1200" spc="5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F&amp;I + </a:t>
                      </a:r>
                      <a:r>
                        <a:rPr lang="en-US" sz="105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 Corn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9471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03717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E6297-84DF-4185-98F9-1D748B376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E0DC3D1F-3C2C-5BF1-1C70-A57C5456E7A1}"/>
              </a:ext>
            </a:extLst>
          </p:cNvPr>
          <p:cNvSpPr/>
          <p:nvPr/>
        </p:nvSpPr>
        <p:spPr>
          <a:xfrm>
            <a:off x="0" y="1714500"/>
            <a:ext cx="4743139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301E43F-6430-11BE-2BD1-114CCE69B14F}"/>
              </a:ext>
            </a:extLst>
          </p:cNvPr>
          <p:cNvSpPr txBox="1"/>
          <p:nvPr/>
        </p:nvSpPr>
        <p:spPr>
          <a:xfrm>
            <a:off x="5086349" y="5976179"/>
            <a:ext cx="6781800" cy="70788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/>
              <a:t>Conclusion: </a:t>
            </a:r>
            <a:r>
              <a:rPr lang="en-US" sz="1200">
                <a:solidFill>
                  <a:srgbClr val="000000"/>
                </a:solidFill>
              </a:rPr>
              <a:t>There was no significant reduction of seed germination on the sand test among all treatments during 12 months of testing. Sand test germination ranged from 98 to 99% at the 12-month evaluation.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68AA16-CAA3-551E-F8B2-0F8B6FB10CE1}"/>
              </a:ext>
            </a:extLst>
          </p:cNvPr>
          <p:cNvSpPr txBox="1"/>
          <p:nvPr/>
        </p:nvSpPr>
        <p:spPr>
          <a:xfrm>
            <a:off x="314325" y="1893471"/>
            <a:ext cx="39371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Methodology</a:t>
            </a:r>
          </a:p>
          <a:p>
            <a:endParaRPr lang="en-US" sz="160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Plant 100 seed per treatment in sand-soil mixture (1:1 ratio) and replicate 4 times.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Place them in the 10ºC growth room for 7 days and then transfer to the 18 ºC growth room for 14 days.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Count emergence of normal seedlings at multiple time points after transferring to 18 ºC growth room.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21BF51F-41A3-A046-2FF7-3A082A4F82D9}"/>
              </a:ext>
            </a:extLst>
          </p:cNvPr>
          <p:cNvSpPr txBox="1">
            <a:spLocks/>
          </p:cNvSpPr>
          <p:nvPr/>
        </p:nvSpPr>
        <p:spPr>
          <a:xfrm>
            <a:off x="111035" y="1126968"/>
            <a:ext cx="7676135" cy="7183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Sand Test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42429B3-DDC9-DF18-7435-308DA187D0D6}"/>
              </a:ext>
            </a:extLst>
          </p:cNvPr>
          <p:cNvSpPr txBox="1">
            <a:spLocks/>
          </p:cNvSpPr>
          <p:nvPr/>
        </p:nvSpPr>
        <p:spPr>
          <a:xfrm>
            <a:off x="111035" y="160603"/>
            <a:ext cx="74295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Seed Safety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28B323D-6B1D-68D2-3E08-9E624C6605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7897389"/>
              </p:ext>
            </p:extLst>
          </p:nvPr>
        </p:nvGraphicFramePr>
        <p:xfrm>
          <a:off x="4964883" y="2734059"/>
          <a:ext cx="7024732" cy="3030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383BD09-6C62-8C59-4452-56502B13AF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048190"/>
              </p:ext>
            </p:extLst>
          </p:nvPr>
        </p:nvGraphicFramePr>
        <p:xfrm>
          <a:off x="5086349" y="1195918"/>
          <a:ext cx="4763076" cy="12573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464378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3292858">
                  <a:extLst>
                    <a:ext uri="{9D8B030D-6E8A-4147-A177-3AD203B41FA5}">
                      <a16:colId xmlns:a16="http://schemas.microsoft.com/office/drawing/2014/main" val="640852501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PROTOCOL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Trt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Product (Label Rates)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Untreated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2863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F&amp;I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928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050" b="1" kern="1200" spc="5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 Corn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5389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050" b="1" kern="1200" spc="5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F&amp;I + </a:t>
                      </a:r>
                      <a:r>
                        <a:rPr lang="en-US" sz="105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 Corn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9471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66707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9352A-BFB6-A97C-180F-A3A9692B8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95AF7E77-589B-7D46-A75F-8372403A7AFF}"/>
              </a:ext>
            </a:extLst>
          </p:cNvPr>
          <p:cNvSpPr/>
          <p:nvPr/>
        </p:nvSpPr>
        <p:spPr>
          <a:xfrm>
            <a:off x="0" y="1714500"/>
            <a:ext cx="4743139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25A58BF-844A-5D96-EE6D-9500887AE8F4}"/>
              </a:ext>
            </a:extLst>
          </p:cNvPr>
          <p:cNvSpPr txBox="1"/>
          <p:nvPr/>
        </p:nvSpPr>
        <p:spPr>
          <a:xfrm>
            <a:off x="5086349" y="5698041"/>
            <a:ext cx="6781800" cy="76944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/>
              <a:t>Conclusion: </a:t>
            </a:r>
            <a:r>
              <a:rPr lang="en-US" sz="1200">
                <a:solidFill>
                  <a:srgbClr val="000000"/>
                </a:solidFill>
              </a:rPr>
              <a:t>There was no significant reduction of seed germination on the cold test among all treatments during 12 months of testing. Percent germination ranged between 98 and 100%.</a:t>
            </a:r>
            <a:endParaRPr lang="en-US">
              <a:solidFill>
                <a:srgbClr val="000000"/>
              </a:solidFill>
            </a:endParaRPr>
          </a:p>
          <a:p>
            <a:endParaRPr lang="en-US" sz="1600" b="1"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087584-DCAF-AFD1-38EC-CE38EA39FEC6}"/>
              </a:ext>
            </a:extLst>
          </p:cNvPr>
          <p:cNvSpPr txBox="1"/>
          <p:nvPr/>
        </p:nvSpPr>
        <p:spPr>
          <a:xfrm>
            <a:off x="323850" y="1893471"/>
            <a:ext cx="4209649" cy="27392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Methodology</a:t>
            </a:r>
          </a:p>
          <a:p>
            <a:endParaRPr lang="en-US" sz="1600"/>
          </a:p>
          <a:p>
            <a:r>
              <a:rPr lang="en-US" sz="1400">
                <a:solidFill>
                  <a:schemeClr val="bg1"/>
                </a:solidFill>
              </a:rPr>
              <a:t>• Plant 100 seed per treatment in sand-soil mixture (1:1 ratio) and replicate 4 times.</a:t>
            </a:r>
            <a:br>
              <a:rPr lang="en-US" sz="1400">
                <a:solidFill>
                  <a:schemeClr val="bg1"/>
                </a:solidFill>
              </a:rPr>
            </a:br>
            <a:endParaRPr lang="en-US" sz="1400">
              <a:solidFill>
                <a:schemeClr val="bg1"/>
              </a:solidFill>
            </a:endParaRPr>
          </a:p>
          <a:p>
            <a:r>
              <a:rPr lang="en-US" sz="1400">
                <a:solidFill>
                  <a:schemeClr val="bg1"/>
                </a:solidFill>
              </a:rPr>
              <a:t>• Place them in the 10 °C growth room for 7 days and then transfer to the 18 °C growth room for 14 days.</a:t>
            </a:r>
            <a:br>
              <a:rPr lang="en-US" sz="1400">
                <a:solidFill>
                  <a:schemeClr val="bg1"/>
                </a:solidFill>
              </a:rPr>
            </a:br>
            <a:endParaRPr lang="en-US" sz="1400">
              <a:solidFill>
                <a:schemeClr val="bg1"/>
              </a:solidFill>
            </a:endParaRPr>
          </a:p>
          <a:p>
            <a:r>
              <a:rPr lang="en-US" sz="1400">
                <a:solidFill>
                  <a:schemeClr val="bg1"/>
                </a:solidFill>
              </a:rPr>
              <a:t>• Count emergence of normal seedlings at multiple time points (3, 7, 10 and 14 days) after transferring to 18 °C growth room.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AE5850-2B60-CF31-1EDA-1228C5AF66B1}"/>
              </a:ext>
            </a:extLst>
          </p:cNvPr>
          <p:cNvSpPr txBox="1">
            <a:spLocks/>
          </p:cNvSpPr>
          <p:nvPr/>
        </p:nvSpPr>
        <p:spPr>
          <a:xfrm>
            <a:off x="111035" y="1126968"/>
            <a:ext cx="7676135" cy="7183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Cold Test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4846029-15C1-1D28-4F24-71EE2968944F}"/>
              </a:ext>
            </a:extLst>
          </p:cNvPr>
          <p:cNvSpPr txBox="1">
            <a:spLocks/>
          </p:cNvSpPr>
          <p:nvPr/>
        </p:nvSpPr>
        <p:spPr>
          <a:xfrm>
            <a:off x="111035" y="160603"/>
            <a:ext cx="74295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Seed Safety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B4CE76CE-2FA1-B4A5-DAE3-9CC368AD79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295116"/>
              </p:ext>
            </p:extLst>
          </p:nvPr>
        </p:nvGraphicFramePr>
        <p:xfrm>
          <a:off x="5086349" y="1264821"/>
          <a:ext cx="4763076" cy="1005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464378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3292858">
                  <a:extLst>
                    <a:ext uri="{9D8B030D-6E8A-4147-A177-3AD203B41FA5}">
                      <a16:colId xmlns:a16="http://schemas.microsoft.com/office/drawing/2014/main" val="640852501"/>
                    </a:ext>
                  </a:extLst>
                </a:gridCol>
              </a:tblGrid>
              <a:tr h="0">
                <a:tc rowSpan="4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PROTOCOL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Trt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Product (Label Rates)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Untreated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2863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 Corn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9284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 Corn + F&amp;I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4956381"/>
                  </a:ext>
                </a:extLst>
              </a:tr>
            </a:tbl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62EF1CA-4555-36A6-6625-CE2DF6AA7A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3448396"/>
              </p:ext>
            </p:extLst>
          </p:nvPr>
        </p:nvGraphicFramePr>
        <p:xfrm>
          <a:off x="4964883" y="2477393"/>
          <a:ext cx="7024732" cy="3030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721175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505F8-EFEA-D10B-59D6-4ADE7A829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F83AF3D-AF8E-4D7F-0AC7-19118CA0D2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8888854"/>
              </p:ext>
            </p:extLst>
          </p:nvPr>
        </p:nvGraphicFramePr>
        <p:xfrm>
          <a:off x="5080114" y="3103978"/>
          <a:ext cx="4451533" cy="2567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" name="Rectangle 28">
            <a:extLst>
              <a:ext uri="{FF2B5EF4-FFF2-40B4-BE49-F238E27FC236}">
                <a16:creationId xmlns:a16="http://schemas.microsoft.com/office/drawing/2014/main" id="{2FAEE2D4-8566-2458-54B7-FCBA95BD7E3E}"/>
              </a:ext>
            </a:extLst>
          </p:cNvPr>
          <p:cNvSpPr/>
          <p:nvPr/>
        </p:nvSpPr>
        <p:spPr>
          <a:xfrm>
            <a:off x="0" y="1714500"/>
            <a:ext cx="4743139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4F9856C-A378-0A42-1D6E-16862F3A21F8}"/>
              </a:ext>
            </a:extLst>
          </p:cNvPr>
          <p:cNvSpPr txBox="1"/>
          <p:nvPr/>
        </p:nvSpPr>
        <p:spPr>
          <a:xfrm>
            <a:off x="5088650" y="6085556"/>
            <a:ext cx="6781800" cy="7386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/>
              <a:t>Conclusion: </a:t>
            </a:r>
            <a:r>
              <a:rPr lang="en-US" sz="1200"/>
              <a:t>All treatments were well below the commercial threshold of 2.7 g/100kg. </a:t>
            </a:r>
            <a:r>
              <a:rPr lang="en-US" sz="1200" err="1"/>
              <a:t>SuperSede</a:t>
            </a:r>
            <a:r>
              <a:rPr lang="en-US" sz="1200"/>
              <a:t> Corn applied alone or in combination with the standard F&amp;I seed treatment had higher dust-off levels compared to the UTC and the standard F&amp;I.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F55ABD-D659-758B-8290-77AF89F20864}"/>
              </a:ext>
            </a:extLst>
          </p:cNvPr>
          <p:cNvSpPr/>
          <p:nvPr/>
        </p:nvSpPr>
        <p:spPr>
          <a:xfrm>
            <a:off x="5080769" y="2737769"/>
            <a:ext cx="2409567" cy="26161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/>
              <a:t>Dust-off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E95EAF6D-A74F-0D0A-4A9D-8C1B9299A5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80743"/>
              </p:ext>
            </p:extLst>
          </p:nvPr>
        </p:nvGraphicFramePr>
        <p:xfrm>
          <a:off x="5086349" y="1264821"/>
          <a:ext cx="4036680" cy="12877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41809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415255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2579616">
                  <a:extLst>
                    <a:ext uri="{9D8B030D-6E8A-4147-A177-3AD203B41FA5}">
                      <a16:colId xmlns:a16="http://schemas.microsoft.com/office/drawing/2014/main" val="640852501"/>
                    </a:ext>
                  </a:extLst>
                </a:gridCol>
              </a:tblGrid>
              <a:tr h="0">
                <a:tc rowSpan="5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PROTOCOL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Trt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Product (Label Rates)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UTC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2863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F&amp;I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9284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Supersede </a:t>
                      </a:r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Corn</a:t>
                      </a:r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2481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F&amp;I + Supersede </a:t>
                      </a:r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Corn</a:t>
                      </a:r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0965454"/>
                  </a:ext>
                </a:extLst>
              </a:tr>
            </a:tbl>
          </a:graphicData>
        </a:graphic>
      </p:graphicFrame>
      <p:sp>
        <p:nvSpPr>
          <p:cNvPr id="87" name="Rectangle 86">
            <a:extLst>
              <a:ext uri="{FF2B5EF4-FFF2-40B4-BE49-F238E27FC236}">
                <a16:creationId xmlns:a16="http://schemas.microsoft.com/office/drawing/2014/main" id="{6A9ACEEA-7A92-05FC-80FB-6ABB755CAD57}"/>
              </a:ext>
            </a:extLst>
          </p:cNvPr>
          <p:cNvSpPr/>
          <p:nvPr/>
        </p:nvSpPr>
        <p:spPr>
          <a:xfrm>
            <a:off x="9790113" y="1962867"/>
            <a:ext cx="1775962" cy="26161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/>
              <a:t>Glove Test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861EB5-300D-EB44-37D4-7AC2E7D81ED2}"/>
              </a:ext>
            </a:extLst>
          </p:cNvPr>
          <p:cNvSpPr txBox="1"/>
          <p:nvPr/>
        </p:nvSpPr>
        <p:spPr>
          <a:xfrm>
            <a:off x="336975" y="1893471"/>
            <a:ext cx="379971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Methodology</a:t>
            </a:r>
          </a:p>
          <a:p>
            <a:endParaRPr lang="en-US" sz="160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>
                <a:solidFill>
                  <a:schemeClr val="bg1"/>
                </a:solidFill>
              </a:rPr>
              <a:t>Utilize k</a:t>
            </a:r>
            <a:r>
              <a:rPr lang="en-US" sz="1400">
                <a:solidFill>
                  <a:schemeClr val="bg1"/>
                </a:solidFill>
              </a:rPr>
              <a:t>nown quantity of seed. 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Tumbling seeds to generate dust; maintain identical operating parameters of time, rotation speed, and air flow.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Use vacuum system to pull out dust. 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Dust was collected on Whatman GF 9 filters from 100 grams of seed.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Average dust values (g/100 kg seed) were measured and recorded from 4 replicates per treatment.</a:t>
            </a:r>
            <a:endParaRPr lang="en-US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6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6DB54C3-390F-CA53-48AC-92F147614B52}"/>
              </a:ext>
            </a:extLst>
          </p:cNvPr>
          <p:cNvSpPr txBox="1">
            <a:spLocks/>
          </p:cNvSpPr>
          <p:nvPr/>
        </p:nvSpPr>
        <p:spPr>
          <a:xfrm>
            <a:off x="111035" y="1126968"/>
            <a:ext cx="7676135" cy="7183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Dust Off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97329F-F2BB-7931-DA8A-3C3B72782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35" y="419731"/>
            <a:ext cx="7429500" cy="944406"/>
          </a:xfrm>
        </p:spPr>
        <p:txBody>
          <a:bodyPr>
            <a:noAutofit/>
          </a:bodyPr>
          <a:lstStyle/>
          <a:p>
            <a:r>
              <a:rPr lang="en-US"/>
              <a:t>Stewardship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CE06AF-FA88-817F-A438-999D65AB0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690" y="3619836"/>
            <a:ext cx="3505689" cy="8192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705D9A-AF3F-2576-0AA9-D66ED69406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226"/>
          <a:stretch>
            <a:fillRect/>
          </a:stretch>
        </p:blipFill>
        <p:spPr>
          <a:xfrm>
            <a:off x="9813230" y="2474000"/>
            <a:ext cx="1771897" cy="9889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DB5526E-4F5D-95EF-DF36-57C19803CC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430" r="62874"/>
          <a:stretch>
            <a:fillRect/>
          </a:stretch>
        </p:blipFill>
        <p:spPr>
          <a:xfrm>
            <a:off x="9749174" y="3795806"/>
            <a:ext cx="1878038" cy="9517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1F2449E-05E1-8263-474F-563A811E1F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547"/>
          <a:stretch>
            <a:fillRect/>
          </a:stretch>
        </p:blipFill>
        <p:spPr>
          <a:xfrm>
            <a:off x="9832283" y="5100913"/>
            <a:ext cx="1733792" cy="9847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7D9CE3-6DDA-CCAF-A995-C7FDF681F0E7}"/>
              </a:ext>
            </a:extLst>
          </p:cNvPr>
          <p:cNvSpPr txBox="1"/>
          <p:nvPr/>
        </p:nvSpPr>
        <p:spPr>
          <a:xfrm>
            <a:off x="9768186" y="2243860"/>
            <a:ext cx="3914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/>
              <a:t>F&amp;I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3FF31-8039-EF55-7BF8-D9E606B2F576}"/>
              </a:ext>
            </a:extLst>
          </p:cNvPr>
          <p:cNvSpPr txBox="1"/>
          <p:nvPr/>
        </p:nvSpPr>
        <p:spPr>
          <a:xfrm>
            <a:off x="9790113" y="4854692"/>
            <a:ext cx="15392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err="1"/>
              <a:t>SuperSede</a:t>
            </a:r>
            <a:r>
              <a:rPr lang="en-US" sz="1000" b="1"/>
              <a:t> Corn + F&amp;I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E92D94-84D9-F2C3-819E-10AA6F961DD5}"/>
              </a:ext>
            </a:extLst>
          </p:cNvPr>
          <p:cNvSpPr txBox="1"/>
          <p:nvPr/>
        </p:nvSpPr>
        <p:spPr>
          <a:xfrm>
            <a:off x="9768601" y="3562997"/>
            <a:ext cx="11865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err="1"/>
              <a:t>SuperSede</a:t>
            </a:r>
            <a:r>
              <a:rPr lang="en-US" sz="1000" b="1"/>
              <a:t> Corn</a:t>
            </a:r>
          </a:p>
        </p:txBody>
      </p:sp>
    </p:spTree>
    <p:extLst>
      <p:ext uri="{BB962C8B-B14F-4D97-AF65-F5344CB8AC3E}">
        <p14:creationId xmlns:p14="http://schemas.microsoft.com/office/powerpoint/2010/main" val="25828430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40837-EB94-B19A-831D-1DD5113D3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66EE4-300E-3370-1A82-453218781D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Field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8D0790-6744-F049-5BE3-E7BB13BB34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9459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7F537-8355-7317-8F46-B1037F776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20E3C580-52E5-6D53-581A-AE581D3A43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6867" y="5199865"/>
            <a:ext cx="1383767" cy="1462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95BECC-1EA4-2B11-6B7D-EE2C44F15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Corn on Corn</a:t>
            </a:r>
            <a:endParaRPr lang="en-US" baseline="30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93138A-617C-6462-5DCA-B285B64508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222612A-63E4-CFAE-C732-25361D6AD1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9F2005B-EB6D-FC91-307A-FA3002B3DC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285336"/>
            <a:ext cx="4362612" cy="1573202"/>
          </a:xfrm>
        </p:spPr>
        <p:txBody>
          <a:bodyPr/>
          <a:lstStyle/>
          <a:p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Corn was applied as a seed treatment in addition to a Grower Standard (GS) program and compared to the GS alone.</a:t>
            </a:r>
          </a:p>
          <a:p>
            <a:r>
              <a:rPr lang="en-US">
                <a:latin typeface="Arial"/>
                <a:cs typeface="Arial"/>
              </a:rPr>
              <a:t>The addition of </a:t>
            </a:r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Corn resulted in an average 25.3% increase in emergence daily and a 2.5 </a:t>
            </a:r>
            <a:r>
              <a:rPr lang="en-US" err="1">
                <a:latin typeface="Arial"/>
                <a:cs typeface="Arial"/>
              </a:rPr>
              <a:t>bu</a:t>
            </a:r>
            <a:r>
              <a:rPr lang="en-US">
                <a:latin typeface="Arial"/>
                <a:cs typeface="Arial"/>
              </a:rPr>
              <a:t>/acre increase in yield when compared to the GS.</a:t>
            </a:r>
          </a:p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EAE1657-0E02-A39A-4268-7732990B28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Agri-Tech Consulting | Whitewater, WI | 2022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B3B4520-BC93-33F9-0AC2-0163C6BBB7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6733007"/>
              </p:ext>
            </p:extLst>
          </p:nvPr>
        </p:nvGraphicFramePr>
        <p:xfrm>
          <a:off x="8714994" y="1863395"/>
          <a:ext cx="3146322" cy="2822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4291893E-CBB9-311D-4CB2-2FF60E5A15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5164438"/>
              </p:ext>
            </p:extLst>
          </p:nvPr>
        </p:nvGraphicFramePr>
        <p:xfrm>
          <a:off x="5196980" y="1863396"/>
          <a:ext cx="3431097" cy="2822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D114298-827A-BED9-6AC1-4B24DFE67177}"/>
              </a:ext>
            </a:extLst>
          </p:cNvPr>
          <p:cNvSpPr txBox="1">
            <a:spLocks/>
          </p:cNvSpPr>
          <p:nvPr/>
        </p:nvSpPr>
        <p:spPr>
          <a:xfrm>
            <a:off x="8445910" y="5369104"/>
            <a:ext cx="3146322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May – October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64.0°F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 24.98”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4.16” 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F79927C-D1E5-A6CE-E9F8-6608073EE2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25637"/>
              </p:ext>
            </p:extLst>
          </p:nvPr>
        </p:nvGraphicFramePr>
        <p:xfrm>
          <a:off x="270038" y="5540725"/>
          <a:ext cx="5290810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0648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60989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651819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598448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Corn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oz/50 </a:t>
                      </a:r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lbs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seed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Seed Treatment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9" name="Oval 18">
            <a:extLst>
              <a:ext uri="{FF2B5EF4-FFF2-40B4-BE49-F238E27FC236}">
                <a16:creationId xmlns:a16="http://schemas.microsoft.com/office/drawing/2014/main" id="{B5DD628A-CF6F-5EF3-3DB3-0EE278EFFABA}"/>
              </a:ext>
            </a:extLst>
          </p:cNvPr>
          <p:cNvSpPr/>
          <p:nvPr/>
        </p:nvSpPr>
        <p:spPr>
          <a:xfrm>
            <a:off x="7439732" y="6435725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2BC7C9BB-D023-49ED-4FC5-5EA4878F2D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844009"/>
              </p:ext>
            </p:extLst>
          </p:nvPr>
        </p:nvGraphicFramePr>
        <p:xfrm>
          <a:off x="918188" y="2141916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1398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26485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Corn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45092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9AED5-6397-CD38-0EC4-8CE65BC66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0B385D79-5A39-E862-9F6C-5D0438B3F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90299">
            <a:off x="6397759" y="5123120"/>
            <a:ext cx="1401978" cy="15929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F43CF6-3770-9A6D-1A13-7A4C5385A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Corn on Corn</a:t>
            </a:r>
            <a:endParaRPr lang="en-US" baseline="3000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79B0441-4678-BDBC-270A-55A10787D0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93B8654-9FC5-6A39-0E12-C8CBE08A58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CA38415-91AC-2D1F-6D70-E5893528F6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285336"/>
            <a:ext cx="4327567" cy="1573202"/>
          </a:xfrm>
        </p:spPr>
        <p:txBody>
          <a:bodyPr/>
          <a:lstStyle/>
          <a:p>
            <a:r>
              <a:rPr lang="en-US" dirty="0" err="1">
                <a:latin typeface="Arial"/>
                <a:cs typeface="Arial"/>
              </a:rPr>
              <a:t>SuperSede</a:t>
            </a:r>
            <a:r>
              <a:rPr lang="en-US" dirty="0">
                <a:latin typeface="Arial"/>
                <a:cs typeface="Arial"/>
              </a:rPr>
              <a:t> Corn was applied as a seed treatment in addition to a Grower Standard (GS) program and compared to the GS alone.</a:t>
            </a:r>
          </a:p>
          <a:p>
            <a:r>
              <a:rPr lang="en-US" dirty="0">
                <a:latin typeface="Arial"/>
                <a:cs typeface="Arial"/>
              </a:rPr>
              <a:t>The addition of </a:t>
            </a:r>
            <a:r>
              <a:rPr lang="en-US" dirty="0" err="1">
                <a:latin typeface="Arial"/>
                <a:cs typeface="Arial"/>
              </a:rPr>
              <a:t>SuperSede</a:t>
            </a:r>
            <a:r>
              <a:rPr lang="en-US" dirty="0">
                <a:latin typeface="Arial"/>
                <a:cs typeface="Arial"/>
              </a:rPr>
              <a:t> Corn improved emergence by 5.1% and resulted in a 2.8 </a:t>
            </a:r>
            <a:r>
              <a:rPr lang="en-US" dirty="0" err="1">
                <a:latin typeface="Arial"/>
                <a:cs typeface="Arial"/>
              </a:rPr>
              <a:t>bu</a:t>
            </a:r>
            <a:r>
              <a:rPr lang="en-US" dirty="0">
                <a:latin typeface="Arial"/>
                <a:cs typeface="Arial"/>
              </a:rPr>
              <a:t>/acre increase in yield when compared to the GS.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B2D6DCE-93CF-9AEF-7C8D-F9F70E782C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Buckeye Research | Troy, OH | 2022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FF44E5A-118E-F1B4-212F-513611F84D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2551966"/>
              </p:ext>
            </p:extLst>
          </p:nvPr>
        </p:nvGraphicFramePr>
        <p:xfrm>
          <a:off x="8771283" y="1966918"/>
          <a:ext cx="3260109" cy="2891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E1B719D-8C7B-4676-B1A8-399D9A2A25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0295074"/>
              </p:ext>
            </p:extLst>
          </p:nvPr>
        </p:nvGraphicFramePr>
        <p:xfrm>
          <a:off x="5355342" y="1929235"/>
          <a:ext cx="348681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41F09BAE-93D3-E3E9-8DE2-5A4CF69C835F}"/>
              </a:ext>
            </a:extLst>
          </p:cNvPr>
          <p:cNvSpPr txBox="1">
            <a:spLocks/>
          </p:cNvSpPr>
          <p:nvPr/>
        </p:nvSpPr>
        <p:spPr>
          <a:xfrm>
            <a:off x="8261350" y="5369104"/>
            <a:ext cx="3330882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May – October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66.3°F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 23.41”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3.90” 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C07F8E4F-62AC-6220-7766-8F292949DC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7883500"/>
              </p:ext>
            </p:extLst>
          </p:nvPr>
        </p:nvGraphicFramePr>
        <p:xfrm>
          <a:off x="270038" y="5540725"/>
          <a:ext cx="5290810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0648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60989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651819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598448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Corn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oz/50 </a:t>
                      </a:r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lbs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seed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Seed Treatment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9" name="Oval 18">
            <a:extLst>
              <a:ext uri="{FF2B5EF4-FFF2-40B4-BE49-F238E27FC236}">
                <a16:creationId xmlns:a16="http://schemas.microsoft.com/office/drawing/2014/main" id="{80DF1E07-C4EE-2459-3026-B4BA391EC768}"/>
              </a:ext>
            </a:extLst>
          </p:cNvPr>
          <p:cNvSpPr/>
          <p:nvPr/>
        </p:nvSpPr>
        <p:spPr>
          <a:xfrm>
            <a:off x="6676252" y="6045110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7E8CE09A-0D9E-86ED-564D-AB3E5EA741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229551"/>
              </p:ext>
            </p:extLst>
          </p:nvPr>
        </p:nvGraphicFramePr>
        <p:xfrm>
          <a:off x="918188" y="2141916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1398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26485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Corn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87544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740EA-5DDC-A83E-6172-B63D6F8F7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6CFC3-801C-AC31-8CE2-8CAEE6C6E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Corn on Corn</a:t>
            </a:r>
            <a:endParaRPr lang="en-US" baseline="30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3A8535-5AD8-AFFE-1085-469AE9F2DC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2D207BF-962F-C455-163E-08A86E44F9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ABCB3B7-B77E-6F76-09B7-B7E9E4714D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7" y="3285336"/>
            <a:ext cx="3915185" cy="1573202"/>
          </a:xfrm>
        </p:spPr>
        <p:txBody>
          <a:bodyPr/>
          <a:lstStyle/>
          <a:p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Corn was applied as a seed treatment in addition to a Grower Standard (GS) program and compared to the GS alone.</a:t>
            </a:r>
          </a:p>
          <a:p>
            <a:r>
              <a:rPr lang="en-US">
                <a:latin typeface="Arial"/>
                <a:cs typeface="Arial"/>
              </a:rPr>
              <a:t>The addition of </a:t>
            </a:r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Corn resulted in an 18.4 </a:t>
            </a:r>
            <a:r>
              <a:rPr lang="en-US" err="1">
                <a:latin typeface="Arial"/>
                <a:cs typeface="Arial"/>
              </a:rPr>
              <a:t>bu</a:t>
            </a:r>
            <a:r>
              <a:rPr lang="en-US">
                <a:latin typeface="Arial"/>
                <a:cs typeface="Arial"/>
              </a:rPr>
              <a:t>/acre increase in yield when compared to the GS.</a:t>
            </a:r>
          </a:p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EB36CC-15A8-4154-2BC0-62778C6283E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S/S Research Services | Richwood, OH | 2012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F43B3AE-2729-45EA-9CD2-B7E893F8D5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0310180"/>
              </p:ext>
            </p:extLst>
          </p:nvPr>
        </p:nvGraphicFramePr>
        <p:xfrm>
          <a:off x="6612605" y="2024978"/>
          <a:ext cx="4561578" cy="27065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E3547729-13E2-3176-8D49-96B53D444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90299">
            <a:off x="6397759" y="5123120"/>
            <a:ext cx="1401978" cy="1592945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58A0F055-7D7E-7107-711D-DB427AFC3B88}"/>
              </a:ext>
            </a:extLst>
          </p:cNvPr>
          <p:cNvSpPr txBox="1">
            <a:spLocks/>
          </p:cNvSpPr>
          <p:nvPr/>
        </p:nvSpPr>
        <p:spPr>
          <a:xfrm>
            <a:off x="8261350" y="5185134"/>
            <a:ext cx="3784346" cy="16052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May – October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66.8°F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Precipitation*: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 22.48”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3.75”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*2012 was a year of generational drought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174E60A-4A6F-9A6F-3C92-2F0E3ABDC8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316470"/>
              </p:ext>
            </p:extLst>
          </p:nvPr>
        </p:nvGraphicFramePr>
        <p:xfrm>
          <a:off x="270038" y="5540725"/>
          <a:ext cx="5290810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0648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60989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651819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598448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Corn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oz/50 </a:t>
                      </a:r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lbs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seed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Seed Treatment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8" name="Oval 17">
            <a:extLst>
              <a:ext uri="{FF2B5EF4-FFF2-40B4-BE49-F238E27FC236}">
                <a16:creationId xmlns:a16="http://schemas.microsoft.com/office/drawing/2014/main" id="{DA8E1B82-11F1-6372-B2D3-6DC3AACED92B}"/>
              </a:ext>
            </a:extLst>
          </p:cNvPr>
          <p:cNvSpPr/>
          <p:nvPr/>
        </p:nvSpPr>
        <p:spPr>
          <a:xfrm>
            <a:off x="6942579" y="5769894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CD05FA0D-D42A-28F5-2806-C7044B0506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727405"/>
              </p:ext>
            </p:extLst>
          </p:nvPr>
        </p:nvGraphicFramePr>
        <p:xfrm>
          <a:off x="918188" y="2141916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1398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26485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Corn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8271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D6163-C303-01EB-ECC8-5712E08DC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2B3B903E-8AAC-59D0-6A0C-BB12C3E642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9175" y="5217150"/>
            <a:ext cx="865565" cy="15732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1A6C0C-B503-44B9-72D4-0291B1DC2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Corn on Corn</a:t>
            </a:r>
            <a:endParaRPr lang="en-US" baseline="300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BE2CABC-69A0-3F02-962D-B09B4A598F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303C3AF-C5C2-2FB5-5DC5-B9E9DFC170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F63232-CCFC-2402-E857-82EE5C1C92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7" y="3285336"/>
            <a:ext cx="3856089" cy="1573202"/>
          </a:xfrm>
        </p:spPr>
        <p:txBody>
          <a:bodyPr/>
          <a:lstStyle/>
          <a:p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Corn was applied as a seed treatment in addition to a Grower Standard (GS) program and compared to the GS alone.</a:t>
            </a:r>
          </a:p>
          <a:p>
            <a:r>
              <a:rPr lang="en-US">
                <a:latin typeface="Arial"/>
                <a:cs typeface="Arial"/>
              </a:rPr>
              <a:t>The addition of </a:t>
            </a:r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Corn resulted in a 4.1 </a:t>
            </a:r>
            <a:r>
              <a:rPr lang="en-US" err="1">
                <a:latin typeface="Arial"/>
                <a:cs typeface="Arial"/>
              </a:rPr>
              <a:t>bu</a:t>
            </a:r>
            <a:r>
              <a:rPr lang="en-US">
                <a:latin typeface="Arial"/>
                <a:cs typeface="Arial"/>
              </a:rPr>
              <a:t>/acre increase in yield when compared to the GS.</a:t>
            </a:r>
          </a:p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96DBA19-65CC-90FF-7956-E7F9B0BF82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err="1"/>
              <a:t>AllTech</a:t>
            </a:r>
            <a:r>
              <a:rPr lang="en-US"/>
              <a:t> R&amp;D | Sparta, IL | 2014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103A106-14AC-4B39-879E-66DF7CE4E5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0759968"/>
              </p:ext>
            </p:extLst>
          </p:nvPr>
        </p:nvGraphicFramePr>
        <p:xfrm>
          <a:off x="5984371" y="2071911"/>
          <a:ext cx="4553958" cy="2714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39A74AF-192A-DC8A-29EA-27E82EA32328}"/>
              </a:ext>
            </a:extLst>
          </p:cNvPr>
          <p:cNvSpPr txBox="1">
            <a:spLocks/>
          </p:cNvSpPr>
          <p:nvPr/>
        </p:nvSpPr>
        <p:spPr>
          <a:xfrm>
            <a:off x="8043169" y="5369104"/>
            <a:ext cx="3549063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May – October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6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7.7°F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 26.73”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4.46” 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2951000-63A1-40B2-598E-A7DF0FB1EC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089047"/>
              </p:ext>
            </p:extLst>
          </p:nvPr>
        </p:nvGraphicFramePr>
        <p:xfrm>
          <a:off x="270038" y="5540725"/>
          <a:ext cx="5290810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0648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60989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651819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598448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Corn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oz/50 </a:t>
                      </a:r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lbs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seed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Seed Treatment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6" name="Oval 15">
            <a:extLst>
              <a:ext uri="{FF2B5EF4-FFF2-40B4-BE49-F238E27FC236}">
                <a16:creationId xmlns:a16="http://schemas.microsoft.com/office/drawing/2014/main" id="{6A9802BA-1507-EE52-DA80-C5D77A61D2B8}"/>
              </a:ext>
            </a:extLst>
          </p:cNvPr>
          <p:cNvSpPr/>
          <p:nvPr/>
        </p:nvSpPr>
        <p:spPr>
          <a:xfrm>
            <a:off x="6818289" y="6364699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37C68F98-32F7-C8EF-D507-FE76B7C299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002474"/>
              </p:ext>
            </p:extLst>
          </p:nvPr>
        </p:nvGraphicFramePr>
        <p:xfrm>
          <a:off x="918188" y="2141916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1398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26485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Corn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78017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E30E5-9579-3611-AA0A-04F1C7B69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9BACC-2CBC-7CBE-7BD9-5C8C2710B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SuperSede Corn on Corn</a:t>
            </a:r>
            <a:endParaRPr lang="en-US" baseline="30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B171A2-413F-DAF7-34F8-9A0E56075E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17F7CC3-8C2D-1B0A-6BDC-277307354C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55A0A04-BD84-5E63-EB68-A4980F33A4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7" y="3285336"/>
            <a:ext cx="4918363" cy="157320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latin typeface="Arial"/>
                <a:cs typeface="Arial"/>
              </a:rPr>
              <a:t>SuperSede Corn was applied as a seed treatment in addition to a Grower Standard (GS) program and compared to the GS alone.</a:t>
            </a:r>
          </a:p>
          <a:p>
            <a:r>
              <a:rPr lang="en-US" dirty="0">
                <a:latin typeface="Arial"/>
                <a:cs typeface="Arial"/>
              </a:rPr>
              <a:t>The addition of SuperSede Corn improved emergence 45% at 7 days after planting and increased the final stand by 5%.</a:t>
            </a:r>
          </a:p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3F27CDD-DD27-DACE-963D-2A96ACE8A1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AllTech R&amp;D | Sparta, IL | 2012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1BF7D5C-A151-0575-DBB3-68597931F1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2243425"/>
              </p:ext>
            </p:extLst>
          </p:nvPr>
        </p:nvGraphicFramePr>
        <p:xfrm>
          <a:off x="6610555" y="1918762"/>
          <a:ext cx="4570095" cy="2939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09F63C68-DA32-681C-0EE1-46BD051F6C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9175" y="5217150"/>
            <a:ext cx="865565" cy="1573202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9D067C29-90E6-C203-C1FD-0FC64D55DC9C}"/>
              </a:ext>
            </a:extLst>
          </p:cNvPr>
          <p:cNvSpPr txBox="1">
            <a:spLocks/>
          </p:cNvSpPr>
          <p:nvPr/>
        </p:nvSpPr>
        <p:spPr>
          <a:xfrm>
            <a:off x="8043169" y="5369104"/>
            <a:ext cx="3549063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May – October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69.8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 20.91”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3.49” 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EC56A4B-C004-F7FD-43F8-40FF0399FC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010916"/>
              </p:ext>
            </p:extLst>
          </p:nvPr>
        </p:nvGraphicFramePr>
        <p:xfrm>
          <a:off x="270038" y="5540725"/>
          <a:ext cx="5290810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0648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60989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651819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598448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 dirty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 dirty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 dirty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</a:rPr>
                        <a:t>SuperSede Corn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</a:rPr>
                        <a:t>1 oz/50 lbs seed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</a:rPr>
                        <a:t>Seed Treatment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8" name="Oval 17">
            <a:extLst>
              <a:ext uri="{FF2B5EF4-FFF2-40B4-BE49-F238E27FC236}">
                <a16:creationId xmlns:a16="http://schemas.microsoft.com/office/drawing/2014/main" id="{AEC6B3DF-951E-B134-A121-D62D2A003452}"/>
              </a:ext>
            </a:extLst>
          </p:cNvPr>
          <p:cNvSpPr/>
          <p:nvPr/>
        </p:nvSpPr>
        <p:spPr>
          <a:xfrm>
            <a:off x="6818289" y="6364699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24D51F8C-3EC4-C65A-63E4-0C719C3F91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8977722"/>
              </p:ext>
            </p:extLst>
          </p:nvPr>
        </p:nvGraphicFramePr>
        <p:xfrm>
          <a:off x="918188" y="2141916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1398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26485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Corn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5651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BD259-EA34-E01F-AA2D-0E7075E97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C9E9C-CF4F-67F6-EB13-88BFA0959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Corn on Corn</a:t>
            </a:r>
            <a:endParaRPr lang="en-US" baseline="30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A56C0-59C3-44E7-1EC6-E2B98631EC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4EF59F5-D7B2-F6D9-467D-86A22996F5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28F7B37-018E-A2E5-5BB6-83DF0B2B80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285336"/>
            <a:ext cx="4949398" cy="1573202"/>
          </a:xfrm>
        </p:spPr>
        <p:txBody>
          <a:bodyPr/>
          <a:lstStyle/>
          <a:p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Corn was applied as a seed treatment in addition to a Grower Standard (GS) program and compared to the GS alone.</a:t>
            </a:r>
          </a:p>
          <a:p>
            <a:r>
              <a:rPr lang="en-US">
                <a:latin typeface="Arial"/>
                <a:cs typeface="Arial"/>
              </a:rPr>
              <a:t>The addition of </a:t>
            </a:r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Corn resulted 1.4% better emergence ten days after planting and a 7.7 </a:t>
            </a:r>
            <a:r>
              <a:rPr lang="en-US" err="1">
                <a:latin typeface="Arial"/>
                <a:cs typeface="Arial"/>
              </a:rPr>
              <a:t>bu</a:t>
            </a:r>
            <a:r>
              <a:rPr lang="en-US">
                <a:latin typeface="Arial"/>
                <a:cs typeface="Arial"/>
              </a:rPr>
              <a:t>/acre increase in yield when compared to the GS.</a:t>
            </a:r>
          </a:p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24097D4-3E9A-3809-8ED7-F72838A2F66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Midwest Research | York, NE | 2012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707F804-FB47-4E30-AE67-08F3AE7605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4780694"/>
              </p:ext>
            </p:extLst>
          </p:nvPr>
        </p:nvGraphicFramePr>
        <p:xfrm>
          <a:off x="9002131" y="1831226"/>
          <a:ext cx="2886480" cy="3027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1F2004D4-5DA2-E199-1D8F-39E31EE7E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47957">
            <a:off x="5863589" y="5340623"/>
            <a:ext cx="2470303" cy="1243497"/>
          </a:xfrm>
          <a:prstGeom prst="rect">
            <a:avLst/>
          </a:prstGeom>
        </p:spPr>
      </p:pic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AE669E3-B0C1-DCF8-867F-DEFCB294D18A}"/>
              </a:ext>
            </a:extLst>
          </p:cNvPr>
          <p:cNvSpPr txBox="1">
            <a:spLocks/>
          </p:cNvSpPr>
          <p:nvPr/>
        </p:nvSpPr>
        <p:spPr>
          <a:xfrm>
            <a:off x="8461249" y="5118385"/>
            <a:ext cx="3629152" cy="16719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3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300" b="1">
                <a:solidFill>
                  <a:srgbClr val="FFFFFF"/>
                </a:solidFill>
                <a:latin typeface="Arial"/>
                <a:cs typeface="Arial"/>
              </a:rPr>
              <a:t>May – October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300" b="1">
                <a:solidFill>
                  <a:srgbClr val="FFFFFF"/>
                </a:solidFill>
                <a:latin typeface="Arial"/>
                <a:cs typeface="Arial"/>
              </a:rPr>
              <a:t>Temperature: 70.4</a:t>
            </a:r>
            <a:r>
              <a:rPr lang="en-US" sz="13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3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300" b="1">
                <a:solidFill>
                  <a:srgbClr val="FFFFFF"/>
                </a:solidFill>
                <a:latin typeface="Arial"/>
                <a:cs typeface="Arial"/>
              </a:rPr>
              <a:t>Precipitation*: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300">
                <a:solidFill>
                  <a:srgbClr val="FFFFFF"/>
                </a:solidFill>
                <a:latin typeface="Arial"/>
                <a:cs typeface="Arial"/>
              </a:rPr>
              <a:t>Total Rainfall –  18.72”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300">
                <a:solidFill>
                  <a:srgbClr val="FFFFFF"/>
                </a:solidFill>
                <a:latin typeface="Arial"/>
                <a:cs typeface="Arial"/>
              </a:rPr>
              <a:t>Avg Monthly Rainfall – 3.12”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300">
                <a:solidFill>
                  <a:srgbClr val="FFFFFF"/>
                </a:solidFill>
                <a:latin typeface="Arial"/>
                <a:cs typeface="Arial"/>
              </a:rPr>
              <a:t>Irrigated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1300" b="1">
                <a:solidFill>
                  <a:srgbClr val="FFFFFF"/>
                </a:solidFill>
                <a:latin typeface="Arial"/>
                <a:cs typeface="Arial"/>
              </a:rPr>
              <a:t>*2012 was a year of generational drought 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D3A1F8B3-68F0-86D6-A6C0-2A0A60574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896024"/>
              </p:ext>
            </p:extLst>
          </p:nvPr>
        </p:nvGraphicFramePr>
        <p:xfrm>
          <a:off x="270038" y="5540725"/>
          <a:ext cx="5290810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0648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60989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651819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598448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Corn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oz/50 </a:t>
                      </a:r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lbs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seed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Seed Treatment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9" name="Oval 18">
            <a:extLst>
              <a:ext uri="{FF2B5EF4-FFF2-40B4-BE49-F238E27FC236}">
                <a16:creationId xmlns:a16="http://schemas.microsoft.com/office/drawing/2014/main" id="{F9BE9145-82C2-844E-2983-EF655A06BE9B}"/>
              </a:ext>
            </a:extLst>
          </p:cNvPr>
          <p:cNvSpPr/>
          <p:nvPr/>
        </p:nvSpPr>
        <p:spPr>
          <a:xfrm>
            <a:off x="7645096" y="6187144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5F1B1802-69B3-9860-C4CB-400EF4646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268939"/>
              </p:ext>
            </p:extLst>
          </p:nvPr>
        </p:nvGraphicFramePr>
        <p:xfrm>
          <a:off x="918188" y="2141916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1398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26485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Corn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E4D36726-95F6-E161-2D7C-5D938E084A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8292666"/>
              </p:ext>
            </p:extLst>
          </p:nvPr>
        </p:nvGraphicFramePr>
        <p:xfrm>
          <a:off x="5875365" y="1739615"/>
          <a:ext cx="3035169" cy="3027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18275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610B2-E4F1-E9EF-9824-AB5D13C05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BE1CC-0917-6696-DC9F-CCF6A1F89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Corn on Corn</a:t>
            </a:r>
            <a:endParaRPr lang="en-US" baseline="30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8ADE5-58EA-6245-2CF3-1AEF0027B5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A4EBB8B-E2A9-62B7-D6B8-4312038669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C5DC1AC-D274-2A2F-F064-6DCC245764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285336"/>
            <a:ext cx="4852754" cy="1573202"/>
          </a:xfrm>
        </p:spPr>
        <p:txBody>
          <a:bodyPr/>
          <a:lstStyle/>
          <a:p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Corn was applied as a seed treatment in addition to a Grower Standard (GS) program and compared to the GS alone.</a:t>
            </a:r>
          </a:p>
          <a:p>
            <a:r>
              <a:rPr lang="en-US">
                <a:latin typeface="Arial"/>
                <a:cs typeface="Arial"/>
              </a:rPr>
              <a:t>The addition of </a:t>
            </a:r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Corn resulted in a 4.8 </a:t>
            </a:r>
            <a:r>
              <a:rPr lang="en-US" err="1">
                <a:latin typeface="Arial"/>
                <a:cs typeface="Arial"/>
              </a:rPr>
              <a:t>bu</a:t>
            </a:r>
            <a:r>
              <a:rPr lang="en-US">
                <a:latin typeface="Arial"/>
                <a:cs typeface="Arial"/>
              </a:rPr>
              <a:t>/acre increase in yield when compared to the GS.</a:t>
            </a:r>
          </a:p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8AFD3A7-02B3-D3BA-998B-6BC0FC2192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Warnke Research | Geneva, MN | 2014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AAD65D9-D126-4E5D-9D74-B731F89C24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9254489"/>
              </p:ext>
            </p:extLst>
          </p:nvPr>
        </p:nvGraphicFramePr>
        <p:xfrm>
          <a:off x="6638523" y="1966919"/>
          <a:ext cx="4561578" cy="27065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3E18A55-340B-158C-E965-26B3D53499D4}"/>
              </a:ext>
            </a:extLst>
          </p:cNvPr>
          <p:cNvSpPr txBox="1">
            <a:spLocks/>
          </p:cNvSpPr>
          <p:nvPr/>
        </p:nvSpPr>
        <p:spPr>
          <a:xfrm>
            <a:off x="8125523" y="5369104"/>
            <a:ext cx="3466710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May – October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63.7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 24.61”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4.10” 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B5E10980-2A89-E328-9989-D03ECAAF7C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463089"/>
              </p:ext>
            </p:extLst>
          </p:nvPr>
        </p:nvGraphicFramePr>
        <p:xfrm>
          <a:off x="270038" y="5540725"/>
          <a:ext cx="5290810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0648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60989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651819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598448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Corn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oz/50 </a:t>
                      </a:r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lbs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seed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Seed Treatment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F97A576-8BFF-89E5-0DE9-9A406475F1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161944"/>
              </p:ext>
            </p:extLst>
          </p:nvPr>
        </p:nvGraphicFramePr>
        <p:xfrm>
          <a:off x="918188" y="2141916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1398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26485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Corn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pic>
        <p:nvPicPr>
          <p:cNvPr id="20" name="Picture 19">
            <a:extLst>
              <a:ext uri="{FF2B5EF4-FFF2-40B4-BE49-F238E27FC236}">
                <a16:creationId xmlns:a16="http://schemas.microsoft.com/office/drawing/2014/main" id="{E1B6177F-7FF2-135A-3D2C-7FFD3DD0BF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3477" y="5131088"/>
            <a:ext cx="1338299" cy="1585057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8710B66A-7D55-071B-DE71-8D2096F8CEB0}"/>
              </a:ext>
            </a:extLst>
          </p:cNvPr>
          <p:cNvSpPr/>
          <p:nvPr/>
        </p:nvSpPr>
        <p:spPr>
          <a:xfrm>
            <a:off x="7007247" y="6521681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847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0B08E-5623-95FF-C19E-E346FFCA3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B4334-8E4F-62DE-0EF1-38DC049A2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Corn on Corn</a:t>
            </a:r>
            <a:endParaRPr lang="en-US" baseline="300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D5A3A1-34DC-328B-DF42-F31413B2FD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14ED0A-24C1-1962-83EF-E018299FFC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AEA2468-BA5C-60AA-B29F-47444C9BF8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285336"/>
            <a:ext cx="4332436" cy="1573202"/>
          </a:xfrm>
        </p:spPr>
        <p:txBody>
          <a:bodyPr/>
          <a:lstStyle/>
          <a:p>
            <a:r>
              <a:rPr lang="en-US" err="1"/>
              <a:t>SuperSede</a:t>
            </a:r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Corn was applied as a seed treatment in addition to a Grower Standard (GS) program and compared to the GS alone.</a:t>
            </a:r>
          </a:p>
          <a:p>
            <a:r>
              <a:rPr lang="en-US">
                <a:latin typeface="Arial"/>
                <a:cs typeface="Arial"/>
              </a:rPr>
              <a:t>The addition of </a:t>
            </a:r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Corn resulted 11% better emergence ten days after planting and a 3.1 </a:t>
            </a:r>
            <a:r>
              <a:rPr lang="en-US" err="1">
                <a:latin typeface="Arial"/>
                <a:cs typeface="Arial"/>
              </a:rPr>
              <a:t>bu</a:t>
            </a:r>
            <a:r>
              <a:rPr lang="en-US">
                <a:latin typeface="Arial"/>
                <a:cs typeface="Arial"/>
              </a:rPr>
              <a:t>/acre increase in yield when compared to the GS.</a:t>
            </a:r>
          </a:p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AEF0C03-77EB-2E15-F391-EAD725FA63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Warnke Research | Geneva, MN | 2012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7DFCBAF-29F2-4389-83C3-70AC2CD772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869539"/>
              </p:ext>
            </p:extLst>
          </p:nvPr>
        </p:nvGraphicFramePr>
        <p:xfrm>
          <a:off x="8883591" y="1920706"/>
          <a:ext cx="3177510" cy="2784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B6EC7E8-1225-BA0B-BD30-7F32D465CA51}"/>
              </a:ext>
            </a:extLst>
          </p:cNvPr>
          <p:cNvSpPr txBox="1">
            <a:spLocks/>
          </p:cNvSpPr>
          <p:nvPr/>
        </p:nvSpPr>
        <p:spPr>
          <a:xfrm>
            <a:off x="8125523" y="5369104"/>
            <a:ext cx="3466710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May – October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68.2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 19.84”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3.31” 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45893A3-C40A-8A9F-4A54-19AD5764F8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51238"/>
              </p:ext>
            </p:extLst>
          </p:nvPr>
        </p:nvGraphicFramePr>
        <p:xfrm>
          <a:off x="270038" y="5540725"/>
          <a:ext cx="5290810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0648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60989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651819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598448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Corn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oz/50 </a:t>
                      </a:r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lbs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seed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Seed Treatment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03C3F093-6328-6CF1-540E-1030855D67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954265"/>
              </p:ext>
            </p:extLst>
          </p:nvPr>
        </p:nvGraphicFramePr>
        <p:xfrm>
          <a:off x="918188" y="2141916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1398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26485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Corn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id="{FC16A964-69E3-AE4D-DA98-606C12BB36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3477" y="5131088"/>
            <a:ext cx="1338299" cy="1585057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E3D133EF-4134-1231-71CF-5D492036E3D0}"/>
              </a:ext>
            </a:extLst>
          </p:cNvPr>
          <p:cNvSpPr/>
          <p:nvPr/>
        </p:nvSpPr>
        <p:spPr>
          <a:xfrm>
            <a:off x="7007247" y="6521681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FE34440-B482-000D-ECAA-02B3717149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1791177"/>
              </p:ext>
            </p:extLst>
          </p:nvPr>
        </p:nvGraphicFramePr>
        <p:xfrm>
          <a:off x="5583717" y="1920706"/>
          <a:ext cx="3177510" cy="2784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816932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4456D-BAE0-6890-3521-9EB86FBDA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CF4DBDA5-51A4-8E3B-16F4-603E7F4F2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65799">
            <a:off x="6422401" y="5164088"/>
            <a:ext cx="933128" cy="16603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6638D3-25EA-26A8-402D-7E47349FC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Corn on Corn</a:t>
            </a:r>
            <a:endParaRPr lang="en-US" baseline="30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0E841-657F-4B93-314E-5547F10040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9A18C69-A55B-289B-299F-072969E23A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DFF4F72-6E77-2713-B8E4-421C5C5452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285336"/>
            <a:ext cx="4909484" cy="1573202"/>
          </a:xfrm>
        </p:spPr>
        <p:txBody>
          <a:bodyPr/>
          <a:lstStyle/>
          <a:p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Corn was applied as a seed treatment in addition to a Grower Standard (GS) program and compared to the GS alone.</a:t>
            </a:r>
          </a:p>
          <a:p>
            <a:r>
              <a:rPr lang="en-US">
                <a:latin typeface="Arial"/>
                <a:cs typeface="Arial"/>
              </a:rPr>
              <a:t>The addition of </a:t>
            </a:r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Corn resulted in a 4.9 </a:t>
            </a:r>
            <a:r>
              <a:rPr lang="en-US" err="1">
                <a:latin typeface="Arial"/>
                <a:cs typeface="Arial"/>
              </a:rPr>
              <a:t>bu</a:t>
            </a:r>
            <a:r>
              <a:rPr lang="en-US">
                <a:latin typeface="Arial"/>
                <a:cs typeface="Arial"/>
              </a:rPr>
              <a:t>/acre increase in yield when compared to the GS.</a:t>
            </a:r>
          </a:p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0E13764-E2AA-76BF-6858-D8E807EA31D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FFR Cooperative | Otterbein, IN | 2012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D6D4EE6-3FF3-40AB-9265-4C402E7A3E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9371202"/>
              </p:ext>
            </p:extLst>
          </p:nvPr>
        </p:nvGraphicFramePr>
        <p:xfrm>
          <a:off x="6888965" y="1966919"/>
          <a:ext cx="4544433" cy="2704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94A2366-61E9-BFCF-7E28-F9CEF641AF64}"/>
              </a:ext>
            </a:extLst>
          </p:cNvPr>
          <p:cNvSpPr txBox="1">
            <a:spLocks/>
          </p:cNvSpPr>
          <p:nvPr/>
        </p:nvSpPr>
        <p:spPr>
          <a:xfrm>
            <a:off x="7981025" y="5369104"/>
            <a:ext cx="3611208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May – October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68.7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 21.46”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3.58” 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B94AAB9-AAEC-5484-D1C8-A41413AA89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7713"/>
              </p:ext>
            </p:extLst>
          </p:nvPr>
        </p:nvGraphicFramePr>
        <p:xfrm>
          <a:off x="270038" y="5540725"/>
          <a:ext cx="5290810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0648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60989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651819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598448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Corn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oz/50 </a:t>
                      </a:r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lbs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seed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Seed Treatment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BADE645-B168-D38D-6472-B74FA97E22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573191"/>
              </p:ext>
            </p:extLst>
          </p:nvPr>
        </p:nvGraphicFramePr>
        <p:xfrm>
          <a:off x="918188" y="2141916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1398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26485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Corn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20" name="Oval 19">
            <a:extLst>
              <a:ext uri="{FF2B5EF4-FFF2-40B4-BE49-F238E27FC236}">
                <a16:creationId xmlns:a16="http://schemas.microsoft.com/office/drawing/2014/main" id="{CCD28BB6-B833-1C53-B7EB-5EBD2BFCD844}"/>
              </a:ext>
            </a:extLst>
          </p:cNvPr>
          <p:cNvSpPr/>
          <p:nvPr/>
        </p:nvSpPr>
        <p:spPr>
          <a:xfrm>
            <a:off x="6625504" y="5625036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3828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89C56-AD52-67C5-CD41-69BBA44ED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6617BC0B-193B-7F10-2CD1-BB7C11A885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5237810"/>
            <a:ext cx="1750739" cy="15525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D98B8D-37FB-167E-07F2-4902D51D7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Corn on Corn</a:t>
            </a:r>
            <a:endParaRPr lang="en-US" baseline="300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E5018F2-6E2E-46A3-8690-F57DA11B13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596B195-AAB9-00CF-7098-7978563B64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C7AB78-3C61-9F2B-5592-53945677C2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7" y="3285336"/>
            <a:ext cx="4882851" cy="1573202"/>
          </a:xfrm>
        </p:spPr>
        <p:txBody>
          <a:bodyPr/>
          <a:lstStyle/>
          <a:p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Corn was applied as a seed treatment in addition to a Grower Standard (GS) program and compared to the GS alone.</a:t>
            </a:r>
          </a:p>
          <a:p>
            <a:r>
              <a:rPr lang="en-US">
                <a:latin typeface="Arial"/>
                <a:cs typeface="Arial"/>
              </a:rPr>
              <a:t>The addition of </a:t>
            </a:r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Corn resulted in a 2.7 </a:t>
            </a:r>
            <a:r>
              <a:rPr lang="en-US" err="1">
                <a:latin typeface="Arial"/>
                <a:cs typeface="Arial"/>
              </a:rPr>
              <a:t>bu</a:t>
            </a:r>
            <a:r>
              <a:rPr lang="en-US">
                <a:latin typeface="Arial"/>
                <a:cs typeface="Arial"/>
              </a:rPr>
              <a:t>/acre increase in yield when compared to the GS.</a:t>
            </a:r>
          </a:p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00AF828-5EE8-A77D-392D-E41192EE1E5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Stewart Agricultural Research Services | Clarence, MO | 2012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7C34387-7F8E-4CF4-BF20-CFE3728E34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1440229"/>
              </p:ext>
            </p:extLst>
          </p:nvPr>
        </p:nvGraphicFramePr>
        <p:xfrm>
          <a:off x="6725569" y="1998907"/>
          <a:ext cx="4548243" cy="2704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D744A2B-C509-6086-AC01-108C791EBDF6}"/>
              </a:ext>
            </a:extLst>
          </p:cNvPr>
          <p:cNvSpPr txBox="1">
            <a:spLocks/>
          </p:cNvSpPr>
          <p:nvPr/>
        </p:nvSpPr>
        <p:spPr>
          <a:xfrm>
            <a:off x="8125523" y="5369104"/>
            <a:ext cx="3466710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May – October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69.4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 22.83”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3.81” 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3F089EF-1E3F-EA51-8F0E-873ED37FFC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7713"/>
              </p:ext>
            </p:extLst>
          </p:nvPr>
        </p:nvGraphicFramePr>
        <p:xfrm>
          <a:off x="270038" y="5540725"/>
          <a:ext cx="5290810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0648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60989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651819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598448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Corn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oz/50 </a:t>
                      </a:r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lbs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seed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Seed Treatment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A69295C-54B5-D1F3-07A7-49C40D0A4B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573191"/>
              </p:ext>
            </p:extLst>
          </p:nvPr>
        </p:nvGraphicFramePr>
        <p:xfrm>
          <a:off x="918188" y="2141916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1398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26485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Corn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20" name="Oval 19">
            <a:extLst>
              <a:ext uri="{FF2B5EF4-FFF2-40B4-BE49-F238E27FC236}">
                <a16:creationId xmlns:a16="http://schemas.microsoft.com/office/drawing/2014/main" id="{F549E5A3-2566-2DA5-8147-2BD7550B9FB8}"/>
              </a:ext>
            </a:extLst>
          </p:cNvPr>
          <p:cNvSpPr/>
          <p:nvPr/>
        </p:nvSpPr>
        <p:spPr>
          <a:xfrm>
            <a:off x="6874082" y="5589527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2980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F0AF4-3AB7-7AAE-99C8-CF327C9DA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Corn on Corn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AB5593-4FA7-67FE-83E4-F44CD86610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Corn Bioassay | 2021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007590-3748-BB0A-4A53-22AF310267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0000"/>
          <a:stretch>
            <a:fillRect/>
          </a:stretch>
        </p:blipFill>
        <p:spPr>
          <a:xfrm>
            <a:off x="427857" y="2140529"/>
            <a:ext cx="5668143" cy="37435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73EA8D-82BD-EDB4-4D81-491F81FEEB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6264471" y="2140529"/>
            <a:ext cx="5668143" cy="374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950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511C6-2B71-8D98-8A4B-938EC1DF1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112EF35-1EB5-AA56-2DB5-D1E699CDE2C1}"/>
              </a:ext>
            </a:extLst>
          </p:cNvPr>
          <p:cNvSpPr/>
          <p:nvPr/>
        </p:nvSpPr>
        <p:spPr>
          <a:xfrm>
            <a:off x="6929306" y="0"/>
            <a:ext cx="526269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C8EBE0A-0AF3-EBA1-D15B-9C5DF7D5143E}"/>
              </a:ext>
            </a:extLst>
          </p:cNvPr>
          <p:cNvSpPr/>
          <p:nvPr/>
        </p:nvSpPr>
        <p:spPr>
          <a:xfrm>
            <a:off x="6190135" y="1487000"/>
            <a:ext cx="1478342" cy="147834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C858EFA-3C77-F6E4-A984-E54889F864A0}"/>
              </a:ext>
            </a:extLst>
          </p:cNvPr>
          <p:cNvSpPr/>
          <p:nvPr/>
        </p:nvSpPr>
        <p:spPr>
          <a:xfrm>
            <a:off x="6190135" y="3211817"/>
            <a:ext cx="1478342" cy="147834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F744406-B85A-5F46-8174-68943C5BC00B}"/>
              </a:ext>
            </a:extLst>
          </p:cNvPr>
          <p:cNvSpPr/>
          <p:nvPr/>
        </p:nvSpPr>
        <p:spPr>
          <a:xfrm>
            <a:off x="6190135" y="4936634"/>
            <a:ext cx="1478342" cy="147834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B6D7716-0928-B1BF-7EB5-8792827383EF}"/>
              </a:ext>
            </a:extLst>
          </p:cNvPr>
          <p:cNvSpPr txBox="1">
            <a:spLocks/>
          </p:cNvSpPr>
          <p:nvPr/>
        </p:nvSpPr>
        <p:spPr>
          <a:xfrm>
            <a:off x="7778471" y="3463471"/>
            <a:ext cx="4001206" cy="8807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200"/>
              </a:lnSpc>
            </a:pPr>
            <a:r>
              <a:rPr lang="en-US" sz="2800" b="1" dirty="0"/>
              <a:t>Enhanced Root Growth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DFFEB2B-7BAF-02CC-25BF-572A3C093994}"/>
              </a:ext>
            </a:extLst>
          </p:cNvPr>
          <p:cNvSpPr txBox="1">
            <a:spLocks/>
          </p:cNvSpPr>
          <p:nvPr/>
        </p:nvSpPr>
        <p:spPr>
          <a:xfrm>
            <a:off x="7778470" y="5143303"/>
            <a:ext cx="4210329" cy="532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/>
              <a:t>Key Nutrition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83E77F4A-2A46-093C-EB39-8C84C7C97AC7}"/>
              </a:ext>
            </a:extLst>
          </p:cNvPr>
          <p:cNvSpPr txBox="1">
            <a:spLocks/>
          </p:cNvSpPr>
          <p:nvPr/>
        </p:nvSpPr>
        <p:spPr>
          <a:xfrm>
            <a:off x="7778470" y="1981306"/>
            <a:ext cx="4424545" cy="532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200"/>
              </a:lnSpc>
            </a:pPr>
            <a:r>
              <a:rPr lang="en-US" sz="2800" b="1"/>
              <a:t>Better Germination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35D602B0-D9EC-8362-EE4E-11F368DB88C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1981306"/>
            <a:ext cx="4424495" cy="4195291"/>
          </a:xfrm>
        </p:spPr>
        <p:txBody>
          <a:bodyPr>
            <a:normAutofit/>
          </a:bodyPr>
          <a:lstStyle/>
          <a:p>
            <a:r>
              <a:rPr lang="en-US" sz="2000" dirty="0">
                <a:ea typeface="Lato"/>
                <a:cs typeface="Lato"/>
              </a:rPr>
              <a:t>Contains </a:t>
            </a:r>
            <a:r>
              <a:rPr lang="en-US" sz="2000" b="1" dirty="0">
                <a:ea typeface="Lato"/>
                <a:cs typeface="Lato"/>
              </a:rPr>
              <a:t>Transit</a:t>
            </a:r>
            <a:r>
              <a:rPr lang="en-US" sz="2000" dirty="0">
                <a:ea typeface="Lato"/>
                <a:cs typeface="Lato"/>
              </a:rPr>
              <a:t> biostimulant for root development and enhanced nutrient mobility. </a:t>
            </a:r>
          </a:p>
          <a:p>
            <a:r>
              <a:rPr lang="en-US" sz="2000" dirty="0">
                <a:latin typeface="Arial"/>
                <a:ea typeface="Lato"/>
                <a:cs typeface="Lato"/>
              </a:rPr>
              <a:t>Includes key nutrition to enhance Transit biostimulant effects. </a:t>
            </a:r>
          </a:p>
          <a:p>
            <a:r>
              <a:rPr lang="en-US" sz="2000" dirty="0">
                <a:ea typeface="Lato"/>
                <a:cs typeface="Lato"/>
              </a:rPr>
              <a:t>Right time, right place application improves:</a:t>
            </a:r>
          </a:p>
          <a:p>
            <a:pPr lvl="1"/>
            <a:r>
              <a:rPr lang="en-US" sz="2000" dirty="0">
                <a:ea typeface="Lato"/>
                <a:cs typeface="Lato"/>
              </a:rPr>
              <a:t>Better germination</a:t>
            </a:r>
          </a:p>
          <a:p>
            <a:pPr lvl="1"/>
            <a:r>
              <a:rPr lang="en-US" sz="2000" dirty="0">
                <a:ea typeface="Lato"/>
                <a:cs typeface="Lato"/>
              </a:rPr>
              <a:t>Enhanced root growth</a:t>
            </a:r>
          </a:p>
          <a:p>
            <a:pPr lvl="1"/>
            <a:r>
              <a:rPr lang="en-US" sz="2000" dirty="0">
                <a:ea typeface="Lato"/>
                <a:cs typeface="Lato"/>
              </a:rPr>
              <a:t>Key nutrition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D5CB82-330C-5430-8578-B22F55602C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/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6847" y="3211817"/>
            <a:ext cx="1501630" cy="15016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7F47F8-9A4A-52A8-CC18-3F43ECBA98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/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3504" y="1486551"/>
            <a:ext cx="1371603" cy="1371603"/>
          </a:xfrm>
          <a:prstGeom prst="rect">
            <a:avLst/>
          </a:prstGeom>
        </p:spPr>
      </p:pic>
      <p:pic>
        <p:nvPicPr>
          <p:cNvPr id="11" name="Picture Placeholder 12">
            <a:extLst>
              <a:ext uri="{FF2B5EF4-FFF2-40B4-BE49-F238E27FC236}">
                <a16:creationId xmlns:a16="http://schemas.microsoft.com/office/drawing/2014/main" id="{FA268F33-2A3E-0B05-CAA1-C600A7DC2B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/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5737" y="5076424"/>
            <a:ext cx="1183850" cy="12234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48D56E9-A068-6F71-73CF-32537EF301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68" y="665360"/>
            <a:ext cx="4854285" cy="76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1666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9944208"/>
      </p:ext>
    </p:extLst>
  </p:cSld>
  <p:clrMapOvr>
    <a:masterClrMapping/>
  </p:clrMapOvr>
</p:sld>
</file>

<file path=ppt/theme/theme1.xml><?xml version="1.0" encoding="utf-8"?>
<a:theme xmlns:a="http://schemas.openxmlformats.org/drawingml/2006/main" name="Multicolor Slides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2.xml><?xml version="1.0" encoding="utf-8"?>
<a:theme xmlns:a="http://schemas.openxmlformats.org/drawingml/2006/main" name="Red Colorway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3.xml><?xml version="1.0" encoding="utf-8"?>
<a:theme xmlns:a="http://schemas.openxmlformats.org/drawingml/2006/main" name="Blue Colorway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4.xml><?xml version="1.0" encoding="utf-8"?>
<a:theme xmlns:a="http://schemas.openxmlformats.org/drawingml/2006/main" name="Green Colorway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5.xml><?xml version="1.0" encoding="utf-8"?>
<a:theme xmlns:a="http://schemas.openxmlformats.org/drawingml/2006/main" name="1_Red Colorway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ffd4fcc-9e50-4ec6-b4d6-6967abc50610">
      <Terms xmlns="http://schemas.microsoft.com/office/infopath/2007/PartnerControls"/>
    </lcf76f155ced4ddcb4097134ff3c332f>
    <TaxCatchAll xmlns="284489b6-9925-4ae0-8009-6d633e13666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CAA53E2C8F85042BE45AABDA3DEFD4F" ma:contentTypeVersion="18" ma:contentTypeDescription="新しいドキュメントを作成します。" ma:contentTypeScope="" ma:versionID="2915626f3b7c2cfacd01079031a30497">
  <xsd:schema xmlns:xsd="http://www.w3.org/2001/XMLSchema" xmlns:xs="http://www.w3.org/2001/XMLSchema" xmlns:p="http://schemas.microsoft.com/office/2006/metadata/properties" xmlns:ns2="dffd4fcc-9e50-4ec6-b4d6-6967abc50610" xmlns:ns3="284489b6-9925-4ae0-8009-6d633e13666d" targetNamespace="http://schemas.microsoft.com/office/2006/metadata/properties" ma:root="true" ma:fieldsID="e7f207e18e9976d9da8d4dcded58d057" ns2:_="" ns3:_="">
    <xsd:import namespace="dffd4fcc-9e50-4ec6-b4d6-6967abc50610"/>
    <xsd:import namespace="284489b6-9925-4ae0-8009-6d633e1366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fd4fcc-9e50-4ec6-b4d6-6967abc506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6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8" nillable="true" ma:taxonomy="true" ma:internalName="lcf76f155ced4ddcb4097134ff3c332f" ma:taxonomyFieldName="MediaServiceImageTags" ma:displayName="Image Tags" ma:readOnly="false" ma:fieldId="{5cf76f15-5ced-4ddc-b409-7134ff3c332f}" ma:taxonomyMulti="true" ma:sspId="c4df6450-8276-4927-863e-70e03e21ec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4489b6-9925-4ae0-8009-6d633e13666d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67251577-6253-4414-b332-6a7dc8159e25}" ma:internalName="TaxCatchAll" ma:showField="CatchAllData" ma:web="284489b6-9925-4ae0-8009-6d633e1366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7" ma:displayName="Content Type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058B5D-1DA4-4D94-A83B-76EBFBDAB6F0}">
  <ds:schemaRefs>
    <ds:schemaRef ds:uri="http://purl.org/dc/elements/1.1/"/>
    <ds:schemaRef ds:uri="http://schemas.microsoft.com/office/2006/metadata/properties"/>
    <ds:schemaRef ds:uri="d7c958e6-0ad0-44ff-adad-0b6ba6f2e61c"/>
    <ds:schemaRef ds:uri="http://purl.org/dc/terms/"/>
    <ds:schemaRef ds:uri="http://schemas.microsoft.com/office/infopath/2007/PartnerControls"/>
    <ds:schemaRef ds:uri="http://schemas.microsoft.com/office/2006/documentManagement/types"/>
    <ds:schemaRef ds:uri="675b2422-4630-4d79-a0b7-c6f619c833a9"/>
    <ds:schemaRef ds:uri="http://schemas.openxmlformats.org/package/2006/metadata/core-properties"/>
    <ds:schemaRef ds:uri="http://www.w3.org/XML/1998/namespace"/>
    <ds:schemaRef ds:uri="http://purl.org/dc/dcmitype/"/>
    <ds:schemaRef ds:uri="dffd4fcc-9e50-4ec6-b4d6-6967abc50610"/>
    <ds:schemaRef ds:uri="284489b6-9925-4ae0-8009-6d633e13666d"/>
  </ds:schemaRefs>
</ds:datastoreItem>
</file>

<file path=customXml/itemProps2.xml><?xml version="1.0" encoding="utf-8"?>
<ds:datastoreItem xmlns:ds="http://schemas.openxmlformats.org/officeDocument/2006/customXml" ds:itemID="{71A89792-E000-4219-B151-F9D1508F39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5D67C5-A4BF-4291-B388-0887246875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fd4fcc-9e50-4ec6-b4d6-6967abc50610"/>
    <ds:schemaRef ds:uri="284489b6-9925-4ae0-8009-6d633e1366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Sumitomo</Template>
  <TotalTime>0</TotalTime>
  <Words>2907</Words>
  <Application>Microsoft Office PowerPoint</Application>
  <PresentationFormat>Widescreen</PresentationFormat>
  <Paragraphs>590</Paragraphs>
  <Slides>40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Multicolor Slides</vt:lpstr>
      <vt:lpstr>Red Colorway</vt:lpstr>
      <vt:lpstr>Blue Colorway</vt:lpstr>
      <vt:lpstr>Green Colorway</vt:lpstr>
      <vt:lpstr>1_Red Colorway</vt:lpstr>
      <vt:lpstr>SuperSede® Corn</vt:lpstr>
      <vt:lpstr>PowerPoint Presentation</vt:lpstr>
      <vt:lpstr>Product Overview</vt:lpstr>
      <vt:lpstr>SuperSede® Corn</vt:lpstr>
      <vt:lpstr>Features &amp; Benefits</vt:lpstr>
      <vt:lpstr>Key Nutrition</vt:lpstr>
      <vt:lpstr>PowerPoint Presentation</vt:lpstr>
      <vt:lpstr>Mode of Action</vt:lpstr>
      <vt:lpstr>PowerPoint Presentation</vt:lpstr>
      <vt:lpstr>PowerPoint Presentation</vt:lpstr>
      <vt:lpstr>Transit Biostimulant Mode of Action</vt:lpstr>
      <vt:lpstr>Transit® Mode of Action</vt:lpstr>
      <vt:lpstr>How it Works</vt:lpstr>
      <vt:lpstr>Key Nutrition</vt:lpstr>
      <vt:lpstr>Application Information</vt:lpstr>
      <vt:lpstr>General Application Guidelines</vt:lpstr>
      <vt:lpstr>Application Rates &amp; Timing</vt:lpstr>
      <vt:lpstr>Registration Status:  SuperSede Corn</vt:lpstr>
      <vt:lpstr>Application, Seed Safety &amp; Stewardship</vt:lpstr>
      <vt:lpstr>SuperSede Corn</vt:lpstr>
      <vt:lpstr>Application</vt:lpstr>
      <vt:lpstr>Application</vt:lpstr>
      <vt:lpstr>PowerPoint Presentation</vt:lpstr>
      <vt:lpstr>PowerPoint Presentation</vt:lpstr>
      <vt:lpstr>PowerPoint Presentation</vt:lpstr>
      <vt:lpstr>Stewardship</vt:lpstr>
      <vt:lpstr>Field Data</vt:lpstr>
      <vt:lpstr>SuperSede Corn on Corn</vt:lpstr>
      <vt:lpstr>SuperSede Corn on Corn</vt:lpstr>
      <vt:lpstr>SuperSede Corn on Corn</vt:lpstr>
      <vt:lpstr>SuperSede Corn on Corn</vt:lpstr>
      <vt:lpstr>SuperSede Corn on Corn</vt:lpstr>
      <vt:lpstr>SuperSede Corn on Corn</vt:lpstr>
      <vt:lpstr>SuperSede Corn on Corn</vt:lpstr>
      <vt:lpstr>SuperSede Corn on Corn</vt:lpstr>
      <vt:lpstr>SuperSede Corn on Corn</vt:lpstr>
      <vt:lpstr>SuperSede Corn on Corn</vt:lpstr>
      <vt:lpstr>SuperSede Corn on Corn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Jacquie Keefe</dc:creator>
  <cp:lastModifiedBy>Ouderkirk, Brittney</cp:lastModifiedBy>
  <cp:revision>27</cp:revision>
  <dcterms:created xsi:type="dcterms:W3CDTF">2026-03-24T18:58:19Z</dcterms:created>
  <dcterms:modified xsi:type="dcterms:W3CDTF">2026-09-21T19:08:11Z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0x0101007CAA53E2C8F85042BE45AABDA3DEFD4F</vt:lpwstr>
  </property>
  <property fmtid="{D5CDD505-2E9C-101B-9397-08002B2CF9AE}" pid="4" name="_ExtendedDescription">
    <vt:lpwstr/>
  </property>
</Properties>
</file>